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77"/>
  </p:notesMasterIdLst>
  <p:sldIdLst>
    <p:sldId id="1207" r:id="rId2"/>
    <p:sldId id="1129" r:id="rId3"/>
    <p:sldId id="964" r:id="rId4"/>
    <p:sldId id="1150" r:id="rId5"/>
    <p:sldId id="1130" r:id="rId6"/>
    <p:sldId id="1131" r:id="rId7"/>
    <p:sldId id="1132" r:id="rId8"/>
    <p:sldId id="1133" r:id="rId9"/>
    <p:sldId id="1134" r:id="rId10"/>
    <p:sldId id="1135" r:id="rId11"/>
    <p:sldId id="1136" r:id="rId12"/>
    <p:sldId id="1137" r:id="rId13"/>
    <p:sldId id="1138" r:id="rId14"/>
    <p:sldId id="1139" r:id="rId15"/>
    <p:sldId id="1141" r:id="rId16"/>
    <p:sldId id="1140" r:id="rId17"/>
    <p:sldId id="1151" r:id="rId18"/>
    <p:sldId id="1142" r:id="rId19"/>
    <p:sldId id="1143" r:id="rId20"/>
    <p:sldId id="1208" r:id="rId21"/>
    <p:sldId id="1144" r:id="rId22"/>
    <p:sldId id="1145" r:id="rId23"/>
    <p:sldId id="1146" r:id="rId24"/>
    <p:sldId id="1148" r:id="rId25"/>
    <p:sldId id="1147" r:id="rId26"/>
    <p:sldId id="1149" r:id="rId27"/>
    <p:sldId id="1152" r:id="rId28"/>
    <p:sldId id="1153" r:id="rId29"/>
    <p:sldId id="1155" r:id="rId30"/>
    <p:sldId id="1154" r:id="rId31"/>
    <p:sldId id="1156" r:id="rId32"/>
    <p:sldId id="1157" r:id="rId33"/>
    <p:sldId id="1158" r:id="rId34"/>
    <p:sldId id="1159" r:id="rId35"/>
    <p:sldId id="1160" r:id="rId36"/>
    <p:sldId id="1161" r:id="rId37"/>
    <p:sldId id="1162" r:id="rId38"/>
    <p:sldId id="1164" r:id="rId39"/>
    <p:sldId id="1165" r:id="rId40"/>
    <p:sldId id="1166" r:id="rId41"/>
    <p:sldId id="1168" r:id="rId42"/>
    <p:sldId id="1169" r:id="rId43"/>
    <p:sldId id="1170" r:id="rId44"/>
    <p:sldId id="1171" r:id="rId45"/>
    <p:sldId id="1172" r:id="rId46"/>
    <p:sldId id="1173" r:id="rId47"/>
    <p:sldId id="1175" r:id="rId48"/>
    <p:sldId id="1174" r:id="rId49"/>
    <p:sldId id="1177" r:id="rId50"/>
    <p:sldId id="1176" r:id="rId51"/>
    <p:sldId id="1178" r:id="rId52"/>
    <p:sldId id="1179" r:id="rId53"/>
    <p:sldId id="1180" r:id="rId54"/>
    <p:sldId id="1181" r:id="rId55"/>
    <p:sldId id="1205" r:id="rId56"/>
    <p:sldId id="1185" r:id="rId57"/>
    <p:sldId id="1187" r:id="rId58"/>
    <p:sldId id="1184" r:id="rId59"/>
    <p:sldId id="1182" r:id="rId60"/>
    <p:sldId id="1183" r:id="rId61"/>
    <p:sldId id="1188" r:id="rId62"/>
    <p:sldId id="1190" r:id="rId63"/>
    <p:sldId id="1191" r:id="rId64"/>
    <p:sldId id="1192" r:id="rId65"/>
    <p:sldId id="1193" r:id="rId66"/>
    <p:sldId id="1194" r:id="rId67"/>
    <p:sldId id="1195" r:id="rId68"/>
    <p:sldId id="1196" r:id="rId69"/>
    <p:sldId id="1201" r:id="rId70"/>
    <p:sldId id="1198" r:id="rId71"/>
    <p:sldId id="1199" r:id="rId72"/>
    <p:sldId id="1202" r:id="rId73"/>
    <p:sldId id="1200" r:id="rId74"/>
    <p:sldId id="1203" r:id="rId75"/>
    <p:sldId id="1204" r:id="rId76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624" userDrawn="1">
          <p15:clr>
            <a:srgbClr val="A4A3A4"/>
          </p15:clr>
        </p15:guide>
        <p15:guide id="3" orient="horz" pos="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12A0"/>
    <a:srgbClr val="6EBFF0"/>
    <a:srgbClr val="66ACD3"/>
    <a:srgbClr val="9AE0FF"/>
    <a:srgbClr val="011199"/>
    <a:srgbClr val="8FAADC"/>
    <a:srgbClr val="B9C2C9"/>
    <a:srgbClr val="E7E7E7"/>
    <a:srgbClr val="F8F8F8"/>
    <a:srgbClr val="C4CDD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31359"/>
    <p:restoredTop sz="79061"/>
  </p:normalViewPr>
  <p:slideViewPr>
    <p:cSldViewPr snapToGrid="0" snapToObjects="1">
      <p:cViewPr varScale="1">
        <p:scale>
          <a:sx n="98" d="100"/>
          <a:sy n="98" d="100"/>
        </p:scale>
        <p:origin x="208" y="760"/>
      </p:cViewPr>
      <p:guideLst>
        <p:guide pos="624"/>
        <p:guide orient="horz" pos="840"/>
      </p:guideLst>
    </p:cSldViewPr>
  </p:slideViewPr>
  <p:outlineViewPr>
    <p:cViewPr>
      <p:scale>
        <a:sx n="33" d="100"/>
        <a:sy n="33" d="100"/>
      </p:scale>
      <p:origin x="0" y="-9672"/>
    </p:cViewPr>
  </p:outlin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viewProps" Target="viewProps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notesMaster" Target="notesMasters/notesMaster1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theme" Target="theme/theme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presProps" Target="presProps.xml"/><Relationship Id="rId81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153024D-5FCD-D142-BBE1-7B391F60AD88}" type="datetimeFigureOut">
              <a:rPr lang="en-US" smtClean="0"/>
              <a:t>11/9/23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D91EEAC-CFEF-9647-876F-EABC6B8338D7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7556167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3" Type="http://schemas.openxmlformats.org/officeDocument/2006/relationships/hyperlink" Target="https://en.wikipedia.org/wiki/IEEE_802.11be" TargetMode="External"/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Version History</a:t>
            </a:r>
          </a:p>
          <a:p>
            <a:endParaRPr lang="en-US" dirty="0"/>
          </a:p>
          <a:p>
            <a:r>
              <a:rPr lang="en-US" dirty="0"/>
              <a:t>8.0  (May 2020)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All slides reformatted for 16:9 aspect ratio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All slides updated to 8</a:t>
            </a:r>
            <a:r>
              <a:rPr lang="en-US" baseline="30000" dirty="0"/>
              <a:t>th</a:t>
            </a:r>
            <a:r>
              <a:rPr lang="en-US" dirty="0"/>
              <a:t> edition material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Use of Calibri font, rather that Gill Sans MT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Add LOTS more animation throughout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lighter header font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4G/5G material completely updated; older 2/2.5/3G removed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266125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1914293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6725023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6951436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0726744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0216141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2798616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7546743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2994221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15159592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927807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6EA1AD-6EA3-1049-AB4E-FC15F4DC35F9}" type="slidenum">
              <a:rPr lang="en-US" smtClean="0"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6429903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1041106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0" i="0" u="none" strike="noStrike" dirty="0">
                <a:solidFill>
                  <a:srgbClr val="1A0DAB"/>
                </a:solidFill>
                <a:effectLst/>
                <a:latin typeface="Roboto" panose="02000000000000000000" pitchFamily="2" charset="0"/>
                <a:hlinkClick r:id="rId3"/>
              </a:rPr>
              <a:t>IEEE 802.11be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05903679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22310505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53782776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74558487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14462688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64084077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49790948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93856542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7279854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11119350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62091881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67121400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7541686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70895951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09629619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87524674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60059898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94401859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47658538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0428957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86657271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2871948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2918732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24418792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58478393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9851986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85625035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6102735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48395496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66270389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7547678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455804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00367422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49016550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40422411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24147278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24154473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79221030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73586690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73339146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97383779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659783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97392782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88380601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72146245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89334668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0914875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50050717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72663416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07585036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84478380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82240240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7866398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34348282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59749407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85918818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40125013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01724141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3318708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8786507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8651004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4570073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67E93C0D-5E34-354A-A654-B383913662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633856" y="6443089"/>
            <a:ext cx="232895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365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D41126D0-2478-AE48-891D-9046D4F5EA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84461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39731AF-B9DB-1E4D-A017-6D1C48DC057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739582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2131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ACF3ABA1-E9EF-3248-90FD-6E40E659EFB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633856" y="6443089"/>
            <a:ext cx="232895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Wireless and Mobile Networks: 7-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51653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2" r:id="rId3"/>
    <p:sldLayoutId id="2147483654" r:id="rId4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rgbClr val="0000A3"/>
          </a:solidFill>
          <a:latin typeface="+mj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3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13" Type="http://schemas.openxmlformats.org/officeDocument/2006/relationships/image" Target="../media/image4.png"/><Relationship Id="rId3" Type="http://schemas.openxmlformats.org/officeDocument/2006/relationships/image" Target="../media/image5.png"/><Relationship Id="rId7" Type="http://schemas.openxmlformats.org/officeDocument/2006/relationships/image" Target="../media/image20.png"/><Relationship Id="rId12" Type="http://schemas.openxmlformats.org/officeDocument/2006/relationships/image" Target="../media/image3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9.png"/><Relationship Id="rId11" Type="http://schemas.openxmlformats.org/officeDocument/2006/relationships/image" Target="../media/image23.png"/><Relationship Id="rId5" Type="http://schemas.openxmlformats.org/officeDocument/2006/relationships/image" Target="../media/image18.png"/><Relationship Id="rId15" Type="http://schemas.openxmlformats.org/officeDocument/2006/relationships/image" Target="../media/image25.png"/><Relationship Id="rId10" Type="http://schemas.openxmlformats.org/officeDocument/2006/relationships/image" Target="../media/image22.png"/><Relationship Id="rId4" Type="http://schemas.openxmlformats.org/officeDocument/2006/relationships/image" Target="../media/image6.png"/><Relationship Id="rId9" Type="http://schemas.openxmlformats.org/officeDocument/2006/relationships/image" Target="../media/image7.png"/><Relationship Id="rId14" Type="http://schemas.openxmlformats.org/officeDocument/2006/relationships/image" Target="../media/image24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3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5.png"/><Relationship Id="rId5" Type="http://schemas.openxmlformats.org/officeDocument/2006/relationships/image" Target="../media/image18.png"/><Relationship Id="rId4" Type="http://schemas.openxmlformats.org/officeDocument/2006/relationships/image" Target="../media/image6.pn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3" Type="http://schemas.openxmlformats.org/officeDocument/2006/relationships/image" Target="../media/image5.png"/><Relationship Id="rId7" Type="http://schemas.openxmlformats.org/officeDocument/2006/relationships/image" Target="../media/image20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7.png"/><Relationship Id="rId11" Type="http://schemas.openxmlformats.org/officeDocument/2006/relationships/image" Target="../media/image40.png"/><Relationship Id="rId5" Type="http://schemas.openxmlformats.org/officeDocument/2006/relationships/image" Target="../media/image36.png"/><Relationship Id="rId10" Type="http://schemas.openxmlformats.org/officeDocument/2006/relationships/image" Target="../media/image39.png"/><Relationship Id="rId4" Type="http://schemas.openxmlformats.org/officeDocument/2006/relationships/image" Target="../media/image6.png"/><Relationship Id="rId9" Type="http://schemas.openxmlformats.org/officeDocument/2006/relationships/image" Target="../media/image38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3" Type="http://schemas.openxmlformats.org/officeDocument/2006/relationships/image" Target="../media/image5.png"/><Relationship Id="rId7" Type="http://schemas.openxmlformats.org/officeDocument/2006/relationships/image" Target="../media/image20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7.png"/><Relationship Id="rId5" Type="http://schemas.openxmlformats.org/officeDocument/2006/relationships/image" Target="../media/image36.png"/><Relationship Id="rId4" Type="http://schemas.openxmlformats.org/officeDocument/2006/relationships/image" Target="../media/image6.png"/><Relationship Id="rId9" Type="http://schemas.openxmlformats.org/officeDocument/2006/relationships/image" Target="../media/image38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7.png"/><Relationship Id="rId5" Type="http://schemas.openxmlformats.org/officeDocument/2006/relationships/image" Target="../media/image36.png"/><Relationship Id="rId4" Type="http://schemas.openxmlformats.org/officeDocument/2006/relationships/image" Target="../media/image6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4.png"/><Relationship Id="rId5" Type="http://schemas.openxmlformats.org/officeDocument/2006/relationships/image" Target="../media/image43.png"/><Relationship Id="rId4" Type="http://schemas.openxmlformats.org/officeDocument/2006/relationships/image" Target="../media/image42.png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5.png"/><Relationship Id="rId5" Type="http://schemas.openxmlformats.org/officeDocument/2006/relationships/image" Target="../media/image18.png"/><Relationship Id="rId4" Type="http://schemas.openxmlformats.org/officeDocument/2006/relationships/image" Target="../media/image6.png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5.png"/><Relationship Id="rId5" Type="http://schemas.openxmlformats.org/officeDocument/2006/relationships/image" Target="../media/image18.png"/><Relationship Id="rId4" Type="http://schemas.openxmlformats.org/officeDocument/2006/relationships/image" Target="../media/image6.png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6.png"/><Relationship Id="rId3" Type="http://schemas.openxmlformats.org/officeDocument/2006/relationships/image" Target="../media/image3.png"/><Relationship Id="rId7" Type="http://schemas.openxmlformats.org/officeDocument/2006/relationships/image" Target="../media/image10.png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32.xml"/><Relationship Id="rId16" Type="http://schemas.openxmlformats.org/officeDocument/2006/relationships/image" Target="../media/image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11" Type="http://schemas.openxmlformats.org/officeDocument/2006/relationships/image" Target="../media/image14.png"/><Relationship Id="rId5" Type="http://schemas.openxmlformats.org/officeDocument/2006/relationships/image" Target="../media/image8.png"/><Relationship Id="rId15" Type="http://schemas.openxmlformats.org/officeDocument/2006/relationships/image" Target="../media/image5.png"/><Relationship Id="rId10" Type="http://schemas.openxmlformats.org/officeDocument/2006/relationships/image" Target="../media/image13.png"/><Relationship Id="rId4" Type="http://schemas.openxmlformats.org/officeDocument/2006/relationships/image" Target="../media/image4.png"/><Relationship Id="rId9" Type="http://schemas.openxmlformats.org/officeDocument/2006/relationships/image" Target="../media/image12.png"/><Relationship Id="rId14" Type="http://schemas.openxmlformats.org/officeDocument/2006/relationships/image" Target="../media/image17.png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5" Type="http://schemas.openxmlformats.org/officeDocument/2006/relationships/image" Target="../media/image25.png"/><Relationship Id="rId2" Type="http://schemas.openxmlformats.org/officeDocument/2006/relationships/notesSlide" Target="../notesSlides/notesSlide4.xml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png"/><Relationship Id="rId3" Type="http://schemas.openxmlformats.org/officeDocument/2006/relationships/image" Target="../media/image45.png"/><Relationship Id="rId7" Type="http://schemas.openxmlformats.org/officeDocument/2006/relationships/image" Target="../media/image49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8.png"/><Relationship Id="rId5" Type="http://schemas.openxmlformats.org/officeDocument/2006/relationships/image" Target="../media/image47.png"/><Relationship Id="rId10" Type="http://schemas.openxmlformats.org/officeDocument/2006/relationships/image" Target="../media/image52.png"/><Relationship Id="rId4" Type="http://schemas.openxmlformats.org/officeDocument/2006/relationships/image" Target="../media/image46.png"/><Relationship Id="rId9" Type="http://schemas.openxmlformats.org/officeDocument/2006/relationships/image" Target="../media/image51.png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png"/><Relationship Id="rId3" Type="http://schemas.openxmlformats.org/officeDocument/2006/relationships/image" Target="../media/image45.png"/><Relationship Id="rId7" Type="http://schemas.openxmlformats.org/officeDocument/2006/relationships/image" Target="../media/image49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8.png"/><Relationship Id="rId5" Type="http://schemas.openxmlformats.org/officeDocument/2006/relationships/image" Target="../media/image47.png"/><Relationship Id="rId10" Type="http://schemas.openxmlformats.org/officeDocument/2006/relationships/image" Target="../media/image52.png"/><Relationship Id="rId4" Type="http://schemas.openxmlformats.org/officeDocument/2006/relationships/image" Target="../media/image46.png"/><Relationship Id="rId9" Type="http://schemas.openxmlformats.org/officeDocument/2006/relationships/image" Target="../media/image51.png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png"/><Relationship Id="rId3" Type="http://schemas.openxmlformats.org/officeDocument/2006/relationships/image" Target="../media/image45.png"/><Relationship Id="rId7" Type="http://schemas.openxmlformats.org/officeDocument/2006/relationships/image" Target="../media/image49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8.png"/><Relationship Id="rId5" Type="http://schemas.openxmlformats.org/officeDocument/2006/relationships/image" Target="../media/image47.png"/><Relationship Id="rId10" Type="http://schemas.openxmlformats.org/officeDocument/2006/relationships/image" Target="../media/image52.png"/><Relationship Id="rId4" Type="http://schemas.openxmlformats.org/officeDocument/2006/relationships/image" Target="../media/image46.png"/><Relationship Id="rId9" Type="http://schemas.openxmlformats.org/officeDocument/2006/relationships/image" Target="../media/image51.png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png"/><Relationship Id="rId3" Type="http://schemas.openxmlformats.org/officeDocument/2006/relationships/image" Target="../media/image45.png"/><Relationship Id="rId7" Type="http://schemas.openxmlformats.org/officeDocument/2006/relationships/image" Target="../media/image49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8.png"/><Relationship Id="rId5" Type="http://schemas.openxmlformats.org/officeDocument/2006/relationships/image" Target="../media/image47.png"/><Relationship Id="rId10" Type="http://schemas.openxmlformats.org/officeDocument/2006/relationships/image" Target="../media/image52.png"/><Relationship Id="rId4" Type="http://schemas.openxmlformats.org/officeDocument/2006/relationships/image" Target="../media/image46.png"/><Relationship Id="rId9" Type="http://schemas.openxmlformats.org/officeDocument/2006/relationships/image" Target="../media/image51.png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png"/><Relationship Id="rId3" Type="http://schemas.openxmlformats.org/officeDocument/2006/relationships/image" Target="../media/image45.png"/><Relationship Id="rId7" Type="http://schemas.openxmlformats.org/officeDocument/2006/relationships/image" Target="../media/image49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8.png"/><Relationship Id="rId5" Type="http://schemas.openxmlformats.org/officeDocument/2006/relationships/image" Target="../media/image47.png"/><Relationship Id="rId10" Type="http://schemas.openxmlformats.org/officeDocument/2006/relationships/image" Target="../media/image52.png"/><Relationship Id="rId4" Type="http://schemas.openxmlformats.org/officeDocument/2006/relationships/image" Target="../media/image46.png"/><Relationship Id="rId9" Type="http://schemas.openxmlformats.org/officeDocument/2006/relationships/image" Target="../media/image51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3.emf"/><Relationship Id="rId5" Type="http://schemas.openxmlformats.org/officeDocument/2006/relationships/image" Target="../media/image51.png"/><Relationship Id="rId4" Type="http://schemas.openxmlformats.org/officeDocument/2006/relationships/image" Target="../media/image46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emf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6.png"/><Relationship Id="rId4" Type="http://schemas.openxmlformats.org/officeDocument/2006/relationships/image" Target="../media/image45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6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emf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6.png"/><Relationship Id="rId4" Type="http://schemas.openxmlformats.org/officeDocument/2006/relationships/image" Target="../media/image45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emf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6.png"/><Relationship Id="rId4" Type="http://schemas.openxmlformats.org/officeDocument/2006/relationships/image" Target="../media/image45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26" Type="http://schemas.openxmlformats.org/officeDocument/2006/relationships/image" Target="../media/image26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5" Type="http://schemas.openxmlformats.org/officeDocument/2006/relationships/image" Target="../media/image25.png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29" Type="http://schemas.openxmlformats.org/officeDocument/2006/relationships/image" Target="../media/image2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28" Type="http://schemas.openxmlformats.org/officeDocument/2006/relationships/image" Target="../media/image28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31" Type="http://schemas.openxmlformats.org/officeDocument/2006/relationships/image" Target="../media/image31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Relationship Id="rId27" Type="http://schemas.openxmlformats.org/officeDocument/2006/relationships/image" Target="../media/image27.png"/><Relationship Id="rId30" Type="http://schemas.openxmlformats.org/officeDocument/2006/relationships/image" Target="../media/image30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emf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6.png"/><Relationship Id="rId4" Type="http://schemas.openxmlformats.org/officeDocument/2006/relationships/image" Target="../media/image45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4.png"/><Relationship Id="rId5" Type="http://schemas.openxmlformats.org/officeDocument/2006/relationships/image" Target="../media/image46.png"/><Relationship Id="rId4" Type="http://schemas.openxmlformats.org/officeDocument/2006/relationships/image" Target="../media/image45.png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3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6.png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7.png"/><Relationship Id="rId4" Type="http://schemas.openxmlformats.org/officeDocument/2006/relationships/image" Target="../media/image56.pn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4.png"/><Relationship Id="rId5" Type="http://schemas.openxmlformats.org/officeDocument/2006/relationships/image" Target="../media/image46.png"/><Relationship Id="rId4" Type="http://schemas.openxmlformats.org/officeDocument/2006/relationships/image" Target="../media/image45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26" Type="http://schemas.openxmlformats.org/officeDocument/2006/relationships/image" Target="../media/image32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5" Type="http://schemas.openxmlformats.org/officeDocument/2006/relationships/image" Target="../media/image25.png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3" Type="http://schemas.openxmlformats.org/officeDocument/2006/relationships/image" Target="../media/image51.png"/><Relationship Id="rId7" Type="http://schemas.openxmlformats.org/officeDocument/2006/relationships/image" Target="../media/image19.png"/><Relationship Id="rId12" Type="http://schemas.openxmlformats.org/officeDocument/2006/relationships/image" Target="../media/image49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.png"/><Relationship Id="rId11" Type="http://schemas.openxmlformats.org/officeDocument/2006/relationships/image" Target="../media/image48.png"/><Relationship Id="rId5" Type="http://schemas.openxmlformats.org/officeDocument/2006/relationships/image" Target="../media/image6.png"/><Relationship Id="rId10" Type="http://schemas.openxmlformats.org/officeDocument/2006/relationships/image" Target="../media/image47.png"/><Relationship Id="rId4" Type="http://schemas.openxmlformats.org/officeDocument/2006/relationships/image" Target="../media/image5.png"/><Relationship Id="rId9" Type="http://schemas.openxmlformats.org/officeDocument/2006/relationships/image" Target="../media/image21.pn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9.png"/><Relationship Id="rId4" Type="http://schemas.openxmlformats.org/officeDocument/2006/relationships/image" Target="../media/image51.png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1.png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9.png"/><Relationship Id="rId4" Type="http://schemas.openxmlformats.org/officeDocument/2006/relationships/image" Target="../media/image51.pn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9.pn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9.png"/><Relationship Id="rId4" Type="http://schemas.openxmlformats.org/officeDocument/2006/relationships/image" Target="../media/image51.png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3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46.png"/><Relationship Id="rId4" Type="http://schemas.openxmlformats.org/officeDocument/2006/relationships/image" Target="../media/image45.pn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4.png"/><Relationship Id="rId5" Type="http://schemas.openxmlformats.org/officeDocument/2006/relationships/image" Target="../media/image46.png"/><Relationship Id="rId4" Type="http://schemas.openxmlformats.org/officeDocument/2006/relationships/image" Target="../media/image45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5" Type="http://schemas.openxmlformats.org/officeDocument/2006/relationships/image" Target="../media/image25.png"/><Relationship Id="rId2" Type="http://schemas.openxmlformats.org/officeDocument/2006/relationships/notesSlide" Target="../notesSlides/notesSlide7.xml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46.png"/><Relationship Id="rId4" Type="http://schemas.openxmlformats.org/officeDocument/2006/relationships/image" Target="../media/image45.pn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51.png"/><Relationship Id="rId4" Type="http://schemas.openxmlformats.org/officeDocument/2006/relationships/image" Target="../media/image53.emf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51.png"/><Relationship Id="rId4" Type="http://schemas.openxmlformats.org/officeDocument/2006/relationships/image" Target="../media/image53.emf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5" Type="http://schemas.openxmlformats.org/officeDocument/2006/relationships/image" Target="../media/image25.png"/><Relationship Id="rId2" Type="http://schemas.openxmlformats.org/officeDocument/2006/relationships/notesSlide" Target="../notesSlides/notesSlide9.xml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099C77C5-A377-3E44-9802-7A06ED6AD0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1312" y="4289908"/>
            <a:ext cx="3981504" cy="286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2800" i="1" dirty="0">
                <a:solidFill>
                  <a:srgbClr val="0000A3"/>
                </a:solidFill>
                <a:latin typeface="+mn-lt"/>
              </a:rPr>
              <a:t>Computer Networking: A Top-Down Approach </a:t>
            </a:r>
            <a:br>
              <a:rPr lang="en-US" altLang="en-US" sz="2800" dirty="0">
                <a:solidFill>
                  <a:srgbClr val="008000"/>
                </a:solidFill>
                <a:latin typeface="+mn-lt"/>
              </a:rPr>
            </a:br>
            <a:r>
              <a:rPr lang="en-US" altLang="en-US" sz="1800" dirty="0">
                <a:latin typeface="+mn-lt"/>
              </a:rPr>
              <a:t>8</a:t>
            </a:r>
            <a:r>
              <a:rPr lang="en-US" altLang="en-US" sz="1800" baseline="30000" dirty="0">
                <a:latin typeface="+mn-lt"/>
              </a:rPr>
              <a:t>th</a:t>
            </a:r>
            <a:r>
              <a:rPr lang="en-US" altLang="en-US" sz="1800" dirty="0">
                <a:latin typeface="+mn-lt"/>
              </a:rPr>
              <a:t> edition 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Jim Kurose, Keith Ross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Pearson, 2020</a:t>
            </a:r>
            <a:endParaRPr lang="en-US" altLang="en-US" sz="2000" dirty="0">
              <a:latin typeface="+mn-lt"/>
            </a:endParaRPr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9A9F684E-5DD1-6543-95D2-8EB5E7619B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5034" y="561975"/>
            <a:ext cx="5127523" cy="19396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Chapter 7</a:t>
            </a:r>
            <a:br>
              <a:rPr lang="en-US" altLang="en-US" sz="6000" b="1" dirty="0">
                <a:solidFill>
                  <a:srgbClr val="000099"/>
                </a:solidFill>
                <a:latin typeface="+mj-lt"/>
              </a:rPr>
            </a:b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Wireless and</a:t>
            </a:r>
          </a:p>
          <a:p>
            <a:pPr>
              <a:lnSpc>
                <a:spcPct val="85000"/>
              </a:lnSpc>
            </a:pP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Mobile Networks</a:t>
            </a:r>
          </a:p>
        </p:txBody>
      </p:sp>
      <p:pic>
        <p:nvPicPr>
          <p:cNvPr id="9" name="Picture 8" descr="A picture containing outdoor, water, bridge, building&#10;&#10;Description automatically generated">
            <a:extLst>
              <a:ext uri="{FF2B5EF4-FFF2-40B4-BE49-F238E27FC236}">
                <a16:creationId xmlns:a16="http://schemas.microsoft.com/office/drawing/2014/main" id="{F92E998D-891C-8C4D-A1FD-4079E0691FB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135257" y="887185"/>
            <a:ext cx="3040743" cy="3800929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40316806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Elements of a wireless network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10</a:t>
            </a:fld>
            <a:endParaRPr lang="en-US" dirty="0"/>
          </a:p>
        </p:txBody>
      </p:sp>
      <p:sp>
        <p:nvSpPr>
          <p:cNvPr id="245" name="Rectangle 64">
            <a:extLst>
              <a:ext uri="{FF2B5EF4-FFF2-40B4-BE49-F238E27FC236}">
                <a16:creationId xmlns:a16="http://schemas.microsoft.com/office/drawing/2014/main" id="{DA9A657C-AC03-F04D-B9F7-9711F9776B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5112" y="1595439"/>
            <a:ext cx="5132387" cy="3294062"/>
          </a:xfrm>
          <a:prstGeom prst="rect">
            <a:avLst/>
          </a:prstGeom>
          <a:noFill/>
          <a:ln w="28575">
            <a:solidFill>
              <a:srgbClr val="C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46" name="Rectangle 240">
            <a:extLst>
              <a:ext uri="{FF2B5EF4-FFF2-40B4-BE49-F238E27FC236}">
                <a16:creationId xmlns:a16="http://schemas.microsoft.com/office/drawing/2014/main" id="{43C41177-25FF-8943-8D62-A29490067B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1447800"/>
            <a:ext cx="2184400" cy="3175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48" name="Oval 209">
            <a:extLst>
              <a:ext uri="{FF2B5EF4-FFF2-40B4-BE49-F238E27FC236}">
                <a16:creationId xmlns:a16="http://schemas.microsoft.com/office/drawing/2014/main" id="{1EDC778A-AC7B-264A-B399-D6572D3F09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0500" y="1438275"/>
            <a:ext cx="1755775" cy="1625600"/>
          </a:xfrm>
          <a:prstGeom prst="ellipse">
            <a:avLst/>
          </a:prstGeom>
          <a:gradFill rotWithShape="1">
            <a:gsLst>
              <a:gs pos="0">
                <a:schemeClr val="accent5">
                  <a:lumMod val="75000"/>
                </a:schemeClr>
              </a:gs>
              <a:gs pos="100000">
                <a:schemeClr val="accent5">
                  <a:lumMod val="20000"/>
                  <a:lumOff val="80000"/>
                  <a:alpha val="50000"/>
                </a:schemeClr>
              </a:gs>
            </a:gsLst>
            <a:path path="shape">
              <a:fillToRect l="50000" t="50000" r="50000" b="50000"/>
            </a:path>
          </a:gradFill>
          <a:ln w="12700">
            <a:solidFill>
              <a:srgbClr val="3333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52" name="Rectangle 66">
            <a:extLst>
              <a:ext uri="{FF2B5EF4-FFF2-40B4-BE49-F238E27FC236}">
                <a16:creationId xmlns:a16="http://schemas.microsoft.com/office/drawing/2014/main" id="{B30DAB90-2707-4C46-A737-D247EE3BF9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7200" y="1362075"/>
            <a:ext cx="4787900" cy="2579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CC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sz="2800" dirty="0">
                <a:cs typeface="+mn-cs"/>
              </a:rPr>
              <a:t>ad hoc mode</a:t>
            </a:r>
          </a:p>
          <a:p>
            <a:pPr marL="277813" indent="-277813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cs typeface="+mn-cs"/>
              </a:rPr>
              <a:t>no base stations</a:t>
            </a:r>
          </a:p>
          <a:p>
            <a:pPr marL="277813" indent="-277813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cs typeface="+mn-cs"/>
              </a:rPr>
              <a:t>nodes can only transmit to other nodes within link coverage</a:t>
            </a:r>
          </a:p>
          <a:p>
            <a:pPr marL="277813" indent="-277813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cs typeface="+mn-cs"/>
              </a:rPr>
              <a:t>nodes organize themselves into a network: route among themselves</a:t>
            </a:r>
          </a:p>
        </p:txBody>
      </p:sp>
      <p:sp>
        <p:nvSpPr>
          <p:cNvPr id="254" name="Oval 138">
            <a:extLst>
              <a:ext uri="{FF2B5EF4-FFF2-40B4-BE49-F238E27FC236}">
                <a16:creationId xmlns:a16="http://schemas.microsoft.com/office/drawing/2014/main" id="{BD44C8B3-32AC-6B46-A7A9-6DD4297344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0025" y="2749550"/>
            <a:ext cx="1755775" cy="1625600"/>
          </a:xfrm>
          <a:prstGeom prst="ellipse">
            <a:avLst/>
          </a:prstGeom>
          <a:gradFill rotWithShape="1">
            <a:gsLst>
              <a:gs pos="0">
                <a:schemeClr val="accent5">
                  <a:lumMod val="75000"/>
                </a:schemeClr>
              </a:gs>
              <a:gs pos="100000">
                <a:schemeClr val="accent5">
                  <a:lumMod val="20000"/>
                  <a:lumOff val="80000"/>
                </a:schemeClr>
              </a:gs>
            </a:gsLst>
            <a:path path="shape">
              <a:fillToRect l="50000" t="50000" r="50000" b="50000"/>
            </a:path>
          </a:gradFill>
          <a:ln w="12700">
            <a:solidFill>
              <a:srgbClr val="3333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60" name="Oval 199">
            <a:extLst>
              <a:ext uri="{FF2B5EF4-FFF2-40B4-BE49-F238E27FC236}">
                <a16:creationId xmlns:a16="http://schemas.microsoft.com/office/drawing/2014/main" id="{2F8821B8-EFF5-6E4F-8654-F698AC810C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2375" y="4457700"/>
            <a:ext cx="1755775" cy="1625600"/>
          </a:xfrm>
          <a:prstGeom prst="ellipse">
            <a:avLst/>
          </a:prstGeom>
          <a:gradFill rotWithShape="1">
            <a:gsLst>
              <a:gs pos="0">
                <a:schemeClr val="accent5">
                  <a:lumMod val="75000"/>
                </a:schemeClr>
              </a:gs>
              <a:gs pos="100000">
                <a:schemeClr val="accent5">
                  <a:lumMod val="20000"/>
                  <a:lumOff val="80000"/>
                  <a:alpha val="39000"/>
                </a:schemeClr>
              </a:gs>
            </a:gsLst>
            <a:path path="shape">
              <a:fillToRect l="50000" t="50000" r="50000" b="50000"/>
            </a:path>
          </a:gradFill>
          <a:ln w="12700">
            <a:solidFill>
              <a:srgbClr val="3333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68" name="Oval 204">
            <a:extLst>
              <a:ext uri="{FF2B5EF4-FFF2-40B4-BE49-F238E27FC236}">
                <a16:creationId xmlns:a16="http://schemas.microsoft.com/office/drawing/2014/main" id="{1C4FE5F4-8165-D74B-BDA5-4D3EF9ADA5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2139950"/>
            <a:ext cx="1755775" cy="1625600"/>
          </a:xfrm>
          <a:prstGeom prst="ellipse">
            <a:avLst/>
          </a:prstGeom>
          <a:gradFill rotWithShape="1">
            <a:gsLst>
              <a:gs pos="0">
                <a:schemeClr val="accent5">
                  <a:lumMod val="75000"/>
                </a:schemeClr>
              </a:gs>
              <a:gs pos="100000">
                <a:schemeClr val="accent5">
                  <a:lumMod val="20000"/>
                  <a:lumOff val="80000"/>
                  <a:alpha val="50000"/>
                </a:schemeClr>
              </a:gs>
            </a:gsLst>
            <a:path path="shape">
              <a:fillToRect l="50000" t="50000" r="50000" b="50000"/>
            </a:path>
          </a:gradFill>
          <a:ln w="12700">
            <a:solidFill>
              <a:srgbClr val="3333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73" name="Oval 113">
            <a:extLst>
              <a:ext uri="{FF2B5EF4-FFF2-40B4-BE49-F238E27FC236}">
                <a16:creationId xmlns:a16="http://schemas.microsoft.com/office/drawing/2014/main" id="{3778A1BA-9BF3-E345-86CF-21975A80E3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5038" y="2474913"/>
            <a:ext cx="1755775" cy="1625600"/>
          </a:xfrm>
          <a:prstGeom prst="ellipse">
            <a:avLst/>
          </a:prstGeom>
          <a:gradFill rotWithShape="1">
            <a:gsLst>
              <a:gs pos="0">
                <a:schemeClr val="accent5">
                  <a:lumMod val="75000"/>
                </a:schemeClr>
              </a:gs>
              <a:gs pos="100000">
                <a:schemeClr val="accent5">
                  <a:lumMod val="20000"/>
                  <a:lumOff val="80000"/>
                  <a:alpha val="47000"/>
                </a:schemeClr>
              </a:gs>
            </a:gsLst>
            <a:path path="shape">
              <a:fillToRect l="50000" t="50000" r="50000" b="50000"/>
            </a:path>
          </a:gradFill>
          <a:ln w="12700">
            <a:solidFill>
              <a:srgbClr val="3333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grpSp>
        <p:nvGrpSpPr>
          <p:cNvPr id="283" name="Group 356">
            <a:extLst>
              <a:ext uri="{FF2B5EF4-FFF2-40B4-BE49-F238E27FC236}">
                <a16:creationId xmlns:a16="http://schemas.microsoft.com/office/drawing/2014/main" id="{7DE2B05B-BBD1-534C-A7D3-09A4213CB831}"/>
              </a:ext>
            </a:extLst>
          </p:cNvPr>
          <p:cNvGrpSpPr>
            <a:grpSpLocks/>
          </p:cNvGrpSpPr>
          <p:nvPr/>
        </p:nvGrpSpPr>
        <p:grpSpPr bwMode="auto">
          <a:xfrm>
            <a:off x="2100263" y="1943100"/>
            <a:ext cx="465137" cy="481013"/>
            <a:chOff x="313" y="1497"/>
            <a:chExt cx="1152" cy="1014"/>
          </a:xfrm>
        </p:grpSpPr>
        <p:pic>
          <p:nvPicPr>
            <p:cNvPr id="284" name="Picture 354" descr="laptop_stylized_small">
              <a:extLst>
                <a:ext uri="{FF2B5EF4-FFF2-40B4-BE49-F238E27FC236}">
                  <a16:creationId xmlns:a16="http://schemas.microsoft.com/office/drawing/2014/main" id="{1E9A52B6-0C8C-4E47-BA11-C995B09091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6" name="Picture 355" descr="antenna_stylized">
              <a:extLst>
                <a:ext uri="{FF2B5EF4-FFF2-40B4-BE49-F238E27FC236}">
                  <a16:creationId xmlns:a16="http://schemas.microsoft.com/office/drawing/2014/main" id="{6040645B-733C-AE41-9620-6494BFEA476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87" name="Group 356">
            <a:extLst>
              <a:ext uri="{FF2B5EF4-FFF2-40B4-BE49-F238E27FC236}">
                <a16:creationId xmlns:a16="http://schemas.microsoft.com/office/drawing/2014/main" id="{F36C93BD-9BF3-3F4E-8CD4-55DBEB6A744D}"/>
              </a:ext>
            </a:extLst>
          </p:cNvPr>
          <p:cNvGrpSpPr>
            <a:grpSpLocks/>
          </p:cNvGrpSpPr>
          <p:nvPr/>
        </p:nvGrpSpPr>
        <p:grpSpPr bwMode="auto">
          <a:xfrm>
            <a:off x="3076575" y="5032375"/>
            <a:ext cx="463550" cy="479425"/>
            <a:chOff x="313" y="1497"/>
            <a:chExt cx="1152" cy="1014"/>
          </a:xfrm>
        </p:grpSpPr>
        <p:pic>
          <p:nvPicPr>
            <p:cNvPr id="288" name="Picture 354" descr="laptop_stylized_small">
              <a:extLst>
                <a:ext uri="{FF2B5EF4-FFF2-40B4-BE49-F238E27FC236}">
                  <a16:creationId xmlns:a16="http://schemas.microsoft.com/office/drawing/2014/main" id="{CC9FDE05-9B65-6F49-80C8-F46EE30BC6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0" name="Picture 355" descr="antenna_stylized">
              <a:extLst>
                <a:ext uri="{FF2B5EF4-FFF2-40B4-BE49-F238E27FC236}">
                  <a16:creationId xmlns:a16="http://schemas.microsoft.com/office/drawing/2014/main" id="{0C0D98A3-8050-5940-87C7-BEDAAA54A7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91" name="Group 356">
            <a:extLst>
              <a:ext uri="{FF2B5EF4-FFF2-40B4-BE49-F238E27FC236}">
                <a16:creationId xmlns:a16="http://schemas.microsoft.com/office/drawing/2014/main" id="{766DA1A5-A136-4F40-A6BE-E3DCECF417F7}"/>
              </a:ext>
            </a:extLst>
          </p:cNvPr>
          <p:cNvGrpSpPr>
            <a:grpSpLocks/>
          </p:cNvGrpSpPr>
          <p:nvPr/>
        </p:nvGrpSpPr>
        <p:grpSpPr bwMode="auto">
          <a:xfrm>
            <a:off x="3360738" y="3335338"/>
            <a:ext cx="465137" cy="481012"/>
            <a:chOff x="313" y="1497"/>
            <a:chExt cx="1152" cy="1014"/>
          </a:xfrm>
        </p:grpSpPr>
        <p:pic>
          <p:nvPicPr>
            <p:cNvPr id="292" name="Picture 354" descr="laptop_stylized_small">
              <a:extLst>
                <a:ext uri="{FF2B5EF4-FFF2-40B4-BE49-F238E27FC236}">
                  <a16:creationId xmlns:a16="http://schemas.microsoft.com/office/drawing/2014/main" id="{0FDFE9E9-D8C3-1A45-AEE0-A19C8A41FA2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3" name="Picture 355" descr="antenna_stylized">
              <a:extLst>
                <a:ext uri="{FF2B5EF4-FFF2-40B4-BE49-F238E27FC236}">
                  <a16:creationId xmlns:a16="http://schemas.microsoft.com/office/drawing/2014/main" id="{5C69B4A4-0272-B548-BE67-8A11CA471F0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94" name="Group 356">
            <a:extLst>
              <a:ext uri="{FF2B5EF4-FFF2-40B4-BE49-F238E27FC236}">
                <a16:creationId xmlns:a16="http://schemas.microsoft.com/office/drawing/2014/main" id="{821DDC33-9CB9-7543-A59D-E92EE0ED5696}"/>
              </a:ext>
            </a:extLst>
          </p:cNvPr>
          <p:cNvGrpSpPr>
            <a:grpSpLocks/>
          </p:cNvGrpSpPr>
          <p:nvPr/>
        </p:nvGrpSpPr>
        <p:grpSpPr bwMode="auto">
          <a:xfrm>
            <a:off x="2201863" y="2695575"/>
            <a:ext cx="465137" cy="479425"/>
            <a:chOff x="313" y="1497"/>
            <a:chExt cx="1152" cy="1014"/>
          </a:xfrm>
        </p:grpSpPr>
        <p:pic>
          <p:nvPicPr>
            <p:cNvPr id="295" name="Picture 354" descr="laptop_stylized_small">
              <a:extLst>
                <a:ext uri="{FF2B5EF4-FFF2-40B4-BE49-F238E27FC236}">
                  <a16:creationId xmlns:a16="http://schemas.microsoft.com/office/drawing/2014/main" id="{5EE72A75-8CB3-F94F-8BD7-11DAB32543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6" name="Picture 355" descr="antenna_stylized">
              <a:extLst>
                <a:ext uri="{FF2B5EF4-FFF2-40B4-BE49-F238E27FC236}">
                  <a16:creationId xmlns:a16="http://schemas.microsoft.com/office/drawing/2014/main" id="{C14EC012-9D55-BE43-8D63-A7BA03F11B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97" name="Group 356">
            <a:extLst>
              <a:ext uri="{FF2B5EF4-FFF2-40B4-BE49-F238E27FC236}">
                <a16:creationId xmlns:a16="http://schemas.microsoft.com/office/drawing/2014/main" id="{82E6E498-27DF-2145-967A-9862570F401A}"/>
              </a:ext>
            </a:extLst>
          </p:cNvPr>
          <p:cNvGrpSpPr>
            <a:grpSpLocks/>
          </p:cNvGrpSpPr>
          <p:nvPr/>
        </p:nvGrpSpPr>
        <p:grpSpPr bwMode="auto">
          <a:xfrm>
            <a:off x="2841625" y="3019425"/>
            <a:ext cx="465138" cy="481013"/>
            <a:chOff x="313" y="1497"/>
            <a:chExt cx="1152" cy="1014"/>
          </a:xfrm>
        </p:grpSpPr>
        <p:pic>
          <p:nvPicPr>
            <p:cNvPr id="298" name="Picture 354" descr="laptop_stylized_small">
              <a:extLst>
                <a:ext uri="{FF2B5EF4-FFF2-40B4-BE49-F238E27FC236}">
                  <a16:creationId xmlns:a16="http://schemas.microsoft.com/office/drawing/2014/main" id="{292769D9-F795-D44D-8184-87EA87FB725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9" name="Picture 355" descr="antenna_stylized">
              <a:extLst>
                <a:ext uri="{FF2B5EF4-FFF2-40B4-BE49-F238E27FC236}">
                  <a16:creationId xmlns:a16="http://schemas.microsoft.com/office/drawing/2014/main" id="{ECD800F7-6594-4541-8CB2-EE2D3340F7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36459068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Wireless network taxonomy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11</a:t>
            </a:fld>
            <a:endParaRPr lang="en-US" dirty="0"/>
          </a:p>
        </p:txBody>
      </p:sp>
      <p:sp>
        <p:nvSpPr>
          <p:cNvPr id="27" name="Text Box 4">
            <a:extLst>
              <a:ext uri="{FF2B5EF4-FFF2-40B4-BE49-F238E27FC236}">
                <a16:creationId xmlns:a16="http://schemas.microsoft.com/office/drawing/2014/main" id="{E9C337A3-3F6C-6649-A8BB-4DEBE6EE81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78325" y="1546225"/>
            <a:ext cx="1673856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800" dirty="0">
                <a:solidFill>
                  <a:srgbClr val="000099"/>
                </a:solidFill>
                <a:latin typeface="+mn-lt"/>
                <a:cs typeface="+mn-cs"/>
              </a:rPr>
              <a:t>single hop</a:t>
            </a:r>
          </a:p>
        </p:txBody>
      </p:sp>
      <p:sp>
        <p:nvSpPr>
          <p:cNvPr id="28" name="Text Box 5">
            <a:extLst>
              <a:ext uri="{FF2B5EF4-FFF2-40B4-BE49-F238E27FC236}">
                <a16:creationId xmlns:a16="http://schemas.microsoft.com/office/drawing/2014/main" id="{74801575-8E58-4A46-B572-E478431F02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1565275"/>
            <a:ext cx="2181879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800" dirty="0">
                <a:solidFill>
                  <a:srgbClr val="000099"/>
                </a:solidFill>
                <a:latin typeface="+mn-lt"/>
                <a:cs typeface="+mn-cs"/>
              </a:rPr>
              <a:t>multiple hops</a:t>
            </a:r>
          </a:p>
        </p:txBody>
      </p:sp>
      <p:sp>
        <p:nvSpPr>
          <p:cNvPr id="29" name="Text Box 7">
            <a:extLst>
              <a:ext uri="{FF2B5EF4-FFF2-40B4-BE49-F238E27FC236}">
                <a16:creationId xmlns:a16="http://schemas.microsoft.com/office/drawing/2014/main" id="{91749A92-0633-0C45-B7EA-7B3C6FB296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8316" y="2387600"/>
            <a:ext cx="2182970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defRPr/>
            </a:pPr>
            <a:r>
              <a:rPr lang="en-US" sz="2800" dirty="0">
                <a:solidFill>
                  <a:srgbClr val="000099"/>
                </a:solidFill>
                <a:latin typeface="+mn-lt"/>
                <a:cs typeface="+mn-cs"/>
              </a:rPr>
              <a:t>infrastructure</a:t>
            </a:r>
          </a:p>
          <a:p>
            <a:pPr algn="ctr">
              <a:defRPr/>
            </a:pPr>
            <a:r>
              <a:rPr lang="en-US" sz="2800" dirty="0">
                <a:solidFill>
                  <a:srgbClr val="000099"/>
                </a:solidFill>
                <a:latin typeface="+mn-lt"/>
                <a:cs typeface="+mn-cs"/>
              </a:rPr>
              <a:t>(e.g., APs)</a:t>
            </a:r>
          </a:p>
        </p:txBody>
      </p:sp>
      <p:sp>
        <p:nvSpPr>
          <p:cNvPr id="30" name="Text Box 8">
            <a:extLst>
              <a:ext uri="{FF2B5EF4-FFF2-40B4-BE49-F238E27FC236}">
                <a16:creationId xmlns:a16="http://schemas.microsoft.com/office/drawing/2014/main" id="{D4C42E79-CAEE-8948-AFA5-6E7FCDFCF2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69963" y="4057650"/>
            <a:ext cx="1898726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defRPr/>
            </a:pPr>
            <a:r>
              <a:rPr lang="en-US" sz="2400" i="1" dirty="0">
                <a:solidFill>
                  <a:srgbClr val="000099"/>
                </a:solidFill>
                <a:latin typeface="+mn-lt"/>
                <a:cs typeface="+mn-cs"/>
              </a:rPr>
              <a:t>no</a:t>
            </a:r>
          </a:p>
          <a:p>
            <a:pPr algn="ctr">
              <a:defRPr/>
            </a:pPr>
            <a:r>
              <a:rPr lang="en-US" sz="2400" i="1" dirty="0">
                <a:solidFill>
                  <a:srgbClr val="000099"/>
                </a:solidFill>
                <a:latin typeface="+mn-lt"/>
                <a:cs typeface="+mn-cs"/>
              </a:rPr>
              <a:t>infrastructure</a:t>
            </a:r>
          </a:p>
        </p:txBody>
      </p:sp>
      <p:sp>
        <p:nvSpPr>
          <p:cNvPr id="31" name="Text Box 14">
            <a:extLst>
              <a:ext uri="{FF2B5EF4-FFF2-40B4-BE49-F238E27FC236}">
                <a16:creationId xmlns:a16="http://schemas.microsoft.com/office/drawing/2014/main" id="{E12DF38D-DF5A-EC4E-96EF-6F349268E5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43300" y="2243138"/>
            <a:ext cx="3022599" cy="14219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lnSpc>
                <a:spcPct val="90000"/>
              </a:lnSpc>
              <a:defRPr/>
            </a:pPr>
            <a:r>
              <a:rPr lang="en-US" sz="2400" dirty="0">
                <a:latin typeface="+mn-lt"/>
                <a:cs typeface="+mn-cs"/>
              </a:rPr>
              <a:t>host connects to  base station (WiFi, cellular) which connects to  larger Internet</a:t>
            </a:r>
          </a:p>
        </p:txBody>
      </p:sp>
      <p:sp>
        <p:nvSpPr>
          <p:cNvPr id="32" name="Text Box 15">
            <a:extLst>
              <a:ext uri="{FF2B5EF4-FFF2-40B4-BE49-F238E27FC236}">
                <a16:creationId xmlns:a16="http://schemas.microsoft.com/office/drawing/2014/main" id="{D8E79475-6576-1E43-9BA7-1EEFD95A33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17900" y="3854450"/>
            <a:ext cx="3365500" cy="14219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lnSpc>
                <a:spcPct val="90000"/>
              </a:lnSpc>
              <a:defRPr/>
            </a:pPr>
            <a:r>
              <a:rPr lang="en-US" sz="2400" dirty="0">
                <a:latin typeface="+mn-lt"/>
                <a:cs typeface="+mn-cs"/>
              </a:rPr>
              <a:t>no base station, no connection to larger </a:t>
            </a:r>
            <a:r>
              <a:rPr lang="en-US" sz="2400" dirty="0">
                <a:latin typeface="+mn-lt"/>
              </a:rPr>
              <a:t> </a:t>
            </a:r>
            <a:r>
              <a:rPr lang="en-US" sz="2400" dirty="0">
                <a:latin typeface="+mn-lt"/>
                <a:cs typeface="+mn-cs"/>
              </a:rPr>
              <a:t>Internet (Bluetooth, ad hoc nets)</a:t>
            </a:r>
          </a:p>
        </p:txBody>
      </p:sp>
      <p:sp>
        <p:nvSpPr>
          <p:cNvPr id="33" name="Text Box 16">
            <a:extLst>
              <a:ext uri="{FF2B5EF4-FFF2-40B4-BE49-F238E27FC236}">
                <a16:creationId xmlns:a16="http://schemas.microsoft.com/office/drawing/2014/main" id="{924FB8C5-34AC-E24B-8B7D-397CCD0CF9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3114" y="2247900"/>
            <a:ext cx="3826186" cy="14219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lnSpc>
                <a:spcPct val="90000"/>
              </a:lnSpc>
              <a:defRPr/>
            </a:pPr>
            <a:r>
              <a:rPr lang="en-US" sz="2400" dirty="0">
                <a:latin typeface="+mn-lt"/>
                <a:cs typeface="+mn-cs"/>
              </a:rPr>
              <a:t>host may have to relay through several wireless nodes to connect to larger </a:t>
            </a:r>
          </a:p>
          <a:p>
            <a:pPr>
              <a:lnSpc>
                <a:spcPct val="90000"/>
              </a:lnSpc>
              <a:defRPr/>
            </a:pPr>
            <a:r>
              <a:rPr lang="en-US" sz="2400" dirty="0">
                <a:latin typeface="+mn-lt"/>
                <a:cs typeface="+mn-cs"/>
              </a:rPr>
              <a:t>Internet: </a:t>
            </a:r>
            <a:r>
              <a:rPr lang="en-US" sz="2400" i="1" dirty="0">
                <a:latin typeface="+mn-lt"/>
                <a:cs typeface="+mn-cs"/>
              </a:rPr>
              <a:t>mesh net</a:t>
            </a:r>
          </a:p>
        </p:txBody>
      </p:sp>
      <p:sp>
        <p:nvSpPr>
          <p:cNvPr id="34" name="Text Box 17">
            <a:extLst>
              <a:ext uri="{FF2B5EF4-FFF2-40B4-BE49-F238E27FC236}">
                <a16:creationId xmlns:a16="http://schemas.microsoft.com/office/drawing/2014/main" id="{A50FC177-8B9B-B248-81C3-7A00A82FDD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2411" y="3856038"/>
            <a:ext cx="4004689" cy="14219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lnSpc>
                <a:spcPct val="90000"/>
              </a:lnSpc>
              <a:defRPr/>
            </a:pPr>
            <a:r>
              <a:rPr lang="en-US" sz="2400" dirty="0">
                <a:latin typeface="+mn-lt"/>
                <a:cs typeface="+mn-cs"/>
              </a:rPr>
              <a:t>no base station, no connection to larger  Internet. May have to relay to reach other  a given wireless node MANET, VANET</a:t>
            </a:r>
            <a:endParaRPr lang="en-US" sz="2400" i="1" dirty="0">
              <a:latin typeface="+mn-lt"/>
              <a:cs typeface="+mn-cs"/>
            </a:endParaRPr>
          </a:p>
        </p:txBody>
      </p:sp>
      <p:sp>
        <p:nvSpPr>
          <p:cNvPr id="35" name="Rectangle 19">
            <a:extLst>
              <a:ext uri="{FF2B5EF4-FFF2-40B4-BE49-F238E27FC236}">
                <a16:creationId xmlns:a16="http://schemas.microsoft.com/office/drawing/2014/main" id="{21335B3E-8162-0F4F-A86C-CBE3E11A34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1400" y="1568450"/>
            <a:ext cx="10172700" cy="3849688"/>
          </a:xfrm>
          <a:prstGeom prst="rect">
            <a:avLst/>
          </a:prstGeom>
          <a:noFill/>
          <a:ln w="19050">
            <a:solidFill>
              <a:srgbClr val="000099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37" name="Line 21">
            <a:extLst>
              <a:ext uri="{FF2B5EF4-FFF2-40B4-BE49-F238E27FC236}">
                <a16:creationId xmlns:a16="http://schemas.microsoft.com/office/drawing/2014/main" id="{4010207F-2940-344B-A406-A02574FF6B71}"/>
              </a:ext>
            </a:extLst>
          </p:cNvPr>
          <p:cNvSpPr>
            <a:spLocks noChangeShapeType="1"/>
          </p:cNvSpPr>
          <p:nvPr/>
        </p:nvSpPr>
        <p:spPr bwMode="auto">
          <a:xfrm>
            <a:off x="3390900" y="1592263"/>
            <a:ext cx="0" cy="3817937"/>
          </a:xfrm>
          <a:prstGeom prst="line">
            <a:avLst/>
          </a:prstGeom>
          <a:noFill/>
          <a:ln w="19050">
            <a:solidFill>
              <a:srgbClr val="000099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38" name="Line 22">
            <a:extLst>
              <a:ext uri="{FF2B5EF4-FFF2-40B4-BE49-F238E27FC236}">
                <a16:creationId xmlns:a16="http://schemas.microsoft.com/office/drawing/2014/main" id="{AFA39635-7847-5C4B-B2E1-0D66A2052657}"/>
              </a:ext>
            </a:extLst>
          </p:cNvPr>
          <p:cNvSpPr>
            <a:spLocks noChangeShapeType="1"/>
          </p:cNvSpPr>
          <p:nvPr/>
        </p:nvSpPr>
        <p:spPr bwMode="auto">
          <a:xfrm>
            <a:off x="6916738" y="1592263"/>
            <a:ext cx="30162" cy="3843337"/>
          </a:xfrm>
          <a:prstGeom prst="line">
            <a:avLst/>
          </a:prstGeom>
          <a:noFill/>
          <a:ln w="19050">
            <a:solidFill>
              <a:srgbClr val="000099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72FC7BB0-5513-464C-90E1-4FAF50AD495D}"/>
              </a:ext>
            </a:extLst>
          </p:cNvPr>
          <p:cNvCxnSpPr>
            <a:cxnSpLocks/>
          </p:cNvCxnSpPr>
          <p:nvPr/>
        </p:nvCxnSpPr>
        <p:spPr>
          <a:xfrm>
            <a:off x="1028700" y="2058194"/>
            <a:ext cx="10185400" cy="0"/>
          </a:xfrm>
          <a:prstGeom prst="line">
            <a:avLst/>
          </a:prstGeom>
          <a:ln w="22225">
            <a:solidFill>
              <a:srgbClr val="0000A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465045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91" y="4290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Chapter 7 outline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80834" y="6599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916765" y="2251719"/>
            <a:ext cx="5571867" cy="92328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93700" indent="-38258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8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F90A139B-CE82-0E4E-86EB-4685C7EAFE3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12</a:t>
            </a:fld>
            <a:endParaRPr lang="en-US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49F3BAE1-7C74-F944-AEC6-02670EE1832C}"/>
              </a:ext>
            </a:extLst>
          </p:cNvPr>
          <p:cNvSpPr txBox="1">
            <a:spLocks noChangeArrowheads="1"/>
          </p:cNvSpPr>
          <p:nvPr/>
        </p:nvSpPr>
        <p:spPr>
          <a:xfrm>
            <a:off x="762000" y="3068638"/>
            <a:ext cx="4826000" cy="345916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buFont typeface="Wingdings" charset="0"/>
              <a:buNone/>
              <a:defRPr/>
            </a:pPr>
            <a:r>
              <a:rPr lang="en-US" sz="3200" dirty="0">
                <a:solidFill>
                  <a:srgbClr val="000099"/>
                </a:solidFill>
              </a:rPr>
              <a:t>Wireless</a:t>
            </a:r>
          </a:p>
          <a:p>
            <a:pPr>
              <a:buClr>
                <a:srgbClr val="0000A8"/>
              </a:buClr>
              <a:defRPr/>
            </a:pPr>
            <a:r>
              <a:rPr lang="en-US" dirty="0"/>
              <a:t>Wireless links and network characteristics </a:t>
            </a:r>
          </a:p>
          <a:p>
            <a:pPr>
              <a:buClr>
                <a:schemeClr val="bg1">
                  <a:lumMod val="8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WiFi: 802.11 wireless LANs</a:t>
            </a:r>
          </a:p>
          <a:p>
            <a:pPr>
              <a:buClr>
                <a:schemeClr val="bg1">
                  <a:lumMod val="8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Cellular networks: 4G and 5G</a:t>
            </a:r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12E4818-86F7-2F4D-B3AE-E0981B8AB816}"/>
              </a:ext>
            </a:extLst>
          </p:cNvPr>
          <p:cNvSpPr txBox="1">
            <a:spLocks noChangeArrowheads="1"/>
          </p:cNvSpPr>
          <p:nvPr/>
        </p:nvSpPr>
        <p:spPr>
          <a:xfrm>
            <a:off x="6045200" y="3119438"/>
            <a:ext cx="5702300" cy="3255962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1">
                  <a:lumMod val="75000"/>
                </a:schemeClr>
              </a:buClr>
              <a:buFont typeface="Wingdings" pitchFamily="2" charset="2"/>
              <a:buNone/>
              <a:defRPr/>
            </a:pPr>
            <a:r>
              <a:rPr lang="en-US" sz="3500" dirty="0">
                <a:solidFill>
                  <a:schemeClr val="bg1">
                    <a:lumMod val="85000"/>
                  </a:schemeClr>
                </a:solidFill>
              </a:rPr>
              <a:t>Mobility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 management: principles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 management: practice</a:t>
            </a:r>
          </a:p>
          <a:p>
            <a:pPr marL="736600" lvl="1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4G/5G networks</a:t>
            </a:r>
          </a:p>
          <a:p>
            <a:pPr marL="736600" lvl="1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Mobile IP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Mobility: impact on higher-layer protocols</a:t>
            </a:r>
          </a:p>
        </p:txBody>
      </p:sp>
    </p:spTree>
    <p:extLst>
      <p:ext uri="{BB962C8B-B14F-4D97-AF65-F5344CB8AC3E}">
        <p14:creationId xmlns:p14="http://schemas.microsoft.com/office/powerpoint/2010/main" val="10782233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Wireless link characteristics </a:t>
            </a:r>
            <a:r>
              <a:rPr lang="en-US" sz="3600" dirty="0"/>
              <a:t>(1)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13</a:t>
            </a:fld>
            <a:endParaRPr lang="en-US" dirty="0"/>
          </a:p>
        </p:txBody>
      </p:sp>
      <p:sp>
        <p:nvSpPr>
          <p:cNvPr id="16" name="Rectangle 3">
            <a:extLst>
              <a:ext uri="{FF2B5EF4-FFF2-40B4-BE49-F238E27FC236}">
                <a16:creationId xmlns:a16="http://schemas.microsoft.com/office/drawing/2014/main" id="{D5156009-8C95-7F4A-8616-5D39C0C25E05}"/>
              </a:ext>
            </a:extLst>
          </p:cNvPr>
          <p:cNvSpPr txBox="1">
            <a:spLocks noChangeArrowheads="1"/>
          </p:cNvSpPr>
          <p:nvPr/>
        </p:nvSpPr>
        <p:spPr>
          <a:xfrm>
            <a:off x="745674" y="1310821"/>
            <a:ext cx="10744200" cy="69214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80000"/>
              </a:lnSpc>
              <a:buFont typeface="Wingdings" charset="0"/>
              <a:buNone/>
              <a:defRPr/>
            </a:pPr>
            <a:r>
              <a:rPr lang="en-US" sz="3200" i="1" dirty="0">
                <a:solidFill>
                  <a:srgbClr val="0000A8"/>
                </a:solidFill>
              </a:rPr>
              <a:t>important</a:t>
            </a:r>
            <a:r>
              <a:rPr lang="en-US" sz="3200" i="1" dirty="0">
                <a:solidFill>
                  <a:srgbClr val="C00000"/>
                </a:solidFill>
              </a:rPr>
              <a:t> </a:t>
            </a:r>
            <a:r>
              <a:rPr lang="en-US" sz="3200" dirty="0"/>
              <a:t>differences from wired link ….</a:t>
            </a:r>
            <a:endParaRPr lang="en-US" dirty="0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E557B6F7-FFAB-CF45-9050-F598CF6820AB}"/>
              </a:ext>
            </a:extLst>
          </p:cNvPr>
          <p:cNvSpPr txBox="1">
            <a:spLocks noChangeArrowheads="1"/>
          </p:cNvSpPr>
          <p:nvPr/>
        </p:nvSpPr>
        <p:spPr>
          <a:xfrm>
            <a:off x="658593" y="1894115"/>
            <a:ext cx="8354785" cy="374468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1" indent="-287338">
              <a:lnSpc>
                <a:spcPct val="100000"/>
              </a:lnSpc>
              <a:spcBef>
                <a:spcPts val="600"/>
              </a:spcBef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C00000"/>
                </a:solidFill>
              </a:rPr>
              <a:t>decreased signal strength</a:t>
            </a:r>
            <a:r>
              <a:rPr lang="en-US" sz="2800" i="1" dirty="0">
                <a:solidFill>
                  <a:srgbClr val="C00000"/>
                </a:solidFill>
              </a:rPr>
              <a:t>: </a:t>
            </a:r>
            <a:r>
              <a:rPr lang="en-US" sz="2800" dirty="0"/>
              <a:t>radio signal attenuates as it propagates through matter (path loss)</a:t>
            </a:r>
          </a:p>
          <a:p>
            <a:pPr lvl="1" indent="-287338">
              <a:lnSpc>
                <a:spcPct val="100000"/>
              </a:lnSpc>
              <a:spcBef>
                <a:spcPts val="600"/>
              </a:spcBef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C00000"/>
                </a:solidFill>
              </a:rPr>
              <a:t>interference from other sources: </a:t>
            </a:r>
            <a:r>
              <a:rPr lang="en-US" sz="2800" dirty="0"/>
              <a:t>wireless network frequencies (e.g., 2.4 GHz) shared by many devices (e.g., WiFi, cellular, motors): interference </a:t>
            </a:r>
          </a:p>
          <a:p>
            <a:pPr lvl="1" indent="-287338">
              <a:lnSpc>
                <a:spcPct val="100000"/>
              </a:lnSpc>
              <a:spcBef>
                <a:spcPts val="600"/>
              </a:spcBef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C00000"/>
                </a:solidFill>
              </a:rPr>
              <a:t>multipath propagation: </a:t>
            </a:r>
            <a:r>
              <a:rPr lang="en-US" sz="2800" dirty="0"/>
              <a:t>radio signal reflects off objects ground, arriving at destination at slightly different times</a:t>
            </a:r>
            <a:endParaRPr lang="en-US" sz="2400" dirty="0">
              <a:latin typeface="Gill Sans MT" charset="0"/>
            </a:endParaRPr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1992FD76-512B-E84B-B939-DE71C8F67B90}"/>
              </a:ext>
            </a:extLst>
          </p:cNvPr>
          <p:cNvSpPr txBox="1">
            <a:spLocks noChangeArrowheads="1"/>
          </p:cNvSpPr>
          <p:nvPr/>
        </p:nvSpPr>
        <p:spPr>
          <a:xfrm>
            <a:off x="903514" y="5730422"/>
            <a:ext cx="10744200" cy="9098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80000"/>
              </a:lnSpc>
              <a:buFont typeface="Wingdings" charset="0"/>
              <a:buNone/>
              <a:defRPr/>
            </a:pPr>
            <a:r>
              <a:rPr lang="en-US" dirty="0"/>
              <a:t>…. make communication across (even a point to point) wireless link much more “difficult” </a:t>
            </a:r>
          </a:p>
          <a:p>
            <a:pPr>
              <a:lnSpc>
                <a:spcPct val="80000"/>
              </a:lnSpc>
              <a:defRPr/>
            </a:pPr>
            <a:endParaRPr lang="en-US" sz="2400" dirty="0">
              <a:latin typeface="Gill Sans MT" charset="0"/>
            </a:endParaRPr>
          </a:p>
        </p:txBody>
      </p:sp>
      <p:sp>
        <p:nvSpPr>
          <p:cNvPr id="9" name="Oval 23">
            <a:extLst>
              <a:ext uri="{FF2B5EF4-FFF2-40B4-BE49-F238E27FC236}">
                <a16:creationId xmlns:a16="http://schemas.microsoft.com/office/drawing/2014/main" id="{7FC0F7EA-C168-5C43-92C7-36183C3501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80171" y="3641953"/>
            <a:ext cx="1038225" cy="100488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10" name="Group 361">
            <a:extLst>
              <a:ext uri="{FF2B5EF4-FFF2-40B4-BE49-F238E27FC236}">
                <a16:creationId xmlns:a16="http://schemas.microsoft.com/office/drawing/2014/main" id="{CA4E41DB-C3BF-754F-B3FD-42D7C8192B4E}"/>
              </a:ext>
            </a:extLst>
          </p:cNvPr>
          <p:cNvGrpSpPr>
            <a:grpSpLocks/>
          </p:cNvGrpSpPr>
          <p:nvPr/>
        </p:nvGrpSpPr>
        <p:grpSpPr bwMode="auto">
          <a:xfrm>
            <a:off x="10627859" y="3803878"/>
            <a:ext cx="396875" cy="388937"/>
            <a:chOff x="2967" y="478"/>
            <a:chExt cx="788" cy="625"/>
          </a:xfrm>
        </p:grpSpPr>
        <p:pic>
          <p:nvPicPr>
            <p:cNvPr id="11" name="Picture 358" descr="access_point_stylized_small">
              <a:extLst>
                <a:ext uri="{FF2B5EF4-FFF2-40B4-BE49-F238E27FC236}">
                  <a16:creationId xmlns:a16="http://schemas.microsoft.com/office/drawing/2014/main" id="{7DF169CF-1C72-344B-B228-3F02D08920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" name="Picture 360" descr="antenna_radiation_stylized">
              <a:extLst>
                <a:ext uri="{FF2B5EF4-FFF2-40B4-BE49-F238E27FC236}">
                  <a16:creationId xmlns:a16="http://schemas.microsoft.com/office/drawing/2014/main" id="{B49C1E58-3474-4343-876E-10403D9BFC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3" name="Group 356">
            <a:extLst>
              <a:ext uri="{FF2B5EF4-FFF2-40B4-BE49-F238E27FC236}">
                <a16:creationId xmlns:a16="http://schemas.microsoft.com/office/drawing/2014/main" id="{4ACBFC0D-7BA8-A641-A706-B652FD9C5CF9}"/>
              </a:ext>
            </a:extLst>
          </p:cNvPr>
          <p:cNvGrpSpPr>
            <a:grpSpLocks/>
          </p:cNvGrpSpPr>
          <p:nvPr/>
        </p:nvGrpSpPr>
        <p:grpSpPr bwMode="auto">
          <a:xfrm>
            <a:off x="10465934" y="4251553"/>
            <a:ext cx="282575" cy="344487"/>
            <a:chOff x="313" y="1497"/>
            <a:chExt cx="1152" cy="1014"/>
          </a:xfrm>
        </p:grpSpPr>
        <p:pic>
          <p:nvPicPr>
            <p:cNvPr id="14" name="Picture 354" descr="laptop_stylized_small">
              <a:extLst>
                <a:ext uri="{FF2B5EF4-FFF2-40B4-BE49-F238E27FC236}">
                  <a16:creationId xmlns:a16="http://schemas.microsoft.com/office/drawing/2014/main" id="{9EC56450-23F5-B846-809F-BFDEF84511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" name="Picture 355" descr="antenna_stylized">
              <a:extLst>
                <a:ext uri="{FF2B5EF4-FFF2-40B4-BE49-F238E27FC236}">
                  <a16:creationId xmlns:a16="http://schemas.microsoft.com/office/drawing/2014/main" id="{956C6156-D2A9-6A4E-AD6F-BF28582891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7" name="Group 403">
            <a:extLst>
              <a:ext uri="{FF2B5EF4-FFF2-40B4-BE49-F238E27FC236}">
                <a16:creationId xmlns:a16="http://schemas.microsoft.com/office/drawing/2014/main" id="{BDE0FABA-BD8D-704D-8CDD-E8583DC470D7}"/>
              </a:ext>
            </a:extLst>
          </p:cNvPr>
          <p:cNvGrpSpPr>
            <a:grpSpLocks/>
          </p:cNvGrpSpPr>
          <p:nvPr/>
        </p:nvGrpSpPr>
        <p:grpSpPr bwMode="auto">
          <a:xfrm>
            <a:off x="10172246" y="3916590"/>
            <a:ext cx="444500" cy="381000"/>
            <a:chOff x="2751" y="1851"/>
            <a:chExt cx="462" cy="478"/>
          </a:xfrm>
        </p:grpSpPr>
        <p:pic>
          <p:nvPicPr>
            <p:cNvPr id="18" name="Picture 364" descr="iphone_stylized_small">
              <a:extLst>
                <a:ext uri="{FF2B5EF4-FFF2-40B4-BE49-F238E27FC236}">
                  <a16:creationId xmlns:a16="http://schemas.microsoft.com/office/drawing/2014/main" id="{79C4DC6A-0F87-2542-AA7E-93545930197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" name="Picture 402" descr="antenna_radiation_stylized">
              <a:extLst>
                <a:ext uri="{FF2B5EF4-FFF2-40B4-BE49-F238E27FC236}">
                  <a16:creationId xmlns:a16="http://schemas.microsoft.com/office/drawing/2014/main" id="{F8EF7465-D519-A240-B61A-919072E484C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8DEFB5D1-6B3F-0B46-8C20-68D79A867CB7}"/>
              </a:ext>
            </a:extLst>
          </p:cNvPr>
          <p:cNvGrpSpPr/>
          <p:nvPr/>
        </p:nvGrpSpPr>
        <p:grpSpPr>
          <a:xfrm>
            <a:off x="9446533" y="920525"/>
            <a:ext cx="2252663" cy="2286000"/>
            <a:chOff x="9207046" y="898753"/>
            <a:chExt cx="2252663" cy="2286000"/>
          </a:xfrm>
        </p:grpSpPr>
        <p:sp>
          <p:nvSpPr>
            <p:cNvPr id="7" name="Oval 11">
              <a:extLst>
                <a:ext uri="{FF2B5EF4-FFF2-40B4-BE49-F238E27FC236}">
                  <a16:creationId xmlns:a16="http://schemas.microsoft.com/office/drawing/2014/main" id="{87863D1F-3CB8-804A-9DA0-16E7A40B31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07046" y="898753"/>
              <a:ext cx="2252663" cy="2286000"/>
            </a:xfrm>
            <a:prstGeom prst="ellipse">
              <a:avLst/>
            </a:prstGeom>
            <a:solidFill>
              <a:srgbClr val="9CE0F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0" name="Group 142">
              <a:extLst>
                <a:ext uri="{FF2B5EF4-FFF2-40B4-BE49-F238E27FC236}">
                  <a16:creationId xmlns:a16="http://schemas.microsoft.com/office/drawing/2014/main" id="{B3D271F8-8BB4-694E-9718-1F7699F268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130971" y="1579790"/>
              <a:ext cx="458788" cy="619125"/>
              <a:chOff x="5955030" y="3031808"/>
              <a:chExt cx="914400" cy="1398587"/>
            </a:xfrm>
          </p:grpSpPr>
          <p:grpSp>
            <p:nvGrpSpPr>
              <p:cNvPr id="21" name="Group 398">
                <a:extLst>
                  <a:ext uri="{FF2B5EF4-FFF2-40B4-BE49-F238E27FC236}">
                    <a16:creationId xmlns:a16="http://schemas.microsoft.com/office/drawing/2014/main" id="{FDD37B49-940C-2E45-B6F9-5CF4A4CCE97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97905" y="3403283"/>
                <a:ext cx="596900" cy="1027112"/>
                <a:chOff x="3130" y="3288"/>
                <a:chExt cx="410" cy="742"/>
              </a:xfrm>
            </p:grpSpPr>
            <p:sp>
              <p:nvSpPr>
                <p:cNvPr id="23" name="Line 270">
                  <a:extLst>
                    <a:ext uri="{FF2B5EF4-FFF2-40B4-BE49-F238E27FC236}">
                      <a16:creationId xmlns:a16="http://schemas.microsoft.com/office/drawing/2014/main" id="{420F385A-2B2C-F945-AE59-291683276FB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" name="Line 271">
                  <a:extLst>
                    <a:ext uri="{FF2B5EF4-FFF2-40B4-BE49-F238E27FC236}">
                      <a16:creationId xmlns:a16="http://schemas.microsoft.com/office/drawing/2014/main" id="{FB930B63-E951-1647-9E4B-1D67667584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" name="Line 272">
                  <a:extLst>
                    <a:ext uri="{FF2B5EF4-FFF2-40B4-BE49-F238E27FC236}">
                      <a16:creationId xmlns:a16="http://schemas.microsoft.com/office/drawing/2014/main" id="{482308B9-767C-FD4B-BB43-24B5B2DA549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6" name="Line 273">
                  <a:extLst>
                    <a:ext uri="{FF2B5EF4-FFF2-40B4-BE49-F238E27FC236}">
                      <a16:creationId xmlns:a16="http://schemas.microsoft.com/office/drawing/2014/main" id="{22E85B46-FAE4-8E46-AD05-AF4F34719E5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7" name="Line 274">
                  <a:extLst>
                    <a:ext uri="{FF2B5EF4-FFF2-40B4-BE49-F238E27FC236}">
                      <a16:creationId xmlns:a16="http://schemas.microsoft.com/office/drawing/2014/main" id="{5FF6D033-3E2B-4246-BC26-4717A102982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8" name="Line 275">
                  <a:extLst>
                    <a:ext uri="{FF2B5EF4-FFF2-40B4-BE49-F238E27FC236}">
                      <a16:creationId xmlns:a16="http://schemas.microsoft.com/office/drawing/2014/main" id="{37D05200-53F1-1B40-AB96-6C4685F2FE3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" name="Line 276">
                  <a:extLst>
                    <a:ext uri="{FF2B5EF4-FFF2-40B4-BE49-F238E27FC236}">
                      <a16:creationId xmlns:a16="http://schemas.microsoft.com/office/drawing/2014/main" id="{4D4BA498-26CC-4548-995F-228395151AA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" name="Line 277">
                  <a:extLst>
                    <a:ext uri="{FF2B5EF4-FFF2-40B4-BE49-F238E27FC236}">
                      <a16:creationId xmlns:a16="http://schemas.microsoft.com/office/drawing/2014/main" id="{18DCCE67-BB0B-3444-B37D-6765C672A8C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" name="Line 278">
                  <a:extLst>
                    <a:ext uri="{FF2B5EF4-FFF2-40B4-BE49-F238E27FC236}">
                      <a16:creationId xmlns:a16="http://schemas.microsoft.com/office/drawing/2014/main" id="{888C4834-47AB-9649-A0D5-33449537CD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" name="Line 279">
                  <a:extLst>
                    <a:ext uri="{FF2B5EF4-FFF2-40B4-BE49-F238E27FC236}">
                      <a16:creationId xmlns:a16="http://schemas.microsoft.com/office/drawing/2014/main" id="{F7EE2BAF-D7B8-864B-B927-9D8500AB9C6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" name="Line 280">
                  <a:extLst>
                    <a:ext uri="{FF2B5EF4-FFF2-40B4-BE49-F238E27FC236}">
                      <a16:creationId xmlns:a16="http://schemas.microsoft.com/office/drawing/2014/main" id="{EE3D50BE-644C-DD4A-B5CC-71C1D538265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" name="Line 281">
                  <a:extLst>
                    <a:ext uri="{FF2B5EF4-FFF2-40B4-BE49-F238E27FC236}">
                      <a16:creationId xmlns:a16="http://schemas.microsoft.com/office/drawing/2014/main" id="{7124E411-95C0-394A-A67F-B97767953D9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5" name="Line 282">
                  <a:extLst>
                    <a:ext uri="{FF2B5EF4-FFF2-40B4-BE49-F238E27FC236}">
                      <a16:creationId xmlns:a16="http://schemas.microsoft.com/office/drawing/2014/main" id="{57CBCE4E-F91A-CB46-A45E-56D3C007C81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6" name="Line 283">
                  <a:extLst>
                    <a:ext uri="{FF2B5EF4-FFF2-40B4-BE49-F238E27FC236}">
                      <a16:creationId xmlns:a16="http://schemas.microsoft.com/office/drawing/2014/main" id="{141B4366-0F4C-4444-B880-CB1AB597864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7" name="Line 284">
                  <a:extLst>
                    <a:ext uri="{FF2B5EF4-FFF2-40B4-BE49-F238E27FC236}">
                      <a16:creationId xmlns:a16="http://schemas.microsoft.com/office/drawing/2014/main" id="{36748B7E-54E6-B04F-A512-CC63D7DD74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pic>
            <p:nvPicPr>
              <p:cNvPr id="22" name="Picture 399" descr="cell_tower_radiation copy">
                <a:extLst>
                  <a:ext uri="{FF2B5EF4-FFF2-40B4-BE49-F238E27FC236}">
                    <a16:creationId xmlns:a16="http://schemas.microsoft.com/office/drawing/2014/main" id="{ECEABF17-10A4-8745-9AE5-071F423A764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55030" y="3031808"/>
                <a:ext cx="914400" cy="7366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8" name="Group 356">
              <a:extLst>
                <a:ext uri="{FF2B5EF4-FFF2-40B4-BE49-F238E27FC236}">
                  <a16:creationId xmlns:a16="http://schemas.microsoft.com/office/drawing/2014/main" id="{D06F6763-B75A-104E-8FBC-8EB416C0B6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669134" y="1711553"/>
              <a:ext cx="465137" cy="481012"/>
              <a:chOff x="313" y="1497"/>
              <a:chExt cx="1152" cy="1014"/>
            </a:xfrm>
          </p:grpSpPr>
          <p:pic>
            <p:nvPicPr>
              <p:cNvPr id="39" name="Picture 354" descr="laptop_stylized_small">
                <a:extLst>
                  <a:ext uri="{FF2B5EF4-FFF2-40B4-BE49-F238E27FC236}">
                    <a16:creationId xmlns:a16="http://schemas.microsoft.com/office/drawing/2014/main" id="{5AE8BC75-02BF-3843-B6F2-822B5DD9476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0" name="Picture 355" descr="antenna_stylized">
                <a:extLst>
                  <a:ext uri="{FF2B5EF4-FFF2-40B4-BE49-F238E27FC236}">
                    <a16:creationId xmlns:a16="http://schemas.microsoft.com/office/drawing/2014/main" id="{A8D09289-FB59-0D44-AE44-BF5547A9B79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1" name="Group 356">
              <a:extLst>
                <a:ext uri="{FF2B5EF4-FFF2-40B4-BE49-F238E27FC236}">
                  <a16:creationId xmlns:a16="http://schemas.microsoft.com/office/drawing/2014/main" id="{F2DE4AA5-6C17-EC4E-8340-14A691D044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561184" y="2510065"/>
              <a:ext cx="333375" cy="368300"/>
              <a:chOff x="313" y="1497"/>
              <a:chExt cx="1152" cy="1014"/>
            </a:xfrm>
          </p:grpSpPr>
          <p:pic>
            <p:nvPicPr>
              <p:cNvPr id="42" name="Picture 354" descr="laptop_stylized_small">
                <a:extLst>
                  <a:ext uri="{FF2B5EF4-FFF2-40B4-BE49-F238E27FC236}">
                    <a16:creationId xmlns:a16="http://schemas.microsoft.com/office/drawing/2014/main" id="{681AE744-8DB6-FE41-B669-2ADAD6D0DBB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3" name="Picture 355" descr="antenna_stylized">
                <a:extLst>
                  <a:ext uri="{FF2B5EF4-FFF2-40B4-BE49-F238E27FC236}">
                    <a16:creationId xmlns:a16="http://schemas.microsoft.com/office/drawing/2014/main" id="{25DE33DC-A3FE-C944-B7C9-4B048CA3AE0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4" name="Group 356">
              <a:extLst>
                <a:ext uri="{FF2B5EF4-FFF2-40B4-BE49-F238E27FC236}">
                  <a16:creationId xmlns:a16="http://schemas.microsoft.com/office/drawing/2014/main" id="{89E881C8-84AC-A942-8E4E-F7A56D5A6B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038896" y="2595790"/>
              <a:ext cx="282575" cy="344488"/>
              <a:chOff x="313" y="1497"/>
              <a:chExt cx="1152" cy="1014"/>
            </a:xfrm>
          </p:grpSpPr>
          <p:pic>
            <p:nvPicPr>
              <p:cNvPr id="45" name="Picture 354" descr="laptop_stylized_small">
                <a:extLst>
                  <a:ext uri="{FF2B5EF4-FFF2-40B4-BE49-F238E27FC236}">
                    <a16:creationId xmlns:a16="http://schemas.microsoft.com/office/drawing/2014/main" id="{E9D22312-2AF1-274F-A3CB-4C593D5617E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" name="Picture 355" descr="antenna_stylized">
                <a:extLst>
                  <a:ext uri="{FF2B5EF4-FFF2-40B4-BE49-F238E27FC236}">
                    <a16:creationId xmlns:a16="http://schemas.microsoft.com/office/drawing/2014/main" id="{53BFFEBA-A30F-384B-938A-1E90C613E19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7" name="Group 403">
              <a:extLst>
                <a:ext uri="{FF2B5EF4-FFF2-40B4-BE49-F238E27FC236}">
                  <a16:creationId xmlns:a16="http://schemas.microsoft.com/office/drawing/2014/main" id="{37DAC804-B2BF-BF4D-8F02-35471EAC2C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745209" y="2259240"/>
              <a:ext cx="444500" cy="382588"/>
              <a:chOff x="2751" y="1851"/>
              <a:chExt cx="462" cy="478"/>
            </a:xfrm>
          </p:grpSpPr>
          <p:pic>
            <p:nvPicPr>
              <p:cNvPr id="48" name="Picture 364" descr="iphone_stylized_small">
                <a:extLst>
                  <a:ext uri="{FF2B5EF4-FFF2-40B4-BE49-F238E27FC236}">
                    <a16:creationId xmlns:a16="http://schemas.microsoft.com/office/drawing/2014/main" id="{58EA841C-5109-5246-8882-B0D1EEC1563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9" name="Picture 402" descr="antenna_radiation_stylized">
                <a:extLst>
                  <a:ext uri="{FF2B5EF4-FFF2-40B4-BE49-F238E27FC236}">
                    <a16:creationId xmlns:a16="http://schemas.microsoft.com/office/drawing/2014/main" id="{FC444AB2-3397-C44A-8111-C3861E6164B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50" name="Group 356">
              <a:extLst>
                <a:ext uri="{FF2B5EF4-FFF2-40B4-BE49-F238E27FC236}">
                  <a16:creationId xmlns:a16="http://schemas.microsoft.com/office/drawing/2014/main" id="{9190449E-CDC7-354F-9120-5076AA9CEB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121446" y="1009878"/>
              <a:ext cx="446088" cy="385762"/>
              <a:chOff x="313" y="1497"/>
              <a:chExt cx="1152" cy="1014"/>
            </a:xfrm>
          </p:grpSpPr>
          <p:pic>
            <p:nvPicPr>
              <p:cNvPr id="51" name="Picture 354" descr="laptop_stylized_small">
                <a:extLst>
                  <a:ext uri="{FF2B5EF4-FFF2-40B4-BE49-F238E27FC236}">
                    <a16:creationId xmlns:a16="http://schemas.microsoft.com/office/drawing/2014/main" id="{3BB423B6-FB87-0149-9609-08221A01EA3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2" name="Picture 355" descr="antenna_stylized">
                <a:extLst>
                  <a:ext uri="{FF2B5EF4-FFF2-40B4-BE49-F238E27FC236}">
                    <a16:creationId xmlns:a16="http://schemas.microsoft.com/office/drawing/2014/main" id="{3A75978A-AF68-5249-A018-0CE8801BF58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53" name="Group 403">
              <a:extLst>
                <a:ext uri="{FF2B5EF4-FFF2-40B4-BE49-F238E27FC236}">
                  <a16:creationId xmlns:a16="http://schemas.microsoft.com/office/drawing/2014/main" id="{2118637E-B3EA-D944-B0BD-5E6EDD5957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18171" y="2138590"/>
              <a:ext cx="446088" cy="381000"/>
              <a:chOff x="2751" y="1851"/>
              <a:chExt cx="462" cy="478"/>
            </a:xfrm>
          </p:grpSpPr>
          <p:pic>
            <p:nvPicPr>
              <p:cNvPr id="54" name="Picture 364" descr="iphone_stylized_small">
                <a:extLst>
                  <a:ext uri="{FF2B5EF4-FFF2-40B4-BE49-F238E27FC236}">
                    <a16:creationId xmlns:a16="http://schemas.microsoft.com/office/drawing/2014/main" id="{6BFF30AB-36A1-CC4D-8B1A-F9F0070D20E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5" name="Picture 402" descr="antenna_radiation_stylized">
                <a:extLst>
                  <a:ext uri="{FF2B5EF4-FFF2-40B4-BE49-F238E27FC236}">
                    <a16:creationId xmlns:a16="http://schemas.microsoft.com/office/drawing/2014/main" id="{2CB8C32F-20BD-E449-89F5-3FE5AD9C7A1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3592802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Wireless link characteristics </a:t>
            </a:r>
            <a:r>
              <a:rPr lang="en-US" sz="3600" dirty="0"/>
              <a:t>(2)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14</a:t>
            </a:fld>
            <a:endParaRPr lang="en-US" dirty="0"/>
          </a:p>
        </p:txBody>
      </p:sp>
      <p:sp>
        <p:nvSpPr>
          <p:cNvPr id="38" name="Rectangle 3">
            <a:extLst>
              <a:ext uri="{FF2B5EF4-FFF2-40B4-BE49-F238E27FC236}">
                <a16:creationId xmlns:a16="http://schemas.microsoft.com/office/drawing/2014/main" id="{71B6FDCD-1AF4-6E4D-B4AA-12EEF293AE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9000" y="1349375"/>
            <a:ext cx="6502400" cy="5197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defRPr/>
            </a:pPr>
            <a:r>
              <a:rPr lang="en-US" sz="3200" kern="0" dirty="0">
                <a:cs typeface="+mn-cs"/>
              </a:rPr>
              <a:t>SNR: signal-to-noise ratio</a:t>
            </a:r>
          </a:p>
          <a:p>
            <a:pPr lvl="1">
              <a:defRPr/>
            </a:pPr>
            <a:r>
              <a:rPr lang="en-US" sz="2800" kern="0" dirty="0"/>
              <a:t>larger SNR – easier to extract signal from noise (a “good thing”)</a:t>
            </a:r>
          </a:p>
          <a:p>
            <a:pPr>
              <a:defRPr/>
            </a:pPr>
            <a:r>
              <a:rPr lang="en-US" sz="3200" kern="0" dirty="0">
                <a:solidFill>
                  <a:srgbClr val="C00000"/>
                </a:solidFill>
                <a:cs typeface="+mn-cs"/>
              </a:rPr>
              <a:t>SNR versus BER tradeoffs</a:t>
            </a:r>
          </a:p>
          <a:p>
            <a:pPr lvl="1">
              <a:defRPr/>
            </a:pPr>
            <a:r>
              <a:rPr lang="en-US" sz="2800" i="1" kern="0" dirty="0">
                <a:solidFill>
                  <a:srgbClr val="000099"/>
                </a:solidFill>
              </a:rPr>
              <a:t>given physical layer:</a:t>
            </a:r>
            <a:r>
              <a:rPr lang="en-US" sz="2800" kern="0" dirty="0"/>
              <a:t> increase power -&gt; increase SNR-&gt;decrease BER</a:t>
            </a:r>
          </a:p>
          <a:p>
            <a:pPr lvl="1">
              <a:defRPr/>
            </a:pPr>
            <a:r>
              <a:rPr lang="en-US" sz="2800" i="1" kern="0" dirty="0">
                <a:solidFill>
                  <a:srgbClr val="000099"/>
                </a:solidFill>
              </a:rPr>
              <a:t>given SNR:</a:t>
            </a:r>
            <a:r>
              <a:rPr lang="en-US" sz="2800" kern="0" dirty="0"/>
              <a:t> choose physical layer that meets BER requirement, giving highest throughput</a:t>
            </a:r>
          </a:p>
          <a:p>
            <a:pPr lvl="2">
              <a:lnSpc>
                <a:spcPct val="90000"/>
              </a:lnSpc>
              <a:defRPr/>
            </a:pPr>
            <a:r>
              <a:rPr lang="en-US" sz="2400" kern="0" dirty="0">
                <a:latin typeface="+mn-lt"/>
              </a:rPr>
              <a:t>SNR may change with mobility: dynamically adapt physical layer (modulation technique, rate) </a:t>
            </a:r>
          </a:p>
          <a:p>
            <a:pPr lvl="1">
              <a:defRPr/>
            </a:pPr>
            <a:endParaRPr lang="en-US" sz="2000" kern="0" dirty="0">
              <a:latin typeface="Gill Sans MT" charset="0"/>
            </a:endParaRPr>
          </a:p>
        </p:txBody>
      </p:sp>
      <p:sp>
        <p:nvSpPr>
          <p:cNvPr id="39" name="Freeform 4">
            <a:extLst>
              <a:ext uri="{FF2B5EF4-FFF2-40B4-BE49-F238E27FC236}">
                <a16:creationId xmlns:a16="http://schemas.microsoft.com/office/drawing/2014/main" id="{5B8682A8-7209-3B47-904A-F06713C49065}"/>
              </a:ext>
            </a:extLst>
          </p:cNvPr>
          <p:cNvSpPr>
            <a:spLocks/>
          </p:cNvSpPr>
          <p:nvPr/>
        </p:nvSpPr>
        <p:spPr bwMode="auto">
          <a:xfrm>
            <a:off x="8480425" y="1819275"/>
            <a:ext cx="609600" cy="2527300"/>
          </a:xfrm>
          <a:custGeom>
            <a:avLst/>
            <a:gdLst>
              <a:gd name="T0" fmla="*/ 0 w 384"/>
              <a:gd name="T1" fmla="*/ 0 h 1592"/>
              <a:gd name="T2" fmla="*/ 2147483647 w 384"/>
              <a:gd name="T3" fmla="*/ 2147483647 h 1592"/>
              <a:gd name="T4" fmla="*/ 2147483647 w 384"/>
              <a:gd name="T5" fmla="*/ 2147483647 h 1592"/>
              <a:gd name="T6" fmla="*/ 2147483647 w 384"/>
              <a:gd name="T7" fmla="*/ 2147483647 h 159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84" h="1592">
                <a:moveTo>
                  <a:pt x="0" y="0"/>
                </a:moveTo>
                <a:cubicBezTo>
                  <a:pt x="66" y="110"/>
                  <a:pt x="133" y="220"/>
                  <a:pt x="184" y="384"/>
                </a:cubicBezTo>
                <a:cubicBezTo>
                  <a:pt x="235" y="548"/>
                  <a:pt x="271" y="783"/>
                  <a:pt x="304" y="984"/>
                </a:cubicBezTo>
                <a:cubicBezTo>
                  <a:pt x="337" y="1185"/>
                  <a:pt x="371" y="1492"/>
                  <a:pt x="384" y="1592"/>
                </a:cubicBezTo>
              </a:path>
            </a:pathLst>
          </a:custGeom>
          <a:noFill/>
          <a:ln w="28575" cmpd="sng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" name="Freeform 5">
            <a:extLst>
              <a:ext uri="{FF2B5EF4-FFF2-40B4-BE49-F238E27FC236}">
                <a16:creationId xmlns:a16="http://schemas.microsoft.com/office/drawing/2014/main" id="{1D9FAFC2-50CD-0540-87F0-600BB959D61D}"/>
              </a:ext>
            </a:extLst>
          </p:cNvPr>
          <p:cNvSpPr>
            <a:spLocks/>
          </p:cNvSpPr>
          <p:nvPr/>
        </p:nvSpPr>
        <p:spPr bwMode="auto">
          <a:xfrm>
            <a:off x="9128125" y="1489075"/>
            <a:ext cx="685800" cy="2857500"/>
          </a:xfrm>
          <a:custGeom>
            <a:avLst/>
            <a:gdLst>
              <a:gd name="T0" fmla="*/ 0 w 432"/>
              <a:gd name="T1" fmla="*/ 0 h 1800"/>
              <a:gd name="T2" fmla="*/ 2147483647 w 432"/>
              <a:gd name="T3" fmla="*/ 2147483647 h 1800"/>
              <a:gd name="T4" fmla="*/ 2147483647 w 432"/>
              <a:gd name="T5" fmla="*/ 2147483647 h 1800"/>
              <a:gd name="T6" fmla="*/ 2147483647 w 432"/>
              <a:gd name="T7" fmla="*/ 2147483647 h 1800"/>
              <a:gd name="T8" fmla="*/ 2147483647 w 432"/>
              <a:gd name="T9" fmla="*/ 2147483647 h 18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2" h="1800">
                <a:moveTo>
                  <a:pt x="0" y="0"/>
                </a:moveTo>
                <a:cubicBezTo>
                  <a:pt x="62" y="98"/>
                  <a:pt x="125" y="196"/>
                  <a:pt x="168" y="296"/>
                </a:cubicBezTo>
                <a:cubicBezTo>
                  <a:pt x="211" y="396"/>
                  <a:pt x="224" y="451"/>
                  <a:pt x="256" y="600"/>
                </a:cubicBezTo>
                <a:cubicBezTo>
                  <a:pt x="288" y="749"/>
                  <a:pt x="331" y="992"/>
                  <a:pt x="360" y="1192"/>
                </a:cubicBezTo>
                <a:cubicBezTo>
                  <a:pt x="389" y="1392"/>
                  <a:pt x="410" y="1596"/>
                  <a:pt x="432" y="1800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1" name="Freeform 6">
            <a:extLst>
              <a:ext uri="{FF2B5EF4-FFF2-40B4-BE49-F238E27FC236}">
                <a16:creationId xmlns:a16="http://schemas.microsoft.com/office/drawing/2014/main" id="{5B8D6423-9870-F34C-8480-531C6E14A904}"/>
              </a:ext>
            </a:extLst>
          </p:cNvPr>
          <p:cNvSpPr>
            <a:spLocks/>
          </p:cNvSpPr>
          <p:nvPr/>
        </p:nvSpPr>
        <p:spPr bwMode="auto">
          <a:xfrm>
            <a:off x="10042525" y="1489075"/>
            <a:ext cx="647700" cy="2844800"/>
          </a:xfrm>
          <a:custGeom>
            <a:avLst/>
            <a:gdLst>
              <a:gd name="T0" fmla="*/ 0 w 408"/>
              <a:gd name="T1" fmla="*/ 0 h 1792"/>
              <a:gd name="T2" fmla="*/ 2147483647 w 408"/>
              <a:gd name="T3" fmla="*/ 2147483647 h 1792"/>
              <a:gd name="T4" fmla="*/ 2147483647 w 408"/>
              <a:gd name="T5" fmla="*/ 2147483647 h 1792"/>
              <a:gd name="T6" fmla="*/ 2147483647 w 408"/>
              <a:gd name="T7" fmla="*/ 2147483647 h 1792"/>
              <a:gd name="T8" fmla="*/ 2147483647 w 408"/>
              <a:gd name="T9" fmla="*/ 2147483647 h 1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8" h="1792">
                <a:moveTo>
                  <a:pt x="0" y="0"/>
                </a:moveTo>
                <a:cubicBezTo>
                  <a:pt x="56" y="98"/>
                  <a:pt x="113" y="197"/>
                  <a:pt x="152" y="296"/>
                </a:cubicBezTo>
                <a:cubicBezTo>
                  <a:pt x="191" y="395"/>
                  <a:pt x="200" y="443"/>
                  <a:pt x="232" y="592"/>
                </a:cubicBezTo>
                <a:cubicBezTo>
                  <a:pt x="264" y="741"/>
                  <a:pt x="315" y="992"/>
                  <a:pt x="344" y="1192"/>
                </a:cubicBezTo>
                <a:cubicBezTo>
                  <a:pt x="373" y="1392"/>
                  <a:pt x="397" y="1691"/>
                  <a:pt x="408" y="1792"/>
                </a:cubicBezTo>
              </a:path>
            </a:pathLst>
          </a:custGeom>
          <a:noFill/>
          <a:ln w="28575" cap="flat" cmpd="sng">
            <a:solidFill>
              <a:srgbClr val="0099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2" name="Rectangle 7">
            <a:extLst>
              <a:ext uri="{FF2B5EF4-FFF2-40B4-BE49-F238E27FC236}">
                <a16:creationId xmlns:a16="http://schemas.microsoft.com/office/drawing/2014/main" id="{FBA0B285-0D28-2740-88F9-AAFB4AFE93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2488" y="1476375"/>
            <a:ext cx="2862262" cy="2878138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" name="Line 8">
            <a:extLst>
              <a:ext uri="{FF2B5EF4-FFF2-40B4-BE49-F238E27FC236}">
                <a16:creationId xmlns:a16="http://schemas.microsoft.com/office/drawing/2014/main" id="{B42481EF-5DC2-4B46-9AFD-7606B6464738}"/>
              </a:ext>
            </a:extLst>
          </p:cNvPr>
          <p:cNvSpPr>
            <a:spLocks noChangeShapeType="1"/>
          </p:cNvSpPr>
          <p:nvPr/>
        </p:nvSpPr>
        <p:spPr bwMode="auto">
          <a:xfrm>
            <a:off x="8472488" y="1970088"/>
            <a:ext cx="28479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4" name="Line 9">
            <a:extLst>
              <a:ext uri="{FF2B5EF4-FFF2-40B4-BE49-F238E27FC236}">
                <a16:creationId xmlns:a16="http://schemas.microsoft.com/office/drawing/2014/main" id="{77CEC585-4DE2-9A4B-BBEE-7533C9C5948B}"/>
              </a:ext>
            </a:extLst>
          </p:cNvPr>
          <p:cNvSpPr>
            <a:spLocks noChangeShapeType="1"/>
          </p:cNvSpPr>
          <p:nvPr/>
        </p:nvSpPr>
        <p:spPr bwMode="auto">
          <a:xfrm>
            <a:off x="8482013" y="2436813"/>
            <a:ext cx="28479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5" name="Line 10">
            <a:extLst>
              <a:ext uri="{FF2B5EF4-FFF2-40B4-BE49-F238E27FC236}">
                <a16:creationId xmlns:a16="http://schemas.microsoft.com/office/drawing/2014/main" id="{4E5FFB2C-66C8-0844-9DF2-513B96782159}"/>
              </a:ext>
            </a:extLst>
          </p:cNvPr>
          <p:cNvSpPr>
            <a:spLocks noChangeShapeType="1"/>
          </p:cNvSpPr>
          <p:nvPr/>
        </p:nvSpPr>
        <p:spPr bwMode="auto">
          <a:xfrm>
            <a:off x="8491538" y="2917825"/>
            <a:ext cx="28479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" name="Line 11">
            <a:extLst>
              <a:ext uri="{FF2B5EF4-FFF2-40B4-BE49-F238E27FC236}">
                <a16:creationId xmlns:a16="http://schemas.microsoft.com/office/drawing/2014/main" id="{E1C82F87-F20A-2046-A065-4E55FFBFD6B7}"/>
              </a:ext>
            </a:extLst>
          </p:cNvPr>
          <p:cNvSpPr>
            <a:spLocks noChangeShapeType="1"/>
          </p:cNvSpPr>
          <p:nvPr/>
        </p:nvSpPr>
        <p:spPr bwMode="auto">
          <a:xfrm>
            <a:off x="8501063" y="3384550"/>
            <a:ext cx="28479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7" name="Line 12">
            <a:extLst>
              <a:ext uri="{FF2B5EF4-FFF2-40B4-BE49-F238E27FC236}">
                <a16:creationId xmlns:a16="http://schemas.microsoft.com/office/drawing/2014/main" id="{3649C4A2-8308-2247-B2BA-0944DDFD0A1F}"/>
              </a:ext>
            </a:extLst>
          </p:cNvPr>
          <p:cNvSpPr>
            <a:spLocks noChangeShapeType="1"/>
          </p:cNvSpPr>
          <p:nvPr/>
        </p:nvSpPr>
        <p:spPr bwMode="auto">
          <a:xfrm>
            <a:off x="8510588" y="3865563"/>
            <a:ext cx="28479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8" name="Line 13">
            <a:extLst>
              <a:ext uri="{FF2B5EF4-FFF2-40B4-BE49-F238E27FC236}">
                <a16:creationId xmlns:a16="http://schemas.microsoft.com/office/drawing/2014/main" id="{42E77EF7-A008-404D-84B2-6A872340E01E}"/>
              </a:ext>
            </a:extLst>
          </p:cNvPr>
          <p:cNvSpPr>
            <a:spLocks noChangeShapeType="1"/>
          </p:cNvSpPr>
          <p:nvPr/>
        </p:nvSpPr>
        <p:spPr bwMode="auto">
          <a:xfrm>
            <a:off x="9221788" y="1476375"/>
            <a:ext cx="0" cy="28781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" name="Line 14">
            <a:extLst>
              <a:ext uri="{FF2B5EF4-FFF2-40B4-BE49-F238E27FC236}">
                <a16:creationId xmlns:a16="http://schemas.microsoft.com/office/drawing/2014/main" id="{2845D7CE-0C65-784F-8D5D-49239BACDD43}"/>
              </a:ext>
            </a:extLst>
          </p:cNvPr>
          <p:cNvSpPr>
            <a:spLocks noChangeShapeType="1"/>
          </p:cNvSpPr>
          <p:nvPr/>
        </p:nvSpPr>
        <p:spPr bwMode="auto">
          <a:xfrm>
            <a:off x="9928225" y="1493838"/>
            <a:ext cx="0" cy="28781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" name="Line 15">
            <a:extLst>
              <a:ext uri="{FF2B5EF4-FFF2-40B4-BE49-F238E27FC236}">
                <a16:creationId xmlns:a16="http://schemas.microsoft.com/office/drawing/2014/main" id="{06AF85C3-F88D-3E4D-9F48-9A671EACA830}"/>
              </a:ext>
            </a:extLst>
          </p:cNvPr>
          <p:cNvSpPr>
            <a:spLocks noChangeShapeType="1"/>
          </p:cNvSpPr>
          <p:nvPr/>
        </p:nvSpPr>
        <p:spPr bwMode="auto">
          <a:xfrm>
            <a:off x="10634663" y="1482725"/>
            <a:ext cx="0" cy="28781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1" name="Text Box 16">
            <a:extLst>
              <a:ext uri="{FF2B5EF4-FFF2-40B4-BE49-F238E27FC236}">
                <a16:creationId xmlns:a16="http://schemas.microsoft.com/office/drawing/2014/main" id="{1BE63A17-CE4A-8C4C-9AF4-E8B1FBA8B1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34463" y="4332288"/>
            <a:ext cx="352425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10</a:t>
            </a:r>
            <a:endParaRPr lang="en-US" sz="1200" baseline="30000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52" name="Text Box 17">
            <a:extLst>
              <a:ext uri="{FF2B5EF4-FFF2-40B4-BE49-F238E27FC236}">
                <a16:creationId xmlns:a16="http://schemas.microsoft.com/office/drawing/2014/main" id="{F184BB6B-0A95-C542-B733-A9D4C4C917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42488" y="4333875"/>
            <a:ext cx="352425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20</a:t>
            </a:r>
            <a:endParaRPr lang="en-US" sz="1200" baseline="30000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53" name="Text Box 18">
            <a:extLst>
              <a:ext uri="{FF2B5EF4-FFF2-40B4-BE49-F238E27FC236}">
                <a16:creationId xmlns:a16="http://schemas.microsoft.com/office/drawing/2014/main" id="{152FDE73-AF23-A64E-8F33-865BB32CAC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33050" y="4337050"/>
            <a:ext cx="352425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30</a:t>
            </a:r>
            <a:endParaRPr lang="en-US" sz="1200" baseline="30000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54" name="Text Box 19">
            <a:extLst>
              <a:ext uri="{FF2B5EF4-FFF2-40B4-BE49-F238E27FC236}">
                <a16:creationId xmlns:a16="http://schemas.microsoft.com/office/drawing/2014/main" id="{9B0BA42F-8985-8C46-983D-CA29F0C157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55363" y="4340225"/>
            <a:ext cx="352425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40</a:t>
            </a:r>
            <a:endParaRPr lang="en-US" sz="1200" baseline="30000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55" name="Line 20">
            <a:extLst>
              <a:ext uri="{FF2B5EF4-FFF2-40B4-BE49-F238E27FC236}">
                <a16:creationId xmlns:a16="http://schemas.microsoft.com/office/drawing/2014/main" id="{8B190D8C-185B-ED4F-8544-7CFC4BC482B3}"/>
              </a:ext>
            </a:extLst>
          </p:cNvPr>
          <p:cNvSpPr>
            <a:spLocks noChangeShapeType="1"/>
          </p:cNvSpPr>
          <p:nvPr/>
        </p:nvSpPr>
        <p:spPr bwMode="auto">
          <a:xfrm>
            <a:off x="8332788" y="5965825"/>
            <a:ext cx="431800" cy="0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2400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56" name="Line 21">
            <a:extLst>
              <a:ext uri="{FF2B5EF4-FFF2-40B4-BE49-F238E27FC236}">
                <a16:creationId xmlns:a16="http://schemas.microsoft.com/office/drawing/2014/main" id="{C945C919-55A8-BA4F-BC4C-58D1C6C2B739}"/>
              </a:ext>
            </a:extLst>
          </p:cNvPr>
          <p:cNvSpPr>
            <a:spLocks noChangeShapeType="1"/>
          </p:cNvSpPr>
          <p:nvPr/>
        </p:nvSpPr>
        <p:spPr bwMode="auto">
          <a:xfrm>
            <a:off x="8332788" y="5572125"/>
            <a:ext cx="431800" cy="0"/>
          </a:xfrm>
          <a:prstGeom prst="line">
            <a:avLst/>
          </a:prstGeom>
          <a:noFill/>
          <a:ln w="28575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2400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57" name="Line 22">
            <a:extLst>
              <a:ext uri="{FF2B5EF4-FFF2-40B4-BE49-F238E27FC236}">
                <a16:creationId xmlns:a16="http://schemas.microsoft.com/office/drawing/2014/main" id="{44FE8DFE-9A35-B642-9A42-6462254DA98B}"/>
              </a:ext>
            </a:extLst>
          </p:cNvPr>
          <p:cNvSpPr>
            <a:spLocks noChangeShapeType="1"/>
          </p:cNvSpPr>
          <p:nvPr/>
        </p:nvSpPr>
        <p:spPr bwMode="auto">
          <a:xfrm>
            <a:off x="8345488" y="5153025"/>
            <a:ext cx="393700" cy="0"/>
          </a:xfrm>
          <a:prstGeom prst="line">
            <a:avLst/>
          </a:prstGeom>
          <a:noFill/>
          <a:ln w="28575">
            <a:solidFill>
              <a:srgbClr val="0099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2400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58" name="Text Box 23">
            <a:extLst>
              <a:ext uri="{FF2B5EF4-FFF2-40B4-BE49-F238E27FC236}">
                <a16:creationId xmlns:a16="http://schemas.microsoft.com/office/drawing/2014/main" id="{38769337-5036-AF4D-9171-711BCBEF49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9350" y="4968875"/>
            <a:ext cx="1914755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+mn-lt"/>
              </a:rPr>
              <a:t>QAM256 (8 Mbps)</a:t>
            </a:r>
          </a:p>
        </p:txBody>
      </p:sp>
      <p:sp>
        <p:nvSpPr>
          <p:cNvPr id="59" name="Text Box 24">
            <a:extLst>
              <a:ext uri="{FF2B5EF4-FFF2-40B4-BE49-F238E27FC236}">
                <a16:creationId xmlns:a16="http://schemas.microsoft.com/office/drawing/2014/main" id="{DA76F3A9-7F83-7E46-9C12-F2F39B85AB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5360988"/>
            <a:ext cx="1797736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+mn-lt"/>
              </a:rPr>
              <a:t>QAM16 (4 Mbps)</a:t>
            </a:r>
          </a:p>
        </p:txBody>
      </p:sp>
      <p:sp>
        <p:nvSpPr>
          <p:cNvPr id="60" name="Text Box 25">
            <a:extLst>
              <a:ext uri="{FF2B5EF4-FFF2-40B4-BE49-F238E27FC236}">
                <a16:creationId xmlns:a16="http://schemas.microsoft.com/office/drawing/2014/main" id="{54D444F1-892D-634A-B728-5FE0BD4892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72525" y="5767388"/>
            <a:ext cx="1547668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+mn-lt"/>
              </a:rPr>
              <a:t>BPSK (1 Mbps)</a:t>
            </a:r>
          </a:p>
        </p:txBody>
      </p:sp>
      <p:sp>
        <p:nvSpPr>
          <p:cNvPr id="61" name="Text Box 26">
            <a:extLst>
              <a:ext uri="{FF2B5EF4-FFF2-40B4-BE49-F238E27FC236}">
                <a16:creationId xmlns:a16="http://schemas.microsoft.com/office/drawing/2014/main" id="{1BBEDD80-E636-8C4A-B61F-E171132598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42450" y="4532313"/>
            <a:ext cx="8953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>
                <a:solidFill>
                  <a:srgbClr val="000000"/>
                </a:solidFill>
                <a:latin typeface="Arial" charset="0"/>
              </a:rPr>
              <a:t>SNR(dB)</a:t>
            </a:r>
          </a:p>
        </p:txBody>
      </p:sp>
      <p:sp>
        <p:nvSpPr>
          <p:cNvPr id="62" name="Text Box 27">
            <a:extLst>
              <a:ext uri="{FF2B5EF4-FFF2-40B4-BE49-F238E27FC236}">
                <a16:creationId xmlns:a16="http://schemas.microsoft.com/office/drawing/2014/main" id="{11AEAEBB-6242-D44D-9FCF-E8DCD25F4500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7633494" y="2805906"/>
            <a:ext cx="484188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>
                <a:solidFill>
                  <a:srgbClr val="000000"/>
                </a:solidFill>
                <a:latin typeface="Gill Sans MT" charset="0"/>
              </a:rPr>
              <a:t>BER</a:t>
            </a:r>
          </a:p>
        </p:txBody>
      </p:sp>
      <p:sp>
        <p:nvSpPr>
          <p:cNvPr id="63" name="Text Box 28">
            <a:extLst>
              <a:ext uri="{FF2B5EF4-FFF2-40B4-BE49-F238E27FC236}">
                <a16:creationId xmlns:a16="http://schemas.microsoft.com/office/drawing/2014/main" id="{70A96C28-360B-3040-ADE5-06DB3A42EC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58138" y="1339850"/>
            <a:ext cx="442912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10</a:t>
            </a:r>
            <a:r>
              <a:rPr lang="en-US" sz="1200" baseline="30000" dirty="0">
                <a:solidFill>
                  <a:srgbClr val="000000"/>
                </a:solidFill>
                <a:latin typeface="Arial" charset="0"/>
              </a:rPr>
              <a:t>-1</a:t>
            </a:r>
          </a:p>
        </p:txBody>
      </p:sp>
      <p:sp>
        <p:nvSpPr>
          <p:cNvPr id="64" name="Text Box 29">
            <a:extLst>
              <a:ext uri="{FF2B5EF4-FFF2-40B4-BE49-F238E27FC236}">
                <a16:creationId xmlns:a16="http://schemas.microsoft.com/office/drawing/2014/main" id="{14CB9254-377A-9244-A09F-176D06F4A8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77188" y="1820863"/>
            <a:ext cx="442912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10</a:t>
            </a:r>
            <a:r>
              <a:rPr lang="en-US" sz="1200" baseline="30000" dirty="0">
                <a:solidFill>
                  <a:srgbClr val="000000"/>
                </a:solidFill>
                <a:latin typeface="Arial" charset="0"/>
              </a:rPr>
              <a:t>-2</a:t>
            </a:r>
          </a:p>
        </p:txBody>
      </p:sp>
      <p:sp>
        <p:nvSpPr>
          <p:cNvPr id="65" name="Text Box 30">
            <a:extLst>
              <a:ext uri="{FF2B5EF4-FFF2-40B4-BE49-F238E27FC236}">
                <a16:creationId xmlns:a16="http://schemas.microsoft.com/office/drawing/2014/main" id="{0661603A-4807-5940-A6AB-653D442519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67663" y="2287588"/>
            <a:ext cx="442912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10</a:t>
            </a:r>
            <a:r>
              <a:rPr lang="en-US" sz="1200" baseline="30000" dirty="0">
                <a:solidFill>
                  <a:srgbClr val="000000"/>
                </a:solidFill>
                <a:latin typeface="Arial" charset="0"/>
              </a:rPr>
              <a:t>-3</a:t>
            </a:r>
          </a:p>
        </p:txBody>
      </p:sp>
      <p:sp>
        <p:nvSpPr>
          <p:cNvPr id="66" name="Text Box 31">
            <a:extLst>
              <a:ext uri="{FF2B5EF4-FFF2-40B4-BE49-F238E27FC236}">
                <a16:creationId xmlns:a16="http://schemas.microsoft.com/office/drawing/2014/main" id="{0CBE2E9B-A618-174D-B54E-02933CFC57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77188" y="3221038"/>
            <a:ext cx="442912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10</a:t>
            </a:r>
            <a:r>
              <a:rPr lang="en-US" sz="1200" baseline="30000" dirty="0">
                <a:solidFill>
                  <a:srgbClr val="000000"/>
                </a:solidFill>
                <a:latin typeface="Arial" charset="0"/>
              </a:rPr>
              <a:t>-5</a:t>
            </a:r>
          </a:p>
        </p:txBody>
      </p:sp>
      <p:sp>
        <p:nvSpPr>
          <p:cNvPr id="67" name="Text Box 32">
            <a:extLst>
              <a:ext uri="{FF2B5EF4-FFF2-40B4-BE49-F238E27FC236}">
                <a16:creationId xmlns:a16="http://schemas.microsoft.com/office/drawing/2014/main" id="{2F47C752-CDB3-6340-9553-8FA9012BFD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81950" y="3702050"/>
            <a:ext cx="442913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10</a:t>
            </a:r>
            <a:r>
              <a:rPr lang="en-US" sz="1200" baseline="30000" dirty="0">
                <a:solidFill>
                  <a:srgbClr val="000000"/>
                </a:solidFill>
                <a:latin typeface="Arial" charset="0"/>
              </a:rPr>
              <a:t>-6</a:t>
            </a:r>
          </a:p>
        </p:txBody>
      </p:sp>
      <p:sp>
        <p:nvSpPr>
          <p:cNvPr id="68" name="Text Box 33">
            <a:extLst>
              <a:ext uri="{FF2B5EF4-FFF2-40B4-BE49-F238E27FC236}">
                <a16:creationId xmlns:a16="http://schemas.microsoft.com/office/drawing/2014/main" id="{B61A1625-A7FB-AE4B-82B4-2E399E4906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72425" y="4197350"/>
            <a:ext cx="442913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10</a:t>
            </a:r>
            <a:r>
              <a:rPr lang="en-US" sz="1200" baseline="30000" dirty="0">
                <a:solidFill>
                  <a:srgbClr val="000000"/>
                </a:solidFill>
                <a:latin typeface="Arial" charset="0"/>
              </a:rPr>
              <a:t>-7</a:t>
            </a:r>
          </a:p>
        </p:txBody>
      </p:sp>
      <p:sp>
        <p:nvSpPr>
          <p:cNvPr id="69" name="Text Box 34">
            <a:extLst>
              <a:ext uri="{FF2B5EF4-FFF2-40B4-BE49-F238E27FC236}">
                <a16:creationId xmlns:a16="http://schemas.microsoft.com/office/drawing/2014/main" id="{4F955F7F-CA2C-4945-B2CC-104D334EEA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59725" y="2776538"/>
            <a:ext cx="442913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10</a:t>
            </a:r>
            <a:r>
              <a:rPr lang="en-US" sz="1200" baseline="30000" dirty="0">
                <a:solidFill>
                  <a:srgbClr val="000000"/>
                </a:solidFill>
                <a:latin typeface="Arial" charset="0"/>
              </a:rPr>
              <a:t>-4</a:t>
            </a:r>
          </a:p>
        </p:txBody>
      </p:sp>
    </p:spTree>
    <p:extLst>
      <p:ext uri="{BB962C8B-B14F-4D97-AF65-F5344CB8AC3E}">
        <p14:creationId xmlns:p14="http://schemas.microsoft.com/office/powerpoint/2010/main" val="31772363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Wireless link characteristics </a:t>
            </a:r>
            <a:r>
              <a:rPr lang="en-US" sz="3600" dirty="0"/>
              <a:t>(3)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15</a:t>
            </a:fld>
            <a:endParaRPr lang="en-US" dirty="0"/>
          </a:p>
        </p:txBody>
      </p:sp>
      <p:grpSp>
        <p:nvGrpSpPr>
          <p:cNvPr id="107" name="Group 356">
            <a:extLst>
              <a:ext uri="{FF2B5EF4-FFF2-40B4-BE49-F238E27FC236}">
                <a16:creationId xmlns:a16="http://schemas.microsoft.com/office/drawing/2014/main" id="{58A73542-A8C2-3747-8963-FA5E2C4C09C5}"/>
              </a:ext>
            </a:extLst>
          </p:cNvPr>
          <p:cNvGrpSpPr>
            <a:grpSpLocks/>
          </p:cNvGrpSpPr>
          <p:nvPr/>
        </p:nvGrpSpPr>
        <p:grpSpPr bwMode="auto">
          <a:xfrm>
            <a:off x="3491706" y="2438400"/>
            <a:ext cx="627062" cy="642937"/>
            <a:chOff x="313" y="1497"/>
            <a:chExt cx="1152" cy="1014"/>
          </a:xfrm>
        </p:grpSpPr>
        <p:pic>
          <p:nvPicPr>
            <p:cNvPr id="108" name="Picture 354" descr="laptop_stylized_small">
              <a:extLst>
                <a:ext uri="{FF2B5EF4-FFF2-40B4-BE49-F238E27FC236}">
                  <a16:creationId xmlns:a16="http://schemas.microsoft.com/office/drawing/2014/main" id="{B2EACC5A-1F17-F14E-B327-E3058A6142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" name="Picture 355" descr="antenna_stylized">
              <a:extLst>
                <a:ext uri="{FF2B5EF4-FFF2-40B4-BE49-F238E27FC236}">
                  <a16:creationId xmlns:a16="http://schemas.microsoft.com/office/drawing/2014/main" id="{3DC5A5D2-F456-6C4C-B076-22D375BC329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10" name="Rectangle 3">
            <a:extLst>
              <a:ext uri="{FF2B5EF4-FFF2-40B4-BE49-F238E27FC236}">
                <a16:creationId xmlns:a16="http://schemas.microsoft.com/office/drawing/2014/main" id="{4AD8F5D1-59E7-D844-8D3D-C5920FBFBC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3750" y="1150938"/>
            <a:ext cx="10941050" cy="111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kern="0" dirty="0">
                <a:cs typeface="+mn-cs"/>
              </a:rPr>
              <a:t>Multiple wireless senders, receivers create additional problems (beyond multiple access):</a:t>
            </a:r>
          </a:p>
        </p:txBody>
      </p:sp>
      <p:sp>
        <p:nvSpPr>
          <p:cNvPr id="111" name="Freeform 7">
            <a:extLst>
              <a:ext uri="{FF2B5EF4-FFF2-40B4-BE49-F238E27FC236}">
                <a16:creationId xmlns:a16="http://schemas.microsoft.com/office/drawing/2014/main" id="{F64D421C-A8EA-AA46-9CF6-1F440BA24764}"/>
              </a:ext>
            </a:extLst>
          </p:cNvPr>
          <p:cNvSpPr>
            <a:spLocks/>
          </p:cNvSpPr>
          <p:nvPr/>
        </p:nvSpPr>
        <p:spPr bwMode="auto">
          <a:xfrm>
            <a:off x="2026443" y="2281237"/>
            <a:ext cx="2020888" cy="1085850"/>
          </a:xfrm>
          <a:custGeom>
            <a:avLst/>
            <a:gdLst>
              <a:gd name="T0" fmla="*/ 2147483647 w 1273"/>
              <a:gd name="T1" fmla="*/ 2147483647 h 684"/>
              <a:gd name="T2" fmla="*/ 2147483647 w 1273"/>
              <a:gd name="T3" fmla="*/ 0 h 684"/>
              <a:gd name="T4" fmla="*/ 2147483647 w 1273"/>
              <a:gd name="T5" fmla="*/ 2147483647 h 684"/>
              <a:gd name="T6" fmla="*/ 2147483647 w 1273"/>
              <a:gd name="T7" fmla="*/ 2147483647 h 684"/>
              <a:gd name="T8" fmla="*/ 2147483647 w 1273"/>
              <a:gd name="T9" fmla="*/ 2147483647 h 684"/>
              <a:gd name="T10" fmla="*/ 2147483647 w 1273"/>
              <a:gd name="T11" fmla="*/ 2147483647 h 684"/>
              <a:gd name="T12" fmla="*/ 2147483647 w 1273"/>
              <a:gd name="T13" fmla="*/ 2147483647 h 684"/>
              <a:gd name="T14" fmla="*/ 2147483647 w 1273"/>
              <a:gd name="T15" fmla="*/ 2147483647 h 684"/>
              <a:gd name="T16" fmla="*/ 2147483647 w 1273"/>
              <a:gd name="T17" fmla="*/ 2147483647 h 684"/>
              <a:gd name="T18" fmla="*/ 0 w 1273"/>
              <a:gd name="T19" fmla="*/ 2147483647 h 68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73" h="684">
                <a:moveTo>
                  <a:pt x="9" y="675"/>
                </a:moveTo>
                <a:lnTo>
                  <a:pt x="316" y="0"/>
                </a:lnTo>
                <a:lnTo>
                  <a:pt x="461" y="228"/>
                </a:lnTo>
                <a:lnTo>
                  <a:pt x="510" y="119"/>
                </a:lnTo>
                <a:lnTo>
                  <a:pt x="631" y="467"/>
                </a:lnTo>
                <a:lnTo>
                  <a:pt x="667" y="391"/>
                </a:lnTo>
                <a:lnTo>
                  <a:pt x="739" y="464"/>
                </a:lnTo>
                <a:lnTo>
                  <a:pt x="1058" y="57"/>
                </a:lnTo>
                <a:lnTo>
                  <a:pt x="1273" y="684"/>
                </a:lnTo>
                <a:lnTo>
                  <a:pt x="0" y="674"/>
                </a:lnTo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rgbClr val="00CC66"/>
              </a:gs>
            </a:gsLst>
            <a:lin ang="5400000" scaled="1"/>
          </a:grad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2" name="Line 26">
            <a:extLst>
              <a:ext uri="{FF2B5EF4-FFF2-40B4-BE49-F238E27FC236}">
                <a16:creationId xmlns:a16="http://schemas.microsoft.com/office/drawing/2014/main" id="{21069D36-C753-C94F-A501-02B3B81CDA0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299618" y="3495675"/>
            <a:ext cx="998538" cy="16986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13" name="Line 27">
            <a:extLst>
              <a:ext uri="{FF2B5EF4-FFF2-40B4-BE49-F238E27FC236}">
                <a16:creationId xmlns:a16="http://schemas.microsoft.com/office/drawing/2014/main" id="{D088846B-014D-2C40-A52B-2FC53A963A1E}"/>
              </a:ext>
            </a:extLst>
          </p:cNvPr>
          <p:cNvSpPr>
            <a:spLocks noChangeShapeType="1"/>
          </p:cNvSpPr>
          <p:nvPr/>
        </p:nvSpPr>
        <p:spPr bwMode="auto">
          <a:xfrm>
            <a:off x="3972718" y="3016250"/>
            <a:ext cx="407988" cy="32226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14" name="Text Box 28">
            <a:extLst>
              <a:ext uri="{FF2B5EF4-FFF2-40B4-BE49-F238E27FC236}">
                <a16:creationId xmlns:a16="http://schemas.microsoft.com/office/drawing/2014/main" id="{BB572165-F49B-6548-85B2-DCB2FAF232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18556" y="3387725"/>
            <a:ext cx="350837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A</a:t>
            </a:r>
          </a:p>
        </p:txBody>
      </p:sp>
      <p:sp>
        <p:nvSpPr>
          <p:cNvPr id="115" name="Text Box 29">
            <a:extLst>
              <a:ext uri="{FF2B5EF4-FFF2-40B4-BE49-F238E27FC236}">
                <a16:creationId xmlns:a16="http://schemas.microsoft.com/office/drawing/2014/main" id="{F727CB4B-B31D-B44A-8126-9A73973F15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91881" y="3160712"/>
            <a:ext cx="338137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B</a:t>
            </a:r>
          </a:p>
        </p:txBody>
      </p:sp>
      <p:sp>
        <p:nvSpPr>
          <p:cNvPr id="116" name="Text Box 30">
            <a:extLst>
              <a:ext uri="{FF2B5EF4-FFF2-40B4-BE49-F238E27FC236}">
                <a16:creationId xmlns:a16="http://schemas.microsoft.com/office/drawing/2014/main" id="{E7687122-B847-5F42-A300-D5553034D2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69556" y="2455862"/>
            <a:ext cx="350837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C</a:t>
            </a:r>
          </a:p>
        </p:txBody>
      </p:sp>
      <p:sp>
        <p:nvSpPr>
          <p:cNvPr id="117" name="Rectangle 32">
            <a:extLst>
              <a:ext uri="{FF2B5EF4-FFF2-40B4-BE49-F238E27FC236}">
                <a16:creationId xmlns:a16="http://schemas.microsoft.com/office/drawing/2014/main" id="{849DF770-B526-8044-9F6D-6C14557B6A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2200" y="4246562"/>
            <a:ext cx="5372099" cy="2241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CC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sz="2800" dirty="0">
                <a:solidFill>
                  <a:srgbClr val="C00000"/>
                </a:solidFill>
                <a:ea typeface="ＭＳ Ｐゴシック" charset="0"/>
              </a:rPr>
              <a:t>Hidden terminal problem</a:t>
            </a:r>
          </a:p>
          <a:p>
            <a:pPr marL="277813" indent="-277813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B, A hear each other</a:t>
            </a:r>
          </a:p>
          <a:p>
            <a:pPr marL="277813" indent="-277813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B, C hear each other</a:t>
            </a:r>
          </a:p>
          <a:p>
            <a:pPr marL="277813" indent="-277813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A, C can not hear each other means A, C unaware of their interference at B</a:t>
            </a:r>
          </a:p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75000"/>
              <a:buFont typeface="Wingdings" charset="0"/>
              <a:buChar char="v"/>
              <a:defRPr/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18" name="Text Box 47">
            <a:extLst>
              <a:ext uri="{FF2B5EF4-FFF2-40B4-BE49-F238E27FC236}">
                <a16:creationId xmlns:a16="http://schemas.microsoft.com/office/drawing/2014/main" id="{B8F31A07-848A-D74E-8DBD-79B37EA17F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53275" y="2127250"/>
            <a:ext cx="350838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FF0000"/>
                </a:solidFill>
                <a:latin typeface="Arial" charset="0"/>
                <a:cs typeface="Arial" charset="0"/>
              </a:rPr>
              <a:t>A</a:t>
            </a:r>
          </a:p>
        </p:txBody>
      </p:sp>
      <p:sp>
        <p:nvSpPr>
          <p:cNvPr id="119" name="Text Box 48">
            <a:extLst>
              <a:ext uri="{FF2B5EF4-FFF2-40B4-BE49-F238E27FC236}">
                <a16:creationId xmlns:a16="http://schemas.microsoft.com/office/drawing/2014/main" id="{C56F1E10-F34C-5843-B22F-044D7AE1A8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3038" y="2124075"/>
            <a:ext cx="328612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B</a:t>
            </a:r>
          </a:p>
        </p:txBody>
      </p:sp>
      <p:sp>
        <p:nvSpPr>
          <p:cNvPr id="120" name="Text Box 49">
            <a:extLst>
              <a:ext uri="{FF2B5EF4-FFF2-40B4-BE49-F238E27FC236}">
                <a16:creationId xmlns:a16="http://schemas.microsoft.com/office/drawing/2014/main" id="{8E660AD6-612A-EF49-8651-60E1F65684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44138" y="2166938"/>
            <a:ext cx="350837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C</a:t>
            </a:r>
          </a:p>
        </p:txBody>
      </p:sp>
      <p:sp>
        <p:nvSpPr>
          <p:cNvPr id="121" name="Text Box 55">
            <a:extLst>
              <a:ext uri="{FF2B5EF4-FFF2-40B4-BE49-F238E27FC236}">
                <a16:creationId xmlns:a16="http://schemas.microsoft.com/office/drawing/2014/main" id="{64FC93FB-1EDD-AE49-90C3-D92B5ADF99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26300" y="2954338"/>
            <a:ext cx="936625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>
                <a:solidFill>
                  <a:srgbClr val="FF0000"/>
                </a:solidFill>
                <a:latin typeface="Arial" charset="0"/>
                <a:cs typeface="Arial" charset="0"/>
              </a:rPr>
              <a:t>A</a:t>
            </a:r>
            <a:r>
              <a:rPr lang="ja-JP" altLang="en-US" sz="1400">
                <a:solidFill>
                  <a:srgbClr val="FF0000"/>
                </a:solidFill>
                <a:latin typeface="Arial" charset="0"/>
                <a:cs typeface="Arial" charset="0"/>
              </a:rPr>
              <a:t>’</a:t>
            </a:r>
            <a:r>
              <a:rPr lang="en-US" sz="1400" dirty="0">
                <a:solidFill>
                  <a:srgbClr val="FF0000"/>
                </a:solidFill>
                <a:latin typeface="Arial" charset="0"/>
                <a:cs typeface="Arial" charset="0"/>
              </a:rPr>
              <a:t>s signal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>
                <a:solidFill>
                  <a:srgbClr val="FF0000"/>
                </a:solidFill>
                <a:latin typeface="Arial" charset="0"/>
                <a:cs typeface="Arial" charset="0"/>
              </a:rPr>
              <a:t>strength</a:t>
            </a:r>
          </a:p>
        </p:txBody>
      </p:sp>
      <p:sp>
        <p:nvSpPr>
          <p:cNvPr id="122" name="Line 60">
            <a:extLst>
              <a:ext uri="{FF2B5EF4-FFF2-40B4-BE49-F238E27FC236}">
                <a16:creationId xmlns:a16="http://schemas.microsoft.com/office/drawing/2014/main" id="{FABA226A-B439-064D-8234-9686E55063BC}"/>
              </a:ext>
            </a:extLst>
          </p:cNvPr>
          <p:cNvSpPr>
            <a:spLocks noChangeShapeType="1"/>
          </p:cNvSpPr>
          <p:nvPr/>
        </p:nvSpPr>
        <p:spPr bwMode="auto">
          <a:xfrm>
            <a:off x="7288213" y="3983038"/>
            <a:ext cx="32639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3" name="Line 61">
            <a:extLst>
              <a:ext uri="{FF2B5EF4-FFF2-40B4-BE49-F238E27FC236}">
                <a16:creationId xmlns:a16="http://schemas.microsoft.com/office/drawing/2014/main" id="{22C32468-EE2B-2E4C-B22A-60D2BC6BFF8E}"/>
              </a:ext>
            </a:extLst>
          </p:cNvPr>
          <p:cNvSpPr>
            <a:spLocks noChangeShapeType="1"/>
          </p:cNvSpPr>
          <p:nvPr/>
        </p:nvSpPr>
        <p:spPr bwMode="auto">
          <a:xfrm>
            <a:off x="7234238" y="2803525"/>
            <a:ext cx="0" cy="1138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4" name="Freeform 62">
            <a:extLst>
              <a:ext uri="{FF2B5EF4-FFF2-40B4-BE49-F238E27FC236}">
                <a16:creationId xmlns:a16="http://schemas.microsoft.com/office/drawing/2014/main" id="{4A0B08BE-766C-DE4A-820F-57A89FD06857}"/>
              </a:ext>
            </a:extLst>
          </p:cNvPr>
          <p:cNvSpPr>
            <a:spLocks/>
          </p:cNvSpPr>
          <p:nvPr/>
        </p:nvSpPr>
        <p:spPr bwMode="auto">
          <a:xfrm>
            <a:off x="7316788" y="2859088"/>
            <a:ext cx="2995612" cy="1081087"/>
          </a:xfrm>
          <a:custGeom>
            <a:avLst/>
            <a:gdLst>
              <a:gd name="T0" fmla="*/ 0 w 1887"/>
              <a:gd name="T1" fmla="*/ 0 h 681"/>
              <a:gd name="T2" fmla="*/ 2147483647 w 1887"/>
              <a:gd name="T3" fmla="*/ 2147483647 h 681"/>
              <a:gd name="T4" fmla="*/ 2147483647 w 1887"/>
              <a:gd name="T5" fmla="*/ 2147483647 h 681"/>
              <a:gd name="T6" fmla="*/ 2147483647 w 1887"/>
              <a:gd name="T7" fmla="*/ 2147483647 h 68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87" h="681">
                <a:moveTo>
                  <a:pt x="0" y="0"/>
                </a:moveTo>
                <a:cubicBezTo>
                  <a:pt x="161" y="25"/>
                  <a:pt x="737" y="52"/>
                  <a:pt x="966" y="151"/>
                </a:cubicBezTo>
                <a:cubicBezTo>
                  <a:pt x="1195" y="250"/>
                  <a:pt x="1220" y="507"/>
                  <a:pt x="1373" y="594"/>
                </a:cubicBezTo>
                <a:cubicBezTo>
                  <a:pt x="1526" y="681"/>
                  <a:pt x="1780" y="657"/>
                  <a:pt x="1887" y="673"/>
                </a:cubicBezTo>
              </a:path>
            </a:pathLst>
          </a:custGeom>
          <a:noFill/>
          <a:ln w="38100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5" name="Text Box 63">
            <a:extLst>
              <a:ext uri="{FF2B5EF4-FFF2-40B4-BE49-F238E27FC236}">
                <a16:creationId xmlns:a16="http://schemas.microsoft.com/office/drawing/2014/main" id="{F540644C-8058-2E44-97EC-92D26AD8F8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72500" y="3946525"/>
            <a:ext cx="593725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  <a:cs typeface="Arial" charset="0"/>
              </a:rPr>
              <a:t>space</a:t>
            </a:r>
          </a:p>
        </p:txBody>
      </p:sp>
      <p:sp>
        <p:nvSpPr>
          <p:cNvPr id="126" name="Freeform 65">
            <a:extLst>
              <a:ext uri="{FF2B5EF4-FFF2-40B4-BE49-F238E27FC236}">
                <a16:creationId xmlns:a16="http://schemas.microsoft.com/office/drawing/2014/main" id="{C12F975E-D1B5-414F-8341-03DCBA174B3E}"/>
              </a:ext>
            </a:extLst>
          </p:cNvPr>
          <p:cNvSpPr>
            <a:spLocks/>
          </p:cNvSpPr>
          <p:nvPr/>
        </p:nvSpPr>
        <p:spPr bwMode="auto">
          <a:xfrm flipH="1">
            <a:off x="7412038" y="2828925"/>
            <a:ext cx="2995612" cy="1081088"/>
          </a:xfrm>
          <a:custGeom>
            <a:avLst/>
            <a:gdLst>
              <a:gd name="T0" fmla="*/ 0 w 1887"/>
              <a:gd name="T1" fmla="*/ 0 h 681"/>
              <a:gd name="T2" fmla="*/ 2147483647 w 1887"/>
              <a:gd name="T3" fmla="*/ 2147483647 h 681"/>
              <a:gd name="T4" fmla="*/ 2147483647 w 1887"/>
              <a:gd name="T5" fmla="*/ 2147483647 h 681"/>
              <a:gd name="T6" fmla="*/ 2147483647 w 1887"/>
              <a:gd name="T7" fmla="*/ 2147483647 h 68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87" h="681">
                <a:moveTo>
                  <a:pt x="0" y="0"/>
                </a:moveTo>
                <a:cubicBezTo>
                  <a:pt x="161" y="25"/>
                  <a:pt x="737" y="52"/>
                  <a:pt x="966" y="151"/>
                </a:cubicBezTo>
                <a:cubicBezTo>
                  <a:pt x="1195" y="250"/>
                  <a:pt x="1220" y="507"/>
                  <a:pt x="1373" y="594"/>
                </a:cubicBezTo>
                <a:cubicBezTo>
                  <a:pt x="1526" y="681"/>
                  <a:pt x="1780" y="657"/>
                  <a:pt x="1887" y="673"/>
                </a:cubicBezTo>
              </a:path>
            </a:pathLst>
          </a:custGeom>
          <a:noFill/>
          <a:ln w="38100" cap="flat" cmpd="sng">
            <a:solidFill>
              <a:srgbClr val="3333CC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7" name="Text Box 66">
            <a:extLst>
              <a:ext uri="{FF2B5EF4-FFF2-40B4-BE49-F238E27FC236}">
                <a16:creationId xmlns:a16="http://schemas.microsoft.com/office/drawing/2014/main" id="{65ACABD3-44F1-4A49-8D29-DA46DD5FE7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53613" y="2882900"/>
            <a:ext cx="958850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>
                <a:solidFill>
                  <a:srgbClr val="3333CC"/>
                </a:solidFill>
                <a:latin typeface="Arial" charset="0"/>
                <a:cs typeface="Arial" charset="0"/>
              </a:rPr>
              <a:t>C</a:t>
            </a:r>
            <a:r>
              <a:rPr lang="ja-JP" altLang="en-US" sz="1400">
                <a:solidFill>
                  <a:srgbClr val="3333CC"/>
                </a:solidFill>
                <a:latin typeface="Arial" charset="0"/>
                <a:cs typeface="Arial" charset="0"/>
              </a:rPr>
              <a:t>’</a:t>
            </a:r>
            <a:r>
              <a:rPr lang="en-US" sz="1400" dirty="0">
                <a:solidFill>
                  <a:srgbClr val="3333CC"/>
                </a:solidFill>
                <a:latin typeface="Arial" charset="0"/>
                <a:cs typeface="Arial" charset="0"/>
              </a:rPr>
              <a:t>s signal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>
                <a:solidFill>
                  <a:srgbClr val="3333CC"/>
                </a:solidFill>
                <a:latin typeface="Arial" charset="0"/>
                <a:cs typeface="Arial" charset="0"/>
              </a:rPr>
              <a:t>strength</a:t>
            </a:r>
          </a:p>
        </p:txBody>
      </p:sp>
      <p:sp>
        <p:nvSpPr>
          <p:cNvPr id="128" name="Line 67">
            <a:extLst>
              <a:ext uri="{FF2B5EF4-FFF2-40B4-BE49-F238E27FC236}">
                <a16:creationId xmlns:a16="http://schemas.microsoft.com/office/drawing/2014/main" id="{FA65E92F-3E66-5349-83A8-F1F9788C646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13650" y="2690813"/>
            <a:ext cx="26988" cy="1263650"/>
          </a:xfrm>
          <a:prstGeom prst="line">
            <a:avLst/>
          </a:prstGeom>
          <a:noFill/>
          <a:ln w="9525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9" name="Line 68">
            <a:extLst>
              <a:ext uri="{FF2B5EF4-FFF2-40B4-BE49-F238E27FC236}">
                <a16:creationId xmlns:a16="http://schemas.microsoft.com/office/drawing/2014/main" id="{FC263470-E015-7A4B-8414-9AF10F248EA8}"/>
              </a:ext>
            </a:extLst>
          </p:cNvPr>
          <p:cNvSpPr>
            <a:spLocks noChangeShapeType="1"/>
          </p:cNvSpPr>
          <p:nvPr/>
        </p:nvSpPr>
        <p:spPr bwMode="auto">
          <a:xfrm>
            <a:off x="8834438" y="2759075"/>
            <a:ext cx="0" cy="1208088"/>
          </a:xfrm>
          <a:prstGeom prst="line">
            <a:avLst/>
          </a:prstGeom>
          <a:noFill/>
          <a:ln w="9525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0" name="Line 69">
            <a:extLst>
              <a:ext uri="{FF2B5EF4-FFF2-40B4-BE49-F238E27FC236}">
                <a16:creationId xmlns:a16="http://schemas.microsoft.com/office/drawing/2014/main" id="{582AF92B-D547-DD40-BF8A-97F1F22001C1}"/>
              </a:ext>
            </a:extLst>
          </p:cNvPr>
          <p:cNvSpPr>
            <a:spLocks noChangeShapeType="1"/>
          </p:cNvSpPr>
          <p:nvPr/>
        </p:nvSpPr>
        <p:spPr bwMode="auto">
          <a:xfrm>
            <a:off x="9915525" y="2743200"/>
            <a:ext cx="0" cy="1181100"/>
          </a:xfrm>
          <a:prstGeom prst="line">
            <a:avLst/>
          </a:prstGeom>
          <a:noFill/>
          <a:ln w="9525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31" name="Group 356">
            <a:extLst>
              <a:ext uri="{FF2B5EF4-FFF2-40B4-BE49-F238E27FC236}">
                <a16:creationId xmlns:a16="http://schemas.microsoft.com/office/drawing/2014/main" id="{4CA07968-03D3-0041-BCA1-C9FDA0B76EA9}"/>
              </a:ext>
            </a:extLst>
          </p:cNvPr>
          <p:cNvGrpSpPr>
            <a:grpSpLocks/>
          </p:cNvGrpSpPr>
          <p:nvPr/>
        </p:nvGrpSpPr>
        <p:grpSpPr bwMode="auto">
          <a:xfrm>
            <a:off x="4253706" y="2987675"/>
            <a:ext cx="627062" cy="642937"/>
            <a:chOff x="313" y="1497"/>
            <a:chExt cx="1152" cy="1014"/>
          </a:xfrm>
        </p:grpSpPr>
        <p:pic>
          <p:nvPicPr>
            <p:cNvPr id="132" name="Picture 354" descr="laptop_stylized_small">
              <a:extLst>
                <a:ext uri="{FF2B5EF4-FFF2-40B4-BE49-F238E27FC236}">
                  <a16:creationId xmlns:a16="http://schemas.microsoft.com/office/drawing/2014/main" id="{7306B260-74E1-5346-A521-CA70EAD7EE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3" name="Picture 355" descr="antenna_stylized">
              <a:extLst>
                <a:ext uri="{FF2B5EF4-FFF2-40B4-BE49-F238E27FC236}">
                  <a16:creationId xmlns:a16="http://schemas.microsoft.com/office/drawing/2014/main" id="{C6C0BA51-6B06-3B4F-AAD9-C22224D558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34" name="Group 356">
            <a:extLst>
              <a:ext uri="{FF2B5EF4-FFF2-40B4-BE49-F238E27FC236}">
                <a16:creationId xmlns:a16="http://schemas.microsoft.com/office/drawing/2014/main" id="{CB4DEA0C-C72B-0346-A94A-CBBD910F3304}"/>
              </a:ext>
            </a:extLst>
          </p:cNvPr>
          <p:cNvGrpSpPr>
            <a:grpSpLocks/>
          </p:cNvGrpSpPr>
          <p:nvPr/>
        </p:nvGrpSpPr>
        <p:grpSpPr bwMode="auto">
          <a:xfrm>
            <a:off x="2729706" y="3128962"/>
            <a:ext cx="627062" cy="644525"/>
            <a:chOff x="313" y="1497"/>
            <a:chExt cx="1152" cy="1014"/>
          </a:xfrm>
        </p:grpSpPr>
        <p:pic>
          <p:nvPicPr>
            <p:cNvPr id="135" name="Picture 354" descr="laptop_stylized_small">
              <a:extLst>
                <a:ext uri="{FF2B5EF4-FFF2-40B4-BE49-F238E27FC236}">
                  <a16:creationId xmlns:a16="http://schemas.microsoft.com/office/drawing/2014/main" id="{A761A985-95DE-D44A-832C-B5DA904846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6" name="Picture 355" descr="antenna_stylized">
              <a:extLst>
                <a:ext uri="{FF2B5EF4-FFF2-40B4-BE49-F238E27FC236}">
                  <a16:creationId xmlns:a16="http://schemas.microsoft.com/office/drawing/2014/main" id="{446B3308-57E8-114D-BAF3-DDE4A94E2AE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37" name="Group 356">
            <a:extLst>
              <a:ext uri="{FF2B5EF4-FFF2-40B4-BE49-F238E27FC236}">
                <a16:creationId xmlns:a16="http://schemas.microsoft.com/office/drawing/2014/main" id="{CB7E2FE1-4A7B-C84A-BAD4-7D682114705F}"/>
              </a:ext>
            </a:extLst>
          </p:cNvPr>
          <p:cNvGrpSpPr>
            <a:grpSpLocks/>
          </p:cNvGrpSpPr>
          <p:nvPr/>
        </p:nvGrpSpPr>
        <p:grpSpPr bwMode="auto">
          <a:xfrm>
            <a:off x="7340600" y="1989138"/>
            <a:ext cx="627063" cy="642937"/>
            <a:chOff x="313" y="1497"/>
            <a:chExt cx="1152" cy="1014"/>
          </a:xfrm>
        </p:grpSpPr>
        <p:pic>
          <p:nvPicPr>
            <p:cNvPr id="138" name="Picture 354" descr="laptop_stylized_small">
              <a:extLst>
                <a:ext uri="{FF2B5EF4-FFF2-40B4-BE49-F238E27FC236}">
                  <a16:creationId xmlns:a16="http://schemas.microsoft.com/office/drawing/2014/main" id="{AA79C3F4-46C7-0349-85E1-BA552B997E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9" name="Picture 355" descr="antenna_stylized">
              <a:extLst>
                <a:ext uri="{FF2B5EF4-FFF2-40B4-BE49-F238E27FC236}">
                  <a16:creationId xmlns:a16="http://schemas.microsoft.com/office/drawing/2014/main" id="{4E6FF8B2-4F7E-B945-BE46-C86EBBCBE2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0" name="Group 356">
            <a:extLst>
              <a:ext uri="{FF2B5EF4-FFF2-40B4-BE49-F238E27FC236}">
                <a16:creationId xmlns:a16="http://schemas.microsoft.com/office/drawing/2014/main" id="{D72B8EE2-805B-4341-8FF7-2156BB1248A0}"/>
              </a:ext>
            </a:extLst>
          </p:cNvPr>
          <p:cNvGrpSpPr>
            <a:grpSpLocks/>
          </p:cNvGrpSpPr>
          <p:nvPr/>
        </p:nvGrpSpPr>
        <p:grpSpPr bwMode="auto">
          <a:xfrm>
            <a:off x="8529638" y="2028825"/>
            <a:ext cx="627062" cy="644525"/>
            <a:chOff x="313" y="1497"/>
            <a:chExt cx="1152" cy="1014"/>
          </a:xfrm>
        </p:grpSpPr>
        <p:pic>
          <p:nvPicPr>
            <p:cNvPr id="141" name="Picture 354" descr="laptop_stylized_small">
              <a:extLst>
                <a:ext uri="{FF2B5EF4-FFF2-40B4-BE49-F238E27FC236}">
                  <a16:creationId xmlns:a16="http://schemas.microsoft.com/office/drawing/2014/main" id="{293E3A24-0E7E-C64F-AE1D-F2A4EBBDD62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2" name="Picture 355" descr="antenna_stylized">
              <a:extLst>
                <a:ext uri="{FF2B5EF4-FFF2-40B4-BE49-F238E27FC236}">
                  <a16:creationId xmlns:a16="http://schemas.microsoft.com/office/drawing/2014/main" id="{456A11D2-A09B-574E-BA78-CF1896EC17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3" name="Group 356">
            <a:extLst>
              <a:ext uri="{FF2B5EF4-FFF2-40B4-BE49-F238E27FC236}">
                <a16:creationId xmlns:a16="http://schemas.microsoft.com/office/drawing/2014/main" id="{5473C3B0-61A5-E547-88B5-91B90BF959BC}"/>
              </a:ext>
            </a:extLst>
          </p:cNvPr>
          <p:cNvGrpSpPr>
            <a:grpSpLocks/>
          </p:cNvGrpSpPr>
          <p:nvPr/>
        </p:nvGrpSpPr>
        <p:grpSpPr bwMode="auto">
          <a:xfrm>
            <a:off x="9605963" y="1958975"/>
            <a:ext cx="627062" cy="642938"/>
            <a:chOff x="313" y="1497"/>
            <a:chExt cx="1152" cy="1014"/>
          </a:xfrm>
        </p:grpSpPr>
        <p:pic>
          <p:nvPicPr>
            <p:cNvPr id="144" name="Picture 354" descr="laptop_stylized_small">
              <a:extLst>
                <a:ext uri="{FF2B5EF4-FFF2-40B4-BE49-F238E27FC236}">
                  <a16:creationId xmlns:a16="http://schemas.microsoft.com/office/drawing/2014/main" id="{ACC81BEE-6A25-1047-B556-F5C390402BF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5" name="Picture 355" descr="antenna_stylized">
              <a:extLst>
                <a:ext uri="{FF2B5EF4-FFF2-40B4-BE49-F238E27FC236}">
                  <a16:creationId xmlns:a16="http://schemas.microsoft.com/office/drawing/2014/main" id="{13857146-FCD5-1B4A-A5AA-EB8B2F5A6D0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46" name="Rectangle 70">
            <a:extLst>
              <a:ext uri="{FF2B5EF4-FFF2-40B4-BE49-F238E27FC236}">
                <a16:creationId xmlns:a16="http://schemas.microsoft.com/office/drawing/2014/main" id="{74CC21E7-8D8F-BE42-B6A9-4A812307A7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7563" y="4292600"/>
            <a:ext cx="4884737" cy="20759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CC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sz="2400" dirty="0">
                <a:solidFill>
                  <a:srgbClr val="C00000"/>
                </a:solidFill>
                <a:cs typeface="+mn-cs"/>
              </a:rPr>
              <a:t>Signal attenuation:</a:t>
            </a:r>
          </a:p>
          <a:p>
            <a:pPr marL="277813" indent="-277813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B, A hear each other</a:t>
            </a:r>
          </a:p>
          <a:p>
            <a:pPr marL="277813" indent="-277813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B, C hear each other</a:t>
            </a:r>
          </a:p>
          <a:p>
            <a:pPr marL="277813" indent="-277813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A, C can not hear each other interfering at B</a:t>
            </a:r>
          </a:p>
        </p:txBody>
      </p:sp>
    </p:spTree>
    <p:extLst>
      <p:ext uri="{BB962C8B-B14F-4D97-AF65-F5344CB8AC3E}">
        <p14:creationId xmlns:p14="http://schemas.microsoft.com/office/powerpoint/2010/main" val="30142290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/>
      <p:bldP spid="119" grpId="0"/>
      <p:bldP spid="120" grpId="0"/>
      <p:bldP spid="121" grpId="0"/>
      <p:bldP spid="124" grpId="0" animBg="1"/>
      <p:bldP spid="125" grpId="0"/>
      <p:bldP spid="126" grpId="0" animBg="1"/>
      <p:bldP spid="127" grpId="0"/>
      <p:bldP spid="146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Code Division Multiple Access (CDMA)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16</a:t>
            </a:fld>
            <a:endParaRPr lang="en-US" dirty="0"/>
          </a:p>
        </p:txBody>
      </p:sp>
      <p:sp>
        <p:nvSpPr>
          <p:cNvPr id="718" name="Rectangle 3">
            <a:extLst>
              <a:ext uri="{FF2B5EF4-FFF2-40B4-BE49-F238E27FC236}">
                <a16:creationId xmlns:a16="http://schemas.microsoft.com/office/drawing/2014/main" id="{953F996D-330A-8747-94AD-947138A1EE45}"/>
              </a:ext>
            </a:extLst>
          </p:cNvPr>
          <p:cNvSpPr txBox="1">
            <a:spLocks noChangeArrowheads="1"/>
          </p:cNvSpPr>
          <p:nvPr/>
        </p:nvSpPr>
        <p:spPr>
          <a:xfrm>
            <a:off x="762289" y="1306802"/>
            <a:ext cx="10626148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93688">
              <a:lnSpc>
                <a:spcPct val="100000"/>
              </a:lnSpc>
              <a:defRPr/>
            </a:pPr>
            <a:r>
              <a:rPr lang="en-US" sz="3200" dirty="0"/>
              <a:t>unique </a:t>
            </a:r>
            <a:r>
              <a:rPr lang="en-US" altLang="ja-JP" sz="3200" dirty="0"/>
              <a:t>“</a:t>
            </a:r>
            <a:r>
              <a:rPr lang="en-US" sz="3200" dirty="0"/>
              <a:t>code</a:t>
            </a:r>
            <a:r>
              <a:rPr lang="en-US" altLang="ja-JP" sz="3200" dirty="0"/>
              <a:t>”</a:t>
            </a:r>
            <a:r>
              <a:rPr lang="en-US" sz="3200" dirty="0"/>
              <a:t> assigned to each user; i.e., code set partitioning</a:t>
            </a:r>
          </a:p>
          <a:p>
            <a:pPr lvl="1">
              <a:lnSpc>
                <a:spcPct val="100000"/>
              </a:lnSpc>
              <a:defRPr/>
            </a:pPr>
            <a:r>
              <a:rPr lang="en-US" sz="2800" dirty="0"/>
              <a:t>all users share same frequency, but each user has own </a:t>
            </a:r>
            <a:r>
              <a:rPr lang="en-US" altLang="ja-JP" sz="2800" dirty="0"/>
              <a:t>“</a:t>
            </a:r>
            <a:r>
              <a:rPr lang="en-US" sz="2800" dirty="0"/>
              <a:t>chipping</a:t>
            </a:r>
            <a:r>
              <a:rPr lang="en-US" altLang="ja-JP" sz="2800" dirty="0"/>
              <a:t>”</a:t>
            </a:r>
            <a:r>
              <a:rPr lang="en-US" sz="2800" dirty="0"/>
              <a:t> sequence (i.e., code) to encode data</a:t>
            </a:r>
          </a:p>
          <a:p>
            <a:pPr lvl="1">
              <a:lnSpc>
                <a:spcPct val="100000"/>
              </a:lnSpc>
              <a:defRPr/>
            </a:pPr>
            <a:r>
              <a:rPr lang="en-US" sz="2800" dirty="0"/>
              <a:t>allows multiple users to </a:t>
            </a:r>
            <a:r>
              <a:rPr lang="en-US" altLang="ja-JP" sz="2800" dirty="0"/>
              <a:t>“</a:t>
            </a:r>
            <a:r>
              <a:rPr lang="en-US" sz="2800" dirty="0"/>
              <a:t>coexist</a:t>
            </a:r>
            <a:r>
              <a:rPr lang="en-US" altLang="ja-JP" sz="2800" dirty="0"/>
              <a:t>”</a:t>
            </a:r>
            <a:r>
              <a:rPr lang="en-US" sz="2800" dirty="0"/>
              <a:t> and transmit simultaneously with minimal interference (if codes are “orthogonal”)</a:t>
            </a:r>
          </a:p>
          <a:p>
            <a:pPr indent="-341313">
              <a:lnSpc>
                <a:spcPct val="100000"/>
              </a:lnSpc>
              <a:defRPr/>
            </a:pPr>
            <a:r>
              <a:rPr lang="en-US" sz="3200" dirty="0">
                <a:solidFill>
                  <a:srgbClr val="C00000"/>
                </a:solidFill>
              </a:rPr>
              <a:t>encoding: </a:t>
            </a:r>
            <a:r>
              <a:rPr lang="en-US" sz="3200" dirty="0"/>
              <a:t>inner product: </a:t>
            </a:r>
            <a:r>
              <a:rPr lang="en-US" dirty="0"/>
              <a:t>(original data) X (chipping sequence)</a:t>
            </a:r>
            <a:endParaRPr lang="en-US" sz="3200" dirty="0"/>
          </a:p>
          <a:p>
            <a:pPr marL="354013" indent="-354013">
              <a:lnSpc>
                <a:spcPct val="100000"/>
              </a:lnSpc>
              <a:defRPr/>
            </a:pPr>
            <a:r>
              <a:rPr lang="en-US" sz="3200" dirty="0">
                <a:solidFill>
                  <a:srgbClr val="C00000"/>
                </a:solidFill>
              </a:rPr>
              <a:t>decoding: </a:t>
            </a:r>
            <a:r>
              <a:rPr lang="en-US" dirty="0"/>
              <a:t>summed </a:t>
            </a:r>
            <a:r>
              <a:rPr lang="en-US" sz="3200" dirty="0"/>
              <a:t>inner-product: </a:t>
            </a:r>
            <a:r>
              <a:rPr lang="en-US" dirty="0"/>
              <a:t>(encoded data) X (chipping sequence)</a:t>
            </a:r>
            <a:endParaRPr lang="en-US" sz="4800" dirty="0"/>
          </a:p>
          <a:p>
            <a:pPr indent="-341313">
              <a:lnSpc>
                <a:spcPct val="100000"/>
              </a:lnSpc>
              <a:defRPr/>
            </a:pPr>
            <a:endParaRPr lang="en-US" sz="3200" dirty="0"/>
          </a:p>
          <a:p>
            <a:pPr>
              <a:lnSpc>
                <a:spcPct val="80000"/>
              </a:lnSpc>
              <a:defRPr/>
            </a:pPr>
            <a:endParaRPr lang="en-US" sz="3200" dirty="0">
              <a:latin typeface="Gill Sans M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6128505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7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7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7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CDMA encode/decode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17</a:t>
            </a:fld>
            <a:endParaRPr lang="en-US" dirty="0"/>
          </a:p>
        </p:txBody>
      </p:sp>
      <p:sp>
        <p:nvSpPr>
          <p:cNvPr id="433" name="Line 6">
            <a:extLst>
              <a:ext uri="{FF2B5EF4-FFF2-40B4-BE49-F238E27FC236}">
                <a16:creationId xmlns:a16="http://schemas.microsoft.com/office/drawing/2014/main" id="{7762FDF6-2446-3E43-8720-E7B7AA18D678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1350" y="1410795"/>
            <a:ext cx="0" cy="1624013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4" name="Line 9">
            <a:extLst>
              <a:ext uri="{FF2B5EF4-FFF2-40B4-BE49-F238E27FC236}">
                <a16:creationId xmlns:a16="http://schemas.microsoft.com/office/drawing/2014/main" id="{7FF576EE-0D7F-AC4E-AD6B-1AACED8038C9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8625" y="1386983"/>
            <a:ext cx="0" cy="1624012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5" name="Text Box 10">
            <a:extLst>
              <a:ext uri="{FF2B5EF4-FFF2-40B4-BE49-F238E27FC236}">
                <a16:creationId xmlns:a16="http://schemas.microsoft.com/office/drawing/2014/main" id="{F21423CE-6E23-864D-AE72-4B27CF5194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21088" y="2818908"/>
            <a:ext cx="6699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slot 1</a:t>
            </a:r>
          </a:p>
        </p:txBody>
      </p:sp>
      <p:sp>
        <p:nvSpPr>
          <p:cNvPr id="436" name="Text Box 11">
            <a:extLst>
              <a:ext uri="{FF2B5EF4-FFF2-40B4-BE49-F238E27FC236}">
                <a16:creationId xmlns:a16="http://schemas.microsoft.com/office/drawing/2014/main" id="{A41B6EA9-EE6C-C949-81EA-16B63EA5A7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40263" y="2823670"/>
            <a:ext cx="6699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slot 0</a:t>
            </a:r>
          </a:p>
        </p:txBody>
      </p:sp>
      <p:grpSp>
        <p:nvGrpSpPr>
          <p:cNvPr id="437" name="Group 150">
            <a:extLst>
              <a:ext uri="{FF2B5EF4-FFF2-40B4-BE49-F238E27FC236}">
                <a16:creationId xmlns:a16="http://schemas.microsoft.com/office/drawing/2014/main" id="{6846776D-29A4-C047-BD8B-B36F67C3A5FE}"/>
              </a:ext>
            </a:extLst>
          </p:cNvPr>
          <p:cNvGrpSpPr>
            <a:grpSpLocks/>
          </p:cNvGrpSpPr>
          <p:nvPr/>
        </p:nvGrpSpPr>
        <p:grpSpPr bwMode="auto">
          <a:xfrm>
            <a:off x="3316288" y="1320308"/>
            <a:ext cx="1254125" cy="1624012"/>
            <a:chOff x="1313" y="921"/>
            <a:chExt cx="790" cy="1023"/>
          </a:xfrm>
        </p:grpSpPr>
        <p:sp>
          <p:nvSpPr>
            <p:cNvPr id="438" name="Line 5">
              <a:extLst>
                <a:ext uri="{FF2B5EF4-FFF2-40B4-BE49-F238E27FC236}">
                  <a16:creationId xmlns:a16="http://schemas.microsoft.com/office/drawing/2014/main" id="{298CDB05-EA65-C643-BE8E-B0FC9ED106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50" y="921"/>
              <a:ext cx="0" cy="1023"/>
            </a:xfrm>
            <a:prstGeom prst="line">
              <a:avLst/>
            </a:prstGeom>
            <a:noFill/>
            <a:ln w="12700">
              <a:solidFill>
                <a:srgbClr val="3333CC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9" name="Rectangle 12">
              <a:extLst>
                <a:ext uri="{FF2B5EF4-FFF2-40B4-BE49-F238E27FC236}">
                  <a16:creationId xmlns:a16="http://schemas.microsoft.com/office/drawing/2014/main" id="{73F94AD3-1AF6-7648-ACBC-E99C830414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0" y="1218"/>
              <a:ext cx="678" cy="135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0" name="Text Box 15">
              <a:extLst>
                <a:ext uri="{FF2B5EF4-FFF2-40B4-BE49-F238E27FC236}">
                  <a16:creationId xmlns:a16="http://schemas.microsoft.com/office/drawing/2014/main" id="{FDFC6C2A-B275-2E40-AB84-586BF299A5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36" y="1194"/>
              <a:ext cx="400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d</a:t>
              </a:r>
              <a:r>
                <a:rPr kumimoji="0" lang="en-US" sz="12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1</a:t>
              </a: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 = -1</a:t>
              </a:r>
            </a:p>
          </p:txBody>
        </p:sp>
        <p:grpSp>
          <p:nvGrpSpPr>
            <p:cNvPr id="441" name="Group 44">
              <a:extLst>
                <a:ext uri="{FF2B5EF4-FFF2-40B4-BE49-F238E27FC236}">
                  <a16:creationId xmlns:a16="http://schemas.microsoft.com/office/drawing/2014/main" id="{620B35C5-24A4-114D-85B0-D738F3EFE1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13" y="1534"/>
              <a:ext cx="790" cy="307"/>
              <a:chOff x="1313" y="1534"/>
              <a:chExt cx="790" cy="307"/>
            </a:xfrm>
          </p:grpSpPr>
          <p:sp>
            <p:nvSpPr>
              <p:cNvPr id="442" name="Text Box 17">
                <a:extLst>
                  <a:ext uri="{FF2B5EF4-FFF2-40B4-BE49-F238E27FC236}">
                    <a16:creationId xmlns:a16="http://schemas.microsoft.com/office/drawing/2014/main" id="{D9299C94-75F7-9140-809B-1C978D457BB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13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443" name="Group 22">
                <a:extLst>
                  <a:ext uri="{FF2B5EF4-FFF2-40B4-BE49-F238E27FC236}">
                    <a16:creationId xmlns:a16="http://schemas.microsoft.com/office/drawing/2014/main" id="{214F67F6-3FDE-8047-BC27-C89C3A746BC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53" y="1539"/>
                <a:ext cx="258" cy="147"/>
                <a:chOff x="1353" y="1539"/>
                <a:chExt cx="258" cy="144"/>
              </a:xfrm>
            </p:grpSpPr>
            <p:sp>
              <p:nvSpPr>
                <p:cNvPr id="465" name="Rectangle 18">
                  <a:extLst>
                    <a:ext uri="{FF2B5EF4-FFF2-40B4-BE49-F238E27FC236}">
                      <a16:creationId xmlns:a16="http://schemas.microsoft.com/office/drawing/2014/main" id="{F33FF9ED-6258-7C4C-8407-7E51888430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66" name="Line 20">
                  <a:extLst>
                    <a:ext uri="{FF2B5EF4-FFF2-40B4-BE49-F238E27FC236}">
                      <a16:creationId xmlns:a16="http://schemas.microsoft.com/office/drawing/2014/main" id="{8DAF169B-00F5-C44B-BE4B-053B39BF654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67" name="Line 21">
                  <a:extLst>
                    <a:ext uri="{FF2B5EF4-FFF2-40B4-BE49-F238E27FC236}">
                      <a16:creationId xmlns:a16="http://schemas.microsoft.com/office/drawing/2014/main" id="{4E33F495-B46C-9241-A64D-B0EF942E31D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44" name="Group 23">
                <a:extLst>
                  <a:ext uri="{FF2B5EF4-FFF2-40B4-BE49-F238E27FC236}">
                    <a16:creationId xmlns:a16="http://schemas.microsoft.com/office/drawing/2014/main" id="{FAA1AE6D-1DD4-9945-A0CB-C68D4A34886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73" y="1686"/>
                <a:ext cx="258" cy="144"/>
                <a:chOff x="1353" y="1539"/>
                <a:chExt cx="258" cy="144"/>
              </a:xfrm>
            </p:grpSpPr>
            <p:sp>
              <p:nvSpPr>
                <p:cNvPr id="462" name="Rectangle 24">
                  <a:extLst>
                    <a:ext uri="{FF2B5EF4-FFF2-40B4-BE49-F238E27FC236}">
                      <a16:creationId xmlns:a16="http://schemas.microsoft.com/office/drawing/2014/main" id="{1FCDE583-D600-254E-99DE-D2181719DD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63" name="Line 25">
                  <a:extLst>
                    <a:ext uri="{FF2B5EF4-FFF2-40B4-BE49-F238E27FC236}">
                      <a16:creationId xmlns:a16="http://schemas.microsoft.com/office/drawing/2014/main" id="{C2051F1D-3C16-E547-A5D4-D8A4430C427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64" name="Line 26">
                  <a:extLst>
                    <a:ext uri="{FF2B5EF4-FFF2-40B4-BE49-F238E27FC236}">
                      <a16:creationId xmlns:a16="http://schemas.microsoft.com/office/drawing/2014/main" id="{17BF4814-60F3-AF49-9AB3-8BF777875C3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45" name="Rectangle 27">
                <a:extLst>
                  <a:ext uri="{FF2B5EF4-FFF2-40B4-BE49-F238E27FC236}">
                    <a16:creationId xmlns:a16="http://schemas.microsoft.com/office/drawing/2014/main" id="{2F9F07B4-F807-DC43-81F3-2B98B5DD38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1686"/>
                <a:ext cx="81" cy="144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46" name="Rectangle 28">
                <a:extLst>
                  <a:ext uri="{FF2B5EF4-FFF2-40B4-BE49-F238E27FC236}">
                    <a16:creationId xmlns:a16="http://schemas.microsoft.com/office/drawing/2014/main" id="{5D5AE67B-DA7D-4148-A6F1-6F2DAC8E53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2" y="1536"/>
                <a:ext cx="81" cy="150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47" name="Text Box 29">
                <a:extLst>
                  <a:ext uri="{FF2B5EF4-FFF2-40B4-BE49-F238E27FC236}">
                    <a16:creationId xmlns:a16="http://schemas.microsoft.com/office/drawing/2014/main" id="{7D4ABC69-0943-C04C-8F80-0C2C27F974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91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448" name="Text Box 30">
                <a:extLst>
                  <a:ext uri="{FF2B5EF4-FFF2-40B4-BE49-F238E27FC236}">
                    <a16:creationId xmlns:a16="http://schemas.microsoft.com/office/drawing/2014/main" id="{FCAC0F1B-7D40-4D48-988E-62CA122B3B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78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449" name="Text Box 31">
                <a:extLst>
                  <a:ext uri="{FF2B5EF4-FFF2-40B4-BE49-F238E27FC236}">
                    <a16:creationId xmlns:a16="http://schemas.microsoft.com/office/drawing/2014/main" id="{58D710FC-A6D0-DE48-8114-5D123595ED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1540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450" name="Group 34">
                <a:extLst>
                  <a:ext uri="{FF2B5EF4-FFF2-40B4-BE49-F238E27FC236}">
                    <a16:creationId xmlns:a16="http://schemas.microsoft.com/office/drawing/2014/main" id="{501B0E84-8694-EB45-A55B-2EC8DA94C2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65" y="1684"/>
                <a:ext cx="211" cy="157"/>
                <a:chOff x="857" y="1909"/>
                <a:chExt cx="211" cy="157"/>
              </a:xfrm>
            </p:grpSpPr>
            <p:sp>
              <p:nvSpPr>
                <p:cNvPr id="460" name="Text Box 32">
                  <a:extLst>
                    <a:ext uri="{FF2B5EF4-FFF2-40B4-BE49-F238E27FC236}">
                      <a16:creationId xmlns:a16="http://schemas.microsoft.com/office/drawing/2014/main" id="{8089FA46-9789-8647-BC35-547EC427960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461" name="Text Box 33">
                  <a:extLst>
                    <a:ext uri="{FF2B5EF4-FFF2-40B4-BE49-F238E27FC236}">
                      <a16:creationId xmlns:a16="http://schemas.microsoft.com/office/drawing/2014/main" id="{D95592B2-E1FA-C74C-A9D9-834ECBACDAF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451" name="Group 35">
                <a:extLst>
                  <a:ext uri="{FF2B5EF4-FFF2-40B4-BE49-F238E27FC236}">
                    <a16:creationId xmlns:a16="http://schemas.microsoft.com/office/drawing/2014/main" id="{63E295A7-CAC4-F042-A8A0-CCC2561BAD7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0" y="1684"/>
                <a:ext cx="211" cy="157"/>
                <a:chOff x="857" y="1909"/>
                <a:chExt cx="211" cy="157"/>
              </a:xfrm>
            </p:grpSpPr>
            <p:sp>
              <p:nvSpPr>
                <p:cNvPr id="458" name="Text Box 36">
                  <a:extLst>
                    <a:ext uri="{FF2B5EF4-FFF2-40B4-BE49-F238E27FC236}">
                      <a16:creationId xmlns:a16="http://schemas.microsoft.com/office/drawing/2014/main" id="{76BB4A8D-686F-7549-90E4-A7A49206877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459" name="Text Box 37">
                  <a:extLst>
                    <a:ext uri="{FF2B5EF4-FFF2-40B4-BE49-F238E27FC236}">
                      <a16:creationId xmlns:a16="http://schemas.microsoft.com/office/drawing/2014/main" id="{8B0DB3A2-A517-2745-8A5A-F945D68DA2A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452" name="Group 38">
                <a:extLst>
                  <a:ext uri="{FF2B5EF4-FFF2-40B4-BE49-F238E27FC236}">
                    <a16:creationId xmlns:a16="http://schemas.microsoft.com/office/drawing/2014/main" id="{F32C298A-F2D4-554C-BB2B-99BB4289858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8" y="1684"/>
                <a:ext cx="211" cy="157"/>
                <a:chOff x="857" y="1909"/>
                <a:chExt cx="211" cy="157"/>
              </a:xfrm>
            </p:grpSpPr>
            <p:sp>
              <p:nvSpPr>
                <p:cNvPr id="456" name="Text Box 39">
                  <a:extLst>
                    <a:ext uri="{FF2B5EF4-FFF2-40B4-BE49-F238E27FC236}">
                      <a16:creationId xmlns:a16="http://schemas.microsoft.com/office/drawing/2014/main" id="{8FF829E5-BFCB-0044-9F06-4F7E546B13C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457" name="Text Box 40">
                  <a:extLst>
                    <a:ext uri="{FF2B5EF4-FFF2-40B4-BE49-F238E27FC236}">
                      <a16:creationId xmlns:a16="http://schemas.microsoft.com/office/drawing/2014/main" id="{7C871CD8-B8EC-7543-B152-F90DC3DD4A6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453" name="Group 41">
                <a:extLst>
                  <a:ext uri="{FF2B5EF4-FFF2-40B4-BE49-F238E27FC236}">
                    <a16:creationId xmlns:a16="http://schemas.microsoft.com/office/drawing/2014/main" id="{F7ECB9A7-BD9E-5E4C-8270-1B0BCAEC87A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92" y="1681"/>
                <a:ext cx="211" cy="157"/>
                <a:chOff x="857" y="1909"/>
                <a:chExt cx="211" cy="157"/>
              </a:xfrm>
            </p:grpSpPr>
            <p:sp>
              <p:nvSpPr>
                <p:cNvPr id="454" name="Text Box 42">
                  <a:extLst>
                    <a:ext uri="{FF2B5EF4-FFF2-40B4-BE49-F238E27FC236}">
                      <a16:creationId xmlns:a16="http://schemas.microsoft.com/office/drawing/2014/main" id="{C7316287-4A39-D14E-8F12-0DA18DE154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455" name="Text Box 43">
                  <a:extLst>
                    <a:ext uri="{FF2B5EF4-FFF2-40B4-BE49-F238E27FC236}">
                      <a16:creationId xmlns:a16="http://schemas.microsoft.com/office/drawing/2014/main" id="{90338192-1AC0-F541-8076-9A2DA098358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</p:grpSp>
      </p:grpSp>
      <p:sp>
        <p:nvSpPr>
          <p:cNvPr id="468" name="Oval 74">
            <a:extLst>
              <a:ext uri="{FF2B5EF4-FFF2-40B4-BE49-F238E27FC236}">
                <a16:creationId xmlns:a16="http://schemas.microsoft.com/office/drawing/2014/main" id="{2E9A3032-BE8B-1C49-B0F1-EC8B694AF6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3913" y="1714008"/>
            <a:ext cx="419100" cy="423862"/>
          </a:xfrm>
          <a:prstGeom prst="ellips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9" name="Text Box 75">
            <a:extLst>
              <a:ext uri="{FF2B5EF4-FFF2-40B4-BE49-F238E27FC236}">
                <a16:creationId xmlns:a16="http://schemas.microsoft.com/office/drawing/2014/main" id="{0BB37E38-B9DF-9E49-B766-E2CC92FA5C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0850" y="1302845"/>
            <a:ext cx="1197764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Z</a:t>
            </a:r>
            <a:r>
              <a:rPr lang="en-US" baseline="-25000" dirty="0">
                <a:solidFill>
                  <a:srgbClr val="000000"/>
                </a:solidFill>
                <a:latin typeface="Arial" charset="0"/>
                <a:cs typeface="Arial" charset="0"/>
              </a:rPr>
              <a:t>i,m</a:t>
            </a: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= d</a:t>
            </a:r>
            <a:r>
              <a:rPr lang="en-US" baseline="-25000" dirty="0">
                <a:solidFill>
                  <a:srgbClr val="000000"/>
                </a:solidFill>
                <a:latin typeface="Arial" charset="0"/>
                <a:cs typeface="Arial" charset="0"/>
              </a:rPr>
              <a:t>i</a:t>
            </a:r>
            <a:r>
              <a:rPr lang="en-US" sz="2400" baseline="30000" dirty="0">
                <a:solidFill>
                  <a:srgbClr val="000000"/>
                </a:solidFill>
                <a:latin typeface="Arial" charset="0"/>
                <a:cs typeface="Arial" charset="0"/>
              </a:rPr>
              <a:t>.</a:t>
            </a: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c</a:t>
            </a:r>
            <a:r>
              <a:rPr lang="en-US" baseline="-25000" dirty="0">
                <a:solidFill>
                  <a:srgbClr val="000000"/>
                </a:solidFill>
                <a:latin typeface="Arial" charset="0"/>
                <a:cs typeface="Arial" charset="0"/>
              </a:rPr>
              <a:t>m</a:t>
            </a:r>
          </a:p>
        </p:txBody>
      </p:sp>
      <p:sp>
        <p:nvSpPr>
          <p:cNvPr id="470" name="Line 72">
            <a:extLst>
              <a:ext uri="{FF2B5EF4-FFF2-40B4-BE49-F238E27FC236}">
                <a16:creationId xmlns:a16="http://schemas.microsoft.com/office/drawing/2014/main" id="{BC43B2B9-12AD-EC46-820A-AFE3E55AC0E3}"/>
              </a:ext>
            </a:extLst>
          </p:cNvPr>
          <p:cNvSpPr>
            <a:spLocks noChangeShapeType="1"/>
          </p:cNvSpPr>
          <p:nvPr/>
        </p:nvSpPr>
        <p:spPr bwMode="auto">
          <a:xfrm>
            <a:off x="5551488" y="1844183"/>
            <a:ext cx="319087" cy="4762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71" name="Line 73">
            <a:extLst>
              <a:ext uri="{FF2B5EF4-FFF2-40B4-BE49-F238E27FC236}">
                <a16:creationId xmlns:a16="http://schemas.microsoft.com/office/drawing/2014/main" id="{85727131-C2E9-C349-8881-7ABC635F15E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65775" y="2109295"/>
            <a:ext cx="403225" cy="43021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472" name="Group 149">
            <a:extLst>
              <a:ext uri="{FF2B5EF4-FFF2-40B4-BE49-F238E27FC236}">
                <a16:creationId xmlns:a16="http://schemas.microsoft.com/office/drawing/2014/main" id="{C585C5CA-68B1-BB4E-9864-EB34280502EA}"/>
              </a:ext>
            </a:extLst>
          </p:cNvPr>
          <p:cNvGrpSpPr>
            <a:grpSpLocks/>
          </p:cNvGrpSpPr>
          <p:nvPr/>
        </p:nvGrpSpPr>
        <p:grpSpPr bwMode="auto">
          <a:xfrm>
            <a:off x="4373563" y="1553670"/>
            <a:ext cx="1254125" cy="1236663"/>
            <a:chOff x="1979" y="1068"/>
            <a:chExt cx="790" cy="779"/>
          </a:xfrm>
        </p:grpSpPr>
        <p:sp>
          <p:nvSpPr>
            <p:cNvPr id="473" name="Rectangle 13">
              <a:extLst>
                <a:ext uri="{FF2B5EF4-FFF2-40B4-BE49-F238E27FC236}">
                  <a16:creationId xmlns:a16="http://schemas.microsoft.com/office/drawing/2014/main" id="{02E9E941-0BA7-764F-8B43-DFBC642E1F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8" y="1092"/>
              <a:ext cx="669" cy="135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74" name="Text Box 16">
              <a:extLst>
                <a:ext uri="{FF2B5EF4-FFF2-40B4-BE49-F238E27FC236}">
                  <a16:creationId xmlns:a16="http://schemas.microsoft.com/office/drawing/2014/main" id="{0EF61151-3B6A-CE47-8350-806B6069C9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86" y="1068"/>
              <a:ext cx="368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d</a:t>
              </a:r>
              <a:r>
                <a:rPr kumimoji="0" lang="en-US" sz="12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0</a:t>
              </a: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 = 1</a:t>
              </a:r>
            </a:p>
          </p:txBody>
        </p:sp>
        <p:grpSp>
          <p:nvGrpSpPr>
            <p:cNvPr id="475" name="Group 45">
              <a:extLst>
                <a:ext uri="{FF2B5EF4-FFF2-40B4-BE49-F238E27FC236}">
                  <a16:creationId xmlns:a16="http://schemas.microsoft.com/office/drawing/2014/main" id="{79869314-64B7-E34C-A1B8-757A5CF987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79" y="1540"/>
              <a:ext cx="790" cy="307"/>
              <a:chOff x="1313" y="1534"/>
              <a:chExt cx="790" cy="307"/>
            </a:xfrm>
          </p:grpSpPr>
          <p:sp>
            <p:nvSpPr>
              <p:cNvPr id="476" name="Text Box 46">
                <a:extLst>
                  <a:ext uri="{FF2B5EF4-FFF2-40B4-BE49-F238E27FC236}">
                    <a16:creationId xmlns:a16="http://schemas.microsoft.com/office/drawing/2014/main" id="{03961088-2A11-7F4E-8842-C9CA2AD64C0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13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477" name="Group 47">
                <a:extLst>
                  <a:ext uri="{FF2B5EF4-FFF2-40B4-BE49-F238E27FC236}">
                    <a16:creationId xmlns:a16="http://schemas.microsoft.com/office/drawing/2014/main" id="{397276D5-DAB7-034A-A41F-22ED1B48A10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53" y="1539"/>
                <a:ext cx="258" cy="147"/>
                <a:chOff x="1353" y="1539"/>
                <a:chExt cx="258" cy="144"/>
              </a:xfrm>
            </p:grpSpPr>
            <p:sp>
              <p:nvSpPr>
                <p:cNvPr id="499" name="Rectangle 48">
                  <a:extLst>
                    <a:ext uri="{FF2B5EF4-FFF2-40B4-BE49-F238E27FC236}">
                      <a16:creationId xmlns:a16="http://schemas.microsoft.com/office/drawing/2014/main" id="{28221CCC-7B2A-F645-AA0B-F0AE733DA4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00" name="Line 49">
                  <a:extLst>
                    <a:ext uri="{FF2B5EF4-FFF2-40B4-BE49-F238E27FC236}">
                      <a16:creationId xmlns:a16="http://schemas.microsoft.com/office/drawing/2014/main" id="{26F151E4-8C8C-4744-965D-20575E1C469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01" name="Line 50">
                  <a:extLst>
                    <a:ext uri="{FF2B5EF4-FFF2-40B4-BE49-F238E27FC236}">
                      <a16:creationId xmlns:a16="http://schemas.microsoft.com/office/drawing/2014/main" id="{F25B3B25-4EDD-3145-8F9E-1EFDC04008C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78" name="Group 51">
                <a:extLst>
                  <a:ext uri="{FF2B5EF4-FFF2-40B4-BE49-F238E27FC236}">
                    <a16:creationId xmlns:a16="http://schemas.microsoft.com/office/drawing/2014/main" id="{9036F2B7-EE94-474F-81F2-0DD9B42B08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73" y="1686"/>
                <a:ext cx="258" cy="144"/>
                <a:chOff x="1353" y="1539"/>
                <a:chExt cx="258" cy="144"/>
              </a:xfrm>
            </p:grpSpPr>
            <p:sp>
              <p:nvSpPr>
                <p:cNvPr id="496" name="Rectangle 52">
                  <a:extLst>
                    <a:ext uri="{FF2B5EF4-FFF2-40B4-BE49-F238E27FC236}">
                      <a16:creationId xmlns:a16="http://schemas.microsoft.com/office/drawing/2014/main" id="{A92E2B96-CF33-6641-9757-40AEB75C70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97" name="Line 53">
                  <a:extLst>
                    <a:ext uri="{FF2B5EF4-FFF2-40B4-BE49-F238E27FC236}">
                      <a16:creationId xmlns:a16="http://schemas.microsoft.com/office/drawing/2014/main" id="{EAA582F0-6D7C-6349-9FAE-A71623BFB5A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98" name="Line 54">
                  <a:extLst>
                    <a:ext uri="{FF2B5EF4-FFF2-40B4-BE49-F238E27FC236}">
                      <a16:creationId xmlns:a16="http://schemas.microsoft.com/office/drawing/2014/main" id="{01BE827C-6C93-254E-8F86-C7B1DBE9201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79" name="Rectangle 55">
                <a:extLst>
                  <a:ext uri="{FF2B5EF4-FFF2-40B4-BE49-F238E27FC236}">
                    <a16:creationId xmlns:a16="http://schemas.microsoft.com/office/drawing/2014/main" id="{AF7AC18E-87F1-8240-A21F-130D275FA4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1686"/>
                <a:ext cx="81" cy="144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80" name="Rectangle 56">
                <a:extLst>
                  <a:ext uri="{FF2B5EF4-FFF2-40B4-BE49-F238E27FC236}">
                    <a16:creationId xmlns:a16="http://schemas.microsoft.com/office/drawing/2014/main" id="{4E20B8E2-3A55-3C43-A84F-5CC765ABF4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2" y="1536"/>
                <a:ext cx="81" cy="150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81" name="Text Box 57">
                <a:extLst>
                  <a:ext uri="{FF2B5EF4-FFF2-40B4-BE49-F238E27FC236}">
                    <a16:creationId xmlns:a16="http://schemas.microsoft.com/office/drawing/2014/main" id="{A550B1AC-6F61-F543-AE39-E99A372663B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91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482" name="Text Box 58">
                <a:extLst>
                  <a:ext uri="{FF2B5EF4-FFF2-40B4-BE49-F238E27FC236}">
                    <a16:creationId xmlns:a16="http://schemas.microsoft.com/office/drawing/2014/main" id="{EB75473D-62D9-F443-9E7B-430EAEF0F42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78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483" name="Text Box 59">
                <a:extLst>
                  <a:ext uri="{FF2B5EF4-FFF2-40B4-BE49-F238E27FC236}">
                    <a16:creationId xmlns:a16="http://schemas.microsoft.com/office/drawing/2014/main" id="{AB60BDE7-949C-D445-BB9D-E9BE2FCE133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1540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484" name="Group 60">
                <a:extLst>
                  <a:ext uri="{FF2B5EF4-FFF2-40B4-BE49-F238E27FC236}">
                    <a16:creationId xmlns:a16="http://schemas.microsoft.com/office/drawing/2014/main" id="{179F852E-E8A4-4641-9283-1EE99E62EA6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65" y="1684"/>
                <a:ext cx="211" cy="157"/>
                <a:chOff x="857" y="1909"/>
                <a:chExt cx="211" cy="157"/>
              </a:xfrm>
            </p:grpSpPr>
            <p:sp>
              <p:nvSpPr>
                <p:cNvPr id="494" name="Text Box 61">
                  <a:extLst>
                    <a:ext uri="{FF2B5EF4-FFF2-40B4-BE49-F238E27FC236}">
                      <a16:creationId xmlns:a16="http://schemas.microsoft.com/office/drawing/2014/main" id="{54C4130B-3870-314F-BD3A-D753218D03F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495" name="Text Box 62">
                  <a:extLst>
                    <a:ext uri="{FF2B5EF4-FFF2-40B4-BE49-F238E27FC236}">
                      <a16:creationId xmlns:a16="http://schemas.microsoft.com/office/drawing/2014/main" id="{D695BAC2-BA7C-5943-A91C-17B3199593F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485" name="Group 63">
                <a:extLst>
                  <a:ext uri="{FF2B5EF4-FFF2-40B4-BE49-F238E27FC236}">
                    <a16:creationId xmlns:a16="http://schemas.microsoft.com/office/drawing/2014/main" id="{C23C5F09-57DF-9341-952D-6ECA49FEEA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0" y="1684"/>
                <a:ext cx="211" cy="157"/>
                <a:chOff x="857" y="1909"/>
                <a:chExt cx="211" cy="157"/>
              </a:xfrm>
            </p:grpSpPr>
            <p:sp>
              <p:nvSpPr>
                <p:cNvPr id="492" name="Text Box 64">
                  <a:extLst>
                    <a:ext uri="{FF2B5EF4-FFF2-40B4-BE49-F238E27FC236}">
                      <a16:creationId xmlns:a16="http://schemas.microsoft.com/office/drawing/2014/main" id="{7DC2EED0-74D1-DC40-B394-CBB37DA6C80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493" name="Text Box 65">
                  <a:extLst>
                    <a:ext uri="{FF2B5EF4-FFF2-40B4-BE49-F238E27FC236}">
                      <a16:creationId xmlns:a16="http://schemas.microsoft.com/office/drawing/2014/main" id="{292F6DEC-C557-9145-8A8A-19E2E9B2751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486" name="Group 66">
                <a:extLst>
                  <a:ext uri="{FF2B5EF4-FFF2-40B4-BE49-F238E27FC236}">
                    <a16:creationId xmlns:a16="http://schemas.microsoft.com/office/drawing/2014/main" id="{8C21A7E2-D5AD-9F48-A061-6DB80E85042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8" y="1684"/>
                <a:ext cx="211" cy="157"/>
                <a:chOff x="857" y="1909"/>
                <a:chExt cx="211" cy="157"/>
              </a:xfrm>
            </p:grpSpPr>
            <p:sp>
              <p:nvSpPr>
                <p:cNvPr id="490" name="Text Box 67">
                  <a:extLst>
                    <a:ext uri="{FF2B5EF4-FFF2-40B4-BE49-F238E27FC236}">
                      <a16:creationId xmlns:a16="http://schemas.microsoft.com/office/drawing/2014/main" id="{AAA02C61-C7E2-5342-B256-30B490BB7E5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491" name="Text Box 68">
                  <a:extLst>
                    <a:ext uri="{FF2B5EF4-FFF2-40B4-BE49-F238E27FC236}">
                      <a16:creationId xmlns:a16="http://schemas.microsoft.com/office/drawing/2014/main" id="{715A50D5-39D5-D64C-BF57-F3524495D61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487" name="Group 69">
                <a:extLst>
                  <a:ext uri="{FF2B5EF4-FFF2-40B4-BE49-F238E27FC236}">
                    <a16:creationId xmlns:a16="http://schemas.microsoft.com/office/drawing/2014/main" id="{E7996A31-06BD-0449-9DF3-FB1EABAC1E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92" y="1681"/>
                <a:ext cx="211" cy="157"/>
                <a:chOff x="857" y="1909"/>
                <a:chExt cx="211" cy="157"/>
              </a:xfrm>
            </p:grpSpPr>
            <p:sp>
              <p:nvSpPr>
                <p:cNvPr id="488" name="Text Box 70">
                  <a:extLst>
                    <a:ext uri="{FF2B5EF4-FFF2-40B4-BE49-F238E27FC236}">
                      <a16:creationId xmlns:a16="http://schemas.microsoft.com/office/drawing/2014/main" id="{7D8F55AA-BD89-4B4F-8657-D53FEE68359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489" name="Text Box 71">
                  <a:extLst>
                    <a:ext uri="{FF2B5EF4-FFF2-40B4-BE49-F238E27FC236}">
                      <a16:creationId xmlns:a16="http://schemas.microsoft.com/office/drawing/2014/main" id="{6164D5ED-940F-494E-B970-3FDD51FDC9C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</p:grpSp>
      </p:grpSp>
      <p:grpSp>
        <p:nvGrpSpPr>
          <p:cNvPr id="502" name="Group 76">
            <a:extLst>
              <a:ext uri="{FF2B5EF4-FFF2-40B4-BE49-F238E27FC236}">
                <a16:creationId xmlns:a16="http://schemas.microsoft.com/office/drawing/2014/main" id="{20334438-8464-EB47-86A8-A2BC8FF64C06}"/>
              </a:ext>
            </a:extLst>
          </p:cNvPr>
          <p:cNvGrpSpPr>
            <a:grpSpLocks/>
          </p:cNvGrpSpPr>
          <p:nvPr/>
        </p:nvGrpSpPr>
        <p:grpSpPr bwMode="auto">
          <a:xfrm>
            <a:off x="7693025" y="1688608"/>
            <a:ext cx="1254125" cy="487362"/>
            <a:chOff x="1313" y="1534"/>
            <a:chExt cx="790" cy="307"/>
          </a:xfrm>
        </p:grpSpPr>
        <p:sp>
          <p:nvSpPr>
            <p:cNvPr id="503" name="Text Box 77">
              <a:extLst>
                <a:ext uri="{FF2B5EF4-FFF2-40B4-BE49-F238E27FC236}">
                  <a16:creationId xmlns:a16="http://schemas.microsoft.com/office/drawing/2014/main" id="{81128549-1A49-FB42-A2FB-218DBDC0A9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13" y="1534"/>
              <a:ext cx="196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1</a:t>
              </a:r>
            </a:p>
          </p:txBody>
        </p:sp>
        <p:grpSp>
          <p:nvGrpSpPr>
            <p:cNvPr id="504" name="Group 78">
              <a:extLst>
                <a:ext uri="{FF2B5EF4-FFF2-40B4-BE49-F238E27FC236}">
                  <a16:creationId xmlns:a16="http://schemas.microsoft.com/office/drawing/2014/main" id="{2964FBCD-8FB9-E945-8C3B-8E6F872D1C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53" y="1539"/>
              <a:ext cx="258" cy="147"/>
              <a:chOff x="1353" y="1539"/>
              <a:chExt cx="258" cy="144"/>
            </a:xfrm>
          </p:grpSpPr>
          <p:sp>
            <p:nvSpPr>
              <p:cNvPr id="526" name="Rectangle 79">
                <a:extLst>
                  <a:ext uri="{FF2B5EF4-FFF2-40B4-BE49-F238E27FC236}">
                    <a16:creationId xmlns:a16="http://schemas.microsoft.com/office/drawing/2014/main" id="{7462FA7C-D3CE-054D-A069-C279CDBA83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3" y="1539"/>
                <a:ext cx="258" cy="144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27" name="Line 80">
                <a:extLst>
                  <a:ext uri="{FF2B5EF4-FFF2-40B4-BE49-F238E27FC236}">
                    <a16:creationId xmlns:a16="http://schemas.microsoft.com/office/drawing/2014/main" id="{81522AC7-2848-4D4C-8E38-AEA52C27A0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21" y="1542"/>
                <a:ext cx="0" cy="1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28" name="Line 81">
                <a:extLst>
                  <a:ext uri="{FF2B5EF4-FFF2-40B4-BE49-F238E27FC236}">
                    <a16:creationId xmlns:a16="http://schemas.microsoft.com/office/drawing/2014/main" id="{27ADB89D-E952-3A44-8E4A-9EC0AE0AA2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37" y="1545"/>
                <a:ext cx="0" cy="1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505" name="Group 82">
              <a:extLst>
                <a:ext uri="{FF2B5EF4-FFF2-40B4-BE49-F238E27FC236}">
                  <a16:creationId xmlns:a16="http://schemas.microsoft.com/office/drawing/2014/main" id="{BE7695F2-15F5-5C41-9BB6-23E6B68390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73" y="1686"/>
              <a:ext cx="258" cy="144"/>
              <a:chOff x="1353" y="1539"/>
              <a:chExt cx="258" cy="144"/>
            </a:xfrm>
          </p:grpSpPr>
          <p:sp>
            <p:nvSpPr>
              <p:cNvPr id="523" name="Rectangle 83">
                <a:extLst>
                  <a:ext uri="{FF2B5EF4-FFF2-40B4-BE49-F238E27FC236}">
                    <a16:creationId xmlns:a16="http://schemas.microsoft.com/office/drawing/2014/main" id="{95B7CA97-1A34-BF42-8D2E-A12DBFD0AA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3" y="1539"/>
                <a:ext cx="258" cy="144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24" name="Line 84">
                <a:extLst>
                  <a:ext uri="{FF2B5EF4-FFF2-40B4-BE49-F238E27FC236}">
                    <a16:creationId xmlns:a16="http://schemas.microsoft.com/office/drawing/2014/main" id="{02868D5B-3B0F-2B4E-A4CA-E6D61E7471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21" y="1542"/>
                <a:ext cx="0" cy="1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25" name="Line 85">
                <a:extLst>
                  <a:ext uri="{FF2B5EF4-FFF2-40B4-BE49-F238E27FC236}">
                    <a16:creationId xmlns:a16="http://schemas.microsoft.com/office/drawing/2014/main" id="{E9F7A247-BC82-CF4E-A9AE-71550C1034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37" y="1545"/>
                <a:ext cx="0" cy="1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06" name="Rectangle 86">
              <a:extLst>
                <a:ext uri="{FF2B5EF4-FFF2-40B4-BE49-F238E27FC236}">
                  <a16:creationId xmlns:a16="http://schemas.microsoft.com/office/drawing/2014/main" id="{165BCFD4-54CD-9A4C-B35D-F307B944F0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1" y="1686"/>
              <a:ext cx="81" cy="144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07" name="Rectangle 87">
              <a:extLst>
                <a:ext uri="{FF2B5EF4-FFF2-40B4-BE49-F238E27FC236}">
                  <a16:creationId xmlns:a16="http://schemas.microsoft.com/office/drawing/2014/main" id="{103C25CA-8C85-EF45-9DE3-9AC9FAAB18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2" y="1536"/>
              <a:ext cx="81" cy="150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08" name="Text Box 88">
              <a:extLst>
                <a:ext uri="{FF2B5EF4-FFF2-40B4-BE49-F238E27FC236}">
                  <a16:creationId xmlns:a16="http://schemas.microsoft.com/office/drawing/2014/main" id="{CBC34993-830F-2342-A03E-C8D4DC40A6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91" y="1534"/>
              <a:ext cx="196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1</a:t>
              </a:r>
            </a:p>
          </p:txBody>
        </p:sp>
        <p:sp>
          <p:nvSpPr>
            <p:cNvPr id="509" name="Text Box 89">
              <a:extLst>
                <a:ext uri="{FF2B5EF4-FFF2-40B4-BE49-F238E27FC236}">
                  <a16:creationId xmlns:a16="http://schemas.microsoft.com/office/drawing/2014/main" id="{580E6E69-B86A-E843-AAEB-15A177CA90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78" y="1534"/>
              <a:ext cx="196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1</a:t>
              </a:r>
            </a:p>
          </p:txBody>
        </p:sp>
        <p:sp>
          <p:nvSpPr>
            <p:cNvPr id="510" name="Text Box 90">
              <a:extLst>
                <a:ext uri="{FF2B5EF4-FFF2-40B4-BE49-F238E27FC236}">
                  <a16:creationId xmlns:a16="http://schemas.microsoft.com/office/drawing/2014/main" id="{646B9041-5953-8445-B1C1-10B646ECB4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52" y="1540"/>
              <a:ext cx="196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1</a:t>
              </a:r>
            </a:p>
          </p:txBody>
        </p:sp>
        <p:grpSp>
          <p:nvGrpSpPr>
            <p:cNvPr id="511" name="Group 91">
              <a:extLst>
                <a:ext uri="{FF2B5EF4-FFF2-40B4-BE49-F238E27FC236}">
                  <a16:creationId xmlns:a16="http://schemas.microsoft.com/office/drawing/2014/main" id="{DBD42B90-F279-4E42-A664-F0D2882FD5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5" y="1684"/>
              <a:ext cx="211" cy="157"/>
              <a:chOff x="857" y="1909"/>
              <a:chExt cx="211" cy="157"/>
            </a:xfrm>
          </p:grpSpPr>
          <p:sp>
            <p:nvSpPr>
              <p:cNvPr id="521" name="Text Box 92">
                <a:extLst>
                  <a:ext uri="{FF2B5EF4-FFF2-40B4-BE49-F238E27FC236}">
                    <a16:creationId xmlns:a16="http://schemas.microsoft.com/office/drawing/2014/main" id="{4873413D-A202-AD4D-AC40-069B24901B6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72" y="1912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522" name="Text Box 93">
                <a:extLst>
                  <a:ext uri="{FF2B5EF4-FFF2-40B4-BE49-F238E27FC236}">
                    <a16:creationId xmlns:a16="http://schemas.microsoft.com/office/drawing/2014/main" id="{FF361EE3-8FAD-9741-818B-BB44D303E1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" y="1909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-</a:t>
                </a:r>
              </a:p>
            </p:txBody>
          </p:sp>
        </p:grpSp>
        <p:grpSp>
          <p:nvGrpSpPr>
            <p:cNvPr id="512" name="Group 94">
              <a:extLst>
                <a:ext uri="{FF2B5EF4-FFF2-40B4-BE49-F238E27FC236}">
                  <a16:creationId xmlns:a16="http://schemas.microsoft.com/office/drawing/2014/main" id="{3988F06B-533E-C24B-ABD6-D3816676F1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0" y="1684"/>
              <a:ext cx="211" cy="157"/>
              <a:chOff x="857" y="1909"/>
              <a:chExt cx="211" cy="157"/>
            </a:xfrm>
          </p:grpSpPr>
          <p:sp>
            <p:nvSpPr>
              <p:cNvPr id="519" name="Text Box 95">
                <a:extLst>
                  <a:ext uri="{FF2B5EF4-FFF2-40B4-BE49-F238E27FC236}">
                    <a16:creationId xmlns:a16="http://schemas.microsoft.com/office/drawing/2014/main" id="{A9E9C5EE-DA49-0D4B-9C69-9BB0109B9C8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72" y="1912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520" name="Text Box 96">
                <a:extLst>
                  <a:ext uri="{FF2B5EF4-FFF2-40B4-BE49-F238E27FC236}">
                    <a16:creationId xmlns:a16="http://schemas.microsoft.com/office/drawing/2014/main" id="{1AB2FC4D-C0AF-D145-9017-465A0E6BC6C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" y="1909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-</a:t>
                </a:r>
              </a:p>
            </p:txBody>
          </p:sp>
        </p:grpSp>
        <p:grpSp>
          <p:nvGrpSpPr>
            <p:cNvPr id="513" name="Group 97">
              <a:extLst>
                <a:ext uri="{FF2B5EF4-FFF2-40B4-BE49-F238E27FC236}">
                  <a16:creationId xmlns:a16="http://schemas.microsoft.com/office/drawing/2014/main" id="{857827E8-E8CA-7F44-9A6E-6FECEA9A4C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08" y="1684"/>
              <a:ext cx="211" cy="157"/>
              <a:chOff x="857" y="1909"/>
              <a:chExt cx="211" cy="157"/>
            </a:xfrm>
          </p:grpSpPr>
          <p:sp>
            <p:nvSpPr>
              <p:cNvPr id="517" name="Text Box 98">
                <a:extLst>
                  <a:ext uri="{FF2B5EF4-FFF2-40B4-BE49-F238E27FC236}">
                    <a16:creationId xmlns:a16="http://schemas.microsoft.com/office/drawing/2014/main" id="{E9AF4070-3C34-144F-9D97-14D02A9FB3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72" y="1912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518" name="Text Box 99">
                <a:extLst>
                  <a:ext uri="{FF2B5EF4-FFF2-40B4-BE49-F238E27FC236}">
                    <a16:creationId xmlns:a16="http://schemas.microsoft.com/office/drawing/2014/main" id="{B1F5DEFC-BF2D-FA47-B0D4-EFC262D995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" y="1909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-</a:t>
                </a:r>
              </a:p>
            </p:txBody>
          </p:sp>
        </p:grpSp>
        <p:grpSp>
          <p:nvGrpSpPr>
            <p:cNvPr id="514" name="Group 100">
              <a:extLst>
                <a:ext uri="{FF2B5EF4-FFF2-40B4-BE49-F238E27FC236}">
                  <a16:creationId xmlns:a16="http://schemas.microsoft.com/office/drawing/2014/main" id="{101C42A5-8BBE-0245-AFF1-1A49EA34E7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92" y="1681"/>
              <a:ext cx="211" cy="157"/>
              <a:chOff x="857" y="1909"/>
              <a:chExt cx="211" cy="157"/>
            </a:xfrm>
          </p:grpSpPr>
          <p:sp>
            <p:nvSpPr>
              <p:cNvPr id="515" name="Text Box 101">
                <a:extLst>
                  <a:ext uri="{FF2B5EF4-FFF2-40B4-BE49-F238E27FC236}">
                    <a16:creationId xmlns:a16="http://schemas.microsoft.com/office/drawing/2014/main" id="{43732278-0AA5-BC43-BEE0-855D65A24A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72" y="1912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516" name="Text Box 102">
                <a:extLst>
                  <a:ext uri="{FF2B5EF4-FFF2-40B4-BE49-F238E27FC236}">
                    <a16:creationId xmlns:a16="http://schemas.microsoft.com/office/drawing/2014/main" id="{2E2F7175-E8E8-1146-B7EC-BAFBB11FC4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" y="1909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-</a:t>
                </a:r>
              </a:p>
            </p:txBody>
          </p:sp>
        </p:grpSp>
      </p:grpSp>
      <p:grpSp>
        <p:nvGrpSpPr>
          <p:cNvPr id="529" name="Group 136">
            <a:extLst>
              <a:ext uri="{FF2B5EF4-FFF2-40B4-BE49-F238E27FC236}">
                <a16:creationId xmlns:a16="http://schemas.microsoft.com/office/drawing/2014/main" id="{E786556A-EED0-5E48-B839-F5A27E677A23}"/>
              </a:ext>
            </a:extLst>
          </p:cNvPr>
          <p:cNvGrpSpPr>
            <a:grpSpLocks/>
          </p:cNvGrpSpPr>
          <p:nvPr/>
        </p:nvGrpSpPr>
        <p:grpSpPr bwMode="auto">
          <a:xfrm>
            <a:off x="6592888" y="1688608"/>
            <a:ext cx="1249362" cy="487362"/>
            <a:chOff x="4928" y="1534"/>
            <a:chExt cx="787" cy="307"/>
          </a:xfrm>
        </p:grpSpPr>
        <p:grpSp>
          <p:nvGrpSpPr>
            <p:cNvPr id="530" name="Group 134">
              <a:extLst>
                <a:ext uri="{FF2B5EF4-FFF2-40B4-BE49-F238E27FC236}">
                  <a16:creationId xmlns:a16="http://schemas.microsoft.com/office/drawing/2014/main" id="{FA82BDD8-A025-A84F-8E06-391A9412ED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54" y="1534"/>
              <a:ext cx="361" cy="154"/>
              <a:chOff x="5009" y="1132"/>
              <a:chExt cx="361" cy="154"/>
            </a:xfrm>
          </p:grpSpPr>
          <p:sp>
            <p:nvSpPr>
              <p:cNvPr id="554" name="Text Box 104">
                <a:extLst>
                  <a:ext uri="{FF2B5EF4-FFF2-40B4-BE49-F238E27FC236}">
                    <a16:creationId xmlns:a16="http://schemas.microsoft.com/office/drawing/2014/main" id="{BBB2F421-CBF5-5D41-A3EF-DECCF5FE96B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09" y="1132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555" name="Group 105">
                <a:extLst>
                  <a:ext uri="{FF2B5EF4-FFF2-40B4-BE49-F238E27FC236}">
                    <a16:creationId xmlns:a16="http://schemas.microsoft.com/office/drawing/2014/main" id="{815F5BC5-BC28-FE47-818A-8500111A312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49" y="1137"/>
                <a:ext cx="258" cy="147"/>
                <a:chOff x="1353" y="1539"/>
                <a:chExt cx="258" cy="144"/>
              </a:xfrm>
            </p:grpSpPr>
            <p:sp>
              <p:nvSpPr>
                <p:cNvPr id="558" name="Rectangle 106">
                  <a:extLst>
                    <a:ext uri="{FF2B5EF4-FFF2-40B4-BE49-F238E27FC236}">
                      <a16:creationId xmlns:a16="http://schemas.microsoft.com/office/drawing/2014/main" id="{0EF76842-BB61-1042-83C7-A553FB5171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59" name="Line 107">
                  <a:extLst>
                    <a:ext uri="{FF2B5EF4-FFF2-40B4-BE49-F238E27FC236}">
                      <a16:creationId xmlns:a16="http://schemas.microsoft.com/office/drawing/2014/main" id="{9DD04AD7-763B-5949-97D2-3A1EE5AF42D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60" name="Line 108">
                  <a:extLst>
                    <a:ext uri="{FF2B5EF4-FFF2-40B4-BE49-F238E27FC236}">
                      <a16:creationId xmlns:a16="http://schemas.microsoft.com/office/drawing/2014/main" id="{533BA7DD-1709-AB4F-B454-CC797B84947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556" name="Text Box 115">
                <a:extLst>
                  <a:ext uri="{FF2B5EF4-FFF2-40B4-BE49-F238E27FC236}">
                    <a16:creationId xmlns:a16="http://schemas.microsoft.com/office/drawing/2014/main" id="{4B107C4F-F407-0340-AFB4-7931923DA3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87" y="1132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557" name="Text Box 116">
                <a:extLst>
                  <a:ext uri="{FF2B5EF4-FFF2-40B4-BE49-F238E27FC236}">
                    <a16:creationId xmlns:a16="http://schemas.microsoft.com/office/drawing/2014/main" id="{C85C4C92-3D0A-9947-8AB1-F1215B786EC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74" y="1132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</p:grpSp>
        <p:grpSp>
          <p:nvGrpSpPr>
            <p:cNvPr id="531" name="Group 135">
              <a:extLst>
                <a:ext uri="{FF2B5EF4-FFF2-40B4-BE49-F238E27FC236}">
                  <a16:creationId xmlns:a16="http://schemas.microsoft.com/office/drawing/2014/main" id="{4BA4797B-938A-7C4B-850B-191D7A39F4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28" y="1536"/>
              <a:ext cx="550" cy="305"/>
              <a:chOff x="5114" y="1518"/>
              <a:chExt cx="550" cy="305"/>
            </a:xfrm>
          </p:grpSpPr>
          <p:grpSp>
            <p:nvGrpSpPr>
              <p:cNvPr id="532" name="Group 133">
                <a:extLst>
                  <a:ext uri="{FF2B5EF4-FFF2-40B4-BE49-F238E27FC236}">
                    <a16:creationId xmlns:a16="http://schemas.microsoft.com/office/drawing/2014/main" id="{345CEB76-F75D-2142-8293-819C82E8D3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375" y="1518"/>
                <a:ext cx="196" cy="158"/>
                <a:chOff x="5378" y="1518"/>
                <a:chExt cx="196" cy="158"/>
              </a:xfrm>
            </p:grpSpPr>
            <p:sp>
              <p:nvSpPr>
                <p:cNvPr id="552" name="Rectangle 114">
                  <a:extLst>
                    <a:ext uri="{FF2B5EF4-FFF2-40B4-BE49-F238E27FC236}">
                      <a16:creationId xmlns:a16="http://schemas.microsoft.com/office/drawing/2014/main" id="{2F941C58-3CB3-9047-A5F0-1499627827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418" y="1518"/>
                  <a:ext cx="81" cy="150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53" name="Text Box 117">
                  <a:extLst>
                    <a:ext uri="{FF2B5EF4-FFF2-40B4-BE49-F238E27FC236}">
                      <a16:creationId xmlns:a16="http://schemas.microsoft.com/office/drawing/2014/main" id="{860F801A-D77B-C14B-A39A-0736C1A8835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378" y="152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</p:grpSp>
          <p:grpSp>
            <p:nvGrpSpPr>
              <p:cNvPr id="533" name="Group 132">
                <a:extLst>
                  <a:ext uri="{FF2B5EF4-FFF2-40B4-BE49-F238E27FC236}">
                    <a16:creationId xmlns:a16="http://schemas.microsoft.com/office/drawing/2014/main" id="{27398D20-7D9A-3B42-8EC2-857F5AC8906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3" y="1666"/>
                <a:ext cx="211" cy="157"/>
                <a:chOff x="5261" y="1282"/>
                <a:chExt cx="211" cy="157"/>
              </a:xfrm>
            </p:grpSpPr>
            <p:sp>
              <p:nvSpPr>
                <p:cNvPr id="548" name="Rectangle 113">
                  <a:extLst>
                    <a:ext uri="{FF2B5EF4-FFF2-40B4-BE49-F238E27FC236}">
                      <a16:creationId xmlns:a16="http://schemas.microsoft.com/office/drawing/2014/main" id="{59A6F49B-16F9-7643-9420-32D099D27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07" y="1284"/>
                  <a:ext cx="81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549" name="Group 118">
                  <a:extLst>
                    <a:ext uri="{FF2B5EF4-FFF2-40B4-BE49-F238E27FC236}">
                      <a16:creationId xmlns:a16="http://schemas.microsoft.com/office/drawing/2014/main" id="{0F9DF7FD-68BD-7C4F-9795-E77C083A7B8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61" y="1282"/>
                  <a:ext cx="211" cy="157"/>
                  <a:chOff x="857" y="1909"/>
                  <a:chExt cx="211" cy="157"/>
                </a:xfrm>
              </p:grpSpPr>
              <p:sp>
                <p:nvSpPr>
                  <p:cNvPr id="550" name="Text Box 119">
                    <a:extLst>
                      <a:ext uri="{FF2B5EF4-FFF2-40B4-BE49-F238E27FC236}">
                        <a16:creationId xmlns:a16="http://schemas.microsoft.com/office/drawing/2014/main" id="{0F798B47-0AAE-0A4A-B69C-2E1EFD2F0F4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72" y="1912"/>
                    <a:ext cx="196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Arial" charset="0"/>
                      </a:rPr>
                      <a:t>1</a:t>
                    </a:r>
                  </a:p>
                </p:txBody>
              </p:sp>
              <p:sp>
                <p:nvSpPr>
                  <p:cNvPr id="551" name="Text Box 120">
                    <a:extLst>
                      <a:ext uri="{FF2B5EF4-FFF2-40B4-BE49-F238E27FC236}">
                        <a16:creationId xmlns:a16="http://schemas.microsoft.com/office/drawing/2014/main" id="{04A6FD11-6247-9447-93C6-498F0987DA7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57" y="1909"/>
                    <a:ext cx="196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Arial" charset="0"/>
                      </a:rPr>
                      <a:t>-</a:t>
                    </a:r>
                  </a:p>
                </p:txBody>
              </p:sp>
            </p:grpSp>
          </p:grpSp>
          <p:grpSp>
            <p:nvGrpSpPr>
              <p:cNvPr id="534" name="Group 131">
                <a:extLst>
                  <a:ext uri="{FF2B5EF4-FFF2-40B4-BE49-F238E27FC236}">
                    <a16:creationId xmlns:a16="http://schemas.microsoft.com/office/drawing/2014/main" id="{F0E11C15-14BF-804E-B7A6-DD15A9082EC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14" y="1663"/>
                <a:ext cx="373" cy="160"/>
                <a:chOff x="5426" y="1279"/>
                <a:chExt cx="373" cy="160"/>
              </a:xfrm>
            </p:grpSpPr>
            <p:grpSp>
              <p:nvGrpSpPr>
                <p:cNvPr id="535" name="Group 109">
                  <a:extLst>
                    <a:ext uri="{FF2B5EF4-FFF2-40B4-BE49-F238E27FC236}">
                      <a16:creationId xmlns:a16="http://schemas.microsoft.com/office/drawing/2014/main" id="{0596732D-3330-1F45-9C8F-11B96D28A24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469" y="1284"/>
                  <a:ext cx="258" cy="144"/>
                  <a:chOff x="1353" y="1539"/>
                  <a:chExt cx="258" cy="144"/>
                </a:xfrm>
              </p:grpSpPr>
              <p:sp>
                <p:nvSpPr>
                  <p:cNvPr id="545" name="Rectangle 110">
                    <a:extLst>
                      <a:ext uri="{FF2B5EF4-FFF2-40B4-BE49-F238E27FC236}">
                        <a16:creationId xmlns:a16="http://schemas.microsoft.com/office/drawing/2014/main" id="{2B890018-F3CD-ED43-85A9-CA03439C9D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53" y="1539"/>
                    <a:ext cx="258" cy="144"/>
                  </a:xfrm>
                  <a:prstGeom prst="rect">
                    <a:avLst/>
                  </a:prstGeom>
                  <a:noFill/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46" name="Line 111">
                    <a:extLst>
                      <a:ext uri="{FF2B5EF4-FFF2-40B4-BE49-F238E27FC236}">
                        <a16:creationId xmlns:a16="http://schemas.microsoft.com/office/drawing/2014/main" id="{18B6F1CE-A78D-AC45-99C7-EA4C397F9C9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21" y="1542"/>
                    <a:ext cx="0" cy="138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47" name="Line 112">
                    <a:extLst>
                      <a:ext uri="{FF2B5EF4-FFF2-40B4-BE49-F238E27FC236}">
                        <a16:creationId xmlns:a16="http://schemas.microsoft.com/office/drawing/2014/main" id="{88ED4488-FFB5-7C44-A803-B17B5C5EFF4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437" y="1545"/>
                    <a:ext cx="0" cy="138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536" name="Group 121">
                  <a:extLst>
                    <a:ext uri="{FF2B5EF4-FFF2-40B4-BE49-F238E27FC236}">
                      <a16:creationId xmlns:a16="http://schemas.microsoft.com/office/drawing/2014/main" id="{80189D77-6A61-FB4B-8316-E594A637FAE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426" y="1282"/>
                  <a:ext cx="211" cy="157"/>
                  <a:chOff x="857" y="1909"/>
                  <a:chExt cx="211" cy="157"/>
                </a:xfrm>
              </p:grpSpPr>
              <p:sp>
                <p:nvSpPr>
                  <p:cNvPr id="543" name="Text Box 122">
                    <a:extLst>
                      <a:ext uri="{FF2B5EF4-FFF2-40B4-BE49-F238E27FC236}">
                        <a16:creationId xmlns:a16="http://schemas.microsoft.com/office/drawing/2014/main" id="{A10EFA21-0940-F74F-AB9D-BC9A454136B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72" y="1912"/>
                    <a:ext cx="196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Arial" charset="0"/>
                      </a:rPr>
                      <a:t>1</a:t>
                    </a:r>
                  </a:p>
                </p:txBody>
              </p:sp>
              <p:sp>
                <p:nvSpPr>
                  <p:cNvPr id="544" name="Text Box 123">
                    <a:extLst>
                      <a:ext uri="{FF2B5EF4-FFF2-40B4-BE49-F238E27FC236}">
                        <a16:creationId xmlns:a16="http://schemas.microsoft.com/office/drawing/2014/main" id="{3810D6A6-FD00-DA4A-9F6C-B46A221C7DA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57" y="1909"/>
                    <a:ext cx="196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Arial" charset="0"/>
                      </a:rPr>
                      <a:t>-</a:t>
                    </a:r>
                  </a:p>
                </p:txBody>
              </p:sp>
            </p:grpSp>
            <p:grpSp>
              <p:nvGrpSpPr>
                <p:cNvPr id="537" name="Group 124">
                  <a:extLst>
                    <a:ext uri="{FF2B5EF4-FFF2-40B4-BE49-F238E27FC236}">
                      <a16:creationId xmlns:a16="http://schemas.microsoft.com/office/drawing/2014/main" id="{2EF77EE7-7AC5-224F-B76E-0D98E4A3FF5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504" y="1282"/>
                  <a:ext cx="211" cy="157"/>
                  <a:chOff x="857" y="1909"/>
                  <a:chExt cx="211" cy="157"/>
                </a:xfrm>
              </p:grpSpPr>
              <p:sp>
                <p:nvSpPr>
                  <p:cNvPr id="541" name="Text Box 125">
                    <a:extLst>
                      <a:ext uri="{FF2B5EF4-FFF2-40B4-BE49-F238E27FC236}">
                        <a16:creationId xmlns:a16="http://schemas.microsoft.com/office/drawing/2014/main" id="{742CDD59-5C0D-424D-8FE6-E90550870FD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72" y="1912"/>
                    <a:ext cx="196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Arial" charset="0"/>
                      </a:rPr>
                      <a:t>1</a:t>
                    </a:r>
                  </a:p>
                </p:txBody>
              </p:sp>
              <p:sp>
                <p:nvSpPr>
                  <p:cNvPr id="542" name="Text Box 126">
                    <a:extLst>
                      <a:ext uri="{FF2B5EF4-FFF2-40B4-BE49-F238E27FC236}">
                        <a16:creationId xmlns:a16="http://schemas.microsoft.com/office/drawing/2014/main" id="{18E37091-21DF-6E4C-ACC9-8F1C0961142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57" y="1909"/>
                    <a:ext cx="196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Arial" charset="0"/>
                      </a:rPr>
                      <a:t>-</a:t>
                    </a:r>
                  </a:p>
                </p:txBody>
              </p:sp>
            </p:grpSp>
            <p:grpSp>
              <p:nvGrpSpPr>
                <p:cNvPr id="538" name="Group 127">
                  <a:extLst>
                    <a:ext uri="{FF2B5EF4-FFF2-40B4-BE49-F238E27FC236}">
                      <a16:creationId xmlns:a16="http://schemas.microsoft.com/office/drawing/2014/main" id="{CF2DA19C-B3A0-D54E-96F8-0FAB19FB5EE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588" y="1279"/>
                  <a:ext cx="211" cy="157"/>
                  <a:chOff x="857" y="1909"/>
                  <a:chExt cx="211" cy="157"/>
                </a:xfrm>
              </p:grpSpPr>
              <p:sp>
                <p:nvSpPr>
                  <p:cNvPr id="539" name="Text Box 128">
                    <a:extLst>
                      <a:ext uri="{FF2B5EF4-FFF2-40B4-BE49-F238E27FC236}">
                        <a16:creationId xmlns:a16="http://schemas.microsoft.com/office/drawing/2014/main" id="{38FE3530-87CE-0C44-B56F-D75D2F8AF03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72" y="1912"/>
                    <a:ext cx="196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Arial" charset="0"/>
                      </a:rPr>
                      <a:t>1</a:t>
                    </a:r>
                  </a:p>
                </p:txBody>
              </p:sp>
              <p:sp>
                <p:nvSpPr>
                  <p:cNvPr id="540" name="Text Box 129">
                    <a:extLst>
                      <a:ext uri="{FF2B5EF4-FFF2-40B4-BE49-F238E27FC236}">
                        <a16:creationId xmlns:a16="http://schemas.microsoft.com/office/drawing/2014/main" id="{FA2B9EA9-2800-B644-A429-DCBE6FE4E60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57" y="1909"/>
                    <a:ext cx="196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Arial" charset="0"/>
                      </a:rPr>
                      <a:t>-</a:t>
                    </a:r>
                  </a:p>
                </p:txBody>
              </p:sp>
            </p:grpSp>
          </p:grpSp>
        </p:grpSp>
      </p:grpSp>
      <p:sp>
        <p:nvSpPr>
          <p:cNvPr id="561" name="Text Box 137">
            <a:extLst>
              <a:ext uri="{FF2B5EF4-FFF2-40B4-BE49-F238E27FC236}">
                <a16:creationId xmlns:a16="http://schemas.microsoft.com/office/drawing/2014/main" id="{061BFEB8-D5B0-1F4C-AADA-2F8D8761CC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8275" y="2166445"/>
            <a:ext cx="893763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slot 0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channel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output</a:t>
            </a:r>
          </a:p>
        </p:txBody>
      </p:sp>
      <p:sp>
        <p:nvSpPr>
          <p:cNvPr id="562" name="Text Box 138">
            <a:extLst>
              <a:ext uri="{FF2B5EF4-FFF2-40B4-BE49-F238E27FC236}">
                <a16:creationId xmlns:a16="http://schemas.microsoft.com/office/drawing/2014/main" id="{4D2BA57A-52EB-AF4B-AC46-680208A6B7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45288" y="2185495"/>
            <a:ext cx="893762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slot 1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channel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output</a:t>
            </a:r>
          </a:p>
        </p:txBody>
      </p:sp>
      <p:sp>
        <p:nvSpPr>
          <p:cNvPr id="563" name="Line 139">
            <a:extLst>
              <a:ext uri="{FF2B5EF4-FFF2-40B4-BE49-F238E27FC236}">
                <a16:creationId xmlns:a16="http://schemas.microsoft.com/office/drawing/2014/main" id="{7BFE1317-2BD7-CB4D-A047-982A4F3E3EA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70675" y="1525095"/>
            <a:ext cx="9525" cy="947738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64" name="Line 140">
            <a:extLst>
              <a:ext uri="{FF2B5EF4-FFF2-40B4-BE49-F238E27FC236}">
                <a16:creationId xmlns:a16="http://schemas.microsoft.com/office/drawing/2014/main" id="{4F6E32C6-C926-1945-A6DA-B99D5AAD307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42238" y="1506045"/>
            <a:ext cx="9525" cy="947738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65" name="Line 141">
            <a:extLst>
              <a:ext uri="{FF2B5EF4-FFF2-40B4-BE49-F238E27FC236}">
                <a16:creationId xmlns:a16="http://schemas.microsoft.com/office/drawing/2014/main" id="{D4F0AA53-7445-6C4A-9F6B-A2040646880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856663" y="1515570"/>
            <a:ext cx="9525" cy="947738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66" name="Text Box 142">
            <a:extLst>
              <a:ext uri="{FF2B5EF4-FFF2-40B4-BE49-F238E27FC236}">
                <a16:creationId xmlns:a16="http://schemas.microsoft.com/office/drawing/2014/main" id="{837276E5-054D-2C49-A826-A2CD5E114F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50038" y="1042495"/>
            <a:ext cx="242728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dirty="0">
                <a:solidFill>
                  <a:srgbClr val="000000"/>
                </a:solidFill>
                <a:latin typeface="Arial" charset="0"/>
                <a:cs typeface="Arial" charset="0"/>
              </a:rPr>
              <a:t>channel output Z</a:t>
            </a:r>
            <a:r>
              <a:rPr lang="en-US" sz="2000" baseline="-25000" dirty="0">
                <a:solidFill>
                  <a:srgbClr val="000000"/>
                </a:solidFill>
                <a:latin typeface="Arial" charset="0"/>
                <a:cs typeface="Arial" charset="0"/>
              </a:rPr>
              <a:t>i,m</a:t>
            </a:r>
          </a:p>
        </p:txBody>
      </p:sp>
      <p:sp>
        <p:nvSpPr>
          <p:cNvPr id="567" name="Text Box 143">
            <a:extLst>
              <a:ext uri="{FF2B5EF4-FFF2-40B4-BE49-F238E27FC236}">
                <a16:creationId xmlns:a16="http://schemas.microsoft.com/office/drawing/2014/main" id="{5A44EFEA-F719-324C-AE3F-692B599FF1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2513" y="1974358"/>
            <a:ext cx="1184940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800" dirty="0">
                <a:solidFill>
                  <a:srgbClr val="C00000"/>
                </a:solidFill>
                <a:latin typeface="+mn-lt"/>
                <a:cs typeface="Arial" charset="0"/>
              </a:rPr>
              <a:t>sender</a:t>
            </a:r>
            <a:endParaRPr lang="en-US" sz="2000" dirty="0">
              <a:solidFill>
                <a:srgbClr val="C00000"/>
              </a:solidFill>
              <a:latin typeface="+mn-lt"/>
              <a:cs typeface="Arial" charset="0"/>
            </a:endParaRPr>
          </a:p>
        </p:txBody>
      </p:sp>
      <p:sp>
        <p:nvSpPr>
          <p:cNvPr id="568" name="Text Box 144">
            <a:extLst>
              <a:ext uri="{FF2B5EF4-FFF2-40B4-BE49-F238E27FC236}">
                <a16:creationId xmlns:a16="http://schemas.microsoft.com/office/drawing/2014/main" id="{13DFCCFC-1D9B-0A4A-8195-644659282C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17800" y="2312495"/>
            <a:ext cx="6794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code</a:t>
            </a:r>
          </a:p>
        </p:txBody>
      </p:sp>
      <p:sp>
        <p:nvSpPr>
          <p:cNvPr id="569" name="Text Box 145">
            <a:extLst>
              <a:ext uri="{FF2B5EF4-FFF2-40B4-BE49-F238E27FC236}">
                <a16:creationId xmlns:a16="http://schemas.microsoft.com/office/drawing/2014/main" id="{F9FF9202-6DE1-964F-BE49-3037B0F38C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57488" y="1537795"/>
            <a:ext cx="6286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data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bits</a:t>
            </a:r>
          </a:p>
        </p:txBody>
      </p:sp>
      <p:sp>
        <p:nvSpPr>
          <p:cNvPr id="570" name="Line 146">
            <a:extLst>
              <a:ext uri="{FF2B5EF4-FFF2-40B4-BE49-F238E27FC236}">
                <a16:creationId xmlns:a16="http://schemas.microsoft.com/office/drawing/2014/main" id="{65975003-E9B6-2A46-945F-95C925EEDE93}"/>
              </a:ext>
            </a:extLst>
          </p:cNvPr>
          <p:cNvSpPr>
            <a:spLocks noChangeShapeType="1"/>
          </p:cNvSpPr>
          <p:nvPr/>
        </p:nvSpPr>
        <p:spPr bwMode="auto">
          <a:xfrm>
            <a:off x="6364288" y="1912445"/>
            <a:ext cx="319087" cy="47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71" name="Line 151">
            <a:extLst>
              <a:ext uri="{FF2B5EF4-FFF2-40B4-BE49-F238E27FC236}">
                <a16:creationId xmlns:a16="http://schemas.microsoft.com/office/drawing/2014/main" id="{687EB2E0-2878-A24E-B5B0-86765159D363}"/>
              </a:ext>
            </a:extLst>
          </p:cNvPr>
          <p:cNvSpPr>
            <a:spLocks noChangeShapeType="1"/>
          </p:cNvSpPr>
          <p:nvPr/>
        </p:nvSpPr>
        <p:spPr bwMode="auto">
          <a:xfrm>
            <a:off x="5265738" y="4025408"/>
            <a:ext cx="0" cy="1624012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72" name="Line 152">
            <a:extLst>
              <a:ext uri="{FF2B5EF4-FFF2-40B4-BE49-F238E27FC236}">
                <a16:creationId xmlns:a16="http://schemas.microsoft.com/office/drawing/2014/main" id="{44F04041-41B0-9647-ABEA-B04273E4ECD1}"/>
              </a:ext>
            </a:extLst>
          </p:cNvPr>
          <p:cNvSpPr>
            <a:spLocks noChangeShapeType="1"/>
          </p:cNvSpPr>
          <p:nvPr/>
        </p:nvSpPr>
        <p:spPr bwMode="auto">
          <a:xfrm>
            <a:off x="6342063" y="4001595"/>
            <a:ext cx="0" cy="1624013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73" name="Text Box 153">
            <a:extLst>
              <a:ext uri="{FF2B5EF4-FFF2-40B4-BE49-F238E27FC236}">
                <a16:creationId xmlns:a16="http://schemas.microsoft.com/office/drawing/2014/main" id="{D75AE5C7-832E-9043-BD35-9C38501682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54525" y="5433520"/>
            <a:ext cx="6699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slot 1</a:t>
            </a:r>
          </a:p>
        </p:txBody>
      </p:sp>
      <p:sp>
        <p:nvSpPr>
          <p:cNvPr id="574" name="Text Box 154">
            <a:extLst>
              <a:ext uri="{FF2B5EF4-FFF2-40B4-BE49-F238E27FC236}">
                <a16:creationId xmlns:a16="http://schemas.microsoft.com/office/drawing/2014/main" id="{D101CD69-4F7D-6742-9A3D-D5CBA7A49B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73700" y="5438283"/>
            <a:ext cx="6699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slot 0</a:t>
            </a:r>
          </a:p>
        </p:txBody>
      </p:sp>
      <p:sp>
        <p:nvSpPr>
          <p:cNvPr id="575" name="Line 156">
            <a:extLst>
              <a:ext uri="{FF2B5EF4-FFF2-40B4-BE49-F238E27FC236}">
                <a16:creationId xmlns:a16="http://schemas.microsoft.com/office/drawing/2014/main" id="{860E044A-6790-6249-A416-96D891D32D75}"/>
              </a:ext>
            </a:extLst>
          </p:cNvPr>
          <p:cNvSpPr>
            <a:spLocks noChangeShapeType="1"/>
          </p:cNvSpPr>
          <p:nvPr/>
        </p:nvSpPr>
        <p:spPr bwMode="auto">
          <a:xfrm>
            <a:off x="4189413" y="4065095"/>
            <a:ext cx="0" cy="1624013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576" name="Group 298">
            <a:extLst>
              <a:ext uri="{FF2B5EF4-FFF2-40B4-BE49-F238E27FC236}">
                <a16:creationId xmlns:a16="http://schemas.microsoft.com/office/drawing/2014/main" id="{F1124BEE-BEF8-3443-910A-CCF6CFA87EA3}"/>
              </a:ext>
            </a:extLst>
          </p:cNvPr>
          <p:cNvGrpSpPr>
            <a:grpSpLocks/>
          </p:cNvGrpSpPr>
          <p:nvPr/>
        </p:nvGrpSpPr>
        <p:grpSpPr bwMode="auto">
          <a:xfrm>
            <a:off x="7521575" y="4496895"/>
            <a:ext cx="1076325" cy="274638"/>
            <a:chOff x="3962" y="2922"/>
            <a:chExt cx="678" cy="173"/>
          </a:xfrm>
        </p:grpSpPr>
        <p:sp>
          <p:nvSpPr>
            <p:cNvPr id="577" name="Rectangle 157">
              <a:extLst>
                <a:ext uri="{FF2B5EF4-FFF2-40B4-BE49-F238E27FC236}">
                  <a16:creationId xmlns:a16="http://schemas.microsoft.com/office/drawing/2014/main" id="{16F78BE2-C4BE-7340-BA32-B6A9B6CD90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2" y="2946"/>
              <a:ext cx="678" cy="135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78" name="Text Box 158">
              <a:extLst>
                <a:ext uri="{FF2B5EF4-FFF2-40B4-BE49-F238E27FC236}">
                  <a16:creationId xmlns:a16="http://schemas.microsoft.com/office/drawing/2014/main" id="{B4871B2C-9B75-7441-AD74-FE96225BF1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48" y="2922"/>
              <a:ext cx="400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d</a:t>
              </a:r>
              <a:r>
                <a:rPr kumimoji="0" lang="en-US" sz="12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1</a:t>
              </a: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 = -1</a:t>
              </a:r>
            </a:p>
          </p:txBody>
        </p:sp>
      </p:grpSp>
      <p:sp>
        <p:nvSpPr>
          <p:cNvPr id="579" name="Oval 186">
            <a:extLst>
              <a:ext uri="{FF2B5EF4-FFF2-40B4-BE49-F238E27FC236}">
                <a16:creationId xmlns:a16="http://schemas.microsoft.com/office/drawing/2014/main" id="{1EF01FB0-9BDB-194E-B1AF-18DBF63187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7350" y="4328620"/>
            <a:ext cx="419100" cy="423863"/>
          </a:xfrm>
          <a:prstGeom prst="ellips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80" name="Line 188">
            <a:extLst>
              <a:ext uri="{FF2B5EF4-FFF2-40B4-BE49-F238E27FC236}">
                <a16:creationId xmlns:a16="http://schemas.microsoft.com/office/drawing/2014/main" id="{803358E4-2F31-8344-AE8E-60FD9B786E9A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4925" y="4458795"/>
            <a:ext cx="319088" cy="47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81" name="Line 189">
            <a:extLst>
              <a:ext uri="{FF2B5EF4-FFF2-40B4-BE49-F238E27FC236}">
                <a16:creationId xmlns:a16="http://schemas.microsoft.com/office/drawing/2014/main" id="{752E133E-CDD7-6841-99EB-4FB0162E19F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99213" y="4723908"/>
            <a:ext cx="403225" cy="430212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582" name="Group 296">
            <a:extLst>
              <a:ext uri="{FF2B5EF4-FFF2-40B4-BE49-F238E27FC236}">
                <a16:creationId xmlns:a16="http://schemas.microsoft.com/office/drawing/2014/main" id="{D5764CEA-4B45-654B-9F73-3689C10D2D7D}"/>
              </a:ext>
            </a:extLst>
          </p:cNvPr>
          <p:cNvGrpSpPr>
            <a:grpSpLocks/>
          </p:cNvGrpSpPr>
          <p:nvPr/>
        </p:nvGrpSpPr>
        <p:grpSpPr bwMode="auto">
          <a:xfrm>
            <a:off x="8597900" y="4296870"/>
            <a:ext cx="1062038" cy="274638"/>
            <a:chOff x="4640" y="2796"/>
            <a:chExt cx="669" cy="173"/>
          </a:xfrm>
        </p:grpSpPr>
        <p:sp>
          <p:nvSpPr>
            <p:cNvPr id="583" name="Rectangle 191">
              <a:extLst>
                <a:ext uri="{FF2B5EF4-FFF2-40B4-BE49-F238E27FC236}">
                  <a16:creationId xmlns:a16="http://schemas.microsoft.com/office/drawing/2014/main" id="{07FF64CB-B8E0-5943-B080-70CC695B8E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0" y="2820"/>
              <a:ext cx="669" cy="135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84" name="Text Box 192">
              <a:extLst>
                <a:ext uri="{FF2B5EF4-FFF2-40B4-BE49-F238E27FC236}">
                  <a16:creationId xmlns:a16="http://schemas.microsoft.com/office/drawing/2014/main" id="{D203F2F6-2B48-784A-97D8-4D8635AAD9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98" y="2796"/>
              <a:ext cx="368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d</a:t>
              </a:r>
              <a:r>
                <a:rPr kumimoji="0" lang="en-US" sz="12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0</a:t>
              </a: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 = 1</a:t>
              </a:r>
            </a:p>
          </p:txBody>
        </p:sp>
      </p:grpSp>
      <p:grpSp>
        <p:nvGrpSpPr>
          <p:cNvPr id="585" name="Group 295">
            <a:extLst>
              <a:ext uri="{FF2B5EF4-FFF2-40B4-BE49-F238E27FC236}">
                <a16:creationId xmlns:a16="http://schemas.microsoft.com/office/drawing/2014/main" id="{96D0FB10-C5CF-4749-93DC-1D522CB7DFFD}"/>
              </a:ext>
            </a:extLst>
          </p:cNvPr>
          <p:cNvGrpSpPr>
            <a:grpSpLocks/>
          </p:cNvGrpSpPr>
          <p:nvPr/>
        </p:nvGrpSpPr>
        <p:grpSpPr bwMode="auto">
          <a:xfrm>
            <a:off x="5197475" y="4220670"/>
            <a:ext cx="1263650" cy="1184275"/>
            <a:chOff x="2498" y="2748"/>
            <a:chExt cx="796" cy="746"/>
          </a:xfrm>
        </p:grpSpPr>
        <p:grpSp>
          <p:nvGrpSpPr>
            <p:cNvPr id="586" name="Group 193">
              <a:extLst>
                <a:ext uri="{FF2B5EF4-FFF2-40B4-BE49-F238E27FC236}">
                  <a16:creationId xmlns:a16="http://schemas.microsoft.com/office/drawing/2014/main" id="{97D62F56-6D20-0F47-8EDF-DD272D179F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04" y="3187"/>
              <a:ext cx="790" cy="307"/>
              <a:chOff x="1313" y="1534"/>
              <a:chExt cx="790" cy="307"/>
            </a:xfrm>
          </p:grpSpPr>
          <p:sp>
            <p:nvSpPr>
              <p:cNvPr id="614" name="Text Box 194">
                <a:extLst>
                  <a:ext uri="{FF2B5EF4-FFF2-40B4-BE49-F238E27FC236}">
                    <a16:creationId xmlns:a16="http://schemas.microsoft.com/office/drawing/2014/main" id="{7B04BAB2-D5CA-3C47-A23B-1681A4FB72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13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615" name="Group 195">
                <a:extLst>
                  <a:ext uri="{FF2B5EF4-FFF2-40B4-BE49-F238E27FC236}">
                    <a16:creationId xmlns:a16="http://schemas.microsoft.com/office/drawing/2014/main" id="{8ED7550A-0557-CF43-9C1C-7D3004A2291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53" y="1539"/>
                <a:ext cx="258" cy="147"/>
                <a:chOff x="1353" y="1539"/>
                <a:chExt cx="258" cy="144"/>
              </a:xfrm>
            </p:grpSpPr>
            <p:sp>
              <p:nvSpPr>
                <p:cNvPr id="637" name="Rectangle 196">
                  <a:extLst>
                    <a:ext uri="{FF2B5EF4-FFF2-40B4-BE49-F238E27FC236}">
                      <a16:creationId xmlns:a16="http://schemas.microsoft.com/office/drawing/2014/main" id="{02C2AE0A-AE20-7642-AA73-E04CA5A759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38" name="Line 197">
                  <a:extLst>
                    <a:ext uri="{FF2B5EF4-FFF2-40B4-BE49-F238E27FC236}">
                      <a16:creationId xmlns:a16="http://schemas.microsoft.com/office/drawing/2014/main" id="{4F004783-A8C6-CC45-8B2B-0D951AB328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39" name="Line 198">
                  <a:extLst>
                    <a:ext uri="{FF2B5EF4-FFF2-40B4-BE49-F238E27FC236}">
                      <a16:creationId xmlns:a16="http://schemas.microsoft.com/office/drawing/2014/main" id="{20BA7722-B3E2-6B42-8DE6-D5DBC8D8A4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616" name="Group 199">
                <a:extLst>
                  <a:ext uri="{FF2B5EF4-FFF2-40B4-BE49-F238E27FC236}">
                    <a16:creationId xmlns:a16="http://schemas.microsoft.com/office/drawing/2014/main" id="{C569B790-8EE2-4743-9C4E-AFC3A451763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73" y="1686"/>
                <a:ext cx="258" cy="144"/>
                <a:chOff x="1353" y="1539"/>
                <a:chExt cx="258" cy="144"/>
              </a:xfrm>
            </p:grpSpPr>
            <p:sp>
              <p:nvSpPr>
                <p:cNvPr id="634" name="Rectangle 200">
                  <a:extLst>
                    <a:ext uri="{FF2B5EF4-FFF2-40B4-BE49-F238E27FC236}">
                      <a16:creationId xmlns:a16="http://schemas.microsoft.com/office/drawing/2014/main" id="{C451C7E7-C9EE-A841-BA99-A6207ED30F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35" name="Line 201">
                  <a:extLst>
                    <a:ext uri="{FF2B5EF4-FFF2-40B4-BE49-F238E27FC236}">
                      <a16:creationId xmlns:a16="http://schemas.microsoft.com/office/drawing/2014/main" id="{413C740C-F832-0843-AD6A-172F1B242E0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36" name="Line 202">
                  <a:extLst>
                    <a:ext uri="{FF2B5EF4-FFF2-40B4-BE49-F238E27FC236}">
                      <a16:creationId xmlns:a16="http://schemas.microsoft.com/office/drawing/2014/main" id="{BEB5B501-1C3E-D442-AA97-5DEFF6EE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617" name="Rectangle 203">
                <a:extLst>
                  <a:ext uri="{FF2B5EF4-FFF2-40B4-BE49-F238E27FC236}">
                    <a16:creationId xmlns:a16="http://schemas.microsoft.com/office/drawing/2014/main" id="{C48382EF-522B-5B45-BC8D-3A8234172B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1686"/>
                <a:ext cx="81" cy="144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18" name="Rectangle 204">
                <a:extLst>
                  <a:ext uri="{FF2B5EF4-FFF2-40B4-BE49-F238E27FC236}">
                    <a16:creationId xmlns:a16="http://schemas.microsoft.com/office/drawing/2014/main" id="{362C0A22-B587-2B4E-B070-3A316A9554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2" y="1536"/>
                <a:ext cx="81" cy="150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19" name="Text Box 205">
                <a:extLst>
                  <a:ext uri="{FF2B5EF4-FFF2-40B4-BE49-F238E27FC236}">
                    <a16:creationId xmlns:a16="http://schemas.microsoft.com/office/drawing/2014/main" id="{B824BEFE-65AB-0144-A5F8-65972C2D899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91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620" name="Text Box 206">
                <a:extLst>
                  <a:ext uri="{FF2B5EF4-FFF2-40B4-BE49-F238E27FC236}">
                    <a16:creationId xmlns:a16="http://schemas.microsoft.com/office/drawing/2014/main" id="{3A8873CC-1701-7348-900A-41553E8985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78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621" name="Text Box 207">
                <a:extLst>
                  <a:ext uri="{FF2B5EF4-FFF2-40B4-BE49-F238E27FC236}">
                    <a16:creationId xmlns:a16="http://schemas.microsoft.com/office/drawing/2014/main" id="{652F9E8B-7806-004B-A4C2-35DA996AEBF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1540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622" name="Group 208">
                <a:extLst>
                  <a:ext uri="{FF2B5EF4-FFF2-40B4-BE49-F238E27FC236}">
                    <a16:creationId xmlns:a16="http://schemas.microsoft.com/office/drawing/2014/main" id="{B9E723E2-808F-904C-AA22-8BC245F17DE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65" y="1684"/>
                <a:ext cx="211" cy="157"/>
                <a:chOff x="857" y="1909"/>
                <a:chExt cx="211" cy="157"/>
              </a:xfrm>
            </p:grpSpPr>
            <p:sp>
              <p:nvSpPr>
                <p:cNvPr id="632" name="Text Box 209">
                  <a:extLst>
                    <a:ext uri="{FF2B5EF4-FFF2-40B4-BE49-F238E27FC236}">
                      <a16:creationId xmlns:a16="http://schemas.microsoft.com/office/drawing/2014/main" id="{A4E63E50-D6D5-A544-AB9D-0D1BFD00FE8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33" name="Text Box 210">
                  <a:extLst>
                    <a:ext uri="{FF2B5EF4-FFF2-40B4-BE49-F238E27FC236}">
                      <a16:creationId xmlns:a16="http://schemas.microsoft.com/office/drawing/2014/main" id="{542EF4AD-C6C3-9C4C-92FB-3D5D00CB791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623" name="Group 211">
                <a:extLst>
                  <a:ext uri="{FF2B5EF4-FFF2-40B4-BE49-F238E27FC236}">
                    <a16:creationId xmlns:a16="http://schemas.microsoft.com/office/drawing/2014/main" id="{11542ED5-26A6-8C49-B296-BD3AB1ED679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0" y="1684"/>
                <a:ext cx="211" cy="157"/>
                <a:chOff x="857" y="1909"/>
                <a:chExt cx="211" cy="157"/>
              </a:xfrm>
            </p:grpSpPr>
            <p:sp>
              <p:nvSpPr>
                <p:cNvPr id="630" name="Text Box 212">
                  <a:extLst>
                    <a:ext uri="{FF2B5EF4-FFF2-40B4-BE49-F238E27FC236}">
                      <a16:creationId xmlns:a16="http://schemas.microsoft.com/office/drawing/2014/main" id="{E57DC8C6-3C72-CC44-A603-ECD90034963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31" name="Text Box 213">
                  <a:extLst>
                    <a:ext uri="{FF2B5EF4-FFF2-40B4-BE49-F238E27FC236}">
                      <a16:creationId xmlns:a16="http://schemas.microsoft.com/office/drawing/2014/main" id="{B3808FCF-A274-FE42-A498-DA95D7B44F7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624" name="Group 214">
                <a:extLst>
                  <a:ext uri="{FF2B5EF4-FFF2-40B4-BE49-F238E27FC236}">
                    <a16:creationId xmlns:a16="http://schemas.microsoft.com/office/drawing/2014/main" id="{128465C0-E95E-A343-8DCF-2AC643340F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8" y="1684"/>
                <a:ext cx="211" cy="157"/>
                <a:chOff x="857" y="1909"/>
                <a:chExt cx="211" cy="157"/>
              </a:xfrm>
            </p:grpSpPr>
            <p:sp>
              <p:nvSpPr>
                <p:cNvPr id="628" name="Text Box 215">
                  <a:extLst>
                    <a:ext uri="{FF2B5EF4-FFF2-40B4-BE49-F238E27FC236}">
                      <a16:creationId xmlns:a16="http://schemas.microsoft.com/office/drawing/2014/main" id="{75EA62B0-C320-B94D-B0FF-8D4FF2F0D5E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29" name="Text Box 216">
                  <a:extLst>
                    <a:ext uri="{FF2B5EF4-FFF2-40B4-BE49-F238E27FC236}">
                      <a16:creationId xmlns:a16="http://schemas.microsoft.com/office/drawing/2014/main" id="{367AE304-4E74-034E-A58F-BD99CC97D72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625" name="Group 217">
                <a:extLst>
                  <a:ext uri="{FF2B5EF4-FFF2-40B4-BE49-F238E27FC236}">
                    <a16:creationId xmlns:a16="http://schemas.microsoft.com/office/drawing/2014/main" id="{E43C5D79-33F2-944F-A5A8-AEA20F377EA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92" y="1681"/>
                <a:ext cx="211" cy="157"/>
                <a:chOff x="857" y="1909"/>
                <a:chExt cx="211" cy="157"/>
              </a:xfrm>
            </p:grpSpPr>
            <p:sp>
              <p:nvSpPr>
                <p:cNvPr id="626" name="Text Box 218">
                  <a:extLst>
                    <a:ext uri="{FF2B5EF4-FFF2-40B4-BE49-F238E27FC236}">
                      <a16:creationId xmlns:a16="http://schemas.microsoft.com/office/drawing/2014/main" id="{14E538A8-CB0E-DA4F-B83F-1131EC9DE52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27" name="Text Box 219">
                  <a:extLst>
                    <a:ext uri="{FF2B5EF4-FFF2-40B4-BE49-F238E27FC236}">
                      <a16:creationId xmlns:a16="http://schemas.microsoft.com/office/drawing/2014/main" id="{DB235DBF-1502-9846-8971-5017A8AC10B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</p:grpSp>
        <p:grpSp>
          <p:nvGrpSpPr>
            <p:cNvPr id="587" name="Group 220">
              <a:extLst>
                <a:ext uri="{FF2B5EF4-FFF2-40B4-BE49-F238E27FC236}">
                  <a16:creationId xmlns:a16="http://schemas.microsoft.com/office/drawing/2014/main" id="{1D3EFF94-D1D7-DB4B-B1BA-54BDE4E51E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98" y="2748"/>
              <a:ext cx="790" cy="307"/>
              <a:chOff x="1313" y="1534"/>
              <a:chExt cx="790" cy="307"/>
            </a:xfrm>
          </p:grpSpPr>
          <p:sp>
            <p:nvSpPr>
              <p:cNvPr id="588" name="Text Box 221">
                <a:extLst>
                  <a:ext uri="{FF2B5EF4-FFF2-40B4-BE49-F238E27FC236}">
                    <a16:creationId xmlns:a16="http://schemas.microsoft.com/office/drawing/2014/main" id="{418DA683-0DDF-0D40-9EC9-E34F3F02B2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13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589" name="Group 222">
                <a:extLst>
                  <a:ext uri="{FF2B5EF4-FFF2-40B4-BE49-F238E27FC236}">
                    <a16:creationId xmlns:a16="http://schemas.microsoft.com/office/drawing/2014/main" id="{756C056E-2AB5-9A43-8637-821F754782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53" y="1539"/>
                <a:ext cx="258" cy="147"/>
                <a:chOff x="1353" y="1539"/>
                <a:chExt cx="258" cy="144"/>
              </a:xfrm>
            </p:grpSpPr>
            <p:sp>
              <p:nvSpPr>
                <p:cNvPr id="611" name="Rectangle 223">
                  <a:extLst>
                    <a:ext uri="{FF2B5EF4-FFF2-40B4-BE49-F238E27FC236}">
                      <a16:creationId xmlns:a16="http://schemas.microsoft.com/office/drawing/2014/main" id="{4239B053-7CD5-1A4D-9C88-8079446DF8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12" name="Line 224">
                  <a:extLst>
                    <a:ext uri="{FF2B5EF4-FFF2-40B4-BE49-F238E27FC236}">
                      <a16:creationId xmlns:a16="http://schemas.microsoft.com/office/drawing/2014/main" id="{E600EE1E-0BD0-F549-9A91-145DC2EED3F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13" name="Line 225">
                  <a:extLst>
                    <a:ext uri="{FF2B5EF4-FFF2-40B4-BE49-F238E27FC236}">
                      <a16:creationId xmlns:a16="http://schemas.microsoft.com/office/drawing/2014/main" id="{767368C3-FAA7-E843-8DD6-A1140202E7B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590" name="Group 226">
                <a:extLst>
                  <a:ext uri="{FF2B5EF4-FFF2-40B4-BE49-F238E27FC236}">
                    <a16:creationId xmlns:a16="http://schemas.microsoft.com/office/drawing/2014/main" id="{ECC39DED-E285-E54E-BD2B-6E82ABEA371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73" y="1686"/>
                <a:ext cx="258" cy="144"/>
                <a:chOff x="1353" y="1539"/>
                <a:chExt cx="258" cy="144"/>
              </a:xfrm>
            </p:grpSpPr>
            <p:sp>
              <p:nvSpPr>
                <p:cNvPr id="608" name="Rectangle 227">
                  <a:extLst>
                    <a:ext uri="{FF2B5EF4-FFF2-40B4-BE49-F238E27FC236}">
                      <a16:creationId xmlns:a16="http://schemas.microsoft.com/office/drawing/2014/main" id="{F5146973-9FBA-7342-87D8-11522ACDC0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09" name="Line 228">
                  <a:extLst>
                    <a:ext uri="{FF2B5EF4-FFF2-40B4-BE49-F238E27FC236}">
                      <a16:creationId xmlns:a16="http://schemas.microsoft.com/office/drawing/2014/main" id="{A9C0710A-E39A-8F45-A77E-CD458CF173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10" name="Line 229">
                  <a:extLst>
                    <a:ext uri="{FF2B5EF4-FFF2-40B4-BE49-F238E27FC236}">
                      <a16:creationId xmlns:a16="http://schemas.microsoft.com/office/drawing/2014/main" id="{05AB44F9-6DBC-F548-99E1-9F43C8F703A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591" name="Rectangle 230">
                <a:extLst>
                  <a:ext uri="{FF2B5EF4-FFF2-40B4-BE49-F238E27FC236}">
                    <a16:creationId xmlns:a16="http://schemas.microsoft.com/office/drawing/2014/main" id="{DCDBD701-60FD-5647-9CAB-CA664E96E8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1686"/>
                <a:ext cx="81" cy="144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92" name="Rectangle 231">
                <a:extLst>
                  <a:ext uri="{FF2B5EF4-FFF2-40B4-BE49-F238E27FC236}">
                    <a16:creationId xmlns:a16="http://schemas.microsoft.com/office/drawing/2014/main" id="{6FBE7D8F-D770-CF42-8926-B3290EEDA9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2" y="1536"/>
                <a:ext cx="81" cy="150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93" name="Text Box 232">
                <a:extLst>
                  <a:ext uri="{FF2B5EF4-FFF2-40B4-BE49-F238E27FC236}">
                    <a16:creationId xmlns:a16="http://schemas.microsoft.com/office/drawing/2014/main" id="{0BE4D880-E5FF-194F-96F6-31D8F0E850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91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594" name="Text Box 233">
                <a:extLst>
                  <a:ext uri="{FF2B5EF4-FFF2-40B4-BE49-F238E27FC236}">
                    <a16:creationId xmlns:a16="http://schemas.microsoft.com/office/drawing/2014/main" id="{E1249C8F-8FED-F24A-BC2E-9169132D650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78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595" name="Text Box 234">
                <a:extLst>
                  <a:ext uri="{FF2B5EF4-FFF2-40B4-BE49-F238E27FC236}">
                    <a16:creationId xmlns:a16="http://schemas.microsoft.com/office/drawing/2014/main" id="{E350C3A1-45EC-1A45-831A-8FDA6191A20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1540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596" name="Group 235">
                <a:extLst>
                  <a:ext uri="{FF2B5EF4-FFF2-40B4-BE49-F238E27FC236}">
                    <a16:creationId xmlns:a16="http://schemas.microsoft.com/office/drawing/2014/main" id="{166632CA-781C-464F-975C-887578DFEE5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65" y="1684"/>
                <a:ext cx="211" cy="157"/>
                <a:chOff x="857" y="1909"/>
                <a:chExt cx="211" cy="157"/>
              </a:xfrm>
            </p:grpSpPr>
            <p:sp>
              <p:nvSpPr>
                <p:cNvPr id="606" name="Text Box 236">
                  <a:extLst>
                    <a:ext uri="{FF2B5EF4-FFF2-40B4-BE49-F238E27FC236}">
                      <a16:creationId xmlns:a16="http://schemas.microsoft.com/office/drawing/2014/main" id="{290DD47F-DE0B-4143-8642-8E484381B77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07" name="Text Box 237">
                  <a:extLst>
                    <a:ext uri="{FF2B5EF4-FFF2-40B4-BE49-F238E27FC236}">
                      <a16:creationId xmlns:a16="http://schemas.microsoft.com/office/drawing/2014/main" id="{2C01662B-9FBB-A645-B9A7-4D936FF507B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597" name="Group 238">
                <a:extLst>
                  <a:ext uri="{FF2B5EF4-FFF2-40B4-BE49-F238E27FC236}">
                    <a16:creationId xmlns:a16="http://schemas.microsoft.com/office/drawing/2014/main" id="{FB4DBB46-904E-2048-952E-05148A7CE35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0" y="1684"/>
                <a:ext cx="211" cy="157"/>
                <a:chOff x="857" y="1909"/>
                <a:chExt cx="211" cy="157"/>
              </a:xfrm>
            </p:grpSpPr>
            <p:sp>
              <p:nvSpPr>
                <p:cNvPr id="604" name="Text Box 239">
                  <a:extLst>
                    <a:ext uri="{FF2B5EF4-FFF2-40B4-BE49-F238E27FC236}">
                      <a16:creationId xmlns:a16="http://schemas.microsoft.com/office/drawing/2014/main" id="{73D40A2E-1395-6C48-A539-9B2FF25E0F2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05" name="Text Box 240">
                  <a:extLst>
                    <a:ext uri="{FF2B5EF4-FFF2-40B4-BE49-F238E27FC236}">
                      <a16:creationId xmlns:a16="http://schemas.microsoft.com/office/drawing/2014/main" id="{89AA3C0B-2C37-1E47-ACD7-7D90CADECB4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598" name="Group 241">
                <a:extLst>
                  <a:ext uri="{FF2B5EF4-FFF2-40B4-BE49-F238E27FC236}">
                    <a16:creationId xmlns:a16="http://schemas.microsoft.com/office/drawing/2014/main" id="{C0684616-543C-AF4D-8E90-A5245FCA3A4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8" y="1684"/>
                <a:ext cx="211" cy="157"/>
                <a:chOff x="857" y="1909"/>
                <a:chExt cx="211" cy="157"/>
              </a:xfrm>
            </p:grpSpPr>
            <p:sp>
              <p:nvSpPr>
                <p:cNvPr id="602" name="Text Box 242">
                  <a:extLst>
                    <a:ext uri="{FF2B5EF4-FFF2-40B4-BE49-F238E27FC236}">
                      <a16:creationId xmlns:a16="http://schemas.microsoft.com/office/drawing/2014/main" id="{827BFF19-1594-2B40-BF8C-7ECD58E04C3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03" name="Text Box 243">
                  <a:extLst>
                    <a:ext uri="{FF2B5EF4-FFF2-40B4-BE49-F238E27FC236}">
                      <a16:creationId xmlns:a16="http://schemas.microsoft.com/office/drawing/2014/main" id="{A2499FEC-1527-C542-91E0-02A8B03B4CF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599" name="Group 244">
                <a:extLst>
                  <a:ext uri="{FF2B5EF4-FFF2-40B4-BE49-F238E27FC236}">
                    <a16:creationId xmlns:a16="http://schemas.microsoft.com/office/drawing/2014/main" id="{79B4FD38-A220-CF4B-B6B4-40FB1E45D9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92" y="1681"/>
                <a:ext cx="211" cy="157"/>
                <a:chOff x="857" y="1909"/>
                <a:chExt cx="211" cy="157"/>
              </a:xfrm>
            </p:grpSpPr>
            <p:sp>
              <p:nvSpPr>
                <p:cNvPr id="600" name="Text Box 245">
                  <a:extLst>
                    <a:ext uri="{FF2B5EF4-FFF2-40B4-BE49-F238E27FC236}">
                      <a16:creationId xmlns:a16="http://schemas.microsoft.com/office/drawing/2014/main" id="{5F7BF1B8-B80A-4149-BC9C-9A4B7E5158B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01" name="Text Box 246">
                  <a:extLst>
                    <a:ext uri="{FF2B5EF4-FFF2-40B4-BE49-F238E27FC236}">
                      <a16:creationId xmlns:a16="http://schemas.microsoft.com/office/drawing/2014/main" id="{A49C4C92-65A5-4C48-9B08-0461762BA6A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</p:grpSp>
      </p:grpSp>
      <p:grpSp>
        <p:nvGrpSpPr>
          <p:cNvPr id="640" name="Group 297">
            <a:extLst>
              <a:ext uri="{FF2B5EF4-FFF2-40B4-BE49-F238E27FC236}">
                <a16:creationId xmlns:a16="http://schemas.microsoft.com/office/drawing/2014/main" id="{82CBAF59-3619-4841-A21A-B1F20F9713F3}"/>
              </a:ext>
            </a:extLst>
          </p:cNvPr>
          <p:cNvGrpSpPr>
            <a:grpSpLocks/>
          </p:cNvGrpSpPr>
          <p:nvPr/>
        </p:nvGrpSpPr>
        <p:grpSpPr bwMode="auto">
          <a:xfrm>
            <a:off x="4106863" y="4220670"/>
            <a:ext cx="1277937" cy="1174750"/>
            <a:chOff x="1811" y="2748"/>
            <a:chExt cx="805" cy="740"/>
          </a:xfrm>
        </p:grpSpPr>
        <p:grpSp>
          <p:nvGrpSpPr>
            <p:cNvPr id="641" name="Group 159">
              <a:extLst>
                <a:ext uri="{FF2B5EF4-FFF2-40B4-BE49-F238E27FC236}">
                  <a16:creationId xmlns:a16="http://schemas.microsoft.com/office/drawing/2014/main" id="{8EF57733-5543-4E4B-8D62-E949AD5AA9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26" y="3181"/>
              <a:ext cx="790" cy="307"/>
              <a:chOff x="1313" y="1534"/>
              <a:chExt cx="790" cy="307"/>
            </a:xfrm>
          </p:grpSpPr>
          <p:sp>
            <p:nvSpPr>
              <p:cNvPr id="674" name="Text Box 160">
                <a:extLst>
                  <a:ext uri="{FF2B5EF4-FFF2-40B4-BE49-F238E27FC236}">
                    <a16:creationId xmlns:a16="http://schemas.microsoft.com/office/drawing/2014/main" id="{320DF8EC-2C1D-1447-8093-705AA7757D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13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675" name="Group 161">
                <a:extLst>
                  <a:ext uri="{FF2B5EF4-FFF2-40B4-BE49-F238E27FC236}">
                    <a16:creationId xmlns:a16="http://schemas.microsoft.com/office/drawing/2014/main" id="{88562839-6C05-0344-A288-7F9A715E1A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53" y="1539"/>
                <a:ext cx="258" cy="147"/>
                <a:chOff x="1353" y="1539"/>
                <a:chExt cx="258" cy="144"/>
              </a:xfrm>
            </p:grpSpPr>
            <p:sp>
              <p:nvSpPr>
                <p:cNvPr id="697" name="Rectangle 162">
                  <a:extLst>
                    <a:ext uri="{FF2B5EF4-FFF2-40B4-BE49-F238E27FC236}">
                      <a16:creationId xmlns:a16="http://schemas.microsoft.com/office/drawing/2014/main" id="{9F5F7DD1-4A84-CF45-9C2A-53D9BF3427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8" name="Line 163">
                  <a:extLst>
                    <a:ext uri="{FF2B5EF4-FFF2-40B4-BE49-F238E27FC236}">
                      <a16:creationId xmlns:a16="http://schemas.microsoft.com/office/drawing/2014/main" id="{17A98152-A6A3-474D-AB48-44B96AC7137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9" name="Line 164">
                  <a:extLst>
                    <a:ext uri="{FF2B5EF4-FFF2-40B4-BE49-F238E27FC236}">
                      <a16:creationId xmlns:a16="http://schemas.microsoft.com/office/drawing/2014/main" id="{244D72D8-03A9-4B4E-8E85-71AAEC03E36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676" name="Group 165">
                <a:extLst>
                  <a:ext uri="{FF2B5EF4-FFF2-40B4-BE49-F238E27FC236}">
                    <a16:creationId xmlns:a16="http://schemas.microsoft.com/office/drawing/2014/main" id="{DF6E29B7-CE53-1948-9208-5B3F88E7165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73" y="1686"/>
                <a:ext cx="258" cy="144"/>
                <a:chOff x="1353" y="1539"/>
                <a:chExt cx="258" cy="144"/>
              </a:xfrm>
            </p:grpSpPr>
            <p:sp>
              <p:nvSpPr>
                <p:cNvPr id="694" name="Rectangle 166">
                  <a:extLst>
                    <a:ext uri="{FF2B5EF4-FFF2-40B4-BE49-F238E27FC236}">
                      <a16:creationId xmlns:a16="http://schemas.microsoft.com/office/drawing/2014/main" id="{8A7849D1-C351-FD40-98B3-BD87B1740D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5" name="Line 167">
                  <a:extLst>
                    <a:ext uri="{FF2B5EF4-FFF2-40B4-BE49-F238E27FC236}">
                      <a16:creationId xmlns:a16="http://schemas.microsoft.com/office/drawing/2014/main" id="{2285CD7F-F48B-B74A-8966-EF3AF608723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6" name="Line 168">
                  <a:extLst>
                    <a:ext uri="{FF2B5EF4-FFF2-40B4-BE49-F238E27FC236}">
                      <a16:creationId xmlns:a16="http://schemas.microsoft.com/office/drawing/2014/main" id="{36D187F7-01BC-EE4B-831D-E4FF789433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677" name="Rectangle 169">
                <a:extLst>
                  <a:ext uri="{FF2B5EF4-FFF2-40B4-BE49-F238E27FC236}">
                    <a16:creationId xmlns:a16="http://schemas.microsoft.com/office/drawing/2014/main" id="{0A53DD91-B0D1-344A-B372-B0C0B50C50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1686"/>
                <a:ext cx="81" cy="144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8" name="Rectangle 170">
                <a:extLst>
                  <a:ext uri="{FF2B5EF4-FFF2-40B4-BE49-F238E27FC236}">
                    <a16:creationId xmlns:a16="http://schemas.microsoft.com/office/drawing/2014/main" id="{64AF0494-B917-5340-B8DB-2EB7B56F16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2" y="1536"/>
                <a:ext cx="81" cy="150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9" name="Text Box 171">
                <a:extLst>
                  <a:ext uri="{FF2B5EF4-FFF2-40B4-BE49-F238E27FC236}">
                    <a16:creationId xmlns:a16="http://schemas.microsoft.com/office/drawing/2014/main" id="{F06B3BFB-C0EC-064D-93C6-CEAED040FBF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91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680" name="Text Box 172">
                <a:extLst>
                  <a:ext uri="{FF2B5EF4-FFF2-40B4-BE49-F238E27FC236}">
                    <a16:creationId xmlns:a16="http://schemas.microsoft.com/office/drawing/2014/main" id="{D3600095-733C-B044-AADC-832710831F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78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681" name="Text Box 173">
                <a:extLst>
                  <a:ext uri="{FF2B5EF4-FFF2-40B4-BE49-F238E27FC236}">
                    <a16:creationId xmlns:a16="http://schemas.microsoft.com/office/drawing/2014/main" id="{F4D3DA9E-B028-DF43-B15F-EBC71865407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1540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682" name="Group 174">
                <a:extLst>
                  <a:ext uri="{FF2B5EF4-FFF2-40B4-BE49-F238E27FC236}">
                    <a16:creationId xmlns:a16="http://schemas.microsoft.com/office/drawing/2014/main" id="{3BA6346A-C37A-1145-93C1-459F9F5B03C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65" y="1684"/>
                <a:ext cx="211" cy="157"/>
                <a:chOff x="857" y="1909"/>
                <a:chExt cx="211" cy="157"/>
              </a:xfrm>
            </p:grpSpPr>
            <p:sp>
              <p:nvSpPr>
                <p:cNvPr id="692" name="Text Box 175">
                  <a:extLst>
                    <a:ext uri="{FF2B5EF4-FFF2-40B4-BE49-F238E27FC236}">
                      <a16:creationId xmlns:a16="http://schemas.microsoft.com/office/drawing/2014/main" id="{842D5DED-2CC1-4A4E-A49E-22200EF8145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93" name="Text Box 176">
                  <a:extLst>
                    <a:ext uri="{FF2B5EF4-FFF2-40B4-BE49-F238E27FC236}">
                      <a16:creationId xmlns:a16="http://schemas.microsoft.com/office/drawing/2014/main" id="{AD8159EE-6AED-B145-9555-43984B0B325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683" name="Group 177">
                <a:extLst>
                  <a:ext uri="{FF2B5EF4-FFF2-40B4-BE49-F238E27FC236}">
                    <a16:creationId xmlns:a16="http://schemas.microsoft.com/office/drawing/2014/main" id="{97FF6188-4890-0C49-8BD8-4AD0896FEBD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0" y="1684"/>
                <a:ext cx="211" cy="157"/>
                <a:chOff x="857" y="1909"/>
                <a:chExt cx="211" cy="157"/>
              </a:xfrm>
            </p:grpSpPr>
            <p:sp>
              <p:nvSpPr>
                <p:cNvPr id="690" name="Text Box 178">
                  <a:extLst>
                    <a:ext uri="{FF2B5EF4-FFF2-40B4-BE49-F238E27FC236}">
                      <a16:creationId xmlns:a16="http://schemas.microsoft.com/office/drawing/2014/main" id="{27BEBFD9-031E-9841-B5F7-7D386A4A632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91" name="Text Box 179">
                  <a:extLst>
                    <a:ext uri="{FF2B5EF4-FFF2-40B4-BE49-F238E27FC236}">
                      <a16:creationId xmlns:a16="http://schemas.microsoft.com/office/drawing/2014/main" id="{E2807452-4E45-A343-A9DB-BCE3AD6EFC1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684" name="Group 180">
                <a:extLst>
                  <a:ext uri="{FF2B5EF4-FFF2-40B4-BE49-F238E27FC236}">
                    <a16:creationId xmlns:a16="http://schemas.microsoft.com/office/drawing/2014/main" id="{E2862A55-1193-6B42-A461-5A80B3181D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8" y="1684"/>
                <a:ext cx="211" cy="157"/>
                <a:chOff x="857" y="1909"/>
                <a:chExt cx="211" cy="157"/>
              </a:xfrm>
            </p:grpSpPr>
            <p:sp>
              <p:nvSpPr>
                <p:cNvPr id="688" name="Text Box 181">
                  <a:extLst>
                    <a:ext uri="{FF2B5EF4-FFF2-40B4-BE49-F238E27FC236}">
                      <a16:creationId xmlns:a16="http://schemas.microsoft.com/office/drawing/2014/main" id="{01435FAB-F15B-0E45-861B-8EBA32BBBC8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89" name="Text Box 182">
                  <a:extLst>
                    <a:ext uri="{FF2B5EF4-FFF2-40B4-BE49-F238E27FC236}">
                      <a16:creationId xmlns:a16="http://schemas.microsoft.com/office/drawing/2014/main" id="{2906B13A-27B9-0148-93DD-FE778E65A75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685" name="Group 183">
                <a:extLst>
                  <a:ext uri="{FF2B5EF4-FFF2-40B4-BE49-F238E27FC236}">
                    <a16:creationId xmlns:a16="http://schemas.microsoft.com/office/drawing/2014/main" id="{282D1DA6-C84E-1449-A073-296D39FDF42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92" y="1681"/>
                <a:ext cx="211" cy="157"/>
                <a:chOff x="857" y="1909"/>
                <a:chExt cx="211" cy="157"/>
              </a:xfrm>
            </p:grpSpPr>
            <p:sp>
              <p:nvSpPr>
                <p:cNvPr id="686" name="Text Box 184">
                  <a:extLst>
                    <a:ext uri="{FF2B5EF4-FFF2-40B4-BE49-F238E27FC236}">
                      <a16:creationId xmlns:a16="http://schemas.microsoft.com/office/drawing/2014/main" id="{73D24F3E-547E-3C40-BF10-82D6BD1ACAD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87" name="Text Box 185">
                  <a:extLst>
                    <a:ext uri="{FF2B5EF4-FFF2-40B4-BE49-F238E27FC236}">
                      <a16:creationId xmlns:a16="http://schemas.microsoft.com/office/drawing/2014/main" id="{F52A5A57-AC26-F149-A7A1-421A88E6021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</p:grpSp>
        <p:grpSp>
          <p:nvGrpSpPr>
            <p:cNvPr id="642" name="Group 247">
              <a:extLst>
                <a:ext uri="{FF2B5EF4-FFF2-40B4-BE49-F238E27FC236}">
                  <a16:creationId xmlns:a16="http://schemas.microsoft.com/office/drawing/2014/main" id="{35F0A701-410D-2F49-B340-79615F4696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11" y="2748"/>
              <a:ext cx="787" cy="307"/>
              <a:chOff x="4928" y="1534"/>
              <a:chExt cx="787" cy="307"/>
            </a:xfrm>
          </p:grpSpPr>
          <p:grpSp>
            <p:nvGrpSpPr>
              <p:cNvPr id="643" name="Group 248">
                <a:extLst>
                  <a:ext uri="{FF2B5EF4-FFF2-40B4-BE49-F238E27FC236}">
                    <a16:creationId xmlns:a16="http://schemas.microsoft.com/office/drawing/2014/main" id="{1DF40E68-42FF-A94A-9BAA-73BCDDCAE5D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354" y="1534"/>
                <a:ext cx="361" cy="154"/>
                <a:chOff x="5009" y="1132"/>
                <a:chExt cx="361" cy="154"/>
              </a:xfrm>
            </p:grpSpPr>
            <p:sp>
              <p:nvSpPr>
                <p:cNvPr id="667" name="Text Box 249">
                  <a:extLst>
                    <a:ext uri="{FF2B5EF4-FFF2-40B4-BE49-F238E27FC236}">
                      <a16:creationId xmlns:a16="http://schemas.microsoft.com/office/drawing/2014/main" id="{50315623-CCC4-D04E-94B4-E09CCFE65E1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009" y="113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grpSp>
              <p:nvGrpSpPr>
                <p:cNvPr id="668" name="Group 250">
                  <a:extLst>
                    <a:ext uri="{FF2B5EF4-FFF2-40B4-BE49-F238E27FC236}">
                      <a16:creationId xmlns:a16="http://schemas.microsoft.com/office/drawing/2014/main" id="{0423722D-EED6-2C40-96CF-D2B161E50D6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049" y="1137"/>
                  <a:ext cx="258" cy="147"/>
                  <a:chOff x="1353" y="1539"/>
                  <a:chExt cx="258" cy="144"/>
                </a:xfrm>
              </p:grpSpPr>
              <p:sp>
                <p:nvSpPr>
                  <p:cNvPr id="671" name="Rectangle 251">
                    <a:extLst>
                      <a:ext uri="{FF2B5EF4-FFF2-40B4-BE49-F238E27FC236}">
                        <a16:creationId xmlns:a16="http://schemas.microsoft.com/office/drawing/2014/main" id="{A86E3B01-C421-EE45-8D3F-1612B8DC39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53" y="1539"/>
                    <a:ext cx="258" cy="144"/>
                  </a:xfrm>
                  <a:prstGeom prst="rect">
                    <a:avLst/>
                  </a:prstGeom>
                  <a:noFill/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72" name="Line 252">
                    <a:extLst>
                      <a:ext uri="{FF2B5EF4-FFF2-40B4-BE49-F238E27FC236}">
                        <a16:creationId xmlns:a16="http://schemas.microsoft.com/office/drawing/2014/main" id="{CEF79668-303A-2A42-A173-462E4CD7AE9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21" y="1542"/>
                    <a:ext cx="0" cy="138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73" name="Line 253">
                    <a:extLst>
                      <a:ext uri="{FF2B5EF4-FFF2-40B4-BE49-F238E27FC236}">
                        <a16:creationId xmlns:a16="http://schemas.microsoft.com/office/drawing/2014/main" id="{45F3942A-DF40-F34A-A548-41C0B8ED7B2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437" y="1545"/>
                    <a:ext cx="0" cy="138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69" name="Text Box 254">
                  <a:extLst>
                    <a:ext uri="{FF2B5EF4-FFF2-40B4-BE49-F238E27FC236}">
                      <a16:creationId xmlns:a16="http://schemas.microsoft.com/office/drawing/2014/main" id="{5325936F-8133-6E46-A67B-A6E04108BE4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087" y="113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70" name="Text Box 255">
                  <a:extLst>
                    <a:ext uri="{FF2B5EF4-FFF2-40B4-BE49-F238E27FC236}">
                      <a16:creationId xmlns:a16="http://schemas.microsoft.com/office/drawing/2014/main" id="{1D11D61F-0F30-674D-AF2C-E9B484BE88B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174" y="113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</p:grpSp>
          <p:grpSp>
            <p:nvGrpSpPr>
              <p:cNvPr id="644" name="Group 256">
                <a:extLst>
                  <a:ext uri="{FF2B5EF4-FFF2-40B4-BE49-F238E27FC236}">
                    <a16:creationId xmlns:a16="http://schemas.microsoft.com/office/drawing/2014/main" id="{49255246-CFE1-694B-A5FE-6873DD8506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28" y="1536"/>
                <a:ext cx="550" cy="305"/>
                <a:chOff x="5114" y="1518"/>
                <a:chExt cx="550" cy="305"/>
              </a:xfrm>
            </p:grpSpPr>
            <p:grpSp>
              <p:nvGrpSpPr>
                <p:cNvPr id="645" name="Group 257">
                  <a:extLst>
                    <a:ext uri="{FF2B5EF4-FFF2-40B4-BE49-F238E27FC236}">
                      <a16:creationId xmlns:a16="http://schemas.microsoft.com/office/drawing/2014/main" id="{725A4A1C-0CB7-FC49-85B4-2A8245B69DC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375" y="1518"/>
                  <a:ext cx="196" cy="158"/>
                  <a:chOff x="5378" y="1518"/>
                  <a:chExt cx="196" cy="158"/>
                </a:xfrm>
              </p:grpSpPr>
              <p:sp>
                <p:nvSpPr>
                  <p:cNvPr id="665" name="Rectangle 258">
                    <a:extLst>
                      <a:ext uri="{FF2B5EF4-FFF2-40B4-BE49-F238E27FC236}">
                        <a16:creationId xmlns:a16="http://schemas.microsoft.com/office/drawing/2014/main" id="{33BF05F9-8282-9745-9268-4319E1CC13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18" y="1518"/>
                    <a:ext cx="81" cy="150"/>
                  </a:xfrm>
                  <a:prstGeom prst="rect">
                    <a:avLst/>
                  </a:prstGeom>
                  <a:noFill/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66" name="Text Box 259">
                    <a:extLst>
                      <a:ext uri="{FF2B5EF4-FFF2-40B4-BE49-F238E27FC236}">
                        <a16:creationId xmlns:a16="http://schemas.microsoft.com/office/drawing/2014/main" id="{0152F4B7-7302-7241-9F71-09CCA2E7570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378" y="1522"/>
                    <a:ext cx="196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Arial" charset="0"/>
                      </a:rPr>
                      <a:t>1</a:t>
                    </a:r>
                  </a:p>
                </p:txBody>
              </p:sp>
            </p:grpSp>
            <p:grpSp>
              <p:nvGrpSpPr>
                <p:cNvPr id="646" name="Group 260">
                  <a:extLst>
                    <a:ext uri="{FF2B5EF4-FFF2-40B4-BE49-F238E27FC236}">
                      <a16:creationId xmlns:a16="http://schemas.microsoft.com/office/drawing/2014/main" id="{3E16CEAF-B7C1-0344-A719-EBE25C77AD7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453" y="1666"/>
                  <a:ext cx="211" cy="157"/>
                  <a:chOff x="5261" y="1282"/>
                  <a:chExt cx="211" cy="157"/>
                </a:xfrm>
              </p:grpSpPr>
              <p:sp>
                <p:nvSpPr>
                  <p:cNvPr id="661" name="Rectangle 261">
                    <a:extLst>
                      <a:ext uri="{FF2B5EF4-FFF2-40B4-BE49-F238E27FC236}">
                        <a16:creationId xmlns:a16="http://schemas.microsoft.com/office/drawing/2014/main" id="{347D633B-4770-0B48-91C3-3ED698A1D0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307" y="1284"/>
                    <a:ext cx="81" cy="144"/>
                  </a:xfrm>
                  <a:prstGeom prst="rect">
                    <a:avLst/>
                  </a:prstGeom>
                  <a:noFill/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662" name="Group 262">
                    <a:extLst>
                      <a:ext uri="{FF2B5EF4-FFF2-40B4-BE49-F238E27FC236}">
                        <a16:creationId xmlns:a16="http://schemas.microsoft.com/office/drawing/2014/main" id="{2679B830-A1BE-F34E-8C84-6BD6A5CE0A5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61" y="1282"/>
                    <a:ext cx="211" cy="157"/>
                    <a:chOff x="857" y="1909"/>
                    <a:chExt cx="211" cy="157"/>
                  </a:xfrm>
                </p:grpSpPr>
                <p:sp>
                  <p:nvSpPr>
                    <p:cNvPr id="663" name="Text Box 263">
                      <a:extLst>
                        <a:ext uri="{FF2B5EF4-FFF2-40B4-BE49-F238E27FC236}">
                          <a16:creationId xmlns:a16="http://schemas.microsoft.com/office/drawing/2014/main" id="{12D2E9D4-6DA4-1F40-8F99-834EF4E2719D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72" y="1912"/>
                      <a:ext cx="196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9pPr>
                    </a:lstStyle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Arial" charset="0"/>
                        </a:rPr>
                        <a:t>1</a:t>
                      </a:r>
                    </a:p>
                  </p:txBody>
                </p:sp>
                <p:sp>
                  <p:nvSpPr>
                    <p:cNvPr id="664" name="Text Box 264">
                      <a:extLst>
                        <a:ext uri="{FF2B5EF4-FFF2-40B4-BE49-F238E27FC236}">
                          <a16:creationId xmlns:a16="http://schemas.microsoft.com/office/drawing/2014/main" id="{D2428074-93A6-7041-9E52-8F24F858003E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57" y="1909"/>
                      <a:ext cx="196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9pPr>
                    </a:lstStyle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Arial" charset="0"/>
                        </a:rPr>
                        <a:t>-</a:t>
                      </a:r>
                    </a:p>
                  </p:txBody>
                </p:sp>
              </p:grpSp>
            </p:grpSp>
            <p:grpSp>
              <p:nvGrpSpPr>
                <p:cNvPr id="647" name="Group 265">
                  <a:extLst>
                    <a:ext uri="{FF2B5EF4-FFF2-40B4-BE49-F238E27FC236}">
                      <a16:creationId xmlns:a16="http://schemas.microsoft.com/office/drawing/2014/main" id="{B2923C2C-B32D-B646-81F4-48743D59A83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114" y="1663"/>
                  <a:ext cx="373" cy="160"/>
                  <a:chOff x="5426" y="1279"/>
                  <a:chExt cx="373" cy="160"/>
                </a:xfrm>
              </p:grpSpPr>
              <p:grpSp>
                <p:nvGrpSpPr>
                  <p:cNvPr id="648" name="Group 266">
                    <a:extLst>
                      <a:ext uri="{FF2B5EF4-FFF2-40B4-BE49-F238E27FC236}">
                        <a16:creationId xmlns:a16="http://schemas.microsoft.com/office/drawing/2014/main" id="{24B1581D-DCB1-DE40-B918-122F06DEBA0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469" y="1284"/>
                    <a:ext cx="258" cy="144"/>
                    <a:chOff x="1353" y="1539"/>
                    <a:chExt cx="258" cy="144"/>
                  </a:xfrm>
                </p:grpSpPr>
                <p:sp>
                  <p:nvSpPr>
                    <p:cNvPr id="658" name="Rectangle 267">
                      <a:extLst>
                        <a:ext uri="{FF2B5EF4-FFF2-40B4-BE49-F238E27FC236}">
                          <a16:creationId xmlns:a16="http://schemas.microsoft.com/office/drawing/2014/main" id="{DE9B340E-B072-9C48-A98E-4AD255214E6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53" y="1539"/>
                      <a:ext cx="258" cy="144"/>
                    </a:xfrm>
                    <a:prstGeom prst="rect">
                      <a:avLst/>
                    </a:prstGeom>
                    <a:noFill/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659" name="Line 268">
                      <a:extLst>
                        <a:ext uri="{FF2B5EF4-FFF2-40B4-BE49-F238E27FC236}">
                          <a16:creationId xmlns:a16="http://schemas.microsoft.com/office/drawing/2014/main" id="{E6391330-F505-0B46-BBBF-D0DA3DF6FEF4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521" y="1542"/>
                      <a:ext cx="0" cy="138"/>
                    </a:xfrm>
                    <a:prstGeom prst="line">
                      <a:avLst/>
                    </a:prstGeom>
                    <a:noFill/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660" name="Line 269">
                      <a:extLst>
                        <a:ext uri="{FF2B5EF4-FFF2-40B4-BE49-F238E27FC236}">
                          <a16:creationId xmlns:a16="http://schemas.microsoft.com/office/drawing/2014/main" id="{19776BDD-4693-7C41-A5E5-4DCC74C2771C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437" y="1545"/>
                      <a:ext cx="0" cy="138"/>
                    </a:xfrm>
                    <a:prstGeom prst="line">
                      <a:avLst/>
                    </a:prstGeom>
                    <a:noFill/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grpSp>
                <p:nvGrpSpPr>
                  <p:cNvPr id="649" name="Group 270">
                    <a:extLst>
                      <a:ext uri="{FF2B5EF4-FFF2-40B4-BE49-F238E27FC236}">
                        <a16:creationId xmlns:a16="http://schemas.microsoft.com/office/drawing/2014/main" id="{28D03778-4B65-F44A-A385-77A9FBD6740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426" y="1282"/>
                    <a:ext cx="211" cy="157"/>
                    <a:chOff x="857" y="1909"/>
                    <a:chExt cx="211" cy="157"/>
                  </a:xfrm>
                </p:grpSpPr>
                <p:sp>
                  <p:nvSpPr>
                    <p:cNvPr id="656" name="Text Box 271">
                      <a:extLst>
                        <a:ext uri="{FF2B5EF4-FFF2-40B4-BE49-F238E27FC236}">
                          <a16:creationId xmlns:a16="http://schemas.microsoft.com/office/drawing/2014/main" id="{81D6076F-5BC3-A148-AB2C-C5D5C389F154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72" y="1912"/>
                      <a:ext cx="196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9pPr>
                    </a:lstStyle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Arial" charset="0"/>
                        </a:rPr>
                        <a:t>1</a:t>
                      </a:r>
                    </a:p>
                  </p:txBody>
                </p:sp>
                <p:sp>
                  <p:nvSpPr>
                    <p:cNvPr id="657" name="Text Box 272">
                      <a:extLst>
                        <a:ext uri="{FF2B5EF4-FFF2-40B4-BE49-F238E27FC236}">
                          <a16:creationId xmlns:a16="http://schemas.microsoft.com/office/drawing/2014/main" id="{6E686EE1-0336-C444-919F-155540BD222C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57" y="1909"/>
                      <a:ext cx="196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9pPr>
                    </a:lstStyle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Arial" charset="0"/>
                        </a:rPr>
                        <a:t>-</a:t>
                      </a:r>
                    </a:p>
                  </p:txBody>
                </p:sp>
              </p:grpSp>
              <p:grpSp>
                <p:nvGrpSpPr>
                  <p:cNvPr id="650" name="Group 273">
                    <a:extLst>
                      <a:ext uri="{FF2B5EF4-FFF2-40B4-BE49-F238E27FC236}">
                        <a16:creationId xmlns:a16="http://schemas.microsoft.com/office/drawing/2014/main" id="{9AEE3B2A-A33A-FD48-AB98-1762623B3E5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504" y="1282"/>
                    <a:ext cx="211" cy="157"/>
                    <a:chOff x="857" y="1909"/>
                    <a:chExt cx="211" cy="157"/>
                  </a:xfrm>
                </p:grpSpPr>
                <p:sp>
                  <p:nvSpPr>
                    <p:cNvPr id="654" name="Text Box 274">
                      <a:extLst>
                        <a:ext uri="{FF2B5EF4-FFF2-40B4-BE49-F238E27FC236}">
                          <a16:creationId xmlns:a16="http://schemas.microsoft.com/office/drawing/2014/main" id="{FF78F8BB-1136-384B-87D0-0FABBA776089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72" y="1912"/>
                      <a:ext cx="196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9pPr>
                    </a:lstStyle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Arial" charset="0"/>
                        </a:rPr>
                        <a:t>1</a:t>
                      </a:r>
                    </a:p>
                  </p:txBody>
                </p:sp>
                <p:sp>
                  <p:nvSpPr>
                    <p:cNvPr id="655" name="Text Box 275">
                      <a:extLst>
                        <a:ext uri="{FF2B5EF4-FFF2-40B4-BE49-F238E27FC236}">
                          <a16:creationId xmlns:a16="http://schemas.microsoft.com/office/drawing/2014/main" id="{540F050E-7AB6-DE43-9FE2-A8CBB750DA21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57" y="1909"/>
                      <a:ext cx="196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9pPr>
                    </a:lstStyle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Arial" charset="0"/>
                        </a:rPr>
                        <a:t>-</a:t>
                      </a:r>
                    </a:p>
                  </p:txBody>
                </p:sp>
              </p:grpSp>
              <p:grpSp>
                <p:nvGrpSpPr>
                  <p:cNvPr id="651" name="Group 276">
                    <a:extLst>
                      <a:ext uri="{FF2B5EF4-FFF2-40B4-BE49-F238E27FC236}">
                        <a16:creationId xmlns:a16="http://schemas.microsoft.com/office/drawing/2014/main" id="{E953BF9D-1B49-F14E-8125-4E69DC22D47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588" y="1279"/>
                    <a:ext cx="211" cy="157"/>
                    <a:chOff x="857" y="1909"/>
                    <a:chExt cx="211" cy="157"/>
                  </a:xfrm>
                </p:grpSpPr>
                <p:sp>
                  <p:nvSpPr>
                    <p:cNvPr id="652" name="Text Box 277">
                      <a:extLst>
                        <a:ext uri="{FF2B5EF4-FFF2-40B4-BE49-F238E27FC236}">
                          <a16:creationId xmlns:a16="http://schemas.microsoft.com/office/drawing/2014/main" id="{03AC9888-B6B3-2347-BFC8-24FE2B691409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72" y="1912"/>
                      <a:ext cx="196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9pPr>
                    </a:lstStyle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Arial" charset="0"/>
                        </a:rPr>
                        <a:t>1</a:t>
                      </a:r>
                    </a:p>
                  </p:txBody>
                </p:sp>
                <p:sp>
                  <p:nvSpPr>
                    <p:cNvPr id="653" name="Text Box 278">
                      <a:extLst>
                        <a:ext uri="{FF2B5EF4-FFF2-40B4-BE49-F238E27FC236}">
                          <a16:creationId xmlns:a16="http://schemas.microsoft.com/office/drawing/2014/main" id="{7B5941A7-A095-C24C-ACAB-2611A8386CC3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57" y="1909"/>
                      <a:ext cx="196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9pPr>
                    </a:lstStyle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Arial" charset="0"/>
                        </a:rPr>
                        <a:t>-</a:t>
                      </a:r>
                    </a:p>
                  </p:txBody>
                </p:sp>
              </p:grpSp>
            </p:grpSp>
          </p:grpSp>
        </p:grpSp>
      </p:grpSp>
      <p:sp>
        <p:nvSpPr>
          <p:cNvPr id="700" name="Text Box 279">
            <a:extLst>
              <a:ext uri="{FF2B5EF4-FFF2-40B4-BE49-F238E27FC236}">
                <a16:creationId xmlns:a16="http://schemas.microsoft.com/office/drawing/2014/main" id="{C3ADE7CF-6B1B-3A40-9C93-682DC23360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21713" y="4781058"/>
            <a:ext cx="893762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slot 0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channel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output</a:t>
            </a:r>
          </a:p>
        </p:txBody>
      </p:sp>
      <p:sp>
        <p:nvSpPr>
          <p:cNvPr id="701" name="Text Box 280">
            <a:extLst>
              <a:ext uri="{FF2B5EF4-FFF2-40B4-BE49-F238E27FC236}">
                <a16:creationId xmlns:a16="http://schemas.microsoft.com/office/drawing/2014/main" id="{2DB0E8B8-6D0F-1F45-B1C9-934903F41F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8725" y="4800108"/>
            <a:ext cx="893763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slot 1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channel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output</a:t>
            </a:r>
          </a:p>
        </p:txBody>
      </p:sp>
      <p:sp>
        <p:nvSpPr>
          <p:cNvPr id="702" name="Line 281">
            <a:extLst>
              <a:ext uri="{FF2B5EF4-FFF2-40B4-BE49-F238E27FC236}">
                <a16:creationId xmlns:a16="http://schemas.microsoft.com/office/drawing/2014/main" id="{F43EEBF4-B5EC-504C-A57E-D613795D7AB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04113" y="4139708"/>
            <a:ext cx="9525" cy="947737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03" name="Line 282">
            <a:extLst>
              <a:ext uri="{FF2B5EF4-FFF2-40B4-BE49-F238E27FC236}">
                <a16:creationId xmlns:a16="http://schemas.microsoft.com/office/drawing/2014/main" id="{FEAE5ECD-62F9-FA44-9B46-8A7D1041AB7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575675" y="4120658"/>
            <a:ext cx="9525" cy="947737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04" name="Line 283">
            <a:extLst>
              <a:ext uri="{FF2B5EF4-FFF2-40B4-BE49-F238E27FC236}">
                <a16:creationId xmlns:a16="http://schemas.microsoft.com/office/drawing/2014/main" id="{7B384DE4-6DB7-454D-B810-D17D965BC0D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690100" y="4130183"/>
            <a:ext cx="9525" cy="947737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05" name="Text Box 285">
            <a:extLst>
              <a:ext uri="{FF2B5EF4-FFF2-40B4-BE49-F238E27FC236}">
                <a16:creationId xmlns:a16="http://schemas.microsoft.com/office/drawing/2014/main" id="{766AAAA2-BFCF-D943-8E92-00703B536C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2188" y="4130510"/>
            <a:ext cx="1356205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800" dirty="0">
                <a:solidFill>
                  <a:srgbClr val="C00000"/>
                </a:solidFill>
                <a:latin typeface="+mn-lt"/>
                <a:cs typeface="Arial" charset="0"/>
              </a:rPr>
              <a:t>receiver</a:t>
            </a:r>
            <a:endParaRPr lang="en-US" sz="2000" dirty="0">
              <a:solidFill>
                <a:srgbClr val="C00000"/>
              </a:solidFill>
              <a:latin typeface="+mn-lt"/>
              <a:cs typeface="Arial" charset="0"/>
            </a:endParaRPr>
          </a:p>
        </p:txBody>
      </p:sp>
      <p:sp>
        <p:nvSpPr>
          <p:cNvPr id="706" name="Text Box 286">
            <a:extLst>
              <a:ext uri="{FF2B5EF4-FFF2-40B4-BE49-F238E27FC236}">
                <a16:creationId xmlns:a16="http://schemas.microsoft.com/office/drawing/2014/main" id="{4E201B4B-D1A3-B34B-853E-C805C34923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51238" y="4927108"/>
            <a:ext cx="6794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code</a:t>
            </a:r>
          </a:p>
        </p:txBody>
      </p:sp>
      <p:sp>
        <p:nvSpPr>
          <p:cNvPr id="707" name="Text Box 287">
            <a:extLst>
              <a:ext uri="{FF2B5EF4-FFF2-40B4-BE49-F238E27FC236}">
                <a16:creationId xmlns:a16="http://schemas.microsoft.com/office/drawing/2014/main" id="{5FF38D44-BF76-924E-BEA5-D88A3CF1BC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73338" y="4161933"/>
            <a:ext cx="10477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received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input</a:t>
            </a:r>
          </a:p>
        </p:txBody>
      </p:sp>
      <p:sp>
        <p:nvSpPr>
          <p:cNvPr id="708" name="Line 288">
            <a:extLst>
              <a:ext uri="{FF2B5EF4-FFF2-40B4-BE49-F238E27FC236}">
                <a16:creationId xmlns:a16="http://schemas.microsoft.com/office/drawing/2014/main" id="{C7275329-6E61-6E46-B56D-07D7F6CE187A}"/>
              </a:ext>
            </a:extLst>
          </p:cNvPr>
          <p:cNvSpPr>
            <a:spLocks noChangeShapeType="1"/>
          </p:cNvSpPr>
          <p:nvPr/>
        </p:nvSpPr>
        <p:spPr bwMode="auto">
          <a:xfrm>
            <a:off x="7197725" y="4527058"/>
            <a:ext cx="319088" cy="4762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709" name="Group 294">
            <a:extLst>
              <a:ext uri="{FF2B5EF4-FFF2-40B4-BE49-F238E27FC236}">
                <a16:creationId xmlns:a16="http://schemas.microsoft.com/office/drawing/2014/main" id="{B1EAA023-990A-9240-9585-BB2098908379}"/>
              </a:ext>
            </a:extLst>
          </p:cNvPr>
          <p:cNvGrpSpPr>
            <a:grpSpLocks/>
          </p:cNvGrpSpPr>
          <p:nvPr/>
        </p:nvGrpSpPr>
        <p:grpSpPr bwMode="auto">
          <a:xfrm>
            <a:off x="6235700" y="3388820"/>
            <a:ext cx="1517650" cy="977900"/>
            <a:chOff x="4239" y="2007"/>
            <a:chExt cx="956" cy="616"/>
          </a:xfrm>
        </p:grpSpPr>
        <p:sp>
          <p:nvSpPr>
            <p:cNvPr id="710" name="Text Box 187">
              <a:extLst>
                <a:ext uri="{FF2B5EF4-FFF2-40B4-BE49-F238E27FC236}">
                  <a16:creationId xmlns:a16="http://schemas.microsoft.com/office/drawing/2014/main" id="{8AC104B8-3AFC-404A-8890-2A936D10C5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39" y="2047"/>
              <a:ext cx="956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D</a:t>
              </a:r>
              <a:r>
                <a:rPr kumimoji="0" lang="en-US" sz="18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i </a:t>
              </a: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= </a:t>
              </a: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ymbol" charset="0"/>
                  <a:ea typeface="ＭＳ Ｐゴシック" charset="0"/>
                  <a:cs typeface="Arial" charset="0"/>
                </a:rPr>
                <a:t>S</a:t>
              </a:r>
              <a:r>
                <a:rPr kumimoji="0" lang="en-US" sz="18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 </a:t>
              </a: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Z</a:t>
              </a:r>
              <a:r>
                <a:rPr kumimoji="0" lang="en-US" sz="18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i,m</a:t>
              </a:r>
              <a:r>
                <a:rPr kumimoji="0" lang="en-US" sz="2400" b="0" i="0" u="none" strike="noStrike" kern="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.</a:t>
              </a: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c</a:t>
              </a:r>
              <a:r>
                <a:rPr kumimoji="0" lang="en-US" sz="18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m</a:t>
              </a:r>
            </a:p>
          </p:txBody>
        </p:sp>
        <p:sp>
          <p:nvSpPr>
            <p:cNvPr id="711" name="Text Box 289">
              <a:extLst>
                <a:ext uri="{FF2B5EF4-FFF2-40B4-BE49-F238E27FC236}">
                  <a16:creationId xmlns:a16="http://schemas.microsoft.com/office/drawing/2014/main" id="{FCB34A07-4861-174C-8358-8A395B5150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98" y="2258"/>
              <a:ext cx="30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m=1</a:t>
              </a:r>
            </a:p>
          </p:txBody>
        </p:sp>
        <p:sp>
          <p:nvSpPr>
            <p:cNvPr id="712" name="Text Box 290">
              <a:extLst>
                <a:ext uri="{FF2B5EF4-FFF2-40B4-BE49-F238E27FC236}">
                  <a16:creationId xmlns:a16="http://schemas.microsoft.com/office/drawing/2014/main" id="{BF575CBE-6E6F-6E48-BF85-CEA2918EC4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1" y="2007"/>
              <a:ext cx="196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M</a:t>
              </a:r>
            </a:p>
          </p:txBody>
        </p:sp>
        <p:sp>
          <p:nvSpPr>
            <p:cNvPr id="713" name="Text Box 291">
              <a:extLst>
                <a:ext uri="{FF2B5EF4-FFF2-40B4-BE49-F238E27FC236}">
                  <a16:creationId xmlns:a16="http://schemas.microsoft.com/office/drawing/2014/main" id="{14D8E7C4-D8A4-D045-B820-AC56F1EA75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18" y="2392"/>
              <a:ext cx="23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M</a:t>
              </a:r>
            </a:p>
          </p:txBody>
        </p:sp>
        <p:sp>
          <p:nvSpPr>
            <p:cNvPr id="714" name="Line 293">
              <a:extLst>
                <a:ext uri="{FF2B5EF4-FFF2-40B4-BE49-F238E27FC236}">
                  <a16:creationId xmlns:a16="http://schemas.microsoft.com/office/drawing/2014/main" id="{566C617A-A3D7-A846-9070-9BD1F795DE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61" y="2410"/>
              <a:ext cx="558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715" name="Freeform 300">
            <a:extLst>
              <a:ext uri="{FF2B5EF4-FFF2-40B4-BE49-F238E27FC236}">
                <a16:creationId xmlns:a16="http://schemas.microsoft.com/office/drawing/2014/main" id="{58127CAF-8C3E-7847-BB19-ADED23DCC983}"/>
              </a:ext>
            </a:extLst>
          </p:cNvPr>
          <p:cNvSpPr>
            <a:spLocks/>
          </p:cNvSpPr>
          <p:nvPr/>
        </p:nvSpPr>
        <p:spPr bwMode="auto">
          <a:xfrm>
            <a:off x="8977313" y="1918795"/>
            <a:ext cx="341312" cy="1376363"/>
          </a:xfrm>
          <a:custGeom>
            <a:avLst/>
            <a:gdLst>
              <a:gd name="T0" fmla="*/ 0 w 215"/>
              <a:gd name="T1" fmla="*/ 0 h 819"/>
              <a:gd name="T2" fmla="*/ 2147483647 w 215"/>
              <a:gd name="T3" fmla="*/ 0 h 819"/>
              <a:gd name="T4" fmla="*/ 2147483647 w 215"/>
              <a:gd name="T5" fmla="*/ 2147483647 h 8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5" h="819">
                <a:moveTo>
                  <a:pt x="0" y="0"/>
                </a:moveTo>
                <a:lnTo>
                  <a:pt x="215" y="0"/>
                </a:lnTo>
                <a:lnTo>
                  <a:pt x="215" y="819"/>
                </a:lnTo>
              </a:path>
            </a:pathLst>
          </a:custGeom>
          <a:noFill/>
          <a:ln w="19050" cap="flat" cmpd="sng">
            <a:solidFill>
              <a:srgbClr val="C0000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716" name="Line 302">
            <a:extLst>
              <a:ext uri="{FF2B5EF4-FFF2-40B4-BE49-F238E27FC236}">
                <a16:creationId xmlns:a16="http://schemas.microsoft.com/office/drawing/2014/main" id="{719F039E-D32E-3D4D-85DB-096D3DA089A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54438" y="3295158"/>
            <a:ext cx="5553075" cy="0"/>
          </a:xfrm>
          <a:prstGeom prst="line">
            <a:avLst/>
          </a:prstGeom>
          <a:noFill/>
          <a:ln w="19050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717" name="Freeform 303">
            <a:extLst>
              <a:ext uri="{FF2B5EF4-FFF2-40B4-BE49-F238E27FC236}">
                <a16:creationId xmlns:a16="http://schemas.microsoft.com/office/drawing/2014/main" id="{2BEFB13F-083C-094A-802D-56E8B9394E6D}"/>
              </a:ext>
            </a:extLst>
          </p:cNvPr>
          <p:cNvSpPr>
            <a:spLocks/>
          </p:cNvSpPr>
          <p:nvPr/>
        </p:nvSpPr>
        <p:spPr bwMode="auto">
          <a:xfrm>
            <a:off x="3754438" y="3295158"/>
            <a:ext cx="396875" cy="1157287"/>
          </a:xfrm>
          <a:custGeom>
            <a:avLst/>
            <a:gdLst>
              <a:gd name="T0" fmla="*/ 0 w 250"/>
              <a:gd name="T1" fmla="*/ 0 h 729"/>
              <a:gd name="T2" fmla="*/ 0 w 250"/>
              <a:gd name="T3" fmla="*/ 2147483647 h 729"/>
              <a:gd name="T4" fmla="*/ 2147483647 w 250"/>
              <a:gd name="T5" fmla="*/ 2147483647 h 72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50" h="729">
                <a:moveTo>
                  <a:pt x="0" y="0"/>
                </a:moveTo>
                <a:lnTo>
                  <a:pt x="0" y="729"/>
                </a:lnTo>
                <a:lnTo>
                  <a:pt x="250" y="729"/>
                </a:lnTo>
              </a:path>
            </a:pathLst>
          </a:custGeom>
          <a:noFill/>
          <a:ln w="19050" cap="flat" cmpd="sng">
            <a:solidFill>
              <a:srgbClr val="C0000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4DFE7C60-9BDB-934C-AED2-4DA7A761AFFC}"/>
              </a:ext>
            </a:extLst>
          </p:cNvPr>
          <p:cNvSpPr txBox="1"/>
          <p:nvPr/>
        </p:nvSpPr>
        <p:spPr>
          <a:xfrm>
            <a:off x="944381" y="5861155"/>
            <a:ext cx="482721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… but this isn’t really useful yet!</a:t>
            </a:r>
          </a:p>
        </p:txBody>
      </p:sp>
    </p:spTree>
    <p:extLst>
      <p:ext uri="{BB962C8B-B14F-4D97-AF65-F5344CB8AC3E}">
        <p14:creationId xmlns:p14="http://schemas.microsoft.com/office/powerpoint/2010/main" val="279142845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2000"/>
                                        <p:tgtEl>
                                          <p:spTgt spid="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2000"/>
                                        <p:tgtEl>
                                          <p:spTgt spid="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2000"/>
                                        <p:tgtEl>
                                          <p:spTgt spid="4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2000"/>
                                        <p:tgtEl>
                                          <p:spTgt spid="5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1000"/>
                                        <p:tgtEl>
                                          <p:spTgt spid="7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1000"/>
                                        <p:tgtEl>
                                          <p:spTgt spid="7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1000"/>
                                        <p:tgtEl>
                                          <p:spTgt spid="7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8" dur="2000"/>
                                        <p:tgtEl>
                                          <p:spTgt spid="5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2" dur="2000"/>
                                        <p:tgtEl>
                                          <p:spTgt spid="5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7" dur="2000"/>
                                        <p:tgtEl>
                                          <p:spTgt spid="6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000"/>
                            </p:stCondLst>
                            <p:childTnLst>
                              <p:par>
                                <p:cTn id="4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1" dur="2000"/>
                                        <p:tgtEl>
                                          <p:spTgt spid="5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5" grpId="0" animBg="1"/>
      <p:bldP spid="717" grpId="0" animBg="1"/>
      <p:bldP spid="2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CDMA: two-sender interference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18</a:t>
            </a:fld>
            <a:endParaRPr lang="en-US" dirty="0"/>
          </a:p>
        </p:txBody>
      </p:sp>
      <p:pic>
        <p:nvPicPr>
          <p:cNvPr id="295" name="Picture 3" descr="5">
            <a:extLst>
              <a:ext uri="{FF2B5EF4-FFF2-40B4-BE49-F238E27FC236}">
                <a16:creationId xmlns:a16="http://schemas.microsoft.com/office/drawing/2014/main" id="{36C38E2C-4E51-7349-B2FC-F7572D473AF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6750" y="1219200"/>
            <a:ext cx="5026025" cy="532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6" name="TextBox 1">
            <a:extLst>
              <a:ext uri="{FF2B5EF4-FFF2-40B4-BE49-F238E27FC236}">
                <a16:creationId xmlns:a16="http://schemas.microsoft.com/office/drawing/2014/main" id="{F140E95D-3F84-634C-9A02-B246B2C380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52372" y="4172262"/>
            <a:ext cx="3709987" cy="14219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99"/>
                </a:solidFill>
                <a:latin typeface="+mn-lt"/>
                <a:cs typeface="Gill Sans MT" charset="0"/>
              </a:rPr>
              <a:t>using same code as sender 1, receiver recovers sender 1’s original data from summed channel data!</a:t>
            </a:r>
          </a:p>
        </p:txBody>
      </p:sp>
      <p:sp>
        <p:nvSpPr>
          <p:cNvPr id="297" name="TextBox 7">
            <a:extLst>
              <a:ext uri="{FF2B5EF4-FFF2-40B4-BE49-F238E27FC236}">
                <a16:creationId xmlns:a16="http://schemas.microsoft.com/office/drawing/2014/main" id="{09EF984F-02A4-AE44-AB15-EDCB93C8FC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8300" y="1798638"/>
            <a:ext cx="1397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99"/>
                </a:solidFill>
                <a:latin typeface="+mj-lt"/>
                <a:cs typeface="Gill Sans MT" charset="0"/>
              </a:rPr>
              <a:t>Sender 1</a:t>
            </a:r>
          </a:p>
        </p:txBody>
      </p:sp>
      <p:sp>
        <p:nvSpPr>
          <p:cNvPr id="298" name="TextBox 8">
            <a:extLst>
              <a:ext uri="{FF2B5EF4-FFF2-40B4-BE49-F238E27FC236}">
                <a16:creationId xmlns:a16="http://schemas.microsoft.com/office/drawing/2014/main" id="{5FF6A3D7-E543-604B-8421-97434E701F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4650" y="2865438"/>
            <a:ext cx="131174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99"/>
                </a:solidFill>
                <a:latin typeface="+mj-lt"/>
                <a:cs typeface="Gill Sans MT" charset="0"/>
              </a:rPr>
              <a:t>Sender 2</a:t>
            </a:r>
          </a:p>
        </p:txBody>
      </p:sp>
      <p:sp>
        <p:nvSpPr>
          <p:cNvPr id="299" name="TextBox 9">
            <a:extLst>
              <a:ext uri="{FF2B5EF4-FFF2-40B4-BE49-F238E27FC236}">
                <a16:creationId xmlns:a16="http://schemas.microsoft.com/office/drawing/2014/main" id="{F8ED1740-EE66-7A44-B101-8A652D0EE9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15313" y="1165225"/>
            <a:ext cx="3290887" cy="10895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99"/>
                </a:solidFill>
                <a:latin typeface="+mn-lt"/>
                <a:cs typeface="Gill Sans MT" charset="0"/>
              </a:rPr>
              <a:t>channel sums together transmissions by sender 1 and 2</a:t>
            </a:r>
          </a:p>
        </p:txBody>
      </p:sp>
      <p:cxnSp>
        <p:nvCxnSpPr>
          <p:cNvPr id="300" name="Straight Connector 3">
            <a:extLst>
              <a:ext uri="{FF2B5EF4-FFF2-40B4-BE49-F238E27FC236}">
                <a16:creationId xmlns:a16="http://schemas.microsoft.com/office/drawing/2014/main" id="{23A37B6F-F66B-7B4B-8770-CCC19B929946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780338" y="1354138"/>
            <a:ext cx="438150" cy="646112"/>
          </a:xfrm>
          <a:prstGeom prst="line">
            <a:avLst/>
          </a:prstGeom>
          <a:noFill/>
          <a:ln w="25400">
            <a:solidFill>
              <a:srgbClr val="000099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" name="Rectangle 1">
            <a:extLst>
              <a:ext uri="{FF2B5EF4-FFF2-40B4-BE49-F238E27FC236}">
                <a16:creationId xmlns:a16="http://schemas.microsoft.com/office/drawing/2014/main" id="{DE8A350A-A5B1-5E40-B020-BBAE8B171445}"/>
              </a:ext>
            </a:extLst>
          </p:cNvPr>
          <p:cNvSpPr/>
          <p:nvPr/>
        </p:nvSpPr>
        <p:spPr>
          <a:xfrm>
            <a:off x="3200400" y="1168400"/>
            <a:ext cx="1206500" cy="317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FCB0485-674A-1545-B66D-393FD9C2F9B6}"/>
              </a:ext>
            </a:extLst>
          </p:cNvPr>
          <p:cNvSpPr txBox="1"/>
          <p:nvPr/>
        </p:nvSpPr>
        <p:spPr>
          <a:xfrm>
            <a:off x="8259581" y="5585272"/>
            <a:ext cx="321459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… now </a:t>
            </a:r>
            <a:r>
              <a:rPr lang="en-US" sz="2800" i="1" dirty="0">
                <a:solidFill>
                  <a:srgbClr val="0000A8"/>
                </a:solidFill>
              </a:rPr>
              <a:t>that’s</a:t>
            </a:r>
            <a:r>
              <a:rPr lang="en-US" sz="2800" i="1" dirty="0"/>
              <a:t> </a:t>
            </a:r>
            <a:r>
              <a:rPr lang="en-US" sz="2800" dirty="0"/>
              <a:t>useful!</a:t>
            </a:r>
          </a:p>
        </p:txBody>
      </p:sp>
    </p:spTree>
    <p:extLst>
      <p:ext uri="{BB962C8B-B14F-4D97-AF65-F5344CB8AC3E}">
        <p14:creationId xmlns:p14="http://schemas.microsoft.com/office/powerpoint/2010/main" val="140432828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91" y="4290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Chapter 7 outline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80834" y="6599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916765" y="2251719"/>
            <a:ext cx="5571867" cy="92328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93700" indent="-38258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8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F90A139B-CE82-0E4E-86EB-4685C7EAFE3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19</a:t>
            </a:fld>
            <a:endParaRPr lang="en-US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49F3BAE1-7C74-F944-AEC6-02670EE1832C}"/>
              </a:ext>
            </a:extLst>
          </p:cNvPr>
          <p:cNvSpPr txBox="1">
            <a:spLocks noChangeArrowheads="1"/>
          </p:cNvSpPr>
          <p:nvPr/>
        </p:nvSpPr>
        <p:spPr>
          <a:xfrm>
            <a:off x="762000" y="3068638"/>
            <a:ext cx="4826000" cy="345916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buFont typeface="Wingdings" charset="0"/>
              <a:buNone/>
              <a:defRPr/>
            </a:pPr>
            <a:r>
              <a:rPr lang="en-US" sz="3200" dirty="0">
                <a:solidFill>
                  <a:srgbClr val="000099"/>
                </a:solidFill>
              </a:rPr>
              <a:t>Wireless</a:t>
            </a:r>
          </a:p>
          <a:p>
            <a:pPr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Wireless links and network characteristics </a:t>
            </a:r>
          </a:p>
          <a:p>
            <a:pPr>
              <a:buClr>
                <a:srgbClr val="0000A8"/>
              </a:buClr>
              <a:defRPr/>
            </a:pPr>
            <a:r>
              <a:rPr lang="en-US" dirty="0"/>
              <a:t>WiFi: 802.11 wireless LANs</a:t>
            </a:r>
          </a:p>
          <a:p>
            <a:pPr>
              <a:buClr>
                <a:schemeClr val="bg1">
                  <a:lumMod val="8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Cellular networks: 4G and 5G</a:t>
            </a:r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12E4818-86F7-2F4D-B3AE-E0981B8AB816}"/>
              </a:ext>
            </a:extLst>
          </p:cNvPr>
          <p:cNvSpPr txBox="1">
            <a:spLocks noChangeArrowheads="1"/>
          </p:cNvSpPr>
          <p:nvPr/>
        </p:nvSpPr>
        <p:spPr>
          <a:xfrm>
            <a:off x="6045200" y="3119438"/>
            <a:ext cx="5702300" cy="3255962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1">
                  <a:lumMod val="75000"/>
                </a:schemeClr>
              </a:buClr>
              <a:buFont typeface="Wingdings" pitchFamily="2" charset="2"/>
              <a:buNone/>
              <a:defRPr/>
            </a:pPr>
            <a:r>
              <a:rPr lang="en-US" sz="3500" dirty="0">
                <a:solidFill>
                  <a:schemeClr val="bg1">
                    <a:lumMod val="85000"/>
                  </a:schemeClr>
                </a:solidFill>
              </a:rPr>
              <a:t>Mobility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 management: principles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 management: practice</a:t>
            </a:r>
          </a:p>
          <a:p>
            <a:pPr marL="736600" lvl="1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4G/5G networks</a:t>
            </a:r>
          </a:p>
          <a:p>
            <a:pPr marL="736600" lvl="1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Mobile IP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Mobility: impact on higher-layer protocols</a:t>
            </a:r>
          </a:p>
        </p:txBody>
      </p:sp>
    </p:spTree>
    <p:extLst>
      <p:ext uri="{BB962C8B-B14F-4D97-AF65-F5344CB8AC3E}">
        <p14:creationId xmlns:p14="http://schemas.microsoft.com/office/powerpoint/2010/main" val="108036526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0F6FC3-7DD0-8D48-A73C-1EC08DB3BA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5800" y="381483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Wireless and Mobile Networks: context</a:t>
            </a:r>
            <a:endParaRPr lang="en-US" dirty="0"/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0B01662C-0D2B-C547-B59B-BA568A5A2F0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Wireless and Mobile Networks: 7-</a:t>
            </a:r>
            <a:fld id="{C4204591-24BD-A542-B9D5-F8D8A88D2FEE}" type="slidenum">
              <a:rPr lang="en-US" smtClean="0"/>
              <a:pPr/>
              <a:t>2</a:t>
            </a:fld>
            <a:endParaRPr lang="en-US" dirty="0"/>
          </a:p>
        </p:txBody>
      </p:sp>
      <p:sp>
        <p:nvSpPr>
          <p:cNvPr id="11" name="Rectangle 3">
            <a:extLst>
              <a:ext uri="{FF2B5EF4-FFF2-40B4-BE49-F238E27FC236}">
                <a16:creationId xmlns:a16="http://schemas.microsoft.com/office/drawing/2014/main" id="{592D269B-6551-E844-AC6B-E29655639EED}"/>
              </a:ext>
            </a:extLst>
          </p:cNvPr>
          <p:cNvSpPr txBox="1">
            <a:spLocks noChangeArrowheads="1"/>
          </p:cNvSpPr>
          <p:nvPr/>
        </p:nvSpPr>
        <p:spPr>
          <a:xfrm>
            <a:off x="533400" y="1371600"/>
            <a:ext cx="11201400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6400" indent="-276225">
              <a:defRPr/>
            </a:pPr>
            <a:r>
              <a:rPr lang="en-US" dirty="0"/>
              <a:t>more wireless (mobile) phone subscribers than fixed (wired) phone subscribers </a:t>
            </a:r>
            <a:r>
              <a:rPr lang="en-US" sz="2400" dirty="0"/>
              <a:t>(10-to-1 in 2019)</a:t>
            </a:r>
            <a:r>
              <a:rPr lang="en-US" dirty="0"/>
              <a:t>!</a:t>
            </a:r>
          </a:p>
          <a:p>
            <a:pPr marL="406400" indent="-276225">
              <a:defRPr/>
            </a:pPr>
            <a:r>
              <a:rPr lang="en-US" dirty="0"/>
              <a:t>more mobile-broadband-connected devices than fixed-broadband-connected devices devices (</a:t>
            </a:r>
            <a:r>
              <a:rPr lang="en-US" sz="2400" dirty="0"/>
              <a:t>5-1 in 2019)</a:t>
            </a:r>
            <a:r>
              <a:rPr lang="en-US" dirty="0"/>
              <a:t>!</a:t>
            </a:r>
            <a:endParaRPr lang="en-US" sz="3200" dirty="0"/>
          </a:p>
          <a:p>
            <a:pPr lvl="1">
              <a:defRPr/>
            </a:pPr>
            <a:r>
              <a:rPr lang="en-US" sz="2800" dirty="0"/>
              <a:t>4G/5G cellular networks now embracing Internet protocol stack, including SDN</a:t>
            </a:r>
          </a:p>
          <a:p>
            <a:pPr marL="406400" indent="-276225">
              <a:defRPr/>
            </a:pPr>
            <a:r>
              <a:rPr lang="en-US" dirty="0"/>
              <a:t>two important (but different) challenges</a:t>
            </a:r>
          </a:p>
          <a:p>
            <a:pPr lvl="1">
              <a:defRPr/>
            </a:pPr>
            <a:r>
              <a:rPr lang="en-US" sz="2800" dirty="0">
                <a:solidFill>
                  <a:srgbClr val="C00000"/>
                </a:solidFill>
              </a:rPr>
              <a:t>wireless: </a:t>
            </a:r>
            <a:r>
              <a:rPr lang="en-US" sz="2800" dirty="0"/>
              <a:t>communication over wireless link</a:t>
            </a:r>
          </a:p>
          <a:p>
            <a:pPr lvl="1">
              <a:defRPr/>
            </a:pPr>
            <a:r>
              <a:rPr lang="en-US" sz="2800" dirty="0">
                <a:solidFill>
                  <a:srgbClr val="C00000"/>
                </a:solidFill>
              </a:rPr>
              <a:t>mobility: </a:t>
            </a:r>
            <a:r>
              <a:rPr lang="en-US" sz="2800" dirty="0"/>
              <a:t>handling the mobile user who changes point of attachment to network</a:t>
            </a:r>
          </a:p>
        </p:txBody>
      </p:sp>
    </p:spTree>
    <p:extLst>
      <p:ext uri="{BB962C8B-B14F-4D97-AF65-F5344CB8AC3E}">
        <p14:creationId xmlns:p14="http://schemas.microsoft.com/office/powerpoint/2010/main" val="110133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Recall: IEEE 802.11 multiple access via CSMA/CA</a:t>
            </a:r>
            <a:endParaRPr lang="en-US" dirty="0">
              <a:latin typeface="+mn-lt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20</a:t>
            </a:fld>
            <a:endParaRPr lang="en-US" dirty="0"/>
          </a:p>
        </p:txBody>
      </p:sp>
      <p:sp>
        <p:nvSpPr>
          <p:cNvPr id="196" name="Rectangle 3">
            <a:extLst>
              <a:ext uri="{FF2B5EF4-FFF2-40B4-BE49-F238E27FC236}">
                <a16:creationId xmlns:a16="http://schemas.microsoft.com/office/drawing/2014/main" id="{A492C35A-994E-064C-B918-4058461067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236663"/>
            <a:ext cx="10426700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defRPr/>
            </a:pPr>
            <a:r>
              <a:rPr lang="en-US" kern="0" dirty="0">
                <a:cs typeface="+mn-cs"/>
              </a:rPr>
              <a:t>802.11: </a:t>
            </a:r>
            <a:r>
              <a:rPr lang="en-US" i="1" kern="0" dirty="0">
                <a:cs typeface="+mn-cs"/>
              </a:rPr>
              <a:t>no</a:t>
            </a:r>
            <a:r>
              <a:rPr lang="en-US" kern="0" dirty="0">
                <a:cs typeface="+mn-cs"/>
              </a:rPr>
              <a:t> collision detection!</a:t>
            </a:r>
          </a:p>
          <a:p>
            <a:pPr>
              <a:defRPr/>
            </a:pPr>
            <a:r>
              <a:rPr lang="en-US" kern="0" dirty="0">
                <a:cs typeface="+mn-cs"/>
              </a:rPr>
              <a:t>CSMA/CA</a:t>
            </a:r>
          </a:p>
          <a:p>
            <a:pPr lvl="1">
              <a:defRPr/>
            </a:pPr>
            <a:r>
              <a:rPr lang="en-US" kern="0" dirty="0">
                <a:cs typeface="+mn-cs"/>
              </a:rPr>
              <a:t>DIFS – DATA – SIFS – ACK</a:t>
            </a:r>
          </a:p>
          <a:p>
            <a:pPr lvl="1">
              <a:defRPr/>
            </a:pPr>
            <a:r>
              <a:rPr lang="en-US" kern="0" dirty="0"/>
              <a:t>RTS-CTS</a:t>
            </a:r>
            <a:endParaRPr lang="en-US" kern="0" dirty="0">
              <a:cs typeface="+mn-cs"/>
            </a:endParaRPr>
          </a:p>
        </p:txBody>
      </p:sp>
      <p:sp>
        <p:nvSpPr>
          <p:cNvPr id="44" name="Line 5">
            <a:extLst>
              <a:ext uri="{FF2B5EF4-FFF2-40B4-BE49-F238E27FC236}">
                <a16:creationId xmlns:a16="http://schemas.microsoft.com/office/drawing/2014/main" id="{C031E944-B36A-D542-8E2C-9DB48B98B465}"/>
              </a:ext>
            </a:extLst>
          </p:cNvPr>
          <p:cNvSpPr>
            <a:spLocks noChangeShapeType="1"/>
          </p:cNvSpPr>
          <p:nvPr/>
        </p:nvSpPr>
        <p:spPr bwMode="auto">
          <a:xfrm>
            <a:off x="1482725" y="3267982"/>
            <a:ext cx="0" cy="3338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5" name="Line 6">
            <a:extLst>
              <a:ext uri="{FF2B5EF4-FFF2-40B4-BE49-F238E27FC236}">
                <a16:creationId xmlns:a16="http://schemas.microsoft.com/office/drawing/2014/main" id="{A0A6D742-2338-2D42-B39C-B478194620B1}"/>
              </a:ext>
            </a:extLst>
          </p:cNvPr>
          <p:cNvSpPr>
            <a:spLocks noChangeShapeType="1"/>
          </p:cNvSpPr>
          <p:nvPr/>
        </p:nvSpPr>
        <p:spPr bwMode="auto">
          <a:xfrm>
            <a:off x="3402013" y="3255282"/>
            <a:ext cx="0" cy="3338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" name="Text Box 7">
            <a:extLst>
              <a:ext uri="{FF2B5EF4-FFF2-40B4-BE49-F238E27FC236}">
                <a16:creationId xmlns:a16="http://schemas.microsoft.com/office/drawing/2014/main" id="{BE383A61-EF65-5947-8701-D998D12804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3150" y="2910795"/>
            <a:ext cx="8286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sender</a:t>
            </a:r>
          </a:p>
        </p:txBody>
      </p:sp>
      <p:sp>
        <p:nvSpPr>
          <p:cNvPr id="47" name="Text Box 8">
            <a:extLst>
              <a:ext uri="{FF2B5EF4-FFF2-40B4-BE49-F238E27FC236}">
                <a16:creationId xmlns:a16="http://schemas.microsoft.com/office/drawing/2014/main" id="{C22C17E4-FFB8-F540-B3B8-33D5E3AF1F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11475" y="2920320"/>
            <a:ext cx="914400" cy="338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receiver</a:t>
            </a:r>
          </a:p>
        </p:txBody>
      </p:sp>
      <p:grpSp>
        <p:nvGrpSpPr>
          <p:cNvPr id="48" name="Group 23">
            <a:extLst>
              <a:ext uri="{FF2B5EF4-FFF2-40B4-BE49-F238E27FC236}">
                <a16:creationId xmlns:a16="http://schemas.microsoft.com/office/drawing/2014/main" id="{D293D125-4ACC-9C45-AAE8-C60F8AD68A1A}"/>
              </a:ext>
            </a:extLst>
          </p:cNvPr>
          <p:cNvGrpSpPr>
            <a:grpSpLocks/>
          </p:cNvGrpSpPr>
          <p:nvPr/>
        </p:nvGrpSpPr>
        <p:grpSpPr bwMode="auto">
          <a:xfrm>
            <a:off x="787400" y="3564845"/>
            <a:ext cx="2616200" cy="1690687"/>
            <a:chOff x="3614" y="1617"/>
            <a:chExt cx="1648" cy="1065"/>
          </a:xfrm>
        </p:grpSpPr>
        <p:grpSp>
          <p:nvGrpSpPr>
            <p:cNvPr id="49" name="Group 22">
              <a:extLst>
                <a:ext uri="{FF2B5EF4-FFF2-40B4-BE49-F238E27FC236}">
                  <a16:creationId xmlns:a16="http://schemas.microsoft.com/office/drawing/2014/main" id="{27423C32-196F-6C40-A967-34D6B11A7E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14" y="1617"/>
              <a:ext cx="424" cy="194"/>
              <a:chOff x="3614" y="1617"/>
              <a:chExt cx="424" cy="194"/>
            </a:xfrm>
          </p:grpSpPr>
          <p:sp>
            <p:nvSpPr>
              <p:cNvPr id="53" name="AutoShape 11">
                <a:extLst>
                  <a:ext uri="{FF2B5EF4-FFF2-40B4-BE49-F238E27FC236}">
                    <a16:creationId xmlns:a16="http://schemas.microsoft.com/office/drawing/2014/main" id="{4793878A-884A-654D-88F6-44770C4EB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1620"/>
                <a:ext cx="54" cy="162"/>
              </a:xfrm>
              <a:prstGeom prst="leftBrace">
                <a:avLst>
                  <a:gd name="adj1" fmla="val 25000"/>
                  <a:gd name="adj2" fmla="val 50000"/>
                </a:avLst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54" name="Text Box 12">
                <a:extLst>
                  <a:ext uri="{FF2B5EF4-FFF2-40B4-BE49-F238E27FC236}">
                    <a16:creationId xmlns:a16="http://schemas.microsoft.com/office/drawing/2014/main" id="{91D8AF6A-9BE0-E54B-9C94-6359EE52F06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14" y="1617"/>
                <a:ext cx="374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DIFS</a:t>
                </a:r>
              </a:p>
            </p:txBody>
          </p:sp>
        </p:grpSp>
        <p:grpSp>
          <p:nvGrpSpPr>
            <p:cNvPr id="50" name="Group 20">
              <a:extLst>
                <a:ext uri="{FF2B5EF4-FFF2-40B4-BE49-F238E27FC236}">
                  <a16:creationId xmlns:a16="http://schemas.microsoft.com/office/drawing/2014/main" id="{5A22DCB8-B020-2C4D-AF4D-A567E06ED2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50" y="1782"/>
              <a:ext cx="1212" cy="900"/>
              <a:chOff x="4050" y="1782"/>
              <a:chExt cx="1212" cy="900"/>
            </a:xfrm>
          </p:grpSpPr>
          <p:sp>
            <p:nvSpPr>
              <p:cNvPr id="51" name="Freeform 13">
                <a:extLst>
                  <a:ext uri="{FF2B5EF4-FFF2-40B4-BE49-F238E27FC236}">
                    <a16:creationId xmlns:a16="http://schemas.microsoft.com/office/drawing/2014/main" id="{652B29CA-7BD4-3D45-A83F-5DF989BDC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" y="1782"/>
                <a:ext cx="1212" cy="900"/>
              </a:xfrm>
              <a:custGeom>
                <a:avLst/>
                <a:gdLst>
                  <a:gd name="T0" fmla="*/ 6 w 1212"/>
                  <a:gd name="T1" fmla="*/ 0 h 900"/>
                  <a:gd name="T2" fmla="*/ 1212 w 1212"/>
                  <a:gd name="T3" fmla="*/ 228 h 900"/>
                  <a:gd name="T4" fmla="*/ 1212 w 1212"/>
                  <a:gd name="T5" fmla="*/ 900 h 900"/>
                  <a:gd name="T6" fmla="*/ 0 w 1212"/>
                  <a:gd name="T7" fmla="*/ 660 h 900"/>
                  <a:gd name="T8" fmla="*/ 6 w 1212"/>
                  <a:gd name="T9" fmla="*/ 0 h 9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12" h="900">
                    <a:moveTo>
                      <a:pt x="6" y="0"/>
                    </a:moveTo>
                    <a:lnTo>
                      <a:pt x="1212" y="228"/>
                    </a:lnTo>
                    <a:lnTo>
                      <a:pt x="1212" y="900"/>
                    </a:lnTo>
                    <a:lnTo>
                      <a:pt x="0" y="66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2" name="Text Box 18">
                <a:extLst>
                  <a:ext uri="{FF2B5EF4-FFF2-40B4-BE49-F238E27FC236}">
                    <a16:creationId xmlns:a16="http://schemas.microsoft.com/office/drawing/2014/main" id="{692400D9-7FCE-0540-9066-AB5CE893773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94" y="2108"/>
                <a:ext cx="399" cy="23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data</a:t>
                </a:r>
              </a:p>
            </p:txBody>
          </p:sp>
        </p:grpSp>
      </p:grpSp>
      <p:grpSp>
        <p:nvGrpSpPr>
          <p:cNvPr id="55" name="Group 24">
            <a:extLst>
              <a:ext uri="{FF2B5EF4-FFF2-40B4-BE49-F238E27FC236}">
                <a16:creationId xmlns:a16="http://schemas.microsoft.com/office/drawing/2014/main" id="{3D36572C-F1A8-E744-AC3A-343A0B9522CE}"/>
              </a:ext>
            </a:extLst>
          </p:cNvPr>
          <p:cNvGrpSpPr>
            <a:grpSpLocks/>
          </p:cNvGrpSpPr>
          <p:nvPr/>
        </p:nvGrpSpPr>
        <p:grpSpPr bwMode="auto">
          <a:xfrm>
            <a:off x="1470025" y="5265057"/>
            <a:ext cx="2511425" cy="923925"/>
            <a:chOff x="4044" y="2688"/>
            <a:chExt cx="1582" cy="582"/>
          </a:xfrm>
        </p:grpSpPr>
        <p:sp>
          <p:nvSpPr>
            <p:cNvPr id="56" name="Text Box 14">
              <a:extLst>
                <a:ext uri="{FF2B5EF4-FFF2-40B4-BE49-F238E27FC236}">
                  <a16:creationId xmlns:a16="http://schemas.microsoft.com/office/drawing/2014/main" id="{543AA7BD-CFDB-D84F-AF7E-1D3F466B69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58" y="2697"/>
              <a:ext cx="368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SIFS</a:t>
              </a:r>
            </a:p>
          </p:txBody>
        </p:sp>
        <p:sp>
          <p:nvSpPr>
            <p:cNvPr id="57" name="AutoShape 15">
              <a:extLst>
                <a:ext uri="{FF2B5EF4-FFF2-40B4-BE49-F238E27FC236}">
                  <a16:creationId xmlns:a16="http://schemas.microsoft.com/office/drawing/2014/main" id="{53506914-33F9-BE47-A90B-9E32548BF66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5262" y="2688"/>
              <a:ext cx="54" cy="162"/>
            </a:xfrm>
            <a:prstGeom prst="leftBrace">
              <a:avLst>
                <a:gd name="adj1" fmla="val 25000"/>
                <a:gd name="adj2" fmla="val 50000"/>
              </a:avLst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58" name="Group 21">
              <a:extLst>
                <a:ext uri="{FF2B5EF4-FFF2-40B4-BE49-F238E27FC236}">
                  <a16:creationId xmlns:a16="http://schemas.microsoft.com/office/drawing/2014/main" id="{87888146-FD62-0F43-9A69-1F8A8F19A0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4" y="2856"/>
              <a:ext cx="1212" cy="414"/>
              <a:chOff x="4044" y="2856"/>
              <a:chExt cx="1212" cy="414"/>
            </a:xfrm>
          </p:grpSpPr>
          <p:sp>
            <p:nvSpPr>
              <p:cNvPr id="59" name="Freeform 17">
                <a:extLst>
                  <a:ext uri="{FF2B5EF4-FFF2-40B4-BE49-F238E27FC236}">
                    <a16:creationId xmlns:a16="http://schemas.microsoft.com/office/drawing/2014/main" id="{8C7B9EA1-7A0A-304C-8A57-2215392E5F56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4044" y="2856"/>
                <a:ext cx="1212" cy="414"/>
              </a:xfrm>
              <a:custGeom>
                <a:avLst/>
                <a:gdLst>
                  <a:gd name="T0" fmla="*/ 0 w 1212"/>
                  <a:gd name="T1" fmla="*/ 0 h 414"/>
                  <a:gd name="T2" fmla="*/ 1212 w 1212"/>
                  <a:gd name="T3" fmla="*/ 246 h 414"/>
                  <a:gd name="T4" fmla="*/ 1212 w 1212"/>
                  <a:gd name="T5" fmla="*/ 414 h 414"/>
                  <a:gd name="T6" fmla="*/ 6 w 1212"/>
                  <a:gd name="T7" fmla="*/ 174 h 414"/>
                  <a:gd name="T8" fmla="*/ 0 w 1212"/>
                  <a:gd name="T9" fmla="*/ 0 h 4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12" h="414">
                    <a:moveTo>
                      <a:pt x="0" y="0"/>
                    </a:moveTo>
                    <a:lnTo>
                      <a:pt x="1212" y="246"/>
                    </a:lnTo>
                    <a:lnTo>
                      <a:pt x="1212" y="414"/>
                    </a:lnTo>
                    <a:lnTo>
                      <a:pt x="6" y="1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0" name="Text Box 19">
                <a:extLst>
                  <a:ext uri="{FF2B5EF4-FFF2-40B4-BE49-F238E27FC236}">
                    <a16:creationId xmlns:a16="http://schemas.microsoft.com/office/drawing/2014/main" id="{803D2566-FA41-B742-A13D-31A9B01315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36" y="2954"/>
                <a:ext cx="415" cy="23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ACK</a:t>
                </a:r>
              </a:p>
            </p:txBody>
          </p: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A8CADD1C-E529-824E-B7FC-0E7378CCD05B}"/>
              </a:ext>
            </a:extLst>
          </p:cNvPr>
          <p:cNvGrpSpPr/>
          <p:nvPr/>
        </p:nvGrpSpPr>
        <p:grpSpPr>
          <a:xfrm>
            <a:off x="5896510" y="2767379"/>
            <a:ext cx="5082026" cy="3547555"/>
            <a:chOff x="1340289" y="1140405"/>
            <a:chExt cx="8310562" cy="5163413"/>
          </a:xfrm>
        </p:grpSpPr>
        <p:sp>
          <p:nvSpPr>
            <p:cNvPr id="61" name="Text Box 15">
              <a:extLst>
                <a:ext uri="{FF2B5EF4-FFF2-40B4-BE49-F238E27FC236}">
                  <a16:creationId xmlns:a16="http://schemas.microsoft.com/office/drawing/2014/main" id="{2CF03BB4-237E-174D-A710-EFAC74C30C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3014" y="1476955"/>
              <a:ext cx="492125" cy="3698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AP</a:t>
              </a:r>
            </a:p>
          </p:txBody>
        </p:sp>
        <p:sp>
          <p:nvSpPr>
            <p:cNvPr id="62" name="Text Box 41">
              <a:extLst>
                <a:ext uri="{FF2B5EF4-FFF2-40B4-BE49-F238E27FC236}">
                  <a16:creationId xmlns:a16="http://schemas.microsoft.com/office/drawing/2014/main" id="{E1BCE613-F73F-A345-94F6-BDD7EB89BB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69026" y="1326143"/>
              <a:ext cx="350838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A</a:t>
              </a:r>
            </a:p>
          </p:txBody>
        </p:sp>
        <p:sp>
          <p:nvSpPr>
            <p:cNvPr id="63" name="Text Box 42">
              <a:extLst>
                <a:ext uri="{FF2B5EF4-FFF2-40B4-BE49-F238E27FC236}">
                  <a16:creationId xmlns:a16="http://schemas.microsoft.com/office/drawing/2014/main" id="{D6A623AB-C1CD-D548-B821-64B7C8E1AF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6551" y="1324555"/>
              <a:ext cx="338138" cy="3698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B</a:t>
              </a:r>
            </a:p>
          </p:txBody>
        </p:sp>
        <p:sp>
          <p:nvSpPr>
            <p:cNvPr id="64" name="Line 44">
              <a:extLst>
                <a:ext uri="{FF2B5EF4-FFF2-40B4-BE49-F238E27FC236}">
                  <a16:creationId xmlns:a16="http://schemas.microsoft.com/office/drawing/2014/main" id="{2095D81D-631B-0049-B35F-B89C4F8DE9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40289" y="1811918"/>
              <a:ext cx="78359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65" name="Group 70">
              <a:extLst>
                <a:ext uri="{FF2B5EF4-FFF2-40B4-BE49-F238E27FC236}">
                  <a16:creationId xmlns:a16="http://schemas.microsoft.com/office/drawing/2014/main" id="{28E52D09-D66C-DC45-99C9-6A49024797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86451" y="1978605"/>
              <a:ext cx="6553199" cy="817563"/>
              <a:chOff x="1128" y="1194"/>
              <a:chExt cx="4128" cy="515"/>
            </a:xfrm>
          </p:grpSpPr>
          <p:grpSp>
            <p:nvGrpSpPr>
              <p:cNvPr id="66" name="Group 9">
                <a:extLst>
                  <a:ext uri="{FF2B5EF4-FFF2-40B4-BE49-F238E27FC236}">
                    <a16:creationId xmlns:a16="http://schemas.microsoft.com/office/drawing/2014/main" id="{2BA23EFE-2D9F-3A49-84BB-43114F9406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28" y="1194"/>
                <a:ext cx="4128" cy="515"/>
                <a:chOff x="587" y="1184"/>
                <a:chExt cx="4128" cy="515"/>
              </a:xfrm>
            </p:grpSpPr>
            <p:sp>
              <p:nvSpPr>
                <p:cNvPr id="69" name="Freeform 7">
                  <a:extLst>
                    <a:ext uri="{FF2B5EF4-FFF2-40B4-BE49-F238E27FC236}">
                      <a16:creationId xmlns:a16="http://schemas.microsoft.com/office/drawing/2014/main" id="{994438B6-3996-6B48-90C6-3D41DCF9D6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4" y="1238"/>
                  <a:ext cx="4121" cy="461"/>
                </a:xfrm>
                <a:custGeom>
                  <a:avLst/>
                  <a:gdLst>
                    <a:gd name="T0" fmla="*/ 1 w 2996"/>
                    <a:gd name="T1" fmla="*/ 0 h 461"/>
                    <a:gd name="T2" fmla="*/ 9668 w 2996"/>
                    <a:gd name="T3" fmla="*/ 298 h 461"/>
                    <a:gd name="T4" fmla="*/ 9668 w 2996"/>
                    <a:gd name="T5" fmla="*/ 461 h 461"/>
                    <a:gd name="T6" fmla="*/ 0 w 2996"/>
                    <a:gd name="T7" fmla="*/ 160 h 461"/>
                    <a:gd name="T8" fmla="*/ 1 w 2996"/>
                    <a:gd name="T9" fmla="*/ 0 h 46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96" h="461">
                      <a:moveTo>
                        <a:pt x="1" y="0"/>
                      </a:moveTo>
                      <a:lnTo>
                        <a:pt x="2996" y="298"/>
                      </a:lnTo>
                      <a:lnTo>
                        <a:pt x="2996" y="461"/>
                      </a:lnTo>
                      <a:lnTo>
                        <a:pt x="0" y="16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chemeClr val="accent5">
                        <a:lumMod val="60000"/>
                        <a:lumOff val="40000"/>
                      </a:schemeClr>
                    </a:gs>
                    <a:gs pos="100000">
                      <a:schemeClr val="accent5">
                        <a:lumMod val="20000"/>
                        <a:lumOff val="80000"/>
                      </a:schemeClr>
                    </a:gs>
                  </a:gsLst>
                  <a:lin ang="0" scaled="0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0" name="Freeform 8">
                  <a:extLst>
                    <a:ext uri="{FF2B5EF4-FFF2-40B4-BE49-F238E27FC236}">
                      <a16:creationId xmlns:a16="http://schemas.microsoft.com/office/drawing/2014/main" id="{41530CAD-1ED2-5042-A9DD-9951A45990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587" y="1184"/>
                  <a:ext cx="4128" cy="461"/>
                </a:xfrm>
                <a:custGeom>
                  <a:avLst/>
                  <a:gdLst>
                    <a:gd name="T0" fmla="*/ 1 w 2996"/>
                    <a:gd name="T1" fmla="*/ 0 h 461"/>
                    <a:gd name="T2" fmla="*/ 9668 w 2996"/>
                    <a:gd name="T3" fmla="*/ 298 h 461"/>
                    <a:gd name="T4" fmla="*/ 9668 w 2996"/>
                    <a:gd name="T5" fmla="*/ 461 h 461"/>
                    <a:gd name="T6" fmla="*/ 0 w 2996"/>
                    <a:gd name="T7" fmla="*/ 160 h 461"/>
                    <a:gd name="T8" fmla="*/ 1 w 2996"/>
                    <a:gd name="T9" fmla="*/ 0 h 46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96" h="461">
                      <a:moveTo>
                        <a:pt x="1" y="0"/>
                      </a:moveTo>
                      <a:lnTo>
                        <a:pt x="2996" y="298"/>
                      </a:lnTo>
                      <a:lnTo>
                        <a:pt x="2996" y="461"/>
                      </a:lnTo>
                      <a:lnTo>
                        <a:pt x="0" y="16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chemeClr val="accent5">
                        <a:lumMod val="60000"/>
                        <a:lumOff val="40000"/>
                      </a:schemeClr>
                    </a:gs>
                    <a:gs pos="99000">
                      <a:schemeClr val="accent5">
                        <a:lumMod val="20000"/>
                        <a:lumOff val="80000"/>
                      </a:schemeClr>
                    </a:gs>
                  </a:gsLst>
                  <a:lin ang="0" scaled="0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67" name="Text Box 51">
                <a:extLst>
                  <a:ext uri="{FF2B5EF4-FFF2-40B4-BE49-F238E27FC236}">
                    <a16:creationId xmlns:a16="http://schemas.microsoft.com/office/drawing/2014/main" id="{DDAB60FF-89B5-124B-AC38-8EBEF47D5B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356404">
                <a:off x="1544" y="1279"/>
                <a:ext cx="615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RTS(A)</a:t>
                </a:r>
              </a:p>
            </p:txBody>
          </p:sp>
          <p:sp>
            <p:nvSpPr>
              <p:cNvPr id="68" name="Text Box 52">
                <a:extLst>
                  <a:ext uri="{FF2B5EF4-FFF2-40B4-BE49-F238E27FC236}">
                    <a16:creationId xmlns:a16="http://schemas.microsoft.com/office/drawing/2014/main" id="{33DA5614-B405-C641-B726-E52DA659A1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21245820">
                <a:off x="4490" y="1196"/>
                <a:ext cx="601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RTS(B)</a:t>
                </a:r>
              </a:p>
            </p:txBody>
          </p:sp>
        </p:grpSp>
        <p:grpSp>
          <p:nvGrpSpPr>
            <p:cNvPr id="71" name="Group 68">
              <a:extLst>
                <a:ext uri="{FF2B5EF4-FFF2-40B4-BE49-F238E27FC236}">
                  <a16:creationId xmlns:a16="http://schemas.microsoft.com/office/drawing/2014/main" id="{4FD28048-1202-684A-9433-AF9F1E6FFF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95976" y="2777118"/>
              <a:ext cx="6486526" cy="1174750"/>
              <a:chOff x="1134" y="1697"/>
              <a:chExt cx="4086" cy="740"/>
            </a:xfrm>
          </p:grpSpPr>
          <p:sp>
            <p:nvSpPr>
              <p:cNvPr id="72" name="Freeform 48">
                <a:extLst>
                  <a:ext uri="{FF2B5EF4-FFF2-40B4-BE49-F238E27FC236}">
                    <a16:creationId xmlns:a16="http://schemas.microsoft.com/office/drawing/2014/main" id="{5C018751-2F88-9948-9447-D96407D78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4" y="1697"/>
                <a:ext cx="3642" cy="461"/>
              </a:xfrm>
              <a:custGeom>
                <a:avLst/>
                <a:gdLst>
                  <a:gd name="T0" fmla="*/ 1 w 2996"/>
                  <a:gd name="T1" fmla="*/ 0 h 461"/>
                  <a:gd name="T2" fmla="*/ 9668 w 2996"/>
                  <a:gd name="T3" fmla="*/ 298 h 461"/>
                  <a:gd name="T4" fmla="*/ 9668 w 2996"/>
                  <a:gd name="T5" fmla="*/ 461 h 461"/>
                  <a:gd name="T6" fmla="*/ 0 w 2996"/>
                  <a:gd name="T7" fmla="*/ 160 h 461"/>
                  <a:gd name="T8" fmla="*/ 1 w 2996"/>
                  <a:gd name="T9" fmla="*/ 0 h 4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96" h="461">
                    <a:moveTo>
                      <a:pt x="1" y="0"/>
                    </a:moveTo>
                    <a:lnTo>
                      <a:pt x="2996" y="298"/>
                    </a:lnTo>
                    <a:lnTo>
                      <a:pt x="2996" y="461"/>
                    </a:lnTo>
                    <a:lnTo>
                      <a:pt x="0" y="160"/>
                    </a:lnTo>
                    <a:lnTo>
                      <a:pt x="1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99000">
                    <a:schemeClr val="accent5">
                      <a:lumMod val="20000"/>
                      <a:lumOff val="80000"/>
                    </a:schemeClr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3" name="Text Box 54">
                <a:extLst>
                  <a:ext uri="{FF2B5EF4-FFF2-40B4-BE49-F238E27FC236}">
                    <a16:creationId xmlns:a16="http://schemas.microsoft.com/office/drawing/2014/main" id="{BE7C2B88-D6FC-E240-B780-934A525E667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356404">
                <a:off x="1551" y="1738"/>
                <a:ext cx="615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RTS(A)</a:t>
                </a:r>
              </a:p>
            </p:txBody>
          </p:sp>
          <p:sp>
            <p:nvSpPr>
              <p:cNvPr id="74" name="Freeform 56">
                <a:extLst>
                  <a:ext uri="{FF2B5EF4-FFF2-40B4-BE49-F238E27FC236}">
                    <a16:creationId xmlns:a16="http://schemas.microsoft.com/office/drawing/2014/main" id="{5366A4FA-4942-E949-B7F5-5F5E1EF30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0" y="2082"/>
                <a:ext cx="2260" cy="355"/>
              </a:xfrm>
              <a:custGeom>
                <a:avLst/>
                <a:gdLst>
                  <a:gd name="T0" fmla="*/ 0 w 2260"/>
                  <a:gd name="T1" fmla="*/ 0 h 355"/>
                  <a:gd name="T2" fmla="*/ 2260 w 2260"/>
                  <a:gd name="T3" fmla="*/ 186 h 355"/>
                  <a:gd name="T4" fmla="*/ 2260 w 2260"/>
                  <a:gd name="T5" fmla="*/ 355 h 355"/>
                  <a:gd name="T6" fmla="*/ 0 w 2260"/>
                  <a:gd name="T7" fmla="*/ 151 h 355"/>
                  <a:gd name="T8" fmla="*/ 0 w 2260"/>
                  <a:gd name="T9" fmla="*/ 0 h 3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60" h="355">
                    <a:moveTo>
                      <a:pt x="0" y="0"/>
                    </a:moveTo>
                    <a:lnTo>
                      <a:pt x="2260" y="186"/>
                    </a:lnTo>
                    <a:lnTo>
                      <a:pt x="2260" y="355"/>
                    </a:lnTo>
                    <a:lnTo>
                      <a:pt x="0" y="151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100000">
                    <a:srgbClr val="EAE3F5"/>
                  </a:gs>
                  <a:gs pos="0">
                    <a:srgbClr val="CDBDE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5" name="Freeform 57">
                <a:extLst>
                  <a:ext uri="{FF2B5EF4-FFF2-40B4-BE49-F238E27FC236}">
                    <a16:creationId xmlns:a16="http://schemas.microsoft.com/office/drawing/2014/main" id="{BCBEA67D-5782-9F4E-BBAC-1FEABF6162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7" y="2082"/>
                <a:ext cx="1831" cy="347"/>
              </a:xfrm>
              <a:custGeom>
                <a:avLst/>
                <a:gdLst>
                  <a:gd name="T0" fmla="*/ 1860 w 1860"/>
                  <a:gd name="T1" fmla="*/ 0 h 347"/>
                  <a:gd name="T2" fmla="*/ 0 w 1860"/>
                  <a:gd name="T3" fmla="*/ 179 h 347"/>
                  <a:gd name="T4" fmla="*/ 0 w 1860"/>
                  <a:gd name="T5" fmla="*/ 347 h 347"/>
                  <a:gd name="T6" fmla="*/ 1860 w 1860"/>
                  <a:gd name="T7" fmla="*/ 151 h 347"/>
                  <a:gd name="T8" fmla="*/ 1860 w 1860"/>
                  <a:gd name="T9" fmla="*/ 0 h 3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60" h="347">
                    <a:moveTo>
                      <a:pt x="1860" y="0"/>
                    </a:moveTo>
                    <a:lnTo>
                      <a:pt x="0" y="179"/>
                    </a:lnTo>
                    <a:lnTo>
                      <a:pt x="0" y="347"/>
                    </a:lnTo>
                    <a:lnTo>
                      <a:pt x="1860" y="151"/>
                    </a:lnTo>
                    <a:lnTo>
                      <a:pt x="1860" y="0"/>
                    </a:lnTo>
                    <a:close/>
                  </a:path>
                </a:pathLst>
              </a:custGeom>
              <a:gradFill>
                <a:gsLst>
                  <a:gs pos="0">
                    <a:srgbClr val="E4DBF3"/>
                  </a:gs>
                  <a:gs pos="100000">
                    <a:srgbClr val="CDBDE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6" name="Text Box 58">
                <a:extLst>
                  <a:ext uri="{FF2B5EF4-FFF2-40B4-BE49-F238E27FC236}">
                    <a16:creationId xmlns:a16="http://schemas.microsoft.com/office/drawing/2014/main" id="{A861809D-85BE-BD44-8D6B-53931F6F81F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-379204">
                <a:off x="1584" y="2157"/>
                <a:ext cx="612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CTS(A)</a:t>
                </a:r>
              </a:p>
            </p:txBody>
          </p:sp>
          <p:sp>
            <p:nvSpPr>
              <p:cNvPr id="77" name="Text Box 59">
                <a:extLst>
                  <a:ext uri="{FF2B5EF4-FFF2-40B4-BE49-F238E27FC236}">
                    <a16:creationId xmlns:a16="http://schemas.microsoft.com/office/drawing/2014/main" id="{F4715BEF-348D-3347-AC07-D74AD0B7B6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276164">
                <a:off x="3816" y="2147"/>
                <a:ext cx="612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CTS(A)</a:t>
                </a:r>
              </a:p>
            </p:txBody>
          </p:sp>
        </p:grpSp>
        <p:grpSp>
          <p:nvGrpSpPr>
            <p:cNvPr id="78" name="Group 69">
              <a:extLst>
                <a:ext uri="{FF2B5EF4-FFF2-40B4-BE49-F238E27FC236}">
                  <a16:creationId xmlns:a16="http://schemas.microsoft.com/office/drawing/2014/main" id="{20CE2DEE-2CE6-7147-9515-E33674161A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86451" y="4039180"/>
              <a:ext cx="6553201" cy="2174875"/>
              <a:chOff x="1128" y="2492"/>
              <a:chExt cx="4128" cy="1370"/>
            </a:xfrm>
          </p:grpSpPr>
          <p:sp>
            <p:nvSpPr>
              <p:cNvPr id="79" name="Freeform 60">
                <a:extLst>
                  <a:ext uri="{FF2B5EF4-FFF2-40B4-BE49-F238E27FC236}">
                    <a16:creationId xmlns:a16="http://schemas.microsoft.com/office/drawing/2014/main" id="{F07E8CA0-0EB4-0E4D-8E84-100E8CC77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8" y="2492"/>
                <a:ext cx="4128" cy="1134"/>
              </a:xfrm>
              <a:custGeom>
                <a:avLst/>
                <a:gdLst>
                  <a:gd name="T0" fmla="*/ 0 w 3652"/>
                  <a:gd name="T1" fmla="*/ 0 h 1134"/>
                  <a:gd name="T2" fmla="*/ 3652 w 3652"/>
                  <a:gd name="T3" fmla="*/ 318 h 1134"/>
                  <a:gd name="T4" fmla="*/ 3652 w 3652"/>
                  <a:gd name="T5" fmla="*/ 1134 h 1134"/>
                  <a:gd name="T6" fmla="*/ 1 w 3652"/>
                  <a:gd name="T7" fmla="*/ 787 h 1134"/>
                  <a:gd name="T8" fmla="*/ 0 w 3652"/>
                  <a:gd name="T9" fmla="*/ 0 h 11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52" h="1134">
                    <a:moveTo>
                      <a:pt x="0" y="0"/>
                    </a:moveTo>
                    <a:lnTo>
                      <a:pt x="3652" y="318"/>
                    </a:lnTo>
                    <a:lnTo>
                      <a:pt x="3652" y="1134"/>
                    </a:lnTo>
                    <a:lnTo>
                      <a:pt x="1" y="787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100000">
                    <a:srgbClr val="9BE6CC"/>
                  </a:gs>
                  <a:gs pos="0">
                    <a:srgbClr val="37CC99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0" name="Text Box 61">
                <a:extLst>
                  <a:ext uri="{FF2B5EF4-FFF2-40B4-BE49-F238E27FC236}">
                    <a16:creationId xmlns:a16="http://schemas.microsoft.com/office/drawing/2014/main" id="{8D102B6E-BBB4-8648-A5A3-D5C68B363F1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4" y="2814"/>
                <a:ext cx="1135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DATA (A)</a:t>
                </a:r>
              </a:p>
            </p:txBody>
          </p:sp>
          <p:sp>
            <p:nvSpPr>
              <p:cNvPr id="81" name="Freeform 62">
                <a:extLst>
                  <a:ext uri="{FF2B5EF4-FFF2-40B4-BE49-F238E27FC236}">
                    <a16:creationId xmlns:a16="http://schemas.microsoft.com/office/drawing/2014/main" id="{BDAEA868-BBFB-1047-92A1-110DCB4DE6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6" y="3507"/>
                <a:ext cx="2260" cy="355"/>
              </a:xfrm>
              <a:custGeom>
                <a:avLst/>
                <a:gdLst>
                  <a:gd name="T0" fmla="*/ 0 w 2260"/>
                  <a:gd name="T1" fmla="*/ 0 h 355"/>
                  <a:gd name="T2" fmla="*/ 2260 w 2260"/>
                  <a:gd name="T3" fmla="*/ 186 h 355"/>
                  <a:gd name="T4" fmla="*/ 2260 w 2260"/>
                  <a:gd name="T5" fmla="*/ 355 h 355"/>
                  <a:gd name="T6" fmla="*/ 0 w 2260"/>
                  <a:gd name="T7" fmla="*/ 151 h 355"/>
                  <a:gd name="T8" fmla="*/ 0 w 2260"/>
                  <a:gd name="T9" fmla="*/ 0 h 3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60" h="355">
                    <a:moveTo>
                      <a:pt x="0" y="0"/>
                    </a:moveTo>
                    <a:lnTo>
                      <a:pt x="2260" y="186"/>
                    </a:lnTo>
                    <a:lnTo>
                      <a:pt x="2260" y="355"/>
                    </a:lnTo>
                    <a:lnTo>
                      <a:pt x="0" y="151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100000">
                    <a:srgbClr val="EAE3F5"/>
                  </a:gs>
                  <a:gs pos="0">
                    <a:srgbClr val="CDBDE8"/>
                  </a:gs>
                </a:gsLst>
                <a:lin ang="0" scaled="0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2" name="Freeform 63">
                <a:extLst>
                  <a:ext uri="{FF2B5EF4-FFF2-40B4-BE49-F238E27FC236}">
                    <a16:creationId xmlns:a16="http://schemas.microsoft.com/office/drawing/2014/main" id="{3465DC9B-1B0C-E04B-8EF4-E974098C00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7" y="3508"/>
                <a:ext cx="1843" cy="347"/>
              </a:xfrm>
              <a:custGeom>
                <a:avLst/>
                <a:gdLst>
                  <a:gd name="T0" fmla="*/ 1860 w 1860"/>
                  <a:gd name="T1" fmla="*/ 0 h 347"/>
                  <a:gd name="T2" fmla="*/ 0 w 1860"/>
                  <a:gd name="T3" fmla="*/ 179 h 347"/>
                  <a:gd name="T4" fmla="*/ 0 w 1860"/>
                  <a:gd name="T5" fmla="*/ 347 h 347"/>
                  <a:gd name="T6" fmla="*/ 1860 w 1860"/>
                  <a:gd name="T7" fmla="*/ 151 h 347"/>
                  <a:gd name="T8" fmla="*/ 1860 w 1860"/>
                  <a:gd name="T9" fmla="*/ 0 h 3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60" h="347">
                    <a:moveTo>
                      <a:pt x="1860" y="0"/>
                    </a:moveTo>
                    <a:lnTo>
                      <a:pt x="0" y="179"/>
                    </a:lnTo>
                    <a:lnTo>
                      <a:pt x="0" y="347"/>
                    </a:lnTo>
                    <a:lnTo>
                      <a:pt x="1860" y="151"/>
                    </a:lnTo>
                    <a:lnTo>
                      <a:pt x="1860" y="0"/>
                    </a:lnTo>
                    <a:close/>
                  </a:path>
                </a:pathLst>
              </a:custGeom>
              <a:gradFill>
                <a:gsLst>
                  <a:gs pos="100000">
                    <a:srgbClr val="EAE3F5"/>
                  </a:gs>
                  <a:gs pos="0">
                    <a:srgbClr val="CDBDE8"/>
                  </a:gs>
                </a:gsLst>
                <a:lin ang="10800000" scaled="0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3" name="Text Box 64">
                <a:extLst>
                  <a:ext uri="{FF2B5EF4-FFF2-40B4-BE49-F238E27FC236}">
                    <a16:creationId xmlns:a16="http://schemas.microsoft.com/office/drawing/2014/main" id="{27A14697-79E6-3B4C-BC6D-85745F221FC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-379204">
                <a:off x="1600" y="3582"/>
                <a:ext cx="607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ACK(A)</a:t>
                </a:r>
              </a:p>
            </p:txBody>
          </p:sp>
          <p:sp>
            <p:nvSpPr>
              <p:cNvPr id="84" name="Text Box 65">
                <a:extLst>
                  <a:ext uri="{FF2B5EF4-FFF2-40B4-BE49-F238E27FC236}">
                    <a16:creationId xmlns:a16="http://schemas.microsoft.com/office/drawing/2014/main" id="{AA52F838-A420-4D41-A751-BC73DC304EF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276164">
                <a:off x="3832" y="3572"/>
                <a:ext cx="607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ACK(A)</a:t>
                </a:r>
              </a:p>
            </p:txBody>
          </p:sp>
        </p:grpSp>
        <p:grpSp>
          <p:nvGrpSpPr>
            <p:cNvPr id="85" name="Group 66">
              <a:extLst>
                <a:ext uri="{FF2B5EF4-FFF2-40B4-BE49-F238E27FC236}">
                  <a16:creationId xmlns:a16="http://schemas.microsoft.com/office/drawing/2014/main" id="{20599C7A-BED7-4944-BF1B-E330AFF914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13764" y="2129418"/>
              <a:ext cx="3109912" cy="715962"/>
              <a:chOff x="2596" y="1330"/>
              <a:chExt cx="1959" cy="451"/>
            </a:xfrm>
          </p:grpSpPr>
          <p:sp>
            <p:nvSpPr>
              <p:cNvPr id="86" name="AutoShape 10">
                <a:extLst>
                  <a:ext uri="{FF2B5EF4-FFF2-40B4-BE49-F238E27FC236}">
                    <a16:creationId xmlns:a16="http://schemas.microsoft.com/office/drawing/2014/main" id="{3020AB28-4E12-8B4F-948A-5D8876A110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6" y="1330"/>
                <a:ext cx="683" cy="293"/>
              </a:xfrm>
              <a:prstGeom prst="irregularSeal1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87" name="Text Box 11">
                <a:extLst>
                  <a:ext uri="{FF2B5EF4-FFF2-40B4-BE49-F238E27FC236}">
                    <a16:creationId xmlns:a16="http://schemas.microsoft.com/office/drawing/2014/main" id="{6E2632E8-31C8-514F-8828-BF8964A53D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78" y="1550"/>
                <a:ext cx="1777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reservation collision</a:t>
                </a:r>
              </a:p>
            </p:txBody>
          </p:sp>
        </p:grpSp>
        <p:grpSp>
          <p:nvGrpSpPr>
            <p:cNvPr id="88" name="Group 87">
              <a:extLst>
                <a:ext uri="{FF2B5EF4-FFF2-40B4-BE49-F238E27FC236}">
                  <a16:creationId xmlns:a16="http://schemas.microsoft.com/office/drawing/2014/main" id="{4A991AF4-B140-184A-AD9F-5305573C8A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39651" y="3755018"/>
              <a:ext cx="711200" cy="2548800"/>
              <a:chOff x="8205350" y="3671888"/>
              <a:chExt cx="711200" cy="2548800"/>
            </a:xfrm>
          </p:grpSpPr>
          <p:sp>
            <p:nvSpPr>
              <p:cNvPr id="89" name="Line 71">
                <a:extLst>
                  <a:ext uri="{FF2B5EF4-FFF2-40B4-BE49-F238E27FC236}">
                    <a16:creationId xmlns:a16="http://schemas.microsoft.com/office/drawing/2014/main" id="{8F146704-BFF4-4645-96B4-C118501599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428038" y="3671888"/>
                <a:ext cx="0" cy="254880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 type="triangle" w="med" len="med"/>
                <a:tailEnd type="triangle" w="med" len="med"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0" name="Text Box 72">
                <a:extLst>
                  <a:ext uri="{FF2B5EF4-FFF2-40B4-BE49-F238E27FC236}">
                    <a16:creationId xmlns:a16="http://schemas.microsoft.com/office/drawing/2014/main" id="{7BC5E16C-A4BE-E248-AC7F-2A7D9B2945B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205350" y="4689475"/>
                <a:ext cx="711200" cy="36988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defer</a:t>
                </a:r>
              </a:p>
            </p:txBody>
          </p:sp>
        </p:grpSp>
        <p:grpSp>
          <p:nvGrpSpPr>
            <p:cNvPr id="91" name="Group 361">
              <a:extLst>
                <a:ext uri="{FF2B5EF4-FFF2-40B4-BE49-F238E27FC236}">
                  <a16:creationId xmlns:a16="http://schemas.microsoft.com/office/drawing/2014/main" id="{085238BD-2013-9E44-AB25-0C997C31FD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23276" y="1200730"/>
              <a:ext cx="650875" cy="561975"/>
              <a:chOff x="2967" y="478"/>
              <a:chExt cx="788" cy="625"/>
            </a:xfrm>
          </p:grpSpPr>
          <p:pic>
            <p:nvPicPr>
              <p:cNvPr id="92" name="Picture 358" descr="access_point_stylized_small">
                <a:extLst>
                  <a:ext uri="{FF2B5EF4-FFF2-40B4-BE49-F238E27FC236}">
                    <a16:creationId xmlns:a16="http://schemas.microsoft.com/office/drawing/2014/main" id="{BBF9C924-8375-4448-8219-91260AB9607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3" name="Picture 360" descr="antenna_radiation_stylized">
                <a:extLst>
                  <a:ext uri="{FF2B5EF4-FFF2-40B4-BE49-F238E27FC236}">
                    <a16:creationId xmlns:a16="http://schemas.microsoft.com/office/drawing/2014/main" id="{B6166BD8-F61B-8640-A441-54AF202CD61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94" name="Group 356">
              <a:extLst>
                <a:ext uri="{FF2B5EF4-FFF2-40B4-BE49-F238E27FC236}">
                  <a16:creationId xmlns:a16="http://schemas.microsoft.com/office/drawing/2014/main" id="{8F3EB5A6-5B36-BD42-ABDC-6BF5260164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10226" y="1140405"/>
              <a:ext cx="609600" cy="598488"/>
              <a:chOff x="313" y="1497"/>
              <a:chExt cx="1152" cy="1014"/>
            </a:xfrm>
          </p:grpSpPr>
          <p:pic>
            <p:nvPicPr>
              <p:cNvPr id="95" name="Picture 354" descr="laptop_stylized_small">
                <a:extLst>
                  <a:ext uri="{FF2B5EF4-FFF2-40B4-BE49-F238E27FC236}">
                    <a16:creationId xmlns:a16="http://schemas.microsoft.com/office/drawing/2014/main" id="{E432E499-1F01-FC47-A515-776D0167F8A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6" name="Picture 355" descr="antenna_stylized">
                <a:extLst>
                  <a:ext uri="{FF2B5EF4-FFF2-40B4-BE49-F238E27FC236}">
                    <a16:creationId xmlns:a16="http://schemas.microsoft.com/office/drawing/2014/main" id="{67CDF463-20F5-3E41-975C-0015C2AA59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97" name="Group 356">
              <a:extLst>
                <a:ext uri="{FF2B5EF4-FFF2-40B4-BE49-F238E27FC236}">
                  <a16:creationId xmlns:a16="http://schemas.microsoft.com/office/drawing/2014/main" id="{2AF333D1-3E1C-8D4E-9AFE-92A10F29FE4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561826" y="1170568"/>
              <a:ext cx="609600" cy="598487"/>
              <a:chOff x="313" y="1497"/>
              <a:chExt cx="1152" cy="1014"/>
            </a:xfrm>
          </p:grpSpPr>
          <p:pic>
            <p:nvPicPr>
              <p:cNvPr id="98" name="Picture 354" descr="laptop_stylized_small">
                <a:extLst>
                  <a:ext uri="{FF2B5EF4-FFF2-40B4-BE49-F238E27FC236}">
                    <a16:creationId xmlns:a16="http://schemas.microsoft.com/office/drawing/2014/main" id="{18B48173-A956-AC44-A916-B5DA3295C55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9" name="Picture 355" descr="antenna_stylized">
                <a:extLst>
                  <a:ext uri="{FF2B5EF4-FFF2-40B4-BE49-F238E27FC236}">
                    <a16:creationId xmlns:a16="http://schemas.microsoft.com/office/drawing/2014/main" id="{74A3230E-12DD-DF4B-A73A-7A76F32420B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cxnSp>
          <p:nvCxnSpPr>
            <p:cNvPr id="100" name="Straight Arrow Connector 99">
              <a:extLst>
                <a:ext uri="{FF2B5EF4-FFF2-40B4-BE49-F238E27FC236}">
                  <a16:creationId xmlns:a16="http://schemas.microsoft.com/office/drawing/2014/main" id="{920456BB-6950-1C47-A430-C69B5723B8F7}"/>
                </a:ext>
              </a:extLst>
            </p:cNvPr>
            <p:cNvCxnSpPr/>
            <p:nvPr/>
          </p:nvCxnSpPr>
          <p:spPr>
            <a:xfrm>
              <a:off x="1745679" y="2008911"/>
              <a:ext cx="0" cy="3810000"/>
            </a:xfrm>
            <a:prstGeom prst="straightConnector1">
              <a:avLst/>
            </a:prstGeom>
            <a:ln w="1587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" name="Text Box 46">
              <a:extLst>
                <a:ext uri="{FF2B5EF4-FFF2-40B4-BE49-F238E27FC236}">
                  <a16:creationId xmlns:a16="http://schemas.microsoft.com/office/drawing/2014/main" id="{A53F9640-EED6-7D45-935F-5C348ABE53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21972" y="4165386"/>
              <a:ext cx="620712" cy="3698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time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4402565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9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9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9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2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2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IEEE 802.11 Wireless LAN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21</a:t>
            </a:fld>
            <a:endParaRPr lang="en-US" dirty="0"/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2CA1ED5-0599-854A-907A-E9C68E3B887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12538187"/>
              </p:ext>
            </p:extLst>
          </p:nvPr>
        </p:nvGraphicFramePr>
        <p:xfrm>
          <a:off x="977900" y="1346200"/>
          <a:ext cx="10121900" cy="4385502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2679700">
                  <a:extLst>
                    <a:ext uri="{9D8B030D-6E8A-4147-A177-3AD203B41FA5}">
                      <a16:colId xmlns:a16="http://schemas.microsoft.com/office/drawing/2014/main" val="3216654271"/>
                    </a:ext>
                  </a:extLst>
                </a:gridCol>
                <a:gridCol w="1418892">
                  <a:extLst>
                    <a:ext uri="{9D8B030D-6E8A-4147-A177-3AD203B41FA5}">
                      <a16:colId xmlns:a16="http://schemas.microsoft.com/office/drawing/2014/main" val="3311415253"/>
                    </a:ext>
                  </a:extLst>
                </a:gridCol>
                <a:gridCol w="1965079">
                  <a:extLst>
                    <a:ext uri="{9D8B030D-6E8A-4147-A177-3AD203B41FA5}">
                      <a16:colId xmlns:a16="http://schemas.microsoft.com/office/drawing/2014/main" val="3897866277"/>
                    </a:ext>
                  </a:extLst>
                </a:gridCol>
                <a:gridCol w="1429329">
                  <a:extLst>
                    <a:ext uri="{9D8B030D-6E8A-4147-A177-3AD203B41FA5}">
                      <a16:colId xmlns:a16="http://schemas.microsoft.com/office/drawing/2014/main" val="536041181"/>
                    </a:ext>
                  </a:extLst>
                </a:gridCol>
                <a:gridCol w="2628900">
                  <a:extLst>
                    <a:ext uri="{9D8B030D-6E8A-4147-A177-3AD203B41FA5}">
                      <a16:colId xmlns:a16="http://schemas.microsoft.com/office/drawing/2014/main" val="1367206375"/>
                    </a:ext>
                  </a:extLst>
                </a:gridCol>
              </a:tblGrid>
              <a:tr h="510858">
                <a:tc>
                  <a:txBody>
                    <a:bodyPr/>
                    <a:lstStyle/>
                    <a:p>
                      <a:pPr marL="0" marR="0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IEEE 802.11 standard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Year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Max data rate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Range 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Frequency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071449787"/>
                  </a:ext>
                </a:extLst>
              </a:tr>
              <a:tr h="255429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b="0" dirty="0">
                          <a:effectLst/>
                        </a:rPr>
                        <a:t>802.11b</a:t>
                      </a:r>
                      <a:endParaRPr lang="en-US" sz="2400" b="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1999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11 Mbps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30 m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2.4 Ghz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4011830295"/>
                  </a:ext>
                </a:extLst>
              </a:tr>
              <a:tr h="255429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b="0" dirty="0">
                          <a:effectLst/>
                        </a:rPr>
                        <a:t>802.11g</a:t>
                      </a:r>
                      <a:endParaRPr lang="en-US" sz="2400" b="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2003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54 Mbps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30m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2.4 Ghz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2601489631"/>
                  </a:ext>
                </a:extLst>
              </a:tr>
              <a:tr h="510858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b="0" dirty="0">
                          <a:effectLst/>
                        </a:rPr>
                        <a:t>802.11n  (WiFi 4)</a:t>
                      </a:r>
                      <a:endParaRPr lang="en-US" sz="2400" b="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2009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600 Mbps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70m 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2.4, </a:t>
                      </a:r>
                      <a:r>
                        <a:rPr lang="en-US" sz="2400" dirty="0">
                          <a:solidFill>
                            <a:srgbClr val="C00000"/>
                          </a:solidFill>
                          <a:effectLst/>
                        </a:rPr>
                        <a:t>5 Ghz</a:t>
                      </a:r>
                      <a:endParaRPr lang="en-US" sz="2400" dirty="0">
                        <a:solidFill>
                          <a:srgbClr val="C00000"/>
                        </a:solidFill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531303648"/>
                  </a:ext>
                </a:extLst>
              </a:tr>
              <a:tr h="510858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b="0" dirty="0">
                          <a:effectLst/>
                        </a:rPr>
                        <a:t>802.11ac (WiFi 5)</a:t>
                      </a:r>
                      <a:endParaRPr lang="en-US" sz="2400" b="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2013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solidFill>
                            <a:srgbClr val="C00000"/>
                          </a:solidFill>
                          <a:effectLst/>
                        </a:rPr>
                        <a:t>3.47Gpbs</a:t>
                      </a:r>
                      <a:endParaRPr lang="en-US" sz="2400" dirty="0">
                        <a:solidFill>
                          <a:srgbClr val="C00000"/>
                        </a:solidFill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70m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5 Ghz 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488146182"/>
                  </a:ext>
                </a:extLst>
              </a:tr>
              <a:tr h="510858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b="0" dirty="0">
                          <a:effectLst/>
                        </a:rPr>
                        <a:t>802.11ax (WiFi 6)</a:t>
                      </a:r>
                      <a:endParaRPr lang="en-US" sz="2400" b="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2020 </a:t>
                      </a:r>
                      <a:r>
                        <a:rPr lang="en-US" sz="1600" dirty="0">
                          <a:effectLst/>
                        </a:rPr>
                        <a:t>(exp.)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14 Gbps 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70m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2.4, 5 Ghz 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2717794024"/>
                  </a:ext>
                </a:extLst>
              </a:tr>
              <a:tr h="510858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b="0" dirty="0">
                          <a:effectLst/>
                        </a:rPr>
                        <a:t>802.11af (White-</a:t>
                      </a:r>
                      <a:r>
                        <a:rPr lang="en-US" sz="2400" b="0" dirty="0" err="1">
                          <a:effectLst/>
                        </a:rPr>
                        <a:t>WiFi</a:t>
                      </a:r>
                      <a:r>
                        <a:rPr lang="en-US" sz="2400" b="0" dirty="0">
                          <a:effectLst/>
                        </a:rPr>
                        <a:t> or Super-</a:t>
                      </a:r>
                      <a:r>
                        <a:rPr lang="en-US" sz="2400" b="0" dirty="0" err="1">
                          <a:effectLst/>
                        </a:rPr>
                        <a:t>WiFi</a:t>
                      </a:r>
                      <a:r>
                        <a:rPr lang="en-US" sz="2400" b="0" dirty="0">
                          <a:effectLst/>
                        </a:rPr>
                        <a:t>)</a:t>
                      </a:r>
                      <a:endParaRPr lang="en-US" sz="2400" b="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2014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35 – 560 Mbps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solidFill>
                            <a:srgbClr val="C00000"/>
                          </a:solidFill>
                          <a:effectLst/>
                        </a:rPr>
                        <a:t>1 Km</a:t>
                      </a:r>
                      <a:endParaRPr lang="en-US" sz="2400" dirty="0">
                        <a:solidFill>
                          <a:srgbClr val="C00000"/>
                        </a:solidFill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unused TV bands (54-790 MHz)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578689878"/>
                  </a:ext>
                </a:extLst>
              </a:tr>
              <a:tr h="255429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b="0" dirty="0">
                          <a:effectLst/>
                        </a:rPr>
                        <a:t>802.11ah</a:t>
                      </a:r>
                      <a:endParaRPr lang="en-US" sz="2400" b="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2017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347Mbps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solidFill>
                            <a:srgbClr val="C00000"/>
                          </a:solidFill>
                          <a:effectLst/>
                        </a:rPr>
                        <a:t>1 Km</a:t>
                      </a:r>
                      <a:endParaRPr lang="en-US" sz="2400" dirty="0">
                        <a:solidFill>
                          <a:srgbClr val="C00000"/>
                        </a:solidFill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900 Mhz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2537358628"/>
                  </a:ext>
                </a:extLst>
              </a:tr>
              <a:tr h="255429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b="0" dirty="0">
                          <a:effectLst/>
                          <a:latin typeface="+mn-lt"/>
                          <a:ea typeface="MS Mincho" panose="02020609040205080304" pitchFamily="49" charset="-128"/>
                          <a:cs typeface="Courier New" panose="02070309020205020404" pitchFamily="49" charset="0"/>
                        </a:rPr>
                        <a:t>802.11be (</a:t>
                      </a:r>
                      <a:r>
                        <a:rPr lang="en-US" sz="2400" b="0" dirty="0" err="1">
                          <a:effectLst/>
                          <a:latin typeface="+mn-lt"/>
                          <a:ea typeface="MS Mincho" panose="02020609040205080304" pitchFamily="49" charset="-128"/>
                          <a:cs typeface="Courier New" panose="02070309020205020404" pitchFamily="49" charset="0"/>
                        </a:rPr>
                        <a:t>WiFi</a:t>
                      </a:r>
                      <a:r>
                        <a:rPr lang="en-US" sz="2400" b="0" dirty="0">
                          <a:effectLst/>
                          <a:latin typeface="+mn-lt"/>
                          <a:ea typeface="MS Mincho" panose="02020609040205080304" pitchFamily="49" charset="-128"/>
                          <a:cs typeface="Courier New" panose="02070309020205020404" pitchFamily="49" charset="0"/>
                        </a:rPr>
                        <a:t> 7)</a:t>
                      </a: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  <a:latin typeface="+mn-lt"/>
                          <a:ea typeface="MS Mincho" panose="02020609040205080304" pitchFamily="49" charset="-128"/>
                          <a:cs typeface="Courier New" panose="02070309020205020404" pitchFamily="49" charset="0"/>
                        </a:rPr>
                        <a:t>2021</a:t>
                      </a: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solidFill>
                            <a:srgbClr val="C00000"/>
                          </a:solidFill>
                          <a:effectLst/>
                          <a:latin typeface="+mn-lt"/>
                          <a:ea typeface="MS Mincho" panose="02020609040205080304" pitchFamily="49" charset="-128"/>
                          <a:cs typeface="Courier New" panose="02070309020205020404" pitchFamily="49" charset="0"/>
                        </a:rPr>
                        <a:t>30 Gbps</a:t>
                      </a: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  <a:latin typeface="+mn-lt"/>
                          <a:ea typeface="MS Mincho" panose="02020609040205080304" pitchFamily="49" charset="-128"/>
                          <a:cs typeface="Courier New" panose="02070309020205020404" pitchFamily="49" charset="0"/>
                        </a:rPr>
                        <a:t>70 m</a:t>
                      </a: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400" dirty="0">
                          <a:effectLst/>
                        </a:rPr>
                        <a:t>2.4, 5, </a:t>
                      </a:r>
                      <a:r>
                        <a:rPr lang="en-US" sz="2400" dirty="0">
                          <a:solidFill>
                            <a:srgbClr val="C00000"/>
                          </a:solidFill>
                          <a:effectLst/>
                        </a:rPr>
                        <a:t>6 </a:t>
                      </a:r>
                      <a:r>
                        <a:rPr lang="en-US" sz="2400" dirty="0" err="1">
                          <a:solidFill>
                            <a:srgbClr val="C00000"/>
                          </a:solidFill>
                          <a:effectLst/>
                        </a:rPr>
                        <a:t>Ghz</a:t>
                      </a:r>
                      <a:r>
                        <a:rPr lang="en-US" sz="2400" dirty="0">
                          <a:solidFill>
                            <a:srgbClr val="C00000"/>
                          </a:solidFill>
                          <a:effectLst/>
                        </a:rPr>
                        <a:t> </a:t>
                      </a:r>
                      <a:endParaRPr lang="en-US" sz="2400" dirty="0">
                        <a:solidFill>
                          <a:srgbClr val="C00000"/>
                        </a:solidFill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949187040"/>
                  </a:ext>
                </a:extLst>
              </a:tr>
            </a:tbl>
          </a:graphicData>
        </a:graphic>
      </p:graphicFrame>
      <p:sp>
        <p:nvSpPr>
          <p:cNvPr id="291" name="Rectangle 5">
            <a:extLst>
              <a:ext uri="{FF2B5EF4-FFF2-40B4-BE49-F238E27FC236}">
                <a16:creationId xmlns:a16="http://schemas.microsoft.com/office/drawing/2014/main" id="{FF5FCC4D-A86C-074D-AC0E-AED1826D4D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7900" y="5805488"/>
            <a:ext cx="9948862" cy="1052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77813" indent="-277813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all use CSMA/CA for multiple access, and have base-station and ad-hoc network versions</a:t>
            </a:r>
          </a:p>
        </p:txBody>
      </p:sp>
    </p:spTree>
    <p:extLst>
      <p:ext uri="{BB962C8B-B14F-4D97-AF65-F5344CB8AC3E}">
        <p14:creationId xmlns:p14="http://schemas.microsoft.com/office/powerpoint/2010/main" val="36123885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802.11 LAN architecture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22</a:t>
            </a:fld>
            <a:endParaRPr lang="en-US" dirty="0"/>
          </a:p>
        </p:txBody>
      </p:sp>
      <p:sp>
        <p:nvSpPr>
          <p:cNvPr id="65" name="Rectangle 4">
            <a:extLst>
              <a:ext uri="{FF2B5EF4-FFF2-40B4-BE49-F238E27FC236}">
                <a16:creationId xmlns:a16="http://schemas.microsoft.com/office/drawing/2014/main" id="{522C7583-5DB7-A04E-B444-4C5E2EAAF1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0600" y="1949450"/>
            <a:ext cx="5524500" cy="4340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wireless host communicates with base station</a:t>
            </a:r>
          </a:p>
          <a:p>
            <a:pPr marL="800100" lvl="1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/>
            </a:pPr>
            <a:r>
              <a:rPr lang="en-US" sz="2800" dirty="0">
                <a:solidFill>
                  <a:srgbClr val="C00000"/>
                </a:solidFill>
                <a:ea typeface="ＭＳ Ｐゴシック" charset="0"/>
              </a:rPr>
              <a:t>base station = access point (AP</a:t>
            </a:r>
            <a:r>
              <a:rPr lang="en-US" sz="2400" dirty="0">
                <a:solidFill>
                  <a:srgbClr val="C00000"/>
                </a:solidFill>
                <a:ea typeface="ＭＳ Ｐゴシック" charset="0"/>
              </a:rPr>
              <a:t>)</a:t>
            </a:r>
          </a:p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C00000"/>
                </a:solidFill>
                <a:ea typeface="ＭＳ Ｐゴシック" charset="0"/>
              </a:rPr>
              <a:t>Basic Service Set (BSS) 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(aka “cell”) in infrastructure mode contains:</a:t>
            </a:r>
          </a:p>
          <a:p>
            <a:pPr marL="695325" lvl="1" indent="-238125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wireless hosts</a:t>
            </a:r>
          </a:p>
          <a:p>
            <a:pPr marL="695325" lvl="1" indent="-238125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access point (AP): base station</a:t>
            </a:r>
          </a:p>
          <a:p>
            <a:pPr marL="695325" lvl="1" indent="-238125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ad hoc mode: hosts only</a:t>
            </a:r>
            <a:endParaRPr lang="en-US" sz="2400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80" name="Text Box 24">
            <a:extLst>
              <a:ext uri="{FF2B5EF4-FFF2-40B4-BE49-F238E27FC236}">
                <a16:creationId xmlns:a16="http://schemas.microsoft.com/office/drawing/2014/main" id="{992CA830-F801-5E41-9522-2E52734700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6075" y="4538663"/>
            <a:ext cx="1054100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BSS 1</a:t>
            </a:r>
          </a:p>
        </p:txBody>
      </p:sp>
      <p:sp>
        <p:nvSpPr>
          <p:cNvPr id="81" name="Text Box 27">
            <a:extLst>
              <a:ext uri="{FF2B5EF4-FFF2-40B4-BE49-F238E27FC236}">
                <a16:creationId xmlns:a16="http://schemas.microsoft.com/office/drawing/2014/main" id="{B0546C5A-2746-4344-9C08-4FA6075815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10013" y="6111875"/>
            <a:ext cx="854075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BSS 2</a:t>
            </a:r>
          </a:p>
        </p:txBody>
      </p:sp>
      <p:sp>
        <p:nvSpPr>
          <p:cNvPr id="82" name="Line 28">
            <a:extLst>
              <a:ext uri="{FF2B5EF4-FFF2-40B4-BE49-F238E27FC236}">
                <a16:creationId xmlns:a16="http://schemas.microsoft.com/office/drawing/2014/main" id="{A881C663-D838-244D-B5B5-54FE15109F8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75088" y="2570163"/>
            <a:ext cx="214312" cy="9080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83" name="Group 29">
            <a:extLst>
              <a:ext uri="{FF2B5EF4-FFF2-40B4-BE49-F238E27FC236}">
                <a16:creationId xmlns:a16="http://schemas.microsoft.com/office/drawing/2014/main" id="{7A8DA315-E9CE-554E-9F1D-29AAB969A49E}"/>
              </a:ext>
            </a:extLst>
          </p:cNvPr>
          <p:cNvGrpSpPr>
            <a:grpSpLocks/>
          </p:cNvGrpSpPr>
          <p:nvPr/>
        </p:nvGrpSpPr>
        <p:grpSpPr bwMode="auto">
          <a:xfrm>
            <a:off x="3146425" y="1389063"/>
            <a:ext cx="1978025" cy="1444625"/>
            <a:chOff x="3744" y="1392"/>
            <a:chExt cx="1488" cy="1110"/>
          </a:xfrm>
        </p:grpSpPr>
        <p:sp>
          <p:nvSpPr>
            <p:cNvPr id="84" name="Freeform 30">
              <a:extLst>
                <a:ext uri="{FF2B5EF4-FFF2-40B4-BE49-F238E27FC236}">
                  <a16:creationId xmlns:a16="http://schemas.microsoft.com/office/drawing/2014/main" id="{F2E21339-7A8C-5D48-AF8F-C1DAC9B79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1392"/>
              <a:ext cx="1488" cy="1110"/>
            </a:xfrm>
            <a:custGeom>
              <a:avLst/>
              <a:gdLst>
                <a:gd name="T0" fmla="*/ 3 w 2135"/>
                <a:gd name="T1" fmla="*/ 58 h 1662"/>
                <a:gd name="T2" fmla="*/ 12 w 2135"/>
                <a:gd name="T3" fmla="*/ 7 h 1662"/>
                <a:gd name="T4" fmla="*/ 75 w 2135"/>
                <a:gd name="T5" fmla="*/ 17 h 1662"/>
                <a:gd name="T6" fmla="*/ 139 w 2135"/>
                <a:gd name="T7" fmla="*/ 9 h 1662"/>
                <a:gd name="T8" fmla="*/ 229 w 2135"/>
                <a:gd name="T9" fmla="*/ 36 h 1662"/>
                <a:gd name="T10" fmla="*/ 231 w 2135"/>
                <a:gd name="T11" fmla="*/ 102 h 1662"/>
                <a:gd name="T12" fmla="*/ 181 w 2135"/>
                <a:gd name="T13" fmla="*/ 142 h 1662"/>
                <a:gd name="T14" fmla="*/ 93 w 2135"/>
                <a:gd name="T15" fmla="*/ 134 h 1662"/>
                <a:gd name="T16" fmla="*/ 57 w 2135"/>
                <a:gd name="T17" fmla="*/ 112 h 1662"/>
                <a:gd name="T18" fmla="*/ 21 w 2135"/>
                <a:gd name="T19" fmla="*/ 95 h 1662"/>
                <a:gd name="T20" fmla="*/ 3 w 2135"/>
                <a:gd name="T21" fmla="*/ 58 h 1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35" h="1662">
                  <a:moveTo>
                    <a:pt x="27" y="652"/>
                  </a:moveTo>
                  <a:cubicBezTo>
                    <a:pt x="14" y="487"/>
                    <a:pt x="0" y="152"/>
                    <a:pt x="105" y="76"/>
                  </a:cubicBezTo>
                  <a:cubicBezTo>
                    <a:pt x="210" y="0"/>
                    <a:pt x="473" y="192"/>
                    <a:pt x="657" y="196"/>
                  </a:cubicBezTo>
                  <a:cubicBezTo>
                    <a:pt x="841" y="200"/>
                    <a:pt x="985" y="65"/>
                    <a:pt x="1209" y="100"/>
                  </a:cubicBezTo>
                  <a:cubicBezTo>
                    <a:pt x="1433" y="135"/>
                    <a:pt x="1867" y="232"/>
                    <a:pt x="2001" y="406"/>
                  </a:cubicBezTo>
                  <a:cubicBezTo>
                    <a:pt x="2135" y="580"/>
                    <a:pt x="2083" y="945"/>
                    <a:pt x="2013" y="1144"/>
                  </a:cubicBezTo>
                  <a:cubicBezTo>
                    <a:pt x="1943" y="1343"/>
                    <a:pt x="1781" y="1538"/>
                    <a:pt x="1581" y="1600"/>
                  </a:cubicBezTo>
                  <a:cubicBezTo>
                    <a:pt x="1381" y="1662"/>
                    <a:pt x="993" y="1571"/>
                    <a:pt x="813" y="1516"/>
                  </a:cubicBezTo>
                  <a:cubicBezTo>
                    <a:pt x="633" y="1461"/>
                    <a:pt x="606" y="1345"/>
                    <a:pt x="501" y="1270"/>
                  </a:cubicBezTo>
                  <a:cubicBezTo>
                    <a:pt x="396" y="1195"/>
                    <a:pt x="262" y="1169"/>
                    <a:pt x="183" y="1066"/>
                  </a:cubicBezTo>
                  <a:cubicBezTo>
                    <a:pt x="104" y="963"/>
                    <a:pt x="25" y="819"/>
                    <a:pt x="27" y="652"/>
                  </a:cubicBez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85" name="Text Box 31">
              <a:extLst>
                <a:ext uri="{FF2B5EF4-FFF2-40B4-BE49-F238E27FC236}">
                  <a16:creationId xmlns:a16="http://schemas.microsoft.com/office/drawing/2014/main" id="{B96C3D36-7A66-4448-A65B-547CD0CB5E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9" y="1776"/>
              <a:ext cx="727" cy="2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Internet</a:t>
              </a:r>
            </a:p>
          </p:txBody>
        </p:sp>
      </p:grpSp>
      <p:sp>
        <p:nvSpPr>
          <p:cNvPr id="86" name="Text Box 32">
            <a:extLst>
              <a:ext uri="{FF2B5EF4-FFF2-40B4-BE49-F238E27FC236}">
                <a16:creationId xmlns:a16="http://schemas.microsoft.com/office/drawing/2014/main" id="{53B410B4-2FD8-8541-9CCC-815C6736E3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06838" y="3319463"/>
            <a:ext cx="1452562" cy="7229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fontAlgn="base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400" dirty="0">
                <a:solidFill>
                  <a:srgbClr val="000000"/>
                </a:solidFill>
                <a:latin typeface="+mn-lt"/>
                <a:cs typeface="Arial" charset="0"/>
              </a:rPr>
              <a:t>switch</a:t>
            </a:r>
          </a:p>
          <a:p>
            <a:pPr algn="ctr" fontAlgn="base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400" dirty="0">
                <a:solidFill>
                  <a:srgbClr val="000000"/>
                </a:solidFill>
                <a:latin typeface="+mn-lt"/>
                <a:cs typeface="Arial" charset="0"/>
              </a:rPr>
              <a:t> or router</a:t>
            </a:r>
          </a:p>
        </p:txBody>
      </p:sp>
      <p:sp>
        <p:nvSpPr>
          <p:cNvPr id="87" name="Oval 23">
            <a:extLst>
              <a:ext uri="{FF2B5EF4-FFF2-40B4-BE49-F238E27FC236}">
                <a16:creationId xmlns:a16="http://schemas.microsoft.com/office/drawing/2014/main" id="{16394D94-38BE-9446-9C90-45DFEB64F5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5863" y="2760663"/>
            <a:ext cx="1960562" cy="179863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88" name="Group 361">
            <a:extLst>
              <a:ext uri="{FF2B5EF4-FFF2-40B4-BE49-F238E27FC236}">
                <a16:creationId xmlns:a16="http://schemas.microsoft.com/office/drawing/2014/main" id="{3A07A5C0-AEBD-4C4A-9DA9-838D52E21C0C}"/>
              </a:ext>
            </a:extLst>
          </p:cNvPr>
          <p:cNvGrpSpPr>
            <a:grpSpLocks/>
          </p:cNvGrpSpPr>
          <p:nvPr/>
        </p:nvGrpSpPr>
        <p:grpSpPr bwMode="auto">
          <a:xfrm>
            <a:off x="2252663" y="3187700"/>
            <a:ext cx="639762" cy="581025"/>
            <a:chOff x="2967" y="478"/>
            <a:chExt cx="788" cy="625"/>
          </a:xfrm>
        </p:grpSpPr>
        <p:pic>
          <p:nvPicPr>
            <p:cNvPr id="89" name="Picture 358" descr="access_point_stylized_small">
              <a:extLst>
                <a:ext uri="{FF2B5EF4-FFF2-40B4-BE49-F238E27FC236}">
                  <a16:creationId xmlns:a16="http://schemas.microsoft.com/office/drawing/2014/main" id="{52F74014-97B8-9941-9C75-0884DEE5367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0" name="Picture 360" descr="antenna_radiation_stylized">
              <a:extLst>
                <a:ext uri="{FF2B5EF4-FFF2-40B4-BE49-F238E27FC236}">
                  <a16:creationId xmlns:a16="http://schemas.microsoft.com/office/drawing/2014/main" id="{1BB3BA0B-C9DA-9845-A028-30FB7E6E3DA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91" name="Group 356">
            <a:extLst>
              <a:ext uri="{FF2B5EF4-FFF2-40B4-BE49-F238E27FC236}">
                <a16:creationId xmlns:a16="http://schemas.microsoft.com/office/drawing/2014/main" id="{FA2AE9C1-F328-EE4D-942E-436A9E52B613}"/>
              </a:ext>
            </a:extLst>
          </p:cNvPr>
          <p:cNvGrpSpPr>
            <a:grpSpLocks/>
          </p:cNvGrpSpPr>
          <p:nvPr/>
        </p:nvGrpSpPr>
        <p:grpSpPr bwMode="auto">
          <a:xfrm>
            <a:off x="2497138" y="3746500"/>
            <a:ext cx="436562" cy="498475"/>
            <a:chOff x="313" y="1497"/>
            <a:chExt cx="1152" cy="1014"/>
          </a:xfrm>
        </p:grpSpPr>
        <p:pic>
          <p:nvPicPr>
            <p:cNvPr id="92" name="Picture 354" descr="laptop_stylized_small">
              <a:extLst>
                <a:ext uri="{FF2B5EF4-FFF2-40B4-BE49-F238E27FC236}">
                  <a16:creationId xmlns:a16="http://schemas.microsoft.com/office/drawing/2014/main" id="{46AA2232-0193-5C47-9B73-A5642D282F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3" name="Picture 355" descr="antenna_stylized">
              <a:extLst>
                <a:ext uri="{FF2B5EF4-FFF2-40B4-BE49-F238E27FC236}">
                  <a16:creationId xmlns:a16="http://schemas.microsoft.com/office/drawing/2014/main" id="{0C2BE08B-587E-0A48-A0C6-813D76AE095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94" name="Group 403">
            <a:extLst>
              <a:ext uri="{FF2B5EF4-FFF2-40B4-BE49-F238E27FC236}">
                <a16:creationId xmlns:a16="http://schemas.microsoft.com/office/drawing/2014/main" id="{F975DAA7-6D67-DC4A-B1F7-484A12E444AF}"/>
              </a:ext>
            </a:extLst>
          </p:cNvPr>
          <p:cNvGrpSpPr>
            <a:grpSpLocks/>
          </p:cNvGrpSpPr>
          <p:nvPr/>
        </p:nvGrpSpPr>
        <p:grpSpPr bwMode="auto">
          <a:xfrm>
            <a:off x="1825625" y="2954338"/>
            <a:ext cx="446088" cy="382587"/>
            <a:chOff x="2751" y="1851"/>
            <a:chExt cx="462" cy="478"/>
          </a:xfrm>
        </p:grpSpPr>
        <p:pic>
          <p:nvPicPr>
            <p:cNvPr id="95" name="Picture 364" descr="iphone_stylized_small">
              <a:extLst>
                <a:ext uri="{FF2B5EF4-FFF2-40B4-BE49-F238E27FC236}">
                  <a16:creationId xmlns:a16="http://schemas.microsoft.com/office/drawing/2014/main" id="{7E212BAD-8745-8A4C-9209-574283406A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6" name="Picture 402" descr="antenna_radiation_stylized">
              <a:extLst>
                <a:ext uri="{FF2B5EF4-FFF2-40B4-BE49-F238E27FC236}">
                  <a16:creationId xmlns:a16="http://schemas.microsoft.com/office/drawing/2014/main" id="{122C274E-D092-394D-883F-788A799C5D5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97" name="Group 356">
            <a:extLst>
              <a:ext uri="{FF2B5EF4-FFF2-40B4-BE49-F238E27FC236}">
                <a16:creationId xmlns:a16="http://schemas.microsoft.com/office/drawing/2014/main" id="{B73B7092-9FA9-FE49-A984-C67B677659A6}"/>
              </a:ext>
            </a:extLst>
          </p:cNvPr>
          <p:cNvGrpSpPr>
            <a:grpSpLocks/>
          </p:cNvGrpSpPr>
          <p:nvPr/>
        </p:nvGrpSpPr>
        <p:grpSpPr bwMode="auto">
          <a:xfrm>
            <a:off x="1846263" y="3624263"/>
            <a:ext cx="436562" cy="498475"/>
            <a:chOff x="313" y="1497"/>
            <a:chExt cx="1152" cy="1014"/>
          </a:xfrm>
        </p:grpSpPr>
        <p:pic>
          <p:nvPicPr>
            <p:cNvPr id="98" name="Picture 354" descr="laptop_stylized_small">
              <a:extLst>
                <a:ext uri="{FF2B5EF4-FFF2-40B4-BE49-F238E27FC236}">
                  <a16:creationId xmlns:a16="http://schemas.microsoft.com/office/drawing/2014/main" id="{99E83124-2B6C-E948-B41B-343D4C04731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9" name="Picture 355" descr="antenna_stylized">
              <a:extLst>
                <a:ext uri="{FF2B5EF4-FFF2-40B4-BE49-F238E27FC236}">
                  <a16:creationId xmlns:a16="http://schemas.microsoft.com/office/drawing/2014/main" id="{BF9AE632-6D4A-3540-96FA-45E1D43C912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0" name="Group 356">
            <a:extLst>
              <a:ext uri="{FF2B5EF4-FFF2-40B4-BE49-F238E27FC236}">
                <a16:creationId xmlns:a16="http://schemas.microsoft.com/office/drawing/2014/main" id="{BBB2279A-7880-F64F-BEF1-599C422B5DED}"/>
              </a:ext>
            </a:extLst>
          </p:cNvPr>
          <p:cNvGrpSpPr>
            <a:grpSpLocks/>
          </p:cNvGrpSpPr>
          <p:nvPr/>
        </p:nvGrpSpPr>
        <p:grpSpPr bwMode="auto">
          <a:xfrm>
            <a:off x="1419225" y="3238500"/>
            <a:ext cx="438150" cy="498475"/>
            <a:chOff x="313" y="1497"/>
            <a:chExt cx="1152" cy="1014"/>
          </a:xfrm>
        </p:grpSpPr>
        <p:pic>
          <p:nvPicPr>
            <p:cNvPr id="101" name="Picture 354" descr="laptop_stylized_small">
              <a:extLst>
                <a:ext uri="{FF2B5EF4-FFF2-40B4-BE49-F238E27FC236}">
                  <a16:creationId xmlns:a16="http://schemas.microsoft.com/office/drawing/2014/main" id="{378BE288-2CAF-2346-A6D7-9A6CB477A2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2" name="Picture 355" descr="antenna_stylized">
              <a:extLst>
                <a:ext uri="{FF2B5EF4-FFF2-40B4-BE49-F238E27FC236}">
                  <a16:creationId xmlns:a16="http://schemas.microsoft.com/office/drawing/2014/main" id="{C9FC9F73-A1C3-6D40-B876-2FAE3AD6FD6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03" name="Line 26">
            <a:extLst>
              <a:ext uri="{FF2B5EF4-FFF2-40B4-BE49-F238E27FC236}">
                <a16:creationId xmlns:a16="http://schemas.microsoft.com/office/drawing/2014/main" id="{FFA071D2-8D76-264C-A650-850F6C5543BC}"/>
              </a:ext>
            </a:extLst>
          </p:cNvPr>
          <p:cNvSpPr>
            <a:spLocks noChangeShapeType="1"/>
          </p:cNvSpPr>
          <p:nvPr/>
        </p:nvSpPr>
        <p:spPr bwMode="auto">
          <a:xfrm>
            <a:off x="2689225" y="3617913"/>
            <a:ext cx="10223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4" name="Oval 23">
            <a:extLst>
              <a:ext uri="{FF2B5EF4-FFF2-40B4-BE49-F238E27FC236}">
                <a16:creationId xmlns:a16="http://schemas.microsoft.com/office/drawing/2014/main" id="{C130F34B-FA29-E64C-9FEA-A98310B823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1375" y="4221163"/>
            <a:ext cx="1960563" cy="179863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105" name="Group 361">
            <a:extLst>
              <a:ext uri="{FF2B5EF4-FFF2-40B4-BE49-F238E27FC236}">
                <a16:creationId xmlns:a16="http://schemas.microsoft.com/office/drawing/2014/main" id="{BDFB8667-5290-5B43-A841-425499A3D9F5}"/>
              </a:ext>
            </a:extLst>
          </p:cNvPr>
          <p:cNvGrpSpPr>
            <a:grpSpLocks/>
          </p:cNvGrpSpPr>
          <p:nvPr/>
        </p:nvGrpSpPr>
        <p:grpSpPr bwMode="auto">
          <a:xfrm>
            <a:off x="4448175" y="4648200"/>
            <a:ext cx="639763" cy="581025"/>
            <a:chOff x="2967" y="478"/>
            <a:chExt cx="788" cy="625"/>
          </a:xfrm>
        </p:grpSpPr>
        <p:pic>
          <p:nvPicPr>
            <p:cNvPr id="106" name="Picture 358" descr="access_point_stylized_small">
              <a:extLst>
                <a:ext uri="{FF2B5EF4-FFF2-40B4-BE49-F238E27FC236}">
                  <a16:creationId xmlns:a16="http://schemas.microsoft.com/office/drawing/2014/main" id="{42901DE5-3C49-A741-9CBA-DE06E2745E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7" name="Picture 360" descr="antenna_radiation_stylized">
              <a:extLst>
                <a:ext uri="{FF2B5EF4-FFF2-40B4-BE49-F238E27FC236}">
                  <a16:creationId xmlns:a16="http://schemas.microsoft.com/office/drawing/2014/main" id="{C7CA1512-DC17-E34A-8EB4-97D5467FDB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8" name="Group 356">
            <a:extLst>
              <a:ext uri="{FF2B5EF4-FFF2-40B4-BE49-F238E27FC236}">
                <a16:creationId xmlns:a16="http://schemas.microsoft.com/office/drawing/2014/main" id="{26F354D7-2D9B-234A-B2A0-5F2DBA9DEA00}"/>
              </a:ext>
            </a:extLst>
          </p:cNvPr>
          <p:cNvGrpSpPr>
            <a:grpSpLocks/>
          </p:cNvGrpSpPr>
          <p:nvPr/>
        </p:nvGrpSpPr>
        <p:grpSpPr bwMode="auto">
          <a:xfrm>
            <a:off x="4691063" y="5207000"/>
            <a:ext cx="436562" cy="498475"/>
            <a:chOff x="313" y="1497"/>
            <a:chExt cx="1152" cy="1014"/>
          </a:xfrm>
        </p:grpSpPr>
        <p:pic>
          <p:nvPicPr>
            <p:cNvPr id="109" name="Picture 354" descr="laptop_stylized_small">
              <a:extLst>
                <a:ext uri="{FF2B5EF4-FFF2-40B4-BE49-F238E27FC236}">
                  <a16:creationId xmlns:a16="http://schemas.microsoft.com/office/drawing/2014/main" id="{BCB9D968-4DAC-4942-8416-6D02896F4C6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" name="Picture 355" descr="antenna_stylized">
              <a:extLst>
                <a:ext uri="{FF2B5EF4-FFF2-40B4-BE49-F238E27FC236}">
                  <a16:creationId xmlns:a16="http://schemas.microsoft.com/office/drawing/2014/main" id="{63924E93-C285-0447-87FD-E5D8BE984F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11" name="Group 403">
            <a:extLst>
              <a:ext uri="{FF2B5EF4-FFF2-40B4-BE49-F238E27FC236}">
                <a16:creationId xmlns:a16="http://schemas.microsoft.com/office/drawing/2014/main" id="{B543494D-A929-0A4C-8CF2-88888239E2BE}"/>
              </a:ext>
            </a:extLst>
          </p:cNvPr>
          <p:cNvGrpSpPr>
            <a:grpSpLocks/>
          </p:cNvGrpSpPr>
          <p:nvPr/>
        </p:nvGrpSpPr>
        <p:grpSpPr bwMode="auto">
          <a:xfrm>
            <a:off x="4233863" y="5197475"/>
            <a:ext cx="569912" cy="544513"/>
            <a:chOff x="2751" y="1851"/>
            <a:chExt cx="462" cy="478"/>
          </a:xfrm>
        </p:grpSpPr>
        <p:pic>
          <p:nvPicPr>
            <p:cNvPr id="112" name="Picture 364" descr="iphone_stylized_small">
              <a:extLst>
                <a:ext uri="{FF2B5EF4-FFF2-40B4-BE49-F238E27FC236}">
                  <a16:creationId xmlns:a16="http://schemas.microsoft.com/office/drawing/2014/main" id="{CB5DF627-60A3-8641-B134-B2B81F4D14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3" name="Picture 402" descr="antenna_radiation_stylized">
              <a:extLst>
                <a:ext uri="{FF2B5EF4-FFF2-40B4-BE49-F238E27FC236}">
                  <a16:creationId xmlns:a16="http://schemas.microsoft.com/office/drawing/2014/main" id="{7658C1BB-16FA-B44A-A116-22C44E2E64D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14" name="Group 356">
            <a:extLst>
              <a:ext uri="{FF2B5EF4-FFF2-40B4-BE49-F238E27FC236}">
                <a16:creationId xmlns:a16="http://schemas.microsoft.com/office/drawing/2014/main" id="{7BAEF5AE-1464-9D46-8D44-33FF1AA7FE8C}"/>
              </a:ext>
            </a:extLst>
          </p:cNvPr>
          <p:cNvGrpSpPr>
            <a:grpSpLocks/>
          </p:cNvGrpSpPr>
          <p:nvPr/>
        </p:nvGrpSpPr>
        <p:grpSpPr bwMode="auto">
          <a:xfrm>
            <a:off x="3776663" y="5216525"/>
            <a:ext cx="436562" cy="498475"/>
            <a:chOff x="313" y="1497"/>
            <a:chExt cx="1152" cy="1014"/>
          </a:xfrm>
        </p:grpSpPr>
        <p:pic>
          <p:nvPicPr>
            <p:cNvPr id="115" name="Picture 354" descr="laptop_stylized_small">
              <a:extLst>
                <a:ext uri="{FF2B5EF4-FFF2-40B4-BE49-F238E27FC236}">
                  <a16:creationId xmlns:a16="http://schemas.microsoft.com/office/drawing/2014/main" id="{8450A102-6A2B-DB40-A176-7E0CB094F27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6" name="Picture 355" descr="antenna_stylized">
              <a:extLst>
                <a:ext uri="{FF2B5EF4-FFF2-40B4-BE49-F238E27FC236}">
                  <a16:creationId xmlns:a16="http://schemas.microsoft.com/office/drawing/2014/main" id="{F66C3C9A-BF8E-C049-9C1E-83E292B6130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17" name="Group 356">
            <a:extLst>
              <a:ext uri="{FF2B5EF4-FFF2-40B4-BE49-F238E27FC236}">
                <a16:creationId xmlns:a16="http://schemas.microsoft.com/office/drawing/2014/main" id="{DEC74E59-3402-AE40-B8CF-4B1811DF782E}"/>
              </a:ext>
            </a:extLst>
          </p:cNvPr>
          <p:cNvGrpSpPr>
            <a:grpSpLocks/>
          </p:cNvGrpSpPr>
          <p:nvPr/>
        </p:nvGrpSpPr>
        <p:grpSpPr bwMode="auto">
          <a:xfrm>
            <a:off x="3725863" y="4627563"/>
            <a:ext cx="436562" cy="498475"/>
            <a:chOff x="313" y="1497"/>
            <a:chExt cx="1152" cy="1014"/>
          </a:xfrm>
        </p:grpSpPr>
        <p:pic>
          <p:nvPicPr>
            <p:cNvPr id="118" name="Picture 354" descr="laptop_stylized_small">
              <a:extLst>
                <a:ext uri="{FF2B5EF4-FFF2-40B4-BE49-F238E27FC236}">
                  <a16:creationId xmlns:a16="http://schemas.microsoft.com/office/drawing/2014/main" id="{FF2338BE-BEEA-874A-8AD1-B83706BA729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9" name="Picture 355" descr="antenna_stylized">
              <a:extLst>
                <a:ext uri="{FF2B5EF4-FFF2-40B4-BE49-F238E27FC236}">
                  <a16:creationId xmlns:a16="http://schemas.microsoft.com/office/drawing/2014/main" id="{F923ABF6-F4F2-454D-B1F1-01A242039D3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20" name="Line 25">
            <a:extLst>
              <a:ext uri="{FF2B5EF4-FFF2-40B4-BE49-F238E27FC236}">
                <a16:creationId xmlns:a16="http://schemas.microsoft.com/office/drawing/2014/main" id="{7BA8AD27-3D08-E44D-A38F-C075CB53647F}"/>
              </a:ext>
            </a:extLst>
          </p:cNvPr>
          <p:cNvSpPr>
            <a:spLocks noChangeShapeType="1"/>
          </p:cNvSpPr>
          <p:nvPr/>
        </p:nvSpPr>
        <p:spPr bwMode="auto">
          <a:xfrm>
            <a:off x="3902074" y="3679824"/>
            <a:ext cx="796925" cy="12985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21" name="Group 403">
            <a:extLst>
              <a:ext uri="{FF2B5EF4-FFF2-40B4-BE49-F238E27FC236}">
                <a16:creationId xmlns:a16="http://schemas.microsoft.com/office/drawing/2014/main" id="{3E47EC88-0001-CB43-A7ED-C0289170512A}"/>
              </a:ext>
            </a:extLst>
          </p:cNvPr>
          <p:cNvGrpSpPr>
            <a:grpSpLocks/>
          </p:cNvGrpSpPr>
          <p:nvPr/>
        </p:nvGrpSpPr>
        <p:grpSpPr bwMode="auto">
          <a:xfrm>
            <a:off x="4021138" y="4271963"/>
            <a:ext cx="568325" cy="544512"/>
            <a:chOff x="2751" y="1851"/>
            <a:chExt cx="462" cy="478"/>
          </a:xfrm>
        </p:grpSpPr>
        <p:pic>
          <p:nvPicPr>
            <p:cNvPr id="122" name="Picture 364" descr="iphone_stylized_small">
              <a:extLst>
                <a:ext uri="{FF2B5EF4-FFF2-40B4-BE49-F238E27FC236}">
                  <a16:creationId xmlns:a16="http://schemas.microsoft.com/office/drawing/2014/main" id="{6AEF903B-BDB6-8645-8D02-1DABD42234E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3" name="Picture 402" descr="antenna_radiation_stylized">
              <a:extLst>
                <a:ext uri="{FF2B5EF4-FFF2-40B4-BE49-F238E27FC236}">
                  <a16:creationId xmlns:a16="http://schemas.microsoft.com/office/drawing/2014/main" id="{AD441939-A4CA-344C-B792-0F95B7C3CEC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24" name="Group 123">
            <a:extLst>
              <a:ext uri="{FF2B5EF4-FFF2-40B4-BE49-F238E27FC236}">
                <a16:creationId xmlns:a16="http://schemas.microsoft.com/office/drawing/2014/main" id="{3CED2675-190A-B746-8E41-91D1CAFA5B4D}"/>
              </a:ext>
            </a:extLst>
          </p:cNvPr>
          <p:cNvGrpSpPr/>
          <p:nvPr/>
        </p:nvGrpSpPr>
        <p:grpSpPr>
          <a:xfrm>
            <a:off x="3370124" y="3421492"/>
            <a:ext cx="744676" cy="388508"/>
            <a:chOff x="7493876" y="2774731"/>
            <a:chExt cx="1481958" cy="894622"/>
          </a:xfrm>
        </p:grpSpPr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1B607571-549B-3244-95A5-8E992DF5EA0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EB12A4B4-C06F-9B48-B23C-8D92C0777D9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27" name="Group 126">
              <a:extLst>
                <a:ext uri="{FF2B5EF4-FFF2-40B4-BE49-F238E27FC236}">
                  <a16:creationId xmlns:a16="http://schemas.microsoft.com/office/drawing/2014/main" id="{9A80F69B-AD4C-CC49-A474-B7379EA0617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28" name="Freeform 127">
                <a:extLst>
                  <a:ext uri="{FF2B5EF4-FFF2-40B4-BE49-F238E27FC236}">
                    <a16:creationId xmlns:a16="http://schemas.microsoft.com/office/drawing/2014/main" id="{C53B4447-0429-CD4A-8613-890A66B938A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" name="Freeform 128">
                <a:extLst>
                  <a:ext uri="{FF2B5EF4-FFF2-40B4-BE49-F238E27FC236}">
                    <a16:creationId xmlns:a16="http://schemas.microsoft.com/office/drawing/2014/main" id="{405FA763-214E-1942-917D-F894C98094B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" name="Freeform 129">
                <a:extLst>
                  <a:ext uri="{FF2B5EF4-FFF2-40B4-BE49-F238E27FC236}">
                    <a16:creationId xmlns:a16="http://schemas.microsoft.com/office/drawing/2014/main" id="{D3C585B2-5EB3-1B49-A37B-C73BE389640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" name="Freeform 130">
                <a:extLst>
                  <a:ext uri="{FF2B5EF4-FFF2-40B4-BE49-F238E27FC236}">
                    <a16:creationId xmlns:a16="http://schemas.microsoft.com/office/drawing/2014/main" id="{F9927536-F9B1-A849-9472-7C9E39D2E45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315595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6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6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802.11: Channels, association</a:t>
            </a:r>
            <a:endParaRPr lang="en-US" dirty="0">
              <a:latin typeface="+mn-lt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23</a:t>
            </a:fld>
            <a:endParaRPr lang="en-US" dirty="0"/>
          </a:p>
        </p:txBody>
      </p:sp>
      <p:sp>
        <p:nvSpPr>
          <p:cNvPr id="57" name="Rectangle 3">
            <a:extLst>
              <a:ext uri="{FF2B5EF4-FFF2-40B4-BE49-F238E27FC236}">
                <a16:creationId xmlns:a16="http://schemas.microsoft.com/office/drawing/2014/main" id="{01092EE6-BC8D-EE40-AD06-948C48B5F56E}"/>
              </a:ext>
            </a:extLst>
          </p:cNvPr>
          <p:cNvSpPr txBox="1">
            <a:spLocks noChangeArrowheads="1"/>
          </p:cNvSpPr>
          <p:nvPr/>
        </p:nvSpPr>
        <p:spPr>
          <a:xfrm>
            <a:off x="812800" y="1373890"/>
            <a:ext cx="9740900" cy="184899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52425">
              <a:defRPr/>
            </a:pPr>
            <a:r>
              <a:rPr lang="en-US" sz="3200" dirty="0"/>
              <a:t>spectrum divided into channels at different frequencies</a:t>
            </a:r>
          </a:p>
          <a:p>
            <a:pPr lvl="1">
              <a:defRPr/>
            </a:pPr>
            <a:r>
              <a:rPr lang="en-US" sz="2800" dirty="0"/>
              <a:t>AP admin chooses frequency for AP</a:t>
            </a:r>
          </a:p>
          <a:p>
            <a:pPr lvl="1">
              <a:defRPr/>
            </a:pPr>
            <a:r>
              <a:rPr lang="en-US" sz="2800" dirty="0"/>
              <a:t>interference possible: channel can be same as that chosen by neighboring AP!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BA15D950-BC83-7C40-B80F-083E2DFE02F8}"/>
              </a:ext>
            </a:extLst>
          </p:cNvPr>
          <p:cNvSpPr txBox="1">
            <a:spLocks noChangeArrowheads="1"/>
          </p:cNvSpPr>
          <p:nvPr/>
        </p:nvSpPr>
        <p:spPr>
          <a:xfrm>
            <a:off x="875258" y="3289716"/>
            <a:ext cx="7744086" cy="2901222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52425">
              <a:defRPr/>
            </a:pPr>
            <a:r>
              <a:rPr lang="en-US" sz="3200" dirty="0"/>
              <a:t>arriving host: must </a:t>
            </a:r>
            <a:r>
              <a:rPr lang="en-US" sz="3200" dirty="0">
                <a:solidFill>
                  <a:srgbClr val="C00000"/>
                </a:solidFill>
              </a:rPr>
              <a:t>associate </a:t>
            </a:r>
            <a:r>
              <a:rPr lang="en-US" sz="3200" dirty="0"/>
              <a:t>with an AP</a:t>
            </a:r>
          </a:p>
          <a:p>
            <a:pPr lvl="1">
              <a:defRPr/>
            </a:pPr>
            <a:r>
              <a:rPr lang="en-US" sz="2800" dirty="0"/>
              <a:t>scans channels, listening for </a:t>
            </a:r>
            <a:r>
              <a:rPr lang="en-US" sz="2800" i="1" dirty="0"/>
              <a:t>beacon frames</a:t>
            </a:r>
            <a:r>
              <a:rPr lang="en-US" sz="2800" dirty="0"/>
              <a:t> containing AP</a:t>
            </a:r>
            <a:r>
              <a:rPr lang="en-US" altLang="ja-JP" sz="2800" dirty="0"/>
              <a:t>’</a:t>
            </a:r>
            <a:r>
              <a:rPr lang="en-US" sz="2800" dirty="0"/>
              <a:t>s name (SSID) and MAC address</a:t>
            </a:r>
          </a:p>
          <a:p>
            <a:pPr lvl="1">
              <a:defRPr/>
            </a:pPr>
            <a:r>
              <a:rPr lang="en-US" sz="2800" dirty="0"/>
              <a:t>selects AP to associate with</a:t>
            </a:r>
          </a:p>
          <a:p>
            <a:pPr lvl="1">
              <a:defRPr/>
            </a:pPr>
            <a:r>
              <a:rPr lang="en-US" sz="2800" dirty="0"/>
              <a:t>then may perform authentication [Chapter 8]</a:t>
            </a:r>
          </a:p>
          <a:p>
            <a:pPr lvl="1">
              <a:defRPr/>
            </a:pPr>
            <a:r>
              <a:rPr lang="en-US" sz="2800" dirty="0"/>
              <a:t>then typically run DHCP to get IP address in AP’s subnet</a:t>
            </a:r>
          </a:p>
          <a:p>
            <a:pPr>
              <a:defRPr/>
            </a:pPr>
            <a:endParaRPr lang="en-US" dirty="0">
              <a:latin typeface="Gill Sans MT" charset="0"/>
            </a:endParaRPr>
          </a:p>
        </p:txBody>
      </p:sp>
      <p:sp>
        <p:nvSpPr>
          <p:cNvPr id="6" name="Text Box 24">
            <a:extLst>
              <a:ext uri="{FF2B5EF4-FFF2-40B4-BE49-F238E27FC236}">
                <a16:creationId xmlns:a16="http://schemas.microsoft.com/office/drawing/2014/main" id="{DCD46FA0-764B-934B-B2AF-0DC228D519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70724" y="5082108"/>
            <a:ext cx="1054100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BSS</a:t>
            </a:r>
          </a:p>
        </p:txBody>
      </p:sp>
      <p:sp>
        <p:nvSpPr>
          <p:cNvPr id="7" name="Oval 23">
            <a:extLst>
              <a:ext uri="{FF2B5EF4-FFF2-40B4-BE49-F238E27FC236}">
                <a16:creationId xmlns:a16="http://schemas.microsoft.com/office/drawing/2014/main" id="{387CDCFB-6D1C-8249-A4E8-54D6392F7C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10532" y="3259138"/>
            <a:ext cx="1960562" cy="179863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8" name="Group 361">
            <a:extLst>
              <a:ext uri="{FF2B5EF4-FFF2-40B4-BE49-F238E27FC236}">
                <a16:creationId xmlns:a16="http://schemas.microsoft.com/office/drawing/2014/main" id="{BCBD0969-5626-8149-8F69-710B4CBBEEAA}"/>
              </a:ext>
            </a:extLst>
          </p:cNvPr>
          <p:cNvGrpSpPr>
            <a:grpSpLocks/>
          </p:cNvGrpSpPr>
          <p:nvPr/>
        </p:nvGrpSpPr>
        <p:grpSpPr bwMode="auto">
          <a:xfrm>
            <a:off x="10059832" y="3976687"/>
            <a:ext cx="639762" cy="581025"/>
            <a:chOff x="2967" y="478"/>
            <a:chExt cx="788" cy="625"/>
          </a:xfrm>
        </p:grpSpPr>
        <p:pic>
          <p:nvPicPr>
            <p:cNvPr id="9" name="Picture 358" descr="access_point_stylized_small">
              <a:extLst>
                <a:ext uri="{FF2B5EF4-FFF2-40B4-BE49-F238E27FC236}">
                  <a16:creationId xmlns:a16="http://schemas.microsoft.com/office/drawing/2014/main" id="{967422E4-59DF-D544-8DF3-464077CFF3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" name="Picture 360" descr="antenna_radiation_stylized">
              <a:extLst>
                <a:ext uri="{FF2B5EF4-FFF2-40B4-BE49-F238E27FC236}">
                  <a16:creationId xmlns:a16="http://schemas.microsoft.com/office/drawing/2014/main" id="{57AF0FC7-561D-2542-B331-AF65666B20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1" name="Group 356">
            <a:extLst>
              <a:ext uri="{FF2B5EF4-FFF2-40B4-BE49-F238E27FC236}">
                <a16:creationId xmlns:a16="http://schemas.microsoft.com/office/drawing/2014/main" id="{8E5841AB-AA5F-304A-A75C-9B12043A936A}"/>
              </a:ext>
            </a:extLst>
          </p:cNvPr>
          <p:cNvGrpSpPr>
            <a:grpSpLocks/>
          </p:cNvGrpSpPr>
          <p:nvPr/>
        </p:nvGrpSpPr>
        <p:grpSpPr bwMode="auto">
          <a:xfrm>
            <a:off x="10621807" y="4244975"/>
            <a:ext cx="436562" cy="498475"/>
            <a:chOff x="313" y="1497"/>
            <a:chExt cx="1152" cy="1014"/>
          </a:xfrm>
        </p:grpSpPr>
        <p:pic>
          <p:nvPicPr>
            <p:cNvPr id="12" name="Picture 354" descr="laptop_stylized_small">
              <a:extLst>
                <a:ext uri="{FF2B5EF4-FFF2-40B4-BE49-F238E27FC236}">
                  <a16:creationId xmlns:a16="http://schemas.microsoft.com/office/drawing/2014/main" id="{FD25A6B2-3332-2B4E-8FA0-7BA7998209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" name="Picture 355" descr="antenna_stylized">
              <a:extLst>
                <a:ext uri="{FF2B5EF4-FFF2-40B4-BE49-F238E27FC236}">
                  <a16:creationId xmlns:a16="http://schemas.microsoft.com/office/drawing/2014/main" id="{590C97BE-A942-AA4F-945F-94A9C50A23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" name="Group 403">
            <a:extLst>
              <a:ext uri="{FF2B5EF4-FFF2-40B4-BE49-F238E27FC236}">
                <a16:creationId xmlns:a16="http://schemas.microsoft.com/office/drawing/2014/main" id="{790F23E1-8FB7-1F45-B985-16A0CAFD6642}"/>
              </a:ext>
            </a:extLst>
          </p:cNvPr>
          <p:cNvGrpSpPr>
            <a:grpSpLocks/>
          </p:cNvGrpSpPr>
          <p:nvPr/>
        </p:nvGrpSpPr>
        <p:grpSpPr bwMode="auto">
          <a:xfrm>
            <a:off x="10287000" y="3427413"/>
            <a:ext cx="446088" cy="382587"/>
            <a:chOff x="2751" y="1851"/>
            <a:chExt cx="462" cy="478"/>
          </a:xfrm>
        </p:grpSpPr>
        <p:pic>
          <p:nvPicPr>
            <p:cNvPr id="15" name="Picture 364" descr="iphone_stylized_small">
              <a:extLst>
                <a:ext uri="{FF2B5EF4-FFF2-40B4-BE49-F238E27FC236}">
                  <a16:creationId xmlns:a16="http://schemas.microsoft.com/office/drawing/2014/main" id="{B9A5E50D-6BB1-A046-B7D1-CA3BB3D0E13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" name="Picture 402" descr="antenna_radiation_stylized">
              <a:extLst>
                <a:ext uri="{FF2B5EF4-FFF2-40B4-BE49-F238E27FC236}">
                  <a16:creationId xmlns:a16="http://schemas.microsoft.com/office/drawing/2014/main" id="{B7E8F32D-F33C-144B-8F36-9553BF43E85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" name="Group 356">
            <a:extLst>
              <a:ext uri="{FF2B5EF4-FFF2-40B4-BE49-F238E27FC236}">
                <a16:creationId xmlns:a16="http://schemas.microsoft.com/office/drawing/2014/main" id="{059B4F44-8832-0242-A455-122B40096281}"/>
              </a:ext>
            </a:extLst>
          </p:cNvPr>
          <p:cNvGrpSpPr>
            <a:grpSpLocks/>
          </p:cNvGrpSpPr>
          <p:nvPr/>
        </p:nvGrpSpPr>
        <p:grpSpPr bwMode="auto">
          <a:xfrm>
            <a:off x="9581994" y="3533775"/>
            <a:ext cx="438150" cy="498475"/>
            <a:chOff x="313" y="1497"/>
            <a:chExt cx="1152" cy="1014"/>
          </a:xfrm>
        </p:grpSpPr>
        <p:pic>
          <p:nvPicPr>
            <p:cNvPr id="21" name="Picture 354" descr="laptop_stylized_small">
              <a:extLst>
                <a:ext uri="{FF2B5EF4-FFF2-40B4-BE49-F238E27FC236}">
                  <a16:creationId xmlns:a16="http://schemas.microsoft.com/office/drawing/2014/main" id="{F5FB0D92-9836-8949-854D-C05D5FA0DB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" name="Picture 355" descr="antenna_stylized">
              <a:extLst>
                <a:ext uri="{FF2B5EF4-FFF2-40B4-BE49-F238E27FC236}">
                  <a16:creationId xmlns:a16="http://schemas.microsoft.com/office/drawing/2014/main" id="{371132D2-7C64-5F43-8DCE-4AF88C5F2D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4E3BB17F-E600-8A4E-9A66-CE1B89E4C278}"/>
              </a:ext>
            </a:extLst>
          </p:cNvPr>
          <p:cNvGrpSpPr/>
          <p:nvPr/>
        </p:nvGrpSpPr>
        <p:grpSpPr>
          <a:xfrm>
            <a:off x="9359899" y="4467511"/>
            <a:ext cx="780829" cy="625189"/>
            <a:chOff x="9359899" y="4467511"/>
            <a:chExt cx="780829" cy="625189"/>
          </a:xfrm>
        </p:grpSpPr>
        <p:grpSp>
          <p:nvGrpSpPr>
            <p:cNvPr id="17" name="Group 356">
              <a:extLst>
                <a:ext uri="{FF2B5EF4-FFF2-40B4-BE49-F238E27FC236}">
                  <a16:creationId xmlns:a16="http://schemas.microsoft.com/office/drawing/2014/main" id="{263A159C-52C7-8648-8564-D99212E45D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01305" y="4467511"/>
              <a:ext cx="436562" cy="498475"/>
              <a:chOff x="313" y="1497"/>
              <a:chExt cx="1152" cy="1014"/>
            </a:xfrm>
          </p:grpSpPr>
          <p:pic>
            <p:nvPicPr>
              <p:cNvPr id="18" name="Picture 354" descr="laptop_stylized_small">
                <a:extLst>
                  <a:ext uri="{FF2B5EF4-FFF2-40B4-BE49-F238E27FC236}">
                    <a16:creationId xmlns:a16="http://schemas.microsoft.com/office/drawing/2014/main" id="{ACCB280B-B2D9-714A-B2E2-C93C642F01B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9" name="Picture 355" descr="antenna_stylized">
                <a:extLst>
                  <a:ext uri="{FF2B5EF4-FFF2-40B4-BE49-F238E27FC236}">
                    <a16:creationId xmlns:a16="http://schemas.microsoft.com/office/drawing/2014/main" id="{93F01B45-1244-4348-8DAE-933491FC145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2" name="Right Arrow 1">
              <a:extLst>
                <a:ext uri="{FF2B5EF4-FFF2-40B4-BE49-F238E27FC236}">
                  <a16:creationId xmlns:a16="http://schemas.microsoft.com/office/drawing/2014/main" id="{EAB0A830-EAD2-904D-8909-0696D8E11E5F}"/>
                </a:ext>
              </a:extLst>
            </p:cNvPr>
            <p:cNvSpPr/>
            <p:nvPr/>
          </p:nvSpPr>
          <p:spPr>
            <a:xfrm rot="19467811">
              <a:off x="9359899" y="4902200"/>
              <a:ext cx="780829" cy="190500"/>
            </a:xfrm>
            <a:prstGeom prst="rightArrow">
              <a:avLst/>
            </a:prstGeom>
            <a:gradFill flip="none" rotWithShape="1">
              <a:gsLst>
                <a:gs pos="0">
                  <a:schemeClr val="bg1"/>
                </a:gs>
                <a:gs pos="100000">
                  <a:srgbClr val="0000A8"/>
                </a:gs>
              </a:gsLst>
              <a:lin ang="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9019300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802.11: passive/active scanning</a:t>
            </a:r>
            <a:endParaRPr lang="en-US" dirty="0">
              <a:latin typeface="+mn-lt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24</a:t>
            </a:fld>
            <a:endParaRPr lang="en-US" dirty="0"/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82AF045E-91D7-C143-A074-18F179B277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9713" y="1484313"/>
            <a:ext cx="2335212" cy="2224087"/>
          </a:xfrm>
          <a:prstGeom prst="ellipse">
            <a:avLst/>
          </a:prstGeom>
          <a:solidFill>
            <a:srgbClr val="9AE0FF">
              <a:alpha val="49019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600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7CB9B4F0-FE18-304B-AF65-832CD5EC61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3925" y="1419225"/>
            <a:ext cx="2335213" cy="2224088"/>
          </a:xfrm>
          <a:prstGeom prst="ellipse">
            <a:avLst/>
          </a:prstGeom>
          <a:solidFill>
            <a:srgbClr val="9CE0FA">
              <a:alpha val="49019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600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83" name="Text Box 82">
            <a:extLst>
              <a:ext uri="{FF2B5EF4-FFF2-40B4-BE49-F238E27FC236}">
                <a16:creationId xmlns:a16="http://schemas.microsoft.com/office/drawing/2014/main" id="{C3A04720-4931-8F43-8B57-71E31368EE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9725" y="2536825"/>
            <a:ext cx="559769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+mn-lt"/>
                <a:cs typeface="Arial" charset="0"/>
              </a:rPr>
              <a:t>AP 2</a:t>
            </a:r>
          </a:p>
        </p:txBody>
      </p:sp>
      <p:sp>
        <p:nvSpPr>
          <p:cNvPr id="84" name="Text Box 83">
            <a:extLst>
              <a:ext uri="{FF2B5EF4-FFF2-40B4-BE49-F238E27FC236}">
                <a16:creationId xmlns:a16="http://schemas.microsoft.com/office/drawing/2014/main" id="{00304734-9533-9D45-9AE1-C945064A31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11413" y="2190750"/>
            <a:ext cx="1841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600" dirty="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85" name="Text Box 84">
            <a:extLst>
              <a:ext uri="{FF2B5EF4-FFF2-40B4-BE49-F238E27FC236}">
                <a16:creationId xmlns:a16="http://schemas.microsoft.com/office/drawing/2014/main" id="{868351C3-223D-B64F-A159-B0572F5BDE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17638" y="2547938"/>
            <a:ext cx="559769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+mn-lt"/>
                <a:cs typeface="Arial" charset="0"/>
              </a:rPr>
              <a:t>AP 1</a:t>
            </a:r>
          </a:p>
        </p:txBody>
      </p:sp>
      <p:sp>
        <p:nvSpPr>
          <p:cNvPr id="86" name="Text Box 85">
            <a:extLst>
              <a:ext uri="{FF2B5EF4-FFF2-40B4-BE49-F238E27FC236}">
                <a16:creationId xmlns:a16="http://schemas.microsoft.com/office/drawing/2014/main" id="{0625600F-7E7E-6E4F-B6F1-CEEF00D274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6538" y="3206750"/>
            <a:ext cx="417102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+mn-lt"/>
                <a:cs typeface="Arial" charset="0"/>
              </a:rPr>
              <a:t>H1</a:t>
            </a:r>
          </a:p>
        </p:txBody>
      </p:sp>
      <p:sp>
        <p:nvSpPr>
          <p:cNvPr id="87" name="Text Box 87">
            <a:extLst>
              <a:ext uri="{FF2B5EF4-FFF2-40B4-BE49-F238E27FC236}">
                <a16:creationId xmlns:a16="http://schemas.microsoft.com/office/drawing/2014/main" id="{EBB6CABF-2971-A14F-9B8B-6F0C0F5822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7113" y="1541463"/>
            <a:ext cx="65434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+mn-lt"/>
                <a:cs typeface="Arial" charset="0"/>
              </a:rPr>
              <a:t>BBS 2</a:t>
            </a:r>
          </a:p>
        </p:txBody>
      </p:sp>
      <p:sp>
        <p:nvSpPr>
          <p:cNvPr id="88" name="Text Box 88">
            <a:extLst>
              <a:ext uri="{FF2B5EF4-FFF2-40B4-BE49-F238E27FC236}">
                <a16:creationId xmlns:a16="http://schemas.microsoft.com/office/drawing/2014/main" id="{F75F5B0B-0F3C-6647-AED6-6C76DAFDB7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1013" y="1490663"/>
            <a:ext cx="65434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+mn-lt"/>
                <a:cs typeface="Arial" charset="0"/>
              </a:rPr>
              <a:t>BBS 1</a:t>
            </a:r>
          </a:p>
        </p:txBody>
      </p:sp>
      <p:sp>
        <p:nvSpPr>
          <p:cNvPr id="89" name="Line 130">
            <a:extLst>
              <a:ext uri="{FF2B5EF4-FFF2-40B4-BE49-F238E27FC236}">
                <a16:creationId xmlns:a16="http://schemas.microsoft.com/office/drawing/2014/main" id="{8073CD9C-341A-114B-B97E-11B0B706DBCB}"/>
              </a:ext>
            </a:extLst>
          </p:cNvPr>
          <p:cNvSpPr>
            <a:spLocks noChangeShapeType="1"/>
          </p:cNvSpPr>
          <p:nvPr/>
        </p:nvSpPr>
        <p:spPr bwMode="auto">
          <a:xfrm>
            <a:off x="2273300" y="2571750"/>
            <a:ext cx="644525" cy="2254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90" name="Line 131">
            <a:extLst>
              <a:ext uri="{FF2B5EF4-FFF2-40B4-BE49-F238E27FC236}">
                <a16:creationId xmlns:a16="http://schemas.microsoft.com/office/drawing/2014/main" id="{4EB92289-2E4D-F548-83C5-4A0A32DE751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60713" y="2587625"/>
            <a:ext cx="644525" cy="2254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91" name="Line 132">
            <a:extLst>
              <a:ext uri="{FF2B5EF4-FFF2-40B4-BE49-F238E27FC236}">
                <a16:creationId xmlns:a16="http://schemas.microsoft.com/office/drawing/2014/main" id="{3BDB9189-D018-6C4C-AC3E-937752996D4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59150" y="2919413"/>
            <a:ext cx="644525" cy="2254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92" name="Line 133">
            <a:extLst>
              <a:ext uri="{FF2B5EF4-FFF2-40B4-BE49-F238E27FC236}">
                <a16:creationId xmlns:a16="http://schemas.microsoft.com/office/drawing/2014/main" id="{FF9D0B69-9AAB-CE4A-8B06-FB00CFD948A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14700" y="2740025"/>
            <a:ext cx="644525" cy="2254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grpSp>
        <p:nvGrpSpPr>
          <p:cNvPr id="93" name="Group 134">
            <a:extLst>
              <a:ext uri="{FF2B5EF4-FFF2-40B4-BE49-F238E27FC236}">
                <a16:creationId xmlns:a16="http://schemas.microsoft.com/office/drawing/2014/main" id="{B98DEBD3-FD8E-8745-8316-4D7E094EF678}"/>
              </a:ext>
            </a:extLst>
          </p:cNvPr>
          <p:cNvGrpSpPr>
            <a:grpSpLocks/>
          </p:cNvGrpSpPr>
          <p:nvPr/>
        </p:nvGrpSpPr>
        <p:grpSpPr bwMode="auto">
          <a:xfrm>
            <a:off x="3470275" y="2489200"/>
            <a:ext cx="282575" cy="304800"/>
            <a:chOff x="1255" y="3461"/>
            <a:chExt cx="178" cy="192"/>
          </a:xfrm>
        </p:grpSpPr>
        <p:sp>
          <p:nvSpPr>
            <p:cNvPr id="94" name="Oval 135">
              <a:extLst>
                <a:ext uri="{FF2B5EF4-FFF2-40B4-BE49-F238E27FC236}">
                  <a16:creationId xmlns:a16="http://schemas.microsoft.com/office/drawing/2014/main" id="{5D70F54B-09EA-AA48-AC97-DCA1572E92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4" y="3494"/>
              <a:ext cx="151" cy="13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95" name="Text Box 136">
              <a:extLst>
                <a:ext uri="{FF2B5EF4-FFF2-40B4-BE49-F238E27FC236}">
                  <a16:creationId xmlns:a16="http://schemas.microsoft.com/office/drawing/2014/main" id="{9248FBF3-D045-E94D-8A5E-691C60200A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55" y="3461"/>
              <a:ext cx="178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</a:p>
          </p:txBody>
        </p:sp>
      </p:grpSp>
      <p:grpSp>
        <p:nvGrpSpPr>
          <p:cNvPr id="96" name="Group 137">
            <a:extLst>
              <a:ext uri="{FF2B5EF4-FFF2-40B4-BE49-F238E27FC236}">
                <a16:creationId xmlns:a16="http://schemas.microsoft.com/office/drawing/2014/main" id="{F3ABB5F1-C9FC-E24A-AA88-F33AE3DBE01C}"/>
              </a:ext>
            </a:extLst>
          </p:cNvPr>
          <p:cNvGrpSpPr>
            <a:grpSpLocks/>
          </p:cNvGrpSpPr>
          <p:nvPr/>
        </p:nvGrpSpPr>
        <p:grpSpPr bwMode="auto">
          <a:xfrm>
            <a:off x="3382963" y="2746375"/>
            <a:ext cx="282575" cy="304800"/>
            <a:chOff x="1851" y="2490"/>
            <a:chExt cx="178" cy="192"/>
          </a:xfrm>
        </p:grpSpPr>
        <p:sp>
          <p:nvSpPr>
            <p:cNvPr id="97" name="Oval 138">
              <a:extLst>
                <a:ext uri="{FF2B5EF4-FFF2-40B4-BE49-F238E27FC236}">
                  <a16:creationId xmlns:a16="http://schemas.microsoft.com/office/drawing/2014/main" id="{2CAFF632-FE2A-8F42-9DF6-4770C143C3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" y="2514"/>
              <a:ext cx="151" cy="13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98" name="Text Box 139">
              <a:extLst>
                <a:ext uri="{FF2B5EF4-FFF2-40B4-BE49-F238E27FC236}">
                  <a16:creationId xmlns:a16="http://schemas.microsoft.com/office/drawing/2014/main" id="{2B9CD90C-170D-AF4C-A94F-58E14B4586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1" y="2490"/>
              <a:ext cx="178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2</a:t>
              </a:r>
            </a:p>
          </p:txBody>
        </p:sp>
      </p:grpSp>
      <p:grpSp>
        <p:nvGrpSpPr>
          <p:cNvPr id="99" name="Group 140">
            <a:extLst>
              <a:ext uri="{FF2B5EF4-FFF2-40B4-BE49-F238E27FC236}">
                <a16:creationId xmlns:a16="http://schemas.microsoft.com/office/drawing/2014/main" id="{EB9E0344-1500-E743-B416-59C55DED0014}"/>
              </a:ext>
            </a:extLst>
          </p:cNvPr>
          <p:cNvGrpSpPr>
            <a:grpSpLocks/>
          </p:cNvGrpSpPr>
          <p:nvPr/>
        </p:nvGrpSpPr>
        <p:grpSpPr bwMode="auto">
          <a:xfrm>
            <a:off x="3668713" y="2852738"/>
            <a:ext cx="282575" cy="304800"/>
            <a:chOff x="1851" y="2490"/>
            <a:chExt cx="178" cy="192"/>
          </a:xfrm>
        </p:grpSpPr>
        <p:sp>
          <p:nvSpPr>
            <p:cNvPr id="100" name="Oval 141">
              <a:extLst>
                <a:ext uri="{FF2B5EF4-FFF2-40B4-BE49-F238E27FC236}">
                  <a16:creationId xmlns:a16="http://schemas.microsoft.com/office/drawing/2014/main" id="{EEBFDDEF-37D1-7F4C-BFEE-DFA2CEB5A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" y="2514"/>
              <a:ext cx="151" cy="13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01" name="Text Box 142">
              <a:extLst>
                <a:ext uri="{FF2B5EF4-FFF2-40B4-BE49-F238E27FC236}">
                  <a16:creationId xmlns:a16="http://schemas.microsoft.com/office/drawing/2014/main" id="{51F3D4AB-B9FD-FA4B-9A62-A65BBECE06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1" y="2490"/>
              <a:ext cx="178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3</a:t>
              </a:r>
            </a:p>
          </p:txBody>
        </p:sp>
      </p:grpSp>
      <p:grpSp>
        <p:nvGrpSpPr>
          <p:cNvPr id="102" name="Group 143">
            <a:extLst>
              <a:ext uri="{FF2B5EF4-FFF2-40B4-BE49-F238E27FC236}">
                <a16:creationId xmlns:a16="http://schemas.microsoft.com/office/drawing/2014/main" id="{42FBC787-90B8-A24C-8A89-360AF9A8805B}"/>
              </a:ext>
            </a:extLst>
          </p:cNvPr>
          <p:cNvGrpSpPr>
            <a:grpSpLocks/>
          </p:cNvGrpSpPr>
          <p:nvPr/>
        </p:nvGrpSpPr>
        <p:grpSpPr bwMode="auto">
          <a:xfrm>
            <a:off x="2303463" y="2462213"/>
            <a:ext cx="282575" cy="304800"/>
            <a:chOff x="1255" y="3461"/>
            <a:chExt cx="178" cy="192"/>
          </a:xfrm>
        </p:grpSpPr>
        <p:sp>
          <p:nvSpPr>
            <p:cNvPr id="103" name="Oval 144">
              <a:extLst>
                <a:ext uri="{FF2B5EF4-FFF2-40B4-BE49-F238E27FC236}">
                  <a16:creationId xmlns:a16="http://schemas.microsoft.com/office/drawing/2014/main" id="{A7E5DA53-8FBF-9049-941C-3A0A8877BC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4" y="3494"/>
              <a:ext cx="151" cy="13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04" name="Text Box 145">
              <a:extLst>
                <a:ext uri="{FF2B5EF4-FFF2-40B4-BE49-F238E27FC236}">
                  <a16:creationId xmlns:a16="http://schemas.microsoft.com/office/drawing/2014/main" id="{F1D577AA-5AFC-C444-8667-DB34E2DD19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55" y="3461"/>
              <a:ext cx="178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</a:p>
          </p:txBody>
        </p:sp>
      </p:grpSp>
      <p:sp>
        <p:nvSpPr>
          <p:cNvPr id="105" name="Text Box 146">
            <a:extLst>
              <a:ext uri="{FF2B5EF4-FFF2-40B4-BE49-F238E27FC236}">
                <a16:creationId xmlns:a16="http://schemas.microsoft.com/office/drawing/2014/main" id="{6D413089-8DF0-BF4D-BEAF-7C980C7970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08113" y="3894138"/>
            <a:ext cx="4535487" cy="20621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800" dirty="0">
                <a:solidFill>
                  <a:srgbClr val="C00000"/>
                </a:solidFill>
                <a:latin typeface="+mn-lt"/>
              </a:rPr>
              <a:t>passive scanning: </a:t>
            </a:r>
          </a:p>
          <a:p>
            <a:pPr marL="508000" fontAlgn="base">
              <a:spcBef>
                <a:spcPct val="0"/>
              </a:spcBef>
              <a:spcAft>
                <a:spcPct val="0"/>
              </a:spcAft>
              <a:buFontTx/>
              <a:buAutoNum type="arabicParenBoth"/>
              <a:defRPr/>
            </a:pPr>
            <a:r>
              <a:rPr lang="en-US" sz="2000" dirty="0">
                <a:solidFill>
                  <a:srgbClr val="000000"/>
                </a:solidFill>
                <a:latin typeface="+mn-lt"/>
              </a:rPr>
              <a:t>beacon frames sent from APs</a:t>
            </a:r>
          </a:p>
          <a:p>
            <a:pPr marL="508000" fontAlgn="base">
              <a:spcBef>
                <a:spcPct val="0"/>
              </a:spcBef>
              <a:spcAft>
                <a:spcPct val="0"/>
              </a:spcAft>
              <a:buFontTx/>
              <a:buAutoNum type="arabicParenBoth"/>
              <a:defRPr/>
            </a:pPr>
            <a:r>
              <a:rPr lang="en-US" sz="2000" dirty="0">
                <a:solidFill>
                  <a:srgbClr val="000000"/>
                </a:solidFill>
                <a:latin typeface="+mn-lt"/>
              </a:rPr>
              <a:t>association Request frame sent: H1 to selected AP </a:t>
            </a:r>
          </a:p>
          <a:p>
            <a:pPr marL="508000" fontAlgn="base">
              <a:spcBef>
                <a:spcPct val="0"/>
              </a:spcBef>
              <a:spcAft>
                <a:spcPct val="0"/>
              </a:spcAft>
              <a:buFontTx/>
              <a:buAutoNum type="arabicParenBoth"/>
              <a:defRPr/>
            </a:pPr>
            <a:r>
              <a:rPr lang="en-US" sz="2000" dirty="0">
                <a:solidFill>
                  <a:srgbClr val="000000"/>
                </a:solidFill>
                <a:latin typeface="+mn-lt"/>
              </a:rPr>
              <a:t>association Response frame sent from  selected AP to H1</a:t>
            </a:r>
          </a:p>
        </p:txBody>
      </p:sp>
      <p:grpSp>
        <p:nvGrpSpPr>
          <p:cNvPr id="106" name="Group 361">
            <a:extLst>
              <a:ext uri="{FF2B5EF4-FFF2-40B4-BE49-F238E27FC236}">
                <a16:creationId xmlns:a16="http://schemas.microsoft.com/office/drawing/2014/main" id="{A1191884-0247-5D4E-9535-2A43774771C5}"/>
              </a:ext>
            </a:extLst>
          </p:cNvPr>
          <p:cNvGrpSpPr>
            <a:grpSpLocks/>
          </p:cNvGrpSpPr>
          <p:nvPr/>
        </p:nvGrpSpPr>
        <p:grpSpPr bwMode="auto">
          <a:xfrm>
            <a:off x="1831975" y="2092325"/>
            <a:ext cx="649288" cy="561975"/>
            <a:chOff x="2967" y="478"/>
            <a:chExt cx="788" cy="625"/>
          </a:xfrm>
        </p:grpSpPr>
        <p:pic>
          <p:nvPicPr>
            <p:cNvPr id="107" name="Picture 358" descr="access_point_stylized_small">
              <a:extLst>
                <a:ext uri="{FF2B5EF4-FFF2-40B4-BE49-F238E27FC236}">
                  <a16:creationId xmlns:a16="http://schemas.microsoft.com/office/drawing/2014/main" id="{7917981D-8002-DA40-856E-A59096F737E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" name="Picture 360" descr="antenna_radiation_stylized">
              <a:extLst>
                <a:ext uri="{FF2B5EF4-FFF2-40B4-BE49-F238E27FC236}">
                  <a16:creationId xmlns:a16="http://schemas.microsoft.com/office/drawing/2014/main" id="{CE306E39-D703-8D4B-A467-437C4580049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9" name="Group 361">
            <a:extLst>
              <a:ext uri="{FF2B5EF4-FFF2-40B4-BE49-F238E27FC236}">
                <a16:creationId xmlns:a16="http://schemas.microsoft.com/office/drawing/2014/main" id="{A7B13AE9-3A25-FA4B-A29B-EA448C7FA664}"/>
              </a:ext>
            </a:extLst>
          </p:cNvPr>
          <p:cNvGrpSpPr>
            <a:grpSpLocks/>
          </p:cNvGrpSpPr>
          <p:nvPr/>
        </p:nvGrpSpPr>
        <p:grpSpPr bwMode="auto">
          <a:xfrm>
            <a:off x="3741738" y="2112963"/>
            <a:ext cx="649287" cy="561975"/>
            <a:chOff x="2967" y="478"/>
            <a:chExt cx="788" cy="625"/>
          </a:xfrm>
        </p:grpSpPr>
        <p:pic>
          <p:nvPicPr>
            <p:cNvPr id="110" name="Picture 358" descr="access_point_stylized_small">
              <a:extLst>
                <a:ext uri="{FF2B5EF4-FFF2-40B4-BE49-F238E27FC236}">
                  <a16:creationId xmlns:a16="http://schemas.microsoft.com/office/drawing/2014/main" id="{D487CEA7-B77C-C949-8EE4-ACC606802D5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" name="Picture 360" descr="antenna_radiation_stylized">
              <a:extLst>
                <a:ext uri="{FF2B5EF4-FFF2-40B4-BE49-F238E27FC236}">
                  <a16:creationId xmlns:a16="http://schemas.microsoft.com/office/drawing/2014/main" id="{F6C38FAC-5253-7F40-9E74-D9D1A34F0A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12" name="Group 356">
            <a:extLst>
              <a:ext uri="{FF2B5EF4-FFF2-40B4-BE49-F238E27FC236}">
                <a16:creationId xmlns:a16="http://schemas.microsoft.com/office/drawing/2014/main" id="{D300F214-3254-8D43-9686-B90FC019E14B}"/>
              </a:ext>
            </a:extLst>
          </p:cNvPr>
          <p:cNvGrpSpPr>
            <a:grpSpLocks/>
          </p:cNvGrpSpPr>
          <p:nvPr/>
        </p:nvGrpSpPr>
        <p:grpSpPr bwMode="auto">
          <a:xfrm>
            <a:off x="2776538" y="2519363"/>
            <a:ext cx="436562" cy="498475"/>
            <a:chOff x="313" y="1497"/>
            <a:chExt cx="1152" cy="1014"/>
          </a:xfrm>
        </p:grpSpPr>
        <p:pic>
          <p:nvPicPr>
            <p:cNvPr id="113" name="Picture 354" descr="laptop_stylized_small">
              <a:extLst>
                <a:ext uri="{FF2B5EF4-FFF2-40B4-BE49-F238E27FC236}">
                  <a16:creationId xmlns:a16="http://schemas.microsoft.com/office/drawing/2014/main" id="{0C4AD1B7-DFE7-A34D-9CD6-B9BEE140BA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" name="Picture 355" descr="antenna_stylized">
              <a:extLst>
                <a:ext uri="{FF2B5EF4-FFF2-40B4-BE49-F238E27FC236}">
                  <a16:creationId xmlns:a16="http://schemas.microsoft.com/office/drawing/2014/main" id="{52E4D8A7-70BD-654D-822E-B09192674A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5A9E7783-E6BB-744A-8E8C-B57487DED938}"/>
              </a:ext>
            </a:extLst>
          </p:cNvPr>
          <p:cNvGrpSpPr/>
          <p:nvPr/>
        </p:nvGrpSpPr>
        <p:grpSpPr>
          <a:xfrm>
            <a:off x="6540500" y="1428750"/>
            <a:ext cx="5245100" cy="4833680"/>
            <a:chOff x="6540500" y="1428750"/>
            <a:chExt cx="5245100" cy="4833680"/>
          </a:xfrm>
        </p:grpSpPr>
        <p:sp>
          <p:nvSpPr>
            <p:cNvPr id="116" name="Oval 6">
              <a:extLst>
                <a:ext uri="{FF2B5EF4-FFF2-40B4-BE49-F238E27FC236}">
                  <a16:creationId xmlns:a16="http://schemas.microsoft.com/office/drawing/2014/main" id="{AE8B164A-5C4E-D34D-AD1D-CEDDF72CB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6288" y="1493838"/>
              <a:ext cx="2335212" cy="2224088"/>
            </a:xfrm>
            <a:prstGeom prst="ellipse">
              <a:avLst/>
            </a:prstGeom>
            <a:solidFill>
              <a:srgbClr val="9CE0FA">
                <a:alpha val="4901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7" name="Oval 7">
              <a:extLst>
                <a:ext uri="{FF2B5EF4-FFF2-40B4-BE49-F238E27FC236}">
                  <a16:creationId xmlns:a16="http://schemas.microsoft.com/office/drawing/2014/main" id="{6E028167-6CA0-7E43-88F6-F3BD4921E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0500" y="1428750"/>
              <a:ext cx="2335213" cy="2224089"/>
            </a:xfrm>
            <a:prstGeom prst="ellipse">
              <a:avLst/>
            </a:prstGeom>
            <a:solidFill>
              <a:srgbClr val="9AE0FF">
                <a:alpha val="4901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8" name="Text Box 8">
              <a:extLst>
                <a:ext uri="{FF2B5EF4-FFF2-40B4-BE49-F238E27FC236}">
                  <a16:creationId xmlns:a16="http://schemas.microsoft.com/office/drawing/2014/main" id="{7C2C19FD-D78D-8A48-9461-D92F9C435E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77413" y="2444750"/>
              <a:ext cx="559769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AP 2</a:t>
              </a:r>
            </a:p>
          </p:txBody>
        </p:sp>
        <p:sp>
          <p:nvSpPr>
            <p:cNvPr id="119" name="Text Box 9">
              <a:extLst>
                <a:ext uri="{FF2B5EF4-FFF2-40B4-BE49-F238E27FC236}">
                  <a16:creationId xmlns:a16="http://schemas.microsoft.com/office/drawing/2014/main" id="{04932C7C-04DC-644F-B15B-2C9DDAE66B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27988" y="2200275"/>
              <a:ext cx="184150" cy="3365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120" name="Text Box 10">
              <a:extLst>
                <a:ext uri="{FF2B5EF4-FFF2-40B4-BE49-F238E27FC236}">
                  <a16:creationId xmlns:a16="http://schemas.microsoft.com/office/drawing/2014/main" id="{1B8F00E5-8B25-744C-A4B0-2E3DE0C68B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05650" y="2628900"/>
              <a:ext cx="559769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AP 1</a:t>
              </a:r>
            </a:p>
          </p:txBody>
        </p:sp>
        <p:sp>
          <p:nvSpPr>
            <p:cNvPr id="121" name="Text Box 11">
              <a:extLst>
                <a:ext uri="{FF2B5EF4-FFF2-40B4-BE49-F238E27FC236}">
                  <a16:creationId xmlns:a16="http://schemas.microsoft.com/office/drawing/2014/main" id="{A48FD71A-15F3-504B-B13F-1B6D1990B1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93113" y="3216275"/>
              <a:ext cx="417102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H1</a:t>
              </a:r>
            </a:p>
          </p:txBody>
        </p:sp>
        <p:sp>
          <p:nvSpPr>
            <p:cNvPr id="122" name="Text Box 12">
              <a:extLst>
                <a:ext uri="{FF2B5EF4-FFF2-40B4-BE49-F238E27FC236}">
                  <a16:creationId xmlns:a16="http://schemas.microsoft.com/office/drawing/2014/main" id="{4CBCB42E-3B4C-0041-A801-2748C2C509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034588" y="3019425"/>
              <a:ext cx="184150" cy="3365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123" name="Text Box 13">
              <a:extLst>
                <a:ext uri="{FF2B5EF4-FFF2-40B4-BE49-F238E27FC236}">
                  <a16:creationId xmlns:a16="http://schemas.microsoft.com/office/drawing/2014/main" id="{B160ADB6-B872-0042-BD5A-C4E2C28BCE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83688" y="1550988"/>
              <a:ext cx="65434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BBS 2</a:t>
              </a:r>
            </a:p>
          </p:txBody>
        </p:sp>
        <p:sp>
          <p:nvSpPr>
            <p:cNvPr id="124" name="Text Box 14">
              <a:extLst>
                <a:ext uri="{FF2B5EF4-FFF2-40B4-BE49-F238E27FC236}">
                  <a16:creationId xmlns:a16="http://schemas.microsoft.com/office/drawing/2014/main" id="{3D6178A0-DC4C-874C-96D4-3F525F9294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67588" y="1500188"/>
              <a:ext cx="65434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BBS 1</a:t>
              </a:r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6C5FD7C0-C6B8-D541-B152-82D7A43B2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3463" y="2505174"/>
              <a:ext cx="869950" cy="225446"/>
            </a:xfrm>
            <a:custGeom>
              <a:avLst/>
              <a:gdLst>
                <a:gd name="T0" fmla="*/ 0 w 548"/>
                <a:gd name="T1" fmla="*/ 2147483647 h 142"/>
                <a:gd name="T2" fmla="*/ 0 w 548"/>
                <a:gd name="T3" fmla="*/ 0 h 142"/>
                <a:gd name="T4" fmla="*/ 2147483647 w 548"/>
                <a:gd name="T5" fmla="*/ 0 h 1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8" h="142">
                  <a:moveTo>
                    <a:pt x="0" y="142"/>
                  </a:moveTo>
                  <a:lnTo>
                    <a:pt x="0" y="0"/>
                  </a:lnTo>
                  <a:lnTo>
                    <a:pt x="548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26" name="Line 57">
              <a:extLst>
                <a:ext uri="{FF2B5EF4-FFF2-40B4-BE49-F238E27FC236}">
                  <a16:creationId xmlns:a16="http://schemas.microsoft.com/office/drawing/2014/main" id="{F55C7B1B-88C6-604F-9A02-3B1C2098D9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27963" y="2505075"/>
              <a:ext cx="823912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27" name="Line 58">
              <a:extLst>
                <a:ext uri="{FF2B5EF4-FFF2-40B4-BE49-F238E27FC236}">
                  <a16:creationId xmlns:a16="http://schemas.microsoft.com/office/drawing/2014/main" id="{193B7468-5959-8A4C-B5B9-2E27F012E2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89875" y="2581275"/>
              <a:ext cx="644525" cy="22542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28" name="Line 59">
              <a:extLst>
                <a:ext uri="{FF2B5EF4-FFF2-40B4-BE49-F238E27FC236}">
                  <a16:creationId xmlns:a16="http://schemas.microsoft.com/office/drawing/2014/main" id="{8293AEE0-0CEE-DD45-AED4-903A2C973C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777288" y="2597150"/>
              <a:ext cx="644525" cy="22542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29" name="Line 60">
              <a:extLst>
                <a:ext uri="{FF2B5EF4-FFF2-40B4-BE49-F238E27FC236}">
                  <a16:creationId xmlns:a16="http://schemas.microsoft.com/office/drawing/2014/main" id="{5D4EEE78-D788-DD4A-AA89-0D7843AD8A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975725" y="2928938"/>
              <a:ext cx="644525" cy="22542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30" name="Line 61">
              <a:extLst>
                <a:ext uri="{FF2B5EF4-FFF2-40B4-BE49-F238E27FC236}">
                  <a16:creationId xmlns:a16="http://schemas.microsoft.com/office/drawing/2014/main" id="{77852052-721C-EF49-8DAC-9B2813BB71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931275" y="2749550"/>
              <a:ext cx="644525" cy="22542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131" name="Group 62">
              <a:extLst>
                <a:ext uri="{FF2B5EF4-FFF2-40B4-BE49-F238E27FC236}">
                  <a16:creationId xmlns:a16="http://schemas.microsoft.com/office/drawing/2014/main" id="{547F5BD4-92D4-AC46-B24A-992DF13A34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502650" y="2333708"/>
              <a:ext cx="282575" cy="304828"/>
              <a:chOff x="1255" y="3461"/>
              <a:chExt cx="178" cy="192"/>
            </a:xfrm>
          </p:grpSpPr>
          <p:sp>
            <p:nvSpPr>
              <p:cNvPr id="154" name="Oval 63">
                <a:extLst>
                  <a:ext uri="{FF2B5EF4-FFF2-40B4-BE49-F238E27FC236}">
                    <a16:creationId xmlns:a16="http://schemas.microsoft.com/office/drawing/2014/main" id="{2334DE9F-455B-8441-B7BC-654EE8453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4" y="3494"/>
                <a:ext cx="151" cy="133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155" name="Text Box 64">
                <a:extLst>
                  <a:ext uri="{FF2B5EF4-FFF2-40B4-BE49-F238E27FC236}">
                    <a16:creationId xmlns:a16="http://schemas.microsoft.com/office/drawing/2014/main" id="{8E7CC57D-CFB3-EF47-8CB5-A65F402C3D5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55" y="3461"/>
                <a:ext cx="178" cy="19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1</a:t>
                </a:r>
              </a:p>
            </p:txBody>
          </p:sp>
        </p:grpSp>
        <p:grpSp>
          <p:nvGrpSpPr>
            <p:cNvPr id="132" name="Group 65">
              <a:extLst>
                <a:ext uri="{FF2B5EF4-FFF2-40B4-BE49-F238E27FC236}">
                  <a16:creationId xmlns:a16="http://schemas.microsoft.com/office/drawing/2014/main" id="{59AE3186-44F1-8C4A-8950-A9D47658D0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74150" y="2530576"/>
              <a:ext cx="282575" cy="304828"/>
              <a:chOff x="1851" y="2490"/>
              <a:chExt cx="178" cy="192"/>
            </a:xfrm>
          </p:grpSpPr>
          <p:sp>
            <p:nvSpPr>
              <p:cNvPr id="152" name="Oval 66">
                <a:extLst>
                  <a:ext uri="{FF2B5EF4-FFF2-40B4-BE49-F238E27FC236}">
                    <a16:creationId xmlns:a16="http://schemas.microsoft.com/office/drawing/2014/main" id="{09E75843-D1E5-AA49-B3C1-C1267C5E6A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" y="2514"/>
                <a:ext cx="151" cy="133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153" name="Text Box 67">
                <a:extLst>
                  <a:ext uri="{FF2B5EF4-FFF2-40B4-BE49-F238E27FC236}">
                    <a16:creationId xmlns:a16="http://schemas.microsoft.com/office/drawing/2014/main" id="{545ADBC7-2734-BF4E-A027-C5DDD52DA7C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" y="2490"/>
                <a:ext cx="178" cy="19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2</a:t>
                </a:r>
              </a:p>
            </p:txBody>
          </p:sp>
        </p:grpSp>
        <p:grpSp>
          <p:nvGrpSpPr>
            <p:cNvPr id="133" name="Group 68">
              <a:extLst>
                <a:ext uri="{FF2B5EF4-FFF2-40B4-BE49-F238E27FC236}">
                  <a16:creationId xmlns:a16="http://schemas.microsoft.com/office/drawing/2014/main" id="{C3DA3B42-1B4F-A542-A773-C4C25C1316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96238" y="2548041"/>
              <a:ext cx="282575" cy="304828"/>
              <a:chOff x="1851" y="2490"/>
              <a:chExt cx="178" cy="192"/>
            </a:xfrm>
          </p:grpSpPr>
          <p:sp>
            <p:nvSpPr>
              <p:cNvPr id="150" name="Oval 69">
                <a:extLst>
                  <a:ext uri="{FF2B5EF4-FFF2-40B4-BE49-F238E27FC236}">
                    <a16:creationId xmlns:a16="http://schemas.microsoft.com/office/drawing/2014/main" id="{361FB6A7-B911-2A44-B132-376F2F0F6B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" y="2514"/>
                <a:ext cx="151" cy="133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151" name="Text Box 70">
                <a:extLst>
                  <a:ext uri="{FF2B5EF4-FFF2-40B4-BE49-F238E27FC236}">
                    <a16:creationId xmlns:a16="http://schemas.microsoft.com/office/drawing/2014/main" id="{70AC3AB0-04A6-D240-BE6F-B7894C952F1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" y="2490"/>
                <a:ext cx="178" cy="19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2</a:t>
                </a:r>
              </a:p>
            </p:txBody>
          </p:sp>
        </p:grpSp>
        <p:grpSp>
          <p:nvGrpSpPr>
            <p:cNvPr id="134" name="Group 71">
              <a:extLst>
                <a:ext uri="{FF2B5EF4-FFF2-40B4-BE49-F238E27FC236}">
                  <a16:creationId xmlns:a16="http://schemas.microsoft.com/office/drawing/2014/main" id="{2A8F9585-4457-5F4D-B16A-6FFEBF364F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17000" y="2773487"/>
              <a:ext cx="282575" cy="304828"/>
              <a:chOff x="1851" y="2490"/>
              <a:chExt cx="178" cy="192"/>
            </a:xfrm>
          </p:grpSpPr>
          <p:sp>
            <p:nvSpPr>
              <p:cNvPr id="148" name="Oval 72">
                <a:extLst>
                  <a:ext uri="{FF2B5EF4-FFF2-40B4-BE49-F238E27FC236}">
                    <a16:creationId xmlns:a16="http://schemas.microsoft.com/office/drawing/2014/main" id="{5F32797C-CBCB-8F40-9224-F94F1083ED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" y="2514"/>
                <a:ext cx="151" cy="133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149" name="Text Box 73">
                <a:extLst>
                  <a:ext uri="{FF2B5EF4-FFF2-40B4-BE49-F238E27FC236}">
                    <a16:creationId xmlns:a16="http://schemas.microsoft.com/office/drawing/2014/main" id="{9CAEC3EE-2AC6-E148-B2A5-3041FAA5A62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" y="2490"/>
                <a:ext cx="178" cy="19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3</a:t>
                </a:r>
              </a:p>
            </p:txBody>
          </p:sp>
        </p:grpSp>
        <p:grpSp>
          <p:nvGrpSpPr>
            <p:cNvPr id="135" name="Group 74">
              <a:extLst>
                <a:ext uri="{FF2B5EF4-FFF2-40B4-BE49-F238E27FC236}">
                  <a16:creationId xmlns:a16="http://schemas.microsoft.com/office/drawing/2014/main" id="{968B2C51-FD39-EC45-96C1-D6C06C84D0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05925" y="2865570"/>
              <a:ext cx="282575" cy="304828"/>
              <a:chOff x="1851" y="2490"/>
              <a:chExt cx="178" cy="192"/>
            </a:xfrm>
          </p:grpSpPr>
          <p:sp>
            <p:nvSpPr>
              <p:cNvPr id="146" name="Oval 75">
                <a:extLst>
                  <a:ext uri="{FF2B5EF4-FFF2-40B4-BE49-F238E27FC236}">
                    <a16:creationId xmlns:a16="http://schemas.microsoft.com/office/drawing/2014/main" id="{3224D99B-CD2A-D34F-AF9C-CE6ED91E9F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" y="2514"/>
                <a:ext cx="151" cy="133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147" name="Text Box 76">
                <a:extLst>
                  <a:ext uri="{FF2B5EF4-FFF2-40B4-BE49-F238E27FC236}">
                    <a16:creationId xmlns:a16="http://schemas.microsoft.com/office/drawing/2014/main" id="{59282B1A-941E-E143-9E63-A60BEB4DC6F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" y="2490"/>
                <a:ext cx="178" cy="19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4</a:t>
                </a:r>
              </a:p>
            </p:txBody>
          </p:sp>
        </p:grpSp>
        <p:sp>
          <p:nvSpPr>
            <p:cNvPr id="136" name="Text Box 77">
              <a:extLst>
                <a:ext uri="{FF2B5EF4-FFF2-40B4-BE49-F238E27FC236}">
                  <a16:creationId xmlns:a16="http://schemas.microsoft.com/office/drawing/2014/main" id="{25D89219-DE02-0245-913B-955A05C37D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73838" y="3892550"/>
              <a:ext cx="5211762" cy="236988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 marL="342900" indent="-3429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342900" marR="0" lvl="0" indent="-34290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active  scanning: </a:t>
              </a:r>
            </a:p>
            <a:p>
              <a:pPr marL="508000" marR="0" lvl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AutoNum type="arabicParenBoth"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Probe Request frame broadcast from H1</a:t>
              </a:r>
            </a:p>
            <a:p>
              <a:pPr marL="508000" marR="0" lvl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AutoNum type="arabicParenBoth"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Probe Response frames sent from APs</a:t>
              </a:r>
            </a:p>
            <a:p>
              <a:pPr marL="508000" marR="0" lvl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AutoNum type="arabicParenBoth"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Association Request frame sent: H1 to selected AP </a:t>
              </a:r>
            </a:p>
            <a:p>
              <a:pPr marL="508000" marR="0" lvl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AutoNum type="arabicParenBoth"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Association Response frame sent from selected AP to H1</a:t>
              </a:r>
            </a:p>
          </p:txBody>
        </p:sp>
        <p:grpSp>
          <p:nvGrpSpPr>
            <p:cNvPr id="137" name="Group 361">
              <a:extLst>
                <a:ext uri="{FF2B5EF4-FFF2-40B4-BE49-F238E27FC236}">
                  <a16:creationId xmlns:a16="http://schemas.microsoft.com/office/drawing/2014/main" id="{82C1B60E-E4DC-8A45-BC6F-0B3E6530DD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73620" y="2100642"/>
              <a:ext cx="650240" cy="561392"/>
              <a:chOff x="2967" y="478"/>
              <a:chExt cx="788" cy="625"/>
            </a:xfrm>
          </p:grpSpPr>
          <p:pic>
            <p:nvPicPr>
              <p:cNvPr id="144" name="Picture 358" descr="access_point_stylized_small">
                <a:extLst>
                  <a:ext uri="{FF2B5EF4-FFF2-40B4-BE49-F238E27FC236}">
                    <a16:creationId xmlns:a16="http://schemas.microsoft.com/office/drawing/2014/main" id="{71192914-A211-E141-B65D-0DBD5AA3AB6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5" name="Picture 360" descr="antenna_radiation_stylized">
                <a:extLst>
                  <a:ext uri="{FF2B5EF4-FFF2-40B4-BE49-F238E27FC236}">
                    <a16:creationId xmlns:a16="http://schemas.microsoft.com/office/drawing/2014/main" id="{B26AE539-41D8-BB41-A2C6-F559F4485F3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38" name="Group 361">
              <a:extLst>
                <a:ext uri="{FF2B5EF4-FFF2-40B4-BE49-F238E27FC236}">
                  <a16:creationId xmlns:a16="http://schemas.microsoft.com/office/drawing/2014/main" id="{466D69C7-4E4E-D44C-99F2-8B4DF3D5F5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15780" y="2039676"/>
              <a:ext cx="650240" cy="561392"/>
              <a:chOff x="2967" y="478"/>
              <a:chExt cx="788" cy="625"/>
            </a:xfrm>
          </p:grpSpPr>
          <p:pic>
            <p:nvPicPr>
              <p:cNvPr id="142" name="Picture 358" descr="access_point_stylized_small">
                <a:extLst>
                  <a:ext uri="{FF2B5EF4-FFF2-40B4-BE49-F238E27FC236}">
                    <a16:creationId xmlns:a16="http://schemas.microsoft.com/office/drawing/2014/main" id="{1B885618-9A00-3D4E-9B37-B715ABAEBED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3" name="Picture 360" descr="antenna_radiation_stylized">
                <a:extLst>
                  <a:ext uri="{FF2B5EF4-FFF2-40B4-BE49-F238E27FC236}">
                    <a16:creationId xmlns:a16="http://schemas.microsoft.com/office/drawing/2014/main" id="{4AA49A72-6359-7C4C-9D46-E1F69848FA7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39" name="Group 356">
              <a:extLst>
                <a:ext uri="{FF2B5EF4-FFF2-40B4-BE49-F238E27FC236}">
                  <a16:creationId xmlns:a16="http://schemas.microsoft.com/office/drawing/2014/main" id="{44C33186-C35F-9641-8B63-1061A46AED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8980" y="2629009"/>
              <a:ext cx="436880" cy="497887"/>
              <a:chOff x="313" y="1497"/>
              <a:chExt cx="1152" cy="1014"/>
            </a:xfrm>
          </p:grpSpPr>
          <p:pic>
            <p:nvPicPr>
              <p:cNvPr id="140" name="Picture 354" descr="laptop_stylized_small">
                <a:extLst>
                  <a:ext uri="{FF2B5EF4-FFF2-40B4-BE49-F238E27FC236}">
                    <a16:creationId xmlns:a16="http://schemas.microsoft.com/office/drawing/2014/main" id="{B5C8A22F-4BEE-8243-AEF5-181C121A8C8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1" name="Picture 355" descr="antenna_stylized">
                <a:extLst>
                  <a:ext uri="{FF2B5EF4-FFF2-40B4-BE49-F238E27FC236}">
                    <a16:creationId xmlns:a16="http://schemas.microsoft.com/office/drawing/2014/main" id="{DB29A865-E44B-CF4E-A185-6FA49E16C75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1820869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IEEE 802.11: multiple access</a:t>
            </a:r>
            <a:endParaRPr lang="en-US" dirty="0">
              <a:latin typeface="+mn-lt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25</a:t>
            </a:fld>
            <a:endParaRPr lang="en-US" dirty="0"/>
          </a:p>
        </p:txBody>
      </p:sp>
      <p:sp>
        <p:nvSpPr>
          <p:cNvPr id="196" name="Rectangle 3">
            <a:extLst>
              <a:ext uri="{FF2B5EF4-FFF2-40B4-BE49-F238E27FC236}">
                <a16:creationId xmlns:a16="http://schemas.microsoft.com/office/drawing/2014/main" id="{A492C35A-994E-064C-B918-4058461067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236663"/>
            <a:ext cx="10426700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defRPr/>
            </a:pPr>
            <a:r>
              <a:rPr lang="en-US" kern="0" dirty="0">
                <a:cs typeface="+mn-cs"/>
              </a:rPr>
              <a:t>avoid collisions: 2</a:t>
            </a:r>
            <a:r>
              <a:rPr lang="en-US" kern="0" baseline="30000" dirty="0">
                <a:cs typeface="+mn-cs"/>
              </a:rPr>
              <a:t>+</a:t>
            </a:r>
            <a:r>
              <a:rPr lang="en-US" kern="0" dirty="0">
                <a:cs typeface="+mn-cs"/>
              </a:rPr>
              <a:t> nodes </a:t>
            </a:r>
            <a:r>
              <a:rPr lang="en-US" kern="0" dirty="0">
                <a:cs typeface="+mn-cs"/>
                <a:sym typeface="Symbol" charset="0"/>
              </a:rPr>
              <a:t>transmitting at same time</a:t>
            </a:r>
          </a:p>
          <a:p>
            <a:pPr>
              <a:defRPr/>
            </a:pPr>
            <a:r>
              <a:rPr lang="en-US" kern="0" dirty="0">
                <a:cs typeface="+mn-cs"/>
                <a:sym typeface="Symbol" charset="0"/>
              </a:rPr>
              <a:t>802.11: CSMA - sense before transmitting</a:t>
            </a:r>
          </a:p>
          <a:p>
            <a:pPr lvl="1">
              <a:defRPr/>
            </a:pPr>
            <a:r>
              <a:rPr lang="en-US" kern="0" dirty="0"/>
              <a:t>don’t collide with detected ongoing transmission by another node</a:t>
            </a:r>
          </a:p>
          <a:p>
            <a:pPr>
              <a:defRPr/>
            </a:pPr>
            <a:r>
              <a:rPr lang="en-US" kern="0" dirty="0">
                <a:cs typeface="+mn-cs"/>
              </a:rPr>
              <a:t>802.11: </a:t>
            </a:r>
            <a:r>
              <a:rPr lang="en-US" i="1" kern="0" dirty="0">
                <a:cs typeface="+mn-cs"/>
              </a:rPr>
              <a:t>no</a:t>
            </a:r>
            <a:r>
              <a:rPr lang="en-US" kern="0" dirty="0">
                <a:cs typeface="+mn-cs"/>
              </a:rPr>
              <a:t> collision detection!</a:t>
            </a:r>
          </a:p>
          <a:p>
            <a:pPr lvl="1">
              <a:defRPr/>
            </a:pPr>
            <a:r>
              <a:rPr lang="en-US" kern="0" dirty="0"/>
              <a:t>difficult to sense collisions: high transmitting signal, weak received signal due to fading</a:t>
            </a:r>
          </a:p>
          <a:p>
            <a:pPr lvl="1">
              <a:defRPr/>
            </a:pPr>
            <a:r>
              <a:rPr lang="en-US" kern="0" dirty="0"/>
              <a:t>can’t sense all collisions in any case: hidden terminal, fading</a:t>
            </a:r>
          </a:p>
          <a:p>
            <a:pPr lvl="1">
              <a:defRPr/>
            </a:pPr>
            <a:r>
              <a:rPr lang="en-US" kern="0" dirty="0"/>
              <a:t>goal: </a:t>
            </a:r>
            <a:r>
              <a:rPr lang="en-US" i="1" kern="0" dirty="0">
                <a:solidFill>
                  <a:srgbClr val="0000A8"/>
                </a:solidFill>
              </a:rPr>
              <a:t>avoid collisions:</a:t>
            </a:r>
            <a:r>
              <a:rPr lang="en-US" kern="0" dirty="0">
                <a:solidFill>
                  <a:srgbClr val="0000A8"/>
                </a:solidFill>
              </a:rPr>
              <a:t> </a:t>
            </a:r>
            <a:r>
              <a:rPr lang="en-US" kern="0" dirty="0"/>
              <a:t>CSMA/</a:t>
            </a:r>
            <a:r>
              <a:rPr lang="en-US" u="sng" kern="0" dirty="0">
                <a:solidFill>
                  <a:srgbClr val="0000A8"/>
                </a:solidFill>
              </a:rPr>
              <a:t>C</a:t>
            </a:r>
            <a:r>
              <a:rPr lang="en-US" kern="0" dirty="0"/>
              <a:t>ollision</a:t>
            </a:r>
            <a:r>
              <a:rPr lang="en-US" u="sng" kern="0" dirty="0">
                <a:solidFill>
                  <a:srgbClr val="0000A8"/>
                </a:solidFill>
              </a:rPr>
              <a:t>A</a:t>
            </a:r>
            <a:r>
              <a:rPr lang="en-US" kern="0" dirty="0"/>
              <a:t>voidance</a:t>
            </a:r>
            <a:endParaRPr lang="en-US" sz="2000" kern="0" dirty="0">
              <a:solidFill>
                <a:srgbClr val="FF0000"/>
              </a:solidFill>
            </a:endParaRPr>
          </a:p>
        </p:txBody>
      </p:sp>
      <p:sp>
        <p:nvSpPr>
          <p:cNvPr id="197" name="Text Box 63">
            <a:extLst>
              <a:ext uri="{FF2B5EF4-FFF2-40B4-BE49-F238E27FC236}">
                <a16:creationId xmlns:a16="http://schemas.microsoft.com/office/drawing/2014/main" id="{7326BD09-D43A-DC4E-A90B-C1A4A79218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69138" y="6273800"/>
            <a:ext cx="593725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  <a:cs typeface="Arial" charset="0"/>
              </a:rPr>
              <a:t>space</a:t>
            </a:r>
          </a:p>
        </p:txBody>
      </p:sp>
      <p:grpSp>
        <p:nvGrpSpPr>
          <p:cNvPr id="198" name="Group 1">
            <a:extLst>
              <a:ext uri="{FF2B5EF4-FFF2-40B4-BE49-F238E27FC236}">
                <a16:creationId xmlns:a16="http://schemas.microsoft.com/office/drawing/2014/main" id="{4644F3E7-8E99-754A-BFEF-3CEB45EF70DF}"/>
              </a:ext>
            </a:extLst>
          </p:cNvPr>
          <p:cNvGrpSpPr>
            <a:grpSpLocks/>
          </p:cNvGrpSpPr>
          <p:nvPr/>
        </p:nvGrpSpPr>
        <p:grpSpPr bwMode="auto">
          <a:xfrm>
            <a:off x="2616200" y="4905375"/>
            <a:ext cx="2273300" cy="1028700"/>
            <a:chOff x="576580" y="4516120"/>
            <a:chExt cx="3170330" cy="1491615"/>
          </a:xfrm>
        </p:grpSpPr>
        <p:grpSp>
          <p:nvGrpSpPr>
            <p:cNvPr id="199" name="Group 356">
              <a:extLst>
                <a:ext uri="{FF2B5EF4-FFF2-40B4-BE49-F238E27FC236}">
                  <a16:creationId xmlns:a16="http://schemas.microsoft.com/office/drawing/2014/main" id="{34F4117D-08AE-9F48-96F9-E1ABA3C455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42160" y="4673600"/>
              <a:ext cx="627380" cy="643255"/>
              <a:chOff x="313" y="1497"/>
              <a:chExt cx="1152" cy="1014"/>
            </a:xfrm>
          </p:grpSpPr>
          <p:pic>
            <p:nvPicPr>
              <p:cNvPr id="212" name="Picture 354" descr="laptop_stylized_small">
                <a:extLst>
                  <a:ext uri="{FF2B5EF4-FFF2-40B4-BE49-F238E27FC236}">
                    <a16:creationId xmlns:a16="http://schemas.microsoft.com/office/drawing/2014/main" id="{EBFEE52C-F9A1-684A-A171-3433FC7A991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13" name="Picture 355" descr="antenna_stylized">
                <a:extLst>
                  <a:ext uri="{FF2B5EF4-FFF2-40B4-BE49-F238E27FC236}">
                    <a16:creationId xmlns:a16="http://schemas.microsoft.com/office/drawing/2014/main" id="{F194AAE1-3568-2B48-8B43-FC5B6C9E3A1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200" name="Freeform 7">
              <a:extLst>
                <a:ext uri="{FF2B5EF4-FFF2-40B4-BE49-F238E27FC236}">
                  <a16:creationId xmlns:a16="http://schemas.microsoft.com/office/drawing/2014/main" id="{CD0A49EF-46E5-D846-9C2A-AE8690B48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580" y="4516120"/>
              <a:ext cx="2020888" cy="1085850"/>
            </a:xfrm>
            <a:custGeom>
              <a:avLst/>
              <a:gdLst>
                <a:gd name="T0" fmla="*/ 2147483647 w 1273"/>
                <a:gd name="T1" fmla="*/ 2147483647 h 684"/>
                <a:gd name="T2" fmla="*/ 2147483647 w 1273"/>
                <a:gd name="T3" fmla="*/ 0 h 684"/>
                <a:gd name="T4" fmla="*/ 2147483647 w 1273"/>
                <a:gd name="T5" fmla="*/ 2147483647 h 684"/>
                <a:gd name="T6" fmla="*/ 2147483647 w 1273"/>
                <a:gd name="T7" fmla="*/ 2147483647 h 684"/>
                <a:gd name="T8" fmla="*/ 2147483647 w 1273"/>
                <a:gd name="T9" fmla="*/ 2147483647 h 684"/>
                <a:gd name="T10" fmla="*/ 2147483647 w 1273"/>
                <a:gd name="T11" fmla="*/ 2147483647 h 684"/>
                <a:gd name="T12" fmla="*/ 2147483647 w 1273"/>
                <a:gd name="T13" fmla="*/ 2147483647 h 684"/>
                <a:gd name="T14" fmla="*/ 2147483647 w 1273"/>
                <a:gd name="T15" fmla="*/ 2147483647 h 684"/>
                <a:gd name="T16" fmla="*/ 2147483647 w 1273"/>
                <a:gd name="T17" fmla="*/ 2147483647 h 684"/>
                <a:gd name="T18" fmla="*/ 0 w 1273"/>
                <a:gd name="T19" fmla="*/ 2147483647 h 68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73" h="684">
                  <a:moveTo>
                    <a:pt x="9" y="675"/>
                  </a:moveTo>
                  <a:lnTo>
                    <a:pt x="316" y="0"/>
                  </a:lnTo>
                  <a:lnTo>
                    <a:pt x="461" y="228"/>
                  </a:lnTo>
                  <a:lnTo>
                    <a:pt x="510" y="119"/>
                  </a:lnTo>
                  <a:lnTo>
                    <a:pt x="631" y="467"/>
                  </a:lnTo>
                  <a:lnTo>
                    <a:pt x="667" y="391"/>
                  </a:lnTo>
                  <a:lnTo>
                    <a:pt x="739" y="464"/>
                  </a:lnTo>
                  <a:lnTo>
                    <a:pt x="1058" y="57"/>
                  </a:lnTo>
                  <a:lnTo>
                    <a:pt x="1273" y="684"/>
                  </a:lnTo>
                  <a:lnTo>
                    <a:pt x="0" y="674"/>
                  </a:lnTo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00CC66"/>
                </a:gs>
              </a:gsLst>
              <a:lin ang="5400000" scaled="1"/>
            </a:gradFill>
            <a:ln w="9525" cap="flat" cmpd="sng">
              <a:solidFill>
                <a:srgbClr val="000000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01" name="Line 26">
              <a:extLst>
                <a:ext uri="{FF2B5EF4-FFF2-40B4-BE49-F238E27FC236}">
                  <a16:creationId xmlns:a16="http://schemas.microsoft.com/office/drawing/2014/main" id="{76C2B1AD-68AC-3E43-B204-7A93A10B34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49583" y="5731510"/>
              <a:ext cx="998476" cy="168038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02" name="Line 27">
              <a:extLst>
                <a:ext uri="{FF2B5EF4-FFF2-40B4-BE49-F238E27FC236}">
                  <a16:creationId xmlns:a16="http://schemas.microsoft.com/office/drawing/2014/main" id="{4BE86F7E-DCF1-E241-A677-361DF198AB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22614" y="5250419"/>
              <a:ext cx="407361" cy="322263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03" name="Text Box 28">
              <a:extLst>
                <a:ext uri="{FF2B5EF4-FFF2-40B4-BE49-F238E27FC236}">
                  <a16:creationId xmlns:a16="http://schemas.microsoft.com/office/drawing/2014/main" id="{F8D280B8-C33B-EE46-BE35-25A0A16463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68444" y="5623323"/>
              <a:ext cx="305521" cy="3061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</a:t>
              </a:r>
            </a:p>
          </p:txBody>
        </p:sp>
        <p:sp>
          <p:nvSpPr>
            <p:cNvPr id="204" name="Text Box 29">
              <a:extLst>
                <a:ext uri="{FF2B5EF4-FFF2-40B4-BE49-F238E27FC236}">
                  <a16:creationId xmlns:a16="http://schemas.microsoft.com/office/drawing/2014/main" id="{8D70D046-8490-9C45-95F2-E1E2E11115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41389" y="5395436"/>
              <a:ext cx="305521" cy="30845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B</a:t>
              </a:r>
            </a:p>
          </p:txBody>
        </p:sp>
        <p:sp>
          <p:nvSpPr>
            <p:cNvPr id="205" name="Text Box 30">
              <a:extLst>
                <a:ext uri="{FF2B5EF4-FFF2-40B4-BE49-F238E27FC236}">
                  <a16:creationId xmlns:a16="http://schemas.microsoft.com/office/drawing/2014/main" id="{4A8C5018-E79C-ED4A-941F-6091893F16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0027" y="4691063"/>
              <a:ext cx="314376" cy="30845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C</a:t>
              </a:r>
            </a:p>
          </p:txBody>
        </p:sp>
        <p:grpSp>
          <p:nvGrpSpPr>
            <p:cNvPr id="206" name="Group 356">
              <a:extLst>
                <a:ext uri="{FF2B5EF4-FFF2-40B4-BE49-F238E27FC236}">
                  <a16:creationId xmlns:a16="http://schemas.microsoft.com/office/drawing/2014/main" id="{92AFBCB0-6ECF-E140-B653-A8297D54E7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4160" y="5222240"/>
              <a:ext cx="627380" cy="643255"/>
              <a:chOff x="313" y="1497"/>
              <a:chExt cx="1152" cy="1014"/>
            </a:xfrm>
          </p:grpSpPr>
          <p:pic>
            <p:nvPicPr>
              <p:cNvPr id="210" name="Picture 354" descr="laptop_stylized_small">
                <a:extLst>
                  <a:ext uri="{FF2B5EF4-FFF2-40B4-BE49-F238E27FC236}">
                    <a16:creationId xmlns:a16="http://schemas.microsoft.com/office/drawing/2014/main" id="{0D6B975F-13AD-E043-84ED-707EDE77C3D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11" name="Picture 355" descr="antenna_stylized">
                <a:extLst>
                  <a:ext uri="{FF2B5EF4-FFF2-40B4-BE49-F238E27FC236}">
                    <a16:creationId xmlns:a16="http://schemas.microsoft.com/office/drawing/2014/main" id="{A38A3A76-2004-4F4D-8DA7-84CE55AB134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07" name="Group 356">
              <a:extLst>
                <a:ext uri="{FF2B5EF4-FFF2-40B4-BE49-F238E27FC236}">
                  <a16:creationId xmlns:a16="http://schemas.microsoft.com/office/drawing/2014/main" id="{213CCD0C-BB43-CD4E-9E90-46A9AE3B35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80160" y="5364480"/>
              <a:ext cx="627380" cy="643255"/>
              <a:chOff x="313" y="1497"/>
              <a:chExt cx="1152" cy="1014"/>
            </a:xfrm>
          </p:grpSpPr>
          <p:pic>
            <p:nvPicPr>
              <p:cNvPr id="208" name="Picture 354" descr="laptop_stylized_small">
                <a:extLst>
                  <a:ext uri="{FF2B5EF4-FFF2-40B4-BE49-F238E27FC236}">
                    <a16:creationId xmlns:a16="http://schemas.microsoft.com/office/drawing/2014/main" id="{E01FC48D-15FA-3B4B-B8D5-B11BDF5B609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09" name="Picture 355" descr="antenna_stylized">
                <a:extLst>
                  <a:ext uri="{FF2B5EF4-FFF2-40B4-BE49-F238E27FC236}">
                    <a16:creationId xmlns:a16="http://schemas.microsoft.com/office/drawing/2014/main" id="{3DB05C2E-4B6B-6A48-80D8-1F036DF46D9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214" name="Group 2">
            <a:extLst>
              <a:ext uri="{FF2B5EF4-FFF2-40B4-BE49-F238E27FC236}">
                <a16:creationId xmlns:a16="http://schemas.microsoft.com/office/drawing/2014/main" id="{FBB99A50-E959-6142-BA3A-52AF8F6C998B}"/>
              </a:ext>
            </a:extLst>
          </p:cNvPr>
          <p:cNvGrpSpPr>
            <a:grpSpLocks/>
          </p:cNvGrpSpPr>
          <p:nvPr/>
        </p:nvGrpSpPr>
        <p:grpSpPr bwMode="auto">
          <a:xfrm>
            <a:off x="5969000" y="4702175"/>
            <a:ext cx="2809875" cy="1536700"/>
            <a:chOff x="4821555" y="4226560"/>
            <a:chExt cx="3545890" cy="2024698"/>
          </a:xfrm>
        </p:grpSpPr>
        <p:sp>
          <p:nvSpPr>
            <p:cNvPr id="215" name="Text Box 47">
              <a:extLst>
                <a:ext uri="{FF2B5EF4-FFF2-40B4-BE49-F238E27FC236}">
                  <a16:creationId xmlns:a16="http://schemas.microsoft.com/office/drawing/2014/main" id="{5FA31E1B-FBC4-2A41-ACBE-BD1CEB551A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21555" y="4395983"/>
              <a:ext cx="304506" cy="3074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</a:t>
              </a:r>
            </a:p>
          </p:txBody>
        </p:sp>
        <p:sp>
          <p:nvSpPr>
            <p:cNvPr id="216" name="Text Box 48">
              <a:extLst>
                <a:ext uri="{FF2B5EF4-FFF2-40B4-BE49-F238E27FC236}">
                  <a16:creationId xmlns:a16="http://schemas.microsoft.com/office/drawing/2014/main" id="{BA29D456-DFC5-3C41-AED2-2BEF2E70F7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30727" y="4391799"/>
              <a:ext cx="328546" cy="3074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B</a:t>
              </a:r>
            </a:p>
          </p:txBody>
        </p:sp>
        <p:sp>
          <p:nvSpPr>
            <p:cNvPr id="217" name="Text Box 49">
              <a:extLst>
                <a:ext uri="{FF2B5EF4-FFF2-40B4-BE49-F238E27FC236}">
                  <a16:creationId xmlns:a16="http://schemas.microsoft.com/office/drawing/2014/main" id="{475BF790-5035-7347-9875-119C4DA3A9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12690" y="4435723"/>
              <a:ext cx="314522" cy="30747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C</a:t>
              </a:r>
            </a:p>
          </p:txBody>
        </p:sp>
        <p:sp>
          <p:nvSpPr>
            <p:cNvPr id="218" name="Text Box 55">
              <a:extLst>
                <a:ext uri="{FF2B5EF4-FFF2-40B4-BE49-F238E27FC236}">
                  <a16:creationId xmlns:a16="http://schemas.microsoft.com/office/drawing/2014/main" id="{4F1AE698-EC84-BA4A-9817-8A6FDD0802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3675" y="5222176"/>
              <a:ext cx="827375" cy="46225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</a:t>
              </a:r>
              <a:r>
                <a:rPr kumimoji="0" lang="ja-JP" alt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’</a:t>
              </a: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s signal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strength</a:t>
              </a:r>
            </a:p>
          </p:txBody>
        </p:sp>
        <p:sp>
          <p:nvSpPr>
            <p:cNvPr id="219" name="Line 60">
              <a:extLst>
                <a:ext uri="{FF2B5EF4-FFF2-40B4-BE49-F238E27FC236}">
                  <a16:creationId xmlns:a16="http://schemas.microsoft.com/office/drawing/2014/main" id="{12D38917-6C8C-8343-A011-B3A061BC05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55779" y="6251258"/>
              <a:ext cx="3265424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0" name="Line 61">
              <a:extLst>
                <a:ext uri="{FF2B5EF4-FFF2-40B4-BE49-F238E27FC236}">
                  <a16:creationId xmlns:a16="http://schemas.microsoft.com/office/drawing/2014/main" id="{8402D49A-1618-ED45-AA55-6F6CFAFAD1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01688" y="5071579"/>
              <a:ext cx="0" cy="113784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1" name="Freeform 62">
              <a:extLst>
                <a:ext uri="{FF2B5EF4-FFF2-40B4-BE49-F238E27FC236}">
                  <a16:creationId xmlns:a16="http://schemas.microsoft.com/office/drawing/2014/main" id="{01811282-31AB-1645-AABC-6BEA4EA32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5068" y="5127308"/>
              <a:ext cx="2995613" cy="1081088"/>
            </a:xfrm>
            <a:custGeom>
              <a:avLst/>
              <a:gdLst>
                <a:gd name="T0" fmla="*/ 0 w 1887"/>
                <a:gd name="T1" fmla="*/ 0 h 681"/>
                <a:gd name="T2" fmla="*/ 2147483647 w 1887"/>
                <a:gd name="T3" fmla="*/ 2147483647 h 681"/>
                <a:gd name="T4" fmla="*/ 2147483647 w 1887"/>
                <a:gd name="T5" fmla="*/ 2147483647 h 681"/>
                <a:gd name="T6" fmla="*/ 2147483647 w 1887"/>
                <a:gd name="T7" fmla="*/ 2147483647 h 6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87" h="681">
                  <a:moveTo>
                    <a:pt x="0" y="0"/>
                  </a:moveTo>
                  <a:cubicBezTo>
                    <a:pt x="161" y="25"/>
                    <a:pt x="737" y="52"/>
                    <a:pt x="966" y="151"/>
                  </a:cubicBezTo>
                  <a:cubicBezTo>
                    <a:pt x="1195" y="250"/>
                    <a:pt x="1220" y="507"/>
                    <a:pt x="1373" y="594"/>
                  </a:cubicBezTo>
                  <a:cubicBezTo>
                    <a:pt x="1526" y="681"/>
                    <a:pt x="1780" y="657"/>
                    <a:pt x="1887" y="673"/>
                  </a:cubicBezTo>
                </a:path>
              </a:pathLst>
            </a:custGeom>
            <a:noFill/>
            <a:ln w="38100" cap="flat" cmpd="sng">
              <a:solidFill>
                <a:srgbClr val="FF000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2" name="Freeform 65">
              <a:extLst>
                <a:ext uri="{FF2B5EF4-FFF2-40B4-BE49-F238E27FC236}">
                  <a16:creationId xmlns:a16="http://schemas.microsoft.com/office/drawing/2014/main" id="{23853BFD-C38D-F446-8196-144C09C5D13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5080318" y="5097145"/>
              <a:ext cx="2995613" cy="1081088"/>
            </a:xfrm>
            <a:custGeom>
              <a:avLst/>
              <a:gdLst>
                <a:gd name="T0" fmla="*/ 0 w 1887"/>
                <a:gd name="T1" fmla="*/ 0 h 681"/>
                <a:gd name="T2" fmla="*/ 2147483647 w 1887"/>
                <a:gd name="T3" fmla="*/ 2147483647 h 681"/>
                <a:gd name="T4" fmla="*/ 2147483647 w 1887"/>
                <a:gd name="T5" fmla="*/ 2147483647 h 681"/>
                <a:gd name="T6" fmla="*/ 2147483647 w 1887"/>
                <a:gd name="T7" fmla="*/ 2147483647 h 6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87" h="681">
                  <a:moveTo>
                    <a:pt x="0" y="0"/>
                  </a:moveTo>
                  <a:cubicBezTo>
                    <a:pt x="161" y="25"/>
                    <a:pt x="737" y="52"/>
                    <a:pt x="966" y="151"/>
                  </a:cubicBezTo>
                  <a:cubicBezTo>
                    <a:pt x="1195" y="250"/>
                    <a:pt x="1220" y="507"/>
                    <a:pt x="1373" y="594"/>
                  </a:cubicBezTo>
                  <a:cubicBezTo>
                    <a:pt x="1526" y="681"/>
                    <a:pt x="1780" y="657"/>
                    <a:pt x="1887" y="673"/>
                  </a:cubicBezTo>
                </a:path>
              </a:pathLst>
            </a:custGeom>
            <a:noFill/>
            <a:ln w="38100" cap="flat" cmpd="sng">
              <a:solidFill>
                <a:srgbClr val="3333CC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3" name="Text Box 66">
              <a:extLst>
                <a:ext uri="{FF2B5EF4-FFF2-40B4-BE49-F238E27FC236}">
                  <a16:creationId xmlns:a16="http://schemas.microsoft.com/office/drawing/2014/main" id="{499D56C4-FCB9-374D-B01B-E49B8BFC0B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22041" y="5151061"/>
              <a:ext cx="845404" cy="46225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C</a:t>
              </a:r>
              <a:r>
                <a:rPr kumimoji="0" lang="ja-JP" alt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’</a:t>
              </a: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s signal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strength</a:t>
              </a:r>
            </a:p>
          </p:txBody>
        </p:sp>
        <p:sp>
          <p:nvSpPr>
            <p:cNvPr id="224" name="Line 67">
              <a:extLst>
                <a:ext uri="{FF2B5EF4-FFF2-40B4-BE49-F238E27FC236}">
                  <a16:creationId xmlns:a16="http://schemas.microsoft.com/office/drawing/2014/main" id="{0415FD8B-03B3-2A43-8EB2-237EFE1BB2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82320" y="4958631"/>
              <a:ext cx="26044" cy="126334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5" name="Line 68">
              <a:extLst>
                <a:ext uri="{FF2B5EF4-FFF2-40B4-BE49-F238E27FC236}">
                  <a16:creationId xmlns:a16="http://schemas.microsoft.com/office/drawing/2014/main" id="{2A0B82D3-EFED-DA43-B9C0-15C3CCD10E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02348" y="5027655"/>
              <a:ext cx="0" cy="120687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6" name="Line 69">
              <a:extLst>
                <a:ext uri="{FF2B5EF4-FFF2-40B4-BE49-F238E27FC236}">
                  <a16:creationId xmlns:a16="http://schemas.microsoft.com/office/drawing/2014/main" id="{404E3573-F8C6-5E45-914C-38432DCE35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84145" y="5010922"/>
              <a:ext cx="0" cy="118177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27" name="Group 356">
              <a:extLst>
                <a:ext uri="{FF2B5EF4-FFF2-40B4-BE49-F238E27FC236}">
                  <a16:creationId xmlns:a16="http://schemas.microsoft.com/office/drawing/2014/main" id="{8D9D842B-1ABC-7A48-A983-FEB9C60E22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08880" y="4257040"/>
              <a:ext cx="627380" cy="643255"/>
              <a:chOff x="313" y="1497"/>
              <a:chExt cx="1152" cy="1014"/>
            </a:xfrm>
          </p:grpSpPr>
          <p:pic>
            <p:nvPicPr>
              <p:cNvPr id="234" name="Picture 354" descr="laptop_stylized_small">
                <a:extLst>
                  <a:ext uri="{FF2B5EF4-FFF2-40B4-BE49-F238E27FC236}">
                    <a16:creationId xmlns:a16="http://schemas.microsoft.com/office/drawing/2014/main" id="{0D7E6CBD-2A6D-9043-AC34-9882E71B20D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5" name="Picture 355" descr="antenna_stylized">
                <a:extLst>
                  <a:ext uri="{FF2B5EF4-FFF2-40B4-BE49-F238E27FC236}">
                    <a16:creationId xmlns:a16="http://schemas.microsoft.com/office/drawing/2014/main" id="{AA67442E-AB80-A949-A557-DFF2CABE60C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28" name="Group 356">
              <a:extLst>
                <a:ext uri="{FF2B5EF4-FFF2-40B4-BE49-F238E27FC236}">
                  <a16:creationId xmlns:a16="http://schemas.microsoft.com/office/drawing/2014/main" id="{2A495040-484D-F44C-BA9B-15DC83D9F0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97600" y="4297680"/>
              <a:ext cx="627380" cy="643255"/>
              <a:chOff x="313" y="1497"/>
              <a:chExt cx="1152" cy="1014"/>
            </a:xfrm>
          </p:grpSpPr>
          <p:pic>
            <p:nvPicPr>
              <p:cNvPr id="232" name="Picture 354" descr="laptop_stylized_small">
                <a:extLst>
                  <a:ext uri="{FF2B5EF4-FFF2-40B4-BE49-F238E27FC236}">
                    <a16:creationId xmlns:a16="http://schemas.microsoft.com/office/drawing/2014/main" id="{7BA1549E-0EC3-B64D-B067-EC5189B4E1D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3" name="Picture 355" descr="antenna_stylized">
                <a:extLst>
                  <a:ext uri="{FF2B5EF4-FFF2-40B4-BE49-F238E27FC236}">
                    <a16:creationId xmlns:a16="http://schemas.microsoft.com/office/drawing/2014/main" id="{3F41AAB7-1902-A04F-9645-A26087CFB6F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29" name="Group 356">
              <a:extLst>
                <a:ext uri="{FF2B5EF4-FFF2-40B4-BE49-F238E27FC236}">
                  <a16:creationId xmlns:a16="http://schemas.microsoft.com/office/drawing/2014/main" id="{16DA2195-14EA-6243-B65C-EC2B27CCBB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74560" y="4226560"/>
              <a:ext cx="627380" cy="643255"/>
              <a:chOff x="313" y="1497"/>
              <a:chExt cx="1152" cy="1014"/>
            </a:xfrm>
          </p:grpSpPr>
          <p:pic>
            <p:nvPicPr>
              <p:cNvPr id="230" name="Picture 354" descr="laptop_stylized_small">
                <a:extLst>
                  <a:ext uri="{FF2B5EF4-FFF2-40B4-BE49-F238E27FC236}">
                    <a16:creationId xmlns:a16="http://schemas.microsoft.com/office/drawing/2014/main" id="{1560AA7B-6B93-2945-9630-C07258D72E0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1" name="Picture 355" descr="antenna_stylized">
                <a:extLst>
                  <a:ext uri="{FF2B5EF4-FFF2-40B4-BE49-F238E27FC236}">
                    <a16:creationId xmlns:a16="http://schemas.microsoft.com/office/drawing/2014/main" id="{FF6A7FA0-099E-0D44-B57F-E44DCFA0D25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17037305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9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9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9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9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9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IEEE 802.11 MAC Protocol: CSMA/CA</a:t>
            </a:r>
            <a:endParaRPr lang="en-US" dirty="0">
              <a:latin typeface="+mn-lt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26</a:t>
            </a:fld>
            <a:endParaRPr lang="en-US" dirty="0"/>
          </a:p>
        </p:txBody>
      </p:sp>
      <p:sp>
        <p:nvSpPr>
          <p:cNvPr id="62" name="Rectangle 3">
            <a:extLst>
              <a:ext uri="{FF2B5EF4-FFF2-40B4-BE49-F238E27FC236}">
                <a16:creationId xmlns:a16="http://schemas.microsoft.com/office/drawing/2014/main" id="{46F0333A-83DD-F74F-A348-96E3175871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7750" y="1298575"/>
            <a:ext cx="6686550" cy="129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ts val="120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r>
              <a:rPr kumimoji="0" lang="en-US" sz="2400" b="0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802.11 sender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1 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if sense channel idle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 for 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DIFS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  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then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 </a:t>
            </a:r>
          </a:p>
          <a:p>
            <a:pPr marL="742950" marR="0" lvl="1" indent="-28575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transmit entire frame (no CD)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63" name="Line 5">
            <a:extLst>
              <a:ext uri="{FF2B5EF4-FFF2-40B4-BE49-F238E27FC236}">
                <a16:creationId xmlns:a16="http://schemas.microsoft.com/office/drawing/2014/main" id="{9E2A2F29-B074-5A4D-BB4E-83CB4190D15C}"/>
              </a:ext>
            </a:extLst>
          </p:cNvPr>
          <p:cNvSpPr>
            <a:spLocks noChangeShapeType="1"/>
          </p:cNvSpPr>
          <p:nvPr/>
        </p:nvSpPr>
        <p:spPr bwMode="auto">
          <a:xfrm>
            <a:off x="8731250" y="2092325"/>
            <a:ext cx="0" cy="3338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4" name="Line 6">
            <a:extLst>
              <a:ext uri="{FF2B5EF4-FFF2-40B4-BE49-F238E27FC236}">
                <a16:creationId xmlns:a16="http://schemas.microsoft.com/office/drawing/2014/main" id="{73460FF9-273C-2341-A83B-21612A1CBC06}"/>
              </a:ext>
            </a:extLst>
          </p:cNvPr>
          <p:cNvSpPr>
            <a:spLocks noChangeShapeType="1"/>
          </p:cNvSpPr>
          <p:nvPr/>
        </p:nvSpPr>
        <p:spPr bwMode="auto">
          <a:xfrm>
            <a:off x="10650538" y="2079625"/>
            <a:ext cx="0" cy="3338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5" name="Text Box 7">
            <a:extLst>
              <a:ext uri="{FF2B5EF4-FFF2-40B4-BE49-F238E27FC236}">
                <a16:creationId xmlns:a16="http://schemas.microsoft.com/office/drawing/2014/main" id="{ED919692-31A8-054F-9C95-2A52F2A135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21675" y="1735138"/>
            <a:ext cx="8286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sender</a:t>
            </a:r>
          </a:p>
        </p:txBody>
      </p:sp>
      <p:sp>
        <p:nvSpPr>
          <p:cNvPr id="66" name="Text Box 8">
            <a:extLst>
              <a:ext uri="{FF2B5EF4-FFF2-40B4-BE49-F238E27FC236}">
                <a16:creationId xmlns:a16="http://schemas.microsoft.com/office/drawing/2014/main" id="{9D11CDA0-1D11-3047-9C1E-3B00DB6D29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60000" y="1744663"/>
            <a:ext cx="914400" cy="338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receiver</a:t>
            </a:r>
          </a:p>
        </p:txBody>
      </p:sp>
      <p:grpSp>
        <p:nvGrpSpPr>
          <p:cNvPr id="67" name="Group 23">
            <a:extLst>
              <a:ext uri="{FF2B5EF4-FFF2-40B4-BE49-F238E27FC236}">
                <a16:creationId xmlns:a16="http://schemas.microsoft.com/office/drawing/2014/main" id="{DB72C6B2-5F42-674D-8FCA-0841D0870691}"/>
              </a:ext>
            </a:extLst>
          </p:cNvPr>
          <p:cNvGrpSpPr>
            <a:grpSpLocks/>
          </p:cNvGrpSpPr>
          <p:nvPr/>
        </p:nvGrpSpPr>
        <p:grpSpPr bwMode="auto">
          <a:xfrm>
            <a:off x="8035925" y="2389188"/>
            <a:ext cx="2616200" cy="1690687"/>
            <a:chOff x="3614" y="1617"/>
            <a:chExt cx="1648" cy="1065"/>
          </a:xfrm>
        </p:grpSpPr>
        <p:grpSp>
          <p:nvGrpSpPr>
            <p:cNvPr id="68" name="Group 22">
              <a:extLst>
                <a:ext uri="{FF2B5EF4-FFF2-40B4-BE49-F238E27FC236}">
                  <a16:creationId xmlns:a16="http://schemas.microsoft.com/office/drawing/2014/main" id="{DD95C74A-C16D-0B47-A0ED-FFDE081682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14" y="1617"/>
              <a:ext cx="424" cy="194"/>
              <a:chOff x="3614" y="1617"/>
              <a:chExt cx="424" cy="194"/>
            </a:xfrm>
          </p:grpSpPr>
          <p:sp>
            <p:nvSpPr>
              <p:cNvPr id="72" name="AutoShape 11">
                <a:extLst>
                  <a:ext uri="{FF2B5EF4-FFF2-40B4-BE49-F238E27FC236}">
                    <a16:creationId xmlns:a16="http://schemas.microsoft.com/office/drawing/2014/main" id="{D9BC3A4E-3207-B048-A31E-196D97B692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1620"/>
                <a:ext cx="54" cy="162"/>
              </a:xfrm>
              <a:prstGeom prst="leftBrace">
                <a:avLst>
                  <a:gd name="adj1" fmla="val 25000"/>
                  <a:gd name="adj2" fmla="val 50000"/>
                </a:avLst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73" name="Text Box 12">
                <a:extLst>
                  <a:ext uri="{FF2B5EF4-FFF2-40B4-BE49-F238E27FC236}">
                    <a16:creationId xmlns:a16="http://schemas.microsoft.com/office/drawing/2014/main" id="{F79FF5B8-A321-E743-B75F-A96DCDF80B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14" y="1617"/>
                <a:ext cx="374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DIFS</a:t>
                </a:r>
              </a:p>
            </p:txBody>
          </p:sp>
        </p:grpSp>
        <p:grpSp>
          <p:nvGrpSpPr>
            <p:cNvPr id="69" name="Group 20">
              <a:extLst>
                <a:ext uri="{FF2B5EF4-FFF2-40B4-BE49-F238E27FC236}">
                  <a16:creationId xmlns:a16="http://schemas.microsoft.com/office/drawing/2014/main" id="{11B7C547-387E-4B43-9647-F39A2BBF52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50" y="1782"/>
              <a:ext cx="1212" cy="900"/>
              <a:chOff x="4050" y="1782"/>
              <a:chExt cx="1212" cy="900"/>
            </a:xfrm>
          </p:grpSpPr>
          <p:sp>
            <p:nvSpPr>
              <p:cNvPr id="70" name="Freeform 13">
                <a:extLst>
                  <a:ext uri="{FF2B5EF4-FFF2-40B4-BE49-F238E27FC236}">
                    <a16:creationId xmlns:a16="http://schemas.microsoft.com/office/drawing/2014/main" id="{4D50A1EF-833D-AE4E-A262-4DC955733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" y="1782"/>
                <a:ext cx="1212" cy="900"/>
              </a:xfrm>
              <a:custGeom>
                <a:avLst/>
                <a:gdLst>
                  <a:gd name="T0" fmla="*/ 6 w 1212"/>
                  <a:gd name="T1" fmla="*/ 0 h 900"/>
                  <a:gd name="T2" fmla="*/ 1212 w 1212"/>
                  <a:gd name="T3" fmla="*/ 228 h 900"/>
                  <a:gd name="T4" fmla="*/ 1212 w 1212"/>
                  <a:gd name="T5" fmla="*/ 900 h 900"/>
                  <a:gd name="T6" fmla="*/ 0 w 1212"/>
                  <a:gd name="T7" fmla="*/ 660 h 900"/>
                  <a:gd name="T8" fmla="*/ 6 w 1212"/>
                  <a:gd name="T9" fmla="*/ 0 h 9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12" h="900">
                    <a:moveTo>
                      <a:pt x="6" y="0"/>
                    </a:moveTo>
                    <a:lnTo>
                      <a:pt x="1212" y="228"/>
                    </a:lnTo>
                    <a:lnTo>
                      <a:pt x="1212" y="900"/>
                    </a:lnTo>
                    <a:lnTo>
                      <a:pt x="0" y="66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1" name="Text Box 18">
                <a:extLst>
                  <a:ext uri="{FF2B5EF4-FFF2-40B4-BE49-F238E27FC236}">
                    <a16:creationId xmlns:a16="http://schemas.microsoft.com/office/drawing/2014/main" id="{77E61552-4FF0-FB44-8642-9FAF013E8F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94" y="2108"/>
                <a:ext cx="399" cy="23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data</a:t>
                </a:r>
              </a:p>
            </p:txBody>
          </p:sp>
        </p:grpSp>
      </p:grpSp>
      <p:grpSp>
        <p:nvGrpSpPr>
          <p:cNvPr id="74" name="Group 24">
            <a:extLst>
              <a:ext uri="{FF2B5EF4-FFF2-40B4-BE49-F238E27FC236}">
                <a16:creationId xmlns:a16="http://schemas.microsoft.com/office/drawing/2014/main" id="{F39FAC8C-CE88-F844-B77D-4E73F96D7AA0}"/>
              </a:ext>
            </a:extLst>
          </p:cNvPr>
          <p:cNvGrpSpPr>
            <a:grpSpLocks/>
          </p:cNvGrpSpPr>
          <p:nvPr/>
        </p:nvGrpSpPr>
        <p:grpSpPr bwMode="auto">
          <a:xfrm>
            <a:off x="8718550" y="4089400"/>
            <a:ext cx="2511425" cy="923925"/>
            <a:chOff x="4044" y="2688"/>
            <a:chExt cx="1582" cy="582"/>
          </a:xfrm>
        </p:grpSpPr>
        <p:sp>
          <p:nvSpPr>
            <p:cNvPr id="75" name="Text Box 14">
              <a:extLst>
                <a:ext uri="{FF2B5EF4-FFF2-40B4-BE49-F238E27FC236}">
                  <a16:creationId xmlns:a16="http://schemas.microsoft.com/office/drawing/2014/main" id="{121CEDFD-A8A3-3C4E-85EF-92C0E6F784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58" y="2697"/>
              <a:ext cx="368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SIFS</a:t>
              </a:r>
            </a:p>
          </p:txBody>
        </p:sp>
        <p:sp>
          <p:nvSpPr>
            <p:cNvPr id="76" name="AutoShape 15">
              <a:extLst>
                <a:ext uri="{FF2B5EF4-FFF2-40B4-BE49-F238E27FC236}">
                  <a16:creationId xmlns:a16="http://schemas.microsoft.com/office/drawing/2014/main" id="{E6E8F24A-63B2-EF45-AC8E-09F08CD0333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5262" y="2688"/>
              <a:ext cx="54" cy="162"/>
            </a:xfrm>
            <a:prstGeom prst="leftBrace">
              <a:avLst>
                <a:gd name="adj1" fmla="val 25000"/>
                <a:gd name="adj2" fmla="val 50000"/>
              </a:avLst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77" name="Group 21">
              <a:extLst>
                <a:ext uri="{FF2B5EF4-FFF2-40B4-BE49-F238E27FC236}">
                  <a16:creationId xmlns:a16="http://schemas.microsoft.com/office/drawing/2014/main" id="{22A21D51-0387-824E-9A0B-5EA74DE9E4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4" y="2856"/>
              <a:ext cx="1212" cy="414"/>
              <a:chOff x="4044" y="2856"/>
              <a:chExt cx="1212" cy="414"/>
            </a:xfrm>
          </p:grpSpPr>
          <p:sp>
            <p:nvSpPr>
              <p:cNvPr id="78" name="Freeform 17">
                <a:extLst>
                  <a:ext uri="{FF2B5EF4-FFF2-40B4-BE49-F238E27FC236}">
                    <a16:creationId xmlns:a16="http://schemas.microsoft.com/office/drawing/2014/main" id="{7FAC184E-6A68-7746-9D42-6F57DF8E2C1A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4044" y="2856"/>
                <a:ext cx="1212" cy="414"/>
              </a:xfrm>
              <a:custGeom>
                <a:avLst/>
                <a:gdLst>
                  <a:gd name="T0" fmla="*/ 0 w 1212"/>
                  <a:gd name="T1" fmla="*/ 0 h 414"/>
                  <a:gd name="T2" fmla="*/ 1212 w 1212"/>
                  <a:gd name="T3" fmla="*/ 246 h 414"/>
                  <a:gd name="T4" fmla="*/ 1212 w 1212"/>
                  <a:gd name="T5" fmla="*/ 414 h 414"/>
                  <a:gd name="T6" fmla="*/ 6 w 1212"/>
                  <a:gd name="T7" fmla="*/ 174 h 414"/>
                  <a:gd name="T8" fmla="*/ 0 w 1212"/>
                  <a:gd name="T9" fmla="*/ 0 h 4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12" h="414">
                    <a:moveTo>
                      <a:pt x="0" y="0"/>
                    </a:moveTo>
                    <a:lnTo>
                      <a:pt x="1212" y="246"/>
                    </a:lnTo>
                    <a:lnTo>
                      <a:pt x="1212" y="414"/>
                    </a:lnTo>
                    <a:lnTo>
                      <a:pt x="6" y="1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" name="Text Box 19">
                <a:extLst>
                  <a:ext uri="{FF2B5EF4-FFF2-40B4-BE49-F238E27FC236}">
                    <a16:creationId xmlns:a16="http://schemas.microsoft.com/office/drawing/2014/main" id="{9873A3A6-6621-884E-A2FD-7CEFD2BCF7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36" y="2954"/>
                <a:ext cx="415" cy="23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ACK</a:t>
                </a:r>
              </a:p>
            </p:txBody>
          </p:sp>
        </p:grpSp>
      </p:grpSp>
      <p:sp>
        <p:nvSpPr>
          <p:cNvPr id="80" name="Rectangle 3">
            <a:extLst>
              <a:ext uri="{FF2B5EF4-FFF2-40B4-BE49-F238E27FC236}">
                <a16:creationId xmlns:a16="http://schemas.microsoft.com/office/drawing/2014/main" id="{6F028A54-FC92-ED46-A0E0-E6240E00B0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5850" y="4537075"/>
            <a:ext cx="6686550" cy="169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ts val="1776"/>
              </a:spcBef>
              <a:spcAft>
                <a:spcPts val="60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r>
              <a:rPr kumimoji="0" lang="en-US" sz="2400" b="0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802.11 receiver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ts val="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r>
              <a:rPr lang="en-US" sz="2400" kern="0" dirty="0">
                <a:solidFill>
                  <a:srgbClr val="000099"/>
                </a:solidFill>
                <a:latin typeface="Arial" charset="0"/>
                <a:cs typeface="Arial" charset="0"/>
              </a:rPr>
              <a:t> 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if frame received OK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ts val="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   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return ACK after 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SIFS 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(ACK needed due to hidden terminal problem) 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23" name="Rectangle 3">
            <a:extLst>
              <a:ext uri="{FF2B5EF4-FFF2-40B4-BE49-F238E27FC236}">
                <a16:creationId xmlns:a16="http://schemas.microsoft.com/office/drawing/2014/main" id="{EE65452D-F042-8F4E-9B73-3034C5D8F1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5850" y="2581275"/>
            <a:ext cx="6686550" cy="169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2 if sense channel busy then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 </a:t>
            </a:r>
          </a:p>
          <a:p>
            <a:pPr marL="742950" marR="0" lvl="1" indent="-28575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start random backoff time</a:t>
            </a:r>
          </a:p>
          <a:p>
            <a:pPr marL="742950" marR="0" lvl="1" indent="-28575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timer counts down while channel idle</a:t>
            </a:r>
          </a:p>
          <a:p>
            <a:pPr marL="742950" marR="0" lvl="1" indent="-28575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transmit when timer expires</a:t>
            </a:r>
          </a:p>
          <a:p>
            <a:pPr marL="742950" marR="0" lvl="1" indent="-28575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if no ACK, increase random backoff interval, repeat 2</a:t>
            </a:r>
          </a:p>
        </p:txBody>
      </p:sp>
    </p:spTree>
    <p:extLst>
      <p:ext uri="{BB962C8B-B14F-4D97-AF65-F5344CB8AC3E}">
        <p14:creationId xmlns:p14="http://schemas.microsoft.com/office/powerpoint/2010/main" val="276085320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2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2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" grpId="0"/>
      <p:bldP spid="23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Avoiding collisions (more)</a:t>
            </a:r>
            <a:endParaRPr lang="en-US" dirty="0">
              <a:latin typeface="+mn-lt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27</a:t>
            </a:fld>
            <a:endParaRPr lang="en-US" dirty="0"/>
          </a:p>
        </p:txBody>
      </p:sp>
      <p:sp>
        <p:nvSpPr>
          <p:cNvPr id="24" name="Rectangle 3">
            <a:extLst>
              <a:ext uri="{FF2B5EF4-FFF2-40B4-BE49-F238E27FC236}">
                <a16:creationId xmlns:a16="http://schemas.microsoft.com/office/drawing/2014/main" id="{A36A68D4-8939-1A4D-A6F0-0109DBF73BDB}"/>
              </a:ext>
            </a:extLst>
          </p:cNvPr>
          <p:cNvSpPr txBox="1">
            <a:spLocks noChangeArrowheads="1"/>
          </p:cNvSpPr>
          <p:nvPr/>
        </p:nvSpPr>
        <p:spPr>
          <a:xfrm>
            <a:off x="658958" y="1426008"/>
            <a:ext cx="10909588" cy="4212791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2700" indent="-12700">
              <a:lnSpc>
                <a:spcPct val="110000"/>
              </a:lnSpc>
              <a:buNone/>
              <a:defRPr/>
            </a:pPr>
            <a:r>
              <a:rPr lang="en-US" dirty="0">
                <a:solidFill>
                  <a:srgbClr val="C00000"/>
                </a:solidFill>
              </a:rPr>
              <a:t>idea:</a:t>
            </a:r>
            <a:r>
              <a:rPr lang="en-US" dirty="0">
                <a:solidFill>
                  <a:srgbClr val="C00000"/>
                </a:solidFill>
                <a:cs typeface="Arial" charset="0"/>
              </a:rPr>
              <a:t> </a:t>
            </a:r>
            <a:r>
              <a:rPr lang="en-US" dirty="0"/>
              <a:t>sender </a:t>
            </a:r>
            <a:r>
              <a:rPr lang="en-US" altLang="ja-JP" dirty="0"/>
              <a:t>“</a:t>
            </a:r>
            <a:r>
              <a:rPr lang="en-US" dirty="0"/>
              <a:t>reserves</a:t>
            </a:r>
            <a:r>
              <a:rPr lang="en-US" altLang="ja-JP" dirty="0"/>
              <a:t>”</a:t>
            </a:r>
            <a:r>
              <a:rPr lang="en-US" dirty="0"/>
              <a:t> channel use for data frames using small reservation packets</a:t>
            </a:r>
          </a:p>
          <a:p>
            <a:pPr marL="409575" indent="-279400">
              <a:lnSpc>
                <a:spcPct val="110000"/>
              </a:lnSpc>
              <a:defRPr/>
            </a:pPr>
            <a:r>
              <a:rPr lang="en-US" dirty="0"/>
              <a:t>sender first transmits </a:t>
            </a:r>
            <a:r>
              <a:rPr lang="en-US" i="1" dirty="0"/>
              <a:t>small</a:t>
            </a:r>
            <a:r>
              <a:rPr lang="en-US" dirty="0"/>
              <a:t> </a:t>
            </a:r>
            <a:r>
              <a:rPr lang="en-US" sz="2400" dirty="0"/>
              <a:t>request-to-send</a:t>
            </a:r>
            <a:r>
              <a:rPr lang="en-US" dirty="0"/>
              <a:t> (RTS) packet to BS using CSMA</a:t>
            </a:r>
          </a:p>
          <a:p>
            <a:pPr lvl="1">
              <a:lnSpc>
                <a:spcPct val="100000"/>
              </a:lnSpc>
              <a:defRPr/>
            </a:pPr>
            <a:r>
              <a:rPr lang="en-US" sz="2800" dirty="0"/>
              <a:t>RTSs may still collide with each other (but they’re short)</a:t>
            </a:r>
          </a:p>
          <a:p>
            <a:pPr marL="409575" indent="-279400">
              <a:defRPr/>
            </a:pPr>
            <a:r>
              <a:rPr lang="en-US" dirty="0"/>
              <a:t>BS broadcasts</a:t>
            </a:r>
            <a:r>
              <a:rPr lang="en-US" sz="2400" dirty="0"/>
              <a:t> </a:t>
            </a:r>
            <a:r>
              <a:rPr lang="en-US" dirty="0"/>
              <a:t>clear-to-send</a:t>
            </a:r>
            <a:r>
              <a:rPr lang="en-US" sz="2400" dirty="0"/>
              <a:t> </a:t>
            </a:r>
            <a:r>
              <a:rPr lang="en-US" dirty="0"/>
              <a:t>CTS in response to RTS</a:t>
            </a:r>
          </a:p>
          <a:p>
            <a:pPr marL="409575" indent="-279400">
              <a:defRPr/>
            </a:pPr>
            <a:r>
              <a:rPr lang="en-US" dirty="0"/>
              <a:t>CTS heard by all nodes</a:t>
            </a:r>
          </a:p>
          <a:p>
            <a:pPr lvl="1">
              <a:lnSpc>
                <a:spcPct val="100000"/>
              </a:lnSpc>
              <a:defRPr/>
            </a:pPr>
            <a:r>
              <a:rPr lang="en-US" sz="2800" dirty="0"/>
              <a:t>sender transmits data frame</a:t>
            </a:r>
          </a:p>
          <a:p>
            <a:pPr lvl="1">
              <a:lnSpc>
                <a:spcPct val="100000"/>
              </a:lnSpc>
              <a:defRPr/>
            </a:pPr>
            <a:r>
              <a:rPr lang="en-US" sz="2800" dirty="0"/>
              <a:t>other stations defer transmissions </a:t>
            </a:r>
          </a:p>
          <a:p>
            <a:pPr lvl="1">
              <a:buFont typeface="Wingdings" charset="0"/>
              <a:buNone/>
              <a:defRPr/>
            </a:pPr>
            <a:endParaRPr lang="en-US" sz="2000" dirty="0">
              <a:latin typeface="Gill Sans M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1634220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Collision Avoidance: RTS-CTS exchange</a:t>
            </a:r>
            <a:endParaRPr lang="en-US" dirty="0">
              <a:latin typeface="+mn-lt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28</a:t>
            </a:fld>
            <a:endParaRPr lang="en-US" dirty="0"/>
          </a:p>
        </p:txBody>
      </p:sp>
      <p:sp>
        <p:nvSpPr>
          <p:cNvPr id="49" name="Text Box 15">
            <a:extLst>
              <a:ext uri="{FF2B5EF4-FFF2-40B4-BE49-F238E27FC236}">
                <a16:creationId xmlns:a16="http://schemas.microsoft.com/office/drawing/2014/main" id="{B57108CC-F94A-0647-A61D-117249C9CE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3014" y="1476955"/>
            <a:ext cx="492125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AP</a:t>
            </a:r>
          </a:p>
        </p:txBody>
      </p:sp>
      <p:sp>
        <p:nvSpPr>
          <p:cNvPr id="50" name="Text Box 41">
            <a:extLst>
              <a:ext uri="{FF2B5EF4-FFF2-40B4-BE49-F238E27FC236}">
                <a16:creationId xmlns:a16="http://schemas.microsoft.com/office/drawing/2014/main" id="{1300CE18-0CEB-194F-B49C-E69348D458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69026" y="1326143"/>
            <a:ext cx="350838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A</a:t>
            </a:r>
          </a:p>
        </p:txBody>
      </p:sp>
      <p:sp>
        <p:nvSpPr>
          <p:cNvPr id="51" name="Text Box 42">
            <a:extLst>
              <a:ext uri="{FF2B5EF4-FFF2-40B4-BE49-F238E27FC236}">
                <a16:creationId xmlns:a16="http://schemas.microsoft.com/office/drawing/2014/main" id="{C15B4151-D54F-2E43-A559-187F3D2B8C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66551" y="1324555"/>
            <a:ext cx="338138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B</a:t>
            </a:r>
          </a:p>
        </p:txBody>
      </p:sp>
      <p:sp>
        <p:nvSpPr>
          <p:cNvPr id="54" name="Line 44">
            <a:extLst>
              <a:ext uri="{FF2B5EF4-FFF2-40B4-BE49-F238E27FC236}">
                <a16:creationId xmlns:a16="http://schemas.microsoft.com/office/drawing/2014/main" id="{B0A88798-8C51-824C-BB8B-592E5F75F397}"/>
              </a:ext>
            </a:extLst>
          </p:cNvPr>
          <p:cNvSpPr>
            <a:spLocks noChangeShapeType="1"/>
          </p:cNvSpPr>
          <p:nvPr/>
        </p:nvSpPr>
        <p:spPr bwMode="auto">
          <a:xfrm>
            <a:off x="1340289" y="1811918"/>
            <a:ext cx="78359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55" name="Group 70">
            <a:extLst>
              <a:ext uri="{FF2B5EF4-FFF2-40B4-BE49-F238E27FC236}">
                <a16:creationId xmlns:a16="http://schemas.microsoft.com/office/drawing/2014/main" id="{B5C9B155-B7CB-1B4C-A43D-E669314D7D9A}"/>
              </a:ext>
            </a:extLst>
          </p:cNvPr>
          <p:cNvGrpSpPr>
            <a:grpSpLocks/>
          </p:cNvGrpSpPr>
          <p:nvPr/>
        </p:nvGrpSpPr>
        <p:grpSpPr bwMode="auto">
          <a:xfrm>
            <a:off x="2386451" y="1978605"/>
            <a:ext cx="6553199" cy="817563"/>
            <a:chOff x="1128" y="1194"/>
            <a:chExt cx="4128" cy="515"/>
          </a:xfrm>
        </p:grpSpPr>
        <p:grpSp>
          <p:nvGrpSpPr>
            <p:cNvPr id="56" name="Group 9">
              <a:extLst>
                <a:ext uri="{FF2B5EF4-FFF2-40B4-BE49-F238E27FC236}">
                  <a16:creationId xmlns:a16="http://schemas.microsoft.com/office/drawing/2014/main" id="{72C745EB-2518-4F4A-A88F-39EDB9D92E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28" y="1194"/>
              <a:ext cx="4128" cy="515"/>
              <a:chOff x="587" y="1184"/>
              <a:chExt cx="4128" cy="515"/>
            </a:xfrm>
          </p:grpSpPr>
          <p:sp>
            <p:nvSpPr>
              <p:cNvPr id="59" name="Freeform 7">
                <a:extLst>
                  <a:ext uri="{FF2B5EF4-FFF2-40B4-BE49-F238E27FC236}">
                    <a16:creationId xmlns:a16="http://schemas.microsoft.com/office/drawing/2014/main" id="{E1649A62-E270-D04F-9E7D-3B8C12D2A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" y="1238"/>
                <a:ext cx="4121" cy="461"/>
              </a:xfrm>
              <a:custGeom>
                <a:avLst/>
                <a:gdLst>
                  <a:gd name="T0" fmla="*/ 1 w 2996"/>
                  <a:gd name="T1" fmla="*/ 0 h 461"/>
                  <a:gd name="T2" fmla="*/ 9668 w 2996"/>
                  <a:gd name="T3" fmla="*/ 298 h 461"/>
                  <a:gd name="T4" fmla="*/ 9668 w 2996"/>
                  <a:gd name="T5" fmla="*/ 461 h 461"/>
                  <a:gd name="T6" fmla="*/ 0 w 2996"/>
                  <a:gd name="T7" fmla="*/ 160 h 461"/>
                  <a:gd name="T8" fmla="*/ 1 w 2996"/>
                  <a:gd name="T9" fmla="*/ 0 h 4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96" h="461">
                    <a:moveTo>
                      <a:pt x="1" y="0"/>
                    </a:moveTo>
                    <a:lnTo>
                      <a:pt x="2996" y="298"/>
                    </a:lnTo>
                    <a:lnTo>
                      <a:pt x="2996" y="461"/>
                    </a:lnTo>
                    <a:lnTo>
                      <a:pt x="0" y="160"/>
                    </a:lnTo>
                    <a:lnTo>
                      <a:pt x="1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5">
                      <a:lumMod val="20000"/>
                      <a:lumOff val="80000"/>
                    </a:schemeClr>
                  </a:gs>
                </a:gsLst>
                <a:lin ang="0" scaled="0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0" name="Freeform 8">
                <a:extLst>
                  <a:ext uri="{FF2B5EF4-FFF2-40B4-BE49-F238E27FC236}">
                    <a16:creationId xmlns:a16="http://schemas.microsoft.com/office/drawing/2014/main" id="{1A155B4B-DC60-DB4E-A3D9-598BEE4423F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587" y="1184"/>
                <a:ext cx="4128" cy="461"/>
              </a:xfrm>
              <a:custGeom>
                <a:avLst/>
                <a:gdLst>
                  <a:gd name="T0" fmla="*/ 1 w 2996"/>
                  <a:gd name="T1" fmla="*/ 0 h 461"/>
                  <a:gd name="T2" fmla="*/ 9668 w 2996"/>
                  <a:gd name="T3" fmla="*/ 298 h 461"/>
                  <a:gd name="T4" fmla="*/ 9668 w 2996"/>
                  <a:gd name="T5" fmla="*/ 461 h 461"/>
                  <a:gd name="T6" fmla="*/ 0 w 2996"/>
                  <a:gd name="T7" fmla="*/ 160 h 461"/>
                  <a:gd name="T8" fmla="*/ 1 w 2996"/>
                  <a:gd name="T9" fmla="*/ 0 h 4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96" h="461">
                    <a:moveTo>
                      <a:pt x="1" y="0"/>
                    </a:moveTo>
                    <a:lnTo>
                      <a:pt x="2996" y="298"/>
                    </a:lnTo>
                    <a:lnTo>
                      <a:pt x="2996" y="461"/>
                    </a:lnTo>
                    <a:lnTo>
                      <a:pt x="0" y="160"/>
                    </a:lnTo>
                    <a:lnTo>
                      <a:pt x="1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99000">
                    <a:schemeClr val="accent5">
                      <a:lumMod val="20000"/>
                      <a:lumOff val="80000"/>
                    </a:schemeClr>
                  </a:gs>
                </a:gsLst>
                <a:lin ang="0" scaled="0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7" name="Text Box 51">
              <a:extLst>
                <a:ext uri="{FF2B5EF4-FFF2-40B4-BE49-F238E27FC236}">
                  <a16:creationId xmlns:a16="http://schemas.microsoft.com/office/drawing/2014/main" id="{18042E5E-B8DC-1E40-8C20-81D21EB6E0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356404">
              <a:off x="1544" y="1279"/>
              <a:ext cx="615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RTS(A)</a:t>
              </a:r>
            </a:p>
          </p:txBody>
        </p:sp>
        <p:sp>
          <p:nvSpPr>
            <p:cNvPr id="58" name="Text Box 52">
              <a:extLst>
                <a:ext uri="{FF2B5EF4-FFF2-40B4-BE49-F238E27FC236}">
                  <a16:creationId xmlns:a16="http://schemas.microsoft.com/office/drawing/2014/main" id="{5887FEFC-6004-8742-A9EA-B9D54A2D52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1245820">
              <a:off x="4490" y="1196"/>
              <a:ext cx="601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RTS(B)</a:t>
              </a:r>
            </a:p>
          </p:txBody>
        </p:sp>
      </p:grpSp>
      <p:grpSp>
        <p:nvGrpSpPr>
          <p:cNvPr id="61" name="Group 68">
            <a:extLst>
              <a:ext uri="{FF2B5EF4-FFF2-40B4-BE49-F238E27FC236}">
                <a16:creationId xmlns:a16="http://schemas.microsoft.com/office/drawing/2014/main" id="{98848F57-B443-D64E-A40E-7A9F1DA9DBED}"/>
              </a:ext>
            </a:extLst>
          </p:cNvPr>
          <p:cNvGrpSpPr>
            <a:grpSpLocks/>
          </p:cNvGrpSpPr>
          <p:nvPr/>
        </p:nvGrpSpPr>
        <p:grpSpPr bwMode="auto">
          <a:xfrm>
            <a:off x="2395976" y="2777118"/>
            <a:ext cx="6486526" cy="1174750"/>
            <a:chOff x="1134" y="1697"/>
            <a:chExt cx="4086" cy="740"/>
          </a:xfrm>
        </p:grpSpPr>
        <p:sp>
          <p:nvSpPr>
            <p:cNvPr id="62" name="Freeform 48">
              <a:extLst>
                <a:ext uri="{FF2B5EF4-FFF2-40B4-BE49-F238E27FC236}">
                  <a16:creationId xmlns:a16="http://schemas.microsoft.com/office/drawing/2014/main" id="{F802FF6E-2848-2A4C-BB8D-931A8FD81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" y="1697"/>
              <a:ext cx="3642" cy="461"/>
            </a:xfrm>
            <a:custGeom>
              <a:avLst/>
              <a:gdLst>
                <a:gd name="T0" fmla="*/ 1 w 2996"/>
                <a:gd name="T1" fmla="*/ 0 h 461"/>
                <a:gd name="T2" fmla="*/ 9668 w 2996"/>
                <a:gd name="T3" fmla="*/ 298 h 461"/>
                <a:gd name="T4" fmla="*/ 9668 w 2996"/>
                <a:gd name="T5" fmla="*/ 461 h 461"/>
                <a:gd name="T6" fmla="*/ 0 w 2996"/>
                <a:gd name="T7" fmla="*/ 160 h 461"/>
                <a:gd name="T8" fmla="*/ 1 w 2996"/>
                <a:gd name="T9" fmla="*/ 0 h 4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96" h="461">
                  <a:moveTo>
                    <a:pt x="1" y="0"/>
                  </a:moveTo>
                  <a:lnTo>
                    <a:pt x="2996" y="298"/>
                  </a:lnTo>
                  <a:lnTo>
                    <a:pt x="2996" y="461"/>
                  </a:lnTo>
                  <a:lnTo>
                    <a:pt x="0" y="160"/>
                  </a:lnTo>
                  <a:lnTo>
                    <a:pt x="1" y="0"/>
                  </a:lnTo>
                  <a:close/>
                </a:path>
              </a:pathLst>
            </a:custGeom>
            <a:gradFill rotWithShape="1">
              <a:gsLst>
                <a:gs pos="0">
                  <a:schemeClr val="accent5">
                    <a:lumMod val="60000"/>
                    <a:lumOff val="40000"/>
                  </a:schemeClr>
                </a:gs>
                <a:gs pos="99000">
                  <a:schemeClr val="accent5">
                    <a:lumMod val="20000"/>
                    <a:lumOff val="80000"/>
                  </a:scheme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" name="Text Box 54">
              <a:extLst>
                <a:ext uri="{FF2B5EF4-FFF2-40B4-BE49-F238E27FC236}">
                  <a16:creationId xmlns:a16="http://schemas.microsoft.com/office/drawing/2014/main" id="{209499D7-0BB1-E244-8335-0B09C21461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356404">
              <a:off x="1551" y="1738"/>
              <a:ext cx="615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RTS(A)</a:t>
              </a:r>
            </a:p>
          </p:txBody>
        </p:sp>
        <p:sp>
          <p:nvSpPr>
            <p:cNvPr id="64" name="Freeform 56">
              <a:extLst>
                <a:ext uri="{FF2B5EF4-FFF2-40B4-BE49-F238E27FC236}">
                  <a16:creationId xmlns:a16="http://schemas.microsoft.com/office/drawing/2014/main" id="{29BE5B68-7534-AE42-894F-FC6E6CB25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2082"/>
              <a:ext cx="2260" cy="355"/>
            </a:xfrm>
            <a:custGeom>
              <a:avLst/>
              <a:gdLst>
                <a:gd name="T0" fmla="*/ 0 w 2260"/>
                <a:gd name="T1" fmla="*/ 0 h 355"/>
                <a:gd name="T2" fmla="*/ 2260 w 2260"/>
                <a:gd name="T3" fmla="*/ 186 h 355"/>
                <a:gd name="T4" fmla="*/ 2260 w 2260"/>
                <a:gd name="T5" fmla="*/ 355 h 355"/>
                <a:gd name="T6" fmla="*/ 0 w 2260"/>
                <a:gd name="T7" fmla="*/ 151 h 355"/>
                <a:gd name="T8" fmla="*/ 0 w 2260"/>
                <a:gd name="T9" fmla="*/ 0 h 3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60" h="355">
                  <a:moveTo>
                    <a:pt x="0" y="0"/>
                  </a:moveTo>
                  <a:lnTo>
                    <a:pt x="2260" y="186"/>
                  </a:lnTo>
                  <a:lnTo>
                    <a:pt x="2260" y="355"/>
                  </a:lnTo>
                  <a:lnTo>
                    <a:pt x="0" y="151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100000">
                  <a:srgbClr val="EAE3F5"/>
                </a:gs>
                <a:gs pos="0">
                  <a:srgbClr val="CDBDE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" name="Freeform 57">
              <a:extLst>
                <a:ext uri="{FF2B5EF4-FFF2-40B4-BE49-F238E27FC236}">
                  <a16:creationId xmlns:a16="http://schemas.microsoft.com/office/drawing/2014/main" id="{3B1968BC-1529-3D4A-962E-D401C6E5F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2082"/>
              <a:ext cx="1831" cy="347"/>
            </a:xfrm>
            <a:custGeom>
              <a:avLst/>
              <a:gdLst>
                <a:gd name="T0" fmla="*/ 1860 w 1860"/>
                <a:gd name="T1" fmla="*/ 0 h 347"/>
                <a:gd name="T2" fmla="*/ 0 w 1860"/>
                <a:gd name="T3" fmla="*/ 179 h 347"/>
                <a:gd name="T4" fmla="*/ 0 w 1860"/>
                <a:gd name="T5" fmla="*/ 347 h 347"/>
                <a:gd name="T6" fmla="*/ 1860 w 1860"/>
                <a:gd name="T7" fmla="*/ 151 h 347"/>
                <a:gd name="T8" fmla="*/ 1860 w 1860"/>
                <a:gd name="T9" fmla="*/ 0 h 3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60" h="347">
                  <a:moveTo>
                    <a:pt x="1860" y="0"/>
                  </a:moveTo>
                  <a:lnTo>
                    <a:pt x="0" y="179"/>
                  </a:lnTo>
                  <a:lnTo>
                    <a:pt x="0" y="347"/>
                  </a:lnTo>
                  <a:lnTo>
                    <a:pt x="1860" y="151"/>
                  </a:lnTo>
                  <a:lnTo>
                    <a:pt x="1860" y="0"/>
                  </a:lnTo>
                  <a:close/>
                </a:path>
              </a:pathLst>
            </a:custGeom>
            <a:gradFill>
              <a:gsLst>
                <a:gs pos="0">
                  <a:srgbClr val="E4DBF3"/>
                </a:gs>
                <a:gs pos="100000">
                  <a:srgbClr val="CDBDE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" name="Text Box 58">
              <a:extLst>
                <a:ext uri="{FF2B5EF4-FFF2-40B4-BE49-F238E27FC236}">
                  <a16:creationId xmlns:a16="http://schemas.microsoft.com/office/drawing/2014/main" id="{C0C2C1BA-91FF-224E-A246-0B05B1746B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379204">
              <a:off x="1584" y="2157"/>
              <a:ext cx="612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CTS(A)</a:t>
              </a:r>
            </a:p>
          </p:txBody>
        </p:sp>
        <p:sp>
          <p:nvSpPr>
            <p:cNvPr id="67" name="Text Box 59">
              <a:extLst>
                <a:ext uri="{FF2B5EF4-FFF2-40B4-BE49-F238E27FC236}">
                  <a16:creationId xmlns:a16="http://schemas.microsoft.com/office/drawing/2014/main" id="{EB9E4AF6-51F3-ED4F-B073-A7D914972F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76164">
              <a:off x="3816" y="2147"/>
              <a:ext cx="612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CTS(A)</a:t>
              </a:r>
            </a:p>
          </p:txBody>
        </p:sp>
      </p:grpSp>
      <p:grpSp>
        <p:nvGrpSpPr>
          <p:cNvPr id="68" name="Group 69">
            <a:extLst>
              <a:ext uri="{FF2B5EF4-FFF2-40B4-BE49-F238E27FC236}">
                <a16:creationId xmlns:a16="http://schemas.microsoft.com/office/drawing/2014/main" id="{C9129164-32D4-5B48-854B-478611C1D69B}"/>
              </a:ext>
            </a:extLst>
          </p:cNvPr>
          <p:cNvGrpSpPr>
            <a:grpSpLocks/>
          </p:cNvGrpSpPr>
          <p:nvPr/>
        </p:nvGrpSpPr>
        <p:grpSpPr bwMode="auto">
          <a:xfrm>
            <a:off x="2386451" y="4039180"/>
            <a:ext cx="6553201" cy="2174875"/>
            <a:chOff x="1128" y="2492"/>
            <a:chExt cx="4128" cy="1370"/>
          </a:xfrm>
        </p:grpSpPr>
        <p:sp>
          <p:nvSpPr>
            <p:cNvPr id="69" name="Freeform 60">
              <a:extLst>
                <a:ext uri="{FF2B5EF4-FFF2-40B4-BE49-F238E27FC236}">
                  <a16:creationId xmlns:a16="http://schemas.microsoft.com/office/drawing/2014/main" id="{61752D4D-8298-AD4B-B9D2-D2DED1E2F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8" y="2492"/>
              <a:ext cx="4128" cy="1134"/>
            </a:xfrm>
            <a:custGeom>
              <a:avLst/>
              <a:gdLst>
                <a:gd name="T0" fmla="*/ 0 w 3652"/>
                <a:gd name="T1" fmla="*/ 0 h 1134"/>
                <a:gd name="T2" fmla="*/ 3652 w 3652"/>
                <a:gd name="T3" fmla="*/ 318 h 1134"/>
                <a:gd name="T4" fmla="*/ 3652 w 3652"/>
                <a:gd name="T5" fmla="*/ 1134 h 1134"/>
                <a:gd name="T6" fmla="*/ 1 w 3652"/>
                <a:gd name="T7" fmla="*/ 787 h 1134"/>
                <a:gd name="T8" fmla="*/ 0 w 3652"/>
                <a:gd name="T9" fmla="*/ 0 h 1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52" h="1134">
                  <a:moveTo>
                    <a:pt x="0" y="0"/>
                  </a:moveTo>
                  <a:lnTo>
                    <a:pt x="3652" y="318"/>
                  </a:lnTo>
                  <a:lnTo>
                    <a:pt x="3652" y="1134"/>
                  </a:lnTo>
                  <a:lnTo>
                    <a:pt x="1" y="787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100000">
                  <a:srgbClr val="9BE6CC"/>
                </a:gs>
                <a:gs pos="0">
                  <a:srgbClr val="37CC99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0" name="Text Box 61">
              <a:extLst>
                <a:ext uri="{FF2B5EF4-FFF2-40B4-BE49-F238E27FC236}">
                  <a16:creationId xmlns:a16="http://schemas.microsoft.com/office/drawing/2014/main" id="{1C858E66-F881-2349-9632-3938A55730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4" y="2814"/>
              <a:ext cx="1135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DATA (A)</a:t>
              </a:r>
            </a:p>
          </p:txBody>
        </p:sp>
        <p:sp>
          <p:nvSpPr>
            <p:cNvPr id="71" name="Freeform 62">
              <a:extLst>
                <a:ext uri="{FF2B5EF4-FFF2-40B4-BE49-F238E27FC236}">
                  <a16:creationId xmlns:a16="http://schemas.microsoft.com/office/drawing/2014/main" id="{835BC1D8-E6BA-1941-80A9-2C5FA5DB4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3507"/>
              <a:ext cx="2260" cy="355"/>
            </a:xfrm>
            <a:custGeom>
              <a:avLst/>
              <a:gdLst>
                <a:gd name="T0" fmla="*/ 0 w 2260"/>
                <a:gd name="T1" fmla="*/ 0 h 355"/>
                <a:gd name="T2" fmla="*/ 2260 w 2260"/>
                <a:gd name="T3" fmla="*/ 186 h 355"/>
                <a:gd name="T4" fmla="*/ 2260 w 2260"/>
                <a:gd name="T5" fmla="*/ 355 h 355"/>
                <a:gd name="T6" fmla="*/ 0 w 2260"/>
                <a:gd name="T7" fmla="*/ 151 h 355"/>
                <a:gd name="T8" fmla="*/ 0 w 2260"/>
                <a:gd name="T9" fmla="*/ 0 h 3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60" h="355">
                  <a:moveTo>
                    <a:pt x="0" y="0"/>
                  </a:moveTo>
                  <a:lnTo>
                    <a:pt x="2260" y="186"/>
                  </a:lnTo>
                  <a:lnTo>
                    <a:pt x="2260" y="355"/>
                  </a:lnTo>
                  <a:lnTo>
                    <a:pt x="0" y="151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100000">
                  <a:srgbClr val="EAE3F5"/>
                </a:gs>
                <a:gs pos="0">
                  <a:srgbClr val="CDBDE8"/>
                </a:gs>
              </a:gsLst>
              <a:lin ang="0" scaled="0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" name="Freeform 63">
              <a:extLst>
                <a:ext uri="{FF2B5EF4-FFF2-40B4-BE49-F238E27FC236}">
                  <a16:creationId xmlns:a16="http://schemas.microsoft.com/office/drawing/2014/main" id="{930C8B83-C511-364F-B285-9B194E178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3508"/>
              <a:ext cx="1843" cy="347"/>
            </a:xfrm>
            <a:custGeom>
              <a:avLst/>
              <a:gdLst>
                <a:gd name="T0" fmla="*/ 1860 w 1860"/>
                <a:gd name="T1" fmla="*/ 0 h 347"/>
                <a:gd name="T2" fmla="*/ 0 w 1860"/>
                <a:gd name="T3" fmla="*/ 179 h 347"/>
                <a:gd name="T4" fmla="*/ 0 w 1860"/>
                <a:gd name="T5" fmla="*/ 347 h 347"/>
                <a:gd name="T6" fmla="*/ 1860 w 1860"/>
                <a:gd name="T7" fmla="*/ 151 h 347"/>
                <a:gd name="T8" fmla="*/ 1860 w 1860"/>
                <a:gd name="T9" fmla="*/ 0 h 3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60" h="347">
                  <a:moveTo>
                    <a:pt x="1860" y="0"/>
                  </a:moveTo>
                  <a:lnTo>
                    <a:pt x="0" y="179"/>
                  </a:lnTo>
                  <a:lnTo>
                    <a:pt x="0" y="347"/>
                  </a:lnTo>
                  <a:lnTo>
                    <a:pt x="1860" y="151"/>
                  </a:lnTo>
                  <a:lnTo>
                    <a:pt x="1860" y="0"/>
                  </a:lnTo>
                  <a:close/>
                </a:path>
              </a:pathLst>
            </a:custGeom>
            <a:gradFill>
              <a:gsLst>
                <a:gs pos="100000">
                  <a:srgbClr val="EAE3F5"/>
                </a:gs>
                <a:gs pos="0">
                  <a:srgbClr val="CDBDE8"/>
                </a:gs>
              </a:gsLst>
              <a:lin ang="10800000" scaled="0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" name="Text Box 64">
              <a:extLst>
                <a:ext uri="{FF2B5EF4-FFF2-40B4-BE49-F238E27FC236}">
                  <a16:creationId xmlns:a16="http://schemas.microsoft.com/office/drawing/2014/main" id="{80925179-49BC-2349-8992-75BB30FCD5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379204">
              <a:off x="1600" y="3582"/>
              <a:ext cx="607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ACK(A)</a:t>
              </a:r>
            </a:p>
          </p:txBody>
        </p:sp>
        <p:sp>
          <p:nvSpPr>
            <p:cNvPr id="74" name="Text Box 65">
              <a:extLst>
                <a:ext uri="{FF2B5EF4-FFF2-40B4-BE49-F238E27FC236}">
                  <a16:creationId xmlns:a16="http://schemas.microsoft.com/office/drawing/2014/main" id="{E7403CA7-E600-0C4C-A60D-9BA8AB2972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76164">
              <a:off x="3832" y="3572"/>
              <a:ext cx="607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ACK(A)</a:t>
              </a:r>
            </a:p>
          </p:txBody>
        </p:sp>
      </p:grpSp>
      <p:grpSp>
        <p:nvGrpSpPr>
          <p:cNvPr id="75" name="Group 66">
            <a:extLst>
              <a:ext uri="{FF2B5EF4-FFF2-40B4-BE49-F238E27FC236}">
                <a16:creationId xmlns:a16="http://schemas.microsoft.com/office/drawing/2014/main" id="{F05D0514-260E-1E43-8388-78F33D7F0C1D}"/>
              </a:ext>
            </a:extLst>
          </p:cNvPr>
          <p:cNvGrpSpPr>
            <a:grpSpLocks/>
          </p:cNvGrpSpPr>
          <p:nvPr/>
        </p:nvGrpSpPr>
        <p:grpSpPr bwMode="auto">
          <a:xfrm>
            <a:off x="5013764" y="2129418"/>
            <a:ext cx="3109912" cy="715962"/>
            <a:chOff x="2596" y="1330"/>
            <a:chExt cx="1959" cy="451"/>
          </a:xfrm>
        </p:grpSpPr>
        <p:sp>
          <p:nvSpPr>
            <p:cNvPr id="76" name="AutoShape 10">
              <a:extLst>
                <a:ext uri="{FF2B5EF4-FFF2-40B4-BE49-F238E27FC236}">
                  <a16:creationId xmlns:a16="http://schemas.microsoft.com/office/drawing/2014/main" id="{832EF9D7-69BC-5545-AB6F-7343415030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1330"/>
              <a:ext cx="683" cy="293"/>
            </a:xfrm>
            <a:prstGeom prst="irregularSeal1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77" name="Text Box 11">
              <a:extLst>
                <a:ext uri="{FF2B5EF4-FFF2-40B4-BE49-F238E27FC236}">
                  <a16:creationId xmlns:a16="http://schemas.microsoft.com/office/drawing/2014/main" id="{575A100D-49B2-0D44-9324-89E1FB018D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78" y="1550"/>
              <a:ext cx="1777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reservation collision</a:t>
              </a:r>
            </a:p>
          </p:txBody>
        </p:sp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3BF24F12-CE7B-D443-8C15-F591194A251A}"/>
              </a:ext>
            </a:extLst>
          </p:cNvPr>
          <p:cNvGrpSpPr>
            <a:grpSpLocks/>
          </p:cNvGrpSpPr>
          <p:nvPr/>
        </p:nvGrpSpPr>
        <p:grpSpPr bwMode="auto">
          <a:xfrm>
            <a:off x="8939651" y="3755018"/>
            <a:ext cx="711200" cy="2548800"/>
            <a:chOff x="8205350" y="3671888"/>
            <a:chExt cx="711200" cy="2548800"/>
          </a:xfrm>
        </p:grpSpPr>
        <p:sp>
          <p:nvSpPr>
            <p:cNvPr id="79" name="Line 71">
              <a:extLst>
                <a:ext uri="{FF2B5EF4-FFF2-40B4-BE49-F238E27FC236}">
                  <a16:creationId xmlns:a16="http://schemas.microsoft.com/office/drawing/2014/main" id="{8861D341-8C8D-1748-B284-6F9756322A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28038" y="3671888"/>
              <a:ext cx="0" cy="254880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0" name="Text Box 72">
              <a:extLst>
                <a:ext uri="{FF2B5EF4-FFF2-40B4-BE49-F238E27FC236}">
                  <a16:creationId xmlns:a16="http://schemas.microsoft.com/office/drawing/2014/main" id="{36ECAC2C-38BD-2145-8811-D01C7C8804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5350" y="4689475"/>
              <a:ext cx="711200" cy="3698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defer</a:t>
              </a:r>
            </a:p>
          </p:txBody>
        </p:sp>
      </p:grpSp>
      <p:grpSp>
        <p:nvGrpSpPr>
          <p:cNvPr id="81" name="Group 361">
            <a:extLst>
              <a:ext uri="{FF2B5EF4-FFF2-40B4-BE49-F238E27FC236}">
                <a16:creationId xmlns:a16="http://schemas.microsoft.com/office/drawing/2014/main" id="{DC6E86CC-64EA-0E4F-A3DA-0C7FF44F1C9F}"/>
              </a:ext>
            </a:extLst>
          </p:cNvPr>
          <p:cNvGrpSpPr>
            <a:grpSpLocks/>
          </p:cNvGrpSpPr>
          <p:nvPr/>
        </p:nvGrpSpPr>
        <p:grpSpPr bwMode="auto">
          <a:xfrm>
            <a:off x="4923276" y="1200730"/>
            <a:ext cx="650875" cy="561975"/>
            <a:chOff x="2967" y="478"/>
            <a:chExt cx="788" cy="625"/>
          </a:xfrm>
        </p:grpSpPr>
        <p:pic>
          <p:nvPicPr>
            <p:cNvPr id="82" name="Picture 358" descr="access_point_stylized_small">
              <a:extLst>
                <a:ext uri="{FF2B5EF4-FFF2-40B4-BE49-F238E27FC236}">
                  <a16:creationId xmlns:a16="http://schemas.microsoft.com/office/drawing/2014/main" id="{ACF5FCAA-0076-D945-A436-4B3616F2A6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3" name="Picture 360" descr="antenna_radiation_stylized">
              <a:extLst>
                <a:ext uri="{FF2B5EF4-FFF2-40B4-BE49-F238E27FC236}">
                  <a16:creationId xmlns:a16="http://schemas.microsoft.com/office/drawing/2014/main" id="{F33EA2B5-9337-7F4E-AA4E-DD2845CBD7B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84" name="Group 356">
            <a:extLst>
              <a:ext uri="{FF2B5EF4-FFF2-40B4-BE49-F238E27FC236}">
                <a16:creationId xmlns:a16="http://schemas.microsoft.com/office/drawing/2014/main" id="{11578272-6776-B94A-AAF0-9F563045AD45}"/>
              </a:ext>
            </a:extLst>
          </p:cNvPr>
          <p:cNvGrpSpPr>
            <a:grpSpLocks/>
          </p:cNvGrpSpPr>
          <p:nvPr/>
        </p:nvGrpSpPr>
        <p:grpSpPr bwMode="auto">
          <a:xfrm>
            <a:off x="2110226" y="1140405"/>
            <a:ext cx="609600" cy="598488"/>
            <a:chOff x="313" y="1497"/>
            <a:chExt cx="1152" cy="1014"/>
          </a:xfrm>
        </p:grpSpPr>
        <p:pic>
          <p:nvPicPr>
            <p:cNvPr id="85" name="Picture 354" descr="laptop_stylized_small">
              <a:extLst>
                <a:ext uri="{FF2B5EF4-FFF2-40B4-BE49-F238E27FC236}">
                  <a16:creationId xmlns:a16="http://schemas.microsoft.com/office/drawing/2014/main" id="{E256E2DD-3C54-0549-A903-4CAE5BCEDA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6" name="Picture 355" descr="antenna_stylized">
              <a:extLst>
                <a:ext uri="{FF2B5EF4-FFF2-40B4-BE49-F238E27FC236}">
                  <a16:creationId xmlns:a16="http://schemas.microsoft.com/office/drawing/2014/main" id="{93764C0E-BB21-0A41-9D23-7F9259FB50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87" name="Group 356">
            <a:extLst>
              <a:ext uri="{FF2B5EF4-FFF2-40B4-BE49-F238E27FC236}">
                <a16:creationId xmlns:a16="http://schemas.microsoft.com/office/drawing/2014/main" id="{62EC1392-7192-674C-9F39-338C35E2F689}"/>
              </a:ext>
            </a:extLst>
          </p:cNvPr>
          <p:cNvGrpSpPr>
            <a:grpSpLocks/>
          </p:cNvGrpSpPr>
          <p:nvPr/>
        </p:nvGrpSpPr>
        <p:grpSpPr bwMode="auto">
          <a:xfrm>
            <a:off x="8561826" y="1170568"/>
            <a:ext cx="609600" cy="598487"/>
            <a:chOff x="313" y="1497"/>
            <a:chExt cx="1152" cy="1014"/>
          </a:xfrm>
        </p:grpSpPr>
        <p:pic>
          <p:nvPicPr>
            <p:cNvPr id="88" name="Picture 354" descr="laptop_stylized_small">
              <a:extLst>
                <a:ext uri="{FF2B5EF4-FFF2-40B4-BE49-F238E27FC236}">
                  <a16:creationId xmlns:a16="http://schemas.microsoft.com/office/drawing/2014/main" id="{B6D6F070-5327-4042-9FC7-74F8D22287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9" name="Picture 355" descr="antenna_stylized">
              <a:extLst>
                <a:ext uri="{FF2B5EF4-FFF2-40B4-BE49-F238E27FC236}">
                  <a16:creationId xmlns:a16="http://schemas.microsoft.com/office/drawing/2014/main" id="{EBDBBDB2-0438-8041-89B1-F3D300C6F2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cxnSp>
        <p:nvCxnSpPr>
          <p:cNvPr id="91" name="Straight Arrow Connector 90">
            <a:extLst>
              <a:ext uri="{FF2B5EF4-FFF2-40B4-BE49-F238E27FC236}">
                <a16:creationId xmlns:a16="http://schemas.microsoft.com/office/drawing/2014/main" id="{B692E6CB-15CD-2240-9932-047722556C45}"/>
              </a:ext>
            </a:extLst>
          </p:cNvPr>
          <p:cNvCxnSpPr/>
          <p:nvPr/>
        </p:nvCxnSpPr>
        <p:spPr>
          <a:xfrm>
            <a:off x="1745679" y="2008911"/>
            <a:ext cx="0" cy="3810000"/>
          </a:xfrm>
          <a:prstGeom prst="straightConnector1">
            <a:avLst/>
          </a:prstGeom>
          <a:ln w="158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Text Box 46">
            <a:extLst>
              <a:ext uri="{FF2B5EF4-FFF2-40B4-BE49-F238E27FC236}">
                <a16:creationId xmlns:a16="http://schemas.microsoft.com/office/drawing/2014/main" id="{F0293F4D-BED0-464C-94AF-66657377FE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21972" y="4165386"/>
            <a:ext cx="620712" cy="36988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time</a:t>
            </a:r>
          </a:p>
        </p:txBody>
      </p:sp>
    </p:spTree>
    <p:extLst>
      <p:ext uri="{BB962C8B-B14F-4D97-AF65-F5344CB8AC3E}">
        <p14:creationId xmlns:p14="http://schemas.microsoft.com/office/powerpoint/2010/main" val="68404857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802.11 frame: addressing</a:t>
            </a:r>
            <a:endParaRPr lang="en-US" dirty="0">
              <a:latin typeface="+mn-lt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29</a:t>
            </a:fld>
            <a:endParaRPr lang="en-US" dirty="0"/>
          </a:p>
        </p:txBody>
      </p:sp>
      <p:sp>
        <p:nvSpPr>
          <p:cNvPr id="124" name="Text Box 12">
            <a:extLst>
              <a:ext uri="{FF2B5EF4-FFF2-40B4-BE49-F238E27FC236}">
                <a16:creationId xmlns:a16="http://schemas.microsoft.com/office/drawing/2014/main" id="{EB802AA9-5C9F-1F41-8DAA-4DADB50C31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90908" y="1240482"/>
            <a:ext cx="31451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2</a:t>
            </a:r>
          </a:p>
        </p:txBody>
      </p:sp>
      <p:sp>
        <p:nvSpPr>
          <p:cNvPr id="125" name="Text Box 13">
            <a:extLst>
              <a:ext uri="{FF2B5EF4-FFF2-40B4-BE49-F238E27FC236}">
                <a16:creationId xmlns:a16="http://schemas.microsoft.com/office/drawing/2014/main" id="{976031FD-0DE5-5B4A-80BD-BD79CEF9AE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52908" y="1240482"/>
            <a:ext cx="31451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2</a:t>
            </a:r>
          </a:p>
        </p:txBody>
      </p:sp>
      <p:sp>
        <p:nvSpPr>
          <p:cNvPr id="126" name="Text Box 14">
            <a:extLst>
              <a:ext uri="{FF2B5EF4-FFF2-40B4-BE49-F238E27FC236}">
                <a16:creationId xmlns:a16="http://schemas.microsoft.com/office/drawing/2014/main" id="{FC24CF30-0DB1-DC4B-A5A5-09191098D4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7308" y="1240482"/>
            <a:ext cx="31451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6</a:t>
            </a:r>
          </a:p>
        </p:txBody>
      </p:sp>
      <p:sp>
        <p:nvSpPr>
          <p:cNvPr id="127" name="Text Box 15">
            <a:extLst>
              <a:ext uri="{FF2B5EF4-FFF2-40B4-BE49-F238E27FC236}">
                <a16:creationId xmlns:a16="http://schemas.microsoft.com/office/drawing/2014/main" id="{061DB4A9-0D08-7F4F-A90E-91ADB310D4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9308" y="1240482"/>
            <a:ext cx="31451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6</a:t>
            </a:r>
          </a:p>
        </p:txBody>
      </p:sp>
      <p:sp>
        <p:nvSpPr>
          <p:cNvPr id="128" name="Text Box 16">
            <a:extLst>
              <a:ext uri="{FF2B5EF4-FFF2-40B4-BE49-F238E27FC236}">
                <a16:creationId xmlns:a16="http://schemas.microsoft.com/office/drawing/2014/main" id="{2D692E38-D5F5-884C-8D26-3DC54A2277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67508" y="1240482"/>
            <a:ext cx="31451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6</a:t>
            </a:r>
          </a:p>
        </p:txBody>
      </p:sp>
      <p:sp>
        <p:nvSpPr>
          <p:cNvPr id="129" name="Text Box 17">
            <a:extLst>
              <a:ext uri="{FF2B5EF4-FFF2-40B4-BE49-F238E27FC236}">
                <a16:creationId xmlns:a16="http://schemas.microsoft.com/office/drawing/2014/main" id="{2E76FE38-B6C0-E94A-A8BE-2F6C0BAB01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05708" y="1240482"/>
            <a:ext cx="31451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2</a:t>
            </a:r>
          </a:p>
        </p:txBody>
      </p:sp>
      <p:sp>
        <p:nvSpPr>
          <p:cNvPr id="130" name="Text Box 18">
            <a:extLst>
              <a:ext uri="{FF2B5EF4-FFF2-40B4-BE49-F238E27FC236}">
                <a16:creationId xmlns:a16="http://schemas.microsoft.com/office/drawing/2014/main" id="{32F7DF4E-4B6B-D24E-83B6-A373752348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1796" y="1243396"/>
            <a:ext cx="31451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6</a:t>
            </a:r>
          </a:p>
        </p:txBody>
      </p:sp>
      <p:sp>
        <p:nvSpPr>
          <p:cNvPr id="131" name="Text Box 19">
            <a:extLst>
              <a:ext uri="{FF2B5EF4-FFF2-40B4-BE49-F238E27FC236}">
                <a16:creationId xmlns:a16="http://schemas.microsoft.com/office/drawing/2014/main" id="{388E12FB-1C38-A247-889D-979C816404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9708" y="1240482"/>
            <a:ext cx="102784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0 - 2312</a:t>
            </a:r>
          </a:p>
        </p:txBody>
      </p:sp>
      <p:sp>
        <p:nvSpPr>
          <p:cNvPr id="132" name="Text Box 20">
            <a:extLst>
              <a:ext uri="{FF2B5EF4-FFF2-40B4-BE49-F238E27FC236}">
                <a16:creationId xmlns:a16="http://schemas.microsoft.com/office/drawing/2014/main" id="{18BB5749-AEFF-2549-A25A-F61CA6314E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57496" y="1240118"/>
            <a:ext cx="31451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4</a:t>
            </a:r>
          </a:p>
        </p:txBody>
      </p:sp>
      <p:sp>
        <p:nvSpPr>
          <p:cNvPr id="137" name="Text Box 55">
            <a:extLst>
              <a:ext uri="{FF2B5EF4-FFF2-40B4-BE49-F238E27FC236}">
                <a16:creationId xmlns:a16="http://schemas.microsoft.com/office/drawing/2014/main" id="{8AFA0209-7D36-5C40-9653-C3B23F499E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850" y="3375310"/>
            <a:ext cx="3390721" cy="10895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400" dirty="0">
                <a:solidFill>
                  <a:srgbClr val="C00000"/>
                </a:solidFill>
                <a:latin typeface="+mn-lt"/>
              </a:rPr>
              <a:t>Address 1: </a:t>
            </a:r>
            <a:r>
              <a:rPr lang="en-US" sz="2400" dirty="0">
                <a:solidFill>
                  <a:srgbClr val="000000"/>
                </a:solidFill>
                <a:latin typeface="+mn-lt"/>
              </a:rPr>
              <a:t>MAC address of wireless host or AP  to receive this frame</a:t>
            </a:r>
          </a:p>
        </p:txBody>
      </p:sp>
      <p:sp>
        <p:nvSpPr>
          <p:cNvPr id="140" name="Text Box 58">
            <a:extLst>
              <a:ext uri="{FF2B5EF4-FFF2-40B4-BE49-F238E27FC236}">
                <a16:creationId xmlns:a16="http://schemas.microsoft.com/office/drawing/2014/main" id="{1149C5E4-EC40-194B-B404-ED6C93E0F3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65841" y="3388845"/>
            <a:ext cx="3235902" cy="7571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400" dirty="0">
                <a:solidFill>
                  <a:srgbClr val="C00000"/>
                </a:solidFill>
                <a:latin typeface="+mn-lt"/>
              </a:rPr>
              <a:t>Address 4: </a:t>
            </a:r>
            <a:r>
              <a:rPr lang="en-US" sz="2400" dirty="0">
                <a:solidFill>
                  <a:srgbClr val="000000"/>
                </a:solidFill>
                <a:latin typeface="+mn-lt"/>
              </a:rPr>
              <a:t>used only in ad hoc mode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4AF74D66-AC0A-4948-956A-137D269B89FE}"/>
              </a:ext>
            </a:extLst>
          </p:cNvPr>
          <p:cNvGrpSpPr/>
          <p:nvPr/>
        </p:nvGrpSpPr>
        <p:grpSpPr>
          <a:xfrm>
            <a:off x="1939636" y="1546513"/>
            <a:ext cx="8091055" cy="854364"/>
            <a:chOff x="1981199" y="2322368"/>
            <a:chExt cx="8091055" cy="854364"/>
          </a:xfrm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25229BFC-8C9D-5341-AFF9-493C1C33ECA0}"/>
                </a:ext>
              </a:extLst>
            </p:cNvPr>
            <p:cNvSpPr/>
            <p:nvPr/>
          </p:nvSpPr>
          <p:spPr>
            <a:xfrm>
              <a:off x="1981199" y="2369127"/>
              <a:ext cx="8091055" cy="748146"/>
            </a:xfrm>
            <a:prstGeom prst="rect">
              <a:avLst/>
            </a:prstGeom>
            <a:solidFill>
              <a:srgbClr val="37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8767F13F-1490-C040-9619-96164A9D583F}"/>
                </a:ext>
              </a:extLst>
            </p:cNvPr>
            <p:cNvCxnSpPr/>
            <p:nvPr/>
          </p:nvCxnSpPr>
          <p:spPr>
            <a:xfrm>
              <a:off x="2826327" y="2341418"/>
              <a:ext cx="0" cy="803564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6AA45C04-3EEC-A54A-B447-129E48EA93A7}"/>
                </a:ext>
              </a:extLst>
            </p:cNvPr>
            <p:cNvCxnSpPr/>
            <p:nvPr/>
          </p:nvCxnSpPr>
          <p:spPr>
            <a:xfrm>
              <a:off x="3674052" y="2369993"/>
              <a:ext cx="0" cy="803564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930F2417-8AA1-B34D-BAED-58697FAA172F}"/>
                </a:ext>
              </a:extLst>
            </p:cNvPr>
            <p:cNvCxnSpPr/>
            <p:nvPr/>
          </p:nvCxnSpPr>
          <p:spPr>
            <a:xfrm>
              <a:off x="4515427" y="2373168"/>
              <a:ext cx="0" cy="803564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68036314-22EF-A546-8B34-64A33BD2787D}"/>
                </a:ext>
              </a:extLst>
            </p:cNvPr>
            <p:cNvCxnSpPr/>
            <p:nvPr/>
          </p:nvCxnSpPr>
          <p:spPr>
            <a:xfrm>
              <a:off x="5347277" y="2360468"/>
              <a:ext cx="0" cy="803564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Straight Connector 144">
              <a:extLst>
                <a:ext uri="{FF2B5EF4-FFF2-40B4-BE49-F238E27FC236}">
                  <a16:creationId xmlns:a16="http://schemas.microsoft.com/office/drawing/2014/main" id="{E34173DD-F5BD-B547-999E-4FA4E0302BE7}"/>
                </a:ext>
              </a:extLst>
            </p:cNvPr>
            <p:cNvCxnSpPr/>
            <p:nvPr/>
          </p:nvCxnSpPr>
          <p:spPr>
            <a:xfrm>
              <a:off x="6185477" y="2347768"/>
              <a:ext cx="0" cy="803564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2CC004E3-DD67-494B-96F9-992882A2BB95}"/>
                </a:ext>
              </a:extLst>
            </p:cNvPr>
            <p:cNvCxnSpPr/>
            <p:nvPr/>
          </p:nvCxnSpPr>
          <p:spPr>
            <a:xfrm>
              <a:off x="7023677" y="2335068"/>
              <a:ext cx="0" cy="803564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C4A59E-2798-E14B-8864-897D2A4077AB}"/>
                </a:ext>
              </a:extLst>
            </p:cNvPr>
            <p:cNvCxnSpPr/>
            <p:nvPr/>
          </p:nvCxnSpPr>
          <p:spPr>
            <a:xfrm>
              <a:off x="7861877" y="2322368"/>
              <a:ext cx="0" cy="803564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55D32E6D-CD0F-B947-BECB-0BB4432C2069}"/>
                </a:ext>
              </a:extLst>
            </p:cNvPr>
            <p:cNvCxnSpPr/>
            <p:nvPr/>
          </p:nvCxnSpPr>
          <p:spPr>
            <a:xfrm>
              <a:off x="9236652" y="2369993"/>
              <a:ext cx="0" cy="803564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5" name="Rectangle 3">
            <a:extLst>
              <a:ext uri="{FF2B5EF4-FFF2-40B4-BE49-F238E27FC236}">
                <a16:creationId xmlns:a16="http://schemas.microsoft.com/office/drawing/2014/main" id="{19FB91BB-3917-6C4C-A950-F94A76A4FC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3485" y="1672504"/>
            <a:ext cx="838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frame</a:t>
            </a:r>
          </a:p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control</a:t>
            </a:r>
          </a:p>
        </p:txBody>
      </p:sp>
      <p:sp>
        <p:nvSpPr>
          <p:cNvPr id="116" name="Rectangle 4">
            <a:extLst>
              <a:ext uri="{FF2B5EF4-FFF2-40B4-BE49-F238E27FC236}">
                <a16:creationId xmlns:a16="http://schemas.microsoft.com/office/drawing/2014/main" id="{F3F7D97F-8B3D-E248-8ED4-6A7E4027C8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3520" y="1672504"/>
            <a:ext cx="838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duration</a:t>
            </a:r>
          </a:p>
        </p:txBody>
      </p:sp>
      <p:sp>
        <p:nvSpPr>
          <p:cNvPr id="117" name="Rectangle 5">
            <a:extLst>
              <a:ext uri="{FF2B5EF4-FFF2-40B4-BE49-F238E27FC236}">
                <a16:creationId xmlns:a16="http://schemas.microsoft.com/office/drawing/2014/main" id="{91218FF9-7C58-A646-B5C2-DE83E6B627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69430" y="1672504"/>
            <a:ext cx="838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address</a:t>
            </a:r>
          </a:p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1</a:t>
            </a:r>
          </a:p>
        </p:txBody>
      </p:sp>
      <p:sp>
        <p:nvSpPr>
          <p:cNvPr id="118" name="Rectangle 6">
            <a:extLst>
              <a:ext uri="{FF2B5EF4-FFF2-40B4-BE49-F238E27FC236}">
                <a16:creationId xmlns:a16="http://schemas.microsoft.com/office/drawing/2014/main" id="{D7D7633B-DBB6-0847-9C11-53C1398BA7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7630" y="1672504"/>
            <a:ext cx="838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address</a:t>
            </a:r>
          </a:p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2</a:t>
            </a:r>
          </a:p>
        </p:txBody>
      </p:sp>
      <p:sp>
        <p:nvSpPr>
          <p:cNvPr id="119" name="Rectangle 7">
            <a:extLst>
              <a:ext uri="{FF2B5EF4-FFF2-40B4-BE49-F238E27FC236}">
                <a16:creationId xmlns:a16="http://schemas.microsoft.com/office/drawing/2014/main" id="{E39443BA-2E24-114F-85CB-5CA6A7DF18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22230" y="1672504"/>
            <a:ext cx="838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address</a:t>
            </a:r>
          </a:p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4</a:t>
            </a:r>
          </a:p>
        </p:txBody>
      </p:sp>
      <p:sp>
        <p:nvSpPr>
          <p:cNvPr id="120" name="Rectangle 8">
            <a:extLst>
              <a:ext uri="{FF2B5EF4-FFF2-40B4-BE49-F238E27FC236}">
                <a16:creationId xmlns:a16="http://schemas.microsoft.com/office/drawing/2014/main" id="{5B42CCAD-488D-4840-9DA3-9D221E25AE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5830" y="1672504"/>
            <a:ext cx="838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address</a:t>
            </a:r>
          </a:p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3</a:t>
            </a:r>
          </a:p>
        </p:txBody>
      </p:sp>
      <p:sp>
        <p:nvSpPr>
          <p:cNvPr id="121" name="Rectangle 9">
            <a:extLst>
              <a:ext uri="{FF2B5EF4-FFF2-40B4-BE49-F238E27FC236}">
                <a16:creationId xmlns:a16="http://schemas.microsoft.com/office/drawing/2014/main" id="{5ABA6D97-54D1-3B48-8E35-4BD2C716F1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4030" y="1672504"/>
            <a:ext cx="838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122" name="Rectangle 10">
            <a:extLst>
              <a:ext uri="{FF2B5EF4-FFF2-40B4-BE49-F238E27FC236}">
                <a16:creationId xmlns:a16="http://schemas.microsoft.com/office/drawing/2014/main" id="{B26FE9E4-8E06-0D45-A2FC-D385D56A7E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0430" y="1672504"/>
            <a:ext cx="13716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payload</a:t>
            </a:r>
          </a:p>
        </p:txBody>
      </p:sp>
      <p:sp>
        <p:nvSpPr>
          <p:cNvPr id="123" name="Rectangle 11">
            <a:extLst>
              <a:ext uri="{FF2B5EF4-FFF2-40B4-BE49-F238E27FC236}">
                <a16:creationId xmlns:a16="http://schemas.microsoft.com/office/drawing/2014/main" id="{99410C58-51A8-2F4C-AAF8-53D3A0A096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32030" y="1672504"/>
            <a:ext cx="838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CRC</a:t>
            </a:r>
          </a:p>
        </p:txBody>
      </p:sp>
      <p:sp>
        <p:nvSpPr>
          <p:cNvPr id="133" name="Text Box 21">
            <a:extLst>
              <a:ext uri="{FF2B5EF4-FFF2-40B4-BE49-F238E27FC236}">
                <a16:creationId xmlns:a16="http://schemas.microsoft.com/office/drawing/2014/main" id="{42BF6590-B2B6-1548-BA6F-9A4B4FEF97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2992" y="1705119"/>
            <a:ext cx="857927" cy="5410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+mn-lt"/>
                <a:ea typeface="ＭＳ Ｐゴシック" charset="0"/>
              </a:rPr>
              <a:t>seq</a:t>
            </a:r>
          </a:p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+mn-lt"/>
                <a:ea typeface="ＭＳ Ｐゴシック" charset="0"/>
              </a:rPr>
              <a:t>control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71E041B5-9738-A742-BCFC-9F35F63D2AE4}"/>
              </a:ext>
            </a:extLst>
          </p:cNvPr>
          <p:cNvGrpSpPr/>
          <p:nvPr/>
        </p:nvGrpSpPr>
        <p:grpSpPr>
          <a:xfrm>
            <a:off x="1873822" y="2507673"/>
            <a:ext cx="3199209" cy="3495460"/>
            <a:chOff x="1873822" y="2507673"/>
            <a:chExt cx="3199209" cy="3495460"/>
          </a:xfrm>
        </p:grpSpPr>
        <p:sp>
          <p:nvSpPr>
            <p:cNvPr id="134" name="Text Box 52">
              <a:extLst>
                <a:ext uri="{FF2B5EF4-FFF2-40B4-BE49-F238E27FC236}">
                  <a16:creationId xmlns:a16="http://schemas.microsoft.com/office/drawing/2014/main" id="{F97A879F-B7E1-CE4E-8035-D753916E84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73822" y="4913604"/>
              <a:ext cx="3199209" cy="10895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C00000"/>
                  </a:solidFill>
                  <a:latin typeface="+mn-lt"/>
                </a:rPr>
                <a:t>Address 2: </a:t>
              </a:r>
              <a:r>
                <a:rPr lang="en-US" sz="2400" dirty="0">
                  <a:solidFill>
                    <a:srgbClr val="000000"/>
                  </a:solidFill>
                  <a:latin typeface="+mn-lt"/>
                </a:rPr>
                <a:t>MAC address</a:t>
              </a:r>
            </a:p>
            <a:p>
              <a:pPr algn="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</a:rPr>
                <a:t>of wireless host or AP </a:t>
              </a:r>
            </a:p>
            <a:p>
              <a:pPr algn="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</a:rPr>
                <a:t>transmitting this frame</a:t>
              </a:r>
            </a:p>
          </p:txBody>
        </p: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11320556-572C-904C-8890-04AFCC19201A}"/>
                </a:ext>
              </a:extLst>
            </p:cNvPr>
            <p:cNvCxnSpPr>
              <a:cxnSpLocks/>
            </p:cNvCxnSpPr>
            <p:nvPr/>
          </p:nvCxnSpPr>
          <p:spPr>
            <a:xfrm>
              <a:off x="4904509" y="2507673"/>
              <a:ext cx="0" cy="2493818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69AAB3E1-AF2C-8D47-847E-1949D73810EB}"/>
              </a:ext>
            </a:extLst>
          </p:cNvPr>
          <p:cNvGrpSpPr/>
          <p:nvPr/>
        </p:nvGrpSpPr>
        <p:grpSpPr>
          <a:xfrm>
            <a:off x="5552352" y="2500745"/>
            <a:ext cx="3854882" cy="3077369"/>
            <a:chOff x="5552352" y="2500745"/>
            <a:chExt cx="3854882" cy="3077369"/>
          </a:xfrm>
        </p:grpSpPr>
        <p:sp>
          <p:nvSpPr>
            <p:cNvPr id="139" name="Text Box 57">
              <a:extLst>
                <a:ext uri="{FF2B5EF4-FFF2-40B4-BE49-F238E27FC236}">
                  <a16:creationId xmlns:a16="http://schemas.microsoft.com/office/drawing/2014/main" id="{1DD1FB07-4CE6-6A40-AF67-3866E5A190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2352" y="4488585"/>
              <a:ext cx="3854882" cy="10895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C00000"/>
                  </a:solidFill>
                  <a:latin typeface="+mn-lt"/>
                </a:rPr>
                <a:t>Address 3: </a:t>
              </a:r>
              <a:r>
                <a:rPr lang="en-US" sz="2400" dirty="0">
                  <a:solidFill>
                    <a:srgbClr val="000000"/>
                  </a:solidFill>
                  <a:latin typeface="+mn-lt"/>
                </a:rPr>
                <a:t>MAC address of router interface to which AP is attached</a:t>
              </a:r>
            </a:p>
          </p:txBody>
        </p:sp>
        <p:cxnSp>
          <p:nvCxnSpPr>
            <p:cNvPr id="151" name="Straight Connector 150">
              <a:extLst>
                <a:ext uri="{FF2B5EF4-FFF2-40B4-BE49-F238E27FC236}">
                  <a16:creationId xmlns:a16="http://schemas.microsoft.com/office/drawing/2014/main" id="{FEAC2366-7D3C-584C-B185-DBF8143021CB}"/>
                </a:ext>
              </a:extLst>
            </p:cNvPr>
            <p:cNvCxnSpPr/>
            <p:nvPr/>
          </p:nvCxnSpPr>
          <p:spPr>
            <a:xfrm>
              <a:off x="5708072" y="2500745"/>
              <a:ext cx="0" cy="1981200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3C990687-2977-D243-A059-3ABE1E9EFB59}"/>
              </a:ext>
            </a:extLst>
          </p:cNvPr>
          <p:cNvCxnSpPr/>
          <p:nvPr/>
        </p:nvCxnSpPr>
        <p:spPr>
          <a:xfrm>
            <a:off x="7426036" y="2521527"/>
            <a:ext cx="0" cy="858982"/>
          </a:xfrm>
          <a:prstGeom prst="line">
            <a:avLst/>
          </a:prstGeom>
          <a:ln w="190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" name="Straight Connector 151">
            <a:extLst>
              <a:ext uri="{FF2B5EF4-FFF2-40B4-BE49-F238E27FC236}">
                <a16:creationId xmlns:a16="http://schemas.microsoft.com/office/drawing/2014/main" id="{CEE2B4BE-9FE0-934B-A00D-AA5706A4320B}"/>
              </a:ext>
            </a:extLst>
          </p:cNvPr>
          <p:cNvCxnSpPr/>
          <p:nvPr/>
        </p:nvCxnSpPr>
        <p:spPr>
          <a:xfrm>
            <a:off x="3990109" y="2514600"/>
            <a:ext cx="0" cy="858982"/>
          </a:xfrm>
          <a:prstGeom prst="line">
            <a:avLst/>
          </a:prstGeom>
          <a:ln w="190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8988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91" y="4290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Chapter 7 outline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80834" y="6599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867338" y="2227006"/>
            <a:ext cx="5571867" cy="92328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93700" indent="-382588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49F3BAE1-7C74-F944-AEC6-02670EE1832C}"/>
              </a:ext>
            </a:extLst>
          </p:cNvPr>
          <p:cNvSpPr txBox="1">
            <a:spLocks noChangeArrowheads="1"/>
          </p:cNvSpPr>
          <p:nvPr/>
        </p:nvSpPr>
        <p:spPr>
          <a:xfrm>
            <a:off x="762000" y="3068638"/>
            <a:ext cx="4826000" cy="345916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buFont typeface="Wingdings" charset="0"/>
              <a:buNone/>
              <a:defRPr/>
            </a:pPr>
            <a:r>
              <a:rPr lang="en-US" sz="3200" dirty="0">
                <a:solidFill>
                  <a:srgbClr val="000099"/>
                </a:solidFill>
              </a:rPr>
              <a:t>Wireless</a:t>
            </a:r>
          </a:p>
          <a:p>
            <a:pPr>
              <a:buClr>
                <a:srgbClr val="0000A8"/>
              </a:buClr>
              <a:defRPr/>
            </a:pPr>
            <a:r>
              <a:rPr lang="en-US" dirty="0"/>
              <a:t>Wireless Links and network characteristics </a:t>
            </a:r>
          </a:p>
          <a:p>
            <a:pPr>
              <a:buClr>
                <a:srgbClr val="0000A8"/>
              </a:buClr>
              <a:defRPr/>
            </a:pPr>
            <a:r>
              <a:rPr lang="en-US" dirty="0"/>
              <a:t>WiFi: 802.11 wireless LANs</a:t>
            </a:r>
          </a:p>
          <a:p>
            <a:pPr>
              <a:buClr>
                <a:srgbClr val="0000A8"/>
              </a:buClr>
              <a:defRPr/>
            </a:pPr>
            <a:r>
              <a:rPr lang="en-US" dirty="0"/>
              <a:t>Cellular networks: 4G and 5G</a:t>
            </a:r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12E4818-86F7-2F4D-B3AE-E0981B8AB816}"/>
              </a:ext>
            </a:extLst>
          </p:cNvPr>
          <p:cNvSpPr txBox="1">
            <a:spLocks noChangeArrowheads="1"/>
          </p:cNvSpPr>
          <p:nvPr/>
        </p:nvSpPr>
        <p:spPr>
          <a:xfrm>
            <a:off x="6045200" y="3119438"/>
            <a:ext cx="5702300" cy="3255962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  <a:defRPr/>
            </a:pPr>
            <a:r>
              <a:rPr lang="en-US" sz="3500" dirty="0">
                <a:solidFill>
                  <a:srgbClr val="000099"/>
                </a:solidFill>
              </a:rPr>
              <a:t>Mobility</a:t>
            </a:r>
          </a:p>
          <a:p>
            <a:pPr marL="393700" indent="-279400">
              <a:buClr>
                <a:srgbClr val="0000A8"/>
              </a:buClr>
              <a:defRPr/>
            </a:pPr>
            <a:r>
              <a:rPr lang="en-US" sz="3000" dirty="0"/>
              <a:t>Mobility management: principles</a:t>
            </a:r>
          </a:p>
          <a:p>
            <a:pPr marL="393700" indent="-279400">
              <a:buClr>
                <a:srgbClr val="0000A8"/>
              </a:buClr>
              <a:defRPr/>
            </a:pPr>
            <a:r>
              <a:rPr lang="en-US" sz="3000" dirty="0"/>
              <a:t>Mobility management: practice</a:t>
            </a:r>
          </a:p>
          <a:p>
            <a:pPr marL="736600" lvl="1" indent="-279400">
              <a:defRPr/>
            </a:pPr>
            <a:r>
              <a:rPr lang="en-US" sz="3000" dirty="0"/>
              <a:t>4G/5G networks</a:t>
            </a:r>
          </a:p>
          <a:p>
            <a:pPr marL="736600" lvl="1" indent="-279400">
              <a:defRPr/>
            </a:pPr>
            <a:r>
              <a:rPr lang="en-US" sz="3000" dirty="0"/>
              <a:t>Mobile IP</a:t>
            </a:r>
          </a:p>
          <a:p>
            <a:pPr marL="393700" indent="-279400">
              <a:buClr>
                <a:srgbClr val="0000A8"/>
              </a:buClr>
              <a:defRPr/>
            </a:pPr>
            <a:r>
              <a:rPr lang="en-US" sz="3000" dirty="0"/>
              <a:t>Mobility: impact on higher-layer protocols</a:t>
            </a:r>
          </a:p>
        </p:txBody>
      </p:sp>
      <p:sp>
        <p:nvSpPr>
          <p:cNvPr id="12" name="Slide Number Placeholder 3">
            <a:extLst>
              <a:ext uri="{FF2B5EF4-FFF2-40B4-BE49-F238E27FC236}">
                <a16:creationId xmlns:a16="http://schemas.microsoft.com/office/drawing/2014/main" id="{363B252E-B5AF-BD4D-8DC3-4FE3280F198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798972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802.11 frame: addressing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30</a:t>
            </a:fld>
            <a:endParaRPr lang="en-US" dirty="0"/>
          </a:p>
        </p:txBody>
      </p:sp>
      <p:sp>
        <p:nvSpPr>
          <p:cNvPr id="153" name="Oval 3">
            <a:extLst>
              <a:ext uri="{FF2B5EF4-FFF2-40B4-BE49-F238E27FC236}">
                <a16:creationId xmlns:a16="http://schemas.microsoft.com/office/drawing/2014/main" id="{B7A96E68-A308-AB4B-BFE7-4807965480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3606" y="1243734"/>
            <a:ext cx="2454275" cy="2374900"/>
          </a:xfrm>
          <a:prstGeom prst="ellipse">
            <a:avLst/>
          </a:prstGeom>
          <a:solidFill>
            <a:srgbClr val="9AE0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cs typeface="Arial" charset="0"/>
            </a:endParaRPr>
          </a:p>
        </p:txBody>
      </p:sp>
      <p:sp>
        <p:nvSpPr>
          <p:cNvPr id="154" name="Line 23">
            <a:extLst>
              <a:ext uri="{FF2B5EF4-FFF2-40B4-BE49-F238E27FC236}">
                <a16:creationId xmlns:a16="http://schemas.microsoft.com/office/drawing/2014/main" id="{CF0F70EE-5942-ED42-A710-11B04F52B642}"/>
              </a:ext>
            </a:extLst>
          </p:cNvPr>
          <p:cNvSpPr>
            <a:spLocks noChangeShapeType="1"/>
          </p:cNvSpPr>
          <p:nvPr/>
        </p:nvSpPr>
        <p:spPr bwMode="auto">
          <a:xfrm>
            <a:off x="5313218" y="2756622"/>
            <a:ext cx="1219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155" name="Line 25">
            <a:extLst>
              <a:ext uri="{FF2B5EF4-FFF2-40B4-BE49-F238E27FC236}">
                <a16:creationId xmlns:a16="http://schemas.microsoft.com/office/drawing/2014/main" id="{FB9261F9-19E3-3F45-A421-E07670FFAD8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989618" y="2299422"/>
            <a:ext cx="914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grpSp>
        <p:nvGrpSpPr>
          <p:cNvPr id="156" name="Group 26">
            <a:extLst>
              <a:ext uri="{FF2B5EF4-FFF2-40B4-BE49-F238E27FC236}">
                <a16:creationId xmlns:a16="http://schemas.microsoft.com/office/drawing/2014/main" id="{98651068-8E3D-424E-841A-8FC5D31E7DCB}"/>
              </a:ext>
            </a:extLst>
          </p:cNvPr>
          <p:cNvGrpSpPr>
            <a:grpSpLocks/>
          </p:cNvGrpSpPr>
          <p:nvPr/>
        </p:nvGrpSpPr>
        <p:grpSpPr bwMode="auto">
          <a:xfrm>
            <a:off x="7751618" y="1461222"/>
            <a:ext cx="2362200" cy="1762125"/>
            <a:chOff x="3744" y="1392"/>
            <a:chExt cx="1488" cy="1110"/>
          </a:xfrm>
        </p:grpSpPr>
        <p:sp>
          <p:nvSpPr>
            <p:cNvPr id="157" name="Freeform 27">
              <a:extLst>
                <a:ext uri="{FF2B5EF4-FFF2-40B4-BE49-F238E27FC236}">
                  <a16:creationId xmlns:a16="http://schemas.microsoft.com/office/drawing/2014/main" id="{595F32E8-46BF-C049-B7C7-F4B1041C6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1392"/>
              <a:ext cx="1488" cy="1110"/>
            </a:xfrm>
            <a:custGeom>
              <a:avLst/>
              <a:gdLst>
                <a:gd name="T0" fmla="*/ 3 w 2135"/>
                <a:gd name="T1" fmla="*/ 58 h 1662"/>
                <a:gd name="T2" fmla="*/ 12 w 2135"/>
                <a:gd name="T3" fmla="*/ 7 h 1662"/>
                <a:gd name="T4" fmla="*/ 75 w 2135"/>
                <a:gd name="T5" fmla="*/ 17 h 1662"/>
                <a:gd name="T6" fmla="*/ 139 w 2135"/>
                <a:gd name="T7" fmla="*/ 9 h 1662"/>
                <a:gd name="T8" fmla="*/ 229 w 2135"/>
                <a:gd name="T9" fmla="*/ 36 h 1662"/>
                <a:gd name="T10" fmla="*/ 231 w 2135"/>
                <a:gd name="T11" fmla="*/ 102 h 1662"/>
                <a:gd name="T12" fmla="*/ 181 w 2135"/>
                <a:gd name="T13" fmla="*/ 142 h 1662"/>
                <a:gd name="T14" fmla="*/ 93 w 2135"/>
                <a:gd name="T15" fmla="*/ 134 h 1662"/>
                <a:gd name="T16" fmla="*/ 57 w 2135"/>
                <a:gd name="T17" fmla="*/ 112 h 1662"/>
                <a:gd name="T18" fmla="*/ 21 w 2135"/>
                <a:gd name="T19" fmla="*/ 95 h 1662"/>
                <a:gd name="T20" fmla="*/ 3 w 2135"/>
                <a:gd name="T21" fmla="*/ 58 h 1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35" h="1662">
                  <a:moveTo>
                    <a:pt x="27" y="652"/>
                  </a:moveTo>
                  <a:cubicBezTo>
                    <a:pt x="14" y="487"/>
                    <a:pt x="0" y="152"/>
                    <a:pt x="105" y="76"/>
                  </a:cubicBezTo>
                  <a:cubicBezTo>
                    <a:pt x="210" y="0"/>
                    <a:pt x="473" y="192"/>
                    <a:pt x="657" y="196"/>
                  </a:cubicBezTo>
                  <a:cubicBezTo>
                    <a:pt x="841" y="200"/>
                    <a:pt x="985" y="65"/>
                    <a:pt x="1209" y="100"/>
                  </a:cubicBezTo>
                  <a:cubicBezTo>
                    <a:pt x="1433" y="135"/>
                    <a:pt x="1867" y="232"/>
                    <a:pt x="2001" y="406"/>
                  </a:cubicBezTo>
                  <a:cubicBezTo>
                    <a:pt x="2135" y="580"/>
                    <a:pt x="2083" y="945"/>
                    <a:pt x="2013" y="1144"/>
                  </a:cubicBezTo>
                  <a:cubicBezTo>
                    <a:pt x="1943" y="1343"/>
                    <a:pt x="1781" y="1538"/>
                    <a:pt x="1581" y="1600"/>
                  </a:cubicBezTo>
                  <a:cubicBezTo>
                    <a:pt x="1381" y="1662"/>
                    <a:pt x="993" y="1571"/>
                    <a:pt x="813" y="1516"/>
                  </a:cubicBezTo>
                  <a:cubicBezTo>
                    <a:pt x="633" y="1461"/>
                    <a:pt x="606" y="1345"/>
                    <a:pt x="501" y="1270"/>
                  </a:cubicBezTo>
                  <a:cubicBezTo>
                    <a:pt x="396" y="1195"/>
                    <a:pt x="262" y="1169"/>
                    <a:pt x="183" y="1066"/>
                  </a:cubicBezTo>
                  <a:cubicBezTo>
                    <a:pt x="104" y="963"/>
                    <a:pt x="25" y="819"/>
                    <a:pt x="27" y="652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58" name="Text Box 28">
              <a:extLst>
                <a:ext uri="{FF2B5EF4-FFF2-40B4-BE49-F238E27FC236}">
                  <a16:creationId xmlns:a16="http://schemas.microsoft.com/office/drawing/2014/main" id="{4AB99EA9-F357-9548-B945-07E6DF27BE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8" y="1776"/>
              <a:ext cx="609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dirty="0">
                  <a:latin typeface="Arial" charset="0"/>
                  <a:cs typeface="Arial" charset="0"/>
                </a:rPr>
                <a:t>Internet</a:t>
              </a:r>
            </a:p>
          </p:txBody>
        </p:sp>
      </p:grpSp>
      <p:sp>
        <p:nvSpPr>
          <p:cNvPr id="175" name="Text Box 90">
            <a:extLst>
              <a:ext uri="{FF2B5EF4-FFF2-40B4-BE49-F238E27FC236}">
                <a16:creationId xmlns:a16="http://schemas.microsoft.com/office/drawing/2014/main" id="{A047F41D-21DF-1444-AE83-8E520251A6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59018" y="2375622"/>
            <a:ext cx="479425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latin typeface="Arial" charset="0"/>
                <a:cs typeface="Arial" charset="0"/>
              </a:rPr>
              <a:t>H1</a:t>
            </a:r>
          </a:p>
        </p:txBody>
      </p:sp>
      <p:sp>
        <p:nvSpPr>
          <p:cNvPr id="176" name="Text Box 93">
            <a:extLst>
              <a:ext uri="{FF2B5EF4-FFF2-40B4-BE49-F238E27FC236}">
                <a16:creationId xmlns:a16="http://schemas.microsoft.com/office/drawing/2014/main" id="{6162A70C-059D-A34A-A4F8-748DEDB315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59343" y="2404197"/>
            <a:ext cx="479425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latin typeface="Arial" charset="0"/>
                <a:cs typeface="Arial" charset="0"/>
              </a:rPr>
              <a:t>R1</a:t>
            </a:r>
          </a:p>
        </p:txBody>
      </p:sp>
      <p:grpSp>
        <p:nvGrpSpPr>
          <p:cNvPr id="235" name="Group 361">
            <a:extLst>
              <a:ext uri="{FF2B5EF4-FFF2-40B4-BE49-F238E27FC236}">
                <a16:creationId xmlns:a16="http://schemas.microsoft.com/office/drawing/2014/main" id="{AB253F13-6F20-9B48-99C2-8CFAB9B9621B}"/>
              </a:ext>
            </a:extLst>
          </p:cNvPr>
          <p:cNvGrpSpPr>
            <a:grpSpLocks/>
          </p:cNvGrpSpPr>
          <p:nvPr/>
        </p:nvGrpSpPr>
        <p:grpSpPr bwMode="auto">
          <a:xfrm>
            <a:off x="5043343" y="2262909"/>
            <a:ext cx="762000" cy="663575"/>
            <a:chOff x="2967" y="478"/>
            <a:chExt cx="788" cy="625"/>
          </a:xfrm>
        </p:grpSpPr>
        <p:pic>
          <p:nvPicPr>
            <p:cNvPr id="236" name="Picture 358" descr="access_point_stylized_small">
              <a:extLst>
                <a:ext uri="{FF2B5EF4-FFF2-40B4-BE49-F238E27FC236}">
                  <a16:creationId xmlns:a16="http://schemas.microsoft.com/office/drawing/2014/main" id="{D8C6CEEA-B59C-7440-A2B8-1739DCE4770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7" name="Picture 360" descr="antenna_radiation_stylized">
              <a:extLst>
                <a:ext uri="{FF2B5EF4-FFF2-40B4-BE49-F238E27FC236}">
                  <a16:creationId xmlns:a16="http://schemas.microsoft.com/office/drawing/2014/main" id="{BA954DF7-8433-CE47-9A43-1EE15247B5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8" name="Group 356">
            <a:extLst>
              <a:ext uri="{FF2B5EF4-FFF2-40B4-BE49-F238E27FC236}">
                <a16:creationId xmlns:a16="http://schemas.microsoft.com/office/drawing/2014/main" id="{F8DDEC3C-1463-5049-B71D-D1BE466265B6}"/>
              </a:ext>
            </a:extLst>
          </p:cNvPr>
          <p:cNvGrpSpPr>
            <a:grpSpLocks/>
          </p:cNvGrpSpPr>
          <p:nvPr/>
        </p:nvGrpSpPr>
        <p:grpSpPr bwMode="auto">
          <a:xfrm>
            <a:off x="3641581" y="1826347"/>
            <a:ext cx="609600" cy="598487"/>
            <a:chOff x="313" y="1497"/>
            <a:chExt cx="1152" cy="1014"/>
          </a:xfrm>
        </p:grpSpPr>
        <p:pic>
          <p:nvPicPr>
            <p:cNvPr id="239" name="Picture 354" descr="laptop_stylized_small">
              <a:extLst>
                <a:ext uri="{FF2B5EF4-FFF2-40B4-BE49-F238E27FC236}">
                  <a16:creationId xmlns:a16="http://schemas.microsoft.com/office/drawing/2014/main" id="{41223405-6AE5-D043-BD4D-754C2C6C75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0" name="Picture 355" descr="antenna_stylized">
              <a:extLst>
                <a:ext uri="{FF2B5EF4-FFF2-40B4-BE49-F238E27FC236}">
                  <a16:creationId xmlns:a16="http://schemas.microsoft.com/office/drawing/2014/main" id="{599C7169-19C2-D445-B264-3F99F48592A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41" name="Group 356">
            <a:extLst>
              <a:ext uri="{FF2B5EF4-FFF2-40B4-BE49-F238E27FC236}">
                <a16:creationId xmlns:a16="http://schemas.microsoft.com/office/drawing/2014/main" id="{F4AC70A4-8006-0644-AD0C-79A8B7F00630}"/>
              </a:ext>
            </a:extLst>
          </p:cNvPr>
          <p:cNvGrpSpPr>
            <a:grpSpLocks/>
          </p:cNvGrpSpPr>
          <p:nvPr/>
        </p:nvGrpSpPr>
        <p:grpSpPr bwMode="auto">
          <a:xfrm>
            <a:off x="4606781" y="1521547"/>
            <a:ext cx="609600" cy="598487"/>
            <a:chOff x="313" y="1497"/>
            <a:chExt cx="1152" cy="1014"/>
          </a:xfrm>
        </p:grpSpPr>
        <p:pic>
          <p:nvPicPr>
            <p:cNvPr id="242" name="Picture 354" descr="laptop_stylized_small">
              <a:extLst>
                <a:ext uri="{FF2B5EF4-FFF2-40B4-BE49-F238E27FC236}">
                  <a16:creationId xmlns:a16="http://schemas.microsoft.com/office/drawing/2014/main" id="{94842939-7F21-5D4A-AADF-2CEDD791AF9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3" name="Picture 355" descr="antenna_stylized">
              <a:extLst>
                <a:ext uri="{FF2B5EF4-FFF2-40B4-BE49-F238E27FC236}">
                  <a16:creationId xmlns:a16="http://schemas.microsoft.com/office/drawing/2014/main" id="{7E14D177-A278-4649-8D0E-872D36C8F8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53" name="Group 252">
            <a:extLst>
              <a:ext uri="{FF2B5EF4-FFF2-40B4-BE49-F238E27FC236}">
                <a16:creationId xmlns:a16="http://schemas.microsoft.com/office/drawing/2014/main" id="{778C56C5-3B29-FD46-96F7-E9E78AB6A338}"/>
              </a:ext>
            </a:extLst>
          </p:cNvPr>
          <p:cNvGrpSpPr/>
          <p:nvPr/>
        </p:nvGrpSpPr>
        <p:grpSpPr>
          <a:xfrm>
            <a:off x="6501251" y="2534801"/>
            <a:ext cx="744676" cy="388508"/>
            <a:chOff x="7493876" y="2774731"/>
            <a:chExt cx="1481958" cy="894622"/>
          </a:xfrm>
        </p:grpSpPr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BF137484-35D9-3F4B-BDAF-EF21E940A37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55" name="Oval 254">
              <a:extLst>
                <a:ext uri="{FF2B5EF4-FFF2-40B4-BE49-F238E27FC236}">
                  <a16:creationId xmlns:a16="http://schemas.microsoft.com/office/drawing/2014/main" id="{D8F34669-DAD9-C54C-9FD2-DB5AEF5F5BE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56" name="Group 255">
              <a:extLst>
                <a:ext uri="{FF2B5EF4-FFF2-40B4-BE49-F238E27FC236}">
                  <a16:creationId xmlns:a16="http://schemas.microsoft.com/office/drawing/2014/main" id="{F91C6595-D489-B54A-9BCA-B4076579BEB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57" name="Freeform 256">
                <a:extLst>
                  <a:ext uri="{FF2B5EF4-FFF2-40B4-BE49-F238E27FC236}">
                    <a16:creationId xmlns:a16="http://schemas.microsoft.com/office/drawing/2014/main" id="{B3407232-FD70-FE40-8726-32C3F367EE1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8" name="Freeform 257">
                <a:extLst>
                  <a:ext uri="{FF2B5EF4-FFF2-40B4-BE49-F238E27FC236}">
                    <a16:creationId xmlns:a16="http://schemas.microsoft.com/office/drawing/2014/main" id="{134FA0FD-F651-2543-9A5D-F7D024838DF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9" name="Freeform 258">
                <a:extLst>
                  <a:ext uri="{FF2B5EF4-FFF2-40B4-BE49-F238E27FC236}">
                    <a16:creationId xmlns:a16="http://schemas.microsoft.com/office/drawing/2014/main" id="{C3FE3217-2BFB-6242-A96B-672A1B494D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0" name="Freeform 259">
                <a:extLst>
                  <a:ext uri="{FF2B5EF4-FFF2-40B4-BE49-F238E27FC236}">
                    <a16:creationId xmlns:a16="http://schemas.microsoft.com/office/drawing/2014/main" id="{28DC3D07-988E-8F4B-8CD2-B49D927D66E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60B2884A-380E-2540-845B-4FE280BD341C}"/>
              </a:ext>
            </a:extLst>
          </p:cNvPr>
          <p:cNvGrpSpPr/>
          <p:nvPr/>
        </p:nvGrpSpPr>
        <p:grpSpPr>
          <a:xfrm>
            <a:off x="2100263" y="2823297"/>
            <a:ext cx="5330680" cy="3529506"/>
            <a:chOff x="368445" y="2795588"/>
            <a:chExt cx="5330680" cy="3529506"/>
          </a:xfrm>
        </p:grpSpPr>
        <p:sp>
          <p:nvSpPr>
            <p:cNvPr id="180" name="Freeform 95">
              <a:extLst>
                <a:ext uri="{FF2B5EF4-FFF2-40B4-BE49-F238E27FC236}">
                  <a16:creationId xmlns:a16="http://schemas.microsoft.com/office/drawing/2014/main" id="{2B24C659-126D-274C-92C8-EBCD8D0EC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635" y="2795588"/>
              <a:ext cx="5201966" cy="2502842"/>
            </a:xfrm>
            <a:custGeom>
              <a:avLst/>
              <a:gdLst>
                <a:gd name="T0" fmla="*/ 1397 w 3374"/>
                <a:gd name="T1" fmla="*/ 0 h 1668"/>
                <a:gd name="T2" fmla="*/ 104 w 3374"/>
                <a:gd name="T3" fmla="*/ 1445 h 1668"/>
                <a:gd name="T4" fmla="*/ 1294 w 3374"/>
                <a:gd name="T5" fmla="*/ 1418 h 1668"/>
                <a:gd name="T6" fmla="*/ 3374 w 3374"/>
                <a:gd name="T7" fmla="*/ 1445 h 1668"/>
                <a:gd name="T8" fmla="*/ 1585 w 3374"/>
                <a:gd name="T9" fmla="*/ 75 h 1668"/>
                <a:gd name="T10" fmla="*/ 1397 w 3374"/>
                <a:gd name="T11" fmla="*/ 0 h 16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connsiteX0" fmla="*/ 3852 w 9712"/>
                <a:gd name="connsiteY0" fmla="*/ 0 h 9452"/>
                <a:gd name="connsiteX1" fmla="*/ 20 w 9712"/>
                <a:gd name="connsiteY1" fmla="*/ 8663 h 9452"/>
                <a:gd name="connsiteX2" fmla="*/ 4918 w 9712"/>
                <a:gd name="connsiteY2" fmla="*/ 9234 h 9452"/>
                <a:gd name="connsiteX3" fmla="*/ 9712 w 9712"/>
                <a:gd name="connsiteY3" fmla="*/ 8663 h 9452"/>
                <a:gd name="connsiteX4" fmla="*/ 4410 w 9712"/>
                <a:gd name="connsiteY4" fmla="*/ 450 h 9452"/>
                <a:gd name="connsiteX5" fmla="*/ 3852 w 9712"/>
                <a:gd name="connsiteY5" fmla="*/ 0 h 9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12" h="9452">
                  <a:moveTo>
                    <a:pt x="3852" y="0"/>
                  </a:moveTo>
                  <a:cubicBezTo>
                    <a:pt x="3432" y="3339"/>
                    <a:pt x="2673" y="6379"/>
                    <a:pt x="20" y="8663"/>
                  </a:cubicBezTo>
                  <a:cubicBezTo>
                    <a:pt x="-288" y="9838"/>
                    <a:pt x="3214" y="9342"/>
                    <a:pt x="4918" y="9234"/>
                  </a:cubicBezTo>
                  <a:cubicBezTo>
                    <a:pt x="6534" y="9234"/>
                    <a:pt x="9570" y="10000"/>
                    <a:pt x="9712" y="8663"/>
                  </a:cubicBezTo>
                  <a:cubicBezTo>
                    <a:pt x="5589" y="6007"/>
                    <a:pt x="5429" y="3489"/>
                    <a:pt x="4410" y="450"/>
                  </a:cubicBezTo>
                  <a:cubicBezTo>
                    <a:pt x="4131" y="150"/>
                    <a:pt x="4244" y="402"/>
                    <a:pt x="3852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EE1A1298-7DB2-5D45-8DE9-1494E6DFC21C}"/>
                </a:ext>
              </a:extLst>
            </p:cNvPr>
            <p:cNvGrpSpPr/>
            <p:nvPr/>
          </p:nvGrpSpPr>
          <p:grpSpPr>
            <a:xfrm>
              <a:off x="368445" y="5045075"/>
              <a:ext cx="5330680" cy="1280019"/>
              <a:chOff x="368445" y="5045075"/>
              <a:chExt cx="5330680" cy="1280019"/>
            </a:xfrm>
          </p:grpSpPr>
          <p:sp>
            <p:nvSpPr>
              <p:cNvPr id="179" name="Rectangle 98">
                <a:extLst>
                  <a:ext uri="{FF2B5EF4-FFF2-40B4-BE49-F238E27FC236}">
                    <a16:creationId xmlns:a16="http://schemas.microsoft.com/office/drawing/2014/main" id="{A56CA818-F42A-A34C-A29C-DE8D5184DB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125" y="5118100"/>
                <a:ext cx="5207000" cy="427037"/>
              </a:xfrm>
              <a:prstGeom prst="rect">
                <a:avLst/>
              </a:prstGeom>
              <a:solidFill>
                <a:srgbClr val="37CC99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2000" dirty="0">
                  <a:cs typeface="Arial" charset="0"/>
                </a:endParaRPr>
              </a:p>
            </p:txBody>
          </p:sp>
          <p:sp>
            <p:nvSpPr>
              <p:cNvPr id="182" name="Text Box 97">
                <a:extLst>
                  <a:ext uri="{FF2B5EF4-FFF2-40B4-BE49-F238E27FC236}">
                    <a16:creationId xmlns:a16="http://schemas.microsoft.com/office/drawing/2014/main" id="{99E37682-4092-B349-959B-B7A07F9684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15814" y="5135540"/>
                <a:ext cx="1567801" cy="40011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2000" dirty="0">
                    <a:latin typeface="+mn-lt"/>
                    <a:cs typeface="Arial" charset="0"/>
                  </a:rPr>
                  <a:t>AP MAC addr</a:t>
                </a:r>
              </a:p>
            </p:txBody>
          </p:sp>
          <p:sp>
            <p:nvSpPr>
              <p:cNvPr id="183" name="Line 99">
                <a:extLst>
                  <a:ext uri="{FF2B5EF4-FFF2-40B4-BE49-F238E27FC236}">
                    <a16:creationId xmlns:a16="http://schemas.microsoft.com/office/drawing/2014/main" id="{A7E45ADB-234A-7147-9FBB-CDB696DCE1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12800" y="5118100"/>
                <a:ext cx="0" cy="428625"/>
              </a:xfrm>
              <a:prstGeom prst="line">
                <a:avLst/>
              </a:prstGeom>
              <a:noFill/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en-US" sz="2000" dirty="0">
                  <a:cs typeface="+mn-cs"/>
                </a:endParaRPr>
              </a:p>
            </p:txBody>
          </p:sp>
          <p:sp>
            <p:nvSpPr>
              <p:cNvPr id="184" name="Line 100">
                <a:extLst>
                  <a:ext uri="{FF2B5EF4-FFF2-40B4-BE49-F238E27FC236}">
                    <a16:creationId xmlns:a16="http://schemas.microsoft.com/office/drawing/2014/main" id="{912BD2E0-B5DA-2B4C-8601-BA84D4345C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36800" y="5118100"/>
                <a:ext cx="0" cy="428625"/>
              </a:xfrm>
              <a:prstGeom prst="line">
                <a:avLst/>
              </a:prstGeom>
              <a:noFill/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en-US" sz="2000" dirty="0">
                  <a:cs typeface="+mn-cs"/>
                </a:endParaRPr>
              </a:p>
            </p:txBody>
          </p:sp>
          <p:sp>
            <p:nvSpPr>
              <p:cNvPr id="185" name="Line 101">
                <a:extLst>
                  <a:ext uri="{FF2B5EF4-FFF2-40B4-BE49-F238E27FC236}">
                    <a16:creationId xmlns:a16="http://schemas.microsoft.com/office/drawing/2014/main" id="{6045170B-2B50-6044-B356-6291516AC3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60800" y="5118100"/>
                <a:ext cx="0" cy="428625"/>
              </a:xfrm>
              <a:prstGeom prst="line">
                <a:avLst/>
              </a:prstGeom>
              <a:noFill/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en-US" sz="2000" dirty="0">
                  <a:cs typeface="+mn-cs"/>
                </a:endParaRPr>
              </a:p>
            </p:txBody>
          </p:sp>
          <p:sp>
            <p:nvSpPr>
              <p:cNvPr id="202" name="Freeform 109">
                <a:extLst>
                  <a:ext uri="{FF2B5EF4-FFF2-40B4-BE49-F238E27FC236}">
                    <a16:creationId xmlns:a16="http://schemas.microsoft.com/office/drawing/2014/main" id="{5B12B7D0-E5F1-0C45-B08B-A4227BB6A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150" y="5054600"/>
                <a:ext cx="76200" cy="180975"/>
              </a:xfrm>
              <a:custGeom>
                <a:avLst/>
                <a:gdLst>
                  <a:gd name="T0" fmla="*/ 15 w 60"/>
                  <a:gd name="T1" fmla="*/ 0 h 150"/>
                  <a:gd name="T2" fmla="*/ 3 w 60"/>
                  <a:gd name="T3" fmla="*/ 9 h 150"/>
                  <a:gd name="T4" fmla="*/ 12 w 60"/>
                  <a:gd name="T5" fmla="*/ 16 h 150"/>
                  <a:gd name="T6" fmla="*/ 0 w 60"/>
                  <a:gd name="T7" fmla="*/ 29 h 1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50">
                    <a:moveTo>
                      <a:pt x="60" y="0"/>
                    </a:moveTo>
                    <a:cubicBezTo>
                      <a:pt x="37" y="17"/>
                      <a:pt x="14" y="34"/>
                      <a:pt x="12" y="48"/>
                    </a:cubicBezTo>
                    <a:cubicBezTo>
                      <a:pt x="10" y="62"/>
                      <a:pt x="50" y="67"/>
                      <a:pt x="48" y="84"/>
                    </a:cubicBezTo>
                    <a:cubicBezTo>
                      <a:pt x="46" y="101"/>
                      <a:pt x="8" y="139"/>
                      <a:pt x="0" y="150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03" name="Freeform 110">
                <a:extLst>
                  <a:ext uri="{FF2B5EF4-FFF2-40B4-BE49-F238E27FC236}">
                    <a16:creationId xmlns:a16="http://schemas.microsoft.com/office/drawing/2014/main" id="{B204B39D-9790-8748-9630-B9ACA89A1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525" y="5054600"/>
                <a:ext cx="76200" cy="180975"/>
              </a:xfrm>
              <a:custGeom>
                <a:avLst/>
                <a:gdLst>
                  <a:gd name="T0" fmla="*/ 15 w 60"/>
                  <a:gd name="T1" fmla="*/ 0 h 150"/>
                  <a:gd name="T2" fmla="*/ 3 w 60"/>
                  <a:gd name="T3" fmla="*/ 9 h 150"/>
                  <a:gd name="T4" fmla="*/ 12 w 60"/>
                  <a:gd name="T5" fmla="*/ 16 h 150"/>
                  <a:gd name="T6" fmla="*/ 0 w 60"/>
                  <a:gd name="T7" fmla="*/ 29 h 1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50">
                    <a:moveTo>
                      <a:pt x="60" y="0"/>
                    </a:moveTo>
                    <a:cubicBezTo>
                      <a:pt x="37" y="17"/>
                      <a:pt x="14" y="34"/>
                      <a:pt x="12" y="48"/>
                    </a:cubicBezTo>
                    <a:cubicBezTo>
                      <a:pt x="10" y="62"/>
                      <a:pt x="50" y="67"/>
                      <a:pt x="48" y="84"/>
                    </a:cubicBezTo>
                    <a:cubicBezTo>
                      <a:pt x="46" y="101"/>
                      <a:pt x="8" y="139"/>
                      <a:pt x="0" y="150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189" name="Line 115">
                <a:extLst>
                  <a:ext uri="{FF2B5EF4-FFF2-40B4-BE49-F238E27FC236}">
                    <a16:creationId xmlns:a16="http://schemas.microsoft.com/office/drawing/2014/main" id="{15E43E4C-A6B4-D247-8DC9-3A0F7A28C7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27650" y="5127625"/>
                <a:ext cx="0" cy="428625"/>
              </a:xfrm>
              <a:prstGeom prst="line">
                <a:avLst/>
              </a:prstGeom>
              <a:noFill/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en-US" sz="2000" dirty="0">
                  <a:cs typeface="+mn-cs"/>
                </a:endParaRPr>
              </a:p>
            </p:txBody>
          </p:sp>
          <p:sp>
            <p:nvSpPr>
              <p:cNvPr id="191" name="Text Box 120">
                <a:extLst>
                  <a:ext uri="{FF2B5EF4-FFF2-40B4-BE49-F238E27FC236}">
                    <a16:creationId xmlns:a16="http://schemas.microsoft.com/office/drawing/2014/main" id="{C1446D21-DDBA-2A4B-9DC2-2D6A2EE8FD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2363" y="5557838"/>
                <a:ext cx="980268" cy="3385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600" dirty="0">
                    <a:latin typeface="+mn-lt"/>
                    <a:cs typeface="Arial" charset="0"/>
                  </a:rPr>
                  <a:t>address 1</a:t>
                </a:r>
              </a:p>
            </p:txBody>
          </p:sp>
          <p:sp>
            <p:nvSpPr>
              <p:cNvPr id="192" name="Text Box 121">
                <a:extLst>
                  <a:ext uri="{FF2B5EF4-FFF2-40B4-BE49-F238E27FC236}">
                    <a16:creationId xmlns:a16="http://schemas.microsoft.com/office/drawing/2014/main" id="{1DF9D129-3B51-0242-AB99-D4CD1E3FB68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82732" y="5554391"/>
                <a:ext cx="980268" cy="3385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600" dirty="0">
                    <a:latin typeface="+mn-lt"/>
                    <a:cs typeface="Arial" charset="0"/>
                  </a:rPr>
                  <a:t>address 2</a:t>
                </a:r>
              </a:p>
            </p:txBody>
          </p:sp>
          <p:sp>
            <p:nvSpPr>
              <p:cNvPr id="193" name="Text Box 122">
                <a:extLst>
                  <a:ext uri="{FF2B5EF4-FFF2-40B4-BE49-F238E27FC236}">
                    <a16:creationId xmlns:a16="http://schemas.microsoft.com/office/drawing/2014/main" id="{DFD8E956-8FF5-3B49-8EB6-7A4311C7CD3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03991" y="5556318"/>
                <a:ext cx="980268" cy="3385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600" dirty="0">
                    <a:latin typeface="+mn-lt"/>
                    <a:cs typeface="Arial" charset="0"/>
                  </a:rPr>
                  <a:t>address 3</a:t>
                </a:r>
              </a:p>
            </p:txBody>
          </p:sp>
          <p:sp>
            <p:nvSpPr>
              <p:cNvPr id="194" name="Text Box 123">
                <a:extLst>
                  <a:ext uri="{FF2B5EF4-FFF2-40B4-BE49-F238E27FC236}">
                    <a16:creationId xmlns:a16="http://schemas.microsoft.com/office/drawing/2014/main" id="{4D2811B5-20D9-1B48-9276-6B9303C662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445" y="5924984"/>
                <a:ext cx="2190023" cy="40011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2000" i="1" dirty="0">
                    <a:latin typeface="+mn-lt"/>
                    <a:cs typeface="Arial" charset="0"/>
                  </a:rPr>
                  <a:t>802.</a:t>
                </a:r>
                <a:r>
                  <a:rPr lang="en-US" sz="2000" i="1" dirty="0">
                    <a:solidFill>
                      <a:srgbClr val="C00000"/>
                    </a:solidFill>
                    <a:latin typeface="+mn-lt"/>
                    <a:cs typeface="Arial" charset="0"/>
                  </a:rPr>
                  <a:t>11 WiFi  </a:t>
                </a:r>
                <a:r>
                  <a:rPr lang="en-US" sz="2000" i="1" dirty="0">
                    <a:latin typeface="+mn-lt"/>
                    <a:cs typeface="Arial" charset="0"/>
                  </a:rPr>
                  <a:t>frame</a:t>
                </a:r>
              </a:p>
            </p:txBody>
          </p:sp>
          <p:grpSp>
            <p:nvGrpSpPr>
              <p:cNvPr id="186" name="Group 106">
                <a:extLst>
                  <a:ext uri="{FF2B5EF4-FFF2-40B4-BE49-F238E27FC236}">
                    <a16:creationId xmlns:a16="http://schemas.microsoft.com/office/drawing/2014/main" id="{17B65AEF-31B7-C147-8148-5B39C6D1B6F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65150" y="5451475"/>
                <a:ext cx="155575" cy="180975"/>
                <a:chOff x="1308" y="3186"/>
                <a:chExt cx="98" cy="114"/>
              </a:xfrm>
            </p:grpSpPr>
            <p:sp>
              <p:nvSpPr>
                <p:cNvPr id="205" name="Freeform 103">
                  <a:extLst>
                    <a:ext uri="{FF2B5EF4-FFF2-40B4-BE49-F238E27FC236}">
                      <a16:creationId xmlns:a16="http://schemas.microsoft.com/office/drawing/2014/main" id="{85891912-5908-E645-943A-A394901005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8" y="3186"/>
                  <a:ext cx="48" cy="114"/>
                </a:xfrm>
                <a:custGeom>
                  <a:avLst/>
                  <a:gdLst>
                    <a:gd name="T0" fmla="*/ 15 w 60"/>
                    <a:gd name="T1" fmla="*/ 0 h 150"/>
                    <a:gd name="T2" fmla="*/ 3 w 60"/>
                    <a:gd name="T3" fmla="*/ 9 h 150"/>
                    <a:gd name="T4" fmla="*/ 12 w 60"/>
                    <a:gd name="T5" fmla="*/ 16 h 150"/>
                    <a:gd name="T6" fmla="*/ 0 w 60"/>
                    <a:gd name="T7" fmla="*/ 29 h 15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0" h="150">
                      <a:moveTo>
                        <a:pt x="60" y="0"/>
                      </a:moveTo>
                      <a:cubicBezTo>
                        <a:pt x="37" y="17"/>
                        <a:pt x="14" y="34"/>
                        <a:pt x="12" y="48"/>
                      </a:cubicBezTo>
                      <a:cubicBezTo>
                        <a:pt x="10" y="62"/>
                        <a:pt x="50" y="67"/>
                        <a:pt x="48" y="84"/>
                      </a:cubicBezTo>
                      <a:cubicBezTo>
                        <a:pt x="46" y="101"/>
                        <a:pt x="8" y="139"/>
                        <a:pt x="0" y="150"/>
                      </a:cubicBezTo>
                    </a:path>
                  </a:pathLst>
                </a:custGeom>
                <a:noFill/>
                <a:ln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 sz="2000" dirty="0"/>
                </a:p>
              </p:txBody>
            </p:sp>
            <p:sp>
              <p:nvSpPr>
                <p:cNvPr id="206" name="Freeform 104">
                  <a:extLst>
                    <a:ext uri="{FF2B5EF4-FFF2-40B4-BE49-F238E27FC236}">
                      <a16:creationId xmlns:a16="http://schemas.microsoft.com/office/drawing/2014/main" id="{985D0E83-0F8B-A748-8659-3680E38899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8" y="3186"/>
                  <a:ext cx="48" cy="114"/>
                </a:xfrm>
                <a:custGeom>
                  <a:avLst/>
                  <a:gdLst>
                    <a:gd name="T0" fmla="*/ 15 w 60"/>
                    <a:gd name="T1" fmla="*/ 0 h 150"/>
                    <a:gd name="T2" fmla="*/ 3 w 60"/>
                    <a:gd name="T3" fmla="*/ 9 h 150"/>
                    <a:gd name="T4" fmla="*/ 12 w 60"/>
                    <a:gd name="T5" fmla="*/ 16 h 150"/>
                    <a:gd name="T6" fmla="*/ 0 w 60"/>
                    <a:gd name="T7" fmla="*/ 29 h 15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0" h="150">
                      <a:moveTo>
                        <a:pt x="60" y="0"/>
                      </a:moveTo>
                      <a:cubicBezTo>
                        <a:pt x="37" y="17"/>
                        <a:pt x="14" y="34"/>
                        <a:pt x="12" y="48"/>
                      </a:cubicBezTo>
                      <a:cubicBezTo>
                        <a:pt x="10" y="62"/>
                        <a:pt x="50" y="67"/>
                        <a:pt x="48" y="84"/>
                      </a:cubicBezTo>
                      <a:cubicBezTo>
                        <a:pt x="46" y="101"/>
                        <a:pt x="8" y="139"/>
                        <a:pt x="0" y="150"/>
                      </a:cubicBezTo>
                    </a:path>
                  </a:pathLst>
                </a:custGeom>
                <a:noFill/>
                <a:ln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 sz="2000" dirty="0"/>
                </a:p>
              </p:txBody>
            </p:sp>
          </p:grpSp>
          <p:grpSp>
            <p:nvGrpSpPr>
              <p:cNvPr id="188" name="Group 111">
                <a:extLst>
                  <a:ext uri="{FF2B5EF4-FFF2-40B4-BE49-F238E27FC236}">
                    <a16:creationId xmlns:a16="http://schemas.microsoft.com/office/drawing/2014/main" id="{E23E9D92-2A84-8A4C-81D3-CC52DF6E51E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22900" y="5045075"/>
                <a:ext cx="155575" cy="180975"/>
                <a:chOff x="1308" y="3186"/>
                <a:chExt cx="98" cy="114"/>
              </a:xfrm>
            </p:grpSpPr>
            <p:sp>
              <p:nvSpPr>
                <p:cNvPr id="199" name="Freeform 113">
                  <a:extLst>
                    <a:ext uri="{FF2B5EF4-FFF2-40B4-BE49-F238E27FC236}">
                      <a16:creationId xmlns:a16="http://schemas.microsoft.com/office/drawing/2014/main" id="{482288A7-63C1-3842-A3D4-7AFC97C532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8" y="3186"/>
                  <a:ext cx="48" cy="114"/>
                </a:xfrm>
                <a:custGeom>
                  <a:avLst/>
                  <a:gdLst>
                    <a:gd name="T0" fmla="*/ 15 w 60"/>
                    <a:gd name="T1" fmla="*/ 0 h 150"/>
                    <a:gd name="T2" fmla="*/ 3 w 60"/>
                    <a:gd name="T3" fmla="*/ 9 h 150"/>
                    <a:gd name="T4" fmla="*/ 12 w 60"/>
                    <a:gd name="T5" fmla="*/ 16 h 150"/>
                    <a:gd name="T6" fmla="*/ 0 w 60"/>
                    <a:gd name="T7" fmla="*/ 29 h 15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0" h="150">
                      <a:moveTo>
                        <a:pt x="60" y="0"/>
                      </a:moveTo>
                      <a:cubicBezTo>
                        <a:pt x="37" y="17"/>
                        <a:pt x="14" y="34"/>
                        <a:pt x="12" y="48"/>
                      </a:cubicBezTo>
                      <a:cubicBezTo>
                        <a:pt x="10" y="62"/>
                        <a:pt x="50" y="67"/>
                        <a:pt x="48" y="84"/>
                      </a:cubicBezTo>
                      <a:cubicBezTo>
                        <a:pt x="46" y="101"/>
                        <a:pt x="8" y="139"/>
                        <a:pt x="0" y="150"/>
                      </a:cubicBezTo>
                    </a:path>
                  </a:pathLst>
                </a:custGeom>
                <a:noFill/>
                <a:ln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 sz="2000" dirty="0"/>
                </a:p>
              </p:txBody>
            </p:sp>
            <p:sp>
              <p:nvSpPr>
                <p:cNvPr id="200" name="Freeform 114">
                  <a:extLst>
                    <a:ext uri="{FF2B5EF4-FFF2-40B4-BE49-F238E27FC236}">
                      <a16:creationId xmlns:a16="http://schemas.microsoft.com/office/drawing/2014/main" id="{2617F009-AE0F-7B4D-8569-49CFF3AE43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8" y="3186"/>
                  <a:ext cx="48" cy="114"/>
                </a:xfrm>
                <a:custGeom>
                  <a:avLst/>
                  <a:gdLst>
                    <a:gd name="T0" fmla="*/ 15 w 60"/>
                    <a:gd name="T1" fmla="*/ 0 h 150"/>
                    <a:gd name="T2" fmla="*/ 3 w 60"/>
                    <a:gd name="T3" fmla="*/ 9 h 150"/>
                    <a:gd name="T4" fmla="*/ 12 w 60"/>
                    <a:gd name="T5" fmla="*/ 16 h 150"/>
                    <a:gd name="T6" fmla="*/ 0 w 60"/>
                    <a:gd name="T7" fmla="*/ 29 h 15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0" h="150">
                      <a:moveTo>
                        <a:pt x="60" y="0"/>
                      </a:moveTo>
                      <a:cubicBezTo>
                        <a:pt x="37" y="17"/>
                        <a:pt x="14" y="34"/>
                        <a:pt x="12" y="48"/>
                      </a:cubicBezTo>
                      <a:cubicBezTo>
                        <a:pt x="10" y="62"/>
                        <a:pt x="50" y="67"/>
                        <a:pt x="48" y="84"/>
                      </a:cubicBezTo>
                      <a:cubicBezTo>
                        <a:pt x="46" y="101"/>
                        <a:pt x="8" y="139"/>
                        <a:pt x="0" y="150"/>
                      </a:cubicBezTo>
                    </a:path>
                  </a:pathLst>
                </a:custGeom>
                <a:noFill/>
                <a:ln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 sz="2000" dirty="0"/>
                </a:p>
              </p:txBody>
            </p:sp>
          </p:grpSp>
          <p:grpSp>
            <p:nvGrpSpPr>
              <p:cNvPr id="190" name="Group 116">
                <a:extLst>
                  <a:ext uri="{FF2B5EF4-FFF2-40B4-BE49-F238E27FC236}">
                    <a16:creationId xmlns:a16="http://schemas.microsoft.com/office/drawing/2014/main" id="{98525C45-9EC9-3645-AFDF-7B23C730A1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32425" y="5445125"/>
                <a:ext cx="155575" cy="180975"/>
                <a:chOff x="1308" y="3186"/>
                <a:chExt cx="98" cy="114"/>
              </a:xfrm>
            </p:grpSpPr>
            <p:sp>
              <p:nvSpPr>
                <p:cNvPr id="196" name="Freeform 118">
                  <a:extLst>
                    <a:ext uri="{FF2B5EF4-FFF2-40B4-BE49-F238E27FC236}">
                      <a16:creationId xmlns:a16="http://schemas.microsoft.com/office/drawing/2014/main" id="{1178950C-6B09-FC4A-8FA4-A3D624FA92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8" y="3186"/>
                  <a:ext cx="48" cy="114"/>
                </a:xfrm>
                <a:custGeom>
                  <a:avLst/>
                  <a:gdLst>
                    <a:gd name="T0" fmla="*/ 15 w 60"/>
                    <a:gd name="T1" fmla="*/ 0 h 150"/>
                    <a:gd name="T2" fmla="*/ 3 w 60"/>
                    <a:gd name="T3" fmla="*/ 9 h 150"/>
                    <a:gd name="T4" fmla="*/ 12 w 60"/>
                    <a:gd name="T5" fmla="*/ 16 h 150"/>
                    <a:gd name="T6" fmla="*/ 0 w 60"/>
                    <a:gd name="T7" fmla="*/ 29 h 15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0" h="150">
                      <a:moveTo>
                        <a:pt x="60" y="0"/>
                      </a:moveTo>
                      <a:cubicBezTo>
                        <a:pt x="37" y="17"/>
                        <a:pt x="14" y="34"/>
                        <a:pt x="12" y="48"/>
                      </a:cubicBezTo>
                      <a:cubicBezTo>
                        <a:pt x="10" y="62"/>
                        <a:pt x="50" y="67"/>
                        <a:pt x="48" y="84"/>
                      </a:cubicBezTo>
                      <a:cubicBezTo>
                        <a:pt x="46" y="101"/>
                        <a:pt x="8" y="139"/>
                        <a:pt x="0" y="150"/>
                      </a:cubicBezTo>
                    </a:path>
                  </a:pathLst>
                </a:custGeom>
                <a:noFill/>
                <a:ln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 sz="2000" dirty="0"/>
                </a:p>
              </p:txBody>
            </p:sp>
            <p:sp>
              <p:nvSpPr>
                <p:cNvPr id="197" name="Freeform 119">
                  <a:extLst>
                    <a:ext uri="{FF2B5EF4-FFF2-40B4-BE49-F238E27FC236}">
                      <a16:creationId xmlns:a16="http://schemas.microsoft.com/office/drawing/2014/main" id="{39622EC3-01B1-9041-A890-8B3802C9AC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8" y="3186"/>
                  <a:ext cx="48" cy="114"/>
                </a:xfrm>
                <a:custGeom>
                  <a:avLst/>
                  <a:gdLst>
                    <a:gd name="T0" fmla="*/ 15 w 60"/>
                    <a:gd name="T1" fmla="*/ 0 h 150"/>
                    <a:gd name="T2" fmla="*/ 3 w 60"/>
                    <a:gd name="T3" fmla="*/ 9 h 150"/>
                    <a:gd name="T4" fmla="*/ 12 w 60"/>
                    <a:gd name="T5" fmla="*/ 16 h 150"/>
                    <a:gd name="T6" fmla="*/ 0 w 60"/>
                    <a:gd name="T7" fmla="*/ 29 h 15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0" h="150">
                      <a:moveTo>
                        <a:pt x="60" y="0"/>
                      </a:moveTo>
                      <a:cubicBezTo>
                        <a:pt x="37" y="17"/>
                        <a:pt x="14" y="34"/>
                        <a:pt x="12" y="48"/>
                      </a:cubicBezTo>
                      <a:cubicBezTo>
                        <a:pt x="10" y="62"/>
                        <a:pt x="50" y="67"/>
                        <a:pt x="48" y="84"/>
                      </a:cubicBezTo>
                      <a:cubicBezTo>
                        <a:pt x="46" y="101"/>
                        <a:pt x="8" y="139"/>
                        <a:pt x="0" y="150"/>
                      </a:cubicBezTo>
                    </a:path>
                  </a:pathLst>
                </a:custGeom>
                <a:noFill/>
                <a:ln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 sz="2000" dirty="0"/>
                </a:p>
              </p:txBody>
            </p:sp>
          </p:grpSp>
          <p:sp>
            <p:nvSpPr>
              <p:cNvPr id="265" name="Text Box 97">
                <a:extLst>
                  <a:ext uri="{FF2B5EF4-FFF2-40B4-BE49-F238E27FC236}">
                    <a16:creationId xmlns:a16="http://schemas.microsoft.com/office/drawing/2014/main" id="{97547A4A-C168-4144-8E1C-3C58665A408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820967" y="5133945"/>
                <a:ext cx="1554977" cy="40011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2000" dirty="0">
                    <a:latin typeface="+mn-lt"/>
                    <a:cs typeface="Arial" charset="0"/>
                  </a:rPr>
                  <a:t>R1 MAC addr</a:t>
                </a:r>
              </a:p>
            </p:txBody>
          </p:sp>
          <p:sp>
            <p:nvSpPr>
              <p:cNvPr id="266" name="Text Box 97">
                <a:extLst>
                  <a:ext uri="{FF2B5EF4-FFF2-40B4-BE49-F238E27FC236}">
                    <a16:creationId xmlns:a16="http://schemas.microsoft.com/office/drawing/2014/main" id="{9777CB94-1BA4-D64D-AF85-CA46520698A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18185" y="5133945"/>
                <a:ext cx="1575816" cy="40011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2000" dirty="0">
                    <a:latin typeface="+mn-lt"/>
                    <a:cs typeface="Arial" charset="0"/>
                  </a:rPr>
                  <a:t>H1 MAC addr</a:t>
                </a:r>
              </a:p>
            </p:txBody>
          </p:sp>
        </p:grp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8AC22B9E-07A1-0342-B5B4-6E8382B56B25}"/>
              </a:ext>
            </a:extLst>
          </p:cNvPr>
          <p:cNvGrpSpPr/>
          <p:nvPr/>
        </p:nvGrpSpPr>
        <p:grpSpPr>
          <a:xfrm>
            <a:off x="4261427" y="2394529"/>
            <a:ext cx="780829" cy="709297"/>
            <a:chOff x="2529609" y="2366820"/>
            <a:chExt cx="780829" cy="709297"/>
          </a:xfrm>
        </p:grpSpPr>
        <p:grpSp>
          <p:nvGrpSpPr>
            <p:cNvPr id="244" name="Group 201">
              <a:extLst>
                <a:ext uri="{FF2B5EF4-FFF2-40B4-BE49-F238E27FC236}">
                  <a16:creationId xmlns:a16="http://schemas.microsoft.com/office/drawing/2014/main" id="{F4E36E31-7823-F04D-8F5F-0E7E175E3D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2121" y="2510967"/>
              <a:ext cx="409575" cy="565150"/>
              <a:chOff x="375561" y="297711"/>
              <a:chExt cx="1252683" cy="2138362"/>
            </a:xfrm>
          </p:grpSpPr>
          <p:sp>
            <p:nvSpPr>
              <p:cNvPr id="245" name="Freeform 244">
                <a:extLst>
                  <a:ext uri="{FF2B5EF4-FFF2-40B4-BE49-F238E27FC236}">
                    <a16:creationId xmlns:a16="http://schemas.microsoft.com/office/drawing/2014/main" id="{20BA22F2-F413-E249-ABFC-E76A5831E9C1}"/>
                  </a:ext>
                </a:extLst>
              </p:cNvPr>
              <p:cNvSpPr/>
              <p:nvPr/>
            </p:nvSpPr>
            <p:spPr>
              <a:xfrm>
                <a:off x="375561" y="297711"/>
                <a:ext cx="971072" cy="2138362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46" name="Freeform 245">
                <a:extLst>
                  <a:ext uri="{FF2B5EF4-FFF2-40B4-BE49-F238E27FC236}">
                    <a16:creationId xmlns:a16="http://schemas.microsoft.com/office/drawing/2014/main" id="{39A92026-28D3-FE4B-B67A-72B3F50015DF}"/>
                  </a:ext>
                </a:extLst>
              </p:cNvPr>
              <p:cNvSpPr/>
              <p:nvPr/>
            </p:nvSpPr>
            <p:spPr>
              <a:xfrm>
                <a:off x="375561" y="309724"/>
                <a:ext cx="1247826" cy="768849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8448" h="758069">
                    <a:moveTo>
                      <a:pt x="243561" y="573"/>
                    </a:moveTo>
                    <a:cubicBezTo>
                      <a:pt x="162374" y="382"/>
                      <a:pt x="235530" y="6639"/>
                      <a:pt x="0" y="0"/>
                    </a:cubicBezTo>
                    <a:lnTo>
                      <a:pt x="962698" y="753308"/>
                    </a:lnTo>
                    <a:cubicBezTo>
                      <a:pt x="1114838" y="758721"/>
                      <a:pt x="1045247" y="751718"/>
                      <a:pt x="1248448" y="758069"/>
                    </a:cubicBezTo>
                    <a:lnTo>
                      <a:pt x="243561" y="573"/>
                    </a:lnTo>
                    <a:close/>
                  </a:path>
                </a:pathLst>
              </a:custGeom>
              <a:solidFill>
                <a:srgbClr val="0099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47" name="Rectangle 246">
                <a:extLst>
                  <a:ext uri="{FF2B5EF4-FFF2-40B4-BE49-F238E27FC236}">
                    <a16:creationId xmlns:a16="http://schemas.microsoft.com/office/drawing/2014/main" id="{088118C1-D479-6A46-AA1D-D9592C2919CC}"/>
                  </a:ext>
                </a:extLst>
              </p:cNvPr>
              <p:cNvSpPr/>
              <p:nvPr/>
            </p:nvSpPr>
            <p:spPr>
              <a:xfrm>
                <a:off x="1332065" y="1066560"/>
                <a:ext cx="296179" cy="136350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solidFill>
                    <a:srgbClr val="FFFFFF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261" name="Right Arrow 260">
              <a:extLst>
                <a:ext uri="{FF2B5EF4-FFF2-40B4-BE49-F238E27FC236}">
                  <a16:creationId xmlns:a16="http://schemas.microsoft.com/office/drawing/2014/main" id="{D4CFF042-2F20-3542-AEBF-68F7A356B7FB}"/>
                </a:ext>
              </a:extLst>
            </p:cNvPr>
            <p:cNvSpPr/>
            <p:nvPr/>
          </p:nvSpPr>
          <p:spPr>
            <a:xfrm rot="1799862">
              <a:off x="2529609" y="2366820"/>
              <a:ext cx="780829" cy="190500"/>
            </a:xfrm>
            <a:prstGeom prst="rightArrow">
              <a:avLst/>
            </a:prstGeom>
            <a:gradFill flip="none" rotWithShape="1">
              <a:gsLst>
                <a:gs pos="0">
                  <a:schemeClr val="bg1">
                    <a:alpha val="48000"/>
                  </a:schemeClr>
                </a:gs>
                <a:gs pos="100000">
                  <a:srgbClr val="011199"/>
                </a:gs>
              </a:gsLst>
              <a:lin ang="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</a:t>
              </a:r>
            </a:p>
          </p:txBody>
        </p:sp>
      </p:grpSp>
      <p:sp>
        <p:nvSpPr>
          <p:cNvPr id="274" name="Freeform 95">
            <a:extLst>
              <a:ext uri="{FF2B5EF4-FFF2-40B4-BE49-F238E27FC236}">
                <a16:creationId xmlns:a16="http://schemas.microsoft.com/office/drawing/2014/main" id="{8D3DFAB1-B173-2B41-8696-E7AE73A78390}"/>
              </a:ext>
            </a:extLst>
          </p:cNvPr>
          <p:cNvSpPr>
            <a:spLocks/>
          </p:cNvSpPr>
          <p:nvPr/>
        </p:nvSpPr>
        <p:spPr bwMode="auto">
          <a:xfrm>
            <a:off x="6068173" y="3172859"/>
            <a:ext cx="4544256" cy="1101192"/>
          </a:xfrm>
          <a:custGeom>
            <a:avLst/>
            <a:gdLst>
              <a:gd name="T0" fmla="*/ 1397 w 3374"/>
              <a:gd name="T1" fmla="*/ 0 h 1668"/>
              <a:gd name="T2" fmla="*/ 104 w 3374"/>
              <a:gd name="T3" fmla="*/ 1445 h 1668"/>
              <a:gd name="T4" fmla="*/ 1294 w 3374"/>
              <a:gd name="T5" fmla="*/ 1418 h 1668"/>
              <a:gd name="T6" fmla="*/ 3374 w 3374"/>
              <a:gd name="T7" fmla="*/ 1445 h 1668"/>
              <a:gd name="T8" fmla="*/ 1585 w 3374"/>
              <a:gd name="T9" fmla="*/ 75 h 1668"/>
              <a:gd name="T10" fmla="*/ 1397 w 3374"/>
              <a:gd name="T11" fmla="*/ 0 h 166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connsiteX0" fmla="*/ 3852 w 9712"/>
              <a:gd name="connsiteY0" fmla="*/ 0 h 9452"/>
              <a:gd name="connsiteX1" fmla="*/ 20 w 9712"/>
              <a:gd name="connsiteY1" fmla="*/ 8663 h 9452"/>
              <a:gd name="connsiteX2" fmla="*/ 4918 w 9712"/>
              <a:gd name="connsiteY2" fmla="*/ 9234 h 9452"/>
              <a:gd name="connsiteX3" fmla="*/ 9712 w 9712"/>
              <a:gd name="connsiteY3" fmla="*/ 8663 h 9452"/>
              <a:gd name="connsiteX4" fmla="*/ 4410 w 9712"/>
              <a:gd name="connsiteY4" fmla="*/ 450 h 9452"/>
              <a:gd name="connsiteX5" fmla="*/ 3852 w 9712"/>
              <a:gd name="connsiteY5" fmla="*/ 0 h 9452"/>
              <a:gd name="connsiteX0" fmla="*/ 3945 w 9979"/>
              <a:gd name="connsiteY0" fmla="*/ 0 h 10000"/>
              <a:gd name="connsiteX1" fmla="*/ 0 w 9979"/>
              <a:gd name="connsiteY1" fmla="*/ 9165 h 10000"/>
              <a:gd name="connsiteX2" fmla="*/ 5043 w 9979"/>
              <a:gd name="connsiteY2" fmla="*/ 9769 h 10000"/>
              <a:gd name="connsiteX3" fmla="*/ 9979 w 9979"/>
              <a:gd name="connsiteY3" fmla="*/ 9165 h 10000"/>
              <a:gd name="connsiteX4" fmla="*/ 4520 w 9979"/>
              <a:gd name="connsiteY4" fmla="*/ 476 h 10000"/>
              <a:gd name="connsiteX5" fmla="*/ 3945 w 9979"/>
              <a:gd name="connsiteY5" fmla="*/ 0 h 10000"/>
              <a:gd name="connsiteX0" fmla="*/ 3953 w 10000"/>
              <a:gd name="connsiteY0" fmla="*/ 0 h 9782"/>
              <a:gd name="connsiteX1" fmla="*/ 0 w 10000"/>
              <a:gd name="connsiteY1" fmla="*/ 9165 h 9782"/>
              <a:gd name="connsiteX2" fmla="*/ 5054 w 10000"/>
              <a:gd name="connsiteY2" fmla="*/ 9769 h 9782"/>
              <a:gd name="connsiteX3" fmla="*/ 10000 w 10000"/>
              <a:gd name="connsiteY3" fmla="*/ 9165 h 9782"/>
              <a:gd name="connsiteX4" fmla="*/ 4530 w 10000"/>
              <a:gd name="connsiteY4" fmla="*/ 476 h 9782"/>
              <a:gd name="connsiteX5" fmla="*/ 3953 w 10000"/>
              <a:gd name="connsiteY5" fmla="*/ 0 h 9782"/>
              <a:gd name="connsiteX0" fmla="*/ 3953 w 10000"/>
              <a:gd name="connsiteY0" fmla="*/ 0 h 10509"/>
              <a:gd name="connsiteX1" fmla="*/ 0 w 10000"/>
              <a:gd name="connsiteY1" fmla="*/ 9369 h 10509"/>
              <a:gd name="connsiteX2" fmla="*/ 10000 w 10000"/>
              <a:gd name="connsiteY2" fmla="*/ 9369 h 10509"/>
              <a:gd name="connsiteX3" fmla="*/ 4530 w 10000"/>
              <a:gd name="connsiteY3" fmla="*/ 487 h 10509"/>
              <a:gd name="connsiteX4" fmla="*/ 3953 w 10000"/>
              <a:gd name="connsiteY4" fmla="*/ 0 h 10509"/>
              <a:gd name="connsiteX0" fmla="*/ 3953 w 10109"/>
              <a:gd name="connsiteY0" fmla="*/ 0 h 10566"/>
              <a:gd name="connsiteX1" fmla="*/ 0 w 10109"/>
              <a:gd name="connsiteY1" fmla="*/ 9369 h 10566"/>
              <a:gd name="connsiteX2" fmla="*/ 10109 w 10109"/>
              <a:gd name="connsiteY2" fmla="*/ 9482 h 10566"/>
              <a:gd name="connsiteX3" fmla="*/ 4530 w 10109"/>
              <a:gd name="connsiteY3" fmla="*/ 487 h 10566"/>
              <a:gd name="connsiteX4" fmla="*/ 3953 w 10109"/>
              <a:gd name="connsiteY4" fmla="*/ 0 h 10566"/>
              <a:gd name="connsiteX0" fmla="*/ 3953 w 10109"/>
              <a:gd name="connsiteY0" fmla="*/ 0 h 10168"/>
              <a:gd name="connsiteX1" fmla="*/ 0 w 10109"/>
              <a:gd name="connsiteY1" fmla="*/ 9369 h 10168"/>
              <a:gd name="connsiteX2" fmla="*/ 10109 w 10109"/>
              <a:gd name="connsiteY2" fmla="*/ 9482 h 10168"/>
              <a:gd name="connsiteX3" fmla="*/ 4530 w 10109"/>
              <a:gd name="connsiteY3" fmla="*/ 487 h 10168"/>
              <a:gd name="connsiteX4" fmla="*/ 3953 w 10109"/>
              <a:gd name="connsiteY4" fmla="*/ 0 h 10168"/>
              <a:gd name="connsiteX0" fmla="*/ 3953 w 10109"/>
              <a:gd name="connsiteY0" fmla="*/ 0 h 9677"/>
              <a:gd name="connsiteX1" fmla="*/ 0 w 10109"/>
              <a:gd name="connsiteY1" fmla="*/ 9369 h 9677"/>
              <a:gd name="connsiteX2" fmla="*/ 10109 w 10109"/>
              <a:gd name="connsiteY2" fmla="*/ 9482 h 9677"/>
              <a:gd name="connsiteX3" fmla="*/ 4530 w 10109"/>
              <a:gd name="connsiteY3" fmla="*/ 487 h 9677"/>
              <a:gd name="connsiteX4" fmla="*/ 3953 w 10109"/>
              <a:gd name="connsiteY4" fmla="*/ 0 h 9677"/>
              <a:gd name="connsiteX0" fmla="*/ 3948 w 10038"/>
              <a:gd name="connsiteY0" fmla="*/ 0 h 10000"/>
              <a:gd name="connsiteX1" fmla="*/ 38 w 10038"/>
              <a:gd name="connsiteY1" fmla="*/ 9682 h 10000"/>
              <a:gd name="connsiteX2" fmla="*/ 10038 w 10038"/>
              <a:gd name="connsiteY2" fmla="*/ 9798 h 10000"/>
              <a:gd name="connsiteX3" fmla="*/ 4519 w 10038"/>
              <a:gd name="connsiteY3" fmla="*/ 503 h 10000"/>
              <a:gd name="connsiteX4" fmla="*/ 3948 w 10038"/>
              <a:gd name="connsiteY4" fmla="*/ 0 h 10000"/>
              <a:gd name="connsiteX0" fmla="*/ 66 w 11856"/>
              <a:gd name="connsiteY0" fmla="*/ 6001 h 9510"/>
              <a:gd name="connsiteX1" fmla="*/ 1856 w 11856"/>
              <a:gd name="connsiteY1" fmla="*/ 9192 h 9510"/>
              <a:gd name="connsiteX2" fmla="*/ 11856 w 11856"/>
              <a:gd name="connsiteY2" fmla="*/ 9308 h 9510"/>
              <a:gd name="connsiteX3" fmla="*/ 6337 w 11856"/>
              <a:gd name="connsiteY3" fmla="*/ 13 h 9510"/>
              <a:gd name="connsiteX4" fmla="*/ 66 w 11856"/>
              <a:gd name="connsiteY4" fmla="*/ 6001 h 9510"/>
              <a:gd name="connsiteX0" fmla="*/ 0 w 9944"/>
              <a:gd name="connsiteY0" fmla="*/ 6309 h 9999"/>
              <a:gd name="connsiteX1" fmla="*/ 1509 w 9944"/>
              <a:gd name="connsiteY1" fmla="*/ 9665 h 9999"/>
              <a:gd name="connsiteX2" fmla="*/ 9944 w 9944"/>
              <a:gd name="connsiteY2" fmla="*/ 9787 h 9999"/>
              <a:gd name="connsiteX3" fmla="*/ 5289 w 9944"/>
              <a:gd name="connsiteY3" fmla="*/ 13 h 9999"/>
              <a:gd name="connsiteX4" fmla="*/ 0 w 9944"/>
              <a:gd name="connsiteY4" fmla="*/ 6309 h 9999"/>
              <a:gd name="connsiteX0" fmla="*/ 0 w 10061"/>
              <a:gd name="connsiteY0" fmla="*/ 6556 h 10000"/>
              <a:gd name="connsiteX1" fmla="*/ 1578 w 10061"/>
              <a:gd name="connsiteY1" fmla="*/ 9666 h 10000"/>
              <a:gd name="connsiteX2" fmla="*/ 10061 w 10061"/>
              <a:gd name="connsiteY2" fmla="*/ 9788 h 10000"/>
              <a:gd name="connsiteX3" fmla="*/ 5380 w 10061"/>
              <a:gd name="connsiteY3" fmla="*/ 13 h 10000"/>
              <a:gd name="connsiteX4" fmla="*/ 0 w 10061"/>
              <a:gd name="connsiteY4" fmla="*/ 6556 h 10000"/>
              <a:gd name="connsiteX0" fmla="*/ 0 w 10061"/>
              <a:gd name="connsiteY0" fmla="*/ 934 h 4378"/>
              <a:gd name="connsiteX1" fmla="*/ 1578 w 10061"/>
              <a:gd name="connsiteY1" fmla="*/ 4044 h 4378"/>
              <a:gd name="connsiteX2" fmla="*/ 10061 w 10061"/>
              <a:gd name="connsiteY2" fmla="*/ 4166 h 4378"/>
              <a:gd name="connsiteX3" fmla="*/ 1586 w 10061"/>
              <a:gd name="connsiteY3" fmla="*/ 49 h 4378"/>
              <a:gd name="connsiteX4" fmla="*/ 0 w 10061"/>
              <a:gd name="connsiteY4" fmla="*/ 934 h 4378"/>
              <a:gd name="connsiteX0" fmla="*/ 0 w 10000"/>
              <a:gd name="connsiteY0" fmla="*/ 2132 h 10000"/>
              <a:gd name="connsiteX1" fmla="*/ 1568 w 10000"/>
              <a:gd name="connsiteY1" fmla="*/ 9236 h 10000"/>
              <a:gd name="connsiteX2" fmla="*/ 10000 w 10000"/>
              <a:gd name="connsiteY2" fmla="*/ 9515 h 10000"/>
              <a:gd name="connsiteX3" fmla="*/ 1576 w 10000"/>
              <a:gd name="connsiteY3" fmla="*/ 111 h 10000"/>
              <a:gd name="connsiteX4" fmla="*/ 0 w 10000"/>
              <a:gd name="connsiteY4" fmla="*/ 2132 h 10000"/>
              <a:gd name="connsiteX0" fmla="*/ 0 w 10000"/>
              <a:gd name="connsiteY0" fmla="*/ 2132 h 10000"/>
              <a:gd name="connsiteX1" fmla="*/ 1568 w 10000"/>
              <a:gd name="connsiteY1" fmla="*/ 9236 h 10000"/>
              <a:gd name="connsiteX2" fmla="*/ 10000 w 10000"/>
              <a:gd name="connsiteY2" fmla="*/ 9515 h 10000"/>
              <a:gd name="connsiteX3" fmla="*/ 1576 w 10000"/>
              <a:gd name="connsiteY3" fmla="*/ 111 h 10000"/>
              <a:gd name="connsiteX4" fmla="*/ 0 w 10000"/>
              <a:gd name="connsiteY4" fmla="*/ 2132 h 10000"/>
              <a:gd name="connsiteX0" fmla="*/ 0 w 10000"/>
              <a:gd name="connsiteY0" fmla="*/ 2021 h 9889"/>
              <a:gd name="connsiteX1" fmla="*/ 1568 w 10000"/>
              <a:gd name="connsiteY1" fmla="*/ 9125 h 9889"/>
              <a:gd name="connsiteX2" fmla="*/ 10000 w 10000"/>
              <a:gd name="connsiteY2" fmla="*/ 9404 h 9889"/>
              <a:gd name="connsiteX3" fmla="*/ 1576 w 10000"/>
              <a:gd name="connsiteY3" fmla="*/ 0 h 9889"/>
              <a:gd name="connsiteX4" fmla="*/ 0 w 10000"/>
              <a:gd name="connsiteY4" fmla="*/ 2021 h 9889"/>
              <a:gd name="connsiteX0" fmla="*/ 0 w 10000"/>
              <a:gd name="connsiteY0" fmla="*/ 2044 h 10000"/>
              <a:gd name="connsiteX1" fmla="*/ 1568 w 10000"/>
              <a:gd name="connsiteY1" fmla="*/ 9227 h 10000"/>
              <a:gd name="connsiteX2" fmla="*/ 10000 w 10000"/>
              <a:gd name="connsiteY2" fmla="*/ 9510 h 10000"/>
              <a:gd name="connsiteX3" fmla="*/ 1576 w 10000"/>
              <a:gd name="connsiteY3" fmla="*/ 0 h 10000"/>
              <a:gd name="connsiteX4" fmla="*/ 0 w 10000"/>
              <a:gd name="connsiteY4" fmla="*/ 2044 h 10000"/>
              <a:gd name="connsiteX0" fmla="*/ 0 w 10000"/>
              <a:gd name="connsiteY0" fmla="*/ 766 h 8722"/>
              <a:gd name="connsiteX1" fmla="*/ 1568 w 10000"/>
              <a:gd name="connsiteY1" fmla="*/ 7949 h 8722"/>
              <a:gd name="connsiteX2" fmla="*/ 10000 w 10000"/>
              <a:gd name="connsiteY2" fmla="*/ 8232 h 8722"/>
              <a:gd name="connsiteX3" fmla="*/ 299 w 10000"/>
              <a:gd name="connsiteY3" fmla="*/ 0 h 8722"/>
              <a:gd name="connsiteX4" fmla="*/ 0 w 10000"/>
              <a:gd name="connsiteY4" fmla="*/ 766 h 8722"/>
              <a:gd name="connsiteX0" fmla="*/ 0 w 10000"/>
              <a:gd name="connsiteY0" fmla="*/ 878 h 10000"/>
              <a:gd name="connsiteX1" fmla="*/ 1568 w 10000"/>
              <a:gd name="connsiteY1" fmla="*/ 9114 h 10000"/>
              <a:gd name="connsiteX2" fmla="*/ 10000 w 10000"/>
              <a:gd name="connsiteY2" fmla="*/ 9438 h 10000"/>
              <a:gd name="connsiteX3" fmla="*/ 299 w 10000"/>
              <a:gd name="connsiteY3" fmla="*/ 0 h 10000"/>
              <a:gd name="connsiteX4" fmla="*/ 0 w 10000"/>
              <a:gd name="connsiteY4" fmla="*/ 878 h 10000"/>
              <a:gd name="connsiteX0" fmla="*/ 0 w 10000"/>
              <a:gd name="connsiteY0" fmla="*/ 878 h 10000"/>
              <a:gd name="connsiteX1" fmla="*/ 1568 w 10000"/>
              <a:gd name="connsiteY1" fmla="*/ 9114 h 10000"/>
              <a:gd name="connsiteX2" fmla="*/ 10000 w 10000"/>
              <a:gd name="connsiteY2" fmla="*/ 9438 h 10000"/>
              <a:gd name="connsiteX3" fmla="*/ 299 w 10000"/>
              <a:gd name="connsiteY3" fmla="*/ 0 h 10000"/>
              <a:gd name="connsiteX4" fmla="*/ 0 w 10000"/>
              <a:gd name="connsiteY4" fmla="*/ 878 h 10000"/>
              <a:gd name="connsiteX0" fmla="*/ 0 w 10000"/>
              <a:gd name="connsiteY0" fmla="*/ 3621 h 12743"/>
              <a:gd name="connsiteX1" fmla="*/ 1568 w 10000"/>
              <a:gd name="connsiteY1" fmla="*/ 11857 h 12743"/>
              <a:gd name="connsiteX2" fmla="*/ 10000 w 10000"/>
              <a:gd name="connsiteY2" fmla="*/ 12181 h 12743"/>
              <a:gd name="connsiteX3" fmla="*/ 223 w 10000"/>
              <a:gd name="connsiteY3" fmla="*/ 0 h 12743"/>
              <a:gd name="connsiteX4" fmla="*/ 0 w 10000"/>
              <a:gd name="connsiteY4" fmla="*/ 3621 h 12743"/>
              <a:gd name="connsiteX0" fmla="*/ 0 w 9975"/>
              <a:gd name="connsiteY0" fmla="*/ 4071 h 12743"/>
              <a:gd name="connsiteX1" fmla="*/ 1543 w 9975"/>
              <a:gd name="connsiteY1" fmla="*/ 11857 h 12743"/>
              <a:gd name="connsiteX2" fmla="*/ 9975 w 9975"/>
              <a:gd name="connsiteY2" fmla="*/ 12181 h 12743"/>
              <a:gd name="connsiteX3" fmla="*/ 198 w 9975"/>
              <a:gd name="connsiteY3" fmla="*/ 0 h 12743"/>
              <a:gd name="connsiteX4" fmla="*/ 0 w 9975"/>
              <a:gd name="connsiteY4" fmla="*/ 4071 h 12743"/>
              <a:gd name="connsiteX0" fmla="*/ 0 w 10000"/>
              <a:gd name="connsiteY0" fmla="*/ 3195 h 10158"/>
              <a:gd name="connsiteX1" fmla="*/ 1564 w 10000"/>
              <a:gd name="connsiteY1" fmla="*/ 9623 h 10158"/>
              <a:gd name="connsiteX2" fmla="*/ 10000 w 10000"/>
              <a:gd name="connsiteY2" fmla="*/ 9559 h 10158"/>
              <a:gd name="connsiteX3" fmla="*/ 198 w 10000"/>
              <a:gd name="connsiteY3" fmla="*/ 0 h 10158"/>
              <a:gd name="connsiteX4" fmla="*/ 0 w 10000"/>
              <a:gd name="connsiteY4" fmla="*/ 3195 h 10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10158">
                <a:moveTo>
                  <a:pt x="0" y="3195"/>
                </a:moveTo>
                <a:cubicBezTo>
                  <a:pt x="1468" y="8160"/>
                  <a:pt x="1171" y="7364"/>
                  <a:pt x="1564" y="9623"/>
                </a:cubicBezTo>
                <a:cubicBezTo>
                  <a:pt x="4053" y="10463"/>
                  <a:pt x="6106" y="10217"/>
                  <a:pt x="10000" y="9559"/>
                </a:cubicBezTo>
                <a:cubicBezTo>
                  <a:pt x="5956" y="7036"/>
                  <a:pt x="5102" y="6655"/>
                  <a:pt x="198" y="0"/>
                </a:cubicBezTo>
                <a:cubicBezTo>
                  <a:pt x="190" y="370"/>
                  <a:pt x="110" y="3058"/>
                  <a:pt x="0" y="3195"/>
                </a:cubicBez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B5C6F506-D4B2-2F48-B517-CECE0BDE4622}"/>
              </a:ext>
            </a:extLst>
          </p:cNvPr>
          <p:cNvGrpSpPr/>
          <p:nvPr/>
        </p:nvGrpSpPr>
        <p:grpSpPr>
          <a:xfrm>
            <a:off x="6768233" y="3686981"/>
            <a:ext cx="4062542" cy="1287589"/>
            <a:chOff x="6006234" y="5127854"/>
            <a:chExt cx="4062542" cy="1287589"/>
          </a:xfrm>
        </p:grpSpPr>
        <p:sp>
          <p:nvSpPr>
            <p:cNvPr id="276" name="Rectangle 98">
              <a:extLst>
                <a:ext uri="{FF2B5EF4-FFF2-40B4-BE49-F238E27FC236}">
                  <a16:creationId xmlns:a16="http://schemas.microsoft.com/office/drawing/2014/main" id="{2054129D-824B-5344-8E0B-EABE750047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06234" y="5651006"/>
              <a:ext cx="3872057" cy="427037"/>
            </a:xfrm>
            <a:prstGeom prst="rect">
              <a:avLst/>
            </a:prstGeom>
            <a:solidFill>
              <a:srgbClr val="37CC99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2000" dirty="0">
                <a:cs typeface="Arial" charset="0"/>
              </a:endParaRPr>
            </a:p>
          </p:txBody>
        </p:sp>
        <p:sp>
          <p:nvSpPr>
            <p:cNvPr id="277" name="Text Box 97">
              <a:extLst>
                <a:ext uri="{FF2B5EF4-FFF2-40B4-BE49-F238E27FC236}">
                  <a16:creationId xmlns:a16="http://schemas.microsoft.com/office/drawing/2014/main" id="{503A90C1-9EFB-CE45-9EB5-0479988899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29923" y="5668446"/>
              <a:ext cx="1554977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2000" dirty="0">
                  <a:latin typeface="+mn-lt"/>
                  <a:cs typeface="Arial" charset="0"/>
                </a:rPr>
                <a:t>R1 MAC addr</a:t>
              </a:r>
            </a:p>
          </p:txBody>
        </p:sp>
        <p:sp>
          <p:nvSpPr>
            <p:cNvPr id="278" name="Line 99">
              <a:extLst>
                <a:ext uri="{FF2B5EF4-FFF2-40B4-BE49-F238E27FC236}">
                  <a16:creationId xmlns:a16="http://schemas.microsoft.com/office/drawing/2014/main" id="{D942D462-67C1-CF41-A18D-5974FFBD2C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26909" y="5651006"/>
              <a:ext cx="0" cy="428625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 dirty="0">
                <a:cs typeface="+mn-cs"/>
              </a:endParaRPr>
            </a:p>
          </p:txBody>
        </p:sp>
        <p:sp>
          <p:nvSpPr>
            <p:cNvPr id="279" name="Line 100">
              <a:extLst>
                <a:ext uri="{FF2B5EF4-FFF2-40B4-BE49-F238E27FC236}">
                  <a16:creationId xmlns:a16="http://schemas.microsoft.com/office/drawing/2014/main" id="{B8155F34-9B46-AD43-839C-595546281B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50909" y="5651006"/>
              <a:ext cx="0" cy="428625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 dirty="0">
                <a:cs typeface="+mn-cs"/>
              </a:endParaRPr>
            </a:p>
          </p:txBody>
        </p:sp>
        <p:sp>
          <p:nvSpPr>
            <p:cNvPr id="280" name="Line 101">
              <a:extLst>
                <a:ext uri="{FF2B5EF4-FFF2-40B4-BE49-F238E27FC236}">
                  <a16:creationId xmlns:a16="http://schemas.microsoft.com/office/drawing/2014/main" id="{5ABC89EB-D0EA-1B43-B0FA-FCC2EA53E2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74909" y="5651006"/>
              <a:ext cx="0" cy="428625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 dirty="0">
                <a:cs typeface="+mn-cs"/>
              </a:endParaRPr>
            </a:p>
          </p:txBody>
        </p:sp>
        <p:sp>
          <p:nvSpPr>
            <p:cNvPr id="282" name="Freeform 109">
              <a:extLst>
                <a:ext uri="{FF2B5EF4-FFF2-40B4-BE49-F238E27FC236}">
                  <a16:creationId xmlns:a16="http://schemas.microsoft.com/office/drawing/2014/main" id="{3AB1364D-3D42-A745-AD15-8892A9203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9259" y="5587506"/>
              <a:ext cx="76200" cy="180975"/>
            </a:xfrm>
            <a:custGeom>
              <a:avLst/>
              <a:gdLst>
                <a:gd name="T0" fmla="*/ 15 w 60"/>
                <a:gd name="T1" fmla="*/ 0 h 150"/>
                <a:gd name="T2" fmla="*/ 3 w 60"/>
                <a:gd name="T3" fmla="*/ 9 h 150"/>
                <a:gd name="T4" fmla="*/ 12 w 60"/>
                <a:gd name="T5" fmla="*/ 16 h 150"/>
                <a:gd name="T6" fmla="*/ 0 w 60"/>
                <a:gd name="T7" fmla="*/ 29 h 1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150">
                  <a:moveTo>
                    <a:pt x="60" y="0"/>
                  </a:moveTo>
                  <a:cubicBezTo>
                    <a:pt x="37" y="17"/>
                    <a:pt x="14" y="34"/>
                    <a:pt x="12" y="48"/>
                  </a:cubicBezTo>
                  <a:cubicBezTo>
                    <a:pt x="10" y="62"/>
                    <a:pt x="50" y="67"/>
                    <a:pt x="48" y="84"/>
                  </a:cubicBezTo>
                  <a:cubicBezTo>
                    <a:pt x="46" y="101"/>
                    <a:pt x="8" y="139"/>
                    <a:pt x="0" y="15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sz="2000" dirty="0"/>
            </a:p>
          </p:txBody>
        </p:sp>
        <p:sp>
          <p:nvSpPr>
            <p:cNvPr id="283" name="Freeform 110">
              <a:extLst>
                <a:ext uri="{FF2B5EF4-FFF2-40B4-BE49-F238E27FC236}">
                  <a16:creationId xmlns:a16="http://schemas.microsoft.com/office/drawing/2014/main" id="{0FAF8692-1DCB-1749-9859-0620715A4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8634" y="5587506"/>
              <a:ext cx="76200" cy="180975"/>
            </a:xfrm>
            <a:custGeom>
              <a:avLst/>
              <a:gdLst>
                <a:gd name="T0" fmla="*/ 15 w 60"/>
                <a:gd name="T1" fmla="*/ 0 h 150"/>
                <a:gd name="T2" fmla="*/ 3 w 60"/>
                <a:gd name="T3" fmla="*/ 9 h 150"/>
                <a:gd name="T4" fmla="*/ 12 w 60"/>
                <a:gd name="T5" fmla="*/ 16 h 150"/>
                <a:gd name="T6" fmla="*/ 0 w 60"/>
                <a:gd name="T7" fmla="*/ 29 h 1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150">
                  <a:moveTo>
                    <a:pt x="60" y="0"/>
                  </a:moveTo>
                  <a:cubicBezTo>
                    <a:pt x="37" y="17"/>
                    <a:pt x="14" y="34"/>
                    <a:pt x="12" y="48"/>
                  </a:cubicBezTo>
                  <a:cubicBezTo>
                    <a:pt x="10" y="62"/>
                    <a:pt x="50" y="67"/>
                    <a:pt x="48" y="84"/>
                  </a:cubicBezTo>
                  <a:cubicBezTo>
                    <a:pt x="46" y="101"/>
                    <a:pt x="8" y="139"/>
                    <a:pt x="0" y="15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sz="2000" dirty="0"/>
            </a:p>
          </p:txBody>
        </p:sp>
        <p:sp>
          <p:nvSpPr>
            <p:cNvPr id="285" name="Text Box 120">
              <a:extLst>
                <a:ext uri="{FF2B5EF4-FFF2-40B4-BE49-F238E27FC236}">
                  <a16:creationId xmlns:a16="http://schemas.microsoft.com/office/drawing/2014/main" id="{9306CA36-D876-0445-8578-5CD2708861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28654" y="6076889"/>
              <a:ext cx="1420004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600" dirty="0">
                  <a:latin typeface="+mn-lt"/>
                  <a:cs typeface="Arial" charset="0"/>
                </a:rPr>
                <a:t>MAC dest addr</a:t>
              </a:r>
            </a:p>
          </p:txBody>
        </p:sp>
        <p:sp>
          <p:nvSpPr>
            <p:cNvPr id="286" name="Text Box 121">
              <a:extLst>
                <a:ext uri="{FF2B5EF4-FFF2-40B4-BE49-F238E27FC236}">
                  <a16:creationId xmlns:a16="http://schemas.microsoft.com/office/drawing/2014/main" id="{6F530F5A-E5CF-0A42-B630-34F70C712B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33604" y="6059588"/>
              <a:ext cx="1618072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600" dirty="0">
                  <a:latin typeface="+mn-lt"/>
                  <a:cs typeface="Arial" charset="0"/>
                </a:rPr>
                <a:t>MAC source addr</a:t>
              </a:r>
            </a:p>
          </p:txBody>
        </p:sp>
        <p:sp>
          <p:nvSpPr>
            <p:cNvPr id="288" name="Text Box 123">
              <a:extLst>
                <a:ext uri="{FF2B5EF4-FFF2-40B4-BE49-F238E27FC236}">
                  <a16:creationId xmlns:a16="http://schemas.microsoft.com/office/drawing/2014/main" id="{44EC8747-7E4F-994A-BBDB-60F53B156C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55936" y="5127854"/>
              <a:ext cx="241284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2000" i="1" dirty="0">
                  <a:latin typeface="+mn-lt"/>
                  <a:cs typeface="Arial" charset="0"/>
                </a:rPr>
                <a:t>802.</a:t>
              </a:r>
              <a:r>
                <a:rPr lang="en-US" sz="2000" i="1" dirty="0">
                  <a:solidFill>
                    <a:srgbClr val="C00000"/>
                  </a:solidFill>
                  <a:latin typeface="+mn-lt"/>
                  <a:cs typeface="Arial" charset="0"/>
                </a:rPr>
                <a:t>3 Ethernet </a:t>
              </a:r>
              <a:r>
                <a:rPr lang="en-US" sz="2000" i="1" dirty="0">
                  <a:latin typeface="+mn-lt"/>
                  <a:cs typeface="Arial" charset="0"/>
                </a:rPr>
                <a:t>frame</a:t>
              </a:r>
            </a:p>
          </p:txBody>
        </p:sp>
        <p:grpSp>
          <p:nvGrpSpPr>
            <p:cNvPr id="290" name="Group 106">
              <a:extLst>
                <a:ext uri="{FF2B5EF4-FFF2-40B4-BE49-F238E27FC236}">
                  <a16:creationId xmlns:a16="http://schemas.microsoft.com/office/drawing/2014/main" id="{50A4880A-F6B6-C848-8B6A-BA6069E263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79259" y="5984381"/>
              <a:ext cx="155575" cy="180975"/>
              <a:chOff x="1308" y="3186"/>
              <a:chExt cx="98" cy="114"/>
            </a:xfrm>
          </p:grpSpPr>
          <p:sp>
            <p:nvSpPr>
              <p:cNvPr id="301" name="Freeform 103">
                <a:extLst>
                  <a:ext uri="{FF2B5EF4-FFF2-40B4-BE49-F238E27FC236}">
                    <a16:creationId xmlns:a16="http://schemas.microsoft.com/office/drawing/2014/main" id="{E674A07B-5999-F04A-8DAF-6D062B87B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" y="3186"/>
                <a:ext cx="48" cy="114"/>
              </a:xfrm>
              <a:custGeom>
                <a:avLst/>
                <a:gdLst>
                  <a:gd name="T0" fmla="*/ 15 w 60"/>
                  <a:gd name="T1" fmla="*/ 0 h 150"/>
                  <a:gd name="T2" fmla="*/ 3 w 60"/>
                  <a:gd name="T3" fmla="*/ 9 h 150"/>
                  <a:gd name="T4" fmla="*/ 12 w 60"/>
                  <a:gd name="T5" fmla="*/ 16 h 150"/>
                  <a:gd name="T6" fmla="*/ 0 w 60"/>
                  <a:gd name="T7" fmla="*/ 29 h 1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50">
                    <a:moveTo>
                      <a:pt x="60" y="0"/>
                    </a:moveTo>
                    <a:cubicBezTo>
                      <a:pt x="37" y="17"/>
                      <a:pt x="14" y="34"/>
                      <a:pt x="12" y="48"/>
                    </a:cubicBezTo>
                    <a:cubicBezTo>
                      <a:pt x="10" y="62"/>
                      <a:pt x="50" y="67"/>
                      <a:pt x="48" y="84"/>
                    </a:cubicBezTo>
                    <a:cubicBezTo>
                      <a:pt x="46" y="101"/>
                      <a:pt x="8" y="139"/>
                      <a:pt x="0" y="150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302" name="Freeform 104">
                <a:extLst>
                  <a:ext uri="{FF2B5EF4-FFF2-40B4-BE49-F238E27FC236}">
                    <a16:creationId xmlns:a16="http://schemas.microsoft.com/office/drawing/2014/main" id="{E747EB20-D4B2-C24D-AE0D-70BF4BDC4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3186"/>
                <a:ext cx="48" cy="114"/>
              </a:xfrm>
              <a:custGeom>
                <a:avLst/>
                <a:gdLst>
                  <a:gd name="T0" fmla="*/ 15 w 60"/>
                  <a:gd name="T1" fmla="*/ 0 h 150"/>
                  <a:gd name="T2" fmla="*/ 3 w 60"/>
                  <a:gd name="T3" fmla="*/ 9 h 150"/>
                  <a:gd name="T4" fmla="*/ 12 w 60"/>
                  <a:gd name="T5" fmla="*/ 16 h 150"/>
                  <a:gd name="T6" fmla="*/ 0 w 60"/>
                  <a:gd name="T7" fmla="*/ 29 h 1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50">
                    <a:moveTo>
                      <a:pt x="60" y="0"/>
                    </a:moveTo>
                    <a:cubicBezTo>
                      <a:pt x="37" y="17"/>
                      <a:pt x="14" y="34"/>
                      <a:pt x="12" y="48"/>
                    </a:cubicBezTo>
                    <a:cubicBezTo>
                      <a:pt x="10" y="62"/>
                      <a:pt x="50" y="67"/>
                      <a:pt x="48" y="84"/>
                    </a:cubicBezTo>
                    <a:cubicBezTo>
                      <a:pt x="46" y="101"/>
                      <a:pt x="8" y="139"/>
                      <a:pt x="0" y="150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</p:grpSp>
        <p:sp>
          <p:nvSpPr>
            <p:cNvPr id="292" name="Rectangle 108">
              <a:extLst>
                <a:ext uri="{FF2B5EF4-FFF2-40B4-BE49-F238E27FC236}">
                  <a16:creationId xmlns:a16="http://schemas.microsoft.com/office/drawing/2014/main" id="{DE6CFC50-D52A-C14C-9CED-A1B31DA768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63939" y="5660497"/>
              <a:ext cx="98425" cy="45719"/>
            </a:xfrm>
            <a:prstGeom prst="rect">
              <a:avLst/>
            </a:prstGeom>
            <a:solidFill>
              <a:srgbClr val="37CC99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2000" dirty="0">
                <a:cs typeface="Arial" charset="0"/>
              </a:endParaRPr>
            </a:p>
          </p:txBody>
        </p:sp>
        <p:grpSp>
          <p:nvGrpSpPr>
            <p:cNvPr id="293" name="Group 111">
              <a:extLst>
                <a:ext uri="{FF2B5EF4-FFF2-40B4-BE49-F238E27FC236}">
                  <a16:creationId xmlns:a16="http://schemas.microsoft.com/office/drawing/2014/main" id="{693E5EF3-D758-FD49-92AB-8D7115C68D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38539" y="5595092"/>
              <a:ext cx="155575" cy="180975"/>
              <a:chOff x="1308" y="3186"/>
              <a:chExt cx="98" cy="114"/>
            </a:xfrm>
          </p:grpSpPr>
          <p:sp>
            <p:nvSpPr>
              <p:cNvPr id="299" name="Freeform 113">
                <a:extLst>
                  <a:ext uri="{FF2B5EF4-FFF2-40B4-BE49-F238E27FC236}">
                    <a16:creationId xmlns:a16="http://schemas.microsoft.com/office/drawing/2014/main" id="{4FA8A3B1-9397-EB4B-A890-1C5784F2F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" y="3186"/>
                <a:ext cx="48" cy="114"/>
              </a:xfrm>
              <a:custGeom>
                <a:avLst/>
                <a:gdLst>
                  <a:gd name="T0" fmla="*/ 15 w 60"/>
                  <a:gd name="T1" fmla="*/ 0 h 150"/>
                  <a:gd name="T2" fmla="*/ 3 w 60"/>
                  <a:gd name="T3" fmla="*/ 9 h 150"/>
                  <a:gd name="T4" fmla="*/ 12 w 60"/>
                  <a:gd name="T5" fmla="*/ 16 h 150"/>
                  <a:gd name="T6" fmla="*/ 0 w 60"/>
                  <a:gd name="T7" fmla="*/ 29 h 1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50">
                    <a:moveTo>
                      <a:pt x="60" y="0"/>
                    </a:moveTo>
                    <a:cubicBezTo>
                      <a:pt x="37" y="17"/>
                      <a:pt x="14" y="34"/>
                      <a:pt x="12" y="48"/>
                    </a:cubicBezTo>
                    <a:cubicBezTo>
                      <a:pt x="10" y="62"/>
                      <a:pt x="50" y="67"/>
                      <a:pt x="48" y="84"/>
                    </a:cubicBezTo>
                    <a:cubicBezTo>
                      <a:pt x="46" y="101"/>
                      <a:pt x="8" y="139"/>
                      <a:pt x="0" y="150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300" name="Freeform 114">
                <a:extLst>
                  <a:ext uri="{FF2B5EF4-FFF2-40B4-BE49-F238E27FC236}">
                    <a16:creationId xmlns:a16="http://schemas.microsoft.com/office/drawing/2014/main" id="{CB4B9DC2-5FF6-0F4E-872C-579E8A0E2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3186"/>
                <a:ext cx="48" cy="114"/>
              </a:xfrm>
              <a:custGeom>
                <a:avLst/>
                <a:gdLst>
                  <a:gd name="T0" fmla="*/ 15 w 60"/>
                  <a:gd name="T1" fmla="*/ 0 h 150"/>
                  <a:gd name="T2" fmla="*/ 3 w 60"/>
                  <a:gd name="T3" fmla="*/ 9 h 150"/>
                  <a:gd name="T4" fmla="*/ 12 w 60"/>
                  <a:gd name="T5" fmla="*/ 16 h 150"/>
                  <a:gd name="T6" fmla="*/ 0 w 60"/>
                  <a:gd name="T7" fmla="*/ 29 h 1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50">
                    <a:moveTo>
                      <a:pt x="60" y="0"/>
                    </a:moveTo>
                    <a:cubicBezTo>
                      <a:pt x="37" y="17"/>
                      <a:pt x="14" y="34"/>
                      <a:pt x="12" y="48"/>
                    </a:cubicBezTo>
                    <a:cubicBezTo>
                      <a:pt x="10" y="62"/>
                      <a:pt x="50" y="67"/>
                      <a:pt x="48" y="84"/>
                    </a:cubicBezTo>
                    <a:cubicBezTo>
                      <a:pt x="46" y="101"/>
                      <a:pt x="8" y="139"/>
                      <a:pt x="0" y="150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</p:grpSp>
        <p:grpSp>
          <p:nvGrpSpPr>
            <p:cNvPr id="294" name="Group 116">
              <a:extLst>
                <a:ext uri="{FF2B5EF4-FFF2-40B4-BE49-F238E27FC236}">
                  <a16:creationId xmlns:a16="http://schemas.microsoft.com/office/drawing/2014/main" id="{6E743344-CBA3-A94A-85D7-5A2C4050B9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48064" y="5995142"/>
              <a:ext cx="155575" cy="180975"/>
              <a:chOff x="1308" y="3186"/>
              <a:chExt cx="98" cy="114"/>
            </a:xfrm>
          </p:grpSpPr>
          <p:sp>
            <p:nvSpPr>
              <p:cNvPr id="297" name="Freeform 118">
                <a:extLst>
                  <a:ext uri="{FF2B5EF4-FFF2-40B4-BE49-F238E27FC236}">
                    <a16:creationId xmlns:a16="http://schemas.microsoft.com/office/drawing/2014/main" id="{FB7C593C-D274-8E48-B89D-13D998D44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" y="3186"/>
                <a:ext cx="48" cy="114"/>
              </a:xfrm>
              <a:custGeom>
                <a:avLst/>
                <a:gdLst>
                  <a:gd name="T0" fmla="*/ 15 w 60"/>
                  <a:gd name="T1" fmla="*/ 0 h 150"/>
                  <a:gd name="T2" fmla="*/ 3 w 60"/>
                  <a:gd name="T3" fmla="*/ 9 h 150"/>
                  <a:gd name="T4" fmla="*/ 12 w 60"/>
                  <a:gd name="T5" fmla="*/ 16 h 150"/>
                  <a:gd name="T6" fmla="*/ 0 w 60"/>
                  <a:gd name="T7" fmla="*/ 29 h 1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50">
                    <a:moveTo>
                      <a:pt x="60" y="0"/>
                    </a:moveTo>
                    <a:cubicBezTo>
                      <a:pt x="37" y="17"/>
                      <a:pt x="14" y="34"/>
                      <a:pt x="12" y="48"/>
                    </a:cubicBezTo>
                    <a:cubicBezTo>
                      <a:pt x="10" y="62"/>
                      <a:pt x="50" y="67"/>
                      <a:pt x="48" y="84"/>
                    </a:cubicBezTo>
                    <a:cubicBezTo>
                      <a:pt x="46" y="101"/>
                      <a:pt x="8" y="139"/>
                      <a:pt x="0" y="150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98" name="Freeform 119">
                <a:extLst>
                  <a:ext uri="{FF2B5EF4-FFF2-40B4-BE49-F238E27FC236}">
                    <a16:creationId xmlns:a16="http://schemas.microsoft.com/office/drawing/2014/main" id="{8D2EC2B4-3A1C-1D4D-85C2-9A5DF63C5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3186"/>
                <a:ext cx="48" cy="114"/>
              </a:xfrm>
              <a:custGeom>
                <a:avLst/>
                <a:gdLst>
                  <a:gd name="T0" fmla="*/ 15 w 60"/>
                  <a:gd name="T1" fmla="*/ 0 h 150"/>
                  <a:gd name="T2" fmla="*/ 3 w 60"/>
                  <a:gd name="T3" fmla="*/ 9 h 150"/>
                  <a:gd name="T4" fmla="*/ 12 w 60"/>
                  <a:gd name="T5" fmla="*/ 16 h 150"/>
                  <a:gd name="T6" fmla="*/ 0 w 60"/>
                  <a:gd name="T7" fmla="*/ 29 h 1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50">
                    <a:moveTo>
                      <a:pt x="60" y="0"/>
                    </a:moveTo>
                    <a:cubicBezTo>
                      <a:pt x="37" y="17"/>
                      <a:pt x="14" y="34"/>
                      <a:pt x="12" y="48"/>
                    </a:cubicBezTo>
                    <a:cubicBezTo>
                      <a:pt x="10" y="62"/>
                      <a:pt x="50" y="67"/>
                      <a:pt x="48" y="84"/>
                    </a:cubicBezTo>
                    <a:cubicBezTo>
                      <a:pt x="46" y="101"/>
                      <a:pt x="8" y="139"/>
                      <a:pt x="0" y="150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</p:grpSp>
        <p:sp>
          <p:nvSpPr>
            <p:cNvPr id="296" name="Text Box 97">
              <a:extLst>
                <a:ext uri="{FF2B5EF4-FFF2-40B4-BE49-F238E27FC236}">
                  <a16:creationId xmlns:a16="http://schemas.microsoft.com/office/drawing/2014/main" id="{E3F43EF0-B1BC-BD4D-A49F-AB61AEBECC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32294" y="5666851"/>
              <a:ext cx="1575816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2000" dirty="0">
                  <a:latin typeface="+mn-lt"/>
                  <a:cs typeface="Arial" charset="0"/>
                </a:rPr>
                <a:t>H2 MAC addr</a:t>
              </a:r>
            </a:p>
          </p:txBody>
        </p:sp>
      </p:grpSp>
      <p:grpSp>
        <p:nvGrpSpPr>
          <p:cNvPr id="267" name="Group 266">
            <a:extLst>
              <a:ext uri="{FF2B5EF4-FFF2-40B4-BE49-F238E27FC236}">
                <a16:creationId xmlns:a16="http://schemas.microsoft.com/office/drawing/2014/main" id="{3CA38E7A-FC0F-6C42-8DD4-233196E59530}"/>
              </a:ext>
            </a:extLst>
          </p:cNvPr>
          <p:cNvGrpSpPr/>
          <p:nvPr/>
        </p:nvGrpSpPr>
        <p:grpSpPr>
          <a:xfrm>
            <a:off x="5698628" y="2762261"/>
            <a:ext cx="780829" cy="768052"/>
            <a:chOff x="2503903" y="2308065"/>
            <a:chExt cx="780829" cy="768052"/>
          </a:xfrm>
        </p:grpSpPr>
        <p:grpSp>
          <p:nvGrpSpPr>
            <p:cNvPr id="268" name="Group 201">
              <a:extLst>
                <a:ext uri="{FF2B5EF4-FFF2-40B4-BE49-F238E27FC236}">
                  <a16:creationId xmlns:a16="http://schemas.microsoft.com/office/drawing/2014/main" id="{C8F461B9-B587-5B42-A071-B814C48517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2121" y="2510967"/>
              <a:ext cx="409575" cy="565150"/>
              <a:chOff x="375561" y="297711"/>
              <a:chExt cx="1252683" cy="2138362"/>
            </a:xfrm>
          </p:grpSpPr>
          <p:sp>
            <p:nvSpPr>
              <p:cNvPr id="270" name="Freeform 269">
                <a:extLst>
                  <a:ext uri="{FF2B5EF4-FFF2-40B4-BE49-F238E27FC236}">
                    <a16:creationId xmlns:a16="http://schemas.microsoft.com/office/drawing/2014/main" id="{7677FA0C-FC02-EC40-8C41-900467A289CC}"/>
                  </a:ext>
                </a:extLst>
              </p:cNvPr>
              <p:cNvSpPr/>
              <p:nvPr/>
            </p:nvSpPr>
            <p:spPr>
              <a:xfrm>
                <a:off x="375561" y="297711"/>
                <a:ext cx="971072" cy="2138362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71" name="Freeform 270">
                <a:extLst>
                  <a:ext uri="{FF2B5EF4-FFF2-40B4-BE49-F238E27FC236}">
                    <a16:creationId xmlns:a16="http://schemas.microsoft.com/office/drawing/2014/main" id="{81413985-B0EB-8C49-979D-3E27D22DC910}"/>
                  </a:ext>
                </a:extLst>
              </p:cNvPr>
              <p:cNvSpPr/>
              <p:nvPr/>
            </p:nvSpPr>
            <p:spPr>
              <a:xfrm>
                <a:off x="375561" y="309724"/>
                <a:ext cx="1247826" cy="768849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8448" h="758069">
                    <a:moveTo>
                      <a:pt x="243561" y="573"/>
                    </a:moveTo>
                    <a:cubicBezTo>
                      <a:pt x="162374" y="382"/>
                      <a:pt x="235530" y="6639"/>
                      <a:pt x="0" y="0"/>
                    </a:cubicBezTo>
                    <a:lnTo>
                      <a:pt x="962698" y="753308"/>
                    </a:lnTo>
                    <a:cubicBezTo>
                      <a:pt x="1114838" y="758721"/>
                      <a:pt x="1045247" y="751718"/>
                      <a:pt x="1248448" y="758069"/>
                    </a:cubicBezTo>
                    <a:lnTo>
                      <a:pt x="243561" y="573"/>
                    </a:lnTo>
                    <a:close/>
                  </a:path>
                </a:pathLst>
              </a:custGeom>
              <a:solidFill>
                <a:srgbClr val="0099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72" name="Rectangle 271">
                <a:extLst>
                  <a:ext uri="{FF2B5EF4-FFF2-40B4-BE49-F238E27FC236}">
                    <a16:creationId xmlns:a16="http://schemas.microsoft.com/office/drawing/2014/main" id="{8196084B-5FBD-5D4C-BD9B-EFB4F3348461}"/>
                  </a:ext>
                </a:extLst>
              </p:cNvPr>
              <p:cNvSpPr/>
              <p:nvPr/>
            </p:nvSpPr>
            <p:spPr>
              <a:xfrm>
                <a:off x="1332065" y="1066560"/>
                <a:ext cx="296179" cy="136350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solidFill>
                    <a:srgbClr val="FFFFFF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269" name="Right Arrow 268">
              <a:extLst>
                <a:ext uri="{FF2B5EF4-FFF2-40B4-BE49-F238E27FC236}">
                  <a16:creationId xmlns:a16="http://schemas.microsoft.com/office/drawing/2014/main" id="{A10FF69E-EA7D-3C46-9A1C-E99FF9395C03}"/>
                </a:ext>
              </a:extLst>
            </p:cNvPr>
            <p:cNvSpPr/>
            <p:nvPr/>
          </p:nvSpPr>
          <p:spPr>
            <a:xfrm>
              <a:off x="2503903" y="2308065"/>
              <a:ext cx="780829" cy="190500"/>
            </a:xfrm>
            <a:prstGeom prst="rightArrow">
              <a:avLst/>
            </a:prstGeom>
            <a:gradFill flip="none" rotWithShape="1">
              <a:gsLst>
                <a:gs pos="0">
                  <a:schemeClr val="bg1">
                    <a:alpha val="48000"/>
                  </a:schemeClr>
                </a:gs>
                <a:gs pos="100000">
                  <a:srgbClr val="011199"/>
                </a:gs>
              </a:gsLst>
              <a:lin ang="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687580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4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802.11 frame: addressing</a:t>
            </a:r>
            <a:endParaRPr lang="en-US" dirty="0">
              <a:latin typeface="+mn-lt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31</a:t>
            </a:fld>
            <a:endParaRPr lang="en-US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76EB89-DE31-9F4D-9B79-C314F4806345}"/>
              </a:ext>
            </a:extLst>
          </p:cNvPr>
          <p:cNvGrpSpPr/>
          <p:nvPr/>
        </p:nvGrpSpPr>
        <p:grpSpPr>
          <a:xfrm>
            <a:off x="2193926" y="2445464"/>
            <a:ext cx="7481098" cy="403388"/>
            <a:chOff x="2290908" y="1240118"/>
            <a:chExt cx="7481098" cy="403388"/>
          </a:xfrm>
        </p:grpSpPr>
        <p:sp>
          <p:nvSpPr>
            <p:cNvPr id="124" name="Text Box 12">
              <a:extLst>
                <a:ext uri="{FF2B5EF4-FFF2-40B4-BE49-F238E27FC236}">
                  <a16:creationId xmlns:a16="http://schemas.microsoft.com/office/drawing/2014/main" id="{EB802AA9-5C9F-1F41-8DAA-4DADB50C31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0908" y="1240482"/>
              <a:ext cx="31451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2</a:t>
              </a:r>
            </a:p>
          </p:txBody>
        </p:sp>
        <p:sp>
          <p:nvSpPr>
            <p:cNvPr id="125" name="Text Box 13">
              <a:extLst>
                <a:ext uri="{FF2B5EF4-FFF2-40B4-BE49-F238E27FC236}">
                  <a16:creationId xmlns:a16="http://schemas.microsoft.com/office/drawing/2014/main" id="{976031FD-0DE5-5B4A-80BD-BD79CEF9AE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52908" y="1240482"/>
              <a:ext cx="31451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2</a:t>
              </a:r>
            </a:p>
          </p:txBody>
        </p:sp>
        <p:sp>
          <p:nvSpPr>
            <p:cNvPr id="126" name="Text Box 14">
              <a:extLst>
                <a:ext uri="{FF2B5EF4-FFF2-40B4-BE49-F238E27FC236}">
                  <a16:creationId xmlns:a16="http://schemas.microsoft.com/office/drawing/2014/main" id="{FC24CF30-0DB1-DC4B-A5A5-09191098D4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67308" y="1240482"/>
              <a:ext cx="31451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6</a:t>
              </a:r>
            </a:p>
          </p:txBody>
        </p:sp>
        <p:sp>
          <p:nvSpPr>
            <p:cNvPr id="127" name="Text Box 15">
              <a:extLst>
                <a:ext uri="{FF2B5EF4-FFF2-40B4-BE49-F238E27FC236}">
                  <a16:creationId xmlns:a16="http://schemas.microsoft.com/office/drawing/2014/main" id="{061DB4A9-0D08-7F4F-A90E-91ADB310D4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29308" y="1240482"/>
              <a:ext cx="31451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6</a:t>
              </a:r>
            </a:p>
          </p:txBody>
        </p:sp>
        <p:sp>
          <p:nvSpPr>
            <p:cNvPr id="128" name="Text Box 16">
              <a:extLst>
                <a:ext uri="{FF2B5EF4-FFF2-40B4-BE49-F238E27FC236}">
                  <a16:creationId xmlns:a16="http://schemas.microsoft.com/office/drawing/2014/main" id="{2D692E38-D5F5-884C-8D26-3DC54A2277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7508" y="1240482"/>
              <a:ext cx="31451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6</a:t>
              </a:r>
            </a:p>
          </p:txBody>
        </p:sp>
        <p:sp>
          <p:nvSpPr>
            <p:cNvPr id="129" name="Text Box 17">
              <a:extLst>
                <a:ext uri="{FF2B5EF4-FFF2-40B4-BE49-F238E27FC236}">
                  <a16:creationId xmlns:a16="http://schemas.microsoft.com/office/drawing/2014/main" id="{2E76FE38-B6C0-E94A-A8BE-2F6C0BAB01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05708" y="1240482"/>
              <a:ext cx="31451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2</a:t>
              </a:r>
            </a:p>
          </p:txBody>
        </p:sp>
        <p:sp>
          <p:nvSpPr>
            <p:cNvPr id="130" name="Text Box 18">
              <a:extLst>
                <a:ext uri="{FF2B5EF4-FFF2-40B4-BE49-F238E27FC236}">
                  <a16:creationId xmlns:a16="http://schemas.microsoft.com/office/drawing/2014/main" id="{32F7DF4E-4B6B-D24E-83B6-A373752348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51796" y="1243396"/>
              <a:ext cx="31451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6</a:t>
              </a:r>
            </a:p>
          </p:txBody>
        </p:sp>
        <p:sp>
          <p:nvSpPr>
            <p:cNvPr id="131" name="Text Box 19">
              <a:extLst>
                <a:ext uri="{FF2B5EF4-FFF2-40B4-BE49-F238E27FC236}">
                  <a16:creationId xmlns:a16="http://schemas.microsoft.com/office/drawing/2014/main" id="{388E12FB-1C38-A247-889D-979C816404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29708" y="1240482"/>
              <a:ext cx="1027845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0 - 2312</a:t>
              </a:r>
            </a:p>
          </p:txBody>
        </p:sp>
        <p:sp>
          <p:nvSpPr>
            <p:cNvPr id="132" name="Text Box 20">
              <a:extLst>
                <a:ext uri="{FF2B5EF4-FFF2-40B4-BE49-F238E27FC236}">
                  <a16:creationId xmlns:a16="http://schemas.microsoft.com/office/drawing/2014/main" id="{18BB5749-AEFF-2549-A25A-F61CA6314E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57496" y="1240118"/>
              <a:ext cx="31451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4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62BF75EA-252E-EC4E-9450-4659C118C568}"/>
              </a:ext>
            </a:extLst>
          </p:cNvPr>
          <p:cNvGrpSpPr/>
          <p:nvPr/>
        </p:nvGrpSpPr>
        <p:grpSpPr>
          <a:xfrm>
            <a:off x="1842654" y="2807276"/>
            <a:ext cx="8130594" cy="854364"/>
            <a:chOff x="1939636" y="1546513"/>
            <a:chExt cx="8130594" cy="854364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4AF74D66-AC0A-4948-956A-137D269B89FE}"/>
                </a:ext>
              </a:extLst>
            </p:cNvPr>
            <p:cNvGrpSpPr/>
            <p:nvPr/>
          </p:nvGrpSpPr>
          <p:grpSpPr>
            <a:xfrm>
              <a:off x="1939636" y="1546513"/>
              <a:ext cx="8091055" cy="854364"/>
              <a:chOff x="1981199" y="2322368"/>
              <a:chExt cx="8091055" cy="854364"/>
            </a:xfrm>
          </p:grpSpPr>
          <p:sp>
            <p:nvSpPr>
              <p:cNvPr id="2" name="Rectangle 1">
                <a:extLst>
                  <a:ext uri="{FF2B5EF4-FFF2-40B4-BE49-F238E27FC236}">
                    <a16:creationId xmlns:a16="http://schemas.microsoft.com/office/drawing/2014/main" id="{25229BFC-8C9D-5341-AFF9-493C1C33ECA0}"/>
                  </a:ext>
                </a:extLst>
              </p:cNvPr>
              <p:cNvSpPr/>
              <p:nvPr/>
            </p:nvSpPr>
            <p:spPr>
              <a:xfrm>
                <a:off x="1981199" y="2369127"/>
                <a:ext cx="8091055" cy="748146"/>
              </a:xfrm>
              <a:prstGeom prst="rect">
                <a:avLst/>
              </a:prstGeom>
              <a:solidFill>
                <a:srgbClr val="37CC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7" name="Straight Connector 6">
                <a:extLst>
                  <a:ext uri="{FF2B5EF4-FFF2-40B4-BE49-F238E27FC236}">
                    <a16:creationId xmlns:a16="http://schemas.microsoft.com/office/drawing/2014/main" id="{8767F13F-1490-C040-9619-96164A9D583F}"/>
                  </a:ext>
                </a:extLst>
              </p:cNvPr>
              <p:cNvCxnSpPr/>
              <p:nvPr/>
            </p:nvCxnSpPr>
            <p:spPr>
              <a:xfrm>
                <a:off x="2826327" y="2341418"/>
                <a:ext cx="0" cy="803564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2" name="Straight Connector 141">
                <a:extLst>
                  <a:ext uri="{FF2B5EF4-FFF2-40B4-BE49-F238E27FC236}">
                    <a16:creationId xmlns:a16="http://schemas.microsoft.com/office/drawing/2014/main" id="{6AA45C04-3EEC-A54A-B447-129E48EA93A7}"/>
                  </a:ext>
                </a:extLst>
              </p:cNvPr>
              <p:cNvCxnSpPr/>
              <p:nvPr/>
            </p:nvCxnSpPr>
            <p:spPr>
              <a:xfrm>
                <a:off x="3674052" y="2369993"/>
                <a:ext cx="0" cy="803564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930F2417-8AA1-B34D-BAED-58697FAA172F}"/>
                  </a:ext>
                </a:extLst>
              </p:cNvPr>
              <p:cNvCxnSpPr/>
              <p:nvPr/>
            </p:nvCxnSpPr>
            <p:spPr>
              <a:xfrm>
                <a:off x="4515427" y="2373168"/>
                <a:ext cx="0" cy="803564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4" name="Straight Connector 143">
                <a:extLst>
                  <a:ext uri="{FF2B5EF4-FFF2-40B4-BE49-F238E27FC236}">
                    <a16:creationId xmlns:a16="http://schemas.microsoft.com/office/drawing/2014/main" id="{68036314-22EF-A546-8B34-64A33BD2787D}"/>
                  </a:ext>
                </a:extLst>
              </p:cNvPr>
              <p:cNvCxnSpPr/>
              <p:nvPr/>
            </p:nvCxnSpPr>
            <p:spPr>
              <a:xfrm>
                <a:off x="5347277" y="2360468"/>
                <a:ext cx="0" cy="803564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5" name="Straight Connector 144">
                <a:extLst>
                  <a:ext uri="{FF2B5EF4-FFF2-40B4-BE49-F238E27FC236}">
                    <a16:creationId xmlns:a16="http://schemas.microsoft.com/office/drawing/2014/main" id="{E34173DD-F5BD-B547-999E-4FA4E0302BE7}"/>
                  </a:ext>
                </a:extLst>
              </p:cNvPr>
              <p:cNvCxnSpPr/>
              <p:nvPr/>
            </p:nvCxnSpPr>
            <p:spPr>
              <a:xfrm>
                <a:off x="6185477" y="2347768"/>
                <a:ext cx="0" cy="803564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" name="Straight Connector 145">
                <a:extLst>
                  <a:ext uri="{FF2B5EF4-FFF2-40B4-BE49-F238E27FC236}">
                    <a16:creationId xmlns:a16="http://schemas.microsoft.com/office/drawing/2014/main" id="{2CC004E3-DD67-494B-96F9-992882A2BB95}"/>
                  </a:ext>
                </a:extLst>
              </p:cNvPr>
              <p:cNvCxnSpPr/>
              <p:nvPr/>
            </p:nvCxnSpPr>
            <p:spPr>
              <a:xfrm>
                <a:off x="7023677" y="2335068"/>
                <a:ext cx="0" cy="803564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BEC4A59E-2798-E14B-8864-897D2A4077AB}"/>
                  </a:ext>
                </a:extLst>
              </p:cNvPr>
              <p:cNvCxnSpPr/>
              <p:nvPr/>
            </p:nvCxnSpPr>
            <p:spPr>
              <a:xfrm>
                <a:off x="7861877" y="2322368"/>
                <a:ext cx="0" cy="803564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5D32E6D-CD0F-B947-BECB-0BB4432C2069}"/>
                  </a:ext>
                </a:extLst>
              </p:cNvPr>
              <p:cNvCxnSpPr/>
              <p:nvPr/>
            </p:nvCxnSpPr>
            <p:spPr>
              <a:xfrm>
                <a:off x="9236652" y="2369993"/>
                <a:ext cx="0" cy="803564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5" name="Rectangle 3">
              <a:extLst>
                <a:ext uri="{FF2B5EF4-FFF2-40B4-BE49-F238E27FC236}">
                  <a16:creationId xmlns:a16="http://schemas.microsoft.com/office/drawing/2014/main" id="{19FB91BB-3917-6C4C-A950-F94A76A4F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3485" y="1672504"/>
              <a:ext cx="838200" cy="609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frame</a:t>
              </a:r>
            </a:p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control</a:t>
              </a:r>
            </a:p>
          </p:txBody>
        </p:sp>
        <p:sp>
          <p:nvSpPr>
            <p:cNvPr id="116" name="Rectangle 4">
              <a:extLst>
                <a:ext uri="{FF2B5EF4-FFF2-40B4-BE49-F238E27FC236}">
                  <a16:creationId xmlns:a16="http://schemas.microsoft.com/office/drawing/2014/main" id="{F3F7D97F-8B3D-E248-8ED4-6A7E4027C8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3520" y="1672504"/>
              <a:ext cx="838200" cy="609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duration</a:t>
              </a:r>
            </a:p>
          </p:txBody>
        </p:sp>
        <p:sp>
          <p:nvSpPr>
            <p:cNvPr id="117" name="Rectangle 5">
              <a:extLst>
                <a:ext uri="{FF2B5EF4-FFF2-40B4-BE49-F238E27FC236}">
                  <a16:creationId xmlns:a16="http://schemas.microsoft.com/office/drawing/2014/main" id="{91218FF9-7C58-A646-B5C2-DE83E6B627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9430" y="1672504"/>
              <a:ext cx="838200" cy="609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address</a:t>
              </a:r>
            </a:p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1</a:t>
              </a:r>
            </a:p>
          </p:txBody>
        </p:sp>
        <p:sp>
          <p:nvSpPr>
            <p:cNvPr id="118" name="Rectangle 6">
              <a:extLst>
                <a:ext uri="{FF2B5EF4-FFF2-40B4-BE49-F238E27FC236}">
                  <a16:creationId xmlns:a16="http://schemas.microsoft.com/office/drawing/2014/main" id="{D7D7633B-DBB6-0847-9C11-53C1398BA7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7630" y="1672504"/>
              <a:ext cx="838200" cy="609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address</a:t>
              </a:r>
            </a:p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2</a:t>
              </a:r>
            </a:p>
          </p:txBody>
        </p:sp>
        <p:sp>
          <p:nvSpPr>
            <p:cNvPr id="119" name="Rectangle 7">
              <a:extLst>
                <a:ext uri="{FF2B5EF4-FFF2-40B4-BE49-F238E27FC236}">
                  <a16:creationId xmlns:a16="http://schemas.microsoft.com/office/drawing/2014/main" id="{E39443BA-2E24-114F-85CB-5CA6A7DF1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2230" y="1672504"/>
              <a:ext cx="838200" cy="609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address</a:t>
              </a:r>
            </a:p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4</a:t>
              </a:r>
            </a:p>
          </p:txBody>
        </p:sp>
        <p:sp>
          <p:nvSpPr>
            <p:cNvPr id="120" name="Rectangle 8">
              <a:extLst>
                <a:ext uri="{FF2B5EF4-FFF2-40B4-BE49-F238E27FC236}">
                  <a16:creationId xmlns:a16="http://schemas.microsoft.com/office/drawing/2014/main" id="{5B42CCAD-488D-4840-9DA3-9D221E25AE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5830" y="1672504"/>
              <a:ext cx="838200" cy="609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address</a:t>
              </a:r>
            </a:p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3</a:t>
              </a:r>
            </a:p>
          </p:txBody>
        </p:sp>
        <p:sp>
          <p:nvSpPr>
            <p:cNvPr id="121" name="Rectangle 9">
              <a:extLst>
                <a:ext uri="{FF2B5EF4-FFF2-40B4-BE49-F238E27FC236}">
                  <a16:creationId xmlns:a16="http://schemas.microsoft.com/office/drawing/2014/main" id="{5ABA6D97-54D1-3B48-8E35-4BD2C716F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4030" y="1672504"/>
              <a:ext cx="838200" cy="609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22" name="Rectangle 10">
              <a:extLst>
                <a:ext uri="{FF2B5EF4-FFF2-40B4-BE49-F238E27FC236}">
                  <a16:creationId xmlns:a16="http://schemas.microsoft.com/office/drawing/2014/main" id="{B26FE9E4-8E06-0D45-A2FC-D385D56A7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60430" y="1672504"/>
              <a:ext cx="1371600" cy="609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payload</a:t>
              </a:r>
            </a:p>
          </p:txBody>
        </p:sp>
        <p:sp>
          <p:nvSpPr>
            <p:cNvPr id="123" name="Rectangle 11">
              <a:extLst>
                <a:ext uri="{FF2B5EF4-FFF2-40B4-BE49-F238E27FC236}">
                  <a16:creationId xmlns:a16="http://schemas.microsoft.com/office/drawing/2014/main" id="{99410C58-51A8-2F4C-AAF8-53D3A0A09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32030" y="1672504"/>
              <a:ext cx="838200" cy="609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CRC</a:t>
              </a:r>
            </a:p>
          </p:txBody>
        </p:sp>
        <p:sp>
          <p:nvSpPr>
            <p:cNvPr id="133" name="Text Box 21">
              <a:extLst>
                <a:ext uri="{FF2B5EF4-FFF2-40B4-BE49-F238E27FC236}">
                  <a16:creationId xmlns:a16="http://schemas.microsoft.com/office/drawing/2014/main" id="{42BF6590-B2B6-1548-BA6F-9A4B4FEF97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2992" y="1705119"/>
              <a:ext cx="857927" cy="5410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+mn-lt"/>
                  <a:ea typeface="ＭＳ Ｐゴシック" charset="0"/>
                </a:rPr>
                <a:t>seq</a:t>
              </a:r>
            </a:p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+mn-lt"/>
                  <a:ea typeface="ＭＳ Ｐゴシック" charset="0"/>
                </a:rPr>
                <a:t>control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96481F62-6A16-EA44-8755-766D3E98624A}"/>
              </a:ext>
            </a:extLst>
          </p:cNvPr>
          <p:cNvGrpSpPr/>
          <p:nvPr/>
        </p:nvGrpSpPr>
        <p:grpSpPr>
          <a:xfrm>
            <a:off x="2700050" y="1584472"/>
            <a:ext cx="3120341" cy="1172583"/>
            <a:chOff x="2700050" y="1584472"/>
            <a:chExt cx="3120341" cy="1172583"/>
          </a:xfrm>
        </p:grpSpPr>
        <p:sp>
          <p:nvSpPr>
            <p:cNvPr id="97" name="Text Box 49">
              <a:extLst>
                <a:ext uri="{FF2B5EF4-FFF2-40B4-BE49-F238E27FC236}">
                  <a16:creationId xmlns:a16="http://schemas.microsoft.com/office/drawing/2014/main" id="{466552B5-10BD-034F-BE84-61973FDE6F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00050" y="1584472"/>
              <a:ext cx="3120341" cy="61786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lnSpc>
                  <a:spcPct val="85000"/>
                </a:lnSpc>
                <a:defRPr/>
              </a:pPr>
              <a:r>
                <a:rPr lang="en-US" sz="2000" dirty="0">
                  <a:latin typeface="+mn-lt"/>
                  <a:cs typeface="Arial" charset="0"/>
                </a:rPr>
                <a:t>duration of reserved </a:t>
              </a:r>
            </a:p>
            <a:p>
              <a:pPr>
                <a:lnSpc>
                  <a:spcPct val="85000"/>
                </a:lnSpc>
                <a:defRPr/>
              </a:pPr>
              <a:r>
                <a:rPr lang="en-US" sz="2000" dirty="0">
                  <a:latin typeface="+mn-lt"/>
                  <a:cs typeface="Arial" charset="0"/>
                </a:rPr>
                <a:t>transmission time (RTS/CTS)</a:t>
              </a:r>
            </a:p>
          </p:txBody>
        </p: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52E4A699-96FE-A54C-83F0-23EFCCB12912}"/>
                </a:ext>
              </a:extLst>
            </p:cNvPr>
            <p:cNvCxnSpPr>
              <a:cxnSpLocks/>
            </p:cNvCxnSpPr>
            <p:nvPr/>
          </p:nvCxnSpPr>
          <p:spPr>
            <a:xfrm>
              <a:off x="2826327" y="2133600"/>
              <a:ext cx="0" cy="62345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81E66252-5813-E043-BE6E-1062BD068D6D}"/>
              </a:ext>
            </a:extLst>
          </p:cNvPr>
          <p:cNvGrpSpPr/>
          <p:nvPr/>
        </p:nvGrpSpPr>
        <p:grpSpPr>
          <a:xfrm>
            <a:off x="6050830" y="1584904"/>
            <a:ext cx="3938298" cy="1186006"/>
            <a:chOff x="6050830" y="1584904"/>
            <a:chExt cx="3938298" cy="1186006"/>
          </a:xfrm>
        </p:grpSpPr>
        <p:sp>
          <p:nvSpPr>
            <p:cNvPr id="99" name="Text Box 51">
              <a:extLst>
                <a:ext uri="{FF2B5EF4-FFF2-40B4-BE49-F238E27FC236}">
                  <a16:creationId xmlns:a16="http://schemas.microsoft.com/office/drawing/2014/main" id="{1806EBB6-EA72-2242-848C-6ACE6989A1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50830" y="1584904"/>
              <a:ext cx="3938298" cy="61786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lnSpc>
                  <a:spcPct val="85000"/>
                </a:lnSpc>
                <a:defRPr/>
              </a:pPr>
              <a:r>
                <a:rPr lang="en-US" sz="2000" dirty="0">
                  <a:latin typeface="+mn-lt"/>
                  <a:cs typeface="Arial" charset="0"/>
                </a:rPr>
                <a:t>frame sequence # (for reliable data transfer)</a:t>
              </a:r>
            </a:p>
          </p:txBody>
        </p:sp>
        <p:cxnSp>
          <p:nvCxnSpPr>
            <p:cNvPr id="104" name="Straight Connector 103">
              <a:extLst>
                <a:ext uri="{FF2B5EF4-FFF2-40B4-BE49-F238E27FC236}">
                  <a16:creationId xmlns:a16="http://schemas.microsoft.com/office/drawing/2014/main" id="{E09823E0-05D7-C643-9172-A5A4EF953A3C}"/>
                </a:ext>
              </a:extLst>
            </p:cNvPr>
            <p:cNvCxnSpPr>
              <a:cxnSpLocks/>
            </p:cNvCxnSpPr>
            <p:nvPr/>
          </p:nvCxnSpPr>
          <p:spPr>
            <a:xfrm>
              <a:off x="6179127" y="2147455"/>
              <a:ext cx="0" cy="62345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F23C239E-B80C-764B-8459-185695EFB5C4}"/>
              </a:ext>
            </a:extLst>
          </p:cNvPr>
          <p:cNvGrpSpPr/>
          <p:nvPr/>
        </p:nvGrpSpPr>
        <p:grpSpPr>
          <a:xfrm>
            <a:off x="1731386" y="3602038"/>
            <a:ext cx="8562541" cy="1852978"/>
            <a:chOff x="1731386" y="3602038"/>
            <a:chExt cx="8562541" cy="1852978"/>
          </a:xfrm>
        </p:grpSpPr>
        <p:sp>
          <p:nvSpPr>
            <p:cNvPr id="92" name="Freeform 47">
              <a:extLst>
                <a:ext uri="{FF2B5EF4-FFF2-40B4-BE49-F238E27FC236}">
                  <a16:creationId xmlns:a16="http://schemas.microsoft.com/office/drawing/2014/main" id="{CEF30CE9-5F52-B34B-917D-7F82AB5D0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95" y="3602038"/>
              <a:ext cx="8503916" cy="1054105"/>
            </a:xfrm>
            <a:custGeom>
              <a:avLst/>
              <a:gdLst>
                <a:gd name="T0" fmla="*/ 2147483647 w 5489"/>
                <a:gd name="T1" fmla="*/ 0 h 672"/>
                <a:gd name="T2" fmla="*/ 0 w 5489"/>
                <a:gd name="T3" fmla="*/ 2147483647 h 672"/>
                <a:gd name="T4" fmla="*/ 2147483647 w 5489"/>
                <a:gd name="T5" fmla="*/ 2147483647 h 672"/>
                <a:gd name="T6" fmla="*/ 2147483647 w 5489"/>
                <a:gd name="T7" fmla="*/ 0 h 672"/>
                <a:gd name="T8" fmla="*/ 2147483647 w 5489"/>
                <a:gd name="T9" fmla="*/ 0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17 w 9823"/>
                <a:gd name="connsiteY0" fmla="*/ 0 h 10000"/>
                <a:gd name="connsiteX1" fmla="*/ 0 w 9823"/>
                <a:gd name="connsiteY1" fmla="*/ 9881 h 10000"/>
                <a:gd name="connsiteX2" fmla="*/ 9823 w 9823"/>
                <a:gd name="connsiteY2" fmla="*/ 10000 h 10000"/>
                <a:gd name="connsiteX3" fmla="*/ 1064 w 9823"/>
                <a:gd name="connsiteY3" fmla="*/ 0 h 10000"/>
                <a:gd name="connsiteX4" fmla="*/ 117 w 9823"/>
                <a:gd name="connsiteY4" fmla="*/ 0 h 10000"/>
                <a:gd name="connsiteX0" fmla="*/ 119 w 10000"/>
                <a:gd name="connsiteY0" fmla="*/ 0 h 10000"/>
                <a:gd name="connsiteX1" fmla="*/ 0 w 10000"/>
                <a:gd name="connsiteY1" fmla="*/ 9881 h 10000"/>
                <a:gd name="connsiteX2" fmla="*/ 10000 w 10000"/>
                <a:gd name="connsiteY2" fmla="*/ 10000 h 10000"/>
                <a:gd name="connsiteX3" fmla="*/ 1083 w 10000"/>
                <a:gd name="connsiteY3" fmla="*/ 0 h 10000"/>
                <a:gd name="connsiteX4" fmla="*/ 119 w 10000"/>
                <a:gd name="connsiteY4" fmla="*/ 0 h 10000"/>
                <a:gd name="connsiteX0" fmla="*/ 119 w 10000"/>
                <a:gd name="connsiteY0" fmla="*/ 0 h 10000"/>
                <a:gd name="connsiteX1" fmla="*/ 0 w 10000"/>
                <a:gd name="connsiteY1" fmla="*/ 9881 h 10000"/>
                <a:gd name="connsiteX2" fmla="*/ 10000 w 10000"/>
                <a:gd name="connsiteY2" fmla="*/ 10000 h 10000"/>
                <a:gd name="connsiteX3" fmla="*/ 1083 w 10000"/>
                <a:gd name="connsiteY3" fmla="*/ 0 h 10000"/>
                <a:gd name="connsiteX4" fmla="*/ 119 w 10000"/>
                <a:gd name="connsiteY4" fmla="*/ 0 h 10000"/>
                <a:gd name="connsiteX0" fmla="*/ 119 w 10000"/>
                <a:gd name="connsiteY0" fmla="*/ 0 h 10390"/>
                <a:gd name="connsiteX1" fmla="*/ 0 w 10000"/>
                <a:gd name="connsiteY1" fmla="*/ 9881 h 10390"/>
                <a:gd name="connsiteX2" fmla="*/ 10000 w 10000"/>
                <a:gd name="connsiteY2" fmla="*/ 10390 h 10390"/>
                <a:gd name="connsiteX3" fmla="*/ 1083 w 10000"/>
                <a:gd name="connsiteY3" fmla="*/ 0 h 10390"/>
                <a:gd name="connsiteX4" fmla="*/ 119 w 10000"/>
                <a:gd name="connsiteY4" fmla="*/ 0 h 10390"/>
                <a:gd name="connsiteX0" fmla="*/ 119 w 10000"/>
                <a:gd name="connsiteY0" fmla="*/ 0 h 10390"/>
                <a:gd name="connsiteX1" fmla="*/ 0 w 10000"/>
                <a:gd name="connsiteY1" fmla="*/ 9881 h 10390"/>
                <a:gd name="connsiteX2" fmla="*/ 10000 w 10000"/>
                <a:gd name="connsiteY2" fmla="*/ 10390 h 10390"/>
                <a:gd name="connsiteX3" fmla="*/ 1083 w 10000"/>
                <a:gd name="connsiteY3" fmla="*/ 0 h 10390"/>
                <a:gd name="connsiteX4" fmla="*/ 119 w 10000"/>
                <a:gd name="connsiteY4" fmla="*/ 0 h 10390"/>
                <a:gd name="connsiteX0" fmla="*/ 119 w 9935"/>
                <a:gd name="connsiteY0" fmla="*/ 0 h 9881"/>
                <a:gd name="connsiteX1" fmla="*/ 0 w 9935"/>
                <a:gd name="connsiteY1" fmla="*/ 9881 h 9881"/>
                <a:gd name="connsiteX2" fmla="*/ 9935 w 9935"/>
                <a:gd name="connsiteY2" fmla="*/ 9741 h 9881"/>
                <a:gd name="connsiteX3" fmla="*/ 1083 w 9935"/>
                <a:gd name="connsiteY3" fmla="*/ 0 h 9881"/>
                <a:gd name="connsiteX4" fmla="*/ 119 w 9935"/>
                <a:gd name="connsiteY4" fmla="*/ 0 h 9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35" h="9881">
                  <a:moveTo>
                    <a:pt x="119" y="0"/>
                  </a:moveTo>
                  <a:cubicBezTo>
                    <a:pt x="176" y="5632"/>
                    <a:pt x="105" y="6587"/>
                    <a:pt x="0" y="9881"/>
                  </a:cubicBezTo>
                  <a:lnTo>
                    <a:pt x="9935" y="9741"/>
                  </a:lnTo>
                  <a:cubicBezTo>
                    <a:pt x="5001" y="7179"/>
                    <a:pt x="1810" y="6071"/>
                    <a:pt x="1083" y="0"/>
                  </a:cubicBezTo>
                  <a:lnTo>
                    <a:pt x="119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1" name="Text Box 35">
              <a:extLst>
                <a:ext uri="{FF2B5EF4-FFF2-40B4-BE49-F238E27FC236}">
                  <a16:creationId xmlns:a16="http://schemas.microsoft.com/office/drawing/2014/main" id="{53FD5931-3A00-834B-92F9-42D38A57CB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0420" y="4306888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</a:p>
          </p:txBody>
        </p:sp>
        <p:sp>
          <p:nvSpPr>
            <p:cNvPr id="82" name="Text Box 36">
              <a:extLst>
                <a:ext uri="{FF2B5EF4-FFF2-40B4-BE49-F238E27FC236}">
                  <a16:creationId xmlns:a16="http://schemas.microsoft.com/office/drawing/2014/main" id="{EC678FA1-C5C0-6C47-843B-4CA7E0159E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545" y="4311650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</a:p>
          </p:txBody>
        </p:sp>
        <p:sp>
          <p:nvSpPr>
            <p:cNvPr id="83" name="Text Box 37">
              <a:extLst>
                <a:ext uri="{FF2B5EF4-FFF2-40B4-BE49-F238E27FC236}">
                  <a16:creationId xmlns:a16="http://schemas.microsoft.com/office/drawing/2014/main" id="{73CD0239-48E1-BA4E-8364-EEDAE67E75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1295" y="4308475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</a:t>
              </a:r>
            </a:p>
          </p:txBody>
        </p:sp>
        <p:sp>
          <p:nvSpPr>
            <p:cNvPr id="84" name="Text Box 38">
              <a:extLst>
                <a:ext uri="{FF2B5EF4-FFF2-40B4-BE49-F238E27FC236}">
                  <a16:creationId xmlns:a16="http://schemas.microsoft.com/office/drawing/2014/main" id="{63B34AE6-45A8-E24F-8C2D-0A064EACB1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97595" y="4305300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85" name="Text Box 39">
              <a:extLst>
                <a:ext uri="{FF2B5EF4-FFF2-40B4-BE49-F238E27FC236}">
                  <a16:creationId xmlns:a16="http://schemas.microsoft.com/office/drawing/2014/main" id="{70E9A9E2-9CF9-DE4D-B967-2CF05E23D3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820" y="4308475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86" name="Text Box 40">
              <a:extLst>
                <a:ext uri="{FF2B5EF4-FFF2-40B4-BE49-F238E27FC236}">
                  <a16:creationId xmlns:a16="http://schemas.microsoft.com/office/drawing/2014/main" id="{62D927A6-2642-A749-9E6B-75DBDEEBE4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08870" y="4305300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87" name="Text Box 41">
              <a:extLst>
                <a:ext uri="{FF2B5EF4-FFF2-40B4-BE49-F238E27FC236}">
                  <a16:creationId xmlns:a16="http://schemas.microsoft.com/office/drawing/2014/main" id="{A9E87E57-8333-154C-B8A6-66FFECC9E9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88495" y="4308475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88" name="Text Box 42">
              <a:extLst>
                <a:ext uri="{FF2B5EF4-FFF2-40B4-BE49-F238E27FC236}">
                  <a16:creationId xmlns:a16="http://schemas.microsoft.com/office/drawing/2014/main" id="{A8F5AC11-3127-4643-9CFE-0B9A54E4F0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61595" y="4305300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89" name="Text Box 43">
              <a:extLst>
                <a:ext uri="{FF2B5EF4-FFF2-40B4-BE49-F238E27FC236}">
                  <a16:creationId xmlns:a16="http://schemas.microsoft.com/office/drawing/2014/main" id="{7E1214D8-0AB4-1746-A9BB-6443784BFF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79145" y="4308475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90" name="Text Box 44">
              <a:extLst>
                <a:ext uri="{FF2B5EF4-FFF2-40B4-BE49-F238E27FC236}">
                  <a16:creationId xmlns:a16="http://schemas.microsoft.com/office/drawing/2014/main" id="{A329D889-7CB9-8E45-8A33-0F8F98F6C6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42295" y="4308475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91" name="Text Box 45">
              <a:extLst>
                <a:ext uri="{FF2B5EF4-FFF2-40B4-BE49-F238E27FC236}">
                  <a16:creationId xmlns:a16="http://schemas.microsoft.com/office/drawing/2014/main" id="{5F2F18C5-CFCE-984B-A25E-FA1146FF00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24920" y="4308475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40045020-1F30-1044-80B0-00A4722275EF}"/>
                </a:ext>
              </a:extLst>
            </p:cNvPr>
            <p:cNvGrpSpPr/>
            <p:nvPr/>
          </p:nvGrpSpPr>
          <p:grpSpPr>
            <a:xfrm>
              <a:off x="1731386" y="4613565"/>
              <a:ext cx="8562541" cy="841451"/>
              <a:chOff x="1759095" y="5313789"/>
              <a:chExt cx="8562541" cy="841451"/>
            </a:xfrm>
          </p:grpSpPr>
          <p:grpSp>
            <p:nvGrpSpPr>
              <p:cNvPr id="108" name="Group 107">
                <a:extLst>
                  <a:ext uri="{FF2B5EF4-FFF2-40B4-BE49-F238E27FC236}">
                    <a16:creationId xmlns:a16="http://schemas.microsoft.com/office/drawing/2014/main" id="{931C23F7-E53D-CD43-92F8-40A0BF77312B}"/>
                  </a:ext>
                </a:extLst>
              </p:cNvPr>
              <p:cNvGrpSpPr/>
              <p:nvPr/>
            </p:nvGrpSpPr>
            <p:grpSpPr>
              <a:xfrm>
                <a:off x="1773382" y="5313789"/>
                <a:ext cx="8548254" cy="841451"/>
                <a:chOff x="1981199" y="2335068"/>
                <a:chExt cx="8091055" cy="841451"/>
              </a:xfrm>
            </p:grpSpPr>
            <p:sp>
              <p:nvSpPr>
                <p:cNvPr id="149" name="Rectangle 148">
                  <a:extLst>
                    <a:ext uri="{FF2B5EF4-FFF2-40B4-BE49-F238E27FC236}">
                      <a16:creationId xmlns:a16="http://schemas.microsoft.com/office/drawing/2014/main" id="{7BB4EFDE-B2A2-BB4D-A337-29A3AC337197}"/>
                    </a:ext>
                  </a:extLst>
                </p:cNvPr>
                <p:cNvSpPr/>
                <p:nvPr/>
              </p:nvSpPr>
              <p:spPr>
                <a:xfrm>
                  <a:off x="1981199" y="2369127"/>
                  <a:ext cx="8091055" cy="748146"/>
                </a:xfrm>
                <a:prstGeom prst="rect">
                  <a:avLst/>
                </a:prstGeom>
                <a:solidFill>
                  <a:srgbClr val="37CC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150" name="Straight Connector 149">
                  <a:extLst>
                    <a:ext uri="{FF2B5EF4-FFF2-40B4-BE49-F238E27FC236}">
                      <a16:creationId xmlns:a16="http://schemas.microsoft.com/office/drawing/2014/main" id="{F58D0690-BF56-004A-BEE6-13BC6AC33DD7}"/>
                    </a:ext>
                  </a:extLst>
                </p:cNvPr>
                <p:cNvCxnSpPr/>
                <p:nvPr/>
              </p:nvCxnSpPr>
              <p:spPr>
                <a:xfrm>
                  <a:off x="2908926" y="2360389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3" name="Straight Connector 152">
                  <a:extLst>
                    <a:ext uri="{FF2B5EF4-FFF2-40B4-BE49-F238E27FC236}">
                      <a16:creationId xmlns:a16="http://schemas.microsoft.com/office/drawing/2014/main" id="{9433DD97-F55E-FF4F-BAB7-B51DEF3F12C1}"/>
                    </a:ext>
                  </a:extLst>
                </p:cNvPr>
                <p:cNvCxnSpPr/>
                <p:nvPr/>
              </p:nvCxnSpPr>
              <p:spPr>
                <a:xfrm>
                  <a:off x="3846433" y="2358610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4" name="Straight Connector 153">
                  <a:extLst>
                    <a:ext uri="{FF2B5EF4-FFF2-40B4-BE49-F238E27FC236}">
                      <a16:creationId xmlns:a16="http://schemas.microsoft.com/office/drawing/2014/main" id="{A7EB1677-CF4B-304D-8344-1D6A48C73499}"/>
                    </a:ext>
                  </a:extLst>
                </p:cNvPr>
                <p:cNvCxnSpPr/>
                <p:nvPr/>
              </p:nvCxnSpPr>
              <p:spPr>
                <a:xfrm>
                  <a:off x="4849415" y="2361785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5" name="Straight Connector 154">
                  <a:extLst>
                    <a:ext uri="{FF2B5EF4-FFF2-40B4-BE49-F238E27FC236}">
                      <a16:creationId xmlns:a16="http://schemas.microsoft.com/office/drawing/2014/main" id="{4486CB61-ADA1-4C44-AA59-CA6AC729D3CC}"/>
                    </a:ext>
                  </a:extLst>
                </p:cNvPr>
                <p:cNvCxnSpPr/>
                <p:nvPr/>
              </p:nvCxnSpPr>
              <p:spPr>
                <a:xfrm>
                  <a:off x="5508884" y="2364262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6" name="Straight Connector 155">
                  <a:extLst>
                    <a:ext uri="{FF2B5EF4-FFF2-40B4-BE49-F238E27FC236}">
                      <a16:creationId xmlns:a16="http://schemas.microsoft.com/office/drawing/2014/main" id="{6F5CB440-3829-EC4F-9D71-5137826D002C}"/>
                    </a:ext>
                  </a:extLst>
                </p:cNvPr>
                <p:cNvCxnSpPr/>
                <p:nvPr/>
              </p:nvCxnSpPr>
              <p:spPr>
                <a:xfrm>
                  <a:off x="6153156" y="2351563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Straight Connector 156">
                  <a:extLst>
                    <a:ext uri="{FF2B5EF4-FFF2-40B4-BE49-F238E27FC236}">
                      <a16:creationId xmlns:a16="http://schemas.microsoft.com/office/drawing/2014/main" id="{5030AA9F-FEDB-3E43-9B6E-1F428D9BBDDE}"/>
                    </a:ext>
                  </a:extLst>
                </p:cNvPr>
                <p:cNvCxnSpPr/>
                <p:nvPr/>
              </p:nvCxnSpPr>
              <p:spPr>
                <a:xfrm>
                  <a:off x="6808202" y="2335068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Straight Connector 157">
                  <a:extLst>
                    <a:ext uri="{FF2B5EF4-FFF2-40B4-BE49-F238E27FC236}">
                      <a16:creationId xmlns:a16="http://schemas.microsoft.com/office/drawing/2014/main" id="{2A65CE1C-2920-3A4C-86B8-96B1654CE85C}"/>
                    </a:ext>
                  </a:extLst>
                </p:cNvPr>
                <p:cNvCxnSpPr/>
                <p:nvPr/>
              </p:nvCxnSpPr>
              <p:spPr>
                <a:xfrm>
                  <a:off x="7456064" y="2356515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Straight Connector 158">
                  <a:extLst>
                    <a:ext uri="{FF2B5EF4-FFF2-40B4-BE49-F238E27FC236}">
                      <a16:creationId xmlns:a16="http://schemas.microsoft.com/office/drawing/2014/main" id="{4D3881CA-1CB0-F049-B8DB-8860D858E81C}"/>
                    </a:ext>
                  </a:extLst>
                </p:cNvPr>
                <p:cNvCxnSpPr/>
                <p:nvPr/>
              </p:nvCxnSpPr>
              <p:spPr>
                <a:xfrm>
                  <a:off x="9394667" y="2358610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Straight Connector 159">
                  <a:extLst>
                    <a:ext uri="{FF2B5EF4-FFF2-40B4-BE49-F238E27FC236}">
                      <a16:creationId xmlns:a16="http://schemas.microsoft.com/office/drawing/2014/main" id="{BC0F3B53-3CF4-F54B-9BB3-6F8E6C9C8C84}"/>
                    </a:ext>
                  </a:extLst>
                </p:cNvPr>
                <p:cNvCxnSpPr/>
                <p:nvPr/>
              </p:nvCxnSpPr>
              <p:spPr>
                <a:xfrm>
                  <a:off x="8103090" y="2364735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1" name="Straight Connector 160">
                  <a:extLst>
                    <a:ext uri="{FF2B5EF4-FFF2-40B4-BE49-F238E27FC236}">
                      <a16:creationId xmlns:a16="http://schemas.microsoft.com/office/drawing/2014/main" id="{8253BA72-E8E0-6D48-B97E-7D2981750E39}"/>
                    </a:ext>
                  </a:extLst>
                </p:cNvPr>
                <p:cNvCxnSpPr/>
                <p:nvPr/>
              </p:nvCxnSpPr>
              <p:spPr>
                <a:xfrm>
                  <a:off x="8750116" y="2372955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70" name="Rectangle 24">
                <a:extLst>
                  <a:ext uri="{FF2B5EF4-FFF2-40B4-BE49-F238E27FC236}">
                    <a16:creationId xmlns:a16="http://schemas.microsoft.com/office/drawing/2014/main" id="{5B7BB24E-E2F2-D34E-AA02-9031EC032B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9695" y="5419734"/>
                <a:ext cx="9906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type</a:t>
                </a:r>
              </a:p>
            </p:txBody>
          </p:sp>
          <p:sp>
            <p:nvSpPr>
              <p:cNvPr id="71" name="Rectangle 25">
                <a:extLst>
                  <a:ext uri="{FF2B5EF4-FFF2-40B4-BE49-F238E27FC236}">
                    <a16:creationId xmlns:a16="http://schemas.microsoft.com/office/drawing/2014/main" id="{90761904-FD12-544B-802D-B98DE3127F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92895" y="5419734"/>
                <a:ext cx="6858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from</a:t>
                </a:r>
              </a:p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AP</a:t>
                </a:r>
              </a:p>
            </p:txBody>
          </p:sp>
          <p:sp>
            <p:nvSpPr>
              <p:cNvPr id="72" name="Rectangle 26">
                <a:extLst>
                  <a:ext uri="{FF2B5EF4-FFF2-40B4-BE49-F238E27FC236}">
                    <a16:creationId xmlns:a16="http://schemas.microsoft.com/office/drawing/2014/main" id="{15E0B19B-CA4A-8349-9F78-C811A3F23D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0295" y="5419734"/>
                <a:ext cx="10668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subtype</a:t>
                </a:r>
              </a:p>
            </p:txBody>
          </p:sp>
          <p:sp>
            <p:nvSpPr>
              <p:cNvPr id="73" name="Rectangle 27">
                <a:extLst>
                  <a:ext uri="{FF2B5EF4-FFF2-40B4-BE49-F238E27FC236}">
                    <a16:creationId xmlns:a16="http://schemas.microsoft.com/office/drawing/2014/main" id="{0A7D32A6-B9BA-C848-B12F-36A36EF59E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7095" y="5419734"/>
                <a:ext cx="6858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to</a:t>
                </a:r>
              </a:p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AP</a:t>
                </a:r>
              </a:p>
            </p:txBody>
          </p:sp>
          <p:sp>
            <p:nvSpPr>
              <p:cNvPr id="74" name="Rectangle 28">
                <a:extLst>
                  <a:ext uri="{FF2B5EF4-FFF2-40B4-BE49-F238E27FC236}">
                    <a16:creationId xmlns:a16="http://schemas.microsoft.com/office/drawing/2014/main" id="{F6B08CED-355E-9C41-B908-1FE074BB94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8695" y="5419734"/>
                <a:ext cx="6858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more </a:t>
                </a:r>
              </a:p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frag</a:t>
                </a:r>
              </a:p>
            </p:txBody>
          </p:sp>
          <p:sp>
            <p:nvSpPr>
              <p:cNvPr id="75" name="Rectangle 29">
                <a:extLst>
                  <a:ext uri="{FF2B5EF4-FFF2-40B4-BE49-F238E27FC236}">
                    <a16:creationId xmlns:a16="http://schemas.microsoft.com/office/drawing/2014/main" id="{3239D4B5-2716-2F4F-994A-65F60610A1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21895" y="5419734"/>
                <a:ext cx="6858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WEP</a:t>
                </a:r>
              </a:p>
            </p:txBody>
          </p:sp>
          <p:sp>
            <p:nvSpPr>
              <p:cNvPr id="76" name="Rectangle 30">
                <a:extLst>
                  <a:ext uri="{FF2B5EF4-FFF2-40B4-BE49-F238E27FC236}">
                    <a16:creationId xmlns:a16="http://schemas.microsoft.com/office/drawing/2014/main" id="{79FBC908-4253-FF4D-BDE4-2A6D42E6F4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36095" y="5419734"/>
                <a:ext cx="6858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more</a:t>
                </a:r>
              </a:p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data</a:t>
                </a:r>
              </a:p>
            </p:txBody>
          </p:sp>
          <p:sp>
            <p:nvSpPr>
              <p:cNvPr id="77" name="Rectangle 31">
                <a:extLst>
                  <a:ext uri="{FF2B5EF4-FFF2-40B4-BE49-F238E27FC236}">
                    <a16:creationId xmlns:a16="http://schemas.microsoft.com/office/drawing/2014/main" id="{45AEEAE0-E39F-B343-BA24-1BAE29DF1E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50295" y="5419734"/>
                <a:ext cx="6858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power</a:t>
                </a:r>
              </a:p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mgt</a:t>
                </a:r>
              </a:p>
            </p:txBody>
          </p:sp>
          <p:sp>
            <p:nvSpPr>
              <p:cNvPr id="78" name="Rectangle 32">
                <a:extLst>
                  <a:ext uri="{FF2B5EF4-FFF2-40B4-BE49-F238E27FC236}">
                    <a16:creationId xmlns:a16="http://schemas.microsoft.com/office/drawing/2014/main" id="{719D6A34-C2FA-A04D-8269-B9CC9EC8C8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64495" y="5419734"/>
                <a:ext cx="6858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retry</a:t>
                </a:r>
              </a:p>
            </p:txBody>
          </p:sp>
          <p:sp>
            <p:nvSpPr>
              <p:cNvPr id="79" name="Rectangle 33">
                <a:extLst>
                  <a:ext uri="{FF2B5EF4-FFF2-40B4-BE49-F238E27FC236}">
                    <a16:creationId xmlns:a16="http://schemas.microsoft.com/office/drawing/2014/main" id="{3249B43F-ECA4-CB4E-AA0D-67E39F50F2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07695" y="5419734"/>
                <a:ext cx="6858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rsvd</a:t>
                </a:r>
              </a:p>
            </p:txBody>
          </p:sp>
          <p:sp>
            <p:nvSpPr>
              <p:cNvPr id="80" name="Rectangle 34">
                <a:extLst>
                  <a:ext uri="{FF2B5EF4-FFF2-40B4-BE49-F238E27FC236}">
                    <a16:creationId xmlns:a16="http://schemas.microsoft.com/office/drawing/2014/main" id="{6F674E7D-980F-DF40-AC5B-C5B6C0BF08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9095" y="5419734"/>
                <a:ext cx="9906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protocol</a:t>
                </a:r>
              </a:p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version</a:t>
                </a:r>
              </a:p>
            </p:txBody>
          </p:sp>
        </p:grp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F6C6ACE3-E36F-FB48-876E-AF096FDEF49F}"/>
              </a:ext>
            </a:extLst>
          </p:cNvPr>
          <p:cNvGrpSpPr/>
          <p:nvPr/>
        </p:nvGrpSpPr>
        <p:grpSpPr>
          <a:xfrm>
            <a:off x="3033424" y="5444836"/>
            <a:ext cx="4794394" cy="820183"/>
            <a:chOff x="3033424" y="5444836"/>
            <a:chExt cx="4794394" cy="820183"/>
          </a:xfrm>
        </p:grpSpPr>
        <p:sp>
          <p:nvSpPr>
            <p:cNvPr id="94" name="Text Box 54">
              <a:extLst>
                <a:ext uri="{FF2B5EF4-FFF2-40B4-BE49-F238E27FC236}">
                  <a16:creationId xmlns:a16="http://schemas.microsoft.com/office/drawing/2014/main" id="{19BE8EC4-BB2C-9741-A9CC-22E32A55EA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3424" y="5895687"/>
              <a:ext cx="4794394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frame type (RTS, CTS, ACK, data)</a:t>
              </a:r>
            </a:p>
          </p:txBody>
        </p: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98B042EA-AE0D-F84D-99DD-E2C3B9B3C6BA}"/>
                </a:ext>
              </a:extLst>
            </p:cNvPr>
            <p:cNvCxnSpPr/>
            <p:nvPr/>
          </p:nvCxnSpPr>
          <p:spPr>
            <a:xfrm>
              <a:off x="3172690" y="5444836"/>
              <a:ext cx="0" cy="4572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3815243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43BAF512-C8A6-DA43-8BCB-1FA12D23AE36}"/>
              </a:ext>
            </a:extLst>
          </p:cNvPr>
          <p:cNvCxnSpPr/>
          <p:nvPr/>
        </p:nvCxnSpPr>
        <p:spPr>
          <a:xfrm>
            <a:off x="8839201" y="2036617"/>
            <a:ext cx="0" cy="91440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802.11: mobility within same subnet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32</a:t>
            </a:fld>
            <a:endParaRPr lang="en-US" dirty="0"/>
          </a:p>
        </p:txBody>
      </p:sp>
      <p:sp>
        <p:nvSpPr>
          <p:cNvPr id="188" name="Rectangle 94">
            <a:extLst>
              <a:ext uri="{FF2B5EF4-FFF2-40B4-BE49-F238E27FC236}">
                <a16:creationId xmlns:a16="http://schemas.microsoft.com/office/drawing/2014/main" id="{E8104397-62D4-C04B-8226-F7E8D68386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54727" y="1630364"/>
            <a:ext cx="6276109" cy="14314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lnSpc>
                <a:spcPts val="3000"/>
              </a:lnSpc>
              <a:spcBef>
                <a:spcPts val="600"/>
              </a:spcBef>
              <a:tabLst>
                <a:tab pos="746125" algn="l"/>
              </a:tabLst>
              <a:defRPr/>
            </a:pPr>
            <a:r>
              <a:rPr lang="en-US" sz="3200" kern="0" dirty="0">
                <a:cs typeface="+mn-cs"/>
              </a:rPr>
              <a:t>H1 remains in same IP subnet: IP address can remain same</a:t>
            </a:r>
          </a:p>
        </p:txBody>
      </p:sp>
      <p:sp>
        <p:nvSpPr>
          <p:cNvPr id="189" name="Oval 5">
            <a:extLst>
              <a:ext uri="{FF2B5EF4-FFF2-40B4-BE49-F238E27FC236}">
                <a16:creationId xmlns:a16="http://schemas.microsoft.com/office/drawing/2014/main" id="{E2CE2EC5-620F-E54F-B9EA-02D8B9AE51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21581" y="3304454"/>
            <a:ext cx="2154237" cy="2093912"/>
          </a:xfrm>
          <a:prstGeom prst="ellipse">
            <a:avLst/>
          </a:prstGeom>
          <a:solidFill>
            <a:srgbClr val="9AE0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90" name="Oval 38">
            <a:extLst>
              <a:ext uri="{FF2B5EF4-FFF2-40B4-BE49-F238E27FC236}">
                <a16:creationId xmlns:a16="http://schemas.microsoft.com/office/drawing/2014/main" id="{D1509085-9257-3E44-A009-17299DD9B5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5018" y="3366366"/>
            <a:ext cx="2278063" cy="2051050"/>
          </a:xfrm>
          <a:prstGeom prst="ellipse">
            <a:avLst/>
          </a:prstGeom>
          <a:solidFill>
            <a:srgbClr val="9AE0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91" name="Line 59">
            <a:extLst>
              <a:ext uri="{FF2B5EF4-FFF2-40B4-BE49-F238E27FC236}">
                <a16:creationId xmlns:a16="http://schemas.microsoft.com/office/drawing/2014/main" id="{A4709C92-11AC-8542-B325-4752E923BF75}"/>
              </a:ext>
            </a:extLst>
          </p:cNvPr>
          <p:cNvSpPr>
            <a:spLocks noChangeShapeType="1"/>
          </p:cNvSpPr>
          <p:nvPr/>
        </p:nvSpPr>
        <p:spPr bwMode="auto">
          <a:xfrm>
            <a:off x="9134331" y="4350616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92" name="Line 60">
            <a:extLst>
              <a:ext uri="{FF2B5EF4-FFF2-40B4-BE49-F238E27FC236}">
                <a16:creationId xmlns:a16="http://schemas.microsoft.com/office/drawing/2014/main" id="{B460EAFF-5508-934B-BC24-F69CF89B424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646968" y="4253779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93" name="Line 61">
            <a:extLst>
              <a:ext uri="{FF2B5EF4-FFF2-40B4-BE49-F238E27FC236}">
                <a16:creationId xmlns:a16="http://schemas.microsoft.com/office/drawing/2014/main" id="{962E3F34-4245-8745-B799-8F77F819F8B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661256" y="4329979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94" name="Line 62">
            <a:extLst>
              <a:ext uri="{FF2B5EF4-FFF2-40B4-BE49-F238E27FC236}">
                <a16:creationId xmlns:a16="http://schemas.microsoft.com/office/drawing/2014/main" id="{D1C42226-6B61-1F48-8833-667C71DE2AF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604106" y="4396654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95" name="Group 356">
            <a:extLst>
              <a:ext uri="{FF2B5EF4-FFF2-40B4-BE49-F238E27FC236}">
                <a16:creationId xmlns:a16="http://schemas.microsoft.com/office/drawing/2014/main" id="{7CC44369-B7A0-A840-AB3C-3D2AA59099A5}"/>
              </a:ext>
            </a:extLst>
          </p:cNvPr>
          <p:cNvGrpSpPr>
            <a:grpSpLocks/>
          </p:cNvGrpSpPr>
          <p:nvPr/>
        </p:nvGrpSpPr>
        <p:grpSpPr bwMode="auto">
          <a:xfrm>
            <a:off x="10347181" y="3791816"/>
            <a:ext cx="333375" cy="369888"/>
            <a:chOff x="313" y="1497"/>
            <a:chExt cx="1152" cy="1014"/>
          </a:xfrm>
        </p:grpSpPr>
        <p:pic>
          <p:nvPicPr>
            <p:cNvPr id="196" name="Picture 354" descr="laptop_stylized_small">
              <a:extLst>
                <a:ext uri="{FF2B5EF4-FFF2-40B4-BE49-F238E27FC236}">
                  <a16:creationId xmlns:a16="http://schemas.microsoft.com/office/drawing/2014/main" id="{442D4EB7-8C5E-AE45-95FA-53BBA106A7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7" name="Picture 355" descr="antenna_stylized">
              <a:extLst>
                <a:ext uri="{FF2B5EF4-FFF2-40B4-BE49-F238E27FC236}">
                  <a16:creationId xmlns:a16="http://schemas.microsoft.com/office/drawing/2014/main" id="{9AB30AE8-78B7-0C4A-99E9-432AE99B666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8" name="Group 403">
            <a:extLst>
              <a:ext uri="{FF2B5EF4-FFF2-40B4-BE49-F238E27FC236}">
                <a16:creationId xmlns:a16="http://schemas.microsoft.com/office/drawing/2014/main" id="{D4C2B17F-E486-A74C-ACB3-22180C649EA8}"/>
              </a:ext>
            </a:extLst>
          </p:cNvPr>
          <p:cNvGrpSpPr>
            <a:grpSpLocks/>
          </p:cNvGrpSpPr>
          <p:nvPr/>
        </p:nvGrpSpPr>
        <p:grpSpPr bwMode="auto">
          <a:xfrm>
            <a:off x="7310293" y="4280766"/>
            <a:ext cx="525463" cy="392113"/>
            <a:chOff x="2751" y="1851"/>
            <a:chExt cx="462" cy="478"/>
          </a:xfrm>
        </p:grpSpPr>
        <p:pic>
          <p:nvPicPr>
            <p:cNvPr id="199" name="Picture 364" descr="iphone_stylized_small">
              <a:extLst>
                <a:ext uri="{FF2B5EF4-FFF2-40B4-BE49-F238E27FC236}">
                  <a16:creationId xmlns:a16="http://schemas.microsoft.com/office/drawing/2014/main" id="{70B61669-9CBA-9A45-A1F7-CB7BE2890B5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" name="Picture 402" descr="antenna_radiation_stylized">
              <a:extLst>
                <a:ext uri="{FF2B5EF4-FFF2-40B4-BE49-F238E27FC236}">
                  <a16:creationId xmlns:a16="http://schemas.microsoft.com/office/drawing/2014/main" id="{95B2CF85-D6F9-3C45-82AE-BE6CCC2D1C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1" name="Group 356">
            <a:extLst>
              <a:ext uri="{FF2B5EF4-FFF2-40B4-BE49-F238E27FC236}">
                <a16:creationId xmlns:a16="http://schemas.microsoft.com/office/drawing/2014/main" id="{54FFC2F7-E02D-9B4A-BD18-207692835D1B}"/>
              </a:ext>
            </a:extLst>
          </p:cNvPr>
          <p:cNvGrpSpPr>
            <a:grpSpLocks/>
          </p:cNvGrpSpPr>
          <p:nvPr/>
        </p:nvGrpSpPr>
        <p:grpSpPr bwMode="auto">
          <a:xfrm>
            <a:off x="9686781" y="4717329"/>
            <a:ext cx="363537" cy="338137"/>
            <a:chOff x="313" y="1497"/>
            <a:chExt cx="1152" cy="1014"/>
          </a:xfrm>
        </p:grpSpPr>
        <p:pic>
          <p:nvPicPr>
            <p:cNvPr id="202" name="Picture 354" descr="laptop_stylized_small">
              <a:extLst>
                <a:ext uri="{FF2B5EF4-FFF2-40B4-BE49-F238E27FC236}">
                  <a16:creationId xmlns:a16="http://schemas.microsoft.com/office/drawing/2014/main" id="{E9F03CB4-23B3-644C-A297-0CD7CECFA6A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3" name="Picture 355" descr="antenna_stylized">
              <a:extLst>
                <a:ext uri="{FF2B5EF4-FFF2-40B4-BE49-F238E27FC236}">
                  <a16:creationId xmlns:a16="http://schemas.microsoft.com/office/drawing/2014/main" id="{DC4D9032-CD73-E44F-838A-5A62AD62BF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4" name="Group 356">
            <a:extLst>
              <a:ext uri="{FF2B5EF4-FFF2-40B4-BE49-F238E27FC236}">
                <a16:creationId xmlns:a16="http://schemas.microsoft.com/office/drawing/2014/main" id="{17142C00-F874-1C40-8F3A-E139AD111DA2}"/>
              </a:ext>
            </a:extLst>
          </p:cNvPr>
          <p:cNvGrpSpPr>
            <a:grpSpLocks/>
          </p:cNvGrpSpPr>
          <p:nvPr/>
        </p:nvGrpSpPr>
        <p:grpSpPr bwMode="auto">
          <a:xfrm>
            <a:off x="8458056" y="4737966"/>
            <a:ext cx="376237" cy="347663"/>
            <a:chOff x="313" y="1497"/>
            <a:chExt cx="1152" cy="1014"/>
          </a:xfrm>
        </p:grpSpPr>
        <p:pic>
          <p:nvPicPr>
            <p:cNvPr id="205" name="Picture 354" descr="laptop_stylized_small">
              <a:extLst>
                <a:ext uri="{FF2B5EF4-FFF2-40B4-BE49-F238E27FC236}">
                  <a16:creationId xmlns:a16="http://schemas.microsoft.com/office/drawing/2014/main" id="{7F20D8A4-3D47-3946-A573-1AD3562D04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6" name="Picture 355" descr="antenna_stylized">
              <a:extLst>
                <a:ext uri="{FF2B5EF4-FFF2-40B4-BE49-F238E27FC236}">
                  <a16:creationId xmlns:a16="http://schemas.microsoft.com/office/drawing/2014/main" id="{67AABA1F-5FAC-2942-BF1D-EFCC4EFED9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7" name="Group 356">
            <a:extLst>
              <a:ext uri="{FF2B5EF4-FFF2-40B4-BE49-F238E27FC236}">
                <a16:creationId xmlns:a16="http://schemas.microsoft.com/office/drawing/2014/main" id="{0C5308A1-08F3-644B-9D98-F048A52200AE}"/>
              </a:ext>
            </a:extLst>
          </p:cNvPr>
          <p:cNvGrpSpPr>
            <a:grpSpLocks/>
          </p:cNvGrpSpPr>
          <p:nvPr/>
        </p:nvGrpSpPr>
        <p:grpSpPr bwMode="auto">
          <a:xfrm>
            <a:off x="7735743" y="4757016"/>
            <a:ext cx="384175" cy="438150"/>
            <a:chOff x="313" y="1497"/>
            <a:chExt cx="1152" cy="1014"/>
          </a:xfrm>
        </p:grpSpPr>
        <p:pic>
          <p:nvPicPr>
            <p:cNvPr id="208" name="Picture 354" descr="laptop_stylized_small">
              <a:extLst>
                <a:ext uri="{FF2B5EF4-FFF2-40B4-BE49-F238E27FC236}">
                  <a16:creationId xmlns:a16="http://schemas.microsoft.com/office/drawing/2014/main" id="{BC06E0D9-E110-2A43-B122-AF55EE0D9D6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9" name="Picture 355" descr="antenna_stylized">
              <a:extLst>
                <a:ext uri="{FF2B5EF4-FFF2-40B4-BE49-F238E27FC236}">
                  <a16:creationId xmlns:a16="http://schemas.microsoft.com/office/drawing/2014/main" id="{C89AA88C-C4B8-8949-AFA1-194666A8565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10" name="Group 403">
            <a:extLst>
              <a:ext uri="{FF2B5EF4-FFF2-40B4-BE49-F238E27FC236}">
                <a16:creationId xmlns:a16="http://schemas.microsoft.com/office/drawing/2014/main" id="{09653B46-850D-B34B-A333-FF785A38F2AF}"/>
              </a:ext>
            </a:extLst>
          </p:cNvPr>
          <p:cNvGrpSpPr>
            <a:grpSpLocks/>
          </p:cNvGrpSpPr>
          <p:nvPr/>
        </p:nvGrpSpPr>
        <p:grpSpPr bwMode="auto">
          <a:xfrm>
            <a:off x="7634143" y="3599729"/>
            <a:ext cx="487363" cy="401637"/>
            <a:chOff x="2751" y="1851"/>
            <a:chExt cx="462" cy="478"/>
          </a:xfrm>
        </p:grpSpPr>
        <p:pic>
          <p:nvPicPr>
            <p:cNvPr id="211" name="Picture 364" descr="iphone_stylized_small">
              <a:extLst>
                <a:ext uri="{FF2B5EF4-FFF2-40B4-BE49-F238E27FC236}">
                  <a16:creationId xmlns:a16="http://schemas.microsoft.com/office/drawing/2014/main" id="{7DA8D35C-6543-3A42-9742-E2E3D5877D5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2" name="Picture 402" descr="antenna_radiation_stylized">
              <a:extLst>
                <a:ext uri="{FF2B5EF4-FFF2-40B4-BE49-F238E27FC236}">
                  <a16:creationId xmlns:a16="http://schemas.microsoft.com/office/drawing/2014/main" id="{E527D1A0-DF96-A24E-A250-AE8FCCAC28F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13" name="Group 403">
            <a:extLst>
              <a:ext uri="{FF2B5EF4-FFF2-40B4-BE49-F238E27FC236}">
                <a16:creationId xmlns:a16="http://schemas.microsoft.com/office/drawing/2014/main" id="{0D00461F-B3AF-9941-A57B-09D12FEFF1AE}"/>
              </a:ext>
            </a:extLst>
          </p:cNvPr>
          <p:cNvGrpSpPr>
            <a:grpSpLocks/>
          </p:cNvGrpSpPr>
          <p:nvPr/>
        </p:nvGrpSpPr>
        <p:grpSpPr bwMode="auto">
          <a:xfrm>
            <a:off x="10194781" y="4260129"/>
            <a:ext cx="527050" cy="392112"/>
            <a:chOff x="2751" y="1851"/>
            <a:chExt cx="462" cy="478"/>
          </a:xfrm>
        </p:grpSpPr>
        <p:pic>
          <p:nvPicPr>
            <p:cNvPr id="214" name="Picture 364" descr="iphone_stylized_small">
              <a:extLst>
                <a:ext uri="{FF2B5EF4-FFF2-40B4-BE49-F238E27FC236}">
                  <a16:creationId xmlns:a16="http://schemas.microsoft.com/office/drawing/2014/main" id="{0B12D8AF-A0CE-4F45-AF57-E28723EB920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" name="Picture 402" descr="antenna_radiation_stylized">
              <a:extLst>
                <a:ext uri="{FF2B5EF4-FFF2-40B4-BE49-F238E27FC236}">
                  <a16:creationId xmlns:a16="http://schemas.microsoft.com/office/drawing/2014/main" id="{46FC5F48-CB87-5C41-99FC-3BCDC023F3B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16" name="Group 356">
            <a:extLst>
              <a:ext uri="{FF2B5EF4-FFF2-40B4-BE49-F238E27FC236}">
                <a16:creationId xmlns:a16="http://schemas.microsoft.com/office/drawing/2014/main" id="{EF1B7B94-588F-494F-9020-382DD24CFB54}"/>
              </a:ext>
            </a:extLst>
          </p:cNvPr>
          <p:cNvGrpSpPr>
            <a:grpSpLocks/>
          </p:cNvGrpSpPr>
          <p:nvPr/>
        </p:nvGrpSpPr>
        <p:grpSpPr bwMode="auto">
          <a:xfrm>
            <a:off x="8762856" y="4117254"/>
            <a:ext cx="376237" cy="349250"/>
            <a:chOff x="313" y="1497"/>
            <a:chExt cx="1152" cy="1014"/>
          </a:xfrm>
        </p:grpSpPr>
        <p:pic>
          <p:nvPicPr>
            <p:cNvPr id="217" name="Picture 354" descr="laptop_stylized_small">
              <a:extLst>
                <a:ext uri="{FF2B5EF4-FFF2-40B4-BE49-F238E27FC236}">
                  <a16:creationId xmlns:a16="http://schemas.microsoft.com/office/drawing/2014/main" id="{B0E9D6DF-EBAE-B549-8616-532393572BC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8" name="Picture 355" descr="antenna_stylized">
              <a:extLst>
                <a:ext uri="{FF2B5EF4-FFF2-40B4-BE49-F238E27FC236}">
                  <a16:creationId xmlns:a16="http://schemas.microsoft.com/office/drawing/2014/main" id="{E8FD3309-5FE1-4947-B75E-69677EB642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19" name="Group 361">
            <a:extLst>
              <a:ext uri="{FF2B5EF4-FFF2-40B4-BE49-F238E27FC236}">
                <a16:creationId xmlns:a16="http://schemas.microsoft.com/office/drawing/2014/main" id="{7F5370CA-ACA4-D749-BE51-501F13B7D1B3}"/>
              </a:ext>
            </a:extLst>
          </p:cNvPr>
          <p:cNvGrpSpPr>
            <a:grpSpLocks/>
          </p:cNvGrpSpPr>
          <p:nvPr/>
        </p:nvGrpSpPr>
        <p:grpSpPr bwMode="auto">
          <a:xfrm>
            <a:off x="7857981" y="3934691"/>
            <a:ext cx="762000" cy="663575"/>
            <a:chOff x="2967" y="478"/>
            <a:chExt cx="788" cy="625"/>
          </a:xfrm>
        </p:grpSpPr>
        <p:pic>
          <p:nvPicPr>
            <p:cNvPr id="220" name="Picture 358" descr="access_point_stylized_small">
              <a:extLst>
                <a:ext uri="{FF2B5EF4-FFF2-40B4-BE49-F238E27FC236}">
                  <a16:creationId xmlns:a16="http://schemas.microsoft.com/office/drawing/2014/main" id="{58364FA5-EE4A-B94A-A430-6F642FEFA5F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1" name="Picture 360" descr="antenna_radiation_stylized">
              <a:extLst>
                <a:ext uri="{FF2B5EF4-FFF2-40B4-BE49-F238E27FC236}">
                  <a16:creationId xmlns:a16="http://schemas.microsoft.com/office/drawing/2014/main" id="{09DBF651-42C4-1E4D-B0A7-71F524D44C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2" name="Group 361">
            <a:extLst>
              <a:ext uri="{FF2B5EF4-FFF2-40B4-BE49-F238E27FC236}">
                <a16:creationId xmlns:a16="http://schemas.microsoft.com/office/drawing/2014/main" id="{AFE507DA-FAD2-E54D-9B67-4939D0AEC972}"/>
              </a:ext>
            </a:extLst>
          </p:cNvPr>
          <p:cNvGrpSpPr>
            <a:grpSpLocks/>
          </p:cNvGrpSpPr>
          <p:nvPr/>
        </p:nvGrpSpPr>
        <p:grpSpPr bwMode="auto">
          <a:xfrm>
            <a:off x="9494693" y="3955329"/>
            <a:ext cx="762000" cy="661987"/>
            <a:chOff x="2967" y="478"/>
            <a:chExt cx="788" cy="625"/>
          </a:xfrm>
        </p:grpSpPr>
        <p:pic>
          <p:nvPicPr>
            <p:cNvPr id="223" name="Picture 358" descr="access_point_stylized_small">
              <a:extLst>
                <a:ext uri="{FF2B5EF4-FFF2-40B4-BE49-F238E27FC236}">
                  <a16:creationId xmlns:a16="http://schemas.microsoft.com/office/drawing/2014/main" id="{87737A86-699B-594B-A92D-20AD9810F7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4" name="Picture 360" descr="antenna_radiation_stylized">
              <a:extLst>
                <a:ext uri="{FF2B5EF4-FFF2-40B4-BE49-F238E27FC236}">
                  <a16:creationId xmlns:a16="http://schemas.microsoft.com/office/drawing/2014/main" id="{B6EBEF08-76CD-2542-8BFB-2F4D1BD2074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25" name="Text Box 18">
            <a:extLst>
              <a:ext uri="{FF2B5EF4-FFF2-40B4-BE49-F238E27FC236}">
                <a16:creationId xmlns:a16="http://schemas.microsoft.com/office/drawing/2014/main" id="{C31820A0-72CC-3A4E-AEA6-2BBE3F7C05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61181" y="5018954"/>
            <a:ext cx="446087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H1</a:t>
            </a:r>
          </a:p>
        </p:txBody>
      </p:sp>
      <p:sp>
        <p:nvSpPr>
          <p:cNvPr id="226" name="Text Box 20">
            <a:extLst>
              <a:ext uri="{FF2B5EF4-FFF2-40B4-BE49-F238E27FC236}">
                <a16:creationId xmlns:a16="http://schemas.microsoft.com/office/drawing/2014/main" id="{9C01AE67-4B1E-994D-8207-331C3F38A0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63018" y="5012604"/>
            <a:ext cx="76676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BBS 2</a:t>
            </a:r>
          </a:p>
        </p:txBody>
      </p:sp>
      <p:sp>
        <p:nvSpPr>
          <p:cNvPr id="227" name="Text Box 20">
            <a:extLst>
              <a:ext uri="{FF2B5EF4-FFF2-40B4-BE49-F238E27FC236}">
                <a16:creationId xmlns:a16="http://schemas.microsoft.com/office/drawing/2014/main" id="{5E18D396-0F78-954D-970D-210CAA30AD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54693" y="5114204"/>
            <a:ext cx="76676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BBS 1</a:t>
            </a:r>
          </a:p>
        </p:txBody>
      </p:sp>
      <p:sp>
        <p:nvSpPr>
          <p:cNvPr id="229" name="Line 13">
            <a:extLst>
              <a:ext uri="{FF2B5EF4-FFF2-40B4-BE49-F238E27FC236}">
                <a16:creationId xmlns:a16="http://schemas.microsoft.com/office/drawing/2014/main" id="{7EE9AA76-AC1D-9241-98D2-1E941BC5A32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972406" y="3121891"/>
            <a:ext cx="744537" cy="11684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30" name="Line 13">
            <a:extLst>
              <a:ext uri="{FF2B5EF4-FFF2-40B4-BE49-F238E27FC236}">
                <a16:creationId xmlns:a16="http://schemas.microsoft.com/office/drawing/2014/main" id="{9A8A2E92-6E86-034D-B48F-383F5CFB122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26268" y="3142529"/>
            <a:ext cx="657225" cy="11382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41" name="Rectangle 94">
            <a:extLst>
              <a:ext uri="{FF2B5EF4-FFF2-40B4-BE49-F238E27FC236}">
                <a16:creationId xmlns:a16="http://schemas.microsoft.com/office/drawing/2014/main" id="{14E85F17-476D-674D-82E5-21016265E9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54728" y="2627891"/>
            <a:ext cx="6276108" cy="9050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lnSpc>
                <a:spcPts val="3000"/>
              </a:lnSpc>
              <a:spcBef>
                <a:spcPts val="600"/>
              </a:spcBef>
              <a:tabLst>
                <a:tab pos="746125" algn="l"/>
              </a:tabLst>
              <a:defRPr/>
            </a:pPr>
            <a:r>
              <a:rPr lang="en-US" sz="3200" kern="0" dirty="0">
                <a:cs typeface="+mn-cs"/>
              </a:rPr>
              <a:t>switch: which AP is associated with H1?</a:t>
            </a:r>
          </a:p>
        </p:txBody>
      </p:sp>
      <p:grpSp>
        <p:nvGrpSpPr>
          <p:cNvPr id="242" name="Group 241">
            <a:extLst>
              <a:ext uri="{FF2B5EF4-FFF2-40B4-BE49-F238E27FC236}">
                <a16:creationId xmlns:a16="http://schemas.microsoft.com/office/drawing/2014/main" id="{28C1FA5F-2E38-2E42-969A-52F0A0118526}"/>
              </a:ext>
            </a:extLst>
          </p:cNvPr>
          <p:cNvGrpSpPr/>
          <p:nvPr/>
        </p:nvGrpSpPr>
        <p:grpSpPr>
          <a:xfrm>
            <a:off x="8482451" y="1855928"/>
            <a:ext cx="744676" cy="388508"/>
            <a:chOff x="7493876" y="2774731"/>
            <a:chExt cx="1481958" cy="894622"/>
          </a:xfrm>
        </p:grpSpPr>
        <p:sp>
          <p:nvSpPr>
            <p:cNvPr id="243" name="Freeform 242">
              <a:extLst>
                <a:ext uri="{FF2B5EF4-FFF2-40B4-BE49-F238E27FC236}">
                  <a16:creationId xmlns:a16="http://schemas.microsoft.com/office/drawing/2014/main" id="{293EA6C3-A897-6A4E-8FA5-3E87A8F03D6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44" name="Oval 243">
              <a:extLst>
                <a:ext uri="{FF2B5EF4-FFF2-40B4-BE49-F238E27FC236}">
                  <a16:creationId xmlns:a16="http://schemas.microsoft.com/office/drawing/2014/main" id="{5491AEEA-3306-584C-A791-3F623A7248C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1103D392-A969-2B4C-9C4C-6096FA2585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46" name="Freeform 245">
                <a:extLst>
                  <a:ext uri="{FF2B5EF4-FFF2-40B4-BE49-F238E27FC236}">
                    <a16:creationId xmlns:a16="http://schemas.microsoft.com/office/drawing/2014/main" id="{87941F28-572E-2946-A963-5A01D2241E4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D70E8420-5955-2A42-B6BA-72225B7A16F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" name="Freeform 247">
                <a:extLst>
                  <a:ext uri="{FF2B5EF4-FFF2-40B4-BE49-F238E27FC236}">
                    <a16:creationId xmlns:a16="http://schemas.microsoft.com/office/drawing/2014/main" id="{0F35D7A5-5A4A-EB40-AA19-5FFF8E987A6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9" name="Freeform 248">
                <a:extLst>
                  <a:ext uri="{FF2B5EF4-FFF2-40B4-BE49-F238E27FC236}">
                    <a16:creationId xmlns:a16="http://schemas.microsoft.com/office/drawing/2014/main" id="{C80064F8-68C9-3341-83C0-994A4C78114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78" name="Group 277">
            <a:extLst>
              <a:ext uri="{FF2B5EF4-FFF2-40B4-BE49-F238E27FC236}">
                <a16:creationId xmlns:a16="http://schemas.microsoft.com/office/drawing/2014/main" id="{45C4FEDC-5F6D-524A-829B-E1DBA32EA31B}"/>
              </a:ext>
            </a:extLst>
          </p:cNvPr>
          <p:cNvGrpSpPr/>
          <p:nvPr/>
        </p:nvGrpSpPr>
        <p:grpSpPr>
          <a:xfrm>
            <a:off x="8491494" y="2852015"/>
            <a:ext cx="711278" cy="420709"/>
            <a:chOff x="3668110" y="2448910"/>
            <a:chExt cx="3794234" cy="2165130"/>
          </a:xfrm>
        </p:grpSpPr>
        <p:sp>
          <p:nvSpPr>
            <p:cNvPr id="285" name="Rectangle 284">
              <a:extLst>
                <a:ext uri="{FF2B5EF4-FFF2-40B4-BE49-F238E27FC236}">
                  <a16:creationId xmlns:a16="http://schemas.microsoft.com/office/drawing/2014/main" id="{B01D497C-998D-B04C-A06D-FEE9D6913F04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" name="Freeform 285">
              <a:extLst>
                <a:ext uri="{FF2B5EF4-FFF2-40B4-BE49-F238E27FC236}">
                  <a16:creationId xmlns:a16="http://schemas.microsoft.com/office/drawing/2014/main" id="{736A6D30-7D30-9F48-A3CD-EC233AB6A751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87" name="Group 286">
              <a:extLst>
                <a:ext uri="{FF2B5EF4-FFF2-40B4-BE49-F238E27FC236}">
                  <a16:creationId xmlns:a16="http://schemas.microsoft.com/office/drawing/2014/main" id="{B8407862-B01E-F64C-A31D-B84CEA6BE325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288" name="Freeform 287">
                <a:extLst>
                  <a:ext uri="{FF2B5EF4-FFF2-40B4-BE49-F238E27FC236}">
                    <a16:creationId xmlns:a16="http://schemas.microsoft.com/office/drawing/2014/main" id="{CC49FF30-78BA-B94B-9DEE-3A23AC0AB147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4D525185-A44E-4F4B-963A-FFE4F23CBF49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8DCF8E70-0D16-4545-889A-A299897DF763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38514A0E-369B-5240-B6B1-7EF2DDD72E69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98" name="Rectangle 94">
            <a:extLst>
              <a:ext uri="{FF2B5EF4-FFF2-40B4-BE49-F238E27FC236}">
                <a16:creationId xmlns:a16="http://schemas.microsoft.com/office/drawing/2014/main" id="{11AE9146-15D4-564E-826D-6483A9DC00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16183" y="3537600"/>
            <a:ext cx="5334000" cy="206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685800" lvl="1" indent="-228600">
              <a:lnSpc>
                <a:spcPct val="90000"/>
              </a:lnSpc>
              <a:spcBef>
                <a:spcPts val="600"/>
              </a:spcBef>
              <a:tabLst>
                <a:tab pos="746125" algn="l"/>
              </a:tabLst>
              <a:defRPr/>
            </a:pPr>
            <a:r>
              <a:rPr lang="en-US" sz="2800" kern="0" dirty="0"/>
              <a:t>self-learning (Ch. 6): switch will see frame from H1 and “remember” which switch port can be used to reach H1</a:t>
            </a:r>
          </a:p>
        </p:txBody>
      </p:sp>
    </p:spTree>
    <p:extLst>
      <p:ext uri="{BB962C8B-B14F-4D97-AF65-F5344CB8AC3E}">
        <p14:creationId xmlns:p14="http://schemas.microsoft.com/office/powerpoint/2010/main" val="38308064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8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429888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802.11: advanced capabilities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33</a:t>
            </a:fld>
            <a:endParaRPr lang="en-US" dirty="0"/>
          </a:p>
        </p:txBody>
      </p:sp>
      <p:sp>
        <p:nvSpPr>
          <p:cNvPr id="65" name="Rectangle 90">
            <a:extLst>
              <a:ext uri="{FF2B5EF4-FFF2-40B4-BE49-F238E27FC236}">
                <a16:creationId xmlns:a16="http://schemas.microsoft.com/office/drawing/2014/main" id="{8EA7F9EA-683D-D348-B790-BEC7D72E48B4}"/>
              </a:ext>
            </a:extLst>
          </p:cNvPr>
          <p:cNvSpPr txBox="1">
            <a:spLocks noChangeArrowheads="1"/>
          </p:cNvSpPr>
          <p:nvPr/>
        </p:nvSpPr>
        <p:spPr>
          <a:xfrm>
            <a:off x="606570" y="1351395"/>
            <a:ext cx="6570085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39725">
              <a:buFont typeface="Wingdings" charset="0"/>
              <a:buNone/>
              <a:tabLst>
                <a:tab pos="746125" algn="l"/>
              </a:tabLst>
              <a:defRPr/>
            </a:pPr>
            <a:r>
              <a:rPr lang="en-US" sz="3600" dirty="0">
                <a:solidFill>
                  <a:srgbClr val="C00000"/>
                </a:solidFill>
              </a:rPr>
              <a:t>Rate adaptation</a:t>
            </a:r>
          </a:p>
          <a:p>
            <a:pPr indent="-339725">
              <a:tabLst>
                <a:tab pos="746125" algn="l"/>
              </a:tabLst>
              <a:defRPr/>
            </a:pPr>
            <a:r>
              <a:rPr lang="en-US" sz="3200" dirty="0"/>
              <a:t>base station, mobile dynamically change transmission rate (physical layer modulation technique) as mobile moves, SNR varies 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73D00E50-64BD-D048-85C6-F756B5BBC2FF}"/>
              </a:ext>
            </a:extLst>
          </p:cNvPr>
          <p:cNvGrpSpPr/>
          <p:nvPr/>
        </p:nvGrpSpPr>
        <p:grpSpPr>
          <a:xfrm>
            <a:off x="7462701" y="2055525"/>
            <a:ext cx="3731772" cy="2664675"/>
            <a:chOff x="7462701" y="1501343"/>
            <a:chExt cx="2762898" cy="2664675"/>
          </a:xfrm>
        </p:grpSpPr>
        <p:sp>
          <p:nvSpPr>
            <p:cNvPr id="72" name="Freeform 124">
              <a:extLst>
                <a:ext uri="{FF2B5EF4-FFF2-40B4-BE49-F238E27FC236}">
                  <a16:creationId xmlns:a16="http://schemas.microsoft.com/office/drawing/2014/main" id="{A87447AE-2ED0-0C41-AED7-9EECAB361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4868" y="1820430"/>
              <a:ext cx="631825" cy="1687513"/>
            </a:xfrm>
            <a:custGeom>
              <a:avLst/>
              <a:gdLst>
                <a:gd name="T0" fmla="*/ 0 w 384"/>
                <a:gd name="T1" fmla="*/ 0 h 1592"/>
                <a:gd name="T2" fmla="*/ 2147483647 w 384"/>
                <a:gd name="T3" fmla="*/ 2147483647 h 1592"/>
                <a:gd name="T4" fmla="*/ 2147483647 w 384"/>
                <a:gd name="T5" fmla="*/ 2147483647 h 1592"/>
                <a:gd name="T6" fmla="*/ 2147483647 w 384"/>
                <a:gd name="T7" fmla="*/ 2147483647 h 159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4" h="1592">
                  <a:moveTo>
                    <a:pt x="0" y="0"/>
                  </a:moveTo>
                  <a:cubicBezTo>
                    <a:pt x="66" y="110"/>
                    <a:pt x="133" y="220"/>
                    <a:pt x="184" y="384"/>
                  </a:cubicBezTo>
                  <a:cubicBezTo>
                    <a:pt x="235" y="548"/>
                    <a:pt x="271" y="783"/>
                    <a:pt x="304" y="984"/>
                  </a:cubicBezTo>
                  <a:cubicBezTo>
                    <a:pt x="337" y="1185"/>
                    <a:pt x="371" y="1492"/>
                    <a:pt x="384" y="1592"/>
                  </a:cubicBezTo>
                </a:path>
              </a:pathLst>
            </a:custGeom>
            <a:noFill/>
            <a:ln w="28575" cmpd="sng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2400" dirty="0"/>
            </a:p>
          </p:txBody>
        </p:sp>
        <p:sp>
          <p:nvSpPr>
            <p:cNvPr id="73" name="Freeform 125">
              <a:extLst>
                <a:ext uri="{FF2B5EF4-FFF2-40B4-BE49-F238E27FC236}">
                  <a16:creationId xmlns:a16="http://schemas.microsoft.com/office/drawing/2014/main" id="{D385B981-2B9B-B340-A145-B54F6625B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2855" y="1666443"/>
              <a:ext cx="604838" cy="1879600"/>
            </a:xfrm>
            <a:custGeom>
              <a:avLst/>
              <a:gdLst>
                <a:gd name="T0" fmla="*/ 0 w 432"/>
                <a:gd name="T1" fmla="*/ 0 h 1800"/>
                <a:gd name="T2" fmla="*/ 2147483647 w 432"/>
                <a:gd name="T3" fmla="*/ 2147483647 h 1800"/>
                <a:gd name="T4" fmla="*/ 2147483647 w 432"/>
                <a:gd name="T5" fmla="*/ 2147483647 h 1800"/>
                <a:gd name="T6" fmla="*/ 2147483647 w 432"/>
                <a:gd name="T7" fmla="*/ 2147483647 h 1800"/>
                <a:gd name="T8" fmla="*/ 2147483647 w 432"/>
                <a:gd name="T9" fmla="*/ 2147483647 h 18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2" h="1800">
                  <a:moveTo>
                    <a:pt x="0" y="0"/>
                  </a:moveTo>
                  <a:cubicBezTo>
                    <a:pt x="62" y="98"/>
                    <a:pt x="125" y="196"/>
                    <a:pt x="168" y="296"/>
                  </a:cubicBezTo>
                  <a:cubicBezTo>
                    <a:pt x="211" y="396"/>
                    <a:pt x="224" y="451"/>
                    <a:pt x="256" y="600"/>
                  </a:cubicBezTo>
                  <a:cubicBezTo>
                    <a:pt x="288" y="749"/>
                    <a:pt x="331" y="992"/>
                    <a:pt x="360" y="1192"/>
                  </a:cubicBezTo>
                  <a:cubicBezTo>
                    <a:pt x="389" y="1392"/>
                    <a:pt x="410" y="1596"/>
                    <a:pt x="432" y="1800"/>
                  </a:cubicBezTo>
                </a:path>
              </a:pathLst>
            </a:custGeom>
            <a:noFill/>
            <a:ln w="28575" cap="flat" cmpd="sng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2400" dirty="0"/>
            </a:p>
          </p:txBody>
        </p:sp>
        <p:sp>
          <p:nvSpPr>
            <p:cNvPr id="74" name="Freeform 126">
              <a:extLst>
                <a:ext uri="{FF2B5EF4-FFF2-40B4-BE49-F238E27FC236}">
                  <a16:creationId xmlns:a16="http://schemas.microsoft.com/office/drawing/2014/main" id="{1046761F-B0F0-3D4C-8939-27522DB97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1005" y="1666443"/>
              <a:ext cx="571500" cy="1889125"/>
            </a:xfrm>
            <a:custGeom>
              <a:avLst/>
              <a:gdLst>
                <a:gd name="T0" fmla="*/ 0 w 408"/>
                <a:gd name="T1" fmla="*/ 0 h 1792"/>
                <a:gd name="T2" fmla="*/ 2147483647 w 408"/>
                <a:gd name="T3" fmla="*/ 2147483647 h 1792"/>
                <a:gd name="T4" fmla="*/ 2147483647 w 408"/>
                <a:gd name="T5" fmla="*/ 2147483647 h 1792"/>
                <a:gd name="T6" fmla="*/ 2147483647 w 408"/>
                <a:gd name="T7" fmla="*/ 2147483647 h 1792"/>
                <a:gd name="T8" fmla="*/ 2147483647 w 408"/>
                <a:gd name="T9" fmla="*/ 2147483647 h 1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8" h="1792">
                  <a:moveTo>
                    <a:pt x="0" y="0"/>
                  </a:moveTo>
                  <a:cubicBezTo>
                    <a:pt x="56" y="98"/>
                    <a:pt x="113" y="197"/>
                    <a:pt x="152" y="296"/>
                  </a:cubicBezTo>
                  <a:cubicBezTo>
                    <a:pt x="191" y="395"/>
                    <a:pt x="200" y="443"/>
                    <a:pt x="232" y="592"/>
                  </a:cubicBezTo>
                  <a:cubicBezTo>
                    <a:pt x="264" y="741"/>
                    <a:pt x="315" y="992"/>
                    <a:pt x="344" y="1192"/>
                  </a:cubicBezTo>
                  <a:cubicBezTo>
                    <a:pt x="373" y="1392"/>
                    <a:pt x="397" y="1691"/>
                    <a:pt x="408" y="1792"/>
                  </a:cubicBezTo>
                </a:path>
              </a:pathLst>
            </a:custGeom>
            <a:noFill/>
            <a:ln w="28575" cap="flat" cmpd="sng">
              <a:solidFill>
                <a:srgbClr val="00990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2400" dirty="0"/>
            </a:p>
          </p:txBody>
        </p:sp>
        <p:sp>
          <p:nvSpPr>
            <p:cNvPr id="75" name="Rectangle 127">
              <a:extLst>
                <a:ext uri="{FF2B5EF4-FFF2-40B4-BE49-F238E27FC236}">
                  <a16:creationId xmlns:a16="http://schemas.microsoft.com/office/drawing/2014/main" id="{1D440901-0C31-0F4D-8946-D3F10558EA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0580" y="1658505"/>
              <a:ext cx="1847850" cy="1911350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76" name="Line 128">
              <a:extLst>
                <a:ext uri="{FF2B5EF4-FFF2-40B4-BE49-F238E27FC236}">
                  <a16:creationId xmlns:a16="http://schemas.microsoft.com/office/drawing/2014/main" id="{910206CA-3247-C24D-82A9-E68F31B24A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00580" y="1987118"/>
              <a:ext cx="183832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77" name="Line 129">
              <a:extLst>
                <a:ext uri="{FF2B5EF4-FFF2-40B4-BE49-F238E27FC236}">
                  <a16:creationId xmlns:a16="http://schemas.microsoft.com/office/drawing/2014/main" id="{05E0E39F-FE53-A846-BD7B-D66F56535A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06930" y="2296680"/>
              <a:ext cx="183832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78" name="Line 130">
              <a:extLst>
                <a:ext uri="{FF2B5EF4-FFF2-40B4-BE49-F238E27FC236}">
                  <a16:creationId xmlns:a16="http://schemas.microsoft.com/office/drawing/2014/main" id="{80C0E12A-DB35-F247-8473-E7870BD918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11693" y="2615768"/>
              <a:ext cx="18399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79" name="Line 131">
              <a:extLst>
                <a:ext uri="{FF2B5EF4-FFF2-40B4-BE49-F238E27FC236}">
                  <a16:creationId xmlns:a16="http://schemas.microsoft.com/office/drawing/2014/main" id="{9E7648BC-85FB-D445-ADF6-E9850B6F6B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18043" y="2925330"/>
              <a:ext cx="18399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80" name="Line 132">
              <a:extLst>
                <a:ext uri="{FF2B5EF4-FFF2-40B4-BE49-F238E27FC236}">
                  <a16:creationId xmlns:a16="http://schemas.microsoft.com/office/drawing/2014/main" id="{60971AE1-D663-2146-941D-807E03CEA9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24393" y="3246005"/>
              <a:ext cx="18399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81" name="Line 133">
              <a:extLst>
                <a:ext uri="{FF2B5EF4-FFF2-40B4-BE49-F238E27FC236}">
                  <a16:creationId xmlns:a16="http://schemas.microsoft.com/office/drawing/2014/main" id="{F183B9C8-59FF-FF42-81A0-D1D65348C4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83180" y="1658505"/>
              <a:ext cx="0" cy="19113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82" name="Line 134">
              <a:extLst>
                <a:ext uri="{FF2B5EF4-FFF2-40B4-BE49-F238E27FC236}">
                  <a16:creationId xmlns:a16="http://schemas.microsoft.com/office/drawing/2014/main" id="{95BC1052-E2A8-4244-BD31-881FB4E633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040380" y="1669618"/>
              <a:ext cx="0" cy="19113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83" name="Line 135">
              <a:extLst>
                <a:ext uri="{FF2B5EF4-FFF2-40B4-BE49-F238E27FC236}">
                  <a16:creationId xmlns:a16="http://schemas.microsoft.com/office/drawing/2014/main" id="{6201EE71-0F86-1942-A349-D190824BDB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95993" y="1663268"/>
              <a:ext cx="0" cy="19113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84" name="Text Box 136">
              <a:extLst>
                <a:ext uri="{FF2B5EF4-FFF2-40B4-BE49-F238E27FC236}">
                  <a16:creationId xmlns:a16="http://schemas.microsoft.com/office/drawing/2014/main" id="{2C8BC37A-3079-3141-8CAD-104408E0B5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64118" y="3555568"/>
              <a:ext cx="39305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600" dirty="0">
                  <a:latin typeface="+mn-lt"/>
                  <a:cs typeface="+mn-cs"/>
                </a:rPr>
                <a:t>10</a:t>
              </a:r>
              <a:endParaRPr lang="en-US" sz="1600" baseline="30000" dirty="0">
                <a:latin typeface="+mn-lt"/>
                <a:cs typeface="+mn-cs"/>
              </a:endParaRPr>
            </a:p>
          </p:txBody>
        </p:sp>
        <p:sp>
          <p:nvSpPr>
            <p:cNvPr id="85" name="Text Box 137">
              <a:extLst>
                <a:ext uri="{FF2B5EF4-FFF2-40B4-BE49-F238E27FC236}">
                  <a16:creationId xmlns:a16="http://schemas.microsoft.com/office/drawing/2014/main" id="{FDD958A4-F26F-7A4D-ABAB-97CE564DD4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19730" y="3555568"/>
              <a:ext cx="39305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600" dirty="0">
                  <a:latin typeface="+mn-lt"/>
                  <a:cs typeface="+mn-cs"/>
                </a:rPr>
                <a:t>20</a:t>
              </a:r>
              <a:endParaRPr lang="en-US" sz="1600" baseline="30000" dirty="0">
                <a:latin typeface="+mn-lt"/>
                <a:cs typeface="+mn-cs"/>
              </a:endParaRPr>
            </a:p>
          </p:txBody>
        </p:sp>
        <p:sp>
          <p:nvSpPr>
            <p:cNvPr id="86" name="Text Box 138">
              <a:extLst>
                <a:ext uri="{FF2B5EF4-FFF2-40B4-BE49-F238E27FC236}">
                  <a16:creationId xmlns:a16="http://schemas.microsoft.com/office/drawing/2014/main" id="{3A2A8346-A59E-BC41-890D-70D2E2A20F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65818" y="3557155"/>
              <a:ext cx="39305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600" dirty="0">
                  <a:latin typeface="+mn-lt"/>
                  <a:cs typeface="+mn-cs"/>
                </a:rPr>
                <a:t>30</a:t>
              </a:r>
              <a:endParaRPr lang="en-US" sz="1600" baseline="30000" dirty="0">
                <a:latin typeface="+mn-lt"/>
                <a:cs typeface="+mn-cs"/>
              </a:endParaRPr>
            </a:p>
          </p:txBody>
        </p:sp>
        <p:sp>
          <p:nvSpPr>
            <p:cNvPr id="87" name="Text Box 139">
              <a:extLst>
                <a:ext uri="{FF2B5EF4-FFF2-40B4-BE49-F238E27FC236}">
                  <a16:creationId xmlns:a16="http://schemas.microsoft.com/office/drawing/2014/main" id="{C3099B89-2944-444D-A87C-4AFB683CA3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32543" y="3560330"/>
              <a:ext cx="39305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600" dirty="0">
                  <a:latin typeface="+mn-lt"/>
                  <a:cs typeface="+mn-cs"/>
                </a:rPr>
                <a:t>40</a:t>
              </a:r>
              <a:endParaRPr lang="en-US" sz="1600" baseline="30000" dirty="0">
                <a:latin typeface="+mn-lt"/>
                <a:cs typeface="+mn-cs"/>
              </a:endParaRPr>
            </a:p>
          </p:txBody>
        </p:sp>
        <p:sp>
          <p:nvSpPr>
            <p:cNvPr id="88" name="Text Box 146">
              <a:extLst>
                <a:ext uri="{FF2B5EF4-FFF2-40B4-BE49-F238E27FC236}">
                  <a16:creationId xmlns:a16="http://schemas.microsoft.com/office/drawing/2014/main" id="{4A7A6B1D-4D41-954E-A5F6-3028E04D05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08099" y="3827464"/>
              <a:ext cx="869149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600" dirty="0">
                  <a:latin typeface="+mn-lt"/>
                  <a:cs typeface="+mn-cs"/>
                </a:rPr>
                <a:t>SNR(dB)</a:t>
              </a:r>
            </a:p>
          </p:txBody>
        </p:sp>
        <p:sp>
          <p:nvSpPr>
            <p:cNvPr id="89" name="Text Box 147">
              <a:extLst>
                <a:ext uri="{FF2B5EF4-FFF2-40B4-BE49-F238E27FC236}">
                  <a16:creationId xmlns:a16="http://schemas.microsoft.com/office/drawing/2014/main" id="{E2163787-4691-5D46-8699-B77A930A9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7376940" y="2379023"/>
              <a:ext cx="51007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600" dirty="0">
                  <a:latin typeface="+mn-lt"/>
                  <a:cs typeface="+mn-cs"/>
                </a:rPr>
                <a:t>BER</a:t>
              </a:r>
            </a:p>
          </p:txBody>
        </p:sp>
        <p:sp>
          <p:nvSpPr>
            <p:cNvPr id="90" name="Text Box 148">
              <a:extLst>
                <a:ext uri="{FF2B5EF4-FFF2-40B4-BE49-F238E27FC236}">
                  <a16:creationId xmlns:a16="http://schemas.microsoft.com/office/drawing/2014/main" id="{7C1ED569-5C1A-F54A-AB69-46434B3A31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89128" y="1501343"/>
              <a:ext cx="46519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dirty="0">
                  <a:latin typeface="+mn-lt"/>
                  <a:cs typeface="+mn-cs"/>
                </a:rPr>
                <a:t>10</a:t>
              </a:r>
              <a:r>
                <a:rPr lang="en-US" sz="1400" baseline="30000" dirty="0">
                  <a:latin typeface="+mn-lt"/>
                  <a:cs typeface="+mn-cs"/>
                </a:rPr>
                <a:t>-1</a:t>
              </a:r>
            </a:p>
          </p:txBody>
        </p:sp>
        <p:sp>
          <p:nvSpPr>
            <p:cNvPr id="91" name="Text Box 149">
              <a:extLst>
                <a:ext uri="{FF2B5EF4-FFF2-40B4-BE49-F238E27FC236}">
                  <a16:creationId xmlns:a16="http://schemas.microsoft.com/office/drawing/2014/main" id="{94E14E63-66FD-4443-B41D-AF70FFBA1C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01828" y="1820430"/>
              <a:ext cx="46519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dirty="0">
                  <a:latin typeface="+mn-lt"/>
                  <a:cs typeface="+mn-cs"/>
                </a:rPr>
                <a:t>10</a:t>
              </a:r>
              <a:r>
                <a:rPr lang="en-US" sz="1400" baseline="30000" dirty="0">
                  <a:latin typeface="+mn-lt"/>
                  <a:cs typeface="+mn-cs"/>
                </a:rPr>
                <a:t>-2</a:t>
              </a:r>
            </a:p>
          </p:txBody>
        </p:sp>
        <p:sp>
          <p:nvSpPr>
            <p:cNvPr id="92" name="Text Box 150">
              <a:extLst>
                <a:ext uri="{FF2B5EF4-FFF2-40B4-BE49-F238E27FC236}">
                  <a16:creationId xmlns:a16="http://schemas.microsoft.com/office/drawing/2014/main" id="{E0977E27-9D19-A64A-AF3A-97F63CB63A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93890" y="2131580"/>
              <a:ext cx="46519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dirty="0">
                  <a:latin typeface="+mn-lt"/>
                  <a:cs typeface="+mn-cs"/>
                </a:rPr>
                <a:t>10</a:t>
              </a:r>
              <a:r>
                <a:rPr lang="en-US" sz="1400" baseline="30000" dirty="0">
                  <a:latin typeface="+mn-lt"/>
                  <a:cs typeface="+mn-cs"/>
                </a:rPr>
                <a:t>-3</a:t>
              </a:r>
            </a:p>
          </p:txBody>
        </p:sp>
        <p:sp>
          <p:nvSpPr>
            <p:cNvPr id="93" name="Text Box 151">
              <a:extLst>
                <a:ext uri="{FF2B5EF4-FFF2-40B4-BE49-F238E27FC236}">
                  <a16:creationId xmlns:a16="http://schemas.microsoft.com/office/drawing/2014/main" id="{71116C7E-0C8A-C345-987E-209472BF62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01828" y="2752293"/>
              <a:ext cx="46519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dirty="0">
                  <a:latin typeface="+mn-lt"/>
                  <a:cs typeface="+mn-cs"/>
                </a:rPr>
                <a:t>10</a:t>
              </a:r>
              <a:r>
                <a:rPr lang="en-US" sz="1400" baseline="30000" dirty="0">
                  <a:latin typeface="+mn-lt"/>
                  <a:cs typeface="+mn-cs"/>
                </a:rPr>
                <a:t>-5</a:t>
              </a:r>
            </a:p>
          </p:txBody>
        </p:sp>
        <p:sp>
          <p:nvSpPr>
            <p:cNvPr id="94" name="Text Box 152">
              <a:extLst>
                <a:ext uri="{FF2B5EF4-FFF2-40B4-BE49-F238E27FC236}">
                  <a16:creationId xmlns:a16="http://schemas.microsoft.com/office/drawing/2014/main" id="{1704C017-27C0-A24D-9102-5AE6A700E8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03415" y="3071380"/>
              <a:ext cx="46519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dirty="0">
                  <a:latin typeface="+mn-lt"/>
                  <a:cs typeface="+mn-cs"/>
                </a:rPr>
                <a:t>10</a:t>
              </a:r>
              <a:r>
                <a:rPr lang="en-US" sz="1400" baseline="30000" dirty="0">
                  <a:latin typeface="+mn-lt"/>
                  <a:cs typeface="+mn-cs"/>
                </a:rPr>
                <a:t>-6</a:t>
              </a:r>
            </a:p>
          </p:txBody>
        </p:sp>
        <p:sp>
          <p:nvSpPr>
            <p:cNvPr id="95" name="Text Box 153">
              <a:extLst>
                <a:ext uri="{FF2B5EF4-FFF2-40B4-BE49-F238E27FC236}">
                  <a16:creationId xmlns:a16="http://schemas.microsoft.com/office/drawing/2014/main" id="{75B908A4-A34C-2445-B429-1AC5208B18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97065" y="3399993"/>
              <a:ext cx="46519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dirty="0">
                  <a:latin typeface="+mn-lt"/>
                  <a:cs typeface="+mn-cs"/>
                </a:rPr>
                <a:t>10</a:t>
              </a:r>
              <a:r>
                <a:rPr lang="en-US" sz="1400" baseline="30000" dirty="0">
                  <a:latin typeface="+mn-lt"/>
                  <a:cs typeface="+mn-cs"/>
                </a:rPr>
                <a:t>-7</a:t>
              </a:r>
            </a:p>
          </p:txBody>
        </p:sp>
        <p:sp>
          <p:nvSpPr>
            <p:cNvPr id="96" name="Text Box 154">
              <a:extLst>
                <a:ext uri="{FF2B5EF4-FFF2-40B4-BE49-F238E27FC236}">
                  <a16:creationId xmlns:a16="http://schemas.microsoft.com/office/drawing/2014/main" id="{6CA0DB94-D333-E944-A25F-F9D61C7ADF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90715" y="2455430"/>
              <a:ext cx="46519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dirty="0">
                  <a:latin typeface="+mn-lt"/>
                  <a:cs typeface="+mn-cs"/>
                </a:rPr>
                <a:t>10</a:t>
              </a:r>
              <a:r>
                <a:rPr lang="en-US" sz="1400" baseline="30000" dirty="0">
                  <a:latin typeface="+mn-lt"/>
                  <a:cs typeface="+mn-cs"/>
                </a:rPr>
                <a:t>-4</a:t>
              </a:r>
            </a:p>
          </p:txBody>
        </p:sp>
      </p:grpSp>
      <p:sp>
        <p:nvSpPr>
          <p:cNvPr id="97" name="Oval 158">
            <a:extLst>
              <a:ext uri="{FF2B5EF4-FFF2-40B4-BE49-F238E27FC236}">
                <a16:creationId xmlns:a16="http://schemas.microsoft.com/office/drawing/2014/main" id="{209748AE-384B-F949-89CC-37F237ECEE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31137" y="3758480"/>
            <a:ext cx="152400" cy="16192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2400" dirty="0">
              <a:cs typeface="+mn-cs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0F193BFB-7D25-3945-9C36-2F993BA9DB5E}"/>
              </a:ext>
            </a:extLst>
          </p:cNvPr>
          <p:cNvGrpSpPr/>
          <p:nvPr/>
        </p:nvGrpSpPr>
        <p:grpSpPr>
          <a:xfrm>
            <a:off x="8550275" y="5018232"/>
            <a:ext cx="1525223" cy="787073"/>
            <a:chOff x="1997075" y="4768850"/>
            <a:chExt cx="1525223" cy="787073"/>
          </a:xfrm>
        </p:grpSpPr>
        <p:sp>
          <p:nvSpPr>
            <p:cNvPr id="66" name="Line 140">
              <a:extLst>
                <a:ext uri="{FF2B5EF4-FFF2-40B4-BE49-F238E27FC236}">
                  <a16:creationId xmlns:a16="http://schemas.microsoft.com/office/drawing/2014/main" id="{9ABBD722-F994-5D44-9F28-C96E66B76E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97075" y="5237163"/>
              <a:ext cx="296863" cy="0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67" name="Line 141">
              <a:extLst>
                <a:ext uri="{FF2B5EF4-FFF2-40B4-BE49-F238E27FC236}">
                  <a16:creationId xmlns:a16="http://schemas.microsoft.com/office/drawing/2014/main" id="{D2378DA5-4292-1146-841A-83348B0599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97075" y="5064125"/>
              <a:ext cx="296863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68" name="Line 142">
              <a:extLst>
                <a:ext uri="{FF2B5EF4-FFF2-40B4-BE49-F238E27FC236}">
                  <a16:creationId xmlns:a16="http://schemas.microsoft.com/office/drawing/2014/main" id="{BD436497-C11B-DE4B-B7CC-A36D247B74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06600" y="4894263"/>
              <a:ext cx="269875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69" name="Text Box 143">
              <a:extLst>
                <a:ext uri="{FF2B5EF4-FFF2-40B4-BE49-F238E27FC236}">
                  <a16:creationId xmlns:a16="http://schemas.microsoft.com/office/drawing/2014/main" id="{B06EB229-594F-B74D-AB37-1AFD23D937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79650" y="4768850"/>
              <a:ext cx="1242648" cy="2616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100" dirty="0">
                  <a:latin typeface="+mn-lt"/>
                  <a:cs typeface="+mn-cs"/>
                </a:rPr>
                <a:t>QAM256 (8 Mbps)</a:t>
              </a:r>
            </a:p>
          </p:txBody>
        </p:sp>
        <p:sp>
          <p:nvSpPr>
            <p:cNvPr id="70" name="Text Box 144">
              <a:extLst>
                <a:ext uri="{FF2B5EF4-FFF2-40B4-BE49-F238E27FC236}">
                  <a16:creationId xmlns:a16="http://schemas.microsoft.com/office/drawing/2014/main" id="{1299B93C-66F7-2D42-BCDE-AB352ACB0F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71713" y="4922838"/>
              <a:ext cx="1170513" cy="2616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100" dirty="0">
                  <a:latin typeface="+mn-lt"/>
                  <a:cs typeface="+mn-cs"/>
                </a:rPr>
                <a:t>QAM16 (4 Mbps)</a:t>
              </a:r>
            </a:p>
          </p:txBody>
        </p:sp>
        <p:sp>
          <p:nvSpPr>
            <p:cNvPr id="71" name="Text Box 145">
              <a:extLst>
                <a:ext uri="{FF2B5EF4-FFF2-40B4-BE49-F238E27FC236}">
                  <a16:creationId xmlns:a16="http://schemas.microsoft.com/office/drawing/2014/main" id="{8E3C0C78-B8F0-5C4A-94BE-C201B16ADC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81238" y="5103813"/>
              <a:ext cx="1016625" cy="2616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100" dirty="0">
                  <a:latin typeface="+mn-lt"/>
                  <a:cs typeface="+mn-cs"/>
                </a:rPr>
                <a:t>BPSK (1 Mbps)</a:t>
              </a:r>
            </a:p>
          </p:txBody>
        </p:sp>
        <p:sp>
          <p:nvSpPr>
            <p:cNvPr id="98" name="Oval 159">
              <a:extLst>
                <a:ext uri="{FF2B5EF4-FFF2-40B4-BE49-F238E27FC236}">
                  <a16:creationId xmlns:a16="http://schemas.microsoft.com/office/drawing/2014/main" id="{3DC8AEBF-AF89-0041-BAEC-013B1349E7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5338" y="5330825"/>
              <a:ext cx="152400" cy="161925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99" name="Text Box 160">
              <a:extLst>
                <a:ext uri="{FF2B5EF4-FFF2-40B4-BE49-F238E27FC236}">
                  <a16:creationId xmlns:a16="http://schemas.microsoft.com/office/drawing/2014/main" id="{3789CE0E-0C61-9946-9828-EE6C26B329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0763" y="5294313"/>
              <a:ext cx="1069524" cy="2616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100" dirty="0">
                  <a:latin typeface="+mn-lt"/>
                  <a:cs typeface="+mn-cs"/>
                </a:rPr>
                <a:t>operating point</a:t>
              </a:r>
            </a:p>
          </p:txBody>
        </p:sp>
      </p:grpSp>
      <p:sp>
        <p:nvSpPr>
          <p:cNvPr id="100" name="Text Box 161">
            <a:extLst>
              <a:ext uri="{FF2B5EF4-FFF2-40B4-BE49-F238E27FC236}">
                <a16:creationId xmlns:a16="http://schemas.microsoft.com/office/drawing/2014/main" id="{73953D5A-AF9D-A74F-B537-6801EC6508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6075" y="3954895"/>
            <a:ext cx="6579611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400" dirty="0">
                <a:solidFill>
                  <a:srgbClr val="011199"/>
                </a:solidFill>
                <a:latin typeface="+mn-lt"/>
                <a:cs typeface="Arial" charset="0"/>
              </a:rPr>
              <a:t>1. </a:t>
            </a:r>
            <a:r>
              <a:rPr lang="en-US" sz="2400" dirty="0">
                <a:latin typeface="+mn-lt"/>
                <a:cs typeface="Arial" charset="0"/>
              </a:rPr>
              <a:t>SNR decreases, BER increase as node moves away from base station</a:t>
            </a:r>
          </a:p>
        </p:txBody>
      </p:sp>
      <p:sp>
        <p:nvSpPr>
          <p:cNvPr id="101" name="Text Box 162">
            <a:extLst>
              <a:ext uri="{FF2B5EF4-FFF2-40B4-BE49-F238E27FC236}">
                <a16:creationId xmlns:a16="http://schemas.microsoft.com/office/drawing/2014/main" id="{E2FD50A6-89FD-3D40-BBE1-B3A224D606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08367" y="4893108"/>
            <a:ext cx="6618432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400" dirty="0">
                <a:solidFill>
                  <a:srgbClr val="011199"/>
                </a:solidFill>
                <a:latin typeface="+mn-lt"/>
                <a:cs typeface="Arial" charset="0"/>
              </a:rPr>
              <a:t>2. </a:t>
            </a:r>
            <a:r>
              <a:rPr lang="en-US" sz="2400" dirty="0">
                <a:latin typeface="+mn-lt"/>
                <a:cs typeface="Arial" charset="0"/>
              </a:rPr>
              <a:t>When BER becomes too high, switch to lower transmission rate but with lower BER</a:t>
            </a:r>
          </a:p>
        </p:txBody>
      </p:sp>
    </p:spTree>
    <p:extLst>
      <p:ext uri="{BB962C8B-B14F-4D97-AF65-F5344CB8AC3E}">
        <p14:creationId xmlns:p14="http://schemas.microsoft.com/office/powerpoint/2010/main" val="29547308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-3.7037E-6 C -0.00143 -0.01527 -0.00247 -0.02986 -0.00456 -0.04444 C -0.00651 -0.05902 -0.00951 -0.07407 -0.01172 -0.08703 C -0.01419 -0.09976 -0.01589 -0.10879 -0.0181 -0.12152 C -0.02031 -0.13379 -0.02344 -0.15208 -0.02539 -0.16088 C -0.02747 -0.16944 -0.02773 -0.16828 -0.02956 -0.17361 C -0.03138 -0.17847 -0.03425 -0.18541 -0.03672 -0.19189 " pathEditMode="relative" rAng="0" ptsTypes="AAAAAAA">
                                      <p:cBhvr>
                                        <p:cTn id="6" dur="2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36" y="-9606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0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3672 -0.19189 C -0.03672 -0.19166 -0.0362 -0.07662 -0.03555 0.03889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11528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000"/>
                            </p:stCondLst>
                            <p:childTnLst>
                              <p:par>
                                <p:cTn id="16" presetID="0" presetClass="path" presetSubtype="0" accel="50000" decel="5000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3555 0.03889 C -0.0388 0.01968 -0.04193 0.00162 -0.04531 -0.02199 C -0.04896 -0.0456 -0.05221 -0.07662 -0.05703 -0.10347 C -0.06172 -0.13055 -0.07161 -0.16921 -0.07435 -0.18217 " pathEditMode="relative" rAng="0" ptsTypes="AAAA">
                                      <p:cBhvr>
                                        <p:cTn id="17" dur="2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40" y="-1106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7" grpId="1" animBg="1"/>
      <p:bldP spid="97" grpId="2" animBg="1"/>
      <p:bldP spid="100" grpId="0"/>
      <p:bldP spid="101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429888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802.11: advanced capabilities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34</a:t>
            </a:fld>
            <a:endParaRPr lang="en-US" dirty="0"/>
          </a:p>
        </p:txBody>
      </p:sp>
      <p:sp>
        <p:nvSpPr>
          <p:cNvPr id="43" name="Rectangle 4">
            <a:extLst>
              <a:ext uri="{FF2B5EF4-FFF2-40B4-BE49-F238E27FC236}">
                <a16:creationId xmlns:a16="http://schemas.microsoft.com/office/drawing/2014/main" id="{7EE47952-3299-F34C-9371-84E782764D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054" y="1405371"/>
            <a:ext cx="10275310" cy="464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tabLst>
                <a:tab pos="746125" algn="l"/>
              </a:tabLst>
              <a:defRPr/>
            </a:pPr>
            <a:r>
              <a:rPr lang="en-US" sz="3200" dirty="0">
                <a:solidFill>
                  <a:srgbClr val="C00000"/>
                </a:solidFill>
                <a:cs typeface="+mn-cs"/>
              </a:rPr>
              <a:t>power management</a:t>
            </a:r>
          </a:p>
          <a:p>
            <a:pPr marL="354013" indent="-285750"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tabLst>
                <a:tab pos="746125" algn="l"/>
              </a:tabLst>
              <a:defRPr/>
            </a:pPr>
            <a:r>
              <a:rPr lang="en-US" sz="3200" dirty="0">
                <a:cs typeface="+mn-cs"/>
              </a:rPr>
              <a:t>node-to-AP: </a:t>
            </a:r>
            <a:r>
              <a:rPr lang="en-US" sz="3200" dirty="0"/>
              <a:t>“</a:t>
            </a:r>
            <a:r>
              <a:rPr lang="en-US" sz="3200" dirty="0">
                <a:cs typeface="+mn-cs"/>
              </a:rPr>
              <a:t>I am going to sleep until next beacon frame</a:t>
            </a:r>
            <a:r>
              <a:rPr lang="en-US" altLang="ja-JP" sz="3200" dirty="0">
                <a:cs typeface="+mn-cs"/>
              </a:rPr>
              <a:t>”</a:t>
            </a:r>
            <a:endParaRPr lang="en-US" sz="3200" dirty="0">
              <a:cs typeface="+mn-cs"/>
            </a:endParaRPr>
          </a:p>
          <a:p>
            <a:pPr marL="695325" lvl="1" indent="-238125"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tabLst>
                <a:tab pos="854075" algn="l"/>
              </a:tabLst>
              <a:defRPr/>
            </a:pPr>
            <a:r>
              <a:rPr lang="en-US" sz="2800" dirty="0">
                <a:cs typeface="+mn-cs"/>
              </a:rPr>
              <a:t>AP knows not to transmit frames to this node</a:t>
            </a:r>
          </a:p>
          <a:p>
            <a:pPr marL="695325" lvl="1" indent="-238125"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tabLst>
                <a:tab pos="854075" algn="l"/>
              </a:tabLst>
              <a:defRPr/>
            </a:pPr>
            <a:r>
              <a:rPr lang="en-US" sz="2800" dirty="0">
                <a:cs typeface="+mn-cs"/>
              </a:rPr>
              <a:t>node wakes up before next beacon frame</a:t>
            </a:r>
          </a:p>
          <a:p>
            <a:pPr marL="354013" indent="-285750"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tabLst>
                <a:tab pos="746125" algn="l"/>
              </a:tabLst>
              <a:defRPr/>
            </a:pPr>
            <a:r>
              <a:rPr lang="en-US" sz="3200" dirty="0">
                <a:cs typeface="+mn-cs"/>
              </a:rPr>
              <a:t>beacon frame: contains list of mobiles with AP-to-mobile frames waiting to be sent</a:t>
            </a:r>
          </a:p>
          <a:p>
            <a:pPr marL="701675" lvl="1" indent="-244475"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tabLst>
                <a:tab pos="793750" algn="l"/>
              </a:tabLst>
              <a:defRPr/>
            </a:pPr>
            <a:r>
              <a:rPr lang="en-US" sz="2800" dirty="0">
                <a:cs typeface="+mn-cs"/>
              </a:rPr>
              <a:t>node will stay awake if AP-to-mobile frames to be sent; otherwise sleep again until next beacon frame</a:t>
            </a:r>
          </a:p>
          <a:p>
            <a:pPr marL="342900" indent="-342900"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tabLst>
                <a:tab pos="746125" algn="l"/>
              </a:tabLst>
              <a:defRPr/>
            </a:pPr>
            <a:endParaRPr lang="en-US" sz="2400" dirty="0"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550219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429888"/>
            <a:ext cx="10515600" cy="894622"/>
          </a:xfrm>
        </p:spPr>
        <p:txBody>
          <a:bodyPr>
            <a:normAutofit/>
          </a:bodyPr>
          <a:lstStyle/>
          <a:p>
            <a:pPr>
              <a:defRPr/>
            </a:pPr>
            <a:r>
              <a:rPr lang="en-US" b="0" dirty="0">
                <a:solidFill>
                  <a:srgbClr val="000099"/>
                </a:solidFill>
                <a:latin typeface="+mn-lt"/>
              </a:rPr>
              <a:t>Personal area networks: Bluetooth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35</a:t>
            </a:fld>
            <a:endParaRPr lang="en-US" dirty="0"/>
          </a:p>
        </p:txBody>
      </p:sp>
      <p:sp>
        <p:nvSpPr>
          <p:cNvPr id="5" name="Rectangle 44">
            <a:extLst>
              <a:ext uri="{FF2B5EF4-FFF2-40B4-BE49-F238E27FC236}">
                <a16:creationId xmlns:a16="http://schemas.microsoft.com/office/drawing/2014/main" id="{F16EE124-6686-D742-8D2C-5556636C506B}"/>
              </a:ext>
            </a:extLst>
          </p:cNvPr>
          <p:cNvSpPr txBox="1">
            <a:spLocks noChangeArrowheads="1"/>
          </p:cNvSpPr>
          <p:nvPr/>
        </p:nvSpPr>
        <p:spPr>
          <a:xfrm>
            <a:off x="1068820" y="1464542"/>
            <a:ext cx="6869834" cy="506095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85750">
              <a:defRPr/>
            </a:pPr>
            <a:r>
              <a:rPr lang="en-US" sz="3200" dirty="0"/>
              <a:t>less than 10 m diameter</a:t>
            </a:r>
          </a:p>
          <a:p>
            <a:pPr marL="285750" indent="-285750">
              <a:defRPr/>
            </a:pPr>
            <a:r>
              <a:rPr lang="en-US" sz="3200" dirty="0"/>
              <a:t>replacement for cables (mouse, keyboard, headphones)</a:t>
            </a:r>
          </a:p>
          <a:p>
            <a:pPr marL="285750" indent="-285750">
              <a:defRPr/>
            </a:pPr>
            <a:r>
              <a:rPr lang="en-US" sz="3200" dirty="0"/>
              <a:t>ad hoc: no infrastructure</a:t>
            </a:r>
          </a:p>
          <a:p>
            <a:pPr marL="285750" indent="-285750">
              <a:defRPr/>
            </a:pPr>
            <a:r>
              <a:rPr lang="en-US" sz="3200" dirty="0"/>
              <a:t>2.4-2.5 GHz ISM radio band, up to 3 Mbps</a:t>
            </a:r>
          </a:p>
          <a:p>
            <a:pPr marL="285750" indent="-285750">
              <a:defRPr/>
            </a:pPr>
            <a:r>
              <a:rPr lang="en-US" sz="3200" dirty="0"/>
              <a:t>master controller / clients devices:</a:t>
            </a:r>
          </a:p>
          <a:p>
            <a:pPr lvl="1">
              <a:lnSpc>
                <a:spcPct val="80000"/>
              </a:lnSpc>
              <a:defRPr/>
            </a:pPr>
            <a:r>
              <a:rPr lang="en-US" sz="2800" dirty="0"/>
              <a:t>master polls clients, grants requests for client transmissions</a:t>
            </a:r>
          </a:p>
        </p:txBody>
      </p:sp>
      <p:sp>
        <p:nvSpPr>
          <p:cNvPr id="46" name="Oval 2">
            <a:extLst>
              <a:ext uri="{FF2B5EF4-FFF2-40B4-BE49-F238E27FC236}">
                <a16:creationId xmlns:a16="http://schemas.microsoft.com/office/drawing/2014/main" id="{8AC49C04-DED4-814A-8DAB-BC7847B0AD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9382" y="1155700"/>
            <a:ext cx="3479800" cy="3416300"/>
          </a:xfrm>
          <a:prstGeom prst="ellipse">
            <a:avLst/>
          </a:prstGeom>
          <a:solidFill>
            <a:srgbClr val="9AE0FF">
              <a:alpha val="49019"/>
            </a:srgb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2" name="Text Box 9">
            <a:extLst>
              <a:ext uri="{FF2B5EF4-FFF2-40B4-BE49-F238E27FC236}">
                <a16:creationId xmlns:a16="http://schemas.microsoft.com/office/drawing/2014/main" id="{4913B9D8-3142-BC41-91B5-73140C2345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31607" y="2600325"/>
            <a:ext cx="10191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</a:rPr>
              <a:t>radius of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</a:rPr>
              <a:t>coverage</a:t>
            </a:r>
          </a:p>
        </p:txBody>
      </p:sp>
      <p:grpSp>
        <p:nvGrpSpPr>
          <p:cNvPr id="53" name="Group 10">
            <a:extLst>
              <a:ext uri="{FF2B5EF4-FFF2-40B4-BE49-F238E27FC236}">
                <a16:creationId xmlns:a16="http://schemas.microsoft.com/office/drawing/2014/main" id="{0DC7174A-F090-8042-8A4C-1A0B8A7189D4}"/>
              </a:ext>
            </a:extLst>
          </p:cNvPr>
          <p:cNvGrpSpPr>
            <a:grpSpLocks/>
          </p:cNvGrpSpPr>
          <p:nvPr/>
        </p:nvGrpSpPr>
        <p:grpSpPr bwMode="auto">
          <a:xfrm>
            <a:off x="8907607" y="2092325"/>
            <a:ext cx="320675" cy="336550"/>
            <a:chOff x="4166" y="3398"/>
            <a:chExt cx="202" cy="212"/>
          </a:xfrm>
        </p:grpSpPr>
        <p:sp>
          <p:nvSpPr>
            <p:cNvPr id="54" name="Oval 11">
              <a:extLst>
                <a:ext uri="{FF2B5EF4-FFF2-40B4-BE49-F238E27FC236}">
                  <a16:creationId xmlns:a16="http://schemas.microsoft.com/office/drawing/2014/main" id="{97C71025-DFD7-CF4F-8147-121CA5F79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6" y="3408"/>
              <a:ext cx="192" cy="184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" name="Text Box 12">
              <a:extLst>
                <a:ext uri="{FF2B5EF4-FFF2-40B4-BE49-F238E27FC236}">
                  <a16:creationId xmlns:a16="http://schemas.microsoft.com/office/drawing/2014/main" id="{D14BFDAF-6CBD-6D4A-88E3-C471BFD9D8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6" y="3398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</a:t>
              </a:r>
            </a:p>
          </p:txBody>
        </p:sp>
      </p:grpSp>
      <p:grpSp>
        <p:nvGrpSpPr>
          <p:cNvPr id="56" name="Group 13">
            <a:extLst>
              <a:ext uri="{FF2B5EF4-FFF2-40B4-BE49-F238E27FC236}">
                <a16:creationId xmlns:a16="http://schemas.microsoft.com/office/drawing/2014/main" id="{D62FC4B5-1613-3F43-8F34-86E29073B390}"/>
              </a:ext>
            </a:extLst>
          </p:cNvPr>
          <p:cNvGrpSpPr>
            <a:grpSpLocks/>
          </p:cNvGrpSpPr>
          <p:nvPr/>
        </p:nvGrpSpPr>
        <p:grpSpPr bwMode="auto">
          <a:xfrm>
            <a:off x="9822007" y="3387725"/>
            <a:ext cx="320675" cy="336550"/>
            <a:chOff x="4166" y="3398"/>
            <a:chExt cx="202" cy="212"/>
          </a:xfrm>
        </p:grpSpPr>
        <p:sp>
          <p:nvSpPr>
            <p:cNvPr id="57" name="Oval 14">
              <a:extLst>
                <a:ext uri="{FF2B5EF4-FFF2-40B4-BE49-F238E27FC236}">
                  <a16:creationId xmlns:a16="http://schemas.microsoft.com/office/drawing/2014/main" id="{447A804D-66CA-0844-B93F-1889AC5C12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6" y="3408"/>
              <a:ext cx="192" cy="184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8" name="Text Box 15">
              <a:extLst>
                <a:ext uri="{FF2B5EF4-FFF2-40B4-BE49-F238E27FC236}">
                  <a16:creationId xmlns:a16="http://schemas.microsoft.com/office/drawing/2014/main" id="{05A8235B-0A3E-0044-880C-B6F22FB19E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6" y="3398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</a:t>
              </a:r>
            </a:p>
          </p:txBody>
        </p:sp>
      </p:grpSp>
      <p:grpSp>
        <p:nvGrpSpPr>
          <p:cNvPr id="59" name="Group 16">
            <a:extLst>
              <a:ext uri="{FF2B5EF4-FFF2-40B4-BE49-F238E27FC236}">
                <a16:creationId xmlns:a16="http://schemas.microsoft.com/office/drawing/2014/main" id="{5FC933A8-255C-7945-9DF9-D8785D473EA5}"/>
              </a:ext>
            </a:extLst>
          </p:cNvPr>
          <p:cNvGrpSpPr>
            <a:grpSpLocks/>
          </p:cNvGrpSpPr>
          <p:nvPr/>
        </p:nvGrpSpPr>
        <p:grpSpPr bwMode="auto">
          <a:xfrm>
            <a:off x="8615507" y="3451225"/>
            <a:ext cx="320675" cy="336550"/>
            <a:chOff x="4166" y="3398"/>
            <a:chExt cx="202" cy="212"/>
          </a:xfrm>
        </p:grpSpPr>
        <p:sp>
          <p:nvSpPr>
            <p:cNvPr id="60" name="Oval 17">
              <a:extLst>
                <a:ext uri="{FF2B5EF4-FFF2-40B4-BE49-F238E27FC236}">
                  <a16:creationId xmlns:a16="http://schemas.microsoft.com/office/drawing/2014/main" id="{03EB0E4F-00F8-B942-A4C4-FDA3A622A4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6" y="3408"/>
              <a:ext cx="192" cy="184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" name="Text Box 18">
              <a:extLst>
                <a:ext uri="{FF2B5EF4-FFF2-40B4-BE49-F238E27FC236}">
                  <a16:creationId xmlns:a16="http://schemas.microsoft.com/office/drawing/2014/main" id="{5A768BC2-ADB5-274B-8CC5-8A782EBC13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6" y="3398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</a:t>
              </a:r>
            </a:p>
          </p:txBody>
        </p:sp>
      </p:grpSp>
      <p:grpSp>
        <p:nvGrpSpPr>
          <p:cNvPr id="62" name="Group 19">
            <a:extLst>
              <a:ext uri="{FF2B5EF4-FFF2-40B4-BE49-F238E27FC236}">
                <a16:creationId xmlns:a16="http://schemas.microsoft.com/office/drawing/2014/main" id="{C94DD3CC-15CE-2041-8098-9F5F6089DC6A}"/>
              </a:ext>
            </a:extLst>
          </p:cNvPr>
          <p:cNvGrpSpPr>
            <a:grpSpLocks/>
          </p:cNvGrpSpPr>
          <p:nvPr/>
        </p:nvGrpSpPr>
        <p:grpSpPr bwMode="auto">
          <a:xfrm>
            <a:off x="9971232" y="1990725"/>
            <a:ext cx="306388" cy="336550"/>
            <a:chOff x="4784" y="2710"/>
            <a:chExt cx="193" cy="212"/>
          </a:xfrm>
        </p:grpSpPr>
        <p:sp>
          <p:nvSpPr>
            <p:cNvPr id="63" name="Oval 20">
              <a:extLst>
                <a:ext uri="{FF2B5EF4-FFF2-40B4-BE49-F238E27FC236}">
                  <a16:creationId xmlns:a16="http://schemas.microsoft.com/office/drawing/2014/main" id="{AC0B8F9D-6E1F-2647-A713-54E6624E8A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" y="2720"/>
              <a:ext cx="192" cy="184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" name="Text Box 21">
              <a:extLst>
                <a:ext uri="{FF2B5EF4-FFF2-40B4-BE49-F238E27FC236}">
                  <a16:creationId xmlns:a16="http://schemas.microsoft.com/office/drawing/2014/main" id="{CF465196-899C-B243-9904-0142295B82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6" y="2710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</a:t>
              </a:r>
            </a:p>
          </p:txBody>
        </p:sp>
      </p:grpSp>
      <p:grpSp>
        <p:nvGrpSpPr>
          <p:cNvPr id="65" name="Group 22">
            <a:extLst>
              <a:ext uri="{FF2B5EF4-FFF2-40B4-BE49-F238E27FC236}">
                <a16:creationId xmlns:a16="http://schemas.microsoft.com/office/drawing/2014/main" id="{29FB60F8-B0F1-CB44-AE0F-40A154998AA5}"/>
              </a:ext>
            </a:extLst>
          </p:cNvPr>
          <p:cNvGrpSpPr>
            <a:grpSpLocks/>
          </p:cNvGrpSpPr>
          <p:nvPr/>
        </p:nvGrpSpPr>
        <p:grpSpPr bwMode="auto">
          <a:xfrm>
            <a:off x="9425132" y="3540125"/>
            <a:ext cx="306388" cy="336550"/>
            <a:chOff x="4784" y="2710"/>
            <a:chExt cx="193" cy="212"/>
          </a:xfrm>
        </p:grpSpPr>
        <p:sp>
          <p:nvSpPr>
            <p:cNvPr id="66" name="Oval 23">
              <a:extLst>
                <a:ext uri="{FF2B5EF4-FFF2-40B4-BE49-F238E27FC236}">
                  <a16:creationId xmlns:a16="http://schemas.microsoft.com/office/drawing/2014/main" id="{2077E79B-D8E3-EB41-934D-B370E6753A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" y="2720"/>
              <a:ext cx="192" cy="184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" name="Text Box 24">
              <a:extLst>
                <a:ext uri="{FF2B5EF4-FFF2-40B4-BE49-F238E27FC236}">
                  <a16:creationId xmlns:a16="http://schemas.microsoft.com/office/drawing/2014/main" id="{39361884-F68C-9C45-B85E-3BA9EA43E8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6" y="2710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</a:t>
              </a:r>
            </a:p>
          </p:txBody>
        </p:sp>
      </p:grpSp>
      <p:grpSp>
        <p:nvGrpSpPr>
          <p:cNvPr id="68" name="Group 25">
            <a:extLst>
              <a:ext uri="{FF2B5EF4-FFF2-40B4-BE49-F238E27FC236}">
                <a16:creationId xmlns:a16="http://schemas.microsoft.com/office/drawing/2014/main" id="{1D3D1F44-67CB-EC42-BBC7-C1B374111AA1}"/>
              </a:ext>
            </a:extLst>
          </p:cNvPr>
          <p:cNvGrpSpPr>
            <a:grpSpLocks/>
          </p:cNvGrpSpPr>
          <p:nvPr/>
        </p:nvGrpSpPr>
        <p:grpSpPr bwMode="auto">
          <a:xfrm>
            <a:off x="9145732" y="2498725"/>
            <a:ext cx="306388" cy="336550"/>
            <a:chOff x="4784" y="2710"/>
            <a:chExt cx="193" cy="212"/>
          </a:xfrm>
        </p:grpSpPr>
        <p:sp>
          <p:nvSpPr>
            <p:cNvPr id="69" name="Oval 26">
              <a:extLst>
                <a:ext uri="{FF2B5EF4-FFF2-40B4-BE49-F238E27FC236}">
                  <a16:creationId xmlns:a16="http://schemas.microsoft.com/office/drawing/2014/main" id="{DF85E967-A88E-E347-8324-54FCBD9C1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" y="2720"/>
              <a:ext cx="192" cy="184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0" name="Text Box 27">
              <a:extLst>
                <a:ext uri="{FF2B5EF4-FFF2-40B4-BE49-F238E27FC236}">
                  <a16:creationId xmlns:a16="http://schemas.microsoft.com/office/drawing/2014/main" id="{074AC8DB-295F-164C-A08E-0D23160EE7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6" y="2710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</a:t>
              </a:r>
            </a:p>
          </p:txBody>
        </p:sp>
      </p:grpSp>
      <p:grpSp>
        <p:nvGrpSpPr>
          <p:cNvPr id="71" name="Group 28">
            <a:extLst>
              <a:ext uri="{FF2B5EF4-FFF2-40B4-BE49-F238E27FC236}">
                <a16:creationId xmlns:a16="http://schemas.microsoft.com/office/drawing/2014/main" id="{515A9BD0-1948-FA44-B168-48227379845D}"/>
              </a:ext>
            </a:extLst>
          </p:cNvPr>
          <p:cNvGrpSpPr>
            <a:grpSpLocks/>
          </p:cNvGrpSpPr>
          <p:nvPr/>
        </p:nvGrpSpPr>
        <p:grpSpPr bwMode="auto">
          <a:xfrm>
            <a:off x="10466532" y="3362325"/>
            <a:ext cx="306388" cy="336550"/>
            <a:chOff x="4784" y="2710"/>
            <a:chExt cx="193" cy="212"/>
          </a:xfrm>
        </p:grpSpPr>
        <p:sp>
          <p:nvSpPr>
            <p:cNvPr id="72" name="Oval 29">
              <a:extLst>
                <a:ext uri="{FF2B5EF4-FFF2-40B4-BE49-F238E27FC236}">
                  <a16:creationId xmlns:a16="http://schemas.microsoft.com/office/drawing/2014/main" id="{8842359E-E0B1-EE4F-98F8-5FAD015C0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" y="2720"/>
              <a:ext cx="192" cy="184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" name="Text Box 30">
              <a:extLst>
                <a:ext uri="{FF2B5EF4-FFF2-40B4-BE49-F238E27FC236}">
                  <a16:creationId xmlns:a16="http://schemas.microsoft.com/office/drawing/2014/main" id="{5438D92C-6418-E641-8C87-3961B34B0D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6" y="2710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</a:t>
              </a:r>
            </a:p>
          </p:txBody>
        </p:sp>
      </p:grpSp>
      <p:grpSp>
        <p:nvGrpSpPr>
          <p:cNvPr id="74" name="Group 31">
            <a:extLst>
              <a:ext uri="{FF2B5EF4-FFF2-40B4-BE49-F238E27FC236}">
                <a16:creationId xmlns:a16="http://schemas.microsoft.com/office/drawing/2014/main" id="{F4E08F2A-513C-0B4B-B123-8B77E159DA05}"/>
              </a:ext>
            </a:extLst>
          </p:cNvPr>
          <p:cNvGrpSpPr>
            <a:grpSpLocks/>
          </p:cNvGrpSpPr>
          <p:nvPr/>
        </p:nvGrpSpPr>
        <p:grpSpPr bwMode="auto">
          <a:xfrm>
            <a:off x="8539308" y="4632327"/>
            <a:ext cx="3024188" cy="1330325"/>
            <a:chOff x="4270" y="2826"/>
            <a:chExt cx="1905" cy="838"/>
          </a:xfrm>
        </p:grpSpPr>
        <p:grpSp>
          <p:nvGrpSpPr>
            <p:cNvPr id="75" name="Group 32">
              <a:extLst>
                <a:ext uri="{FF2B5EF4-FFF2-40B4-BE49-F238E27FC236}">
                  <a16:creationId xmlns:a16="http://schemas.microsoft.com/office/drawing/2014/main" id="{C1EF4AFF-4847-BC4A-9356-D7984EE70C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70" y="2878"/>
              <a:ext cx="210" cy="212"/>
              <a:chOff x="1334" y="2718"/>
              <a:chExt cx="210" cy="212"/>
            </a:xfrm>
          </p:grpSpPr>
          <p:sp>
            <p:nvSpPr>
              <p:cNvPr id="83" name="Oval 33">
                <a:extLst>
                  <a:ext uri="{FF2B5EF4-FFF2-40B4-BE49-F238E27FC236}">
                    <a16:creationId xmlns:a16="http://schemas.microsoft.com/office/drawing/2014/main" id="{BA5D85A5-33B7-544E-A3EF-1CC06BAC8A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2" y="2728"/>
                <a:ext cx="192" cy="184"/>
              </a:xfrm>
              <a:prstGeom prst="ellipse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4" name="Text Box 34">
                <a:extLst>
                  <a:ext uri="{FF2B5EF4-FFF2-40B4-BE49-F238E27FC236}">
                    <a16:creationId xmlns:a16="http://schemas.microsoft.com/office/drawing/2014/main" id="{B9E25DE3-DD42-9F4A-A8B6-77FE592CE5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34" y="2718"/>
                <a:ext cx="191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M</a:t>
                </a:r>
              </a:p>
            </p:txBody>
          </p:sp>
        </p:grpSp>
        <p:grpSp>
          <p:nvGrpSpPr>
            <p:cNvPr id="76" name="Group 35">
              <a:extLst>
                <a:ext uri="{FF2B5EF4-FFF2-40B4-BE49-F238E27FC236}">
                  <a16:creationId xmlns:a16="http://schemas.microsoft.com/office/drawing/2014/main" id="{C0326B32-D242-CD46-BA67-E5F665928F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94" y="3166"/>
              <a:ext cx="202" cy="212"/>
              <a:chOff x="4166" y="3398"/>
              <a:chExt cx="202" cy="212"/>
            </a:xfrm>
          </p:grpSpPr>
          <p:sp>
            <p:nvSpPr>
              <p:cNvPr id="81" name="Oval 36">
                <a:extLst>
                  <a:ext uri="{FF2B5EF4-FFF2-40B4-BE49-F238E27FC236}">
                    <a16:creationId xmlns:a16="http://schemas.microsoft.com/office/drawing/2014/main" id="{57FC2B25-3ECE-2645-B0C4-DD97F1E96B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6" y="3408"/>
                <a:ext cx="192" cy="184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2" name="Text Box 37">
                <a:extLst>
                  <a:ext uri="{FF2B5EF4-FFF2-40B4-BE49-F238E27FC236}">
                    <a16:creationId xmlns:a16="http://schemas.microsoft.com/office/drawing/2014/main" id="{69A9ECEF-DA0E-6646-A3A7-1F03B160EF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66" y="3398"/>
                <a:ext cx="191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tx2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C</a:t>
                </a:r>
              </a:p>
            </p:txBody>
          </p:sp>
        </p:grpSp>
        <p:sp>
          <p:nvSpPr>
            <p:cNvPr id="77" name="Text Box 38">
              <a:extLst>
                <a:ext uri="{FF2B5EF4-FFF2-40B4-BE49-F238E27FC236}">
                  <a16:creationId xmlns:a16="http://schemas.microsoft.com/office/drawing/2014/main" id="{C0D006DA-97A6-4040-80CE-D6CEAD88C1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3" y="2826"/>
              <a:ext cx="1652" cy="8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master device</a:t>
              </a:r>
            </a:p>
            <a:p>
              <a:pPr marL="0" marR="0" lvl="0" indent="0" defTabSz="914400" eaLnBrk="1" fontAlgn="base" latinLnBrk="0" hangingPunct="1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client device</a:t>
              </a:r>
            </a:p>
            <a:p>
              <a:pPr marL="0" marR="0" lvl="0" indent="0" defTabSz="914400" eaLnBrk="1" fontAlgn="base" latinLnBrk="0" hangingPunct="1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parked device (inactive)</a:t>
              </a:r>
            </a:p>
          </p:txBody>
        </p:sp>
        <p:grpSp>
          <p:nvGrpSpPr>
            <p:cNvPr id="78" name="Group 39">
              <a:extLst>
                <a:ext uri="{FF2B5EF4-FFF2-40B4-BE49-F238E27FC236}">
                  <a16:creationId xmlns:a16="http://schemas.microsoft.com/office/drawing/2014/main" id="{C545195C-7C2F-754C-BEA1-3F97A407DB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92" y="3398"/>
              <a:ext cx="193" cy="212"/>
              <a:chOff x="4784" y="2710"/>
              <a:chExt cx="193" cy="212"/>
            </a:xfrm>
          </p:grpSpPr>
          <p:sp>
            <p:nvSpPr>
              <p:cNvPr id="79" name="Oval 40">
                <a:extLst>
                  <a:ext uri="{FF2B5EF4-FFF2-40B4-BE49-F238E27FC236}">
                    <a16:creationId xmlns:a16="http://schemas.microsoft.com/office/drawing/2014/main" id="{232654F8-3401-D347-8413-42464D68E5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4" y="2720"/>
                <a:ext cx="192" cy="184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0" name="Text Box 41">
                <a:extLst>
                  <a:ext uri="{FF2B5EF4-FFF2-40B4-BE49-F238E27FC236}">
                    <a16:creationId xmlns:a16="http://schemas.microsoft.com/office/drawing/2014/main" id="{0FC7AC48-1900-304D-A668-9A27801D66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86" y="2710"/>
                <a:ext cx="191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969696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</a:t>
                </a:r>
              </a:p>
            </p:txBody>
          </p:sp>
        </p:grpSp>
      </p:grpSp>
      <p:cxnSp>
        <p:nvCxnSpPr>
          <p:cNvPr id="85" name="Straight Arrow Connector 84">
            <a:extLst>
              <a:ext uri="{FF2B5EF4-FFF2-40B4-BE49-F238E27FC236}">
                <a16:creationId xmlns:a16="http://schemas.microsoft.com/office/drawing/2014/main" id="{44C05D34-7A2C-0749-A882-EB9BBC96AE94}"/>
              </a:ext>
            </a:extLst>
          </p:cNvPr>
          <p:cNvCxnSpPr>
            <a:stCxn id="46" idx="2"/>
            <a:endCxn id="52" idx="3"/>
          </p:cNvCxnSpPr>
          <p:nvPr/>
        </p:nvCxnSpPr>
        <p:spPr>
          <a:xfrm>
            <a:off x="7869382" y="2863850"/>
            <a:ext cx="3581400" cy="26988"/>
          </a:xfrm>
          <a:prstGeom prst="straightConnector1">
            <a:avLst/>
          </a:prstGeom>
          <a:ln w="12700">
            <a:solidFill>
              <a:srgbClr val="011199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7" name="Group 4">
            <a:extLst>
              <a:ext uri="{FF2B5EF4-FFF2-40B4-BE49-F238E27FC236}">
                <a16:creationId xmlns:a16="http://schemas.microsoft.com/office/drawing/2014/main" id="{10629841-45FC-A74B-B8FE-BA0DCFE22DB0}"/>
              </a:ext>
            </a:extLst>
          </p:cNvPr>
          <p:cNvGrpSpPr>
            <a:grpSpLocks/>
          </p:cNvGrpSpPr>
          <p:nvPr/>
        </p:nvGrpSpPr>
        <p:grpSpPr bwMode="auto">
          <a:xfrm>
            <a:off x="9466407" y="2727325"/>
            <a:ext cx="333375" cy="336550"/>
            <a:chOff x="1334" y="2718"/>
            <a:chExt cx="210" cy="212"/>
          </a:xfrm>
        </p:grpSpPr>
        <p:sp>
          <p:nvSpPr>
            <p:cNvPr id="48" name="Oval 5">
              <a:extLst>
                <a:ext uri="{FF2B5EF4-FFF2-40B4-BE49-F238E27FC236}">
                  <a16:creationId xmlns:a16="http://schemas.microsoft.com/office/drawing/2014/main" id="{9FC9E5BF-409B-B143-9D5B-4C0E5298A7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2" y="2728"/>
              <a:ext cx="192" cy="184"/>
            </a:xfrm>
            <a:prstGeom prst="ellipse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" name="Text Box 6">
              <a:extLst>
                <a:ext uri="{FF2B5EF4-FFF2-40B4-BE49-F238E27FC236}">
                  <a16:creationId xmlns:a16="http://schemas.microsoft.com/office/drawing/2014/main" id="{5D3C307C-92D4-234C-91EF-4112052B70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34" y="2718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834430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429888"/>
            <a:ext cx="10515600" cy="894622"/>
          </a:xfrm>
        </p:spPr>
        <p:txBody>
          <a:bodyPr>
            <a:normAutofit/>
          </a:bodyPr>
          <a:lstStyle/>
          <a:p>
            <a:pPr>
              <a:defRPr/>
            </a:pPr>
            <a:r>
              <a:rPr lang="en-US" b="0" dirty="0">
                <a:solidFill>
                  <a:srgbClr val="000099"/>
                </a:solidFill>
                <a:latin typeface="+mn-lt"/>
              </a:rPr>
              <a:t>Personal area networks: Bluetooth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36</a:t>
            </a:fld>
            <a:endParaRPr lang="en-US" dirty="0"/>
          </a:p>
        </p:txBody>
      </p:sp>
      <p:sp>
        <p:nvSpPr>
          <p:cNvPr id="5" name="Rectangle 44">
            <a:extLst>
              <a:ext uri="{FF2B5EF4-FFF2-40B4-BE49-F238E27FC236}">
                <a16:creationId xmlns:a16="http://schemas.microsoft.com/office/drawing/2014/main" id="{F16EE124-6686-D742-8D2C-5556636C506B}"/>
              </a:ext>
            </a:extLst>
          </p:cNvPr>
          <p:cNvSpPr txBox="1">
            <a:spLocks noChangeArrowheads="1"/>
          </p:cNvSpPr>
          <p:nvPr/>
        </p:nvSpPr>
        <p:spPr>
          <a:xfrm>
            <a:off x="1041111" y="1464542"/>
            <a:ext cx="6371071" cy="528262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85750">
              <a:defRPr/>
            </a:pPr>
            <a:r>
              <a:rPr lang="en-US" sz="3200" dirty="0"/>
              <a:t>TDM, </a:t>
            </a:r>
            <a:r>
              <a:rPr lang="en-US" dirty="0"/>
              <a:t>625 </a:t>
            </a:r>
            <a:r>
              <a:rPr lang="en-US" dirty="0">
                <a:latin typeface="Symbol" pitchFamily="2" charset="2"/>
              </a:rPr>
              <a:t>m</a:t>
            </a:r>
            <a:r>
              <a:rPr lang="en-US" dirty="0"/>
              <a:t>sec sec. slot</a:t>
            </a:r>
          </a:p>
          <a:p>
            <a:pPr marL="285750" indent="-285750">
              <a:defRPr/>
            </a:pPr>
            <a:r>
              <a:rPr lang="en-US" sz="2800" dirty="0"/>
              <a:t>FDM: sender uses </a:t>
            </a:r>
            <a:r>
              <a:rPr lang="en-US" dirty="0"/>
              <a:t>79 frequency channels in known, pseudo-random order slot-to-slot (spread spectrum)</a:t>
            </a:r>
          </a:p>
          <a:p>
            <a:pPr marL="628650" lvl="1" indent="-285750">
              <a:defRPr/>
            </a:pPr>
            <a:r>
              <a:rPr lang="en-US" dirty="0"/>
              <a:t>other devices/equipment not in piconet only interfere in some slots</a:t>
            </a:r>
          </a:p>
          <a:p>
            <a:pPr marL="457200" indent="-457200">
              <a:defRPr/>
            </a:pPr>
            <a:r>
              <a:rPr lang="en-US" dirty="0">
                <a:solidFill>
                  <a:srgbClr val="C00000"/>
                </a:solidFill>
              </a:rPr>
              <a:t>parked mode: </a:t>
            </a:r>
            <a:r>
              <a:rPr lang="en-US" dirty="0"/>
              <a:t>clients can “go to sleep” (park) and later wakeup (to preserve battery)</a:t>
            </a:r>
          </a:p>
          <a:p>
            <a:pPr marL="457200" indent="-457200">
              <a:defRPr/>
            </a:pPr>
            <a:r>
              <a:rPr lang="en-US" sz="2800" dirty="0">
                <a:solidFill>
                  <a:srgbClr val="C00000"/>
                </a:solidFill>
              </a:rPr>
              <a:t>boo</a:t>
            </a:r>
            <a:r>
              <a:rPr lang="en-US" dirty="0">
                <a:solidFill>
                  <a:srgbClr val="C00000"/>
                </a:solidFill>
              </a:rPr>
              <a:t>tstrapping: </a:t>
            </a:r>
            <a:r>
              <a:rPr lang="en-US" dirty="0"/>
              <a:t>nodes self-assemble (plug and play) into piconet</a:t>
            </a:r>
            <a:endParaRPr lang="en-US" sz="2800" dirty="0"/>
          </a:p>
        </p:txBody>
      </p:sp>
      <p:sp>
        <p:nvSpPr>
          <p:cNvPr id="46" name="Oval 2">
            <a:extLst>
              <a:ext uri="{FF2B5EF4-FFF2-40B4-BE49-F238E27FC236}">
                <a16:creationId xmlns:a16="http://schemas.microsoft.com/office/drawing/2014/main" id="{8AC49C04-DED4-814A-8DAB-BC7847B0AD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9382" y="1155700"/>
            <a:ext cx="3479800" cy="3416300"/>
          </a:xfrm>
          <a:prstGeom prst="ellipse">
            <a:avLst/>
          </a:prstGeom>
          <a:solidFill>
            <a:srgbClr val="9AE0FF">
              <a:alpha val="49019"/>
            </a:srgb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2" name="Text Box 9">
            <a:extLst>
              <a:ext uri="{FF2B5EF4-FFF2-40B4-BE49-F238E27FC236}">
                <a16:creationId xmlns:a16="http://schemas.microsoft.com/office/drawing/2014/main" id="{4913B9D8-3142-BC41-91B5-73140C2345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31607" y="2600325"/>
            <a:ext cx="10191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</a:rPr>
              <a:t>radius of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</a:rPr>
              <a:t>coverage</a:t>
            </a:r>
          </a:p>
        </p:txBody>
      </p:sp>
      <p:grpSp>
        <p:nvGrpSpPr>
          <p:cNvPr id="53" name="Group 10">
            <a:extLst>
              <a:ext uri="{FF2B5EF4-FFF2-40B4-BE49-F238E27FC236}">
                <a16:creationId xmlns:a16="http://schemas.microsoft.com/office/drawing/2014/main" id="{0DC7174A-F090-8042-8A4C-1A0B8A7189D4}"/>
              </a:ext>
            </a:extLst>
          </p:cNvPr>
          <p:cNvGrpSpPr>
            <a:grpSpLocks/>
          </p:cNvGrpSpPr>
          <p:nvPr/>
        </p:nvGrpSpPr>
        <p:grpSpPr bwMode="auto">
          <a:xfrm>
            <a:off x="8907607" y="2092325"/>
            <a:ext cx="320675" cy="336550"/>
            <a:chOff x="4166" y="3398"/>
            <a:chExt cx="202" cy="212"/>
          </a:xfrm>
        </p:grpSpPr>
        <p:sp>
          <p:nvSpPr>
            <p:cNvPr id="54" name="Oval 11">
              <a:extLst>
                <a:ext uri="{FF2B5EF4-FFF2-40B4-BE49-F238E27FC236}">
                  <a16:creationId xmlns:a16="http://schemas.microsoft.com/office/drawing/2014/main" id="{97C71025-DFD7-CF4F-8147-121CA5F79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6" y="3408"/>
              <a:ext cx="192" cy="184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" name="Text Box 12">
              <a:extLst>
                <a:ext uri="{FF2B5EF4-FFF2-40B4-BE49-F238E27FC236}">
                  <a16:creationId xmlns:a16="http://schemas.microsoft.com/office/drawing/2014/main" id="{D14BFDAF-6CBD-6D4A-88E3-C471BFD9D8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6" y="3398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</a:t>
              </a:r>
            </a:p>
          </p:txBody>
        </p:sp>
      </p:grpSp>
      <p:grpSp>
        <p:nvGrpSpPr>
          <p:cNvPr id="56" name="Group 13">
            <a:extLst>
              <a:ext uri="{FF2B5EF4-FFF2-40B4-BE49-F238E27FC236}">
                <a16:creationId xmlns:a16="http://schemas.microsoft.com/office/drawing/2014/main" id="{D62FC4B5-1613-3F43-8F34-86E29073B390}"/>
              </a:ext>
            </a:extLst>
          </p:cNvPr>
          <p:cNvGrpSpPr>
            <a:grpSpLocks/>
          </p:cNvGrpSpPr>
          <p:nvPr/>
        </p:nvGrpSpPr>
        <p:grpSpPr bwMode="auto">
          <a:xfrm>
            <a:off x="9822007" y="3387725"/>
            <a:ext cx="320675" cy="336550"/>
            <a:chOff x="4166" y="3398"/>
            <a:chExt cx="202" cy="212"/>
          </a:xfrm>
        </p:grpSpPr>
        <p:sp>
          <p:nvSpPr>
            <p:cNvPr id="57" name="Oval 14">
              <a:extLst>
                <a:ext uri="{FF2B5EF4-FFF2-40B4-BE49-F238E27FC236}">
                  <a16:creationId xmlns:a16="http://schemas.microsoft.com/office/drawing/2014/main" id="{447A804D-66CA-0844-B93F-1889AC5C12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6" y="3408"/>
              <a:ext cx="192" cy="184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8" name="Text Box 15">
              <a:extLst>
                <a:ext uri="{FF2B5EF4-FFF2-40B4-BE49-F238E27FC236}">
                  <a16:creationId xmlns:a16="http://schemas.microsoft.com/office/drawing/2014/main" id="{05A8235B-0A3E-0044-880C-B6F22FB19E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6" y="3398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</a:t>
              </a:r>
            </a:p>
          </p:txBody>
        </p:sp>
      </p:grpSp>
      <p:grpSp>
        <p:nvGrpSpPr>
          <p:cNvPr id="59" name="Group 16">
            <a:extLst>
              <a:ext uri="{FF2B5EF4-FFF2-40B4-BE49-F238E27FC236}">
                <a16:creationId xmlns:a16="http://schemas.microsoft.com/office/drawing/2014/main" id="{5FC933A8-255C-7945-9DF9-D8785D473EA5}"/>
              </a:ext>
            </a:extLst>
          </p:cNvPr>
          <p:cNvGrpSpPr>
            <a:grpSpLocks/>
          </p:cNvGrpSpPr>
          <p:nvPr/>
        </p:nvGrpSpPr>
        <p:grpSpPr bwMode="auto">
          <a:xfrm>
            <a:off x="8615507" y="3451225"/>
            <a:ext cx="320675" cy="336550"/>
            <a:chOff x="4166" y="3398"/>
            <a:chExt cx="202" cy="212"/>
          </a:xfrm>
        </p:grpSpPr>
        <p:sp>
          <p:nvSpPr>
            <p:cNvPr id="60" name="Oval 17">
              <a:extLst>
                <a:ext uri="{FF2B5EF4-FFF2-40B4-BE49-F238E27FC236}">
                  <a16:creationId xmlns:a16="http://schemas.microsoft.com/office/drawing/2014/main" id="{03EB0E4F-00F8-B942-A4C4-FDA3A622A4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6" y="3408"/>
              <a:ext cx="192" cy="184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" name="Text Box 18">
              <a:extLst>
                <a:ext uri="{FF2B5EF4-FFF2-40B4-BE49-F238E27FC236}">
                  <a16:creationId xmlns:a16="http://schemas.microsoft.com/office/drawing/2014/main" id="{5A768BC2-ADB5-274B-8CC5-8A782EBC13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6" y="3398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</a:t>
              </a:r>
            </a:p>
          </p:txBody>
        </p:sp>
      </p:grpSp>
      <p:grpSp>
        <p:nvGrpSpPr>
          <p:cNvPr id="62" name="Group 19">
            <a:extLst>
              <a:ext uri="{FF2B5EF4-FFF2-40B4-BE49-F238E27FC236}">
                <a16:creationId xmlns:a16="http://schemas.microsoft.com/office/drawing/2014/main" id="{C94DD3CC-15CE-2041-8098-9F5F6089DC6A}"/>
              </a:ext>
            </a:extLst>
          </p:cNvPr>
          <p:cNvGrpSpPr>
            <a:grpSpLocks/>
          </p:cNvGrpSpPr>
          <p:nvPr/>
        </p:nvGrpSpPr>
        <p:grpSpPr bwMode="auto">
          <a:xfrm>
            <a:off x="9971232" y="1990725"/>
            <a:ext cx="306388" cy="336550"/>
            <a:chOff x="4784" y="2710"/>
            <a:chExt cx="193" cy="212"/>
          </a:xfrm>
        </p:grpSpPr>
        <p:sp>
          <p:nvSpPr>
            <p:cNvPr id="63" name="Oval 20">
              <a:extLst>
                <a:ext uri="{FF2B5EF4-FFF2-40B4-BE49-F238E27FC236}">
                  <a16:creationId xmlns:a16="http://schemas.microsoft.com/office/drawing/2014/main" id="{AC0B8F9D-6E1F-2647-A713-54E6624E8A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" y="2720"/>
              <a:ext cx="192" cy="184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" name="Text Box 21">
              <a:extLst>
                <a:ext uri="{FF2B5EF4-FFF2-40B4-BE49-F238E27FC236}">
                  <a16:creationId xmlns:a16="http://schemas.microsoft.com/office/drawing/2014/main" id="{CF465196-899C-B243-9904-0142295B82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6" y="2710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</a:t>
              </a:r>
            </a:p>
          </p:txBody>
        </p:sp>
      </p:grpSp>
      <p:grpSp>
        <p:nvGrpSpPr>
          <p:cNvPr id="65" name="Group 22">
            <a:extLst>
              <a:ext uri="{FF2B5EF4-FFF2-40B4-BE49-F238E27FC236}">
                <a16:creationId xmlns:a16="http://schemas.microsoft.com/office/drawing/2014/main" id="{29FB60F8-B0F1-CB44-AE0F-40A154998AA5}"/>
              </a:ext>
            </a:extLst>
          </p:cNvPr>
          <p:cNvGrpSpPr>
            <a:grpSpLocks/>
          </p:cNvGrpSpPr>
          <p:nvPr/>
        </p:nvGrpSpPr>
        <p:grpSpPr bwMode="auto">
          <a:xfrm>
            <a:off x="9425132" y="3540125"/>
            <a:ext cx="306388" cy="336550"/>
            <a:chOff x="4784" y="2710"/>
            <a:chExt cx="193" cy="212"/>
          </a:xfrm>
        </p:grpSpPr>
        <p:sp>
          <p:nvSpPr>
            <p:cNvPr id="66" name="Oval 23">
              <a:extLst>
                <a:ext uri="{FF2B5EF4-FFF2-40B4-BE49-F238E27FC236}">
                  <a16:creationId xmlns:a16="http://schemas.microsoft.com/office/drawing/2014/main" id="{2077E79B-D8E3-EB41-934D-B370E6753A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" y="2720"/>
              <a:ext cx="192" cy="184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" name="Text Box 24">
              <a:extLst>
                <a:ext uri="{FF2B5EF4-FFF2-40B4-BE49-F238E27FC236}">
                  <a16:creationId xmlns:a16="http://schemas.microsoft.com/office/drawing/2014/main" id="{39361884-F68C-9C45-B85E-3BA9EA43E8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6" y="2710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</a:t>
              </a:r>
            </a:p>
          </p:txBody>
        </p:sp>
      </p:grpSp>
      <p:grpSp>
        <p:nvGrpSpPr>
          <p:cNvPr id="68" name="Group 25">
            <a:extLst>
              <a:ext uri="{FF2B5EF4-FFF2-40B4-BE49-F238E27FC236}">
                <a16:creationId xmlns:a16="http://schemas.microsoft.com/office/drawing/2014/main" id="{1D3D1F44-67CB-EC42-BBC7-C1B374111AA1}"/>
              </a:ext>
            </a:extLst>
          </p:cNvPr>
          <p:cNvGrpSpPr>
            <a:grpSpLocks/>
          </p:cNvGrpSpPr>
          <p:nvPr/>
        </p:nvGrpSpPr>
        <p:grpSpPr bwMode="auto">
          <a:xfrm>
            <a:off x="9145732" y="2498725"/>
            <a:ext cx="306388" cy="336550"/>
            <a:chOff x="4784" y="2710"/>
            <a:chExt cx="193" cy="212"/>
          </a:xfrm>
        </p:grpSpPr>
        <p:sp>
          <p:nvSpPr>
            <p:cNvPr id="69" name="Oval 26">
              <a:extLst>
                <a:ext uri="{FF2B5EF4-FFF2-40B4-BE49-F238E27FC236}">
                  <a16:creationId xmlns:a16="http://schemas.microsoft.com/office/drawing/2014/main" id="{DF85E967-A88E-E347-8324-54FCBD9C1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" y="2720"/>
              <a:ext cx="192" cy="184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0" name="Text Box 27">
              <a:extLst>
                <a:ext uri="{FF2B5EF4-FFF2-40B4-BE49-F238E27FC236}">
                  <a16:creationId xmlns:a16="http://schemas.microsoft.com/office/drawing/2014/main" id="{074AC8DB-295F-164C-A08E-0D23160EE7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6" y="2710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</a:t>
              </a:r>
            </a:p>
          </p:txBody>
        </p:sp>
      </p:grpSp>
      <p:grpSp>
        <p:nvGrpSpPr>
          <p:cNvPr id="71" name="Group 28">
            <a:extLst>
              <a:ext uri="{FF2B5EF4-FFF2-40B4-BE49-F238E27FC236}">
                <a16:creationId xmlns:a16="http://schemas.microsoft.com/office/drawing/2014/main" id="{515A9BD0-1948-FA44-B168-48227379845D}"/>
              </a:ext>
            </a:extLst>
          </p:cNvPr>
          <p:cNvGrpSpPr>
            <a:grpSpLocks/>
          </p:cNvGrpSpPr>
          <p:nvPr/>
        </p:nvGrpSpPr>
        <p:grpSpPr bwMode="auto">
          <a:xfrm>
            <a:off x="10466532" y="3362325"/>
            <a:ext cx="306388" cy="336550"/>
            <a:chOff x="4784" y="2710"/>
            <a:chExt cx="193" cy="212"/>
          </a:xfrm>
        </p:grpSpPr>
        <p:sp>
          <p:nvSpPr>
            <p:cNvPr id="72" name="Oval 29">
              <a:extLst>
                <a:ext uri="{FF2B5EF4-FFF2-40B4-BE49-F238E27FC236}">
                  <a16:creationId xmlns:a16="http://schemas.microsoft.com/office/drawing/2014/main" id="{8842359E-E0B1-EE4F-98F8-5FAD015C0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" y="2720"/>
              <a:ext cx="192" cy="184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" name="Text Box 30">
              <a:extLst>
                <a:ext uri="{FF2B5EF4-FFF2-40B4-BE49-F238E27FC236}">
                  <a16:creationId xmlns:a16="http://schemas.microsoft.com/office/drawing/2014/main" id="{5438D92C-6418-E641-8C87-3961B34B0D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6" y="2710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</a:t>
              </a:r>
            </a:p>
          </p:txBody>
        </p:sp>
      </p:grpSp>
      <p:grpSp>
        <p:nvGrpSpPr>
          <p:cNvPr id="74" name="Group 31">
            <a:extLst>
              <a:ext uri="{FF2B5EF4-FFF2-40B4-BE49-F238E27FC236}">
                <a16:creationId xmlns:a16="http://schemas.microsoft.com/office/drawing/2014/main" id="{F4E08F2A-513C-0B4B-B123-8B77E159DA05}"/>
              </a:ext>
            </a:extLst>
          </p:cNvPr>
          <p:cNvGrpSpPr>
            <a:grpSpLocks/>
          </p:cNvGrpSpPr>
          <p:nvPr/>
        </p:nvGrpSpPr>
        <p:grpSpPr bwMode="auto">
          <a:xfrm>
            <a:off x="8539308" y="4632327"/>
            <a:ext cx="3024188" cy="1330325"/>
            <a:chOff x="4270" y="2826"/>
            <a:chExt cx="1905" cy="838"/>
          </a:xfrm>
        </p:grpSpPr>
        <p:grpSp>
          <p:nvGrpSpPr>
            <p:cNvPr id="75" name="Group 32">
              <a:extLst>
                <a:ext uri="{FF2B5EF4-FFF2-40B4-BE49-F238E27FC236}">
                  <a16:creationId xmlns:a16="http://schemas.microsoft.com/office/drawing/2014/main" id="{C1EF4AFF-4847-BC4A-9356-D7984EE70C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70" y="2878"/>
              <a:ext cx="210" cy="212"/>
              <a:chOff x="1334" y="2718"/>
              <a:chExt cx="210" cy="212"/>
            </a:xfrm>
          </p:grpSpPr>
          <p:sp>
            <p:nvSpPr>
              <p:cNvPr id="83" name="Oval 33">
                <a:extLst>
                  <a:ext uri="{FF2B5EF4-FFF2-40B4-BE49-F238E27FC236}">
                    <a16:creationId xmlns:a16="http://schemas.microsoft.com/office/drawing/2014/main" id="{BA5D85A5-33B7-544E-A3EF-1CC06BAC8A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2" y="2728"/>
                <a:ext cx="192" cy="184"/>
              </a:xfrm>
              <a:prstGeom prst="ellipse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4" name="Text Box 34">
                <a:extLst>
                  <a:ext uri="{FF2B5EF4-FFF2-40B4-BE49-F238E27FC236}">
                    <a16:creationId xmlns:a16="http://schemas.microsoft.com/office/drawing/2014/main" id="{B9E25DE3-DD42-9F4A-A8B6-77FE592CE5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34" y="2718"/>
                <a:ext cx="191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M</a:t>
                </a:r>
              </a:p>
            </p:txBody>
          </p:sp>
        </p:grpSp>
        <p:grpSp>
          <p:nvGrpSpPr>
            <p:cNvPr id="76" name="Group 35">
              <a:extLst>
                <a:ext uri="{FF2B5EF4-FFF2-40B4-BE49-F238E27FC236}">
                  <a16:creationId xmlns:a16="http://schemas.microsoft.com/office/drawing/2014/main" id="{C0326B32-D242-CD46-BA67-E5F665928F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94" y="3166"/>
              <a:ext cx="202" cy="212"/>
              <a:chOff x="4166" y="3398"/>
              <a:chExt cx="202" cy="212"/>
            </a:xfrm>
          </p:grpSpPr>
          <p:sp>
            <p:nvSpPr>
              <p:cNvPr id="81" name="Oval 36">
                <a:extLst>
                  <a:ext uri="{FF2B5EF4-FFF2-40B4-BE49-F238E27FC236}">
                    <a16:creationId xmlns:a16="http://schemas.microsoft.com/office/drawing/2014/main" id="{57FC2B25-3ECE-2645-B0C4-DD97F1E96B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6" y="3408"/>
                <a:ext cx="192" cy="184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2" name="Text Box 37">
                <a:extLst>
                  <a:ext uri="{FF2B5EF4-FFF2-40B4-BE49-F238E27FC236}">
                    <a16:creationId xmlns:a16="http://schemas.microsoft.com/office/drawing/2014/main" id="{69A9ECEF-DA0E-6646-A3A7-1F03B160EF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66" y="3398"/>
                <a:ext cx="191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tx2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C</a:t>
                </a:r>
              </a:p>
            </p:txBody>
          </p:sp>
        </p:grpSp>
        <p:sp>
          <p:nvSpPr>
            <p:cNvPr id="77" name="Text Box 38">
              <a:extLst>
                <a:ext uri="{FF2B5EF4-FFF2-40B4-BE49-F238E27FC236}">
                  <a16:creationId xmlns:a16="http://schemas.microsoft.com/office/drawing/2014/main" id="{C0D006DA-97A6-4040-80CE-D6CEAD88C1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3" y="2826"/>
              <a:ext cx="1652" cy="8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master device</a:t>
              </a:r>
            </a:p>
            <a:p>
              <a:pPr marL="0" marR="0" lvl="0" indent="0" defTabSz="914400" eaLnBrk="1" fontAlgn="base" latinLnBrk="0" hangingPunct="1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client device</a:t>
              </a:r>
            </a:p>
            <a:p>
              <a:pPr marL="0" marR="0" lvl="0" indent="0" defTabSz="914400" eaLnBrk="1" fontAlgn="base" latinLnBrk="0" hangingPunct="1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parked device (inactive)</a:t>
              </a:r>
            </a:p>
          </p:txBody>
        </p:sp>
        <p:grpSp>
          <p:nvGrpSpPr>
            <p:cNvPr id="78" name="Group 39">
              <a:extLst>
                <a:ext uri="{FF2B5EF4-FFF2-40B4-BE49-F238E27FC236}">
                  <a16:creationId xmlns:a16="http://schemas.microsoft.com/office/drawing/2014/main" id="{C545195C-7C2F-754C-BEA1-3F97A407DB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92" y="3398"/>
              <a:ext cx="193" cy="212"/>
              <a:chOff x="4784" y="2710"/>
              <a:chExt cx="193" cy="212"/>
            </a:xfrm>
          </p:grpSpPr>
          <p:sp>
            <p:nvSpPr>
              <p:cNvPr id="79" name="Oval 40">
                <a:extLst>
                  <a:ext uri="{FF2B5EF4-FFF2-40B4-BE49-F238E27FC236}">
                    <a16:creationId xmlns:a16="http://schemas.microsoft.com/office/drawing/2014/main" id="{232654F8-3401-D347-8413-42464D68E5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4" y="2720"/>
                <a:ext cx="192" cy="184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0" name="Text Box 41">
                <a:extLst>
                  <a:ext uri="{FF2B5EF4-FFF2-40B4-BE49-F238E27FC236}">
                    <a16:creationId xmlns:a16="http://schemas.microsoft.com/office/drawing/2014/main" id="{0FC7AC48-1900-304D-A668-9A27801D66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86" y="2710"/>
                <a:ext cx="191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969696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</a:t>
                </a:r>
              </a:p>
            </p:txBody>
          </p:sp>
        </p:grpSp>
      </p:grpSp>
      <p:cxnSp>
        <p:nvCxnSpPr>
          <p:cNvPr id="85" name="Straight Arrow Connector 84">
            <a:extLst>
              <a:ext uri="{FF2B5EF4-FFF2-40B4-BE49-F238E27FC236}">
                <a16:creationId xmlns:a16="http://schemas.microsoft.com/office/drawing/2014/main" id="{44C05D34-7A2C-0749-A882-EB9BBC96AE94}"/>
              </a:ext>
            </a:extLst>
          </p:cNvPr>
          <p:cNvCxnSpPr>
            <a:stCxn id="46" idx="2"/>
            <a:endCxn id="52" idx="3"/>
          </p:cNvCxnSpPr>
          <p:nvPr/>
        </p:nvCxnSpPr>
        <p:spPr>
          <a:xfrm>
            <a:off x="7869382" y="2863850"/>
            <a:ext cx="3581400" cy="26988"/>
          </a:xfrm>
          <a:prstGeom prst="straightConnector1">
            <a:avLst/>
          </a:prstGeom>
          <a:ln w="12700">
            <a:solidFill>
              <a:srgbClr val="011199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7" name="Group 4">
            <a:extLst>
              <a:ext uri="{FF2B5EF4-FFF2-40B4-BE49-F238E27FC236}">
                <a16:creationId xmlns:a16="http://schemas.microsoft.com/office/drawing/2014/main" id="{10629841-45FC-A74B-B8FE-BA0DCFE22DB0}"/>
              </a:ext>
            </a:extLst>
          </p:cNvPr>
          <p:cNvGrpSpPr>
            <a:grpSpLocks/>
          </p:cNvGrpSpPr>
          <p:nvPr/>
        </p:nvGrpSpPr>
        <p:grpSpPr bwMode="auto">
          <a:xfrm>
            <a:off x="9466407" y="2727325"/>
            <a:ext cx="333375" cy="336550"/>
            <a:chOff x="1334" y="2718"/>
            <a:chExt cx="210" cy="212"/>
          </a:xfrm>
        </p:grpSpPr>
        <p:sp>
          <p:nvSpPr>
            <p:cNvPr id="48" name="Oval 5">
              <a:extLst>
                <a:ext uri="{FF2B5EF4-FFF2-40B4-BE49-F238E27FC236}">
                  <a16:creationId xmlns:a16="http://schemas.microsoft.com/office/drawing/2014/main" id="{9FC9E5BF-409B-B143-9D5B-4C0E5298A7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2" y="2728"/>
              <a:ext cx="192" cy="184"/>
            </a:xfrm>
            <a:prstGeom prst="ellipse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" name="Text Box 6">
              <a:extLst>
                <a:ext uri="{FF2B5EF4-FFF2-40B4-BE49-F238E27FC236}">
                  <a16:creationId xmlns:a16="http://schemas.microsoft.com/office/drawing/2014/main" id="{5D3C307C-92D4-234C-91EF-4112052B70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34" y="2718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712690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91" y="4290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Chapter 7 outline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80834" y="6599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916765" y="2251719"/>
            <a:ext cx="5571867" cy="92328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93700" indent="-38258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8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F90A139B-CE82-0E4E-86EB-4685C7EAFE3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37</a:t>
            </a:fld>
            <a:endParaRPr lang="en-US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49F3BAE1-7C74-F944-AEC6-02670EE1832C}"/>
              </a:ext>
            </a:extLst>
          </p:cNvPr>
          <p:cNvSpPr txBox="1">
            <a:spLocks noChangeArrowheads="1"/>
          </p:cNvSpPr>
          <p:nvPr/>
        </p:nvSpPr>
        <p:spPr>
          <a:xfrm>
            <a:off x="762000" y="3068638"/>
            <a:ext cx="4826000" cy="345916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buFont typeface="Wingdings" charset="0"/>
              <a:buNone/>
              <a:defRPr/>
            </a:pPr>
            <a:r>
              <a:rPr lang="en-US" sz="3200" dirty="0">
                <a:solidFill>
                  <a:srgbClr val="000099"/>
                </a:solidFill>
              </a:rPr>
              <a:t>Wireless</a:t>
            </a:r>
          </a:p>
          <a:p>
            <a:pPr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Wireless links and network characteristics </a:t>
            </a:r>
          </a:p>
          <a:p>
            <a:pPr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WiFi: 802.11 wireless LANs</a:t>
            </a:r>
          </a:p>
          <a:p>
            <a:pPr>
              <a:buClr>
                <a:srgbClr val="011199"/>
              </a:buClr>
              <a:defRPr/>
            </a:pPr>
            <a:r>
              <a:rPr lang="en-US" dirty="0"/>
              <a:t>Cellular networks: 4G and 5G</a:t>
            </a:r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12E4818-86F7-2F4D-B3AE-E0981B8AB816}"/>
              </a:ext>
            </a:extLst>
          </p:cNvPr>
          <p:cNvSpPr txBox="1">
            <a:spLocks noChangeArrowheads="1"/>
          </p:cNvSpPr>
          <p:nvPr/>
        </p:nvSpPr>
        <p:spPr>
          <a:xfrm>
            <a:off x="6045200" y="3119438"/>
            <a:ext cx="5702300" cy="3255962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1">
                  <a:lumMod val="75000"/>
                </a:schemeClr>
              </a:buClr>
              <a:buFont typeface="Wingdings" pitchFamily="2" charset="2"/>
              <a:buNone/>
              <a:defRPr/>
            </a:pPr>
            <a:r>
              <a:rPr lang="en-US" sz="3500" dirty="0">
                <a:solidFill>
                  <a:schemeClr val="bg1">
                    <a:lumMod val="85000"/>
                  </a:schemeClr>
                </a:solidFill>
              </a:rPr>
              <a:t>Mobility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 management: principles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 management: practice</a:t>
            </a:r>
          </a:p>
          <a:p>
            <a:pPr marL="736600" lvl="1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4G/5G networks</a:t>
            </a:r>
          </a:p>
          <a:p>
            <a:pPr marL="736600" lvl="1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Mobile IP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Mobility: impact on higher-layer protocols</a:t>
            </a:r>
          </a:p>
        </p:txBody>
      </p:sp>
    </p:spTree>
    <p:extLst>
      <p:ext uri="{BB962C8B-B14F-4D97-AF65-F5344CB8AC3E}">
        <p14:creationId xmlns:p14="http://schemas.microsoft.com/office/powerpoint/2010/main" val="7041517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429888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4G/5G cellular networks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38</a:t>
            </a:fld>
            <a:endParaRPr lang="en-US" dirty="0"/>
          </a:p>
        </p:txBody>
      </p:sp>
      <p:sp>
        <p:nvSpPr>
          <p:cNvPr id="43" name="Rectangle 4">
            <a:extLst>
              <a:ext uri="{FF2B5EF4-FFF2-40B4-BE49-F238E27FC236}">
                <a16:creationId xmlns:a16="http://schemas.microsoft.com/office/drawing/2014/main" id="{7EE47952-3299-F34C-9371-84E782764D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411" y="1491868"/>
            <a:ext cx="10275310" cy="49707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95275" indent="-295275"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3200" i="1" dirty="0"/>
              <a:t>the</a:t>
            </a:r>
            <a:r>
              <a:rPr lang="en-US" sz="3200" dirty="0"/>
              <a:t> solution for </a:t>
            </a:r>
            <a:r>
              <a:rPr lang="en-US" sz="3200" dirty="0">
                <a:solidFill>
                  <a:srgbClr val="C00000"/>
                </a:solidFill>
              </a:rPr>
              <a:t>wide-area</a:t>
            </a:r>
            <a:r>
              <a:rPr lang="en-US" sz="3200" dirty="0"/>
              <a:t> mobile Internet</a:t>
            </a:r>
          </a:p>
          <a:p>
            <a:pPr marL="295275" indent="-295275"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3200" dirty="0"/>
              <a:t>widespread deployment/use:</a:t>
            </a:r>
          </a:p>
          <a:p>
            <a:pPr marL="688975" lvl="1" indent="-282575">
              <a:spcBef>
                <a:spcPct val="20000"/>
              </a:spcBef>
              <a:buClr>
                <a:srgbClr val="000099"/>
              </a:buClr>
              <a:buSzPct val="75000"/>
              <a:buFont typeface="Arial" panose="020B0604020202020204" pitchFamily="34" charset="0"/>
              <a:buChar char="•"/>
              <a:tabLst>
                <a:tab pos="746125" algn="l"/>
              </a:tabLst>
              <a:defRPr/>
            </a:pPr>
            <a:r>
              <a:rPr lang="en-US" sz="2800" dirty="0"/>
              <a:t>more mobile-broadband-connected devices than fixed-broadband-connected devices devices (5-1 in 2019)!</a:t>
            </a:r>
          </a:p>
          <a:p>
            <a:pPr marL="688975" lvl="1" indent="-282575">
              <a:spcBef>
                <a:spcPct val="20000"/>
              </a:spcBef>
              <a:buClr>
                <a:srgbClr val="000099"/>
              </a:buClr>
              <a:buSzPct val="75000"/>
              <a:buFont typeface="Arial" panose="020B0604020202020204" pitchFamily="34" charset="0"/>
              <a:buChar char="•"/>
              <a:tabLst>
                <a:tab pos="746125" algn="l"/>
              </a:tabLst>
              <a:defRPr/>
            </a:pPr>
            <a:r>
              <a:rPr lang="en-US" sz="2800" dirty="0"/>
              <a:t>4G availability: 97% of time in Korea (90% in US)</a:t>
            </a:r>
          </a:p>
          <a:p>
            <a:pPr marL="295275" indent="-295275"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/>
              <a:t>transmission rates up to 100’s Mbps (4G LTE) and 10’s Gbps (5G NR)</a:t>
            </a:r>
          </a:p>
          <a:p>
            <a:pPr marL="295275" indent="-295275"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endParaRPr lang="en-US" sz="2800" dirty="0"/>
          </a:p>
          <a:p>
            <a:pPr marL="295275" indent="-295275"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/>
              <a:t>technical standards: 3rd Generation Partnership Project (3GPP)</a:t>
            </a:r>
          </a:p>
          <a:p>
            <a:pPr marL="750888" lvl="1" indent="-282575">
              <a:spcBef>
                <a:spcPct val="20000"/>
              </a:spcBef>
              <a:buClr>
                <a:srgbClr val="000099"/>
              </a:buClr>
              <a:buSzPct val="75000"/>
              <a:buFont typeface="Arial" panose="020B0604020202020204" pitchFamily="34" charset="0"/>
              <a:buChar char="•"/>
              <a:tabLst>
                <a:tab pos="746125" algn="l"/>
              </a:tabLst>
              <a:defRPr/>
            </a:pPr>
            <a:r>
              <a:rPr lang="en-US" sz="2800" dirty="0"/>
              <a:t>wwww.3gpp.org</a:t>
            </a:r>
          </a:p>
          <a:p>
            <a:pPr lvl="1">
              <a:spcBef>
                <a:spcPct val="20000"/>
              </a:spcBef>
              <a:buClr>
                <a:srgbClr val="000099"/>
              </a:buClr>
              <a:buSzPct val="75000"/>
              <a:tabLst>
                <a:tab pos="746125" algn="l"/>
              </a:tabLst>
              <a:defRPr/>
            </a:pPr>
            <a:endParaRPr lang="en-US" sz="3200" dirty="0"/>
          </a:p>
          <a:p>
            <a:pPr marL="295275" indent="-295275"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endParaRPr lang="en-US" sz="2800" dirty="0"/>
          </a:p>
          <a:p>
            <a:pPr marL="342900" indent="-342900"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tabLst>
                <a:tab pos="746125" algn="l"/>
              </a:tabLst>
              <a:defRPr/>
            </a:pPr>
            <a:endParaRPr lang="en-US" sz="2400" dirty="0"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947627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4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4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429888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4G/5G cellular networks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39</a:t>
            </a:fld>
            <a:endParaRPr lang="en-US" dirty="0"/>
          </a:p>
        </p:txBody>
      </p:sp>
      <p:sp>
        <p:nvSpPr>
          <p:cNvPr id="43" name="Rectangle 4">
            <a:extLst>
              <a:ext uri="{FF2B5EF4-FFF2-40B4-BE49-F238E27FC236}">
                <a16:creationId xmlns:a16="http://schemas.microsoft.com/office/drawing/2014/main" id="{7EE47952-3299-F34C-9371-84E782764D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199" y="1405369"/>
            <a:ext cx="5043907" cy="464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spcBef>
                <a:spcPct val="20000"/>
              </a:spcBef>
              <a:buClr>
                <a:srgbClr val="000099"/>
              </a:buClr>
              <a:buSzPct val="75000"/>
              <a:tabLst>
                <a:tab pos="746125" algn="l"/>
              </a:tabLst>
              <a:defRPr/>
            </a:pPr>
            <a:r>
              <a:rPr lang="en-US" sz="2800" i="1" dirty="0">
                <a:solidFill>
                  <a:srgbClr val="C00000"/>
                </a:solidFill>
              </a:rPr>
              <a:t>similarities</a:t>
            </a:r>
            <a:r>
              <a:rPr lang="en-US" sz="2800" dirty="0">
                <a:solidFill>
                  <a:srgbClr val="C00000"/>
                </a:solidFill>
              </a:rPr>
              <a:t> to wired Internet</a:t>
            </a:r>
          </a:p>
          <a:p>
            <a:pPr marL="295275" indent="-295275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/>
              <a:t>edge/core distinction, but both below to same carrier</a:t>
            </a:r>
          </a:p>
          <a:p>
            <a:pPr marL="295275" indent="-295275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/>
              <a:t>global cellular network: a network of networks</a:t>
            </a:r>
          </a:p>
          <a:p>
            <a:pPr marL="295275" indent="-295275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/>
              <a:t>widespread use of protocols we’ve studied: HTTP, DNS, TCP, UDP, IP, NAT, separation of data/control planes, SDN, Ethernet, tunneling</a:t>
            </a:r>
          </a:p>
          <a:p>
            <a:pPr marL="295275" indent="-295275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/>
              <a:t>interconnected to wired Internet</a:t>
            </a:r>
            <a:endParaRPr lang="en-US" sz="2400" dirty="0"/>
          </a:p>
          <a:p>
            <a:pPr marL="752475" lvl="1" indent="-295275"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endParaRPr lang="en-US" sz="3200" dirty="0"/>
          </a:p>
          <a:p>
            <a:pPr marL="295275" indent="-295275"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endParaRPr lang="en-US" sz="2800" dirty="0"/>
          </a:p>
          <a:p>
            <a:pPr marL="342900" indent="-342900"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tabLst>
                <a:tab pos="746125" algn="l"/>
              </a:tabLst>
              <a:defRPr/>
            </a:pPr>
            <a:endParaRPr lang="en-US" sz="2400" dirty="0">
              <a:cs typeface="+mn-cs"/>
            </a:endParaRP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82DF903D-1AB2-B240-827C-5DA0BD1B50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7215" y="1421845"/>
            <a:ext cx="5043907" cy="464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spcBef>
                <a:spcPct val="20000"/>
              </a:spcBef>
              <a:buClr>
                <a:srgbClr val="000099"/>
              </a:buClr>
              <a:buSzPct val="75000"/>
              <a:tabLst>
                <a:tab pos="746125" algn="l"/>
              </a:tabLst>
              <a:defRPr/>
            </a:pPr>
            <a:r>
              <a:rPr lang="en-US" sz="2800" i="1" dirty="0">
                <a:solidFill>
                  <a:srgbClr val="C00000"/>
                </a:solidFill>
              </a:rPr>
              <a:t>differences</a:t>
            </a:r>
            <a:r>
              <a:rPr lang="en-US" sz="2800" dirty="0">
                <a:solidFill>
                  <a:srgbClr val="C00000"/>
                </a:solidFill>
              </a:rPr>
              <a:t> from wired Internet</a:t>
            </a:r>
          </a:p>
          <a:p>
            <a:pPr marL="295275" indent="-295275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/>
              <a:t>different wireless link layer</a:t>
            </a:r>
          </a:p>
          <a:p>
            <a:pPr marL="295275" indent="-295275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/>
              <a:t>mobility as a 1</a:t>
            </a:r>
            <a:r>
              <a:rPr lang="en-US" sz="2800" baseline="30000" dirty="0"/>
              <a:t>st</a:t>
            </a:r>
            <a:r>
              <a:rPr lang="en-US" sz="2800" dirty="0"/>
              <a:t> class service </a:t>
            </a:r>
          </a:p>
          <a:p>
            <a:pPr marL="295275" indent="-295275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/>
              <a:t>user “identity” (via SIM card)</a:t>
            </a:r>
          </a:p>
          <a:p>
            <a:pPr marL="295275" indent="-295275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/>
              <a:t>business model: users subscribe to a cellular provider</a:t>
            </a:r>
          </a:p>
          <a:p>
            <a:pPr marL="517525" lvl="1" indent="-222250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Arial" panose="020B0604020202020204" pitchFamily="34" charset="0"/>
              <a:buChar char="•"/>
              <a:tabLst>
                <a:tab pos="615950" algn="l"/>
              </a:tabLst>
              <a:defRPr/>
            </a:pPr>
            <a:r>
              <a:rPr lang="en-US" sz="2400" dirty="0"/>
              <a:t>strong notion of “home network” versus roaming on visited nets</a:t>
            </a:r>
          </a:p>
          <a:p>
            <a:pPr marL="517525" lvl="1" indent="-222250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Arial" panose="020B0604020202020204" pitchFamily="34" charset="0"/>
              <a:buChar char="•"/>
              <a:tabLst>
                <a:tab pos="615950" algn="l"/>
              </a:tabLst>
              <a:defRPr/>
            </a:pPr>
            <a:r>
              <a:rPr lang="en-US" sz="2400" dirty="0"/>
              <a:t>global access, with authentication infrastructure, and inter-carrier settlements</a:t>
            </a:r>
          </a:p>
          <a:p>
            <a:pPr marL="295275" indent="-295275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endParaRPr lang="en-US" sz="2400" dirty="0"/>
          </a:p>
          <a:p>
            <a:pPr marL="752475" lvl="1" indent="-295275"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endParaRPr lang="en-US" sz="3200" dirty="0"/>
          </a:p>
          <a:p>
            <a:pPr marL="295275" indent="-295275"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endParaRPr lang="en-US" sz="2800" dirty="0"/>
          </a:p>
          <a:p>
            <a:pPr marL="342900" indent="-342900"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tabLst>
                <a:tab pos="746125" algn="l"/>
              </a:tabLst>
              <a:defRPr/>
            </a:pPr>
            <a:endParaRPr lang="en-US" sz="2400" dirty="0"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402189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Elements of a wireless network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4</a:t>
            </a:fld>
            <a:endParaRPr lang="en-US" dirty="0"/>
          </a:p>
        </p:txBody>
      </p:sp>
      <p:sp>
        <p:nvSpPr>
          <p:cNvPr id="125" name="Oval 5">
            <a:extLst>
              <a:ext uri="{FF2B5EF4-FFF2-40B4-BE49-F238E27FC236}">
                <a16:creationId xmlns:a16="http://schemas.microsoft.com/office/drawing/2014/main" id="{6FD887B1-36B7-C042-AF16-EC543F193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75" y="4378325"/>
            <a:ext cx="2152650" cy="2093913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6" name="Oval 11">
            <a:extLst>
              <a:ext uri="{FF2B5EF4-FFF2-40B4-BE49-F238E27FC236}">
                <a16:creationId xmlns:a16="http://schemas.microsoft.com/office/drawing/2014/main" id="{E4A6400A-EFEA-6943-B38A-9D6A4B5A9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875" y="1290638"/>
            <a:ext cx="2252663" cy="2286000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7" name="Line 22">
            <a:extLst>
              <a:ext uri="{FF2B5EF4-FFF2-40B4-BE49-F238E27FC236}">
                <a16:creationId xmlns:a16="http://schemas.microsoft.com/office/drawing/2014/main" id="{7B958348-F69B-0945-B7D1-5D0DD9A351D9}"/>
              </a:ext>
            </a:extLst>
          </p:cNvPr>
          <p:cNvSpPr>
            <a:spLocks noChangeShapeType="1"/>
          </p:cNvSpPr>
          <p:nvPr/>
        </p:nvSpPr>
        <p:spPr bwMode="auto">
          <a:xfrm>
            <a:off x="1798638" y="2447925"/>
            <a:ext cx="1277937" cy="655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8" name="Oval 23">
            <a:extLst>
              <a:ext uri="{FF2B5EF4-FFF2-40B4-BE49-F238E27FC236}">
                <a16:creationId xmlns:a16="http://schemas.microsoft.com/office/drawing/2014/main" id="{6DC7CEC3-9E37-6C43-B01A-57E7BFF18F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4033838"/>
            <a:ext cx="1038225" cy="100488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9" name="Oval 38">
            <a:extLst>
              <a:ext uri="{FF2B5EF4-FFF2-40B4-BE49-F238E27FC236}">
                <a16:creationId xmlns:a16="http://schemas.microsoft.com/office/drawing/2014/main" id="{D2BE75E6-7844-934E-960A-D867D9A23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8325" y="4440238"/>
            <a:ext cx="2278063" cy="205263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30" name="Line 59">
            <a:extLst>
              <a:ext uri="{FF2B5EF4-FFF2-40B4-BE49-F238E27FC236}">
                <a16:creationId xmlns:a16="http://schemas.microsoft.com/office/drawing/2014/main" id="{09A1ED68-4C61-C547-B087-02636BAFB272}"/>
              </a:ext>
            </a:extLst>
          </p:cNvPr>
          <p:cNvSpPr>
            <a:spLocks noChangeShapeType="1"/>
          </p:cNvSpPr>
          <p:nvPr/>
        </p:nvSpPr>
        <p:spPr bwMode="auto">
          <a:xfrm>
            <a:off x="5360988" y="54244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1" name="Line 60">
            <a:extLst>
              <a:ext uri="{FF2B5EF4-FFF2-40B4-BE49-F238E27FC236}">
                <a16:creationId xmlns:a16="http://schemas.microsoft.com/office/drawing/2014/main" id="{DCF89B4B-F2C0-9B46-A017-74044CA88C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73625" y="53276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2" name="Line 61">
            <a:extLst>
              <a:ext uri="{FF2B5EF4-FFF2-40B4-BE49-F238E27FC236}">
                <a16:creationId xmlns:a16="http://schemas.microsoft.com/office/drawing/2014/main" id="{CB846523-0AE5-B44E-9CD4-A5780699DE7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87913" y="54038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3" name="Line 62">
            <a:extLst>
              <a:ext uri="{FF2B5EF4-FFF2-40B4-BE49-F238E27FC236}">
                <a16:creationId xmlns:a16="http://schemas.microsoft.com/office/drawing/2014/main" id="{3D8D61FF-B178-A042-9F75-800F5BC23F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30763" y="5470525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Line 64">
            <a:extLst>
              <a:ext uri="{FF2B5EF4-FFF2-40B4-BE49-F238E27FC236}">
                <a16:creationId xmlns:a16="http://schemas.microsoft.com/office/drawing/2014/main" id="{0E054FAC-6E60-6F42-9532-E4FBA10A891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08475" y="4144963"/>
            <a:ext cx="50800" cy="1117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35" name="Group 356">
            <a:extLst>
              <a:ext uri="{FF2B5EF4-FFF2-40B4-BE49-F238E27FC236}">
                <a16:creationId xmlns:a16="http://schemas.microsoft.com/office/drawing/2014/main" id="{33648B09-CC71-7244-88FB-21FDB43B1417}"/>
              </a:ext>
            </a:extLst>
          </p:cNvPr>
          <p:cNvGrpSpPr>
            <a:grpSpLocks/>
          </p:cNvGrpSpPr>
          <p:nvPr/>
        </p:nvGrpSpPr>
        <p:grpSpPr bwMode="auto">
          <a:xfrm>
            <a:off x="6442075" y="4867275"/>
            <a:ext cx="331788" cy="368300"/>
            <a:chOff x="313" y="1497"/>
            <a:chExt cx="1152" cy="1014"/>
          </a:xfrm>
        </p:grpSpPr>
        <p:pic>
          <p:nvPicPr>
            <p:cNvPr id="136" name="Picture 354" descr="laptop_stylized_small">
              <a:extLst>
                <a:ext uri="{FF2B5EF4-FFF2-40B4-BE49-F238E27FC236}">
                  <a16:creationId xmlns:a16="http://schemas.microsoft.com/office/drawing/2014/main" id="{916388DC-DFC7-6644-A58A-7E3CE3A4F6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" name="Picture 355" descr="antenna_stylized">
              <a:extLst>
                <a:ext uri="{FF2B5EF4-FFF2-40B4-BE49-F238E27FC236}">
                  <a16:creationId xmlns:a16="http://schemas.microsoft.com/office/drawing/2014/main" id="{37884014-95FD-4041-8DD3-B67813446B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38" name="Group 361">
            <a:extLst>
              <a:ext uri="{FF2B5EF4-FFF2-40B4-BE49-F238E27FC236}">
                <a16:creationId xmlns:a16="http://schemas.microsoft.com/office/drawing/2014/main" id="{F0D83CBC-A45C-DB46-B426-BC3CB27E561A}"/>
              </a:ext>
            </a:extLst>
          </p:cNvPr>
          <p:cNvGrpSpPr>
            <a:grpSpLocks/>
          </p:cNvGrpSpPr>
          <p:nvPr/>
        </p:nvGrpSpPr>
        <p:grpSpPr bwMode="auto">
          <a:xfrm>
            <a:off x="2071688" y="4195763"/>
            <a:ext cx="396875" cy="388937"/>
            <a:chOff x="2967" y="478"/>
            <a:chExt cx="788" cy="625"/>
          </a:xfrm>
        </p:grpSpPr>
        <p:pic>
          <p:nvPicPr>
            <p:cNvPr id="139" name="Picture 358" descr="access_point_stylized_small">
              <a:extLst>
                <a:ext uri="{FF2B5EF4-FFF2-40B4-BE49-F238E27FC236}">
                  <a16:creationId xmlns:a16="http://schemas.microsoft.com/office/drawing/2014/main" id="{5FE77BF3-1EFB-E041-BAC1-94C95522F1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" name="Picture 360" descr="antenna_radiation_stylized">
              <a:extLst>
                <a:ext uri="{FF2B5EF4-FFF2-40B4-BE49-F238E27FC236}">
                  <a16:creationId xmlns:a16="http://schemas.microsoft.com/office/drawing/2014/main" id="{ED27BB04-ED6E-0D4B-8FE8-C96C4F7B9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1" name="Group 1">
            <a:extLst>
              <a:ext uri="{FF2B5EF4-FFF2-40B4-BE49-F238E27FC236}">
                <a16:creationId xmlns:a16="http://schemas.microsoft.com/office/drawing/2014/main" id="{F8EB07E3-DFC0-A445-A33D-75C2AD0A9EF8}"/>
              </a:ext>
            </a:extLst>
          </p:cNvPr>
          <p:cNvGrpSpPr>
            <a:grpSpLocks/>
          </p:cNvGrpSpPr>
          <p:nvPr/>
        </p:nvGrpSpPr>
        <p:grpSpPr bwMode="auto">
          <a:xfrm>
            <a:off x="5668963" y="4957763"/>
            <a:ext cx="458787" cy="620712"/>
            <a:chOff x="5955030" y="3031808"/>
            <a:chExt cx="914400" cy="1398587"/>
          </a:xfrm>
        </p:grpSpPr>
        <p:grpSp>
          <p:nvGrpSpPr>
            <p:cNvPr id="142" name="Group 398">
              <a:extLst>
                <a:ext uri="{FF2B5EF4-FFF2-40B4-BE49-F238E27FC236}">
                  <a16:creationId xmlns:a16="http://schemas.microsoft.com/office/drawing/2014/main" id="{B220ABB4-ABAB-CE46-BE7A-ED482AEAA8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44" name="Line 270">
                <a:extLst>
                  <a:ext uri="{FF2B5EF4-FFF2-40B4-BE49-F238E27FC236}">
                    <a16:creationId xmlns:a16="http://schemas.microsoft.com/office/drawing/2014/main" id="{EB3D1AFB-9917-EB40-AEBE-C975E63F26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Line 271">
                <a:extLst>
                  <a:ext uri="{FF2B5EF4-FFF2-40B4-BE49-F238E27FC236}">
                    <a16:creationId xmlns:a16="http://schemas.microsoft.com/office/drawing/2014/main" id="{E08FC51C-048E-3E4D-9A0F-1FD8F96EBA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6" name="Line 272">
                <a:extLst>
                  <a:ext uri="{FF2B5EF4-FFF2-40B4-BE49-F238E27FC236}">
                    <a16:creationId xmlns:a16="http://schemas.microsoft.com/office/drawing/2014/main" id="{F60BFC20-FF60-2749-A1D5-607289DB41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7" name="Line 273">
                <a:extLst>
                  <a:ext uri="{FF2B5EF4-FFF2-40B4-BE49-F238E27FC236}">
                    <a16:creationId xmlns:a16="http://schemas.microsoft.com/office/drawing/2014/main" id="{512627BE-7F4B-E642-8B83-2CFC68BC44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8" name="Line 274">
                <a:extLst>
                  <a:ext uri="{FF2B5EF4-FFF2-40B4-BE49-F238E27FC236}">
                    <a16:creationId xmlns:a16="http://schemas.microsoft.com/office/drawing/2014/main" id="{4E8A0C01-D6A7-1F42-A4A2-1DC6B281EF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9" name="Line 275">
                <a:extLst>
                  <a:ext uri="{FF2B5EF4-FFF2-40B4-BE49-F238E27FC236}">
                    <a16:creationId xmlns:a16="http://schemas.microsoft.com/office/drawing/2014/main" id="{7438FAEA-A6F2-A246-8105-F54EDDC701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0" name="Line 276">
                <a:extLst>
                  <a:ext uri="{FF2B5EF4-FFF2-40B4-BE49-F238E27FC236}">
                    <a16:creationId xmlns:a16="http://schemas.microsoft.com/office/drawing/2014/main" id="{E69B15B3-9399-E041-878F-938173CDFF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1" name="Line 277">
                <a:extLst>
                  <a:ext uri="{FF2B5EF4-FFF2-40B4-BE49-F238E27FC236}">
                    <a16:creationId xmlns:a16="http://schemas.microsoft.com/office/drawing/2014/main" id="{1E4874DA-7ED7-874D-B991-AABE14689B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2" name="Line 278">
                <a:extLst>
                  <a:ext uri="{FF2B5EF4-FFF2-40B4-BE49-F238E27FC236}">
                    <a16:creationId xmlns:a16="http://schemas.microsoft.com/office/drawing/2014/main" id="{6D14A8CC-9625-344D-A6EB-3F17469C47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3" name="Line 279">
                <a:extLst>
                  <a:ext uri="{FF2B5EF4-FFF2-40B4-BE49-F238E27FC236}">
                    <a16:creationId xmlns:a16="http://schemas.microsoft.com/office/drawing/2014/main" id="{F87A61CD-1278-5C40-A7DA-1D6151D5DB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4" name="Line 280">
                <a:extLst>
                  <a:ext uri="{FF2B5EF4-FFF2-40B4-BE49-F238E27FC236}">
                    <a16:creationId xmlns:a16="http://schemas.microsoft.com/office/drawing/2014/main" id="{C0E5602D-DC2C-1843-8D4A-58D3A1ED1D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5" name="Line 281">
                <a:extLst>
                  <a:ext uri="{FF2B5EF4-FFF2-40B4-BE49-F238E27FC236}">
                    <a16:creationId xmlns:a16="http://schemas.microsoft.com/office/drawing/2014/main" id="{DD5E8B9D-A9BC-9746-BBCA-405945A54B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6" name="Line 282">
                <a:extLst>
                  <a:ext uri="{FF2B5EF4-FFF2-40B4-BE49-F238E27FC236}">
                    <a16:creationId xmlns:a16="http://schemas.microsoft.com/office/drawing/2014/main" id="{19AF81E9-349A-9344-8D71-5F08AE6BFF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7" name="Line 283">
                <a:extLst>
                  <a:ext uri="{FF2B5EF4-FFF2-40B4-BE49-F238E27FC236}">
                    <a16:creationId xmlns:a16="http://schemas.microsoft.com/office/drawing/2014/main" id="{84FD3D45-465C-2A4D-8826-8073E76792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8" name="Line 284">
                <a:extLst>
                  <a:ext uri="{FF2B5EF4-FFF2-40B4-BE49-F238E27FC236}">
                    <a16:creationId xmlns:a16="http://schemas.microsoft.com/office/drawing/2014/main" id="{236149EB-A521-C54B-978B-B2F3D2A80F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43" name="Picture 399" descr="cell_tower_radiation copy">
              <a:extLst>
                <a:ext uri="{FF2B5EF4-FFF2-40B4-BE49-F238E27FC236}">
                  <a16:creationId xmlns:a16="http://schemas.microsoft.com/office/drawing/2014/main" id="{15477466-B0BB-D045-8469-CE320C8C19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59" name="Group 403">
            <a:extLst>
              <a:ext uri="{FF2B5EF4-FFF2-40B4-BE49-F238E27FC236}">
                <a16:creationId xmlns:a16="http://schemas.microsoft.com/office/drawing/2014/main" id="{7E28037A-7EFC-0B46-95B9-4678DDAA8EC2}"/>
              </a:ext>
            </a:extLst>
          </p:cNvPr>
          <p:cNvGrpSpPr>
            <a:grpSpLocks/>
          </p:cNvGrpSpPr>
          <p:nvPr/>
        </p:nvGrpSpPr>
        <p:grpSpPr bwMode="auto">
          <a:xfrm>
            <a:off x="3403600" y="5354638"/>
            <a:ext cx="527050" cy="392112"/>
            <a:chOff x="2751" y="1851"/>
            <a:chExt cx="462" cy="478"/>
          </a:xfrm>
        </p:grpSpPr>
        <p:pic>
          <p:nvPicPr>
            <p:cNvPr id="160" name="Picture 364" descr="iphone_stylized_small">
              <a:extLst>
                <a:ext uri="{FF2B5EF4-FFF2-40B4-BE49-F238E27FC236}">
                  <a16:creationId xmlns:a16="http://schemas.microsoft.com/office/drawing/2014/main" id="{C84FCFF4-A725-4549-A2E6-AB7B6D19647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1" name="Picture 402" descr="antenna_radiation_stylized">
              <a:extLst>
                <a:ext uri="{FF2B5EF4-FFF2-40B4-BE49-F238E27FC236}">
                  <a16:creationId xmlns:a16="http://schemas.microsoft.com/office/drawing/2014/main" id="{E54086FD-B992-B84A-9956-901A6D564E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62" name="Group 100">
            <a:extLst>
              <a:ext uri="{FF2B5EF4-FFF2-40B4-BE49-F238E27FC236}">
                <a16:creationId xmlns:a16="http://schemas.microsoft.com/office/drawing/2014/main" id="{E7C998EB-2394-544D-80BB-533A98F699A4}"/>
              </a:ext>
            </a:extLst>
          </p:cNvPr>
          <p:cNvGrpSpPr>
            <a:grpSpLocks/>
          </p:cNvGrpSpPr>
          <p:nvPr/>
        </p:nvGrpSpPr>
        <p:grpSpPr bwMode="auto">
          <a:xfrm>
            <a:off x="4094163" y="4987925"/>
            <a:ext cx="458787" cy="620713"/>
            <a:chOff x="5955030" y="3031808"/>
            <a:chExt cx="914400" cy="1398587"/>
          </a:xfrm>
        </p:grpSpPr>
        <p:grpSp>
          <p:nvGrpSpPr>
            <p:cNvPr id="163" name="Group 398">
              <a:extLst>
                <a:ext uri="{FF2B5EF4-FFF2-40B4-BE49-F238E27FC236}">
                  <a16:creationId xmlns:a16="http://schemas.microsoft.com/office/drawing/2014/main" id="{4BA56D45-414C-BE4C-9A22-F243E7D162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65" name="Line 270">
                <a:extLst>
                  <a:ext uri="{FF2B5EF4-FFF2-40B4-BE49-F238E27FC236}">
                    <a16:creationId xmlns:a16="http://schemas.microsoft.com/office/drawing/2014/main" id="{C419645E-7341-1E42-A987-8906510D2D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6" name="Line 271">
                <a:extLst>
                  <a:ext uri="{FF2B5EF4-FFF2-40B4-BE49-F238E27FC236}">
                    <a16:creationId xmlns:a16="http://schemas.microsoft.com/office/drawing/2014/main" id="{E3413CC8-503E-F54F-9020-EA30E1FB6B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7" name="Line 272">
                <a:extLst>
                  <a:ext uri="{FF2B5EF4-FFF2-40B4-BE49-F238E27FC236}">
                    <a16:creationId xmlns:a16="http://schemas.microsoft.com/office/drawing/2014/main" id="{32BE2CA0-4934-C548-8F71-8643317D62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8" name="Line 273">
                <a:extLst>
                  <a:ext uri="{FF2B5EF4-FFF2-40B4-BE49-F238E27FC236}">
                    <a16:creationId xmlns:a16="http://schemas.microsoft.com/office/drawing/2014/main" id="{0F568FA7-5D04-F249-88F8-D9BF4BB143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9" name="Line 274">
                <a:extLst>
                  <a:ext uri="{FF2B5EF4-FFF2-40B4-BE49-F238E27FC236}">
                    <a16:creationId xmlns:a16="http://schemas.microsoft.com/office/drawing/2014/main" id="{FC33DD3A-B462-0C49-9211-16445A4184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0" name="Line 275">
                <a:extLst>
                  <a:ext uri="{FF2B5EF4-FFF2-40B4-BE49-F238E27FC236}">
                    <a16:creationId xmlns:a16="http://schemas.microsoft.com/office/drawing/2014/main" id="{A27E10EF-E77C-324E-ABE5-7D9D36FAFB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1" name="Line 276">
                <a:extLst>
                  <a:ext uri="{FF2B5EF4-FFF2-40B4-BE49-F238E27FC236}">
                    <a16:creationId xmlns:a16="http://schemas.microsoft.com/office/drawing/2014/main" id="{38A6549E-F28B-E548-A11B-F2688FE02D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2" name="Line 277">
                <a:extLst>
                  <a:ext uri="{FF2B5EF4-FFF2-40B4-BE49-F238E27FC236}">
                    <a16:creationId xmlns:a16="http://schemas.microsoft.com/office/drawing/2014/main" id="{CF1EC650-3BA3-404C-9765-2B632619EC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3" name="Line 278">
                <a:extLst>
                  <a:ext uri="{FF2B5EF4-FFF2-40B4-BE49-F238E27FC236}">
                    <a16:creationId xmlns:a16="http://schemas.microsoft.com/office/drawing/2014/main" id="{633808AB-AED9-EF48-97E4-4DF625A9D8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4" name="Line 279">
                <a:extLst>
                  <a:ext uri="{FF2B5EF4-FFF2-40B4-BE49-F238E27FC236}">
                    <a16:creationId xmlns:a16="http://schemas.microsoft.com/office/drawing/2014/main" id="{F8580CEE-7A5C-7048-9921-68FF09DF01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5" name="Line 280">
                <a:extLst>
                  <a:ext uri="{FF2B5EF4-FFF2-40B4-BE49-F238E27FC236}">
                    <a16:creationId xmlns:a16="http://schemas.microsoft.com/office/drawing/2014/main" id="{00996F04-1F8B-CC4D-B37A-210D0A122C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6" name="Line 281">
                <a:extLst>
                  <a:ext uri="{FF2B5EF4-FFF2-40B4-BE49-F238E27FC236}">
                    <a16:creationId xmlns:a16="http://schemas.microsoft.com/office/drawing/2014/main" id="{F19E527D-6BF3-CC47-875A-C4D2C88E88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7" name="Line 282">
                <a:extLst>
                  <a:ext uri="{FF2B5EF4-FFF2-40B4-BE49-F238E27FC236}">
                    <a16:creationId xmlns:a16="http://schemas.microsoft.com/office/drawing/2014/main" id="{18E888AA-D35B-AE4C-90FA-C2A7AF9334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8" name="Line 283">
                <a:extLst>
                  <a:ext uri="{FF2B5EF4-FFF2-40B4-BE49-F238E27FC236}">
                    <a16:creationId xmlns:a16="http://schemas.microsoft.com/office/drawing/2014/main" id="{B8D4E8F1-7790-4D40-A0EB-41F3ADEAB4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9" name="Line 284">
                <a:extLst>
                  <a:ext uri="{FF2B5EF4-FFF2-40B4-BE49-F238E27FC236}">
                    <a16:creationId xmlns:a16="http://schemas.microsoft.com/office/drawing/2014/main" id="{D429B434-2C40-F74E-8CAE-0FC7B53465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64" name="Picture 399" descr="cell_tower_radiation copy">
              <a:extLst>
                <a:ext uri="{FF2B5EF4-FFF2-40B4-BE49-F238E27FC236}">
                  <a16:creationId xmlns:a16="http://schemas.microsoft.com/office/drawing/2014/main" id="{A9CD3D46-2E69-B845-B173-09090C1C4E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0" name="Group 356">
            <a:extLst>
              <a:ext uri="{FF2B5EF4-FFF2-40B4-BE49-F238E27FC236}">
                <a16:creationId xmlns:a16="http://schemas.microsoft.com/office/drawing/2014/main" id="{8FC9C87C-2193-FD4F-BA1A-A7FDAA554282}"/>
              </a:ext>
            </a:extLst>
          </p:cNvPr>
          <p:cNvGrpSpPr>
            <a:grpSpLocks/>
          </p:cNvGrpSpPr>
          <p:nvPr/>
        </p:nvGrpSpPr>
        <p:grpSpPr bwMode="auto">
          <a:xfrm>
            <a:off x="5781675" y="5791200"/>
            <a:ext cx="361950" cy="338138"/>
            <a:chOff x="313" y="1497"/>
            <a:chExt cx="1152" cy="1014"/>
          </a:xfrm>
        </p:grpSpPr>
        <p:pic>
          <p:nvPicPr>
            <p:cNvPr id="181" name="Picture 354" descr="laptop_stylized_small">
              <a:extLst>
                <a:ext uri="{FF2B5EF4-FFF2-40B4-BE49-F238E27FC236}">
                  <a16:creationId xmlns:a16="http://schemas.microsoft.com/office/drawing/2014/main" id="{21BC2357-8DAB-214A-992E-C0220012BD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2" name="Picture 355" descr="antenna_stylized">
              <a:extLst>
                <a:ext uri="{FF2B5EF4-FFF2-40B4-BE49-F238E27FC236}">
                  <a16:creationId xmlns:a16="http://schemas.microsoft.com/office/drawing/2014/main" id="{FD2019DB-E154-D74C-9D01-E47FB81401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3" name="Group 356">
            <a:extLst>
              <a:ext uri="{FF2B5EF4-FFF2-40B4-BE49-F238E27FC236}">
                <a16:creationId xmlns:a16="http://schemas.microsoft.com/office/drawing/2014/main" id="{72BBF72D-947D-B841-83D8-A2FA489C0CFA}"/>
              </a:ext>
            </a:extLst>
          </p:cNvPr>
          <p:cNvGrpSpPr>
            <a:grpSpLocks/>
          </p:cNvGrpSpPr>
          <p:nvPr/>
        </p:nvGrpSpPr>
        <p:grpSpPr bwMode="auto">
          <a:xfrm>
            <a:off x="4551363" y="5811838"/>
            <a:ext cx="376237" cy="347662"/>
            <a:chOff x="313" y="1497"/>
            <a:chExt cx="1152" cy="1014"/>
          </a:xfrm>
        </p:grpSpPr>
        <p:pic>
          <p:nvPicPr>
            <p:cNvPr id="184" name="Picture 354" descr="laptop_stylized_small">
              <a:extLst>
                <a:ext uri="{FF2B5EF4-FFF2-40B4-BE49-F238E27FC236}">
                  <a16:creationId xmlns:a16="http://schemas.microsoft.com/office/drawing/2014/main" id="{836F4D94-BCDF-3542-A343-115E952ED2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5" name="Picture 355" descr="antenna_stylized">
              <a:extLst>
                <a:ext uri="{FF2B5EF4-FFF2-40B4-BE49-F238E27FC236}">
                  <a16:creationId xmlns:a16="http://schemas.microsoft.com/office/drawing/2014/main" id="{B4D8151E-705C-EE40-B724-E0B69FCF06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6" name="Group 356">
            <a:extLst>
              <a:ext uri="{FF2B5EF4-FFF2-40B4-BE49-F238E27FC236}">
                <a16:creationId xmlns:a16="http://schemas.microsoft.com/office/drawing/2014/main" id="{90CF8AA6-D241-564C-A835-C42E9A50FB94}"/>
              </a:ext>
            </a:extLst>
          </p:cNvPr>
          <p:cNvGrpSpPr>
            <a:grpSpLocks/>
          </p:cNvGrpSpPr>
          <p:nvPr/>
        </p:nvGrpSpPr>
        <p:grpSpPr bwMode="auto">
          <a:xfrm>
            <a:off x="3830638" y="5832475"/>
            <a:ext cx="382587" cy="436563"/>
            <a:chOff x="313" y="1497"/>
            <a:chExt cx="1152" cy="1014"/>
          </a:xfrm>
        </p:grpSpPr>
        <p:pic>
          <p:nvPicPr>
            <p:cNvPr id="187" name="Picture 354" descr="laptop_stylized_small">
              <a:extLst>
                <a:ext uri="{FF2B5EF4-FFF2-40B4-BE49-F238E27FC236}">
                  <a16:creationId xmlns:a16="http://schemas.microsoft.com/office/drawing/2014/main" id="{EA37CFAF-38EB-2545-8F20-380411EFBC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8" name="Picture 355" descr="antenna_stylized">
              <a:extLst>
                <a:ext uri="{FF2B5EF4-FFF2-40B4-BE49-F238E27FC236}">
                  <a16:creationId xmlns:a16="http://schemas.microsoft.com/office/drawing/2014/main" id="{79DFDD41-1102-684C-B91C-88ADEBF387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9" name="Group 403">
            <a:extLst>
              <a:ext uri="{FF2B5EF4-FFF2-40B4-BE49-F238E27FC236}">
                <a16:creationId xmlns:a16="http://schemas.microsoft.com/office/drawing/2014/main" id="{3D48FC39-032B-A342-BFD0-33CBD6CB3A7F}"/>
              </a:ext>
            </a:extLst>
          </p:cNvPr>
          <p:cNvGrpSpPr>
            <a:grpSpLocks/>
          </p:cNvGrpSpPr>
          <p:nvPr/>
        </p:nvGrpSpPr>
        <p:grpSpPr bwMode="auto">
          <a:xfrm>
            <a:off x="3729038" y="4673600"/>
            <a:ext cx="485775" cy="403225"/>
            <a:chOff x="2751" y="1851"/>
            <a:chExt cx="462" cy="478"/>
          </a:xfrm>
        </p:grpSpPr>
        <p:pic>
          <p:nvPicPr>
            <p:cNvPr id="190" name="Picture 364" descr="iphone_stylized_small">
              <a:extLst>
                <a:ext uri="{FF2B5EF4-FFF2-40B4-BE49-F238E27FC236}">
                  <a16:creationId xmlns:a16="http://schemas.microsoft.com/office/drawing/2014/main" id="{D28B1A7C-E2CC-BE4F-8868-8685B04387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1" name="Picture 402" descr="antenna_radiation_stylized">
              <a:extLst>
                <a:ext uri="{FF2B5EF4-FFF2-40B4-BE49-F238E27FC236}">
                  <a16:creationId xmlns:a16="http://schemas.microsoft.com/office/drawing/2014/main" id="{5BB3FE4E-87C2-8246-82D8-D49345DCDF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2" name="Group 403">
            <a:extLst>
              <a:ext uri="{FF2B5EF4-FFF2-40B4-BE49-F238E27FC236}">
                <a16:creationId xmlns:a16="http://schemas.microsoft.com/office/drawing/2014/main" id="{86FB4197-A7C7-2C4B-87E5-4528376C50B4}"/>
              </a:ext>
            </a:extLst>
          </p:cNvPr>
          <p:cNvGrpSpPr>
            <a:grpSpLocks/>
          </p:cNvGrpSpPr>
          <p:nvPr/>
        </p:nvGrpSpPr>
        <p:grpSpPr bwMode="auto">
          <a:xfrm>
            <a:off x="6289675" y="5334000"/>
            <a:ext cx="525463" cy="392113"/>
            <a:chOff x="2751" y="1851"/>
            <a:chExt cx="462" cy="478"/>
          </a:xfrm>
        </p:grpSpPr>
        <p:pic>
          <p:nvPicPr>
            <p:cNvPr id="193" name="Picture 364" descr="iphone_stylized_small">
              <a:extLst>
                <a:ext uri="{FF2B5EF4-FFF2-40B4-BE49-F238E27FC236}">
                  <a16:creationId xmlns:a16="http://schemas.microsoft.com/office/drawing/2014/main" id="{0C0CDB8A-DE3D-5F4A-A881-49C3DC0504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4" name="Picture 402" descr="antenna_radiation_stylized">
              <a:extLst>
                <a:ext uri="{FF2B5EF4-FFF2-40B4-BE49-F238E27FC236}">
                  <a16:creationId xmlns:a16="http://schemas.microsoft.com/office/drawing/2014/main" id="{FBB79140-E464-FA4E-BC03-E9D77416B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5" name="Group 356">
            <a:extLst>
              <a:ext uri="{FF2B5EF4-FFF2-40B4-BE49-F238E27FC236}">
                <a16:creationId xmlns:a16="http://schemas.microsoft.com/office/drawing/2014/main" id="{814B233D-4B4F-8340-BCC6-0250B96E73AE}"/>
              </a:ext>
            </a:extLst>
          </p:cNvPr>
          <p:cNvGrpSpPr>
            <a:grpSpLocks/>
          </p:cNvGrpSpPr>
          <p:nvPr/>
        </p:nvGrpSpPr>
        <p:grpSpPr bwMode="auto">
          <a:xfrm>
            <a:off x="4987925" y="5191125"/>
            <a:ext cx="376238" cy="349250"/>
            <a:chOff x="313" y="1497"/>
            <a:chExt cx="1152" cy="1014"/>
          </a:xfrm>
        </p:grpSpPr>
        <p:pic>
          <p:nvPicPr>
            <p:cNvPr id="196" name="Picture 354" descr="laptop_stylized_small">
              <a:extLst>
                <a:ext uri="{FF2B5EF4-FFF2-40B4-BE49-F238E27FC236}">
                  <a16:creationId xmlns:a16="http://schemas.microsoft.com/office/drawing/2014/main" id="{EC5C806D-D5CA-5A4B-958A-3D3885D635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7" name="Picture 355" descr="antenna_stylized">
              <a:extLst>
                <a:ext uri="{FF2B5EF4-FFF2-40B4-BE49-F238E27FC236}">
                  <a16:creationId xmlns:a16="http://schemas.microsoft.com/office/drawing/2014/main" id="{22DE5A99-B75E-E846-A9CA-B5A4A8A086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8" name="Group 356">
            <a:extLst>
              <a:ext uri="{FF2B5EF4-FFF2-40B4-BE49-F238E27FC236}">
                <a16:creationId xmlns:a16="http://schemas.microsoft.com/office/drawing/2014/main" id="{44A62913-19C4-CF45-A43E-AF4966B1C6B9}"/>
              </a:ext>
            </a:extLst>
          </p:cNvPr>
          <p:cNvGrpSpPr>
            <a:grpSpLocks/>
          </p:cNvGrpSpPr>
          <p:nvPr/>
        </p:nvGrpSpPr>
        <p:grpSpPr bwMode="auto">
          <a:xfrm>
            <a:off x="1909763" y="4643438"/>
            <a:ext cx="282575" cy="344487"/>
            <a:chOff x="313" y="1497"/>
            <a:chExt cx="1152" cy="1014"/>
          </a:xfrm>
        </p:grpSpPr>
        <p:pic>
          <p:nvPicPr>
            <p:cNvPr id="199" name="Picture 354" descr="laptop_stylized_small">
              <a:extLst>
                <a:ext uri="{FF2B5EF4-FFF2-40B4-BE49-F238E27FC236}">
                  <a16:creationId xmlns:a16="http://schemas.microsoft.com/office/drawing/2014/main" id="{2C6FC57A-B2AA-024C-AA50-833F87F56B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" name="Picture 355" descr="antenna_stylized">
              <a:extLst>
                <a:ext uri="{FF2B5EF4-FFF2-40B4-BE49-F238E27FC236}">
                  <a16:creationId xmlns:a16="http://schemas.microsoft.com/office/drawing/2014/main" id="{A7408C9B-0424-4D46-A3CB-20DA2F9659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1" name="Group 403">
            <a:extLst>
              <a:ext uri="{FF2B5EF4-FFF2-40B4-BE49-F238E27FC236}">
                <a16:creationId xmlns:a16="http://schemas.microsoft.com/office/drawing/2014/main" id="{8BF4494C-B45F-EA42-8D3E-0E8E92701DEB}"/>
              </a:ext>
            </a:extLst>
          </p:cNvPr>
          <p:cNvGrpSpPr>
            <a:grpSpLocks/>
          </p:cNvGrpSpPr>
          <p:nvPr/>
        </p:nvGrpSpPr>
        <p:grpSpPr bwMode="auto">
          <a:xfrm>
            <a:off x="1616075" y="4308475"/>
            <a:ext cx="444500" cy="381000"/>
            <a:chOff x="2751" y="1851"/>
            <a:chExt cx="462" cy="478"/>
          </a:xfrm>
        </p:grpSpPr>
        <p:pic>
          <p:nvPicPr>
            <p:cNvPr id="202" name="Picture 364" descr="iphone_stylized_small">
              <a:extLst>
                <a:ext uri="{FF2B5EF4-FFF2-40B4-BE49-F238E27FC236}">
                  <a16:creationId xmlns:a16="http://schemas.microsoft.com/office/drawing/2014/main" id="{F9290FEC-F0ED-A746-9BCA-11DE56BF8C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3" name="Picture 402" descr="antenna_radiation_stylized">
              <a:extLst>
                <a:ext uri="{FF2B5EF4-FFF2-40B4-BE49-F238E27FC236}">
                  <a16:creationId xmlns:a16="http://schemas.microsoft.com/office/drawing/2014/main" id="{7F0B6E3C-FE7C-8244-BFE5-BB2FF84C8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4" name="Group 142">
            <a:extLst>
              <a:ext uri="{FF2B5EF4-FFF2-40B4-BE49-F238E27FC236}">
                <a16:creationId xmlns:a16="http://schemas.microsoft.com/office/drawing/2014/main" id="{05787F7C-D6F9-5148-A1C8-AE0EF1035320}"/>
              </a:ext>
            </a:extLst>
          </p:cNvPr>
          <p:cNvGrpSpPr>
            <a:grpSpLocks/>
          </p:cNvGrpSpPr>
          <p:nvPr/>
        </p:nvGrpSpPr>
        <p:grpSpPr bwMode="auto">
          <a:xfrm>
            <a:off x="1574800" y="1971675"/>
            <a:ext cx="458788" cy="619125"/>
            <a:chOff x="5955030" y="3031808"/>
            <a:chExt cx="914400" cy="1398587"/>
          </a:xfrm>
        </p:grpSpPr>
        <p:grpSp>
          <p:nvGrpSpPr>
            <p:cNvPr id="205" name="Group 398">
              <a:extLst>
                <a:ext uri="{FF2B5EF4-FFF2-40B4-BE49-F238E27FC236}">
                  <a16:creationId xmlns:a16="http://schemas.microsoft.com/office/drawing/2014/main" id="{DEF19A22-8F91-6842-8109-AEB66C6A5A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207" name="Line 270">
                <a:extLst>
                  <a:ext uri="{FF2B5EF4-FFF2-40B4-BE49-F238E27FC236}">
                    <a16:creationId xmlns:a16="http://schemas.microsoft.com/office/drawing/2014/main" id="{E417E1DB-608C-9848-9F0A-5122753DA8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8" name="Line 271">
                <a:extLst>
                  <a:ext uri="{FF2B5EF4-FFF2-40B4-BE49-F238E27FC236}">
                    <a16:creationId xmlns:a16="http://schemas.microsoft.com/office/drawing/2014/main" id="{3B2D533F-D1A2-B24B-A569-AA613E9225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9" name="Line 272">
                <a:extLst>
                  <a:ext uri="{FF2B5EF4-FFF2-40B4-BE49-F238E27FC236}">
                    <a16:creationId xmlns:a16="http://schemas.microsoft.com/office/drawing/2014/main" id="{F887C580-CEC3-4746-B37A-5E728888A4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0" name="Line 273">
                <a:extLst>
                  <a:ext uri="{FF2B5EF4-FFF2-40B4-BE49-F238E27FC236}">
                    <a16:creationId xmlns:a16="http://schemas.microsoft.com/office/drawing/2014/main" id="{5069F6B6-EC0B-9443-B3DF-EC160AF3C2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1" name="Line 274">
                <a:extLst>
                  <a:ext uri="{FF2B5EF4-FFF2-40B4-BE49-F238E27FC236}">
                    <a16:creationId xmlns:a16="http://schemas.microsoft.com/office/drawing/2014/main" id="{148C5F81-3D28-1B46-BC25-8FFB6E9BBB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" name="Line 275">
                <a:extLst>
                  <a:ext uri="{FF2B5EF4-FFF2-40B4-BE49-F238E27FC236}">
                    <a16:creationId xmlns:a16="http://schemas.microsoft.com/office/drawing/2014/main" id="{E994C03E-7A8C-7649-B94A-FFE6213CF3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3" name="Line 276">
                <a:extLst>
                  <a:ext uri="{FF2B5EF4-FFF2-40B4-BE49-F238E27FC236}">
                    <a16:creationId xmlns:a16="http://schemas.microsoft.com/office/drawing/2014/main" id="{3D5CC52A-81FD-E049-A4D9-6576D1FA69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4" name="Line 277">
                <a:extLst>
                  <a:ext uri="{FF2B5EF4-FFF2-40B4-BE49-F238E27FC236}">
                    <a16:creationId xmlns:a16="http://schemas.microsoft.com/office/drawing/2014/main" id="{3ED01E6D-C154-C542-A593-1C66F05106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5" name="Line 278">
                <a:extLst>
                  <a:ext uri="{FF2B5EF4-FFF2-40B4-BE49-F238E27FC236}">
                    <a16:creationId xmlns:a16="http://schemas.microsoft.com/office/drawing/2014/main" id="{F83323B0-0B99-0747-B347-8742C2532B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6" name="Line 279">
                <a:extLst>
                  <a:ext uri="{FF2B5EF4-FFF2-40B4-BE49-F238E27FC236}">
                    <a16:creationId xmlns:a16="http://schemas.microsoft.com/office/drawing/2014/main" id="{BC214760-2F6D-A54C-96DB-B2563CA355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7" name="Line 280">
                <a:extLst>
                  <a:ext uri="{FF2B5EF4-FFF2-40B4-BE49-F238E27FC236}">
                    <a16:creationId xmlns:a16="http://schemas.microsoft.com/office/drawing/2014/main" id="{A0160D0F-A86D-4241-B44D-6E98425F8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" name="Line 281">
                <a:extLst>
                  <a:ext uri="{FF2B5EF4-FFF2-40B4-BE49-F238E27FC236}">
                    <a16:creationId xmlns:a16="http://schemas.microsoft.com/office/drawing/2014/main" id="{3ABDB358-8829-E54F-AB3F-14EB8832BE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9" name="Line 282">
                <a:extLst>
                  <a:ext uri="{FF2B5EF4-FFF2-40B4-BE49-F238E27FC236}">
                    <a16:creationId xmlns:a16="http://schemas.microsoft.com/office/drawing/2014/main" id="{030D6FBA-2C96-C74F-A538-CE828952DF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0" name="Line 283">
                <a:extLst>
                  <a:ext uri="{FF2B5EF4-FFF2-40B4-BE49-F238E27FC236}">
                    <a16:creationId xmlns:a16="http://schemas.microsoft.com/office/drawing/2014/main" id="{444C9AF6-B194-1F4D-9498-4133CAD31F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1" name="Line 284">
                <a:extLst>
                  <a:ext uri="{FF2B5EF4-FFF2-40B4-BE49-F238E27FC236}">
                    <a16:creationId xmlns:a16="http://schemas.microsoft.com/office/drawing/2014/main" id="{1007F074-DD2C-A041-8028-27935643FE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206" name="Picture 399" descr="cell_tower_radiation copy">
              <a:extLst>
                <a:ext uri="{FF2B5EF4-FFF2-40B4-BE49-F238E27FC236}">
                  <a16:creationId xmlns:a16="http://schemas.microsoft.com/office/drawing/2014/main" id="{05BFEF5A-A9A7-8E49-BE1F-03DCB72C00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2" name="Group 356">
            <a:extLst>
              <a:ext uri="{FF2B5EF4-FFF2-40B4-BE49-F238E27FC236}">
                <a16:creationId xmlns:a16="http://schemas.microsoft.com/office/drawing/2014/main" id="{FE7D4943-DFC4-1049-B8CF-FEDA6FD746B2}"/>
              </a:ext>
            </a:extLst>
          </p:cNvPr>
          <p:cNvGrpSpPr>
            <a:grpSpLocks/>
          </p:cNvGrpSpPr>
          <p:nvPr/>
        </p:nvGrpSpPr>
        <p:grpSpPr bwMode="auto">
          <a:xfrm>
            <a:off x="2112963" y="2103438"/>
            <a:ext cx="465137" cy="481012"/>
            <a:chOff x="313" y="1497"/>
            <a:chExt cx="1152" cy="1014"/>
          </a:xfrm>
        </p:grpSpPr>
        <p:pic>
          <p:nvPicPr>
            <p:cNvPr id="223" name="Picture 354" descr="laptop_stylized_small">
              <a:extLst>
                <a:ext uri="{FF2B5EF4-FFF2-40B4-BE49-F238E27FC236}">
                  <a16:creationId xmlns:a16="http://schemas.microsoft.com/office/drawing/2014/main" id="{1B9DAB19-8344-BD4E-8CEC-E817948435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4" name="Picture 355" descr="antenna_stylized">
              <a:extLst>
                <a:ext uri="{FF2B5EF4-FFF2-40B4-BE49-F238E27FC236}">
                  <a16:creationId xmlns:a16="http://schemas.microsoft.com/office/drawing/2014/main" id="{EBC88AD6-BA3E-324A-A0BF-8DF9D89E18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5" name="Group 356">
            <a:extLst>
              <a:ext uri="{FF2B5EF4-FFF2-40B4-BE49-F238E27FC236}">
                <a16:creationId xmlns:a16="http://schemas.microsoft.com/office/drawing/2014/main" id="{E2A474A7-8A71-AC43-9403-5CD64CFABC6B}"/>
              </a:ext>
            </a:extLst>
          </p:cNvPr>
          <p:cNvGrpSpPr>
            <a:grpSpLocks/>
          </p:cNvGrpSpPr>
          <p:nvPr/>
        </p:nvGrpSpPr>
        <p:grpSpPr bwMode="auto">
          <a:xfrm>
            <a:off x="2005013" y="2901950"/>
            <a:ext cx="333375" cy="368300"/>
            <a:chOff x="313" y="1497"/>
            <a:chExt cx="1152" cy="1014"/>
          </a:xfrm>
        </p:grpSpPr>
        <p:pic>
          <p:nvPicPr>
            <p:cNvPr id="226" name="Picture 354" descr="laptop_stylized_small">
              <a:extLst>
                <a:ext uri="{FF2B5EF4-FFF2-40B4-BE49-F238E27FC236}">
                  <a16:creationId xmlns:a16="http://schemas.microsoft.com/office/drawing/2014/main" id="{F44CEA56-C9A6-9141-81A0-8DCC3E2F58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7" name="Picture 355" descr="antenna_stylized">
              <a:extLst>
                <a:ext uri="{FF2B5EF4-FFF2-40B4-BE49-F238E27FC236}">
                  <a16:creationId xmlns:a16="http://schemas.microsoft.com/office/drawing/2014/main" id="{0C57F82F-4D98-D54F-81F8-DA60E1261D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8" name="Group 356">
            <a:extLst>
              <a:ext uri="{FF2B5EF4-FFF2-40B4-BE49-F238E27FC236}">
                <a16:creationId xmlns:a16="http://schemas.microsoft.com/office/drawing/2014/main" id="{07CEAB6C-C9D1-9A47-BAA4-4D786E6D429A}"/>
              </a:ext>
            </a:extLst>
          </p:cNvPr>
          <p:cNvGrpSpPr>
            <a:grpSpLocks/>
          </p:cNvGrpSpPr>
          <p:nvPr/>
        </p:nvGrpSpPr>
        <p:grpSpPr bwMode="auto">
          <a:xfrm>
            <a:off x="1482725" y="2987675"/>
            <a:ext cx="282575" cy="344488"/>
            <a:chOff x="313" y="1497"/>
            <a:chExt cx="1152" cy="1014"/>
          </a:xfrm>
        </p:grpSpPr>
        <p:pic>
          <p:nvPicPr>
            <p:cNvPr id="229" name="Picture 354" descr="laptop_stylized_small">
              <a:extLst>
                <a:ext uri="{FF2B5EF4-FFF2-40B4-BE49-F238E27FC236}">
                  <a16:creationId xmlns:a16="http://schemas.microsoft.com/office/drawing/2014/main" id="{66EB1CC5-C145-7141-AE88-FDE185E245F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" name="Picture 355" descr="antenna_stylized">
              <a:extLst>
                <a:ext uri="{FF2B5EF4-FFF2-40B4-BE49-F238E27FC236}">
                  <a16:creationId xmlns:a16="http://schemas.microsoft.com/office/drawing/2014/main" id="{CBA3A680-EE48-5C4A-B84E-4A1FCE5487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1" name="Group 403">
            <a:extLst>
              <a:ext uri="{FF2B5EF4-FFF2-40B4-BE49-F238E27FC236}">
                <a16:creationId xmlns:a16="http://schemas.microsoft.com/office/drawing/2014/main" id="{E09A0004-7386-EF43-AE45-070A340FAD3F}"/>
              </a:ext>
            </a:extLst>
          </p:cNvPr>
          <p:cNvGrpSpPr>
            <a:grpSpLocks/>
          </p:cNvGrpSpPr>
          <p:nvPr/>
        </p:nvGrpSpPr>
        <p:grpSpPr bwMode="auto">
          <a:xfrm>
            <a:off x="1189038" y="2651125"/>
            <a:ext cx="444500" cy="382588"/>
            <a:chOff x="2751" y="1851"/>
            <a:chExt cx="462" cy="478"/>
          </a:xfrm>
        </p:grpSpPr>
        <p:pic>
          <p:nvPicPr>
            <p:cNvPr id="232" name="Picture 364" descr="iphone_stylized_small">
              <a:extLst>
                <a:ext uri="{FF2B5EF4-FFF2-40B4-BE49-F238E27FC236}">
                  <a16:creationId xmlns:a16="http://schemas.microsoft.com/office/drawing/2014/main" id="{D04F1FE1-F105-E24F-BD11-05351E3FC7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3" name="Picture 402" descr="antenna_radiation_stylized">
              <a:extLst>
                <a:ext uri="{FF2B5EF4-FFF2-40B4-BE49-F238E27FC236}">
                  <a16:creationId xmlns:a16="http://schemas.microsoft.com/office/drawing/2014/main" id="{8995403E-B75E-864E-A3AC-A8BADEA4FA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4" name="Group 356">
            <a:extLst>
              <a:ext uri="{FF2B5EF4-FFF2-40B4-BE49-F238E27FC236}">
                <a16:creationId xmlns:a16="http://schemas.microsoft.com/office/drawing/2014/main" id="{45D88A96-1BEF-AF40-9EF4-F653E8F6912B}"/>
              </a:ext>
            </a:extLst>
          </p:cNvPr>
          <p:cNvGrpSpPr>
            <a:grpSpLocks/>
          </p:cNvGrpSpPr>
          <p:nvPr/>
        </p:nvGrpSpPr>
        <p:grpSpPr bwMode="auto">
          <a:xfrm>
            <a:off x="1565275" y="1401763"/>
            <a:ext cx="446088" cy="385762"/>
            <a:chOff x="313" y="1497"/>
            <a:chExt cx="1152" cy="1014"/>
          </a:xfrm>
        </p:grpSpPr>
        <p:pic>
          <p:nvPicPr>
            <p:cNvPr id="235" name="Picture 354" descr="laptop_stylized_small">
              <a:extLst>
                <a:ext uri="{FF2B5EF4-FFF2-40B4-BE49-F238E27FC236}">
                  <a16:creationId xmlns:a16="http://schemas.microsoft.com/office/drawing/2014/main" id="{5CA82CB5-E7B6-C445-B684-658BC5C331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6" name="Picture 355" descr="antenna_stylized">
              <a:extLst>
                <a:ext uri="{FF2B5EF4-FFF2-40B4-BE49-F238E27FC236}">
                  <a16:creationId xmlns:a16="http://schemas.microsoft.com/office/drawing/2014/main" id="{75F9DB31-6339-494A-A074-B9A0B45169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7" name="Group 403">
            <a:extLst>
              <a:ext uri="{FF2B5EF4-FFF2-40B4-BE49-F238E27FC236}">
                <a16:creationId xmlns:a16="http://schemas.microsoft.com/office/drawing/2014/main" id="{EF99A882-0F7D-1340-8F07-148A4616940E}"/>
              </a:ext>
            </a:extLst>
          </p:cNvPr>
          <p:cNvGrpSpPr>
            <a:grpSpLocks/>
          </p:cNvGrpSpPr>
          <p:nvPr/>
        </p:nvGrpSpPr>
        <p:grpSpPr bwMode="auto">
          <a:xfrm>
            <a:off x="762000" y="2530475"/>
            <a:ext cx="446088" cy="381000"/>
            <a:chOff x="2751" y="1851"/>
            <a:chExt cx="462" cy="478"/>
          </a:xfrm>
        </p:grpSpPr>
        <p:pic>
          <p:nvPicPr>
            <p:cNvPr id="238" name="Picture 364" descr="iphone_stylized_small">
              <a:extLst>
                <a:ext uri="{FF2B5EF4-FFF2-40B4-BE49-F238E27FC236}">
                  <a16:creationId xmlns:a16="http://schemas.microsoft.com/office/drawing/2014/main" id="{8C6A6BBA-51E0-724F-AB7E-9DE15DF9F0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" name="Picture 402" descr="antenna_radiation_stylized">
              <a:extLst>
                <a:ext uri="{FF2B5EF4-FFF2-40B4-BE49-F238E27FC236}">
                  <a16:creationId xmlns:a16="http://schemas.microsoft.com/office/drawing/2014/main" id="{E51015F6-50FB-094B-BDF9-2FE77B0330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40" name="Line 63">
            <a:extLst>
              <a:ext uri="{FF2B5EF4-FFF2-40B4-BE49-F238E27FC236}">
                <a16:creationId xmlns:a16="http://schemas.microsoft.com/office/drawing/2014/main" id="{CCB97428-BD70-4E49-A590-83AF71EA820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867275" y="4105275"/>
            <a:ext cx="949325" cy="12938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41" name="Line 34">
            <a:extLst>
              <a:ext uri="{FF2B5EF4-FFF2-40B4-BE49-F238E27FC236}">
                <a16:creationId xmlns:a16="http://schemas.microsoft.com/office/drawing/2014/main" id="{4FC66219-F808-FD4D-9B59-86F203C09C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97100" y="3636963"/>
            <a:ext cx="1257300" cy="8096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42" name="Group 6">
            <a:extLst>
              <a:ext uri="{FF2B5EF4-FFF2-40B4-BE49-F238E27FC236}">
                <a16:creationId xmlns:a16="http://schemas.microsoft.com/office/drawing/2014/main" id="{C361E706-F3A3-CF44-AE02-BA0595774CD9}"/>
              </a:ext>
            </a:extLst>
          </p:cNvPr>
          <p:cNvGrpSpPr>
            <a:grpSpLocks/>
          </p:cNvGrpSpPr>
          <p:nvPr/>
        </p:nvGrpSpPr>
        <p:grpSpPr bwMode="auto">
          <a:xfrm>
            <a:off x="3038475" y="2557463"/>
            <a:ext cx="2362200" cy="1762125"/>
            <a:chOff x="3839" y="1737"/>
            <a:chExt cx="1488" cy="1110"/>
          </a:xfrm>
        </p:grpSpPr>
        <p:sp>
          <p:nvSpPr>
            <p:cNvPr id="243" name="Freeform 7">
              <a:extLst>
                <a:ext uri="{FF2B5EF4-FFF2-40B4-BE49-F238E27FC236}">
                  <a16:creationId xmlns:a16="http://schemas.microsoft.com/office/drawing/2014/main" id="{393C90C1-E2F5-7E4D-9330-704828EC3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1737"/>
              <a:ext cx="1488" cy="1110"/>
            </a:xfrm>
            <a:custGeom>
              <a:avLst/>
              <a:gdLst>
                <a:gd name="T0" fmla="*/ 3 w 2135"/>
                <a:gd name="T1" fmla="*/ 58 h 1662"/>
                <a:gd name="T2" fmla="*/ 12 w 2135"/>
                <a:gd name="T3" fmla="*/ 7 h 1662"/>
                <a:gd name="T4" fmla="*/ 75 w 2135"/>
                <a:gd name="T5" fmla="*/ 17 h 1662"/>
                <a:gd name="T6" fmla="*/ 139 w 2135"/>
                <a:gd name="T7" fmla="*/ 9 h 1662"/>
                <a:gd name="T8" fmla="*/ 229 w 2135"/>
                <a:gd name="T9" fmla="*/ 36 h 1662"/>
                <a:gd name="T10" fmla="*/ 231 w 2135"/>
                <a:gd name="T11" fmla="*/ 102 h 1662"/>
                <a:gd name="T12" fmla="*/ 181 w 2135"/>
                <a:gd name="T13" fmla="*/ 142 h 1662"/>
                <a:gd name="T14" fmla="*/ 93 w 2135"/>
                <a:gd name="T15" fmla="*/ 134 h 1662"/>
                <a:gd name="T16" fmla="*/ 57 w 2135"/>
                <a:gd name="T17" fmla="*/ 112 h 1662"/>
                <a:gd name="T18" fmla="*/ 21 w 2135"/>
                <a:gd name="T19" fmla="*/ 95 h 1662"/>
                <a:gd name="T20" fmla="*/ 3 w 2135"/>
                <a:gd name="T21" fmla="*/ 58 h 1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35" h="1662">
                  <a:moveTo>
                    <a:pt x="27" y="652"/>
                  </a:moveTo>
                  <a:cubicBezTo>
                    <a:pt x="14" y="487"/>
                    <a:pt x="0" y="152"/>
                    <a:pt x="105" y="76"/>
                  </a:cubicBezTo>
                  <a:cubicBezTo>
                    <a:pt x="210" y="0"/>
                    <a:pt x="473" y="192"/>
                    <a:pt x="657" y="196"/>
                  </a:cubicBezTo>
                  <a:cubicBezTo>
                    <a:pt x="841" y="200"/>
                    <a:pt x="985" y="65"/>
                    <a:pt x="1209" y="100"/>
                  </a:cubicBezTo>
                  <a:cubicBezTo>
                    <a:pt x="1433" y="135"/>
                    <a:pt x="1867" y="232"/>
                    <a:pt x="2001" y="406"/>
                  </a:cubicBezTo>
                  <a:cubicBezTo>
                    <a:pt x="2135" y="580"/>
                    <a:pt x="2083" y="945"/>
                    <a:pt x="2013" y="1144"/>
                  </a:cubicBezTo>
                  <a:cubicBezTo>
                    <a:pt x="1943" y="1343"/>
                    <a:pt x="1781" y="1538"/>
                    <a:pt x="1581" y="1600"/>
                  </a:cubicBezTo>
                  <a:cubicBezTo>
                    <a:pt x="1381" y="1662"/>
                    <a:pt x="993" y="1571"/>
                    <a:pt x="813" y="1516"/>
                  </a:cubicBezTo>
                  <a:cubicBezTo>
                    <a:pt x="633" y="1461"/>
                    <a:pt x="606" y="1345"/>
                    <a:pt x="501" y="1270"/>
                  </a:cubicBezTo>
                  <a:cubicBezTo>
                    <a:pt x="396" y="1195"/>
                    <a:pt x="262" y="1169"/>
                    <a:pt x="183" y="1066"/>
                  </a:cubicBezTo>
                  <a:cubicBezTo>
                    <a:pt x="104" y="963"/>
                    <a:pt x="25" y="819"/>
                    <a:pt x="27" y="65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Text Box 8">
              <a:extLst>
                <a:ext uri="{FF2B5EF4-FFF2-40B4-BE49-F238E27FC236}">
                  <a16:creationId xmlns:a16="http://schemas.microsoft.com/office/drawing/2014/main" id="{91AB3FE3-6836-1F44-BEB7-C93EF507CF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86" y="2030"/>
              <a:ext cx="1086" cy="4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wired network 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infrastructure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1658154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2" name="Group 201">
            <a:extLst>
              <a:ext uri="{FF2B5EF4-FFF2-40B4-BE49-F238E27FC236}">
                <a16:creationId xmlns:a16="http://schemas.microsoft.com/office/drawing/2014/main" id="{A462285D-1084-FF4F-8D68-79431132A5A9}"/>
              </a:ext>
            </a:extLst>
          </p:cNvPr>
          <p:cNvGrpSpPr/>
          <p:nvPr/>
        </p:nvGrpSpPr>
        <p:grpSpPr>
          <a:xfrm>
            <a:off x="4562645" y="1600694"/>
            <a:ext cx="2591924" cy="2180474"/>
            <a:chOff x="4562645" y="1600694"/>
            <a:chExt cx="2591924" cy="2180474"/>
          </a:xfrm>
        </p:grpSpPr>
        <p:sp>
          <p:nvSpPr>
            <p:cNvPr id="7" name="Hexagon 6">
              <a:extLst>
                <a:ext uri="{FF2B5EF4-FFF2-40B4-BE49-F238E27FC236}">
                  <a16:creationId xmlns:a16="http://schemas.microsoft.com/office/drawing/2014/main" id="{08D7ADEB-DEFA-2140-A327-52FA5F1CF40F}"/>
                </a:ext>
              </a:extLst>
            </p:cNvPr>
            <p:cNvSpPr/>
            <p:nvPr/>
          </p:nvSpPr>
          <p:spPr>
            <a:xfrm>
              <a:off x="4757358" y="1791732"/>
              <a:ext cx="2397211" cy="1989436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FC256A69-C2D1-A543-B030-86DD682F9AB5}"/>
                </a:ext>
              </a:extLst>
            </p:cNvPr>
            <p:cNvSpPr txBox="1"/>
            <p:nvPr/>
          </p:nvSpPr>
          <p:spPr>
            <a:xfrm>
              <a:off x="4562645" y="2549748"/>
              <a:ext cx="1589760" cy="378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Mobile device  </a:t>
              </a:r>
            </a:p>
            <a:p>
              <a:pPr algn="ctr">
                <a:lnSpc>
                  <a:spcPct val="80000"/>
                </a:lnSpc>
              </a:pPr>
              <a:r>
                <a:rPr lang="en-US" sz="1100" dirty="0">
                  <a:solidFill>
                    <a:prstClr val="black"/>
                  </a:solidFill>
                  <a:latin typeface="Calibri"/>
                </a:rPr>
                <a:t>  (</a:t>
              </a:r>
              <a:r>
                <a:rPr lang="en-US" sz="1100" b="1" dirty="0">
                  <a:solidFill>
                    <a:prstClr val="black"/>
                  </a:solidFill>
                  <a:latin typeface="Calibri"/>
                </a:rPr>
                <a:t>UE</a:t>
              </a:r>
              <a:r>
                <a:rPr lang="en-US" sz="1100" dirty="0">
                  <a:solidFill>
                    <a:prstClr val="black"/>
                  </a:solidFill>
                  <a:latin typeface="Calibri"/>
                </a:rPr>
                <a:t>)</a:t>
              </a: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1077AB8C-4F97-9648-9E6D-13504C1E87CE}"/>
                </a:ext>
              </a:extLst>
            </p:cNvPr>
            <p:cNvSpPr txBox="1"/>
            <p:nvPr/>
          </p:nvSpPr>
          <p:spPr>
            <a:xfrm>
              <a:off x="5930492" y="2821542"/>
              <a:ext cx="944297" cy="39151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>
                <a:lnSpc>
                  <a:spcPct val="80000"/>
                </a:lnSpc>
              </a:pP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Base station</a:t>
              </a:r>
            </a:p>
            <a:p>
              <a:pPr algn="r">
                <a:lnSpc>
                  <a:spcPct val="80000"/>
                </a:lnSpc>
              </a:pPr>
              <a:r>
                <a:rPr lang="en-US" sz="1200" b="1" dirty="0">
                  <a:solidFill>
                    <a:prstClr val="black"/>
                  </a:solidFill>
                  <a:latin typeface="Calibri"/>
                </a:rPr>
                <a:t>(eNode-B)  </a:t>
              </a:r>
              <a:endParaRPr lang="en-US" sz="1050" b="1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103" name="Group 652">
              <a:extLst>
                <a:ext uri="{FF2B5EF4-FFF2-40B4-BE49-F238E27FC236}">
                  <a16:creationId xmlns:a16="http://schemas.microsoft.com/office/drawing/2014/main" id="{36CB4771-2A63-894E-AC40-FAA61C7BB5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11346" y="1885219"/>
              <a:ext cx="733407" cy="660273"/>
              <a:chOff x="2751" y="1851"/>
              <a:chExt cx="462" cy="478"/>
            </a:xfrm>
          </p:grpSpPr>
          <p:pic>
            <p:nvPicPr>
              <p:cNvPr id="104" name="Picture 653" descr="iphone_stylized_small">
                <a:extLst>
                  <a:ext uri="{FF2B5EF4-FFF2-40B4-BE49-F238E27FC236}">
                    <a16:creationId xmlns:a16="http://schemas.microsoft.com/office/drawing/2014/main" id="{EA55BD15-8826-4D4B-B83C-888AAE35CCA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5" name="Picture 654" descr="antenna_radiation_stylized">
                <a:extLst>
                  <a:ext uri="{FF2B5EF4-FFF2-40B4-BE49-F238E27FC236}">
                    <a16:creationId xmlns:a16="http://schemas.microsoft.com/office/drawing/2014/main" id="{8B2359A5-E064-7B47-8F13-00DE528A46B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06" name="Group 105">
              <a:extLst>
                <a:ext uri="{FF2B5EF4-FFF2-40B4-BE49-F238E27FC236}">
                  <a16:creationId xmlns:a16="http://schemas.microsoft.com/office/drawing/2014/main" id="{73144F73-50B6-9948-8BAC-52C7A8795BFD}"/>
                </a:ext>
              </a:extLst>
            </p:cNvPr>
            <p:cNvGrpSpPr/>
            <p:nvPr/>
          </p:nvGrpSpPr>
          <p:grpSpPr>
            <a:xfrm>
              <a:off x="5813450" y="3333577"/>
              <a:ext cx="534987" cy="407988"/>
              <a:chOff x="7432700" y="2327293"/>
              <a:chExt cx="534987" cy="407988"/>
            </a:xfrm>
          </p:grpSpPr>
          <p:pic>
            <p:nvPicPr>
              <p:cNvPr id="107" name="Picture 1017" descr="antenna_stylized">
                <a:extLst>
                  <a:ext uri="{FF2B5EF4-FFF2-40B4-BE49-F238E27FC236}">
                    <a16:creationId xmlns:a16="http://schemas.microsoft.com/office/drawing/2014/main" id="{C8C7C570-DDF6-904D-A61F-E4DD57673B2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2700" y="232729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8" name="Picture 1018" descr="laptop_keyboard">
                <a:extLst>
                  <a:ext uri="{FF2B5EF4-FFF2-40B4-BE49-F238E27FC236}">
                    <a16:creationId xmlns:a16="http://schemas.microsoft.com/office/drawing/2014/main" id="{B68D8E89-FD90-264C-B364-7B39BB1340C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9" name="Freeform 1019">
                <a:extLst>
                  <a:ext uri="{FF2B5EF4-FFF2-40B4-BE49-F238E27FC236}">
                    <a16:creationId xmlns:a16="http://schemas.microsoft.com/office/drawing/2014/main" id="{380CFADB-76D0-FA4D-90BB-A26DBEB60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110" name="Picture 1020" descr="screen">
                <a:extLst>
                  <a:ext uri="{FF2B5EF4-FFF2-40B4-BE49-F238E27FC236}">
                    <a16:creationId xmlns:a16="http://schemas.microsoft.com/office/drawing/2014/main" id="{A237643D-DD8F-FB44-8E56-4D45DBE0124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1" name="Freeform 1021">
                <a:extLst>
                  <a:ext uri="{FF2B5EF4-FFF2-40B4-BE49-F238E27FC236}">
                    <a16:creationId xmlns:a16="http://schemas.microsoft.com/office/drawing/2014/main" id="{8985CD50-805B-1345-8E10-8343506C08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2" name="Freeform 1022">
                <a:extLst>
                  <a:ext uri="{FF2B5EF4-FFF2-40B4-BE49-F238E27FC236}">
                    <a16:creationId xmlns:a16="http://schemas.microsoft.com/office/drawing/2014/main" id="{6D617E6D-9C00-8A4E-8D9E-EF5B1D4FE0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" name="Freeform 1023">
                <a:extLst>
                  <a:ext uri="{FF2B5EF4-FFF2-40B4-BE49-F238E27FC236}">
                    <a16:creationId xmlns:a16="http://schemas.microsoft.com/office/drawing/2014/main" id="{930ED57E-7DDE-6648-8FCE-929B05FE7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" name="Freeform 1024">
                <a:extLst>
                  <a:ext uri="{FF2B5EF4-FFF2-40B4-BE49-F238E27FC236}">
                    <a16:creationId xmlns:a16="http://schemas.microsoft.com/office/drawing/2014/main" id="{23DB6C7D-D7B9-B74D-81D2-D0B998C19E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" name="Freeform 1025">
                <a:extLst>
                  <a:ext uri="{FF2B5EF4-FFF2-40B4-BE49-F238E27FC236}">
                    <a16:creationId xmlns:a16="http://schemas.microsoft.com/office/drawing/2014/main" id="{7D45606B-5973-AD48-80F7-4CC08CA00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" name="Freeform 1026">
                <a:extLst>
                  <a:ext uri="{FF2B5EF4-FFF2-40B4-BE49-F238E27FC236}">
                    <a16:creationId xmlns:a16="http://schemas.microsoft.com/office/drawing/2014/main" id="{E112E3C9-463B-E146-B611-9BDFF0447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117" name="Group 1027">
                <a:extLst>
                  <a:ext uri="{FF2B5EF4-FFF2-40B4-BE49-F238E27FC236}">
                    <a16:creationId xmlns:a16="http://schemas.microsoft.com/office/drawing/2014/main" id="{1394DF9E-9B05-0D40-B89F-2E9DF41443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124" name="Freeform 1028">
                  <a:extLst>
                    <a:ext uri="{FF2B5EF4-FFF2-40B4-BE49-F238E27FC236}">
                      <a16:creationId xmlns:a16="http://schemas.microsoft.com/office/drawing/2014/main" id="{2A10469D-E365-C54C-8DB4-D5103D640C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25" name="Freeform 1029">
                  <a:extLst>
                    <a:ext uri="{FF2B5EF4-FFF2-40B4-BE49-F238E27FC236}">
                      <a16:creationId xmlns:a16="http://schemas.microsoft.com/office/drawing/2014/main" id="{F7C3647C-32D0-5F41-9BC9-7173EE986B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26" name="Freeform 1030">
                  <a:extLst>
                    <a:ext uri="{FF2B5EF4-FFF2-40B4-BE49-F238E27FC236}">
                      <a16:creationId xmlns:a16="http://schemas.microsoft.com/office/drawing/2014/main" id="{476F1D48-543B-414E-BA62-7B998F7BD1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27" name="Freeform 1031">
                  <a:extLst>
                    <a:ext uri="{FF2B5EF4-FFF2-40B4-BE49-F238E27FC236}">
                      <a16:creationId xmlns:a16="http://schemas.microsoft.com/office/drawing/2014/main" id="{F49B3C33-7435-084A-B367-B1A4FBEC58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28" name="Freeform 1032">
                  <a:extLst>
                    <a:ext uri="{FF2B5EF4-FFF2-40B4-BE49-F238E27FC236}">
                      <a16:creationId xmlns:a16="http://schemas.microsoft.com/office/drawing/2014/main" id="{753E63AF-5CD6-9F4C-A43A-C430C32FBB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29" name="Freeform 1033">
                  <a:extLst>
                    <a:ext uri="{FF2B5EF4-FFF2-40B4-BE49-F238E27FC236}">
                      <a16:creationId xmlns:a16="http://schemas.microsoft.com/office/drawing/2014/main" id="{110B3EC1-3B31-8448-B138-35B1676F20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18" name="Freeform 1034">
                <a:extLst>
                  <a:ext uri="{FF2B5EF4-FFF2-40B4-BE49-F238E27FC236}">
                    <a16:creationId xmlns:a16="http://schemas.microsoft.com/office/drawing/2014/main" id="{36F420A0-C9FD-F243-8BAA-CD8C30A9D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" name="Freeform 1035">
                <a:extLst>
                  <a:ext uri="{FF2B5EF4-FFF2-40B4-BE49-F238E27FC236}">
                    <a16:creationId xmlns:a16="http://schemas.microsoft.com/office/drawing/2014/main" id="{C8E2EA73-9D16-D44D-B3DE-7E6830318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" name="Freeform 1036">
                <a:extLst>
                  <a:ext uri="{FF2B5EF4-FFF2-40B4-BE49-F238E27FC236}">
                    <a16:creationId xmlns:a16="http://schemas.microsoft.com/office/drawing/2014/main" id="{7EBD0DA0-6DF9-D64A-8B9B-5C402E2FC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" name="Freeform 1037">
                <a:extLst>
                  <a:ext uri="{FF2B5EF4-FFF2-40B4-BE49-F238E27FC236}">
                    <a16:creationId xmlns:a16="http://schemas.microsoft.com/office/drawing/2014/main" id="{85F400EE-828F-0B4F-AFDB-00999CCEC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" name="Freeform 1038">
                <a:extLst>
                  <a:ext uri="{FF2B5EF4-FFF2-40B4-BE49-F238E27FC236}">
                    <a16:creationId xmlns:a16="http://schemas.microsoft.com/office/drawing/2014/main" id="{433351C2-AF49-5248-A49A-0FC06845A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" name="Freeform 1039">
                <a:extLst>
                  <a:ext uri="{FF2B5EF4-FFF2-40B4-BE49-F238E27FC236}">
                    <a16:creationId xmlns:a16="http://schemas.microsoft.com/office/drawing/2014/main" id="{5F49E4A7-D7BF-8740-9896-8E875318EE92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30" name="Group 129">
              <a:extLst>
                <a:ext uri="{FF2B5EF4-FFF2-40B4-BE49-F238E27FC236}">
                  <a16:creationId xmlns:a16="http://schemas.microsoft.com/office/drawing/2014/main" id="{50DEF07B-085B-F548-A6B0-FC26F677AAD1}"/>
                </a:ext>
              </a:extLst>
            </p:cNvPr>
            <p:cNvGrpSpPr/>
            <p:nvPr/>
          </p:nvGrpSpPr>
          <p:grpSpPr>
            <a:xfrm>
              <a:off x="4909191" y="2961947"/>
              <a:ext cx="849312" cy="226109"/>
              <a:chOff x="8493165" y="2029804"/>
              <a:chExt cx="849312" cy="226109"/>
            </a:xfrm>
          </p:grpSpPr>
          <p:pic>
            <p:nvPicPr>
              <p:cNvPr id="131" name="Picture 603" descr="car_icon_small">
                <a:extLst>
                  <a:ext uri="{FF2B5EF4-FFF2-40B4-BE49-F238E27FC236}">
                    <a16:creationId xmlns:a16="http://schemas.microsoft.com/office/drawing/2014/main" id="{071395AA-00CA-5546-985F-D14E16D0398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3165" y="2087638"/>
                <a:ext cx="849312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32" name="Picture 1017" descr="antenna_stylized">
                <a:extLst>
                  <a:ext uri="{FF2B5EF4-FFF2-40B4-BE49-F238E27FC236}">
                    <a16:creationId xmlns:a16="http://schemas.microsoft.com/office/drawing/2014/main" id="{C334AFE3-1602-4F4A-986D-5E17D8FA88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04645" y="202980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36" name="Group 135">
              <a:extLst>
                <a:ext uri="{FF2B5EF4-FFF2-40B4-BE49-F238E27FC236}">
                  <a16:creationId xmlns:a16="http://schemas.microsoft.com/office/drawing/2014/main" id="{E5FAD1FE-D7A3-3A4B-A78A-8240EF40F1F1}"/>
                </a:ext>
              </a:extLst>
            </p:cNvPr>
            <p:cNvGrpSpPr/>
            <p:nvPr/>
          </p:nvGrpSpPr>
          <p:grpSpPr>
            <a:xfrm>
              <a:off x="5970432" y="1600694"/>
              <a:ext cx="466245" cy="953439"/>
              <a:chOff x="6476205" y="1279015"/>
              <a:chExt cx="466245" cy="953439"/>
            </a:xfrm>
          </p:grpSpPr>
          <p:grpSp>
            <p:nvGrpSpPr>
              <p:cNvPr id="137" name="Group 817">
                <a:extLst>
                  <a:ext uri="{FF2B5EF4-FFF2-40B4-BE49-F238E27FC236}">
                    <a16:creationId xmlns:a16="http://schemas.microsoft.com/office/drawing/2014/main" id="{0D9B5D81-AC8D-5048-B8EB-4DD733071E0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6205" y="1279015"/>
                <a:ext cx="466245" cy="434369"/>
                <a:chOff x="2920" y="1424"/>
                <a:chExt cx="326" cy="320"/>
              </a:xfrm>
            </p:grpSpPr>
            <p:sp>
              <p:nvSpPr>
                <p:cNvPr id="154" name="Oval 818">
                  <a:extLst>
                    <a:ext uri="{FF2B5EF4-FFF2-40B4-BE49-F238E27FC236}">
                      <a16:creationId xmlns:a16="http://schemas.microsoft.com/office/drawing/2014/main" id="{DB177524-0C04-2248-8BF3-759F282215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0" y="1445"/>
                  <a:ext cx="326" cy="28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grpSp>
              <p:nvGrpSpPr>
                <p:cNvPr id="155" name="Group 819">
                  <a:extLst>
                    <a:ext uri="{FF2B5EF4-FFF2-40B4-BE49-F238E27FC236}">
                      <a16:creationId xmlns:a16="http://schemas.microsoft.com/office/drawing/2014/main" id="{5057A4FD-F481-4040-9168-014C31D2095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9" y="1424"/>
                  <a:ext cx="265" cy="280"/>
                  <a:chOff x="2949" y="1424"/>
                  <a:chExt cx="265" cy="280"/>
                </a:xfrm>
              </p:grpSpPr>
              <p:sp>
                <p:nvSpPr>
                  <p:cNvPr id="157" name="Oval 820">
                    <a:extLst>
                      <a:ext uri="{FF2B5EF4-FFF2-40B4-BE49-F238E27FC236}">
                        <a16:creationId xmlns:a16="http://schemas.microsoft.com/office/drawing/2014/main" id="{0283F91F-37E5-F049-8A58-5E862FAA73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158" name="Oval 821">
                    <a:extLst>
                      <a:ext uri="{FF2B5EF4-FFF2-40B4-BE49-F238E27FC236}">
                        <a16:creationId xmlns:a16="http://schemas.microsoft.com/office/drawing/2014/main" id="{0C1D47D9-C3E7-6046-8CCF-68630333A1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159" name="Oval 822">
                    <a:extLst>
                      <a:ext uri="{FF2B5EF4-FFF2-40B4-BE49-F238E27FC236}">
                        <a16:creationId xmlns:a16="http://schemas.microsoft.com/office/drawing/2014/main" id="{DD05FCAE-DA78-7149-88E3-D18D3279C5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160" name="Oval 823">
                    <a:extLst>
                      <a:ext uri="{FF2B5EF4-FFF2-40B4-BE49-F238E27FC236}">
                        <a16:creationId xmlns:a16="http://schemas.microsoft.com/office/drawing/2014/main" id="{EEE1FB61-5199-6F44-9FAD-2337839752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161" name="Freeform 824">
                    <a:extLst>
                      <a:ext uri="{FF2B5EF4-FFF2-40B4-BE49-F238E27FC236}">
                        <a16:creationId xmlns:a16="http://schemas.microsoft.com/office/drawing/2014/main" id="{31F37EB6-8693-A340-939B-1F3B677BF1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987" y="1424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sp>
              <p:nvSpPr>
                <p:cNvPr id="156" name="Freeform 825">
                  <a:extLst>
                    <a:ext uri="{FF2B5EF4-FFF2-40B4-BE49-F238E27FC236}">
                      <a16:creationId xmlns:a16="http://schemas.microsoft.com/office/drawing/2014/main" id="{1C435E7F-E1B6-8343-9D75-8171A4AD79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5" y="1615"/>
                  <a:ext cx="178" cy="129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rgbClr val="9CE0FA"/>
                </a:solidFill>
                <a:ln w="19050" cmpd="sng">
                  <a:noFill/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138" name="Group 398">
                <a:extLst>
                  <a:ext uri="{FF2B5EF4-FFF2-40B4-BE49-F238E27FC236}">
                    <a16:creationId xmlns:a16="http://schemas.microsoft.com/office/drawing/2014/main" id="{5D86D020-31A1-C340-AFF5-16F60E1A342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27789" y="1518577"/>
                <a:ext cx="375668" cy="713877"/>
                <a:chOff x="3130" y="3288"/>
                <a:chExt cx="410" cy="742"/>
              </a:xfrm>
            </p:grpSpPr>
            <p:sp>
              <p:nvSpPr>
                <p:cNvPr id="139" name="Line 270">
                  <a:extLst>
                    <a:ext uri="{FF2B5EF4-FFF2-40B4-BE49-F238E27FC236}">
                      <a16:creationId xmlns:a16="http://schemas.microsoft.com/office/drawing/2014/main" id="{949CE4BD-78DA-604B-92F3-1D03346935E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0" name="Line 271">
                  <a:extLst>
                    <a:ext uri="{FF2B5EF4-FFF2-40B4-BE49-F238E27FC236}">
                      <a16:creationId xmlns:a16="http://schemas.microsoft.com/office/drawing/2014/main" id="{761F30C6-D770-0C4F-932B-2925C61278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1" name="Line 272">
                  <a:extLst>
                    <a:ext uri="{FF2B5EF4-FFF2-40B4-BE49-F238E27FC236}">
                      <a16:creationId xmlns:a16="http://schemas.microsoft.com/office/drawing/2014/main" id="{EBF036A5-9326-5848-9488-8FF87C16E64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2" name="Line 273">
                  <a:extLst>
                    <a:ext uri="{FF2B5EF4-FFF2-40B4-BE49-F238E27FC236}">
                      <a16:creationId xmlns:a16="http://schemas.microsoft.com/office/drawing/2014/main" id="{0D102482-3BF2-6241-A997-8609B26D52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3" name="Line 274">
                  <a:extLst>
                    <a:ext uri="{FF2B5EF4-FFF2-40B4-BE49-F238E27FC236}">
                      <a16:creationId xmlns:a16="http://schemas.microsoft.com/office/drawing/2014/main" id="{DEAB493C-8B1D-1542-95EF-04647FF4CC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4" name="Line 275">
                  <a:extLst>
                    <a:ext uri="{FF2B5EF4-FFF2-40B4-BE49-F238E27FC236}">
                      <a16:creationId xmlns:a16="http://schemas.microsoft.com/office/drawing/2014/main" id="{DCD9A2A9-D9D6-2244-AC74-E5D193BEAC5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5" name="Line 276">
                  <a:extLst>
                    <a:ext uri="{FF2B5EF4-FFF2-40B4-BE49-F238E27FC236}">
                      <a16:creationId xmlns:a16="http://schemas.microsoft.com/office/drawing/2014/main" id="{376EC72C-D465-B74E-BC22-4986E37F396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6" name="Line 277">
                  <a:extLst>
                    <a:ext uri="{FF2B5EF4-FFF2-40B4-BE49-F238E27FC236}">
                      <a16:creationId xmlns:a16="http://schemas.microsoft.com/office/drawing/2014/main" id="{87354D11-E156-434D-AEDA-9254277C663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7" name="Line 278">
                  <a:extLst>
                    <a:ext uri="{FF2B5EF4-FFF2-40B4-BE49-F238E27FC236}">
                      <a16:creationId xmlns:a16="http://schemas.microsoft.com/office/drawing/2014/main" id="{8B980E52-C78C-A84F-BB89-7BED03E7B3E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8" name="Line 279">
                  <a:extLst>
                    <a:ext uri="{FF2B5EF4-FFF2-40B4-BE49-F238E27FC236}">
                      <a16:creationId xmlns:a16="http://schemas.microsoft.com/office/drawing/2014/main" id="{73A817D2-6A2B-214B-AB58-27A3A58AC2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9" name="Line 280">
                  <a:extLst>
                    <a:ext uri="{FF2B5EF4-FFF2-40B4-BE49-F238E27FC236}">
                      <a16:creationId xmlns:a16="http://schemas.microsoft.com/office/drawing/2014/main" id="{916DC283-CF0C-534A-B976-17BA60CF784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50" name="Line 281">
                  <a:extLst>
                    <a:ext uri="{FF2B5EF4-FFF2-40B4-BE49-F238E27FC236}">
                      <a16:creationId xmlns:a16="http://schemas.microsoft.com/office/drawing/2014/main" id="{152ABD1F-B192-7745-B8D9-3C8701CB51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51" name="Line 282">
                  <a:extLst>
                    <a:ext uri="{FF2B5EF4-FFF2-40B4-BE49-F238E27FC236}">
                      <a16:creationId xmlns:a16="http://schemas.microsoft.com/office/drawing/2014/main" id="{FD0976AD-805F-3A4B-81C4-53C042F6209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52" name="Line 283">
                  <a:extLst>
                    <a:ext uri="{FF2B5EF4-FFF2-40B4-BE49-F238E27FC236}">
                      <a16:creationId xmlns:a16="http://schemas.microsoft.com/office/drawing/2014/main" id="{6F5E1723-7AA1-7D47-8277-6D69C281C54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53" name="Line 284">
                  <a:extLst>
                    <a:ext uri="{FF2B5EF4-FFF2-40B4-BE49-F238E27FC236}">
                      <a16:creationId xmlns:a16="http://schemas.microsoft.com/office/drawing/2014/main" id="{CBF99551-D088-5247-A082-CCFDDB33285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62" name="Group 161">
              <a:extLst>
                <a:ext uri="{FF2B5EF4-FFF2-40B4-BE49-F238E27FC236}">
                  <a16:creationId xmlns:a16="http://schemas.microsoft.com/office/drawing/2014/main" id="{D36517A2-858A-2F4E-A279-18EF97B87F0A}"/>
                </a:ext>
              </a:extLst>
            </p:cNvPr>
            <p:cNvGrpSpPr/>
            <p:nvPr/>
          </p:nvGrpSpPr>
          <p:grpSpPr>
            <a:xfrm>
              <a:off x="6091888" y="2409568"/>
              <a:ext cx="767148" cy="417298"/>
              <a:chOff x="1503784" y="3006600"/>
              <a:chExt cx="1771786" cy="957087"/>
            </a:xfrm>
          </p:grpSpPr>
          <p:grpSp>
            <p:nvGrpSpPr>
              <p:cNvPr id="163" name="Group 162">
                <a:extLst>
                  <a:ext uri="{FF2B5EF4-FFF2-40B4-BE49-F238E27FC236}">
                    <a16:creationId xmlns:a16="http://schemas.microsoft.com/office/drawing/2014/main" id="{92C26280-3AA3-9F40-BDFB-C353411E1BF8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184" name="Freeform 183">
                  <a:extLst>
                    <a:ext uri="{FF2B5EF4-FFF2-40B4-BE49-F238E27FC236}">
                      <a16:creationId xmlns:a16="http://schemas.microsoft.com/office/drawing/2014/main" id="{9E8B6F04-3D12-834A-9A5C-1A65B7A4E0AC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185" name="Oval 184">
                  <a:extLst>
                    <a:ext uri="{FF2B5EF4-FFF2-40B4-BE49-F238E27FC236}">
                      <a16:creationId xmlns:a16="http://schemas.microsoft.com/office/drawing/2014/main" id="{BAB71BE8-621D-4240-A0D6-BF414D90BD58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164" name="Group 163">
                <a:extLst>
                  <a:ext uri="{FF2B5EF4-FFF2-40B4-BE49-F238E27FC236}">
                    <a16:creationId xmlns:a16="http://schemas.microsoft.com/office/drawing/2014/main" id="{2CF17390-18A6-FD41-8F3E-71727D24BB9D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165" name="Group 164">
                  <a:extLst>
                    <a:ext uri="{FF2B5EF4-FFF2-40B4-BE49-F238E27FC236}">
                      <a16:creationId xmlns:a16="http://schemas.microsoft.com/office/drawing/2014/main" id="{D9E64B64-6849-FE45-BF46-0D918231AF05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182" name="Parallelogram 181">
                    <a:extLst>
                      <a:ext uri="{FF2B5EF4-FFF2-40B4-BE49-F238E27FC236}">
                        <a16:creationId xmlns:a16="http://schemas.microsoft.com/office/drawing/2014/main" id="{6EE94B82-B12D-EC48-AE9F-573C3874B87C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3" name="Parallelogram 182">
                    <a:extLst>
                      <a:ext uri="{FF2B5EF4-FFF2-40B4-BE49-F238E27FC236}">
                        <a16:creationId xmlns:a16="http://schemas.microsoft.com/office/drawing/2014/main" id="{D55E08F2-F010-B342-A40A-546A40CBE2DD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166" name="Group 165">
                  <a:extLst>
                    <a:ext uri="{FF2B5EF4-FFF2-40B4-BE49-F238E27FC236}">
                      <a16:creationId xmlns:a16="http://schemas.microsoft.com/office/drawing/2014/main" id="{ACDF3551-D60A-3F45-9A09-E70CE24AC5ED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180" name="Parallelogram 179">
                    <a:extLst>
                      <a:ext uri="{FF2B5EF4-FFF2-40B4-BE49-F238E27FC236}">
                        <a16:creationId xmlns:a16="http://schemas.microsoft.com/office/drawing/2014/main" id="{0DDB23E6-6B20-2941-B01E-E2D5EEAD5F04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1" name="Parallelogram 180">
                    <a:extLst>
                      <a:ext uri="{FF2B5EF4-FFF2-40B4-BE49-F238E27FC236}">
                        <a16:creationId xmlns:a16="http://schemas.microsoft.com/office/drawing/2014/main" id="{3BE52042-F8B2-6D41-8779-915E3CDE4175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67" name="Parallelogram 166">
                  <a:extLst>
                    <a:ext uri="{FF2B5EF4-FFF2-40B4-BE49-F238E27FC236}">
                      <a16:creationId xmlns:a16="http://schemas.microsoft.com/office/drawing/2014/main" id="{B455ABEB-23BD-DE4C-8E03-D8F0E9018FCF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68" name="Parallelogram 167">
                  <a:extLst>
                    <a:ext uri="{FF2B5EF4-FFF2-40B4-BE49-F238E27FC236}">
                      <a16:creationId xmlns:a16="http://schemas.microsoft.com/office/drawing/2014/main" id="{7BC57952-7B7C-D64A-B949-8C6E9F43AAC1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69" name="Parallelogram 168">
                  <a:extLst>
                    <a:ext uri="{FF2B5EF4-FFF2-40B4-BE49-F238E27FC236}">
                      <a16:creationId xmlns:a16="http://schemas.microsoft.com/office/drawing/2014/main" id="{3B1815F2-0846-CC40-985E-2CC850031A80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0" name="Parallelogram 169">
                  <a:extLst>
                    <a:ext uri="{FF2B5EF4-FFF2-40B4-BE49-F238E27FC236}">
                      <a16:creationId xmlns:a16="http://schemas.microsoft.com/office/drawing/2014/main" id="{913404AE-BF22-764D-B1A1-9EA2B257AB35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1" name="Parallelogram 170">
                  <a:extLst>
                    <a:ext uri="{FF2B5EF4-FFF2-40B4-BE49-F238E27FC236}">
                      <a16:creationId xmlns:a16="http://schemas.microsoft.com/office/drawing/2014/main" id="{5A2FA4E0-E3E0-5C47-8D3A-A7484250715C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2" name="Parallelogram 171">
                  <a:extLst>
                    <a:ext uri="{FF2B5EF4-FFF2-40B4-BE49-F238E27FC236}">
                      <a16:creationId xmlns:a16="http://schemas.microsoft.com/office/drawing/2014/main" id="{D17790A6-CED1-B84C-A41F-DC56511BDCB1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73" name="Group 172">
                  <a:extLst>
                    <a:ext uri="{FF2B5EF4-FFF2-40B4-BE49-F238E27FC236}">
                      <a16:creationId xmlns:a16="http://schemas.microsoft.com/office/drawing/2014/main" id="{0B4C1889-60B9-064B-AC99-824B1343605B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176" name="Parallelogram 175">
                    <a:extLst>
                      <a:ext uri="{FF2B5EF4-FFF2-40B4-BE49-F238E27FC236}">
                        <a16:creationId xmlns:a16="http://schemas.microsoft.com/office/drawing/2014/main" id="{07B36360-9A3A-DC46-B550-29C20AA0C257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" name="Parallelogram 176">
                    <a:extLst>
                      <a:ext uri="{FF2B5EF4-FFF2-40B4-BE49-F238E27FC236}">
                        <a16:creationId xmlns:a16="http://schemas.microsoft.com/office/drawing/2014/main" id="{ABA6FB54-3EC0-AE4F-9782-569D5393345F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" name="Parallelogram 177">
                    <a:extLst>
                      <a:ext uri="{FF2B5EF4-FFF2-40B4-BE49-F238E27FC236}">
                        <a16:creationId xmlns:a16="http://schemas.microsoft.com/office/drawing/2014/main" id="{F82E7FFE-DDEF-D743-96DC-E3D9F4A2D42C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" name="Parallelogram 178">
                    <a:extLst>
                      <a:ext uri="{FF2B5EF4-FFF2-40B4-BE49-F238E27FC236}">
                        <a16:creationId xmlns:a16="http://schemas.microsoft.com/office/drawing/2014/main" id="{C9D402E7-CB51-FD47-85D7-5877A17BFBFE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74" name="Parallelogram 173">
                  <a:extLst>
                    <a:ext uri="{FF2B5EF4-FFF2-40B4-BE49-F238E27FC236}">
                      <a16:creationId xmlns:a16="http://schemas.microsoft.com/office/drawing/2014/main" id="{74FA71DB-E74A-DB43-BE5D-9E4CECB32940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5" name="Parallelogram 174">
                  <a:extLst>
                    <a:ext uri="{FF2B5EF4-FFF2-40B4-BE49-F238E27FC236}">
                      <a16:creationId xmlns:a16="http://schemas.microsoft.com/office/drawing/2014/main" id="{428D2F5D-5588-DB4B-8D69-289FA762F5F7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Elements of 4G LTE architecture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40</a:t>
            </a:fld>
            <a:endParaRPr lang="en-US" dirty="0"/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67FE092D-64B1-C246-9F44-49F922C34233}"/>
              </a:ext>
            </a:extLst>
          </p:cNvPr>
          <p:cNvCxnSpPr/>
          <p:nvPr/>
        </p:nvCxnSpPr>
        <p:spPr>
          <a:xfrm>
            <a:off x="4805662" y="5630267"/>
            <a:ext cx="1935069" cy="0"/>
          </a:xfrm>
          <a:prstGeom prst="line">
            <a:avLst/>
          </a:prstGeom>
          <a:ln w="9525">
            <a:solidFill>
              <a:schemeClr val="tx1"/>
            </a:solidFill>
            <a:headEnd type="triangle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1CFE8715-75BD-8B46-A6C2-15B549366DA1}"/>
              </a:ext>
            </a:extLst>
          </p:cNvPr>
          <p:cNvCxnSpPr/>
          <p:nvPr/>
        </p:nvCxnSpPr>
        <p:spPr>
          <a:xfrm flipV="1">
            <a:off x="6787850" y="5410809"/>
            <a:ext cx="0" cy="479012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609E3E45-1F60-7741-94C9-15F95B2239F5}"/>
              </a:ext>
            </a:extLst>
          </p:cNvPr>
          <p:cNvCxnSpPr/>
          <p:nvPr/>
        </p:nvCxnSpPr>
        <p:spPr>
          <a:xfrm flipV="1">
            <a:off x="4812498" y="5371201"/>
            <a:ext cx="0" cy="479012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2" name="TextBox 41">
            <a:extLst>
              <a:ext uri="{FF2B5EF4-FFF2-40B4-BE49-F238E27FC236}">
                <a16:creationId xmlns:a16="http://schemas.microsoft.com/office/drawing/2014/main" id="{60AD4F00-716A-8948-95E4-983B433F77EF}"/>
              </a:ext>
            </a:extLst>
          </p:cNvPr>
          <p:cNvSpPr txBox="1"/>
          <p:nvPr/>
        </p:nvSpPr>
        <p:spPr>
          <a:xfrm>
            <a:off x="5063179" y="5347439"/>
            <a:ext cx="1450589" cy="590931"/>
          </a:xfrm>
          <a:prstGeom prst="rect">
            <a:avLst/>
          </a:prstGeom>
          <a:solidFill>
            <a:srgbClr val="FFFFFF"/>
          </a:solidFill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prstClr val="black"/>
                </a:solidFill>
                <a:latin typeface="Calibri"/>
              </a:rPr>
              <a:t>radio access</a:t>
            </a:r>
          </a:p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prstClr val="black"/>
                </a:solidFill>
                <a:latin typeface="Calibri"/>
              </a:rPr>
              <a:t>network</a:t>
            </a:r>
          </a:p>
        </p:txBody>
      </p:sp>
      <p:grpSp>
        <p:nvGrpSpPr>
          <p:cNvPr id="201" name="Group 200">
            <a:extLst>
              <a:ext uri="{FF2B5EF4-FFF2-40B4-BE49-F238E27FC236}">
                <a16:creationId xmlns:a16="http://schemas.microsoft.com/office/drawing/2014/main" id="{915C622E-2D9B-A540-B112-120925AE4F96}"/>
              </a:ext>
            </a:extLst>
          </p:cNvPr>
          <p:cNvGrpSpPr/>
          <p:nvPr/>
        </p:nvGrpSpPr>
        <p:grpSpPr>
          <a:xfrm>
            <a:off x="6882251" y="5401405"/>
            <a:ext cx="4460358" cy="479012"/>
            <a:chOff x="6882251" y="5401405"/>
            <a:chExt cx="4460358" cy="479012"/>
          </a:xfrm>
        </p:grpSpPr>
        <p:cxnSp>
          <p:nvCxnSpPr>
            <p:cNvPr id="38" name="Straight Connector 37">
              <a:extLst>
                <a:ext uri="{FF2B5EF4-FFF2-40B4-BE49-F238E27FC236}">
                  <a16:creationId xmlns:a16="http://schemas.microsoft.com/office/drawing/2014/main" id="{73AAA2B4-6ED7-5B45-A5FD-32E5F9D08742}"/>
                </a:ext>
              </a:extLst>
            </p:cNvPr>
            <p:cNvCxnSpPr/>
            <p:nvPr/>
          </p:nvCxnSpPr>
          <p:spPr>
            <a:xfrm>
              <a:off x="6882251" y="5630267"/>
              <a:ext cx="4391547" cy="0"/>
            </a:xfrm>
            <a:prstGeom prst="line">
              <a:avLst/>
            </a:prstGeom>
            <a:ln w="9525">
              <a:solidFill>
                <a:schemeClr val="tx1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8C626C5A-E315-EE47-A221-EFD38796295B}"/>
                </a:ext>
              </a:extLst>
            </p:cNvPr>
            <p:cNvSpPr txBox="1"/>
            <p:nvPr/>
          </p:nvSpPr>
          <p:spPr>
            <a:xfrm>
              <a:off x="7166924" y="5424089"/>
              <a:ext cx="3695760" cy="400110"/>
            </a:xfrm>
            <a:prstGeom prst="rect">
              <a:avLst/>
            </a:prstGeom>
            <a:solidFill>
              <a:srgbClr val="FFFFFF"/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>
                  <a:solidFill>
                    <a:prstClr val="black"/>
                  </a:solidFill>
                </a:rPr>
                <a:t>all-IP Enhanced Packet Core (EPC)</a:t>
              </a:r>
            </a:p>
          </p:txBody>
        </p: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4B07855E-AF53-3148-B8C7-323AB11B83C3}"/>
                </a:ext>
              </a:extLst>
            </p:cNvPr>
            <p:cNvCxnSpPr/>
            <p:nvPr/>
          </p:nvCxnSpPr>
          <p:spPr>
            <a:xfrm flipV="1">
              <a:off x="11342609" y="5401405"/>
              <a:ext cx="0" cy="479012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677511CE-BDC0-D849-8981-86120199C8EB}"/>
              </a:ext>
            </a:extLst>
          </p:cNvPr>
          <p:cNvGrpSpPr/>
          <p:nvPr/>
        </p:nvGrpSpPr>
        <p:grpSpPr>
          <a:xfrm>
            <a:off x="5835039" y="1910325"/>
            <a:ext cx="6067845" cy="2763823"/>
            <a:chOff x="5835039" y="1910325"/>
            <a:chExt cx="6067845" cy="2763823"/>
          </a:xfrm>
        </p:grpSpPr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FD2D7FAE-DA90-374E-A4B8-23D056E77A6C}"/>
                </a:ext>
              </a:extLst>
            </p:cNvPr>
            <p:cNvSpPr/>
            <p:nvPr/>
          </p:nvSpPr>
          <p:spPr>
            <a:xfrm>
              <a:off x="6908799" y="1910325"/>
              <a:ext cx="4498899" cy="2763823"/>
            </a:xfrm>
            <a:custGeom>
              <a:avLst/>
              <a:gdLst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518548"/>
                <a:gd name="connsiteY0" fmla="*/ 41300 h 846656"/>
                <a:gd name="connsiteX1" fmla="*/ 61642 w 1518548"/>
                <a:gd name="connsiteY1" fmla="*/ 92926 h 846656"/>
                <a:gd name="connsiteX2" fmla="*/ 6574 w 1518548"/>
                <a:gd name="connsiteY2" fmla="*/ 344169 h 846656"/>
                <a:gd name="connsiteX3" fmla="*/ 44433 w 1518548"/>
                <a:gd name="connsiteY3" fmla="*/ 726197 h 846656"/>
                <a:gd name="connsiteX4" fmla="*/ 326661 w 1518548"/>
                <a:gd name="connsiteY4" fmla="*/ 846656 h 846656"/>
                <a:gd name="connsiteX5" fmla="*/ 956510 w 1518548"/>
                <a:gd name="connsiteY5" fmla="*/ 777822 h 846656"/>
                <a:gd name="connsiteX6" fmla="*/ 1472780 w 1518548"/>
                <a:gd name="connsiteY6" fmla="*/ 757172 h 846656"/>
                <a:gd name="connsiteX7" fmla="*/ 1472780 w 1518548"/>
                <a:gd name="connsiteY7" fmla="*/ 357936 h 846656"/>
                <a:gd name="connsiteX8" fmla="*/ 1293806 w 1518548"/>
                <a:gd name="connsiteY8" fmla="*/ 0 h 846656"/>
                <a:gd name="connsiteX9" fmla="*/ 725910 w 1518548"/>
                <a:gd name="connsiteY9" fmla="*/ 55067 h 846656"/>
                <a:gd name="connsiteX10" fmla="*/ 416148 w 1518548"/>
                <a:gd name="connsiteY10" fmla="*/ 41300 h 846656"/>
                <a:gd name="connsiteX0" fmla="*/ 416148 w 1518548"/>
                <a:gd name="connsiteY0" fmla="*/ 84063 h 889419"/>
                <a:gd name="connsiteX1" fmla="*/ 61642 w 1518548"/>
                <a:gd name="connsiteY1" fmla="*/ 135689 h 889419"/>
                <a:gd name="connsiteX2" fmla="*/ 6574 w 1518548"/>
                <a:gd name="connsiteY2" fmla="*/ 386932 h 889419"/>
                <a:gd name="connsiteX3" fmla="*/ 44433 w 1518548"/>
                <a:gd name="connsiteY3" fmla="*/ 768960 h 889419"/>
                <a:gd name="connsiteX4" fmla="*/ 326661 w 1518548"/>
                <a:gd name="connsiteY4" fmla="*/ 889419 h 889419"/>
                <a:gd name="connsiteX5" fmla="*/ 956510 w 1518548"/>
                <a:gd name="connsiteY5" fmla="*/ 820585 h 889419"/>
                <a:gd name="connsiteX6" fmla="*/ 1472780 w 1518548"/>
                <a:gd name="connsiteY6" fmla="*/ 799935 h 889419"/>
                <a:gd name="connsiteX7" fmla="*/ 1472780 w 1518548"/>
                <a:gd name="connsiteY7" fmla="*/ 400699 h 889419"/>
                <a:gd name="connsiteX8" fmla="*/ 1293806 w 1518548"/>
                <a:gd name="connsiteY8" fmla="*/ 42763 h 889419"/>
                <a:gd name="connsiteX9" fmla="*/ 725910 w 1518548"/>
                <a:gd name="connsiteY9" fmla="*/ 97830 h 889419"/>
                <a:gd name="connsiteX10" fmla="*/ 416148 w 1518548"/>
                <a:gd name="connsiteY10" fmla="*/ 84063 h 889419"/>
                <a:gd name="connsiteX0" fmla="*/ 416148 w 1518548"/>
                <a:gd name="connsiteY0" fmla="*/ 52053 h 857409"/>
                <a:gd name="connsiteX1" fmla="*/ 61642 w 1518548"/>
                <a:gd name="connsiteY1" fmla="*/ 103679 h 857409"/>
                <a:gd name="connsiteX2" fmla="*/ 6574 w 1518548"/>
                <a:gd name="connsiteY2" fmla="*/ 354922 h 857409"/>
                <a:gd name="connsiteX3" fmla="*/ 44433 w 1518548"/>
                <a:gd name="connsiteY3" fmla="*/ 736950 h 857409"/>
                <a:gd name="connsiteX4" fmla="*/ 326661 w 1518548"/>
                <a:gd name="connsiteY4" fmla="*/ 857409 h 857409"/>
                <a:gd name="connsiteX5" fmla="*/ 956510 w 1518548"/>
                <a:gd name="connsiteY5" fmla="*/ 788575 h 857409"/>
                <a:gd name="connsiteX6" fmla="*/ 1472780 w 1518548"/>
                <a:gd name="connsiteY6" fmla="*/ 767925 h 857409"/>
                <a:gd name="connsiteX7" fmla="*/ 1472780 w 1518548"/>
                <a:gd name="connsiteY7" fmla="*/ 368689 h 857409"/>
                <a:gd name="connsiteX8" fmla="*/ 1293806 w 1518548"/>
                <a:gd name="connsiteY8" fmla="*/ 10753 h 857409"/>
                <a:gd name="connsiteX9" fmla="*/ 928976 w 1518548"/>
                <a:gd name="connsiteY9" fmla="*/ 89911 h 857409"/>
                <a:gd name="connsiteX10" fmla="*/ 416148 w 1518548"/>
                <a:gd name="connsiteY10" fmla="*/ 52053 h 857409"/>
                <a:gd name="connsiteX0" fmla="*/ 430374 w 1519007"/>
                <a:gd name="connsiteY0" fmla="*/ 231021 h 857409"/>
                <a:gd name="connsiteX1" fmla="*/ 62101 w 1519007"/>
                <a:gd name="connsiteY1" fmla="*/ 103679 h 857409"/>
                <a:gd name="connsiteX2" fmla="*/ 7033 w 1519007"/>
                <a:gd name="connsiteY2" fmla="*/ 354922 h 857409"/>
                <a:gd name="connsiteX3" fmla="*/ 44892 w 1519007"/>
                <a:gd name="connsiteY3" fmla="*/ 736950 h 857409"/>
                <a:gd name="connsiteX4" fmla="*/ 327120 w 1519007"/>
                <a:gd name="connsiteY4" fmla="*/ 857409 h 857409"/>
                <a:gd name="connsiteX5" fmla="*/ 956969 w 1519007"/>
                <a:gd name="connsiteY5" fmla="*/ 788575 h 857409"/>
                <a:gd name="connsiteX6" fmla="*/ 1473239 w 1519007"/>
                <a:gd name="connsiteY6" fmla="*/ 767925 h 857409"/>
                <a:gd name="connsiteX7" fmla="*/ 1473239 w 1519007"/>
                <a:gd name="connsiteY7" fmla="*/ 368689 h 857409"/>
                <a:gd name="connsiteX8" fmla="*/ 1294265 w 1519007"/>
                <a:gd name="connsiteY8" fmla="*/ 10753 h 857409"/>
                <a:gd name="connsiteX9" fmla="*/ 929435 w 1519007"/>
                <a:gd name="connsiteY9" fmla="*/ 89911 h 857409"/>
                <a:gd name="connsiteX10" fmla="*/ 430374 w 1519007"/>
                <a:gd name="connsiteY10" fmla="*/ 231021 h 857409"/>
                <a:gd name="connsiteX0" fmla="*/ 457084 w 1545717"/>
                <a:gd name="connsiteY0" fmla="*/ 231021 h 857409"/>
                <a:gd name="connsiteX1" fmla="*/ 88811 w 1545717"/>
                <a:gd name="connsiteY1" fmla="*/ 103679 h 857409"/>
                <a:gd name="connsiteX2" fmla="*/ 33743 w 1545717"/>
                <a:gd name="connsiteY2" fmla="*/ 354922 h 857409"/>
                <a:gd name="connsiteX3" fmla="*/ 71602 w 1545717"/>
                <a:gd name="connsiteY3" fmla="*/ 736950 h 857409"/>
                <a:gd name="connsiteX4" fmla="*/ 353830 w 1545717"/>
                <a:gd name="connsiteY4" fmla="*/ 857409 h 857409"/>
                <a:gd name="connsiteX5" fmla="*/ 983679 w 1545717"/>
                <a:gd name="connsiteY5" fmla="*/ 788575 h 857409"/>
                <a:gd name="connsiteX6" fmla="*/ 1499949 w 1545717"/>
                <a:gd name="connsiteY6" fmla="*/ 767925 h 857409"/>
                <a:gd name="connsiteX7" fmla="*/ 1499949 w 1545717"/>
                <a:gd name="connsiteY7" fmla="*/ 368689 h 857409"/>
                <a:gd name="connsiteX8" fmla="*/ 1320975 w 1545717"/>
                <a:gd name="connsiteY8" fmla="*/ 10753 h 857409"/>
                <a:gd name="connsiteX9" fmla="*/ 956145 w 1545717"/>
                <a:gd name="connsiteY9" fmla="*/ 89911 h 857409"/>
                <a:gd name="connsiteX10" fmla="*/ 457084 w 1545717"/>
                <a:gd name="connsiteY10" fmla="*/ 231021 h 857409"/>
                <a:gd name="connsiteX0" fmla="*/ 563227 w 1524513"/>
                <a:gd name="connsiteY0" fmla="*/ 182837 h 857409"/>
                <a:gd name="connsiteX1" fmla="*/ 67607 w 1524513"/>
                <a:gd name="connsiteY1" fmla="*/ 103679 h 857409"/>
                <a:gd name="connsiteX2" fmla="*/ 12539 w 1524513"/>
                <a:gd name="connsiteY2" fmla="*/ 354922 h 857409"/>
                <a:gd name="connsiteX3" fmla="*/ 50398 w 1524513"/>
                <a:gd name="connsiteY3" fmla="*/ 736950 h 857409"/>
                <a:gd name="connsiteX4" fmla="*/ 332626 w 1524513"/>
                <a:gd name="connsiteY4" fmla="*/ 857409 h 857409"/>
                <a:gd name="connsiteX5" fmla="*/ 962475 w 1524513"/>
                <a:gd name="connsiteY5" fmla="*/ 788575 h 857409"/>
                <a:gd name="connsiteX6" fmla="*/ 1478745 w 1524513"/>
                <a:gd name="connsiteY6" fmla="*/ 767925 h 857409"/>
                <a:gd name="connsiteX7" fmla="*/ 1478745 w 1524513"/>
                <a:gd name="connsiteY7" fmla="*/ 368689 h 857409"/>
                <a:gd name="connsiteX8" fmla="*/ 1299771 w 1524513"/>
                <a:gd name="connsiteY8" fmla="*/ 10753 h 857409"/>
                <a:gd name="connsiteX9" fmla="*/ 934941 w 1524513"/>
                <a:gd name="connsiteY9" fmla="*/ 89911 h 857409"/>
                <a:gd name="connsiteX10" fmla="*/ 563227 w 1524513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80156 w 1556729"/>
                <a:gd name="connsiteY0" fmla="*/ 95020 h 769592"/>
                <a:gd name="connsiteX1" fmla="*/ 349414 w 1556729"/>
                <a:gd name="connsiteY1" fmla="*/ 232475 h 769592"/>
                <a:gd name="connsiteX2" fmla="*/ 29468 w 1556729"/>
                <a:gd name="connsiteY2" fmla="*/ 267105 h 769592"/>
                <a:gd name="connsiteX3" fmla="*/ 67327 w 1556729"/>
                <a:gd name="connsiteY3" fmla="*/ 649133 h 769592"/>
                <a:gd name="connsiteX4" fmla="*/ 349555 w 1556729"/>
                <a:gd name="connsiteY4" fmla="*/ 769592 h 769592"/>
                <a:gd name="connsiteX5" fmla="*/ 769454 w 1556729"/>
                <a:gd name="connsiteY5" fmla="*/ 638808 h 769592"/>
                <a:gd name="connsiteX6" fmla="*/ 1495674 w 1556729"/>
                <a:gd name="connsiteY6" fmla="*/ 680108 h 769592"/>
                <a:gd name="connsiteX7" fmla="*/ 1495674 w 1556729"/>
                <a:gd name="connsiteY7" fmla="*/ 280872 h 769592"/>
                <a:gd name="connsiteX8" fmla="*/ 1316700 w 1556729"/>
                <a:gd name="connsiteY8" fmla="*/ 50279 h 769592"/>
                <a:gd name="connsiteX9" fmla="*/ 951870 w 1556729"/>
                <a:gd name="connsiteY9" fmla="*/ 2094 h 769592"/>
                <a:gd name="connsiteX10" fmla="*/ 580156 w 1556729"/>
                <a:gd name="connsiteY10" fmla="*/ 95020 h 769592"/>
                <a:gd name="connsiteX0" fmla="*/ 552462 w 1529035"/>
                <a:gd name="connsiteY0" fmla="*/ 95020 h 769592"/>
                <a:gd name="connsiteX1" fmla="*/ 321720 w 1529035"/>
                <a:gd name="connsiteY1" fmla="*/ 232475 h 769592"/>
                <a:gd name="connsiteX2" fmla="*/ 1774 w 1529035"/>
                <a:gd name="connsiteY2" fmla="*/ 267105 h 769592"/>
                <a:gd name="connsiteX3" fmla="*/ 205181 w 1529035"/>
                <a:gd name="connsiteY3" fmla="*/ 597734 h 769592"/>
                <a:gd name="connsiteX4" fmla="*/ 321861 w 1529035"/>
                <a:gd name="connsiteY4" fmla="*/ 769592 h 769592"/>
                <a:gd name="connsiteX5" fmla="*/ 741760 w 1529035"/>
                <a:gd name="connsiteY5" fmla="*/ 638808 h 769592"/>
                <a:gd name="connsiteX6" fmla="*/ 1467980 w 1529035"/>
                <a:gd name="connsiteY6" fmla="*/ 680108 h 769592"/>
                <a:gd name="connsiteX7" fmla="*/ 1467980 w 1529035"/>
                <a:gd name="connsiteY7" fmla="*/ 280872 h 769592"/>
                <a:gd name="connsiteX8" fmla="*/ 1289006 w 1529035"/>
                <a:gd name="connsiteY8" fmla="*/ 50279 h 769592"/>
                <a:gd name="connsiteX9" fmla="*/ 924176 w 1529035"/>
                <a:gd name="connsiteY9" fmla="*/ 2094 h 769592"/>
                <a:gd name="connsiteX10" fmla="*/ 552462 w 1529035"/>
                <a:gd name="connsiteY10" fmla="*/ 95020 h 769592"/>
                <a:gd name="connsiteX0" fmla="*/ 552568 w 1529141"/>
                <a:gd name="connsiteY0" fmla="*/ 95020 h 697308"/>
                <a:gd name="connsiteX1" fmla="*/ 321826 w 1529141"/>
                <a:gd name="connsiteY1" fmla="*/ 232475 h 697308"/>
                <a:gd name="connsiteX2" fmla="*/ 1880 w 1529141"/>
                <a:gd name="connsiteY2" fmla="*/ 267105 h 697308"/>
                <a:gd name="connsiteX3" fmla="*/ 205287 w 1529141"/>
                <a:gd name="connsiteY3" fmla="*/ 597734 h 697308"/>
                <a:gd name="connsiteX4" fmla="*/ 526144 w 1529141"/>
                <a:gd name="connsiteY4" fmla="*/ 563993 h 697308"/>
                <a:gd name="connsiteX5" fmla="*/ 741866 w 1529141"/>
                <a:gd name="connsiteY5" fmla="*/ 638808 h 697308"/>
                <a:gd name="connsiteX6" fmla="*/ 1468086 w 1529141"/>
                <a:gd name="connsiteY6" fmla="*/ 680108 h 697308"/>
                <a:gd name="connsiteX7" fmla="*/ 1468086 w 1529141"/>
                <a:gd name="connsiteY7" fmla="*/ 280872 h 697308"/>
                <a:gd name="connsiteX8" fmla="*/ 1289112 w 1529141"/>
                <a:gd name="connsiteY8" fmla="*/ 50279 h 697308"/>
                <a:gd name="connsiteX9" fmla="*/ 924282 w 1529141"/>
                <a:gd name="connsiteY9" fmla="*/ 2094 h 697308"/>
                <a:gd name="connsiteX10" fmla="*/ 552568 w 1529141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4713 w 1481286"/>
                <a:gd name="connsiteY0" fmla="*/ 95020 h 700752"/>
                <a:gd name="connsiteX1" fmla="*/ 273971 w 1481286"/>
                <a:gd name="connsiteY1" fmla="*/ 232475 h 700752"/>
                <a:gd name="connsiteX2" fmla="*/ 3690 w 1481286"/>
                <a:gd name="connsiteY2" fmla="*/ 384590 h 700752"/>
                <a:gd name="connsiteX3" fmla="*/ 157432 w 1481286"/>
                <a:gd name="connsiteY3" fmla="*/ 597734 h 700752"/>
                <a:gd name="connsiteX4" fmla="*/ 694011 w 1481286"/>
                <a:gd name="connsiteY4" fmla="*/ 638808 h 700752"/>
                <a:gd name="connsiteX5" fmla="*/ 1420231 w 1481286"/>
                <a:gd name="connsiteY5" fmla="*/ 680108 h 700752"/>
                <a:gd name="connsiteX6" fmla="*/ 1420231 w 1481286"/>
                <a:gd name="connsiteY6" fmla="*/ 280872 h 700752"/>
                <a:gd name="connsiteX7" fmla="*/ 1241257 w 1481286"/>
                <a:gd name="connsiteY7" fmla="*/ 50279 h 700752"/>
                <a:gd name="connsiteX8" fmla="*/ 876427 w 1481286"/>
                <a:gd name="connsiteY8" fmla="*/ 2094 h 700752"/>
                <a:gd name="connsiteX9" fmla="*/ 504713 w 1481286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423768 w 1400341"/>
                <a:gd name="connsiteY0" fmla="*/ 95020 h 700752"/>
                <a:gd name="connsiteX1" fmla="*/ 193026 w 1400341"/>
                <a:gd name="connsiteY1" fmla="*/ 232475 h 700752"/>
                <a:gd name="connsiteX2" fmla="*/ 1 w 1400341"/>
                <a:gd name="connsiteY2" fmla="*/ 432318 h 700752"/>
                <a:gd name="connsiteX3" fmla="*/ 192370 w 1400341"/>
                <a:gd name="connsiteY3" fmla="*/ 583049 h 700752"/>
                <a:gd name="connsiteX4" fmla="*/ 613066 w 1400341"/>
                <a:gd name="connsiteY4" fmla="*/ 638808 h 700752"/>
                <a:gd name="connsiteX5" fmla="*/ 1339286 w 1400341"/>
                <a:gd name="connsiteY5" fmla="*/ 680108 h 700752"/>
                <a:gd name="connsiteX6" fmla="*/ 1339286 w 1400341"/>
                <a:gd name="connsiteY6" fmla="*/ 280872 h 700752"/>
                <a:gd name="connsiteX7" fmla="*/ 1160312 w 1400341"/>
                <a:gd name="connsiteY7" fmla="*/ 50279 h 700752"/>
                <a:gd name="connsiteX8" fmla="*/ 795482 w 1400341"/>
                <a:gd name="connsiteY8" fmla="*/ 2094 h 700752"/>
                <a:gd name="connsiteX9" fmla="*/ 423768 w 1400341"/>
                <a:gd name="connsiteY9" fmla="*/ 95020 h 700752"/>
                <a:gd name="connsiteX0" fmla="*/ 423768 w 1411583"/>
                <a:gd name="connsiteY0" fmla="*/ 95020 h 719845"/>
                <a:gd name="connsiteX1" fmla="*/ 193026 w 1411583"/>
                <a:gd name="connsiteY1" fmla="*/ 232475 h 719845"/>
                <a:gd name="connsiteX2" fmla="*/ 1 w 1411583"/>
                <a:gd name="connsiteY2" fmla="*/ 432318 h 719845"/>
                <a:gd name="connsiteX3" fmla="*/ 192370 w 1411583"/>
                <a:gd name="connsiteY3" fmla="*/ 583049 h 719845"/>
                <a:gd name="connsiteX4" fmla="*/ 459775 w 1411583"/>
                <a:gd name="connsiteY4" fmla="*/ 696223 h 719845"/>
                <a:gd name="connsiteX5" fmla="*/ 1339286 w 1411583"/>
                <a:gd name="connsiteY5" fmla="*/ 680108 h 719845"/>
                <a:gd name="connsiteX6" fmla="*/ 1339286 w 1411583"/>
                <a:gd name="connsiteY6" fmla="*/ 280872 h 719845"/>
                <a:gd name="connsiteX7" fmla="*/ 1160312 w 1411583"/>
                <a:gd name="connsiteY7" fmla="*/ 50279 h 719845"/>
                <a:gd name="connsiteX8" fmla="*/ 795482 w 1411583"/>
                <a:gd name="connsiteY8" fmla="*/ 2094 h 719845"/>
                <a:gd name="connsiteX9" fmla="*/ 423768 w 1411583"/>
                <a:gd name="connsiteY9" fmla="*/ 95020 h 719845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459775 w 1411583"/>
                <a:gd name="connsiteY4" fmla="*/ 696223 h 698293"/>
                <a:gd name="connsiteX5" fmla="*/ 1339286 w 1411583"/>
                <a:gd name="connsiteY5" fmla="*/ 680108 h 698293"/>
                <a:gd name="connsiteX6" fmla="*/ 1339286 w 1411583"/>
                <a:gd name="connsiteY6" fmla="*/ 280872 h 698293"/>
                <a:gd name="connsiteX7" fmla="*/ 1160312 w 1411583"/>
                <a:gd name="connsiteY7" fmla="*/ 50279 h 698293"/>
                <a:gd name="connsiteX8" fmla="*/ 795482 w 1411583"/>
                <a:gd name="connsiteY8" fmla="*/ 2094 h 698293"/>
                <a:gd name="connsiteX9" fmla="*/ 423768 w 1411583"/>
                <a:gd name="connsiteY9" fmla="*/ 95020 h 698293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256766 w 1411583"/>
                <a:gd name="connsiteY4" fmla="*/ 558307 h 698293"/>
                <a:gd name="connsiteX5" fmla="*/ 459775 w 1411583"/>
                <a:gd name="connsiteY5" fmla="*/ 696223 h 698293"/>
                <a:gd name="connsiteX6" fmla="*/ 1339286 w 1411583"/>
                <a:gd name="connsiteY6" fmla="*/ 680108 h 698293"/>
                <a:gd name="connsiteX7" fmla="*/ 1339286 w 1411583"/>
                <a:gd name="connsiteY7" fmla="*/ 280872 h 698293"/>
                <a:gd name="connsiteX8" fmla="*/ 1160312 w 1411583"/>
                <a:gd name="connsiteY8" fmla="*/ 50279 h 698293"/>
                <a:gd name="connsiteX9" fmla="*/ 795482 w 1411583"/>
                <a:gd name="connsiteY9" fmla="*/ 2094 h 698293"/>
                <a:gd name="connsiteX10" fmla="*/ 423768 w 1411583"/>
                <a:gd name="connsiteY10" fmla="*/ 95020 h 698293"/>
                <a:gd name="connsiteX0" fmla="*/ 424367 w 1412182"/>
                <a:gd name="connsiteY0" fmla="*/ 95020 h 698293"/>
                <a:gd name="connsiteX1" fmla="*/ 193625 w 1412182"/>
                <a:gd name="connsiteY1" fmla="*/ 232475 h 698293"/>
                <a:gd name="connsiteX2" fmla="*/ 600 w 1412182"/>
                <a:gd name="connsiteY2" fmla="*/ 432318 h 698293"/>
                <a:gd name="connsiteX3" fmla="*/ 257365 w 1412182"/>
                <a:gd name="connsiteY3" fmla="*/ 558307 h 698293"/>
                <a:gd name="connsiteX4" fmla="*/ 460374 w 1412182"/>
                <a:gd name="connsiteY4" fmla="*/ 696223 h 698293"/>
                <a:gd name="connsiteX5" fmla="*/ 1339885 w 1412182"/>
                <a:gd name="connsiteY5" fmla="*/ 680108 h 698293"/>
                <a:gd name="connsiteX6" fmla="*/ 1339885 w 1412182"/>
                <a:gd name="connsiteY6" fmla="*/ 280872 h 698293"/>
                <a:gd name="connsiteX7" fmla="*/ 1160911 w 1412182"/>
                <a:gd name="connsiteY7" fmla="*/ 50279 h 698293"/>
                <a:gd name="connsiteX8" fmla="*/ 796081 w 1412182"/>
                <a:gd name="connsiteY8" fmla="*/ 2094 h 698293"/>
                <a:gd name="connsiteX9" fmla="*/ 424367 w 1412182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63644"/>
                <a:gd name="connsiteY0" fmla="*/ 95020 h 698036"/>
                <a:gd name="connsiteX1" fmla="*/ 193236 w 1463644"/>
                <a:gd name="connsiteY1" fmla="*/ 232475 h 698036"/>
                <a:gd name="connsiteX2" fmla="*/ 211 w 1463644"/>
                <a:gd name="connsiteY2" fmla="*/ 432318 h 698036"/>
                <a:gd name="connsiteX3" fmla="*/ 229925 w 1463644"/>
                <a:gd name="connsiteY3" fmla="*/ 587014 h 698036"/>
                <a:gd name="connsiteX4" fmla="*/ 459985 w 1463644"/>
                <a:gd name="connsiteY4" fmla="*/ 696223 h 698036"/>
                <a:gd name="connsiteX5" fmla="*/ 1339496 w 1463644"/>
                <a:gd name="connsiteY5" fmla="*/ 680108 h 698036"/>
                <a:gd name="connsiteX6" fmla="*/ 1438685 w 1463644"/>
                <a:gd name="connsiteY6" fmla="*/ 284974 h 698036"/>
                <a:gd name="connsiteX7" fmla="*/ 1160522 w 1463644"/>
                <a:gd name="connsiteY7" fmla="*/ 50279 h 698036"/>
                <a:gd name="connsiteX8" fmla="*/ 795692 w 1463644"/>
                <a:gd name="connsiteY8" fmla="*/ 2094 h 698036"/>
                <a:gd name="connsiteX9" fmla="*/ 423978 w 1463644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7207 h 700223"/>
                <a:gd name="connsiteX1" fmla="*/ 193312 w 1463720"/>
                <a:gd name="connsiteY1" fmla="*/ 234662 h 700223"/>
                <a:gd name="connsiteX2" fmla="*/ 287 w 1463720"/>
                <a:gd name="connsiteY2" fmla="*/ 434505 h 700223"/>
                <a:gd name="connsiteX3" fmla="*/ 230001 w 1463720"/>
                <a:gd name="connsiteY3" fmla="*/ 589201 h 700223"/>
                <a:gd name="connsiteX4" fmla="*/ 460061 w 1463720"/>
                <a:gd name="connsiteY4" fmla="*/ 698410 h 700223"/>
                <a:gd name="connsiteX5" fmla="*/ 1339572 w 1463720"/>
                <a:gd name="connsiteY5" fmla="*/ 682295 h 700223"/>
                <a:gd name="connsiteX6" fmla="*/ 1438761 w 1463720"/>
                <a:gd name="connsiteY6" fmla="*/ 287161 h 700223"/>
                <a:gd name="connsiteX7" fmla="*/ 1160598 w 1463720"/>
                <a:gd name="connsiteY7" fmla="*/ 52466 h 700223"/>
                <a:gd name="connsiteX8" fmla="*/ 865707 w 1463720"/>
                <a:gd name="connsiteY8" fmla="*/ 31458 h 700223"/>
                <a:gd name="connsiteX9" fmla="*/ 795768 w 1463720"/>
                <a:gd name="connsiteY9" fmla="*/ 4281 h 700223"/>
                <a:gd name="connsiteX10" fmla="*/ 424054 w 1463720"/>
                <a:gd name="connsiteY10" fmla="*/ 97207 h 700223"/>
                <a:gd name="connsiteX0" fmla="*/ 424054 w 1463720"/>
                <a:gd name="connsiteY0" fmla="*/ 70669 h 673685"/>
                <a:gd name="connsiteX1" fmla="*/ 193312 w 1463720"/>
                <a:gd name="connsiteY1" fmla="*/ 208124 h 673685"/>
                <a:gd name="connsiteX2" fmla="*/ 287 w 1463720"/>
                <a:gd name="connsiteY2" fmla="*/ 407967 h 673685"/>
                <a:gd name="connsiteX3" fmla="*/ 230001 w 1463720"/>
                <a:gd name="connsiteY3" fmla="*/ 562663 h 673685"/>
                <a:gd name="connsiteX4" fmla="*/ 460061 w 1463720"/>
                <a:gd name="connsiteY4" fmla="*/ 671872 h 673685"/>
                <a:gd name="connsiteX5" fmla="*/ 1339572 w 1463720"/>
                <a:gd name="connsiteY5" fmla="*/ 655757 h 673685"/>
                <a:gd name="connsiteX6" fmla="*/ 1438761 w 1463720"/>
                <a:gd name="connsiteY6" fmla="*/ 260623 h 673685"/>
                <a:gd name="connsiteX7" fmla="*/ 1160598 w 1463720"/>
                <a:gd name="connsiteY7" fmla="*/ 25928 h 673685"/>
                <a:gd name="connsiteX8" fmla="*/ 865707 w 1463720"/>
                <a:gd name="connsiteY8" fmla="*/ 4920 h 673685"/>
                <a:gd name="connsiteX9" fmla="*/ 424054 w 1463720"/>
                <a:gd name="connsiteY9" fmla="*/ 70669 h 673685"/>
                <a:gd name="connsiteX0" fmla="*/ 423973 w 1463639"/>
                <a:gd name="connsiteY0" fmla="*/ 70669 h 673685"/>
                <a:gd name="connsiteX1" fmla="*/ 270277 w 1463639"/>
                <a:gd name="connsiteY1" fmla="*/ 216081 h 673685"/>
                <a:gd name="connsiteX2" fmla="*/ 206 w 1463639"/>
                <a:gd name="connsiteY2" fmla="*/ 407967 h 673685"/>
                <a:gd name="connsiteX3" fmla="*/ 229920 w 1463639"/>
                <a:gd name="connsiteY3" fmla="*/ 562663 h 673685"/>
                <a:gd name="connsiteX4" fmla="*/ 459980 w 1463639"/>
                <a:gd name="connsiteY4" fmla="*/ 671872 h 673685"/>
                <a:gd name="connsiteX5" fmla="*/ 1339491 w 1463639"/>
                <a:gd name="connsiteY5" fmla="*/ 655757 h 673685"/>
                <a:gd name="connsiteX6" fmla="*/ 1438680 w 1463639"/>
                <a:gd name="connsiteY6" fmla="*/ 260623 h 673685"/>
                <a:gd name="connsiteX7" fmla="*/ 1160517 w 1463639"/>
                <a:gd name="connsiteY7" fmla="*/ 25928 h 673685"/>
                <a:gd name="connsiteX8" fmla="*/ 865626 w 1463639"/>
                <a:gd name="connsiteY8" fmla="*/ 4920 h 673685"/>
                <a:gd name="connsiteX9" fmla="*/ 423973 w 1463639"/>
                <a:gd name="connsiteY9" fmla="*/ 70669 h 673685"/>
                <a:gd name="connsiteX0" fmla="*/ 461508 w 1463639"/>
                <a:gd name="connsiteY0" fmla="*/ 13990 h 680664"/>
                <a:gd name="connsiteX1" fmla="*/ 270277 w 1463639"/>
                <a:gd name="connsiteY1" fmla="*/ 223060 h 680664"/>
                <a:gd name="connsiteX2" fmla="*/ 206 w 1463639"/>
                <a:gd name="connsiteY2" fmla="*/ 414946 h 680664"/>
                <a:gd name="connsiteX3" fmla="*/ 229920 w 1463639"/>
                <a:gd name="connsiteY3" fmla="*/ 569642 h 680664"/>
                <a:gd name="connsiteX4" fmla="*/ 459980 w 1463639"/>
                <a:gd name="connsiteY4" fmla="*/ 678851 h 680664"/>
                <a:gd name="connsiteX5" fmla="*/ 1339491 w 1463639"/>
                <a:gd name="connsiteY5" fmla="*/ 662736 h 680664"/>
                <a:gd name="connsiteX6" fmla="*/ 1438680 w 1463639"/>
                <a:gd name="connsiteY6" fmla="*/ 267602 h 680664"/>
                <a:gd name="connsiteX7" fmla="*/ 1160517 w 1463639"/>
                <a:gd name="connsiteY7" fmla="*/ 32907 h 680664"/>
                <a:gd name="connsiteX8" fmla="*/ 865626 w 1463639"/>
                <a:gd name="connsiteY8" fmla="*/ 11899 h 680664"/>
                <a:gd name="connsiteX9" fmla="*/ 461508 w 1463639"/>
                <a:gd name="connsiteY9" fmla="*/ 13990 h 68066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160517 w 1463639"/>
                <a:gd name="connsiteY7" fmla="*/ 36057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1194"/>
                <a:gd name="connsiteY0" fmla="*/ 17140 h 684068"/>
                <a:gd name="connsiteX1" fmla="*/ 270277 w 1461194"/>
                <a:gd name="connsiteY1" fmla="*/ 226210 h 684068"/>
                <a:gd name="connsiteX2" fmla="*/ 206 w 1461194"/>
                <a:gd name="connsiteY2" fmla="*/ 418096 h 684068"/>
                <a:gd name="connsiteX3" fmla="*/ 229920 w 1461194"/>
                <a:gd name="connsiteY3" fmla="*/ 572792 h 684068"/>
                <a:gd name="connsiteX4" fmla="*/ 511344 w 1461194"/>
                <a:gd name="connsiteY4" fmla="*/ 683593 h 684068"/>
                <a:gd name="connsiteX5" fmla="*/ 1339491 w 1461194"/>
                <a:gd name="connsiteY5" fmla="*/ 665886 h 684068"/>
                <a:gd name="connsiteX6" fmla="*/ 1438680 w 1461194"/>
                <a:gd name="connsiteY6" fmla="*/ 270752 h 684068"/>
                <a:gd name="connsiteX7" fmla="*/ 1202003 w 1461194"/>
                <a:gd name="connsiteY7" fmla="*/ 34465 h 684068"/>
                <a:gd name="connsiteX8" fmla="*/ 875503 w 1461194"/>
                <a:gd name="connsiteY8" fmla="*/ 3909 h 684068"/>
                <a:gd name="connsiteX9" fmla="*/ 461508 w 1461194"/>
                <a:gd name="connsiteY9" fmla="*/ 17140 h 684068"/>
                <a:gd name="connsiteX0" fmla="*/ 461508 w 1461194"/>
                <a:gd name="connsiteY0" fmla="*/ 17140 h 700889"/>
                <a:gd name="connsiteX1" fmla="*/ 270277 w 1461194"/>
                <a:gd name="connsiteY1" fmla="*/ 226210 h 700889"/>
                <a:gd name="connsiteX2" fmla="*/ 206 w 1461194"/>
                <a:gd name="connsiteY2" fmla="*/ 418096 h 700889"/>
                <a:gd name="connsiteX3" fmla="*/ 229920 w 1461194"/>
                <a:gd name="connsiteY3" fmla="*/ 572792 h 700889"/>
                <a:gd name="connsiteX4" fmla="*/ 511344 w 1461194"/>
                <a:gd name="connsiteY4" fmla="*/ 683593 h 700889"/>
                <a:gd name="connsiteX5" fmla="*/ 1339491 w 1461194"/>
                <a:gd name="connsiteY5" fmla="*/ 665886 h 700889"/>
                <a:gd name="connsiteX6" fmla="*/ 1438680 w 1461194"/>
                <a:gd name="connsiteY6" fmla="*/ 270752 h 700889"/>
                <a:gd name="connsiteX7" fmla="*/ 1202003 w 1461194"/>
                <a:gd name="connsiteY7" fmla="*/ 34465 h 700889"/>
                <a:gd name="connsiteX8" fmla="*/ 875503 w 1461194"/>
                <a:gd name="connsiteY8" fmla="*/ 3909 h 700889"/>
                <a:gd name="connsiteX9" fmla="*/ 461508 w 1461194"/>
                <a:gd name="connsiteY9" fmla="*/ 17140 h 700889"/>
                <a:gd name="connsiteX0" fmla="*/ 462271 w 1461957"/>
                <a:gd name="connsiteY0" fmla="*/ 17140 h 700889"/>
                <a:gd name="connsiteX1" fmla="*/ 271040 w 1461957"/>
                <a:gd name="connsiteY1" fmla="*/ 226210 h 700889"/>
                <a:gd name="connsiteX2" fmla="*/ 969 w 1461957"/>
                <a:gd name="connsiteY2" fmla="*/ 418096 h 700889"/>
                <a:gd name="connsiteX3" fmla="*/ 191173 w 1461957"/>
                <a:gd name="connsiteY3" fmla="*/ 596664 h 700889"/>
                <a:gd name="connsiteX4" fmla="*/ 512107 w 1461957"/>
                <a:gd name="connsiteY4" fmla="*/ 683593 h 700889"/>
                <a:gd name="connsiteX5" fmla="*/ 1340254 w 1461957"/>
                <a:gd name="connsiteY5" fmla="*/ 665886 h 700889"/>
                <a:gd name="connsiteX6" fmla="*/ 1439443 w 1461957"/>
                <a:gd name="connsiteY6" fmla="*/ 270752 h 700889"/>
                <a:gd name="connsiteX7" fmla="*/ 1202766 w 1461957"/>
                <a:gd name="connsiteY7" fmla="*/ 34465 h 700889"/>
                <a:gd name="connsiteX8" fmla="*/ 876266 w 1461957"/>
                <a:gd name="connsiteY8" fmla="*/ 3909 h 700889"/>
                <a:gd name="connsiteX9" fmla="*/ 462271 w 1461957"/>
                <a:gd name="connsiteY9" fmla="*/ 17140 h 700889"/>
                <a:gd name="connsiteX0" fmla="*/ 461558 w 1461244"/>
                <a:gd name="connsiteY0" fmla="*/ 17140 h 700889"/>
                <a:gd name="connsiteX1" fmla="*/ 270327 w 1461244"/>
                <a:gd name="connsiteY1" fmla="*/ 226210 h 700889"/>
                <a:gd name="connsiteX2" fmla="*/ 256 w 1461244"/>
                <a:gd name="connsiteY2" fmla="*/ 418096 h 700889"/>
                <a:gd name="connsiteX3" fmla="*/ 190460 w 1461244"/>
                <a:gd name="connsiteY3" fmla="*/ 596664 h 700889"/>
                <a:gd name="connsiteX4" fmla="*/ 511394 w 1461244"/>
                <a:gd name="connsiteY4" fmla="*/ 683593 h 700889"/>
                <a:gd name="connsiteX5" fmla="*/ 1339541 w 1461244"/>
                <a:gd name="connsiteY5" fmla="*/ 665886 h 700889"/>
                <a:gd name="connsiteX6" fmla="*/ 1438730 w 1461244"/>
                <a:gd name="connsiteY6" fmla="*/ 270752 h 700889"/>
                <a:gd name="connsiteX7" fmla="*/ 1202053 w 1461244"/>
                <a:gd name="connsiteY7" fmla="*/ 34465 h 700889"/>
                <a:gd name="connsiteX8" fmla="*/ 875553 w 1461244"/>
                <a:gd name="connsiteY8" fmla="*/ 3909 h 700889"/>
                <a:gd name="connsiteX9" fmla="*/ 461558 w 1461244"/>
                <a:gd name="connsiteY9" fmla="*/ 17140 h 700889"/>
                <a:gd name="connsiteX0" fmla="*/ 463884 w 1463570"/>
                <a:gd name="connsiteY0" fmla="*/ 17140 h 700889"/>
                <a:gd name="connsiteX1" fmla="*/ 272653 w 1463570"/>
                <a:gd name="connsiteY1" fmla="*/ 226210 h 700889"/>
                <a:gd name="connsiteX2" fmla="*/ 2582 w 1463570"/>
                <a:gd name="connsiteY2" fmla="*/ 418096 h 700889"/>
                <a:gd name="connsiteX3" fmla="*/ 155251 w 1463570"/>
                <a:gd name="connsiteY3" fmla="*/ 630085 h 700889"/>
                <a:gd name="connsiteX4" fmla="*/ 513720 w 1463570"/>
                <a:gd name="connsiteY4" fmla="*/ 683593 h 700889"/>
                <a:gd name="connsiteX5" fmla="*/ 1341867 w 1463570"/>
                <a:gd name="connsiteY5" fmla="*/ 665886 h 700889"/>
                <a:gd name="connsiteX6" fmla="*/ 1441056 w 1463570"/>
                <a:gd name="connsiteY6" fmla="*/ 270752 h 700889"/>
                <a:gd name="connsiteX7" fmla="*/ 1204379 w 1463570"/>
                <a:gd name="connsiteY7" fmla="*/ 34465 h 700889"/>
                <a:gd name="connsiteX8" fmla="*/ 877879 w 1463570"/>
                <a:gd name="connsiteY8" fmla="*/ 3909 h 700889"/>
                <a:gd name="connsiteX9" fmla="*/ 463884 w 1463570"/>
                <a:gd name="connsiteY9" fmla="*/ 17140 h 700889"/>
                <a:gd name="connsiteX0" fmla="*/ 463884 w 1465533"/>
                <a:gd name="connsiteY0" fmla="*/ 17140 h 708314"/>
                <a:gd name="connsiteX1" fmla="*/ 272653 w 1465533"/>
                <a:gd name="connsiteY1" fmla="*/ 226210 h 708314"/>
                <a:gd name="connsiteX2" fmla="*/ 2582 w 1465533"/>
                <a:gd name="connsiteY2" fmla="*/ 418096 h 708314"/>
                <a:gd name="connsiteX3" fmla="*/ 155251 w 1465533"/>
                <a:gd name="connsiteY3" fmla="*/ 630085 h 708314"/>
                <a:gd name="connsiteX4" fmla="*/ 472234 w 1465533"/>
                <a:gd name="connsiteY4" fmla="*/ 699508 h 708314"/>
                <a:gd name="connsiteX5" fmla="*/ 1341867 w 1465533"/>
                <a:gd name="connsiteY5" fmla="*/ 665886 h 708314"/>
                <a:gd name="connsiteX6" fmla="*/ 1441056 w 1465533"/>
                <a:gd name="connsiteY6" fmla="*/ 270752 h 708314"/>
                <a:gd name="connsiteX7" fmla="*/ 1204379 w 1465533"/>
                <a:gd name="connsiteY7" fmla="*/ 34465 h 708314"/>
                <a:gd name="connsiteX8" fmla="*/ 877879 w 1465533"/>
                <a:gd name="connsiteY8" fmla="*/ 3909 h 708314"/>
                <a:gd name="connsiteX9" fmla="*/ 463884 w 1465533"/>
                <a:gd name="connsiteY9" fmla="*/ 17140 h 708314"/>
                <a:gd name="connsiteX0" fmla="*/ 463884 w 1467792"/>
                <a:gd name="connsiteY0" fmla="*/ 17140 h 717887"/>
                <a:gd name="connsiteX1" fmla="*/ 272653 w 1467792"/>
                <a:gd name="connsiteY1" fmla="*/ 226210 h 717887"/>
                <a:gd name="connsiteX2" fmla="*/ 2582 w 1467792"/>
                <a:gd name="connsiteY2" fmla="*/ 418096 h 717887"/>
                <a:gd name="connsiteX3" fmla="*/ 155251 w 1467792"/>
                <a:gd name="connsiteY3" fmla="*/ 630085 h 717887"/>
                <a:gd name="connsiteX4" fmla="*/ 426797 w 1467792"/>
                <a:gd name="connsiteY4" fmla="*/ 715423 h 717887"/>
                <a:gd name="connsiteX5" fmla="*/ 1341867 w 1467792"/>
                <a:gd name="connsiteY5" fmla="*/ 665886 h 717887"/>
                <a:gd name="connsiteX6" fmla="*/ 1441056 w 1467792"/>
                <a:gd name="connsiteY6" fmla="*/ 270752 h 717887"/>
                <a:gd name="connsiteX7" fmla="*/ 1204379 w 1467792"/>
                <a:gd name="connsiteY7" fmla="*/ 34465 h 717887"/>
                <a:gd name="connsiteX8" fmla="*/ 877879 w 1467792"/>
                <a:gd name="connsiteY8" fmla="*/ 3909 h 717887"/>
                <a:gd name="connsiteX9" fmla="*/ 463884 w 1467792"/>
                <a:gd name="connsiteY9" fmla="*/ 17140 h 717887"/>
                <a:gd name="connsiteX0" fmla="*/ 467587 w 1471495"/>
                <a:gd name="connsiteY0" fmla="*/ 17140 h 717887"/>
                <a:gd name="connsiteX1" fmla="*/ 276356 w 1471495"/>
                <a:gd name="connsiteY1" fmla="*/ 226210 h 717887"/>
                <a:gd name="connsiteX2" fmla="*/ 6285 w 1471495"/>
                <a:gd name="connsiteY2" fmla="*/ 418096 h 717887"/>
                <a:gd name="connsiteX3" fmla="*/ 117468 w 1471495"/>
                <a:gd name="connsiteY3" fmla="*/ 633268 h 717887"/>
                <a:gd name="connsiteX4" fmla="*/ 430500 w 1471495"/>
                <a:gd name="connsiteY4" fmla="*/ 715423 h 717887"/>
                <a:gd name="connsiteX5" fmla="*/ 1345570 w 1471495"/>
                <a:gd name="connsiteY5" fmla="*/ 665886 h 717887"/>
                <a:gd name="connsiteX6" fmla="*/ 1444759 w 1471495"/>
                <a:gd name="connsiteY6" fmla="*/ 270752 h 717887"/>
                <a:gd name="connsiteX7" fmla="*/ 1208082 w 1471495"/>
                <a:gd name="connsiteY7" fmla="*/ 34465 h 717887"/>
                <a:gd name="connsiteX8" fmla="*/ 881582 w 1471495"/>
                <a:gd name="connsiteY8" fmla="*/ 3909 h 717887"/>
                <a:gd name="connsiteX9" fmla="*/ 467587 w 1471495"/>
                <a:gd name="connsiteY9" fmla="*/ 17140 h 717887"/>
                <a:gd name="connsiteX0" fmla="*/ 437440 w 1471495"/>
                <a:gd name="connsiteY0" fmla="*/ 12273 h 732696"/>
                <a:gd name="connsiteX1" fmla="*/ 276356 w 1471495"/>
                <a:gd name="connsiteY1" fmla="*/ 241019 h 732696"/>
                <a:gd name="connsiteX2" fmla="*/ 6285 w 1471495"/>
                <a:gd name="connsiteY2" fmla="*/ 432905 h 732696"/>
                <a:gd name="connsiteX3" fmla="*/ 117468 w 1471495"/>
                <a:gd name="connsiteY3" fmla="*/ 648077 h 732696"/>
                <a:gd name="connsiteX4" fmla="*/ 430500 w 1471495"/>
                <a:gd name="connsiteY4" fmla="*/ 730232 h 732696"/>
                <a:gd name="connsiteX5" fmla="*/ 1345570 w 1471495"/>
                <a:gd name="connsiteY5" fmla="*/ 680695 h 732696"/>
                <a:gd name="connsiteX6" fmla="*/ 1444759 w 1471495"/>
                <a:gd name="connsiteY6" fmla="*/ 285561 h 732696"/>
                <a:gd name="connsiteX7" fmla="*/ 1208082 w 1471495"/>
                <a:gd name="connsiteY7" fmla="*/ 49274 h 732696"/>
                <a:gd name="connsiteX8" fmla="*/ 881582 w 1471495"/>
                <a:gd name="connsiteY8" fmla="*/ 18718 h 732696"/>
                <a:gd name="connsiteX9" fmla="*/ 437440 w 1471495"/>
                <a:gd name="connsiteY9" fmla="*/ 12273 h 732696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08082 w 1471495"/>
                <a:gd name="connsiteY7" fmla="*/ 64541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13735 w 1471495"/>
                <a:gd name="connsiteY7" fmla="*/ 87794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5352 w 1469407"/>
                <a:gd name="connsiteY0" fmla="*/ 27540 h 747963"/>
                <a:gd name="connsiteX1" fmla="*/ 236062 w 1469407"/>
                <a:gd name="connsiteY1" fmla="*/ 246705 h 747963"/>
                <a:gd name="connsiteX2" fmla="*/ 4197 w 1469407"/>
                <a:gd name="connsiteY2" fmla="*/ 448172 h 747963"/>
                <a:gd name="connsiteX3" fmla="*/ 115380 w 1469407"/>
                <a:gd name="connsiteY3" fmla="*/ 663344 h 747963"/>
                <a:gd name="connsiteX4" fmla="*/ 428412 w 1469407"/>
                <a:gd name="connsiteY4" fmla="*/ 745499 h 747963"/>
                <a:gd name="connsiteX5" fmla="*/ 1343482 w 1469407"/>
                <a:gd name="connsiteY5" fmla="*/ 695962 h 747963"/>
                <a:gd name="connsiteX6" fmla="*/ 1442671 w 1469407"/>
                <a:gd name="connsiteY6" fmla="*/ 300828 h 747963"/>
                <a:gd name="connsiteX7" fmla="*/ 1211647 w 1469407"/>
                <a:gd name="connsiteY7" fmla="*/ 87794 h 747963"/>
                <a:gd name="connsiteX8" fmla="*/ 903988 w 1469407"/>
                <a:gd name="connsiteY8" fmla="*/ 0 h 747963"/>
                <a:gd name="connsiteX9" fmla="*/ 435352 w 1469407"/>
                <a:gd name="connsiteY9" fmla="*/ 27540 h 747963"/>
                <a:gd name="connsiteX0" fmla="*/ 287738 w 1469407"/>
                <a:gd name="connsiteY0" fmla="*/ 16581 h 752973"/>
                <a:gd name="connsiteX1" fmla="*/ 236062 w 1469407"/>
                <a:gd name="connsiteY1" fmla="*/ 251715 h 752973"/>
                <a:gd name="connsiteX2" fmla="*/ 4197 w 1469407"/>
                <a:gd name="connsiteY2" fmla="*/ 453182 h 752973"/>
                <a:gd name="connsiteX3" fmla="*/ 115380 w 1469407"/>
                <a:gd name="connsiteY3" fmla="*/ 668354 h 752973"/>
                <a:gd name="connsiteX4" fmla="*/ 428412 w 1469407"/>
                <a:gd name="connsiteY4" fmla="*/ 750509 h 752973"/>
                <a:gd name="connsiteX5" fmla="*/ 1343482 w 1469407"/>
                <a:gd name="connsiteY5" fmla="*/ 700972 h 752973"/>
                <a:gd name="connsiteX6" fmla="*/ 1442671 w 1469407"/>
                <a:gd name="connsiteY6" fmla="*/ 305838 h 752973"/>
                <a:gd name="connsiteX7" fmla="*/ 1211647 w 1469407"/>
                <a:gd name="connsiteY7" fmla="*/ 92804 h 752973"/>
                <a:gd name="connsiteX8" fmla="*/ 903988 w 1469407"/>
                <a:gd name="connsiteY8" fmla="*/ 5010 h 752973"/>
                <a:gd name="connsiteX9" fmla="*/ 287738 w 1469407"/>
                <a:gd name="connsiteY9" fmla="*/ 16581 h 752973"/>
                <a:gd name="connsiteX0" fmla="*/ 284280 w 1465949"/>
                <a:gd name="connsiteY0" fmla="*/ 16581 h 752973"/>
                <a:gd name="connsiteX1" fmla="*/ 153170 w 1465949"/>
                <a:gd name="connsiteY1" fmla="*/ 241755 h 752973"/>
                <a:gd name="connsiteX2" fmla="*/ 739 w 1465949"/>
                <a:gd name="connsiteY2" fmla="*/ 453182 h 752973"/>
                <a:gd name="connsiteX3" fmla="*/ 111922 w 1465949"/>
                <a:gd name="connsiteY3" fmla="*/ 668354 h 752973"/>
                <a:gd name="connsiteX4" fmla="*/ 424954 w 1465949"/>
                <a:gd name="connsiteY4" fmla="*/ 750509 h 752973"/>
                <a:gd name="connsiteX5" fmla="*/ 1340024 w 1465949"/>
                <a:gd name="connsiteY5" fmla="*/ 700972 h 752973"/>
                <a:gd name="connsiteX6" fmla="*/ 1439213 w 1465949"/>
                <a:gd name="connsiteY6" fmla="*/ 305838 h 752973"/>
                <a:gd name="connsiteX7" fmla="*/ 1208189 w 1465949"/>
                <a:gd name="connsiteY7" fmla="*/ 92804 h 752973"/>
                <a:gd name="connsiteX8" fmla="*/ 900530 w 1465949"/>
                <a:gd name="connsiteY8" fmla="*/ 5010 h 752973"/>
                <a:gd name="connsiteX9" fmla="*/ 284280 w 1465949"/>
                <a:gd name="connsiteY9" fmla="*/ 16581 h 752973"/>
                <a:gd name="connsiteX0" fmla="*/ 215678 w 1465949"/>
                <a:gd name="connsiteY0" fmla="*/ 15568 h 755280"/>
                <a:gd name="connsiteX1" fmla="*/ 153170 w 1465949"/>
                <a:gd name="connsiteY1" fmla="*/ 244062 h 755280"/>
                <a:gd name="connsiteX2" fmla="*/ 739 w 1465949"/>
                <a:gd name="connsiteY2" fmla="*/ 455489 h 755280"/>
                <a:gd name="connsiteX3" fmla="*/ 111922 w 1465949"/>
                <a:gd name="connsiteY3" fmla="*/ 670661 h 755280"/>
                <a:gd name="connsiteX4" fmla="*/ 424954 w 1465949"/>
                <a:gd name="connsiteY4" fmla="*/ 752816 h 755280"/>
                <a:gd name="connsiteX5" fmla="*/ 1340024 w 1465949"/>
                <a:gd name="connsiteY5" fmla="*/ 703279 h 755280"/>
                <a:gd name="connsiteX6" fmla="*/ 1439213 w 1465949"/>
                <a:gd name="connsiteY6" fmla="*/ 308145 h 755280"/>
                <a:gd name="connsiteX7" fmla="*/ 1208189 w 1465949"/>
                <a:gd name="connsiteY7" fmla="*/ 95111 h 755280"/>
                <a:gd name="connsiteX8" fmla="*/ 900530 w 1465949"/>
                <a:gd name="connsiteY8" fmla="*/ 7317 h 755280"/>
                <a:gd name="connsiteX9" fmla="*/ 215678 w 1465949"/>
                <a:gd name="connsiteY9" fmla="*/ 15568 h 755280"/>
                <a:gd name="connsiteX0" fmla="*/ 158423 w 1408694"/>
                <a:gd name="connsiteY0" fmla="*/ 15568 h 755280"/>
                <a:gd name="connsiteX1" fmla="*/ 95915 w 1408694"/>
                <a:gd name="connsiteY1" fmla="*/ 244062 h 755280"/>
                <a:gd name="connsiteX2" fmla="*/ 9068 w 1408694"/>
                <a:gd name="connsiteY2" fmla="*/ 472501 h 755280"/>
                <a:gd name="connsiteX3" fmla="*/ 54667 w 1408694"/>
                <a:gd name="connsiteY3" fmla="*/ 670661 h 755280"/>
                <a:gd name="connsiteX4" fmla="*/ 367699 w 1408694"/>
                <a:gd name="connsiteY4" fmla="*/ 752816 h 755280"/>
                <a:gd name="connsiteX5" fmla="*/ 1282769 w 1408694"/>
                <a:gd name="connsiteY5" fmla="*/ 703279 h 755280"/>
                <a:gd name="connsiteX6" fmla="*/ 1381958 w 1408694"/>
                <a:gd name="connsiteY6" fmla="*/ 308145 h 755280"/>
                <a:gd name="connsiteX7" fmla="*/ 1150934 w 1408694"/>
                <a:gd name="connsiteY7" fmla="*/ 95111 h 755280"/>
                <a:gd name="connsiteX8" fmla="*/ 843275 w 1408694"/>
                <a:gd name="connsiteY8" fmla="*/ 7317 h 755280"/>
                <a:gd name="connsiteX9" fmla="*/ 158423 w 1408694"/>
                <a:gd name="connsiteY9" fmla="*/ 15568 h 755280"/>
                <a:gd name="connsiteX0" fmla="*/ 151540 w 1401811"/>
                <a:gd name="connsiteY0" fmla="*/ 15568 h 755280"/>
                <a:gd name="connsiteX1" fmla="*/ 89032 w 1401811"/>
                <a:gd name="connsiteY1" fmla="*/ 244062 h 755280"/>
                <a:gd name="connsiteX2" fmla="*/ 2185 w 1401811"/>
                <a:gd name="connsiteY2" fmla="*/ 472501 h 755280"/>
                <a:gd name="connsiteX3" fmla="*/ 67073 w 1401811"/>
                <a:gd name="connsiteY3" fmla="*/ 640039 h 755280"/>
                <a:gd name="connsiteX4" fmla="*/ 360816 w 1401811"/>
                <a:gd name="connsiteY4" fmla="*/ 752816 h 755280"/>
                <a:gd name="connsiteX5" fmla="*/ 1275886 w 1401811"/>
                <a:gd name="connsiteY5" fmla="*/ 703279 h 755280"/>
                <a:gd name="connsiteX6" fmla="*/ 1375075 w 1401811"/>
                <a:gd name="connsiteY6" fmla="*/ 308145 h 755280"/>
                <a:gd name="connsiteX7" fmla="*/ 1144051 w 1401811"/>
                <a:gd name="connsiteY7" fmla="*/ 95111 h 755280"/>
                <a:gd name="connsiteX8" fmla="*/ 836392 w 1401811"/>
                <a:gd name="connsiteY8" fmla="*/ 7317 h 755280"/>
                <a:gd name="connsiteX9" fmla="*/ 151540 w 1401811"/>
                <a:gd name="connsiteY9" fmla="*/ 15568 h 755280"/>
                <a:gd name="connsiteX0" fmla="*/ 154312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154312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4583" h="761031">
                  <a:moveTo>
                    <a:pt x="231469" y="21319"/>
                  </a:moveTo>
                  <a:cubicBezTo>
                    <a:pt x="113339" y="68148"/>
                    <a:pt x="168135" y="217890"/>
                    <a:pt x="130383" y="294045"/>
                  </a:cubicBezTo>
                  <a:cubicBezTo>
                    <a:pt x="92631" y="370200"/>
                    <a:pt x="15047" y="419628"/>
                    <a:pt x="4957" y="478252"/>
                  </a:cubicBezTo>
                  <a:cubicBezTo>
                    <a:pt x="-5133" y="536876"/>
                    <a:pt x="-6784" y="601806"/>
                    <a:pt x="69845" y="645790"/>
                  </a:cubicBezTo>
                  <a:cubicBezTo>
                    <a:pt x="114412" y="664652"/>
                    <a:pt x="174902" y="743051"/>
                    <a:pt x="363588" y="758567"/>
                  </a:cubicBezTo>
                  <a:cubicBezTo>
                    <a:pt x="827649" y="755219"/>
                    <a:pt x="1109615" y="783142"/>
                    <a:pt x="1278658" y="709030"/>
                  </a:cubicBezTo>
                  <a:cubicBezTo>
                    <a:pt x="1447701" y="634918"/>
                    <a:pt x="1407676" y="440091"/>
                    <a:pt x="1377847" y="313896"/>
                  </a:cubicBezTo>
                  <a:cubicBezTo>
                    <a:pt x="1318189" y="194584"/>
                    <a:pt x="1265114" y="253952"/>
                    <a:pt x="1146823" y="100862"/>
                  </a:cubicBezTo>
                  <a:cubicBezTo>
                    <a:pt x="1043800" y="52777"/>
                    <a:pt x="899969" y="21099"/>
                    <a:pt x="839164" y="13068"/>
                  </a:cubicBezTo>
                  <a:cubicBezTo>
                    <a:pt x="716407" y="20525"/>
                    <a:pt x="349599" y="-25510"/>
                    <a:pt x="231469" y="21319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C3752EA1-A036-214E-A4D2-722E1761E424}"/>
                </a:ext>
              </a:extLst>
            </p:cNvPr>
            <p:cNvCxnSpPr/>
            <p:nvPr/>
          </p:nvCxnSpPr>
          <p:spPr>
            <a:xfrm flipH="1" flipV="1">
              <a:off x="8724767" y="3505909"/>
              <a:ext cx="187288" cy="682830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35A928C1-EFBE-BB44-80D9-8ED0D30950AB}"/>
                </a:ext>
              </a:extLst>
            </p:cNvPr>
            <p:cNvCxnSpPr/>
            <p:nvPr/>
          </p:nvCxnSpPr>
          <p:spPr>
            <a:xfrm>
              <a:off x="8754732" y="3491584"/>
              <a:ext cx="1060146" cy="412464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8C656B73-DF75-3D42-AE5F-5E5138906F3B}"/>
                </a:ext>
              </a:extLst>
            </p:cNvPr>
            <p:cNvCxnSpPr>
              <a:cxnSpLocks/>
              <a:endCxn id="65" idx="4"/>
            </p:cNvCxnSpPr>
            <p:nvPr/>
          </p:nvCxnSpPr>
          <p:spPr>
            <a:xfrm flipV="1">
              <a:off x="9814878" y="3680349"/>
              <a:ext cx="818137" cy="223702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A73C4CD2-2AAF-B44F-8ACD-EEBCEB5EEA7E}"/>
                </a:ext>
              </a:extLst>
            </p:cNvPr>
            <p:cNvCxnSpPr/>
            <p:nvPr/>
          </p:nvCxnSpPr>
          <p:spPr>
            <a:xfrm flipH="1" flipV="1">
              <a:off x="7656511" y="3055704"/>
              <a:ext cx="1124574" cy="419805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1B0E8E79-3917-C941-99D6-99BD80BF69D8}"/>
                </a:ext>
              </a:extLst>
            </p:cNvPr>
            <p:cNvCxnSpPr/>
            <p:nvPr/>
          </p:nvCxnSpPr>
          <p:spPr>
            <a:xfrm flipV="1">
              <a:off x="8781081" y="2910099"/>
              <a:ext cx="1002157" cy="565408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33E73ED2-9388-9440-BEC7-4709DF64F9E3}"/>
                </a:ext>
              </a:extLst>
            </p:cNvPr>
            <p:cNvCxnSpPr>
              <a:cxnSpLocks/>
              <a:stCxn id="89" idx="4"/>
            </p:cNvCxnSpPr>
            <p:nvPr/>
          </p:nvCxnSpPr>
          <p:spPr>
            <a:xfrm>
              <a:off x="7389190" y="3739485"/>
              <a:ext cx="1522865" cy="449254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F341DEC8-0EA4-B047-9EC0-A26A0EE1B143}"/>
                </a:ext>
              </a:extLst>
            </p:cNvPr>
            <p:cNvCxnSpPr/>
            <p:nvPr/>
          </p:nvCxnSpPr>
          <p:spPr>
            <a:xfrm flipV="1">
              <a:off x="7209979" y="3485174"/>
              <a:ext cx="1514786" cy="233887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ADB9832A-2E89-EC43-BA31-49F4524A4BE4}"/>
                </a:ext>
              </a:extLst>
            </p:cNvPr>
            <p:cNvCxnSpPr>
              <a:cxnSpLocks/>
            </p:cNvCxnSpPr>
            <p:nvPr/>
          </p:nvCxnSpPr>
          <p:spPr>
            <a:xfrm>
              <a:off x="10631673" y="3529431"/>
              <a:ext cx="909542" cy="0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955AF617-ABFA-674E-B1F8-7C9F603469DA}"/>
                </a:ext>
              </a:extLst>
            </p:cNvPr>
            <p:cNvSpPr txBox="1"/>
            <p:nvPr/>
          </p:nvSpPr>
          <p:spPr>
            <a:xfrm>
              <a:off x="7973562" y="2332045"/>
              <a:ext cx="1096302" cy="5646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5000"/>
                </a:lnSpc>
              </a:pP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Mobility Management Entity (</a:t>
              </a:r>
              <a:r>
                <a:rPr lang="en-US" sz="1200" b="1" dirty="0">
                  <a:solidFill>
                    <a:prstClr val="black"/>
                  </a:solidFill>
                  <a:latin typeface="Calibri"/>
                </a:rPr>
                <a:t>MME</a:t>
              </a: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)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679FF8E6-11BB-EE49-AFCB-83F5B6720CA3}"/>
                </a:ext>
              </a:extLst>
            </p:cNvPr>
            <p:cNvSpPr txBox="1"/>
            <p:nvPr/>
          </p:nvSpPr>
          <p:spPr>
            <a:xfrm>
              <a:off x="7791233" y="4413571"/>
              <a:ext cx="2353669" cy="2507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5000"/>
                </a:lnSpc>
              </a:pP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Serving Gateway (</a:t>
              </a:r>
              <a:r>
                <a:rPr lang="en-US" sz="1200" b="1" dirty="0">
                  <a:solidFill>
                    <a:prstClr val="black"/>
                  </a:solidFill>
                  <a:latin typeface="Calibri"/>
                </a:rPr>
                <a:t>S-GW</a:t>
              </a: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)</a:t>
              </a: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755980CE-1D9B-DE47-B3E5-696E8479F1CF}"/>
                </a:ext>
              </a:extLst>
            </p:cNvPr>
            <p:cNvSpPr txBox="1"/>
            <p:nvPr/>
          </p:nvSpPr>
          <p:spPr>
            <a:xfrm>
              <a:off x="10033417" y="2441096"/>
              <a:ext cx="1682278" cy="4076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5000"/>
                </a:lnSpc>
              </a:pP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Home Subscriber Service (</a:t>
              </a:r>
              <a:r>
                <a:rPr lang="en-US" sz="1200" b="1" dirty="0">
                  <a:solidFill>
                    <a:prstClr val="black"/>
                  </a:solidFill>
                  <a:latin typeface="Calibri"/>
                </a:rPr>
                <a:t>HSS</a:t>
              </a: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)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CD559FDE-F844-E947-8966-45DD952B5921}"/>
                </a:ext>
              </a:extLst>
            </p:cNvPr>
            <p:cNvSpPr txBox="1"/>
            <p:nvPr/>
          </p:nvSpPr>
          <p:spPr>
            <a:xfrm>
              <a:off x="9897766" y="3928199"/>
              <a:ext cx="1853514" cy="2507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5000"/>
                </a:lnSpc>
              </a:pP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PDN gateway (</a:t>
              </a:r>
              <a:r>
                <a:rPr lang="en-US" sz="1200" b="1" dirty="0">
                  <a:solidFill>
                    <a:prstClr val="black"/>
                  </a:solidFill>
                  <a:latin typeface="Calibri"/>
                </a:rPr>
                <a:t>P-GW</a:t>
              </a: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)</a:t>
              </a:r>
            </a:p>
          </p:txBody>
        </p: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CF3C734B-FACC-AF46-85BA-9EDB93ADC0C1}"/>
                </a:ext>
              </a:extLst>
            </p:cNvPr>
            <p:cNvCxnSpPr>
              <a:cxnSpLocks/>
              <a:endCxn id="70" idx="2"/>
            </p:cNvCxnSpPr>
            <p:nvPr/>
          </p:nvCxnSpPr>
          <p:spPr>
            <a:xfrm>
              <a:off x="8754732" y="3505907"/>
              <a:ext cx="1875422" cy="12681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096B4492-94B4-5548-931D-85B136866835}"/>
                </a:ext>
              </a:extLst>
            </p:cNvPr>
            <p:cNvCxnSpPr/>
            <p:nvPr/>
          </p:nvCxnSpPr>
          <p:spPr>
            <a:xfrm flipV="1">
              <a:off x="8912055" y="3904049"/>
              <a:ext cx="902823" cy="284691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DEB0D2C1-F88C-B645-BA20-259DCE82399D}"/>
                </a:ext>
              </a:extLst>
            </p:cNvPr>
            <p:cNvCxnSpPr/>
            <p:nvPr/>
          </p:nvCxnSpPr>
          <p:spPr>
            <a:xfrm flipV="1">
              <a:off x="7656511" y="4188741"/>
              <a:ext cx="1304940" cy="61989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8AD08002-C63B-384D-89CA-8B945CC63FFE}"/>
                </a:ext>
              </a:extLst>
            </p:cNvPr>
            <p:cNvCxnSpPr>
              <a:cxnSpLocks/>
              <a:stCxn id="89" idx="4"/>
              <a:endCxn id="102" idx="2"/>
            </p:cNvCxnSpPr>
            <p:nvPr/>
          </p:nvCxnSpPr>
          <p:spPr>
            <a:xfrm>
              <a:off x="7389190" y="3739485"/>
              <a:ext cx="238043" cy="496551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33432ED6-D45F-E246-9255-5B7E573DA6D0}"/>
                </a:ext>
              </a:extLst>
            </p:cNvPr>
            <p:cNvCxnSpPr/>
            <p:nvPr/>
          </p:nvCxnSpPr>
          <p:spPr>
            <a:xfrm flipV="1">
              <a:off x="7656513" y="3505909"/>
              <a:ext cx="1124569" cy="744819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FEDC7287-1B64-B24E-A3A3-D0B5B869F66A}"/>
                </a:ext>
              </a:extLst>
            </p:cNvPr>
            <p:cNvCxnSpPr>
              <a:cxnSpLocks/>
              <a:stCxn id="93" idx="0"/>
            </p:cNvCxnSpPr>
            <p:nvPr/>
          </p:nvCxnSpPr>
          <p:spPr>
            <a:xfrm flipH="1">
              <a:off x="6399593" y="3631997"/>
              <a:ext cx="935470" cy="1019753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>
              <a:extLst>
                <a:ext uri="{FF2B5EF4-FFF2-40B4-BE49-F238E27FC236}">
                  <a16:creationId xmlns:a16="http://schemas.microsoft.com/office/drawing/2014/main" id="{52E7D84F-9E77-D547-9B25-0D9D0A6C0E34}"/>
                </a:ext>
              </a:extLst>
            </p:cNvPr>
            <p:cNvCxnSpPr>
              <a:cxnSpLocks/>
              <a:stCxn id="94" idx="13"/>
            </p:cNvCxnSpPr>
            <p:nvPr/>
          </p:nvCxnSpPr>
          <p:spPr>
            <a:xfrm flipH="1">
              <a:off x="5835039" y="3632847"/>
              <a:ext cx="1499626" cy="662635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5DFBB6AE-FA4E-1A47-855D-938097AB953D}"/>
                </a:ext>
              </a:extLst>
            </p:cNvPr>
            <p:cNvSpPr txBox="1"/>
            <p:nvPr/>
          </p:nvSpPr>
          <p:spPr>
            <a:xfrm>
              <a:off x="11042136" y="3315067"/>
              <a:ext cx="860748" cy="49122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600" dirty="0">
                  <a:solidFill>
                    <a:prstClr val="black"/>
                  </a:solidFill>
                  <a:latin typeface="Calibri"/>
                </a:rPr>
                <a:t>to </a:t>
              </a:r>
            </a:p>
            <a:p>
              <a:pPr>
                <a:lnSpc>
                  <a:spcPct val="80000"/>
                </a:lnSpc>
              </a:pPr>
              <a:r>
                <a:rPr lang="en-US" sz="1600" dirty="0">
                  <a:solidFill>
                    <a:prstClr val="black"/>
                  </a:solidFill>
                  <a:latin typeface="Calibri"/>
                </a:rPr>
                <a:t>Internet</a:t>
              </a:r>
            </a:p>
          </p:txBody>
        </p: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73B3F2C5-F432-DE41-B88E-C2DDFC014DE1}"/>
                </a:ext>
              </a:extLst>
            </p:cNvPr>
            <p:cNvGrpSpPr/>
            <p:nvPr/>
          </p:nvGrpSpPr>
          <p:grpSpPr>
            <a:xfrm>
              <a:off x="9309047" y="2092807"/>
              <a:ext cx="439787" cy="517111"/>
              <a:chOff x="4501086" y="2717689"/>
              <a:chExt cx="347435" cy="424729"/>
            </a:xfrm>
          </p:grpSpPr>
          <p:sp>
            <p:nvSpPr>
              <p:cNvPr id="50" name="Rectangle 49">
                <a:extLst>
                  <a:ext uri="{FF2B5EF4-FFF2-40B4-BE49-F238E27FC236}">
                    <a16:creationId xmlns:a16="http://schemas.microsoft.com/office/drawing/2014/main" id="{153222DD-32B5-554A-92D9-45B047419529}"/>
                  </a:ext>
                </a:extLst>
              </p:cNvPr>
              <p:cNvSpPr/>
              <p:nvPr/>
            </p:nvSpPr>
            <p:spPr>
              <a:xfrm>
                <a:off x="4501086" y="2764691"/>
                <a:ext cx="345572" cy="328307"/>
              </a:xfrm>
              <a:prstGeom prst="rect">
                <a:avLst/>
              </a:prstGeom>
              <a:gradFill>
                <a:gsLst>
                  <a:gs pos="1000">
                    <a:srgbClr val="CDD3D7"/>
                  </a:gs>
                  <a:gs pos="100000">
                    <a:srgbClr val="E7ECF0"/>
                  </a:gs>
                </a:gsLst>
              </a:gradFill>
              <a:ln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  <p:sp>
            <p:nvSpPr>
              <p:cNvPr id="51" name="Oval 50">
                <a:extLst>
                  <a:ext uri="{FF2B5EF4-FFF2-40B4-BE49-F238E27FC236}">
                    <a16:creationId xmlns:a16="http://schemas.microsoft.com/office/drawing/2014/main" id="{C76AAF34-87D8-5E4E-824B-D94277757609}"/>
                  </a:ext>
                </a:extLst>
              </p:cNvPr>
              <p:cNvSpPr/>
              <p:nvPr/>
            </p:nvSpPr>
            <p:spPr>
              <a:xfrm>
                <a:off x="4501086" y="2717689"/>
                <a:ext cx="345572" cy="98840"/>
              </a:xfrm>
              <a:prstGeom prst="ellipse">
                <a:avLst/>
              </a:prstGeom>
              <a:solidFill>
                <a:srgbClr val="E2E7EA"/>
              </a:solidFill>
              <a:ln w="6350"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  <p:sp>
            <p:nvSpPr>
              <p:cNvPr id="52" name="Oval 51">
                <a:extLst>
                  <a:ext uri="{FF2B5EF4-FFF2-40B4-BE49-F238E27FC236}">
                    <a16:creationId xmlns:a16="http://schemas.microsoft.com/office/drawing/2014/main" id="{1DBEAAB3-C02D-1249-8114-9A53E5AF30B1}"/>
                  </a:ext>
                </a:extLst>
              </p:cNvPr>
              <p:cNvSpPr/>
              <p:nvPr/>
            </p:nvSpPr>
            <p:spPr>
              <a:xfrm>
                <a:off x="4502949" y="3043578"/>
                <a:ext cx="345572" cy="98840"/>
              </a:xfrm>
              <a:prstGeom prst="ellipse">
                <a:avLst/>
              </a:prstGeom>
              <a:solidFill>
                <a:srgbClr val="CDD3D7"/>
              </a:solidFill>
              <a:ln w="6350"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  <p:sp>
            <p:nvSpPr>
              <p:cNvPr id="53" name="Rectangle 52">
                <a:extLst>
                  <a:ext uri="{FF2B5EF4-FFF2-40B4-BE49-F238E27FC236}">
                    <a16:creationId xmlns:a16="http://schemas.microsoft.com/office/drawing/2014/main" id="{541BCC86-1311-274D-8C49-EB856C55E7D5}"/>
                  </a:ext>
                </a:extLst>
              </p:cNvPr>
              <p:cNvSpPr/>
              <p:nvPr/>
            </p:nvSpPr>
            <p:spPr>
              <a:xfrm>
                <a:off x="4504261" y="3036961"/>
                <a:ext cx="339222" cy="52862"/>
              </a:xfrm>
              <a:prstGeom prst="rect">
                <a:avLst/>
              </a:prstGeom>
              <a:solidFill>
                <a:srgbClr val="CDD3D7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60727567-EE18-E64F-8998-51A737EA68D5}"/>
                </a:ext>
              </a:extLst>
            </p:cNvPr>
            <p:cNvGrpSpPr/>
            <p:nvPr/>
          </p:nvGrpSpPr>
          <p:grpSpPr>
            <a:xfrm>
              <a:off x="8517277" y="3881562"/>
              <a:ext cx="883221" cy="540618"/>
              <a:chOff x="7493876" y="2774731"/>
              <a:chExt cx="1481958" cy="894622"/>
            </a:xfrm>
          </p:grpSpPr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B0489B00-D1CC-D640-9E4E-81A19094B95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7" name="Oval 56">
                <a:extLst>
                  <a:ext uri="{FF2B5EF4-FFF2-40B4-BE49-F238E27FC236}">
                    <a16:creationId xmlns:a16="http://schemas.microsoft.com/office/drawing/2014/main" id="{FD2DEB09-CBF1-684C-BA06-F810ACF925B7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8" name="Group 57">
                <a:extLst>
                  <a:ext uri="{FF2B5EF4-FFF2-40B4-BE49-F238E27FC236}">
                    <a16:creationId xmlns:a16="http://schemas.microsoft.com/office/drawing/2014/main" id="{C0D8678D-9E9E-FE46-A391-CA0E41679E0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" name="Freeform 58">
                  <a:extLst>
                    <a:ext uri="{FF2B5EF4-FFF2-40B4-BE49-F238E27FC236}">
                      <a16:creationId xmlns:a16="http://schemas.microsoft.com/office/drawing/2014/main" id="{1E625A55-E029-AF42-B88D-5D2FAB06B0B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id="{A90CBD7B-B413-674C-8C1B-311DEA10F9D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" name="Freeform 60">
                  <a:extLst>
                    <a:ext uri="{FF2B5EF4-FFF2-40B4-BE49-F238E27FC236}">
                      <a16:creationId xmlns:a16="http://schemas.microsoft.com/office/drawing/2014/main" id="{6C99112B-C85E-104E-BA58-6E2AD6C7E41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" name="Freeform 61">
                  <a:extLst>
                    <a:ext uri="{FF2B5EF4-FFF2-40B4-BE49-F238E27FC236}">
                      <a16:creationId xmlns:a16="http://schemas.microsoft.com/office/drawing/2014/main" id="{6A671058-EDBC-B448-953A-0252BBC0E05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6F94F43F-64A6-1443-8CB0-275E05EF1A0F}"/>
                </a:ext>
              </a:extLst>
            </p:cNvPr>
            <p:cNvGrpSpPr/>
            <p:nvPr/>
          </p:nvGrpSpPr>
          <p:grpSpPr>
            <a:xfrm>
              <a:off x="10191431" y="3330376"/>
              <a:ext cx="883221" cy="540618"/>
              <a:chOff x="7493876" y="2774731"/>
              <a:chExt cx="1481958" cy="894622"/>
            </a:xfrm>
          </p:grpSpPr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E05DF9C8-CB91-644A-B514-85AACCC7FD2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0A8FBEAB-793E-FE42-94E8-00B59D3F61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6" name="Group 65">
                <a:extLst>
                  <a:ext uri="{FF2B5EF4-FFF2-40B4-BE49-F238E27FC236}">
                    <a16:creationId xmlns:a16="http://schemas.microsoft.com/office/drawing/2014/main" id="{E67DA038-7827-C043-B0DE-6039609E1F7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7" name="Freeform 66">
                  <a:extLst>
                    <a:ext uri="{FF2B5EF4-FFF2-40B4-BE49-F238E27FC236}">
                      <a16:creationId xmlns:a16="http://schemas.microsoft.com/office/drawing/2014/main" id="{8BC9B326-A00A-9147-BC1C-6DEA74F922E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8" name="Freeform 67">
                  <a:extLst>
                    <a:ext uri="{FF2B5EF4-FFF2-40B4-BE49-F238E27FC236}">
                      <a16:creationId xmlns:a16="http://schemas.microsoft.com/office/drawing/2014/main" id="{27C7997B-54AF-F24C-BF0E-358A35C4066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" name="Freeform 68">
                  <a:extLst>
                    <a:ext uri="{FF2B5EF4-FFF2-40B4-BE49-F238E27FC236}">
                      <a16:creationId xmlns:a16="http://schemas.microsoft.com/office/drawing/2014/main" id="{C8D8C6AD-37E7-5448-85D4-64A4A5B171EA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" name="Freeform 69">
                  <a:extLst>
                    <a:ext uri="{FF2B5EF4-FFF2-40B4-BE49-F238E27FC236}">
                      <a16:creationId xmlns:a16="http://schemas.microsoft.com/office/drawing/2014/main" id="{AD3BD04C-6FE4-994C-9EAF-DC6C57FE31A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71" name="Group 70">
              <a:extLst>
                <a:ext uri="{FF2B5EF4-FFF2-40B4-BE49-F238E27FC236}">
                  <a16:creationId xmlns:a16="http://schemas.microsoft.com/office/drawing/2014/main" id="{BAB23DAA-0E90-BE4F-9B76-87FE6A7A6D52}"/>
                </a:ext>
              </a:extLst>
            </p:cNvPr>
            <p:cNvGrpSpPr/>
            <p:nvPr/>
          </p:nvGrpSpPr>
          <p:grpSpPr>
            <a:xfrm>
              <a:off x="8517278" y="3314233"/>
              <a:ext cx="495296" cy="318654"/>
              <a:chOff x="7493876" y="2774731"/>
              <a:chExt cx="1481958" cy="894622"/>
            </a:xfrm>
          </p:grpSpPr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F8B1947A-19E1-1B4E-ADEA-A2AB82DE3D6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73" name="Oval 72">
                <a:extLst>
                  <a:ext uri="{FF2B5EF4-FFF2-40B4-BE49-F238E27FC236}">
                    <a16:creationId xmlns:a16="http://schemas.microsoft.com/office/drawing/2014/main" id="{B4B90F9E-A110-E841-A185-641FE8A577B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74" name="Group 73">
                <a:extLst>
                  <a:ext uri="{FF2B5EF4-FFF2-40B4-BE49-F238E27FC236}">
                    <a16:creationId xmlns:a16="http://schemas.microsoft.com/office/drawing/2014/main" id="{9C0D293E-22B6-3E4C-8BCE-561B8113BB8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75" name="Freeform 74">
                  <a:extLst>
                    <a:ext uri="{FF2B5EF4-FFF2-40B4-BE49-F238E27FC236}">
                      <a16:creationId xmlns:a16="http://schemas.microsoft.com/office/drawing/2014/main" id="{A8A895E0-F08B-4A44-BD85-35A2157EA60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6" name="Freeform 75">
                  <a:extLst>
                    <a:ext uri="{FF2B5EF4-FFF2-40B4-BE49-F238E27FC236}">
                      <a16:creationId xmlns:a16="http://schemas.microsoft.com/office/drawing/2014/main" id="{342EFC43-840E-B74E-8A26-CCD85142490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7" name="Freeform 76">
                  <a:extLst>
                    <a:ext uri="{FF2B5EF4-FFF2-40B4-BE49-F238E27FC236}">
                      <a16:creationId xmlns:a16="http://schemas.microsoft.com/office/drawing/2014/main" id="{CFC3970A-BBAC-E64C-864B-BDEEDC13528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" name="Freeform 77">
                  <a:extLst>
                    <a:ext uri="{FF2B5EF4-FFF2-40B4-BE49-F238E27FC236}">
                      <a16:creationId xmlns:a16="http://schemas.microsoft.com/office/drawing/2014/main" id="{F53664D5-C8C1-7445-BC58-2508CAF6D7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79" name="Group 78">
              <a:extLst>
                <a:ext uri="{FF2B5EF4-FFF2-40B4-BE49-F238E27FC236}">
                  <a16:creationId xmlns:a16="http://schemas.microsoft.com/office/drawing/2014/main" id="{41772D06-A679-C74E-8F7B-26D75DE067ED}"/>
                </a:ext>
              </a:extLst>
            </p:cNvPr>
            <p:cNvGrpSpPr/>
            <p:nvPr/>
          </p:nvGrpSpPr>
          <p:grpSpPr>
            <a:xfrm>
              <a:off x="9508439" y="3732448"/>
              <a:ext cx="495296" cy="318654"/>
              <a:chOff x="7493876" y="2774731"/>
              <a:chExt cx="1481958" cy="894622"/>
            </a:xfrm>
          </p:grpSpPr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id="{A2EEC3F7-93E8-E244-A386-F8A376C90C0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81" name="Oval 80">
                <a:extLst>
                  <a:ext uri="{FF2B5EF4-FFF2-40B4-BE49-F238E27FC236}">
                    <a16:creationId xmlns:a16="http://schemas.microsoft.com/office/drawing/2014/main" id="{82426144-C7B9-E443-99F0-EA75D005030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82" name="Group 81">
                <a:extLst>
                  <a:ext uri="{FF2B5EF4-FFF2-40B4-BE49-F238E27FC236}">
                    <a16:creationId xmlns:a16="http://schemas.microsoft.com/office/drawing/2014/main" id="{19F33AE3-497B-6C48-B4F2-9028391043B8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83" name="Freeform 82">
                  <a:extLst>
                    <a:ext uri="{FF2B5EF4-FFF2-40B4-BE49-F238E27FC236}">
                      <a16:creationId xmlns:a16="http://schemas.microsoft.com/office/drawing/2014/main" id="{0E83A2B2-ED87-AE4C-92E7-24528D23A03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4" name="Freeform 83">
                  <a:extLst>
                    <a:ext uri="{FF2B5EF4-FFF2-40B4-BE49-F238E27FC236}">
                      <a16:creationId xmlns:a16="http://schemas.microsoft.com/office/drawing/2014/main" id="{F64AD8FA-E8DA-0249-B9D1-26A6AC4CBA0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" name="Freeform 84">
                  <a:extLst>
                    <a:ext uri="{FF2B5EF4-FFF2-40B4-BE49-F238E27FC236}">
                      <a16:creationId xmlns:a16="http://schemas.microsoft.com/office/drawing/2014/main" id="{4632C282-272F-A640-AEBE-6A3CC547AB6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6" name="Freeform 85">
                  <a:extLst>
                    <a:ext uri="{FF2B5EF4-FFF2-40B4-BE49-F238E27FC236}">
                      <a16:creationId xmlns:a16="http://schemas.microsoft.com/office/drawing/2014/main" id="{FB071B43-4125-C448-8E62-D6E9FEE09EA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87" name="Group 86">
              <a:extLst>
                <a:ext uri="{FF2B5EF4-FFF2-40B4-BE49-F238E27FC236}">
                  <a16:creationId xmlns:a16="http://schemas.microsoft.com/office/drawing/2014/main" id="{B1A9B582-EBFD-BC49-8DE2-2EA563F12106}"/>
                </a:ext>
              </a:extLst>
            </p:cNvPr>
            <p:cNvGrpSpPr/>
            <p:nvPr/>
          </p:nvGrpSpPr>
          <p:grpSpPr>
            <a:xfrm>
              <a:off x="7141557" y="3533202"/>
              <a:ext cx="495296" cy="318654"/>
              <a:chOff x="7493876" y="2774731"/>
              <a:chExt cx="1481958" cy="894622"/>
            </a:xfrm>
          </p:grpSpPr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id="{86BC2772-1ABA-5649-AA15-4331FEEF4F6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89" name="Oval 88">
                <a:extLst>
                  <a:ext uri="{FF2B5EF4-FFF2-40B4-BE49-F238E27FC236}">
                    <a16:creationId xmlns:a16="http://schemas.microsoft.com/office/drawing/2014/main" id="{08862736-A8E9-B24B-A983-C24C6ECD024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90" name="Group 89">
                <a:extLst>
                  <a:ext uri="{FF2B5EF4-FFF2-40B4-BE49-F238E27FC236}">
                    <a16:creationId xmlns:a16="http://schemas.microsoft.com/office/drawing/2014/main" id="{B396F44A-D03C-E545-9C35-3D7C197833C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91" name="Freeform 90">
                  <a:extLst>
                    <a:ext uri="{FF2B5EF4-FFF2-40B4-BE49-F238E27FC236}">
                      <a16:creationId xmlns:a16="http://schemas.microsoft.com/office/drawing/2014/main" id="{AF1450E3-83D1-D841-A615-12B65F478998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" name="Freeform 91">
                  <a:extLst>
                    <a:ext uri="{FF2B5EF4-FFF2-40B4-BE49-F238E27FC236}">
                      <a16:creationId xmlns:a16="http://schemas.microsoft.com/office/drawing/2014/main" id="{63A01A82-7669-A34C-AC36-129F4B770DC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3" name="Freeform 92">
                  <a:extLst>
                    <a:ext uri="{FF2B5EF4-FFF2-40B4-BE49-F238E27FC236}">
                      <a16:creationId xmlns:a16="http://schemas.microsoft.com/office/drawing/2014/main" id="{6F22DA3B-402E-5046-9232-AE3C43C62ED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4" name="Freeform 93">
                  <a:extLst>
                    <a:ext uri="{FF2B5EF4-FFF2-40B4-BE49-F238E27FC236}">
                      <a16:creationId xmlns:a16="http://schemas.microsoft.com/office/drawing/2014/main" id="{7968AB99-2B48-9248-8471-4A5E2A20E25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95" name="Group 94">
              <a:extLst>
                <a:ext uri="{FF2B5EF4-FFF2-40B4-BE49-F238E27FC236}">
                  <a16:creationId xmlns:a16="http://schemas.microsoft.com/office/drawing/2014/main" id="{1F75DFA6-C48B-B144-96B3-E6C870521780}"/>
                </a:ext>
              </a:extLst>
            </p:cNvPr>
            <p:cNvGrpSpPr/>
            <p:nvPr/>
          </p:nvGrpSpPr>
          <p:grpSpPr>
            <a:xfrm>
              <a:off x="7381204" y="4125100"/>
              <a:ext cx="495296" cy="318654"/>
              <a:chOff x="7493876" y="2774731"/>
              <a:chExt cx="1481958" cy="894622"/>
            </a:xfrm>
          </p:grpSpPr>
          <p:sp>
            <p:nvSpPr>
              <p:cNvPr id="96" name="Freeform 95">
                <a:extLst>
                  <a:ext uri="{FF2B5EF4-FFF2-40B4-BE49-F238E27FC236}">
                    <a16:creationId xmlns:a16="http://schemas.microsoft.com/office/drawing/2014/main" id="{550CF0CF-5417-1D44-9FF5-0125C7BC1F9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97" name="Oval 96">
                <a:extLst>
                  <a:ext uri="{FF2B5EF4-FFF2-40B4-BE49-F238E27FC236}">
                    <a16:creationId xmlns:a16="http://schemas.microsoft.com/office/drawing/2014/main" id="{9EBB8AB2-85E2-C74B-8EA6-F3C965AC9BB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98" name="Group 97">
                <a:extLst>
                  <a:ext uri="{FF2B5EF4-FFF2-40B4-BE49-F238E27FC236}">
                    <a16:creationId xmlns:a16="http://schemas.microsoft.com/office/drawing/2014/main" id="{2B1F83C6-128D-504A-A9BD-752EBD85793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99" name="Freeform 98">
                  <a:extLst>
                    <a:ext uri="{FF2B5EF4-FFF2-40B4-BE49-F238E27FC236}">
                      <a16:creationId xmlns:a16="http://schemas.microsoft.com/office/drawing/2014/main" id="{BCEC389D-02C7-E642-A71F-1CD79F4B342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" name="Freeform 99">
                  <a:extLst>
                    <a:ext uri="{FF2B5EF4-FFF2-40B4-BE49-F238E27FC236}">
                      <a16:creationId xmlns:a16="http://schemas.microsoft.com/office/drawing/2014/main" id="{67205EB5-4105-EA49-AB65-23342889136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" name="Freeform 100">
                  <a:extLst>
                    <a:ext uri="{FF2B5EF4-FFF2-40B4-BE49-F238E27FC236}">
                      <a16:creationId xmlns:a16="http://schemas.microsoft.com/office/drawing/2014/main" id="{D31749B9-FED1-B143-9D0A-75F194D0666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2" name="Freeform 101">
                  <a:extLst>
                    <a:ext uri="{FF2B5EF4-FFF2-40B4-BE49-F238E27FC236}">
                      <a16:creationId xmlns:a16="http://schemas.microsoft.com/office/drawing/2014/main" id="{34A4BA55-86CE-2B40-A90B-B5A450B826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pic>
          <p:nvPicPr>
            <p:cNvPr id="133" name="Picture 132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BEDBDBEC-D7F4-8840-B484-CE47A21592BC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7463485" y="2143958"/>
              <a:ext cx="645858" cy="1204723"/>
            </a:xfrm>
            <a:prstGeom prst="rect">
              <a:avLst/>
            </a:prstGeom>
          </p:spPr>
        </p:pic>
        <p:sp>
          <p:nvSpPr>
            <p:cNvPr id="134" name="Can 133">
              <a:extLst>
                <a:ext uri="{FF2B5EF4-FFF2-40B4-BE49-F238E27FC236}">
                  <a16:creationId xmlns:a16="http://schemas.microsoft.com/office/drawing/2014/main" id="{46271FC4-AA10-9F4D-B2FF-BE0700C9B146}"/>
                </a:ext>
              </a:extLst>
            </p:cNvPr>
            <p:cNvSpPr/>
            <p:nvPr/>
          </p:nvSpPr>
          <p:spPr>
            <a:xfrm>
              <a:off x="9181074" y="2063579"/>
              <a:ext cx="630195" cy="568410"/>
            </a:xfrm>
            <a:prstGeom prst="can">
              <a:avLst/>
            </a:prstGeom>
            <a:gradFill>
              <a:gsLst>
                <a:gs pos="38000">
                  <a:schemeClr val="bg1">
                    <a:lumMod val="95000"/>
                  </a:schemeClr>
                </a:gs>
                <a:gs pos="0">
                  <a:srgbClr val="C4CDD3"/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pic>
          <p:nvPicPr>
            <p:cNvPr id="135" name="Picture 134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BBB96B51-43C8-1242-9143-A19AF86CA52D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9543539" y="2209860"/>
              <a:ext cx="645858" cy="1204723"/>
            </a:xfrm>
            <a:prstGeom prst="rect">
              <a:avLst/>
            </a:prstGeom>
          </p:spPr>
        </p:pic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1456A59D-9923-9340-A0B7-C6F07345DD0C}"/>
                </a:ext>
              </a:extLst>
            </p:cNvPr>
            <p:cNvCxnSpPr>
              <a:cxnSpLocks/>
              <a:stCxn id="94" idx="12"/>
            </p:cNvCxnSpPr>
            <p:nvPr/>
          </p:nvCxnSpPr>
          <p:spPr>
            <a:xfrm flipH="1" flipV="1">
              <a:off x="6734432" y="2792627"/>
              <a:ext cx="601019" cy="876745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BEE206C5-EA27-0548-9300-1180195B5DC4}"/>
              </a:ext>
            </a:extLst>
          </p:cNvPr>
          <p:cNvSpPr txBox="1"/>
          <p:nvPr/>
        </p:nvSpPr>
        <p:spPr>
          <a:xfrm>
            <a:off x="6567285" y="4467432"/>
            <a:ext cx="3257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mr-IN" sz="1600" dirty="0"/>
              <a:t>…</a:t>
            </a:r>
            <a:endParaRPr lang="en-US" sz="1350" dirty="0"/>
          </a:p>
        </p:txBody>
      </p:sp>
      <p:pic>
        <p:nvPicPr>
          <p:cNvPr id="186" name="Picture 185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C84C158D-D53E-494D-A141-A35C4E143AB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28755" y="3842952"/>
            <a:ext cx="1051879" cy="988540"/>
          </a:xfrm>
          <a:prstGeom prst="rect">
            <a:avLst/>
          </a:prstGeom>
        </p:spPr>
      </p:pic>
      <p:pic>
        <p:nvPicPr>
          <p:cNvPr id="187" name="Picture 186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6A9784C5-9B92-0F49-98EA-6368E55C06D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865235" y="4353698"/>
            <a:ext cx="771378" cy="724929"/>
          </a:xfrm>
          <a:prstGeom prst="rect">
            <a:avLst/>
          </a:prstGeom>
        </p:spPr>
      </p:pic>
      <p:pic>
        <p:nvPicPr>
          <p:cNvPr id="188" name="Picture 187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FD0533C8-E0A5-5B49-B029-B3C0A2794A0D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828723" y="4567881"/>
            <a:ext cx="523550" cy="492024"/>
          </a:xfrm>
          <a:prstGeom prst="rect">
            <a:avLst/>
          </a:prstGeom>
        </p:spPr>
      </p:pic>
      <p:grpSp>
        <p:nvGrpSpPr>
          <p:cNvPr id="199" name="Group 198">
            <a:extLst>
              <a:ext uri="{FF2B5EF4-FFF2-40B4-BE49-F238E27FC236}">
                <a16:creationId xmlns:a16="http://schemas.microsoft.com/office/drawing/2014/main" id="{16988D8D-0A6E-8B41-9255-321764CBFED6}"/>
              </a:ext>
            </a:extLst>
          </p:cNvPr>
          <p:cNvGrpSpPr/>
          <p:nvPr/>
        </p:nvGrpSpPr>
        <p:grpSpPr>
          <a:xfrm>
            <a:off x="701983" y="1899639"/>
            <a:ext cx="4599066" cy="4648200"/>
            <a:chOff x="701983" y="1899639"/>
            <a:chExt cx="4599066" cy="4648200"/>
          </a:xfrm>
        </p:grpSpPr>
        <p:sp>
          <p:nvSpPr>
            <p:cNvPr id="189" name="Rectangle 4">
              <a:extLst>
                <a:ext uri="{FF2B5EF4-FFF2-40B4-BE49-F238E27FC236}">
                  <a16:creationId xmlns:a16="http://schemas.microsoft.com/office/drawing/2014/main" id="{7AD5ADDA-DECD-484D-98FB-1D9B915EE5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1983" y="1899639"/>
              <a:ext cx="3956515" cy="4648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spcBef>
                  <a:spcPct val="20000"/>
                </a:spcBef>
                <a:buClr>
                  <a:srgbClr val="000099"/>
                </a:buClr>
                <a:buSzPct val="75000"/>
                <a:tabLst>
                  <a:tab pos="746125" algn="l"/>
                </a:tabLst>
                <a:defRPr/>
              </a:pPr>
              <a:r>
                <a:rPr lang="en-US" sz="2800" dirty="0">
                  <a:solidFill>
                    <a:srgbClr val="C00000"/>
                  </a:solidFill>
                </a:rPr>
                <a:t>Mobile device:</a:t>
              </a:r>
            </a:p>
            <a:p>
              <a:pPr marL="285750" indent="-285750"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smartphone, tablet, laptop, IoT, ... with 4G LTE radio</a:t>
              </a:r>
              <a:endParaRPr lang="en-US" dirty="0"/>
            </a:p>
            <a:p>
              <a:pPr marL="285750" indent="-285750">
                <a:lnSpc>
                  <a:spcPct val="90000"/>
                </a:lnSpc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64-bit International Mobile Subscriber Identity (IMSI), stored on SIM (Subscriber Identity Module) card</a:t>
              </a:r>
            </a:p>
            <a:p>
              <a:pPr marL="285750" indent="-285750">
                <a:lnSpc>
                  <a:spcPct val="90000"/>
                </a:lnSpc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LTE jargon: User Equipment (UE)</a:t>
              </a:r>
            </a:p>
            <a:p>
              <a:pPr marL="285750" indent="-285750"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endParaRPr lang="en-US" sz="2800" dirty="0">
                <a:solidFill>
                  <a:srgbClr val="C00000"/>
                </a:solidFill>
              </a:endParaRPr>
            </a:p>
            <a:p>
              <a:pPr marL="342900" indent="-342900">
                <a:spcBef>
                  <a:spcPct val="20000"/>
                </a:spcBef>
                <a:buClr>
                  <a:srgbClr val="000099"/>
                </a:buClr>
                <a:buSzPct val="75000"/>
                <a:buFont typeface="Wingdings" charset="0"/>
                <a:buNone/>
                <a:tabLst>
                  <a:tab pos="746125" algn="l"/>
                </a:tabLst>
                <a:defRPr/>
              </a:pPr>
              <a:endParaRPr lang="en-US" sz="2400" dirty="0">
                <a:cs typeface="+mn-cs"/>
              </a:endParaRPr>
            </a:p>
          </p:txBody>
        </p:sp>
        <p:cxnSp>
          <p:nvCxnSpPr>
            <p:cNvPr id="198" name="Straight Connector 197">
              <a:extLst>
                <a:ext uri="{FF2B5EF4-FFF2-40B4-BE49-F238E27FC236}">
                  <a16:creationId xmlns:a16="http://schemas.microsoft.com/office/drawing/2014/main" id="{B4423525-BD9A-2C49-852E-B62A37A0D7EC}"/>
                </a:ext>
              </a:extLst>
            </p:cNvPr>
            <p:cNvCxnSpPr/>
            <p:nvPr/>
          </p:nvCxnSpPr>
          <p:spPr>
            <a:xfrm>
              <a:off x="3039762" y="2187146"/>
              <a:ext cx="2261287" cy="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00" name="Oval 199">
            <a:extLst>
              <a:ext uri="{FF2B5EF4-FFF2-40B4-BE49-F238E27FC236}">
                <a16:creationId xmlns:a16="http://schemas.microsoft.com/office/drawing/2014/main" id="{0FEB29A6-51E5-8C4F-B11A-9AC5FF5BBA8F}"/>
              </a:ext>
            </a:extLst>
          </p:cNvPr>
          <p:cNvSpPr/>
          <p:nvPr/>
        </p:nvSpPr>
        <p:spPr>
          <a:xfrm>
            <a:off x="7216346" y="5362833"/>
            <a:ext cx="642551" cy="568411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937115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0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Elements of 4G LTE architecture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41</a:t>
            </a:fld>
            <a:endParaRPr lang="en-US" dirty="0"/>
          </a:p>
        </p:txBody>
      </p:sp>
      <p:sp>
        <p:nvSpPr>
          <p:cNvPr id="7" name="Hexagon 6">
            <a:extLst>
              <a:ext uri="{FF2B5EF4-FFF2-40B4-BE49-F238E27FC236}">
                <a16:creationId xmlns:a16="http://schemas.microsoft.com/office/drawing/2014/main" id="{08D7ADEB-DEFA-2140-A327-52FA5F1CF40F}"/>
              </a:ext>
            </a:extLst>
          </p:cNvPr>
          <p:cNvSpPr/>
          <p:nvPr/>
        </p:nvSpPr>
        <p:spPr>
          <a:xfrm>
            <a:off x="4757358" y="1791732"/>
            <a:ext cx="2397211" cy="1989436"/>
          </a:xfrm>
          <a:prstGeom prst="hexagon">
            <a:avLst/>
          </a:prstGeom>
          <a:solidFill>
            <a:srgbClr val="9AE0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FD2D7FAE-DA90-374E-A4B8-23D056E77A6C}"/>
              </a:ext>
            </a:extLst>
          </p:cNvPr>
          <p:cNvSpPr/>
          <p:nvPr/>
        </p:nvSpPr>
        <p:spPr>
          <a:xfrm>
            <a:off x="6908799" y="1910325"/>
            <a:ext cx="4498899" cy="2763823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  <a:gd name="connsiteX0" fmla="*/ 284280 w 1465949"/>
              <a:gd name="connsiteY0" fmla="*/ 16581 h 752973"/>
              <a:gd name="connsiteX1" fmla="*/ 153170 w 1465949"/>
              <a:gd name="connsiteY1" fmla="*/ 241755 h 752973"/>
              <a:gd name="connsiteX2" fmla="*/ 739 w 1465949"/>
              <a:gd name="connsiteY2" fmla="*/ 453182 h 752973"/>
              <a:gd name="connsiteX3" fmla="*/ 111922 w 1465949"/>
              <a:gd name="connsiteY3" fmla="*/ 668354 h 752973"/>
              <a:gd name="connsiteX4" fmla="*/ 424954 w 1465949"/>
              <a:gd name="connsiteY4" fmla="*/ 750509 h 752973"/>
              <a:gd name="connsiteX5" fmla="*/ 1340024 w 1465949"/>
              <a:gd name="connsiteY5" fmla="*/ 700972 h 752973"/>
              <a:gd name="connsiteX6" fmla="*/ 1439213 w 1465949"/>
              <a:gd name="connsiteY6" fmla="*/ 305838 h 752973"/>
              <a:gd name="connsiteX7" fmla="*/ 1208189 w 1465949"/>
              <a:gd name="connsiteY7" fmla="*/ 92804 h 752973"/>
              <a:gd name="connsiteX8" fmla="*/ 900530 w 1465949"/>
              <a:gd name="connsiteY8" fmla="*/ 5010 h 752973"/>
              <a:gd name="connsiteX9" fmla="*/ 284280 w 1465949"/>
              <a:gd name="connsiteY9" fmla="*/ 16581 h 752973"/>
              <a:gd name="connsiteX0" fmla="*/ 215678 w 1465949"/>
              <a:gd name="connsiteY0" fmla="*/ 15568 h 755280"/>
              <a:gd name="connsiteX1" fmla="*/ 153170 w 1465949"/>
              <a:gd name="connsiteY1" fmla="*/ 244062 h 755280"/>
              <a:gd name="connsiteX2" fmla="*/ 739 w 1465949"/>
              <a:gd name="connsiteY2" fmla="*/ 455489 h 755280"/>
              <a:gd name="connsiteX3" fmla="*/ 111922 w 1465949"/>
              <a:gd name="connsiteY3" fmla="*/ 670661 h 755280"/>
              <a:gd name="connsiteX4" fmla="*/ 424954 w 1465949"/>
              <a:gd name="connsiteY4" fmla="*/ 752816 h 755280"/>
              <a:gd name="connsiteX5" fmla="*/ 1340024 w 1465949"/>
              <a:gd name="connsiteY5" fmla="*/ 703279 h 755280"/>
              <a:gd name="connsiteX6" fmla="*/ 1439213 w 1465949"/>
              <a:gd name="connsiteY6" fmla="*/ 308145 h 755280"/>
              <a:gd name="connsiteX7" fmla="*/ 1208189 w 1465949"/>
              <a:gd name="connsiteY7" fmla="*/ 95111 h 755280"/>
              <a:gd name="connsiteX8" fmla="*/ 900530 w 1465949"/>
              <a:gd name="connsiteY8" fmla="*/ 7317 h 755280"/>
              <a:gd name="connsiteX9" fmla="*/ 215678 w 1465949"/>
              <a:gd name="connsiteY9" fmla="*/ 15568 h 755280"/>
              <a:gd name="connsiteX0" fmla="*/ 158423 w 1408694"/>
              <a:gd name="connsiteY0" fmla="*/ 15568 h 755280"/>
              <a:gd name="connsiteX1" fmla="*/ 95915 w 1408694"/>
              <a:gd name="connsiteY1" fmla="*/ 244062 h 755280"/>
              <a:gd name="connsiteX2" fmla="*/ 9068 w 1408694"/>
              <a:gd name="connsiteY2" fmla="*/ 472501 h 755280"/>
              <a:gd name="connsiteX3" fmla="*/ 54667 w 1408694"/>
              <a:gd name="connsiteY3" fmla="*/ 670661 h 755280"/>
              <a:gd name="connsiteX4" fmla="*/ 367699 w 1408694"/>
              <a:gd name="connsiteY4" fmla="*/ 752816 h 755280"/>
              <a:gd name="connsiteX5" fmla="*/ 1282769 w 1408694"/>
              <a:gd name="connsiteY5" fmla="*/ 703279 h 755280"/>
              <a:gd name="connsiteX6" fmla="*/ 1381958 w 1408694"/>
              <a:gd name="connsiteY6" fmla="*/ 308145 h 755280"/>
              <a:gd name="connsiteX7" fmla="*/ 1150934 w 1408694"/>
              <a:gd name="connsiteY7" fmla="*/ 95111 h 755280"/>
              <a:gd name="connsiteX8" fmla="*/ 843275 w 1408694"/>
              <a:gd name="connsiteY8" fmla="*/ 7317 h 755280"/>
              <a:gd name="connsiteX9" fmla="*/ 158423 w 1408694"/>
              <a:gd name="connsiteY9" fmla="*/ 15568 h 755280"/>
              <a:gd name="connsiteX0" fmla="*/ 151540 w 1401811"/>
              <a:gd name="connsiteY0" fmla="*/ 15568 h 755280"/>
              <a:gd name="connsiteX1" fmla="*/ 89032 w 1401811"/>
              <a:gd name="connsiteY1" fmla="*/ 244062 h 755280"/>
              <a:gd name="connsiteX2" fmla="*/ 2185 w 1401811"/>
              <a:gd name="connsiteY2" fmla="*/ 472501 h 755280"/>
              <a:gd name="connsiteX3" fmla="*/ 67073 w 1401811"/>
              <a:gd name="connsiteY3" fmla="*/ 640039 h 755280"/>
              <a:gd name="connsiteX4" fmla="*/ 360816 w 1401811"/>
              <a:gd name="connsiteY4" fmla="*/ 752816 h 755280"/>
              <a:gd name="connsiteX5" fmla="*/ 1275886 w 1401811"/>
              <a:gd name="connsiteY5" fmla="*/ 703279 h 755280"/>
              <a:gd name="connsiteX6" fmla="*/ 1375075 w 1401811"/>
              <a:gd name="connsiteY6" fmla="*/ 308145 h 755280"/>
              <a:gd name="connsiteX7" fmla="*/ 1144051 w 1401811"/>
              <a:gd name="connsiteY7" fmla="*/ 95111 h 755280"/>
              <a:gd name="connsiteX8" fmla="*/ 836392 w 1401811"/>
              <a:gd name="connsiteY8" fmla="*/ 7317 h 755280"/>
              <a:gd name="connsiteX9" fmla="*/ 151540 w 1401811"/>
              <a:gd name="connsiteY9" fmla="*/ 15568 h 755280"/>
              <a:gd name="connsiteX0" fmla="*/ 154312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154312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4583" h="761031">
                <a:moveTo>
                  <a:pt x="231469" y="21319"/>
                </a:moveTo>
                <a:cubicBezTo>
                  <a:pt x="113339" y="68148"/>
                  <a:pt x="168135" y="217890"/>
                  <a:pt x="130383" y="294045"/>
                </a:cubicBezTo>
                <a:cubicBezTo>
                  <a:pt x="92631" y="370200"/>
                  <a:pt x="15047" y="419628"/>
                  <a:pt x="4957" y="478252"/>
                </a:cubicBezTo>
                <a:cubicBezTo>
                  <a:pt x="-5133" y="536876"/>
                  <a:pt x="-6784" y="601806"/>
                  <a:pt x="69845" y="645790"/>
                </a:cubicBezTo>
                <a:cubicBezTo>
                  <a:pt x="114412" y="664652"/>
                  <a:pt x="174902" y="743051"/>
                  <a:pt x="363588" y="758567"/>
                </a:cubicBezTo>
                <a:cubicBezTo>
                  <a:pt x="827649" y="755219"/>
                  <a:pt x="1109615" y="783142"/>
                  <a:pt x="1278658" y="709030"/>
                </a:cubicBezTo>
                <a:cubicBezTo>
                  <a:pt x="1447701" y="634918"/>
                  <a:pt x="1407676" y="440091"/>
                  <a:pt x="1377847" y="313896"/>
                </a:cubicBezTo>
                <a:cubicBezTo>
                  <a:pt x="1318189" y="194584"/>
                  <a:pt x="1265114" y="253952"/>
                  <a:pt x="1146823" y="100862"/>
                </a:cubicBezTo>
                <a:cubicBezTo>
                  <a:pt x="1043800" y="52777"/>
                  <a:pt x="899969" y="21099"/>
                  <a:pt x="839164" y="13068"/>
                </a:cubicBezTo>
                <a:cubicBezTo>
                  <a:pt x="716407" y="20525"/>
                  <a:pt x="349599" y="-25510"/>
                  <a:pt x="231469" y="2131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C3752EA1-A036-214E-A4D2-722E1761E424}"/>
              </a:ext>
            </a:extLst>
          </p:cNvPr>
          <p:cNvCxnSpPr/>
          <p:nvPr/>
        </p:nvCxnSpPr>
        <p:spPr>
          <a:xfrm flipH="1" flipV="1">
            <a:off x="8724767" y="3505909"/>
            <a:ext cx="187288" cy="68283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35A928C1-EFBE-BB44-80D9-8ED0D30950AB}"/>
              </a:ext>
            </a:extLst>
          </p:cNvPr>
          <p:cNvCxnSpPr/>
          <p:nvPr/>
        </p:nvCxnSpPr>
        <p:spPr>
          <a:xfrm>
            <a:off x="8754732" y="3491584"/>
            <a:ext cx="1060146" cy="412464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8C656B73-DF75-3D42-AE5F-5E5138906F3B}"/>
              </a:ext>
            </a:extLst>
          </p:cNvPr>
          <p:cNvCxnSpPr>
            <a:cxnSpLocks/>
            <a:endCxn id="65" idx="4"/>
          </p:cNvCxnSpPr>
          <p:nvPr/>
        </p:nvCxnSpPr>
        <p:spPr>
          <a:xfrm flipV="1">
            <a:off x="9814878" y="3680349"/>
            <a:ext cx="818137" cy="223702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A73C4CD2-2AAF-B44F-8ACD-EEBCEB5EEA7E}"/>
              </a:ext>
            </a:extLst>
          </p:cNvPr>
          <p:cNvCxnSpPr/>
          <p:nvPr/>
        </p:nvCxnSpPr>
        <p:spPr>
          <a:xfrm flipH="1" flipV="1">
            <a:off x="7656511" y="3055704"/>
            <a:ext cx="1124574" cy="419805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1B0E8E79-3917-C941-99D6-99BD80BF69D8}"/>
              </a:ext>
            </a:extLst>
          </p:cNvPr>
          <p:cNvCxnSpPr/>
          <p:nvPr/>
        </p:nvCxnSpPr>
        <p:spPr>
          <a:xfrm flipV="1">
            <a:off x="8781081" y="2910099"/>
            <a:ext cx="1002157" cy="565408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33E73ED2-9388-9440-BEC7-4709DF64F9E3}"/>
              </a:ext>
            </a:extLst>
          </p:cNvPr>
          <p:cNvCxnSpPr>
            <a:cxnSpLocks/>
            <a:stCxn id="89" idx="4"/>
          </p:cNvCxnSpPr>
          <p:nvPr/>
        </p:nvCxnSpPr>
        <p:spPr>
          <a:xfrm>
            <a:off x="7389190" y="3739485"/>
            <a:ext cx="1522865" cy="449254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F341DEC8-0EA4-B047-9EC0-A26A0EE1B143}"/>
              </a:ext>
            </a:extLst>
          </p:cNvPr>
          <p:cNvCxnSpPr/>
          <p:nvPr/>
        </p:nvCxnSpPr>
        <p:spPr>
          <a:xfrm flipV="1">
            <a:off x="7209979" y="3485174"/>
            <a:ext cx="1514786" cy="233887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ADB9832A-2E89-EC43-BA31-49F4524A4BE4}"/>
              </a:ext>
            </a:extLst>
          </p:cNvPr>
          <p:cNvCxnSpPr>
            <a:cxnSpLocks/>
          </p:cNvCxnSpPr>
          <p:nvPr/>
        </p:nvCxnSpPr>
        <p:spPr>
          <a:xfrm>
            <a:off x="10631673" y="3529431"/>
            <a:ext cx="909542" cy="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955AF617-ABFA-674E-B1F8-7C9F603469DA}"/>
              </a:ext>
            </a:extLst>
          </p:cNvPr>
          <p:cNvSpPr txBox="1"/>
          <p:nvPr/>
        </p:nvSpPr>
        <p:spPr>
          <a:xfrm>
            <a:off x="7973562" y="2332045"/>
            <a:ext cx="1096302" cy="5646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Mobility Management Entity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MME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79FF8E6-11BB-EE49-AFCB-83F5B6720CA3}"/>
              </a:ext>
            </a:extLst>
          </p:cNvPr>
          <p:cNvSpPr txBox="1"/>
          <p:nvPr/>
        </p:nvSpPr>
        <p:spPr>
          <a:xfrm>
            <a:off x="7791233" y="4413571"/>
            <a:ext cx="2353669" cy="250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Serving Gateway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S-GW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55980CE-1D9B-DE47-B3E5-696E8479F1CF}"/>
              </a:ext>
            </a:extLst>
          </p:cNvPr>
          <p:cNvSpPr txBox="1"/>
          <p:nvPr/>
        </p:nvSpPr>
        <p:spPr>
          <a:xfrm>
            <a:off x="10033417" y="2441096"/>
            <a:ext cx="1682278" cy="4076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Home Subscriber Service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HSS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D559FDE-F844-E947-8966-45DD952B5921}"/>
              </a:ext>
            </a:extLst>
          </p:cNvPr>
          <p:cNvSpPr txBox="1"/>
          <p:nvPr/>
        </p:nvSpPr>
        <p:spPr>
          <a:xfrm>
            <a:off x="9897766" y="3928199"/>
            <a:ext cx="1853514" cy="250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PDN gateway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P-GW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EE206C5-EA27-0548-9300-1180195B5DC4}"/>
              </a:ext>
            </a:extLst>
          </p:cNvPr>
          <p:cNvSpPr txBox="1"/>
          <p:nvPr/>
        </p:nvSpPr>
        <p:spPr>
          <a:xfrm>
            <a:off x="6567285" y="4467432"/>
            <a:ext cx="3257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mr-IN" sz="1600" dirty="0"/>
              <a:t>…</a:t>
            </a:r>
            <a:endParaRPr lang="en-US" sz="1350" dirty="0"/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CF3C734B-FACC-AF46-85BA-9EDB93ADC0C1}"/>
              </a:ext>
            </a:extLst>
          </p:cNvPr>
          <p:cNvCxnSpPr>
            <a:cxnSpLocks/>
            <a:endCxn id="70" idx="2"/>
          </p:cNvCxnSpPr>
          <p:nvPr/>
        </p:nvCxnSpPr>
        <p:spPr>
          <a:xfrm>
            <a:off x="8754732" y="3505907"/>
            <a:ext cx="1875422" cy="1268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096B4492-94B4-5548-931D-85B136866835}"/>
              </a:ext>
            </a:extLst>
          </p:cNvPr>
          <p:cNvCxnSpPr/>
          <p:nvPr/>
        </p:nvCxnSpPr>
        <p:spPr>
          <a:xfrm flipV="1">
            <a:off x="8912055" y="3904049"/>
            <a:ext cx="902823" cy="28469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DEB0D2C1-F88C-B645-BA20-259DCE82399D}"/>
              </a:ext>
            </a:extLst>
          </p:cNvPr>
          <p:cNvCxnSpPr/>
          <p:nvPr/>
        </p:nvCxnSpPr>
        <p:spPr>
          <a:xfrm flipV="1">
            <a:off x="7656511" y="4188741"/>
            <a:ext cx="1304940" cy="61989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8AD08002-C63B-384D-89CA-8B945CC63FFE}"/>
              </a:ext>
            </a:extLst>
          </p:cNvPr>
          <p:cNvCxnSpPr>
            <a:cxnSpLocks/>
            <a:stCxn id="89" idx="4"/>
            <a:endCxn id="102" idx="2"/>
          </p:cNvCxnSpPr>
          <p:nvPr/>
        </p:nvCxnSpPr>
        <p:spPr>
          <a:xfrm>
            <a:off x="7389190" y="3739485"/>
            <a:ext cx="238043" cy="49655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33432ED6-D45F-E246-9255-5B7E573DA6D0}"/>
              </a:ext>
            </a:extLst>
          </p:cNvPr>
          <p:cNvCxnSpPr/>
          <p:nvPr/>
        </p:nvCxnSpPr>
        <p:spPr>
          <a:xfrm flipV="1">
            <a:off x="7656513" y="3505909"/>
            <a:ext cx="1124569" cy="744819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FEDC7287-1B64-B24E-A3A3-D0B5B869F66A}"/>
              </a:ext>
            </a:extLst>
          </p:cNvPr>
          <p:cNvCxnSpPr>
            <a:cxnSpLocks/>
            <a:stCxn id="93" idx="0"/>
          </p:cNvCxnSpPr>
          <p:nvPr/>
        </p:nvCxnSpPr>
        <p:spPr>
          <a:xfrm flipH="1">
            <a:off x="6399593" y="3631997"/>
            <a:ext cx="935470" cy="1019753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1456A59D-9923-9340-A0B7-C6F07345DD0C}"/>
              </a:ext>
            </a:extLst>
          </p:cNvPr>
          <p:cNvCxnSpPr>
            <a:cxnSpLocks/>
            <a:stCxn id="94" idx="12"/>
          </p:cNvCxnSpPr>
          <p:nvPr/>
        </p:nvCxnSpPr>
        <p:spPr>
          <a:xfrm flipH="1" flipV="1">
            <a:off x="6675173" y="2682266"/>
            <a:ext cx="660278" cy="987106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2E7D84F-9E77-D547-9B25-0D9D0A6C0E34}"/>
              </a:ext>
            </a:extLst>
          </p:cNvPr>
          <p:cNvCxnSpPr>
            <a:cxnSpLocks/>
            <a:stCxn id="94" idx="13"/>
          </p:cNvCxnSpPr>
          <p:nvPr/>
        </p:nvCxnSpPr>
        <p:spPr>
          <a:xfrm flipH="1">
            <a:off x="5835039" y="3632847"/>
            <a:ext cx="1499626" cy="662635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5DFBB6AE-FA4E-1A47-855D-938097AB953D}"/>
              </a:ext>
            </a:extLst>
          </p:cNvPr>
          <p:cNvSpPr txBox="1"/>
          <p:nvPr/>
        </p:nvSpPr>
        <p:spPr>
          <a:xfrm>
            <a:off x="11042136" y="3315067"/>
            <a:ext cx="860748" cy="4912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dirty="0">
                <a:solidFill>
                  <a:prstClr val="black"/>
                </a:solidFill>
                <a:latin typeface="Calibri"/>
              </a:rPr>
              <a:t>to </a:t>
            </a:r>
          </a:p>
          <a:p>
            <a:pPr>
              <a:lnSpc>
                <a:spcPct val="80000"/>
              </a:lnSpc>
            </a:pPr>
            <a:r>
              <a:rPr lang="en-US" sz="1600" dirty="0">
                <a:solidFill>
                  <a:prstClr val="black"/>
                </a:solidFill>
                <a:latin typeface="Calibri"/>
              </a:rPr>
              <a:t>Internet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C256A69-C2D1-A543-B030-86DD682F9AB5}"/>
              </a:ext>
            </a:extLst>
          </p:cNvPr>
          <p:cNvSpPr txBox="1"/>
          <p:nvPr/>
        </p:nvSpPr>
        <p:spPr>
          <a:xfrm>
            <a:off x="4562645" y="2549748"/>
            <a:ext cx="1589760" cy="378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Mobile device  </a:t>
            </a:r>
          </a:p>
          <a:p>
            <a:pPr algn="ctr">
              <a:lnSpc>
                <a:spcPct val="80000"/>
              </a:lnSpc>
            </a:pPr>
            <a:r>
              <a:rPr lang="en-US" sz="1100" dirty="0">
                <a:solidFill>
                  <a:prstClr val="black"/>
                </a:solidFill>
                <a:latin typeface="Calibri"/>
              </a:rPr>
              <a:t>  (</a:t>
            </a:r>
            <a:r>
              <a:rPr lang="en-US" sz="1100" b="1" dirty="0">
                <a:solidFill>
                  <a:prstClr val="black"/>
                </a:solidFill>
                <a:latin typeface="Calibri"/>
              </a:rPr>
              <a:t>UE</a:t>
            </a:r>
            <a:r>
              <a:rPr lang="en-US" sz="11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73B3F2C5-F432-DE41-B88E-C2DDFC014DE1}"/>
              </a:ext>
            </a:extLst>
          </p:cNvPr>
          <p:cNvGrpSpPr/>
          <p:nvPr/>
        </p:nvGrpSpPr>
        <p:grpSpPr>
          <a:xfrm>
            <a:off x="9309047" y="2092807"/>
            <a:ext cx="439787" cy="517111"/>
            <a:chOff x="4501086" y="2717689"/>
            <a:chExt cx="347435" cy="424729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153222DD-32B5-554A-92D9-45B047419529}"/>
                </a:ext>
              </a:extLst>
            </p:cNvPr>
            <p:cNvSpPr/>
            <p:nvPr/>
          </p:nvSpPr>
          <p:spPr>
            <a:xfrm>
              <a:off x="4501086" y="2764691"/>
              <a:ext cx="345572" cy="328307"/>
            </a:xfrm>
            <a:prstGeom prst="rect">
              <a:avLst/>
            </a:prstGeom>
            <a:gradFill>
              <a:gsLst>
                <a:gs pos="1000">
                  <a:srgbClr val="CDD3D7"/>
                </a:gs>
                <a:gs pos="100000">
                  <a:srgbClr val="E7ECF0"/>
                </a:gs>
              </a:gsLst>
            </a:gradFill>
            <a:ln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C76AAF34-87D8-5E4E-824B-D94277757609}"/>
                </a:ext>
              </a:extLst>
            </p:cNvPr>
            <p:cNvSpPr/>
            <p:nvPr/>
          </p:nvSpPr>
          <p:spPr>
            <a:xfrm>
              <a:off x="4501086" y="2717689"/>
              <a:ext cx="345572" cy="98840"/>
            </a:xfrm>
            <a:prstGeom prst="ellipse">
              <a:avLst/>
            </a:prstGeom>
            <a:solidFill>
              <a:srgbClr val="E2E7EA"/>
            </a:solidFill>
            <a:ln w="6350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1DBEAAB3-C02D-1249-8114-9A53E5AF30B1}"/>
                </a:ext>
              </a:extLst>
            </p:cNvPr>
            <p:cNvSpPr/>
            <p:nvPr/>
          </p:nvSpPr>
          <p:spPr>
            <a:xfrm>
              <a:off x="4502949" y="3043578"/>
              <a:ext cx="345572" cy="98840"/>
            </a:xfrm>
            <a:prstGeom prst="ellipse">
              <a:avLst/>
            </a:prstGeom>
            <a:solidFill>
              <a:srgbClr val="CDD3D7"/>
            </a:solidFill>
            <a:ln w="6350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541BCC86-1311-274D-8C49-EB856C55E7D5}"/>
                </a:ext>
              </a:extLst>
            </p:cNvPr>
            <p:cNvSpPr/>
            <p:nvPr/>
          </p:nvSpPr>
          <p:spPr>
            <a:xfrm>
              <a:off x="4504261" y="3036961"/>
              <a:ext cx="339222" cy="52862"/>
            </a:xfrm>
            <a:prstGeom prst="rect">
              <a:avLst/>
            </a:prstGeom>
            <a:solidFill>
              <a:srgbClr val="CDD3D7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1077AB8C-4F97-9648-9E6D-13504C1E87CE}"/>
              </a:ext>
            </a:extLst>
          </p:cNvPr>
          <p:cNvSpPr txBox="1"/>
          <p:nvPr/>
        </p:nvSpPr>
        <p:spPr>
          <a:xfrm>
            <a:off x="5930492" y="2821542"/>
            <a:ext cx="944297" cy="39151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Base station</a:t>
            </a:r>
          </a:p>
          <a:p>
            <a:pPr algn="r">
              <a:lnSpc>
                <a:spcPct val="80000"/>
              </a:lnSpc>
            </a:pPr>
            <a:r>
              <a:rPr lang="en-US" sz="1200" b="1" dirty="0">
                <a:solidFill>
                  <a:prstClr val="black"/>
                </a:solidFill>
                <a:latin typeface="Calibri"/>
              </a:rPr>
              <a:t>(eNode-B)  </a:t>
            </a:r>
            <a:endParaRPr lang="en-US" sz="1050" b="1" dirty="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60727567-EE18-E64F-8998-51A737EA68D5}"/>
              </a:ext>
            </a:extLst>
          </p:cNvPr>
          <p:cNvGrpSpPr/>
          <p:nvPr/>
        </p:nvGrpSpPr>
        <p:grpSpPr>
          <a:xfrm>
            <a:off x="8517277" y="3881562"/>
            <a:ext cx="883221" cy="540618"/>
            <a:chOff x="7493876" y="2774731"/>
            <a:chExt cx="1481958" cy="894622"/>
          </a:xfrm>
        </p:grpSpPr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B0489B00-D1CC-D640-9E4E-81A19094B95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FD2DEB09-CBF1-684C-BA06-F810ACF925B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C0D8678D-9E9E-FE46-A391-CA0E41679E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1E625A55-E029-AF42-B88D-5D2FAB06B0B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A90CBD7B-B413-674C-8C1B-311DEA10F9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C99112B-C85E-104E-BA58-6E2AD6C7E41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6A671058-EDBC-B448-953A-0252BBC0E05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6F94F43F-64A6-1443-8CB0-275E05EF1A0F}"/>
              </a:ext>
            </a:extLst>
          </p:cNvPr>
          <p:cNvGrpSpPr/>
          <p:nvPr/>
        </p:nvGrpSpPr>
        <p:grpSpPr>
          <a:xfrm>
            <a:off x="10191431" y="3330376"/>
            <a:ext cx="883221" cy="540618"/>
            <a:chOff x="7493876" y="2774731"/>
            <a:chExt cx="1481958" cy="894622"/>
          </a:xfrm>
        </p:grpSpPr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E05DF9C8-CB91-644A-B514-85AACCC7FD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0A8FBEAB-793E-FE42-94E8-00B59D3F619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E67DA038-7827-C043-B0DE-6039609E1F7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BC9B326-A00A-9147-BC1C-6DEA74F922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27C7997B-54AF-F24C-BF0E-358A35C4066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C8D8C6AD-37E7-5448-85D4-64A4A5B171E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AD3BD04C-6FE4-994C-9EAF-DC6C57FE31A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BAB23DAA-0E90-BE4F-9B76-87FE6A7A6D52}"/>
              </a:ext>
            </a:extLst>
          </p:cNvPr>
          <p:cNvGrpSpPr/>
          <p:nvPr/>
        </p:nvGrpSpPr>
        <p:grpSpPr>
          <a:xfrm>
            <a:off x="8517278" y="3314233"/>
            <a:ext cx="495296" cy="318654"/>
            <a:chOff x="7493876" y="2774731"/>
            <a:chExt cx="1481958" cy="894622"/>
          </a:xfrm>
        </p:grpSpPr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F8B1947A-19E1-1B4E-ADEA-A2AB82DE3D6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B4B90F9E-A110-E841-A185-641FE8A577B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9C0D293E-22B6-3E4C-8BCE-561B8113BB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A8A895E0-F08B-4A44-BD85-35A2157EA60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342EFC43-840E-B74E-8A26-CCD85142490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CFC3970A-BBAC-E64C-864B-BDEEDC13528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F53664D5-C8C1-7445-BC58-2508CAF6D7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41772D06-A679-C74E-8F7B-26D75DE067ED}"/>
              </a:ext>
            </a:extLst>
          </p:cNvPr>
          <p:cNvGrpSpPr/>
          <p:nvPr/>
        </p:nvGrpSpPr>
        <p:grpSpPr>
          <a:xfrm>
            <a:off x="9508439" y="3732448"/>
            <a:ext cx="495296" cy="318654"/>
            <a:chOff x="7493876" y="2774731"/>
            <a:chExt cx="1481958" cy="894622"/>
          </a:xfrm>
        </p:grpSpPr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A2EEC3F7-93E8-E244-A386-F8A376C90C0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82426144-C7B9-E443-99F0-EA75D005030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19F33AE3-497B-6C48-B4F2-9028391043B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3" name="Freeform 82">
                <a:extLst>
                  <a:ext uri="{FF2B5EF4-FFF2-40B4-BE49-F238E27FC236}">
                    <a16:creationId xmlns:a16="http://schemas.microsoft.com/office/drawing/2014/main" id="{0E83A2B2-ED87-AE4C-92E7-24528D23A03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" name="Freeform 83">
                <a:extLst>
                  <a:ext uri="{FF2B5EF4-FFF2-40B4-BE49-F238E27FC236}">
                    <a16:creationId xmlns:a16="http://schemas.microsoft.com/office/drawing/2014/main" id="{F64AD8FA-E8DA-0249-B9D1-26A6AC4CBA0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4632C282-272F-A640-AEBE-6A3CC547AB6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FB071B43-4125-C448-8E62-D6E9FEE09EA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B1A9B582-EBFD-BC49-8DE2-2EA563F12106}"/>
              </a:ext>
            </a:extLst>
          </p:cNvPr>
          <p:cNvGrpSpPr/>
          <p:nvPr/>
        </p:nvGrpSpPr>
        <p:grpSpPr>
          <a:xfrm>
            <a:off x="7141557" y="3533202"/>
            <a:ext cx="495296" cy="318654"/>
            <a:chOff x="7493876" y="2774731"/>
            <a:chExt cx="1481958" cy="894622"/>
          </a:xfrm>
        </p:grpSpPr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86BC2772-1ABA-5649-AA15-4331FEEF4F6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08862736-A8E9-B24B-A983-C24C6ECD02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B396F44A-D03C-E545-9C35-3D7C197833C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AF1450E3-83D1-D841-A615-12B65F47899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63A01A82-7669-A34C-AC36-129F4B770DC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6F22DA3B-402E-5046-9232-AE3C43C62ED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7968AB99-2B48-9248-8471-4A5E2A20E2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1F75DFA6-C48B-B144-96B3-E6C870521780}"/>
              </a:ext>
            </a:extLst>
          </p:cNvPr>
          <p:cNvGrpSpPr/>
          <p:nvPr/>
        </p:nvGrpSpPr>
        <p:grpSpPr>
          <a:xfrm>
            <a:off x="7381204" y="4125100"/>
            <a:ext cx="495296" cy="318654"/>
            <a:chOff x="7493876" y="2774731"/>
            <a:chExt cx="1481958" cy="894622"/>
          </a:xfrm>
        </p:grpSpPr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550CF0CF-5417-1D44-9FF5-0125C7BC1F9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9EBB8AB2-85E2-C74B-8EA6-F3C965AC9BB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2B1F83C6-128D-504A-A9BD-752EBD85793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BCEC389D-02C7-E642-A71F-1CD79F4B342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67205EB5-4105-EA49-AB65-23342889136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D31749B9-FED1-B143-9D0A-75F194D0666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34A4BA55-86CE-2B40-A90B-B5A450B826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3" name="Group 652">
            <a:extLst>
              <a:ext uri="{FF2B5EF4-FFF2-40B4-BE49-F238E27FC236}">
                <a16:creationId xmlns:a16="http://schemas.microsoft.com/office/drawing/2014/main" id="{36CB4771-2A63-894E-AC40-FAA61C7BB56C}"/>
              </a:ext>
            </a:extLst>
          </p:cNvPr>
          <p:cNvGrpSpPr>
            <a:grpSpLocks/>
          </p:cNvGrpSpPr>
          <p:nvPr/>
        </p:nvGrpSpPr>
        <p:grpSpPr bwMode="auto">
          <a:xfrm>
            <a:off x="5111346" y="1885219"/>
            <a:ext cx="733407" cy="660273"/>
            <a:chOff x="2751" y="1851"/>
            <a:chExt cx="462" cy="478"/>
          </a:xfrm>
        </p:grpSpPr>
        <p:pic>
          <p:nvPicPr>
            <p:cNvPr id="104" name="Picture 653" descr="iphone_stylized_small">
              <a:extLst>
                <a:ext uri="{FF2B5EF4-FFF2-40B4-BE49-F238E27FC236}">
                  <a16:creationId xmlns:a16="http://schemas.microsoft.com/office/drawing/2014/main" id="{EA55BD15-8826-4D4B-B83C-888AAE35CC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" name="Picture 654" descr="antenna_radiation_stylized">
              <a:extLst>
                <a:ext uri="{FF2B5EF4-FFF2-40B4-BE49-F238E27FC236}">
                  <a16:creationId xmlns:a16="http://schemas.microsoft.com/office/drawing/2014/main" id="{8B2359A5-E064-7B47-8F13-00DE528A46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73144F73-50B6-9948-8BAC-52C7A8795BFD}"/>
              </a:ext>
            </a:extLst>
          </p:cNvPr>
          <p:cNvGrpSpPr/>
          <p:nvPr/>
        </p:nvGrpSpPr>
        <p:grpSpPr>
          <a:xfrm>
            <a:off x="5813450" y="3333577"/>
            <a:ext cx="534987" cy="407988"/>
            <a:chOff x="7432700" y="2327293"/>
            <a:chExt cx="534987" cy="407988"/>
          </a:xfrm>
        </p:grpSpPr>
        <p:pic>
          <p:nvPicPr>
            <p:cNvPr id="107" name="Picture 1017" descr="antenna_stylized">
              <a:extLst>
                <a:ext uri="{FF2B5EF4-FFF2-40B4-BE49-F238E27FC236}">
                  <a16:creationId xmlns:a16="http://schemas.microsoft.com/office/drawing/2014/main" id="{C8C7C570-DDF6-904D-A61F-E4DD57673B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" name="Picture 1018" descr="laptop_keyboard">
              <a:extLst>
                <a:ext uri="{FF2B5EF4-FFF2-40B4-BE49-F238E27FC236}">
                  <a16:creationId xmlns:a16="http://schemas.microsoft.com/office/drawing/2014/main" id="{B68D8E89-FD90-264C-B364-7B39BB1340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9" name="Freeform 1019">
              <a:extLst>
                <a:ext uri="{FF2B5EF4-FFF2-40B4-BE49-F238E27FC236}">
                  <a16:creationId xmlns:a16="http://schemas.microsoft.com/office/drawing/2014/main" id="{380CFADB-76D0-FA4D-90BB-A26DBEB60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110" name="Picture 1020" descr="screen">
              <a:extLst>
                <a:ext uri="{FF2B5EF4-FFF2-40B4-BE49-F238E27FC236}">
                  <a16:creationId xmlns:a16="http://schemas.microsoft.com/office/drawing/2014/main" id="{A237643D-DD8F-FB44-8E56-4D45DBE012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" name="Freeform 1021">
              <a:extLst>
                <a:ext uri="{FF2B5EF4-FFF2-40B4-BE49-F238E27FC236}">
                  <a16:creationId xmlns:a16="http://schemas.microsoft.com/office/drawing/2014/main" id="{8985CD50-805B-1345-8E10-8343506C0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" name="Freeform 1022">
              <a:extLst>
                <a:ext uri="{FF2B5EF4-FFF2-40B4-BE49-F238E27FC236}">
                  <a16:creationId xmlns:a16="http://schemas.microsoft.com/office/drawing/2014/main" id="{6D617E6D-9C00-8A4E-8D9E-EF5B1D4FE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" name="Freeform 1023">
              <a:extLst>
                <a:ext uri="{FF2B5EF4-FFF2-40B4-BE49-F238E27FC236}">
                  <a16:creationId xmlns:a16="http://schemas.microsoft.com/office/drawing/2014/main" id="{930ED57E-7DDE-6648-8FCE-929B05FE7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" name="Freeform 1024">
              <a:extLst>
                <a:ext uri="{FF2B5EF4-FFF2-40B4-BE49-F238E27FC236}">
                  <a16:creationId xmlns:a16="http://schemas.microsoft.com/office/drawing/2014/main" id="{23DB6C7D-D7B9-B74D-81D2-D0B998C19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" name="Freeform 1025">
              <a:extLst>
                <a:ext uri="{FF2B5EF4-FFF2-40B4-BE49-F238E27FC236}">
                  <a16:creationId xmlns:a16="http://schemas.microsoft.com/office/drawing/2014/main" id="{7D45606B-5973-AD48-80F7-4CC08CA00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" name="Freeform 1026">
              <a:extLst>
                <a:ext uri="{FF2B5EF4-FFF2-40B4-BE49-F238E27FC236}">
                  <a16:creationId xmlns:a16="http://schemas.microsoft.com/office/drawing/2014/main" id="{E112E3C9-463B-E146-B611-9BDFF0447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17" name="Group 1027">
              <a:extLst>
                <a:ext uri="{FF2B5EF4-FFF2-40B4-BE49-F238E27FC236}">
                  <a16:creationId xmlns:a16="http://schemas.microsoft.com/office/drawing/2014/main" id="{1394DF9E-9B05-0D40-B89F-2E9DF41443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124" name="Freeform 1028">
                <a:extLst>
                  <a:ext uri="{FF2B5EF4-FFF2-40B4-BE49-F238E27FC236}">
                    <a16:creationId xmlns:a16="http://schemas.microsoft.com/office/drawing/2014/main" id="{2A10469D-E365-C54C-8DB4-D5103D640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" name="Freeform 1029">
                <a:extLst>
                  <a:ext uri="{FF2B5EF4-FFF2-40B4-BE49-F238E27FC236}">
                    <a16:creationId xmlns:a16="http://schemas.microsoft.com/office/drawing/2014/main" id="{F7C3647C-32D0-5F41-9BC9-7173EE986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" name="Freeform 1030">
                <a:extLst>
                  <a:ext uri="{FF2B5EF4-FFF2-40B4-BE49-F238E27FC236}">
                    <a16:creationId xmlns:a16="http://schemas.microsoft.com/office/drawing/2014/main" id="{476F1D48-543B-414E-BA62-7B998F7BD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" name="Freeform 1031">
                <a:extLst>
                  <a:ext uri="{FF2B5EF4-FFF2-40B4-BE49-F238E27FC236}">
                    <a16:creationId xmlns:a16="http://schemas.microsoft.com/office/drawing/2014/main" id="{F49B3C33-7435-084A-B367-B1A4FBEC5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" name="Freeform 1032">
                <a:extLst>
                  <a:ext uri="{FF2B5EF4-FFF2-40B4-BE49-F238E27FC236}">
                    <a16:creationId xmlns:a16="http://schemas.microsoft.com/office/drawing/2014/main" id="{753E63AF-5CD6-9F4C-A43A-C430C32FB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" name="Freeform 1033">
                <a:extLst>
                  <a:ext uri="{FF2B5EF4-FFF2-40B4-BE49-F238E27FC236}">
                    <a16:creationId xmlns:a16="http://schemas.microsoft.com/office/drawing/2014/main" id="{110B3EC1-3B31-8448-B138-35B1676F2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18" name="Freeform 1034">
              <a:extLst>
                <a:ext uri="{FF2B5EF4-FFF2-40B4-BE49-F238E27FC236}">
                  <a16:creationId xmlns:a16="http://schemas.microsoft.com/office/drawing/2014/main" id="{36F420A0-C9FD-F243-8BAA-CD8C30A9D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" name="Freeform 1035">
              <a:extLst>
                <a:ext uri="{FF2B5EF4-FFF2-40B4-BE49-F238E27FC236}">
                  <a16:creationId xmlns:a16="http://schemas.microsoft.com/office/drawing/2014/main" id="{C8E2EA73-9D16-D44D-B3DE-7E6830318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" name="Freeform 1036">
              <a:extLst>
                <a:ext uri="{FF2B5EF4-FFF2-40B4-BE49-F238E27FC236}">
                  <a16:creationId xmlns:a16="http://schemas.microsoft.com/office/drawing/2014/main" id="{7EBD0DA0-6DF9-D64A-8B9B-5C402E2FC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" name="Freeform 1037">
              <a:extLst>
                <a:ext uri="{FF2B5EF4-FFF2-40B4-BE49-F238E27FC236}">
                  <a16:creationId xmlns:a16="http://schemas.microsoft.com/office/drawing/2014/main" id="{85F400EE-828F-0B4F-AFDB-00999CCEC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" name="Freeform 1038">
              <a:extLst>
                <a:ext uri="{FF2B5EF4-FFF2-40B4-BE49-F238E27FC236}">
                  <a16:creationId xmlns:a16="http://schemas.microsoft.com/office/drawing/2014/main" id="{433351C2-AF49-5248-A49A-0FC06845A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3" name="Freeform 1039">
              <a:extLst>
                <a:ext uri="{FF2B5EF4-FFF2-40B4-BE49-F238E27FC236}">
                  <a16:creationId xmlns:a16="http://schemas.microsoft.com/office/drawing/2014/main" id="{5F49E4A7-D7BF-8740-9896-8E875318EE92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50DEF07B-085B-F548-A6B0-FC26F677AAD1}"/>
              </a:ext>
            </a:extLst>
          </p:cNvPr>
          <p:cNvGrpSpPr/>
          <p:nvPr/>
        </p:nvGrpSpPr>
        <p:grpSpPr>
          <a:xfrm>
            <a:off x="4909191" y="2961947"/>
            <a:ext cx="849312" cy="226109"/>
            <a:chOff x="8493165" y="2029804"/>
            <a:chExt cx="849312" cy="226109"/>
          </a:xfrm>
        </p:grpSpPr>
        <p:pic>
          <p:nvPicPr>
            <p:cNvPr id="131" name="Picture 603" descr="car_icon_small">
              <a:extLst>
                <a:ext uri="{FF2B5EF4-FFF2-40B4-BE49-F238E27FC236}">
                  <a16:creationId xmlns:a16="http://schemas.microsoft.com/office/drawing/2014/main" id="{071395AA-00CA-5546-985F-D14E16D039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2" name="Picture 1017" descr="antenna_stylized">
              <a:extLst>
                <a:ext uri="{FF2B5EF4-FFF2-40B4-BE49-F238E27FC236}">
                  <a16:creationId xmlns:a16="http://schemas.microsoft.com/office/drawing/2014/main" id="{C334AFE3-1602-4F4A-986D-5E17D8FA88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33" name="Picture 132" descr="A screen shot of a computer&#10;&#10;Description automatically generated">
            <a:extLst>
              <a:ext uri="{FF2B5EF4-FFF2-40B4-BE49-F238E27FC236}">
                <a16:creationId xmlns:a16="http://schemas.microsoft.com/office/drawing/2014/main" id="{BEDBDBEC-D7F4-8840-B484-CE47A21592BC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463485" y="2143958"/>
            <a:ext cx="645858" cy="1204723"/>
          </a:xfrm>
          <a:prstGeom prst="rect">
            <a:avLst/>
          </a:prstGeom>
        </p:spPr>
      </p:pic>
      <p:sp>
        <p:nvSpPr>
          <p:cNvPr id="134" name="Can 133">
            <a:extLst>
              <a:ext uri="{FF2B5EF4-FFF2-40B4-BE49-F238E27FC236}">
                <a16:creationId xmlns:a16="http://schemas.microsoft.com/office/drawing/2014/main" id="{46271FC4-AA10-9F4D-B2FF-BE0700C9B146}"/>
              </a:ext>
            </a:extLst>
          </p:cNvPr>
          <p:cNvSpPr/>
          <p:nvPr/>
        </p:nvSpPr>
        <p:spPr>
          <a:xfrm>
            <a:off x="9181074" y="2063579"/>
            <a:ext cx="630195" cy="568410"/>
          </a:xfrm>
          <a:prstGeom prst="can">
            <a:avLst/>
          </a:prstGeom>
          <a:gradFill>
            <a:gsLst>
              <a:gs pos="38000">
                <a:schemeClr val="bg1">
                  <a:lumMod val="95000"/>
                </a:schemeClr>
              </a:gs>
              <a:gs pos="0">
                <a:srgbClr val="C4CDD3"/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135" name="Picture 134" descr="A screen shot of a computer&#10;&#10;Description automatically generated">
            <a:extLst>
              <a:ext uri="{FF2B5EF4-FFF2-40B4-BE49-F238E27FC236}">
                <a16:creationId xmlns:a16="http://schemas.microsoft.com/office/drawing/2014/main" id="{BBB96B51-43C8-1242-9143-A19AF86CA52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543539" y="2209860"/>
            <a:ext cx="645858" cy="1204723"/>
          </a:xfrm>
          <a:prstGeom prst="rect">
            <a:avLst/>
          </a:prstGeom>
        </p:spPr>
      </p:pic>
      <p:grpSp>
        <p:nvGrpSpPr>
          <p:cNvPr id="136" name="Group 135">
            <a:extLst>
              <a:ext uri="{FF2B5EF4-FFF2-40B4-BE49-F238E27FC236}">
                <a16:creationId xmlns:a16="http://schemas.microsoft.com/office/drawing/2014/main" id="{E5FAD1FE-D7A3-3A4B-A78A-8240EF40F1F1}"/>
              </a:ext>
            </a:extLst>
          </p:cNvPr>
          <p:cNvGrpSpPr/>
          <p:nvPr/>
        </p:nvGrpSpPr>
        <p:grpSpPr>
          <a:xfrm>
            <a:off x="5970432" y="1600694"/>
            <a:ext cx="466245" cy="953439"/>
            <a:chOff x="6476205" y="1279015"/>
            <a:chExt cx="466245" cy="953439"/>
          </a:xfrm>
        </p:grpSpPr>
        <p:grpSp>
          <p:nvGrpSpPr>
            <p:cNvPr id="137" name="Group 817">
              <a:extLst>
                <a:ext uri="{FF2B5EF4-FFF2-40B4-BE49-F238E27FC236}">
                  <a16:creationId xmlns:a16="http://schemas.microsoft.com/office/drawing/2014/main" id="{0D9B5D81-AC8D-5048-B8EB-4DD733071E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6205" y="1279015"/>
              <a:ext cx="466245" cy="434369"/>
              <a:chOff x="2920" y="1424"/>
              <a:chExt cx="326" cy="320"/>
            </a:xfrm>
          </p:grpSpPr>
          <p:sp>
            <p:nvSpPr>
              <p:cNvPr id="154" name="Oval 818">
                <a:extLst>
                  <a:ext uri="{FF2B5EF4-FFF2-40B4-BE49-F238E27FC236}">
                    <a16:creationId xmlns:a16="http://schemas.microsoft.com/office/drawing/2014/main" id="{DB177524-0C04-2248-8BF3-759F28221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0" y="1445"/>
                <a:ext cx="326" cy="289"/>
              </a:xfrm>
              <a:prstGeom prst="ellipse">
                <a:avLst/>
              </a:prstGeom>
              <a:noFill/>
              <a:ln w="1270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grpSp>
            <p:nvGrpSpPr>
              <p:cNvPr id="155" name="Group 819">
                <a:extLst>
                  <a:ext uri="{FF2B5EF4-FFF2-40B4-BE49-F238E27FC236}">
                    <a16:creationId xmlns:a16="http://schemas.microsoft.com/office/drawing/2014/main" id="{5057A4FD-F481-4040-9168-014C31D209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9" y="1424"/>
                <a:ext cx="265" cy="280"/>
                <a:chOff x="2949" y="1424"/>
                <a:chExt cx="265" cy="280"/>
              </a:xfrm>
            </p:grpSpPr>
            <p:sp>
              <p:nvSpPr>
                <p:cNvPr id="157" name="Oval 820">
                  <a:extLst>
                    <a:ext uri="{FF2B5EF4-FFF2-40B4-BE49-F238E27FC236}">
                      <a16:creationId xmlns:a16="http://schemas.microsoft.com/office/drawing/2014/main" id="{0283F91F-37E5-F049-8A58-5E862FAA73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0" y="1545"/>
                  <a:ext cx="107" cy="92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58" name="Oval 821">
                  <a:extLst>
                    <a:ext uri="{FF2B5EF4-FFF2-40B4-BE49-F238E27FC236}">
                      <a16:creationId xmlns:a16="http://schemas.microsoft.com/office/drawing/2014/main" id="{0C1D47D9-C3E7-6046-8CCF-68630333A1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6" y="1525"/>
                  <a:ext cx="154" cy="131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59" name="Oval 822">
                  <a:extLst>
                    <a:ext uri="{FF2B5EF4-FFF2-40B4-BE49-F238E27FC236}">
                      <a16:creationId xmlns:a16="http://schemas.microsoft.com/office/drawing/2014/main" id="{DD05FCAE-DA78-7149-88E3-D18D3279C5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3" y="1501"/>
                  <a:ext cx="203" cy="17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60" name="Oval 823">
                  <a:extLst>
                    <a:ext uri="{FF2B5EF4-FFF2-40B4-BE49-F238E27FC236}">
                      <a16:creationId xmlns:a16="http://schemas.microsoft.com/office/drawing/2014/main" id="{EEE1FB61-5199-6F44-9FAD-2337839752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49" y="1476"/>
                  <a:ext cx="265" cy="228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61" name="Freeform 824">
                  <a:extLst>
                    <a:ext uri="{FF2B5EF4-FFF2-40B4-BE49-F238E27FC236}">
                      <a16:creationId xmlns:a16="http://schemas.microsoft.com/office/drawing/2014/main" id="{31F37EB6-8693-A340-939B-1F3B677BF1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987" y="1424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56" name="Freeform 825">
                <a:extLst>
                  <a:ext uri="{FF2B5EF4-FFF2-40B4-BE49-F238E27FC236}">
                    <a16:creationId xmlns:a16="http://schemas.microsoft.com/office/drawing/2014/main" id="{1C435E7F-E1B6-8343-9D75-8171A4AD7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1615"/>
                <a:ext cx="178" cy="129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rgbClr val="9CE0FA"/>
              </a:solidFill>
              <a:ln w="19050" cmpd="sng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38" name="Group 398">
              <a:extLst>
                <a:ext uri="{FF2B5EF4-FFF2-40B4-BE49-F238E27FC236}">
                  <a16:creationId xmlns:a16="http://schemas.microsoft.com/office/drawing/2014/main" id="{5D86D020-31A1-C340-AFF5-16F60E1A34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27789" y="1518577"/>
              <a:ext cx="375668" cy="713877"/>
              <a:chOff x="3130" y="3288"/>
              <a:chExt cx="410" cy="742"/>
            </a:xfrm>
          </p:grpSpPr>
          <p:sp>
            <p:nvSpPr>
              <p:cNvPr id="139" name="Line 270">
                <a:extLst>
                  <a:ext uri="{FF2B5EF4-FFF2-40B4-BE49-F238E27FC236}">
                    <a16:creationId xmlns:a16="http://schemas.microsoft.com/office/drawing/2014/main" id="{949CE4BD-78DA-604B-92F3-1D03346935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0" name="Line 271">
                <a:extLst>
                  <a:ext uri="{FF2B5EF4-FFF2-40B4-BE49-F238E27FC236}">
                    <a16:creationId xmlns:a16="http://schemas.microsoft.com/office/drawing/2014/main" id="{761F30C6-D770-0C4F-932B-2925C61278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1" name="Line 272">
                <a:extLst>
                  <a:ext uri="{FF2B5EF4-FFF2-40B4-BE49-F238E27FC236}">
                    <a16:creationId xmlns:a16="http://schemas.microsoft.com/office/drawing/2014/main" id="{EBF036A5-9326-5848-9488-8FF87C16E6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2" name="Line 273">
                <a:extLst>
                  <a:ext uri="{FF2B5EF4-FFF2-40B4-BE49-F238E27FC236}">
                    <a16:creationId xmlns:a16="http://schemas.microsoft.com/office/drawing/2014/main" id="{0D102482-3BF2-6241-A997-8609B26D52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3" name="Line 274">
                <a:extLst>
                  <a:ext uri="{FF2B5EF4-FFF2-40B4-BE49-F238E27FC236}">
                    <a16:creationId xmlns:a16="http://schemas.microsoft.com/office/drawing/2014/main" id="{DEAB493C-8B1D-1542-95EF-04647FF4CC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4" name="Line 275">
                <a:extLst>
                  <a:ext uri="{FF2B5EF4-FFF2-40B4-BE49-F238E27FC236}">
                    <a16:creationId xmlns:a16="http://schemas.microsoft.com/office/drawing/2014/main" id="{DCD9A2A9-D9D6-2244-AC74-E5D193BEAC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Line 276">
                <a:extLst>
                  <a:ext uri="{FF2B5EF4-FFF2-40B4-BE49-F238E27FC236}">
                    <a16:creationId xmlns:a16="http://schemas.microsoft.com/office/drawing/2014/main" id="{376EC72C-D465-B74E-BC22-4986E37F39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6" name="Line 277">
                <a:extLst>
                  <a:ext uri="{FF2B5EF4-FFF2-40B4-BE49-F238E27FC236}">
                    <a16:creationId xmlns:a16="http://schemas.microsoft.com/office/drawing/2014/main" id="{87354D11-E156-434D-AEDA-9254277C66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7" name="Line 278">
                <a:extLst>
                  <a:ext uri="{FF2B5EF4-FFF2-40B4-BE49-F238E27FC236}">
                    <a16:creationId xmlns:a16="http://schemas.microsoft.com/office/drawing/2014/main" id="{8B980E52-C78C-A84F-BB89-7BED03E7B3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8" name="Line 279">
                <a:extLst>
                  <a:ext uri="{FF2B5EF4-FFF2-40B4-BE49-F238E27FC236}">
                    <a16:creationId xmlns:a16="http://schemas.microsoft.com/office/drawing/2014/main" id="{73A817D2-6A2B-214B-AB58-27A3A58AC2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9" name="Line 280">
                <a:extLst>
                  <a:ext uri="{FF2B5EF4-FFF2-40B4-BE49-F238E27FC236}">
                    <a16:creationId xmlns:a16="http://schemas.microsoft.com/office/drawing/2014/main" id="{916DC283-CF0C-534A-B976-17BA60CF78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0" name="Line 281">
                <a:extLst>
                  <a:ext uri="{FF2B5EF4-FFF2-40B4-BE49-F238E27FC236}">
                    <a16:creationId xmlns:a16="http://schemas.microsoft.com/office/drawing/2014/main" id="{152ABD1F-B192-7745-B8D9-3C8701CB51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1" name="Line 282">
                <a:extLst>
                  <a:ext uri="{FF2B5EF4-FFF2-40B4-BE49-F238E27FC236}">
                    <a16:creationId xmlns:a16="http://schemas.microsoft.com/office/drawing/2014/main" id="{FD0976AD-805F-3A4B-81C4-53C042F620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2" name="Line 283">
                <a:extLst>
                  <a:ext uri="{FF2B5EF4-FFF2-40B4-BE49-F238E27FC236}">
                    <a16:creationId xmlns:a16="http://schemas.microsoft.com/office/drawing/2014/main" id="{6F5E1723-7AA1-7D47-8277-6D69C281C5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3" name="Line 284">
                <a:extLst>
                  <a:ext uri="{FF2B5EF4-FFF2-40B4-BE49-F238E27FC236}">
                    <a16:creationId xmlns:a16="http://schemas.microsoft.com/office/drawing/2014/main" id="{CBF99551-D088-5247-A082-CCFDDB3328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62" name="Group 161">
            <a:extLst>
              <a:ext uri="{FF2B5EF4-FFF2-40B4-BE49-F238E27FC236}">
                <a16:creationId xmlns:a16="http://schemas.microsoft.com/office/drawing/2014/main" id="{D36517A2-858A-2F4E-A279-18EF97B87F0A}"/>
              </a:ext>
            </a:extLst>
          </p:cNvPr>
          <p:cNvGrpSpPr/>
          <p:nvPr/>
        </p:nvGrpSpPr>
        <p:grpSpPr>
          <a:xfrm>
            <a:off x="6091888" y="2409568"/>
            <a:ext cx="767148" cy="417298"/>
            <a:chOff x="1503784" y="3006600"/>
            <a:chExt cx="1771786" cy="957087"/>
          </a:xfrm>
        </p:grpSpPr>
        <p:grpSp>
          <p:nvGrpSpPr>
            <p:cNvPr id="163" name="Group 162">
              <a:extLst>
                <a:ext uri="{FF2B5EF4-FFF2-40B4-BE49-F238E27FC236}">
                  <a16:creationId xmlns:a16="http://schemas.microsoft.com/office/drawing/2014/main" id="{92C26280-3AA3-9F40-BDFB-C353411E1BF8}"/>
                </a:ext>
              </a:extLst>
            </p:cNvPr>
            <p:cNvGrpSpPr/>
            <p:nvPr/>
          </p:nvGrpSpPr>
          <p:grpSpPr>
            <a:xfrm>
              <a:off x="1503784" y="3006600"/>
              <a:ext cx="1771786" cy="957087"/>
              <a:chOff x="1465684" y="2997075"/>
              <a:chExt cx="1771786" cy="957087"/>
            </a:xfrm>
          </p:grpSpPr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9E8B6F04-3D12-834A-9A5C-1A65B7A4E0AC}"/>
                  </a:ext>
                </a:extLst>
              </p:cNvPr>
              <p:cNvSpPr/>
              <p:nvPr/>
            </p:nvSpPr>
            <p:spPr>
              <a:xfrm>
                <a:off x="1465684" y="3328365"/>
                <a:ext cx="1771786" cy="625797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5" name="Oval 184">
                <a:extLst>
                  <a:ext uri="{FF2B5EF4-FFF2-40B4-BE49-F238E27FC236}">
                    <a16:creationId xmlns:a16="http://schemas.microsoft.com/office/drawing/2014/main" id="{BAB71BE8-621D-4240-A0D6-BF414D90BD58}"/>
                  </a:ext>
                </a:extLst>
              </p:cNvPr>
              <p:cNvSpPr/>
              <p:nvPr/>
            </p:nvSpPr>
            <p:spPr>
              <a:xfrm>
                <a:off x="1466704" y="2997075"/>
                <a:ext cx="1769640" cy="619577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</p:grpSp>
        <p:grpSp>
          <p:nvGrpSpPr>
            <p:cNvPr id="164" name="Group 163">
              <a:extLst>
                <a:ext uri="{FF2B5EF4-FFF2-40B4-BE49-F238E27FC236}">
                  <a16:creationId xmlns:a16="http://schemas.microsoft.com/office/drawing/2014/main" id="{2CF17390-18A6-FD41-8F3E-71727D24BB9D}"/>
                </a:ext>
              </a:extLst>
            </p:cNvPr>
            <p:cNvGrpSpPr/>
            <p:nvPr/>
          </p:nvGrpSpPr>
          <p:grpSpPr>
            <a:xfrm>
              <a:off x="1977616" y="3038475"/>
              <a:ext cx="768409" cy="553944"/>
              <a:chOff x="1968091" y="3022600"/>
              <a:chExt cx="768409" cy="553944"/>
            </a:xfrm>
          </p:grpSpPr>
          <p:grpSp>
            <p:nvGrpSpPr>
              <p:cNvPr id="165" name="Group 164">
                <a:extLst>
                  <a:ext uri="{FF2B5EF4-FFF2-40B4-BE49-F238E27FC236}">
                    <a16:creationId xmlns:a16="http://schemas.microsoft.com/office/drawing/2014/main" id="{D9E64B64-6849-FE45-BF46-0D918231AF05}"/>
                  </a:ext>
                </a:extLst>
              </p:cNvPr>
              <p:cNvGrpSpPr/>
              <p:nvPr/>
            </p:nvGrpSpPr>
            <p:grpSpPr>
              <a:xfrm>
                <a:off x="2032000" y="3022600"/>
                <a:ext cx="257175" cy="544419"/>
                <a:chOff x="2441575" y="2479675"/>
                <a:chExt cx="765175" cy="1028347"/>
              </a:xfrm>
            </p:grpSpPr>
            <p:sp>
              <p:nvSpPr>
                <p:cNvPr id="182" name="Parallelogram 181">
                  <a:extLst>
                    <a:ext uri="{FF2B5EF4-FFF2-40B4-BE49-F238E27FC236}">
                      <a16:creationId xmlns:a16="http://schemas.microsoft.com/office/drawing/2014/main" id="{6EE94B82-B12D-EC48-AE9F-573C3874B87C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83" name="Parallelogram 182">
                  <a:extLst>
                    <a:ext uri="{FF2B5EF4-FFF2-40B4-BE49-F238E27FC236}">
                      <a16:creationId xmlns:a16="http://schemas.microsoft.com/office/drawing/2014/main" id="{D55E08F2-F010-B342-A40A-546A40CBE2DD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166" name="Group 165">
                <a:extLst>
                  <a:ext uri="{FF2B5EF4-FFF2-40B4-BE49-F238E27FC236}">
                    <a16:creationId xmlns:a16="http://schemas.microsoft.com/office/drawing/2014/main" id="{ACDF3551-D60A-3F45-9A09-E70CE24AC5ED}"/>
                  </a:ext>
                </a:extLst>
              </p:cNvPr>
              <p:cNvGrpSpPr/>
              <p:nvPr/>
            </p:nvGrpSpPr>
            <p:grpSpPr>
              <a:xfrm flipH="1">
                <a:off x="2441575" y="3032125"/>
                <a:ext cx="257175" cy="544419"/>
                <a:chOff x="2441575" y="2479675"/>
                <a:chExt cx="765175" cy="1028347"/>
              </a:xfrm>
            </p:grpSpPr>
            <p:sp>
              <p:nvSpPr>
                <p:cNvPr id="180" name="Parallelogram 179">
                  <a:extLst>
                    <a:ext uri="{FF2B5EF4-FFF2-40B4-BE49-F238E27FC236}">
                      <a16:creationId xmlns:a16="http://schemas.microsoft.com/office/drawing/2014/main" id="{0DDB23E6-6B20-2941-B01E-E2D5EEAD5F04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81" name="Parallelogram 180">
                  <a:extLst>
                    <a:ext uri="{FF2B5EF4-FFF2-40B4-BE49-F238E27FC236}">
                      <a16:creationId xmlns:a16="http://schemas.microsoft.com/office/drawing/2014/main" id="{3BE52042-F8B2-6D41-8779-915E3CDE4175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67" name="Parallelogram 166">
                <a:extLst>
                  <a:ext uri="{FF2B5EF4-FFF2-40B4-BE49-F238E27FC236}">
                    <a16:creationId xmlns:a16="http://schemas.microsoft.com/office/drawing/2014/main" id="{B455ABEB-23BD-DE4C-8E03-D8F0E9018FCF}"/>
                  </a:ext>
                </a:extLst>
              </p:cNvPr>
              <p:cNvSpPr/>
              <p:nvPr/>
            </p:nvSpPr>
            <p:spPr>
              <a:xfrm flipV="1">
                <a:off x="2057400" y="3130550"/>
                <a:ext cx="625475" cy="60324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8" name="Parallelogram 167">
                <a:extLst>
                  <a:ext uri="{FF2B5EF4-FFF2-40B4-BE49-F238E27FC236}">
                    <a16:creationId xmlns:a16="http://schemas.microsoft.com/office/drawing/2014/main" id="{7BC57952-7B7C-D64A-B949-8C6E9F43AAC1}"/>
                  </a:ext>
                </a:extLst>
              </p:cNvPr>
              <p:cNvSpPr/>
              <p:nvPr/>
            </p:nvSpPr>
            <p:spPr>
              <a:xfrm rot="17056647">
                <a:off x="2079626" y="3187701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9" name="Parallelogram 168">
                <a:extLst>
                  <a:ext uri="{FF2B5EF4-FFF2-40B4-BE49-F238E27FC236}">
                    <a16:creationId xmlns:a16="http://schemas.microsoft.com/office/drawing/2014/main" id="{3B1815F2-0846-CC40-985E-2CC850031A80}"/>
                  </a:ext>
                </a:extLst>
              </p:cNvPr>
              <p:cNvSpPr/>
              <p:nvPr/>
            </p:nvSpPr>
            <p:spPr>
              <a:xfrm rot="17384936" flipV="1">
                <a:off x="1990347" y="3141540"/>
                <a:ext cx="95195" cy="50805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0" name="Parallelogram 169">
                <a:extLst>
                  <a:ext uri="{FF2B5EF4-FFF2-40B4-BE49-F238E27FC236}">
                    <a16:creationId xmlns:a16="http://schemas.microsoft.com/office/drawing/2014/main" id="{913404AE-BF22-764D-B1A1-9EA2B257AB35}"/>
                  </a:ext>
                </a:extLst>
              </p:cNvPr>
              <p:cNvSpPr/>
              <p:nvPr/>
            </p:nvSpPr>
            <p:spPr>
              <a:xfrm>
                <a:off x="2032000" y="3162300"/>
                <a:ext cx="6508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1" name="Parallelogram 170">
                <a:extLst>
                  <a:ext uri="{FF2B5EF4-FFF2-40B4-BE49-F238E27FC236}">
                    <a16:creationId xmlns:a16="http://schemas.microsoft.com/office/drawing/2014/main" id="{5A2FA4E0-E3E0-5C47-8D3A-A7484250715C}"/>
                  </a:ext>
                </a:extLst>
              </p:cNvPr>
              <p:cNvSpPr/>
              <p:nvPr/>
            </p:nvSpPr>
            <p:spPr>
              <a:xfrm rot="4215064" flipH="1" flipV="1">
                <a:off x="2627741" y="3146398"/>
                <a:ext cx="9519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2" name="Parallelogram 171">
                <a:extLst>
                  <a:ext uri="{FF2B5EF4-FFF2-40B4-BE49-F238E27FC236}">
                    <a16:creationId xmlns:a16="http://schemas.microsoft.com/office/drawing/2014/main" id="{D17790A6-CED1-B84C-A41F-DC56511BDCB1}"/>
                  </a:ext>
                </a:extLst>
              </p:cNvPr>
              <p:cNvSpPr/>
              <p:nvPr/>
            </p:nvSpPr>
            <p:spPr>
              <a:xfrm rot="4492456">
                <a:off x="2397126" y="31972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0B4C1889-60B9-064B-AC99-824B1343605B}"/>
                  </a:ext>
                </a:extLst>
              </p:cNvPr>
              <p:cNvGrpSpPr/>
              <p:nvPr/>
            </p:nvGrpSpPr>
            <p:grpSpPr>
              <a:xfrm>
                <a:off x="1968091" y="3322545"/>
                <a:ext cx="768409" cy="96354"/>
                <a:chOff x="1968092" y="3319370"/>
                <a:chExt cx="677104" cy="96354"/>
              </a:xfrm>
            </p:grpSpPr>
            <p:sp>
              <p:nvSpPr>
                <p:cNvPr id="176" name="Parallelogram 175">
                  <a:extLst>
                    <a:ext uri="{FF2B5EF4-FFF2-40B4-BE49-F238E27FC236}">
                      <a16:creationId xmlns:a16="http://schemas.microsoft.com/office/drawing/2014/main" id="{07B36360-9A3A-DC46-B550-29C20AA0C257}"/>
                    </a:ext>
                  </a:extLst>
                </p:cNvPr>
                <p:cNvSpPr/>
                <p:nvPr/>
              </p:nvSpPr>
              <p:spPr>
                <a:xfrm flipV="1">
                  <a:off x="2012950" y="3330575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7" name="Parallelogram 176">
                  <a:extLst>
                    <a:ext uri="{FF2B5EF4-FFF2-40B4-BE49-F238E27FC236}">
                      <a16:creationId xmlns:a16="http://schemas.microsoft.com/office/drawing/2014/main" id="{ABA6FB54-3EC0-AE4F-9782-569D5393345F}"/>
                    </a:ext>
                  </a:extLst>
                </p:cNvPr>
                <p:cNvSpPr/>
                <p:nvPr/>
              </p:nvSpPr>
              <p:spPr>
                <a:xfrm rot="17384936" flipV="1">
                  <a:off x="1945897" y="3341565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8" name="Parallelogram 177">
                  <a:extLst>
                    <a:ext uri="{FF2B5EF4-FFF2-40B4-BE49-F238E27FC236}">
                      <a16:creationId xmlns:a16="http://schemas.microsoft.com/office/drawing/2014/main" id="{F82E7FFE-DDEF-D743-96DC-E3D9F4A2D42C}"/>
                    </a:ext>
                  </a:extLst>
                </p:cNvPr>
                <p:cNvSpPr/>
                <p:nvPr/>
              </p:nvSpPr>
              <p:spPr>
                <a:xfrm>
                  <a:off x="1987550" y="3362325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9" name="Parallelogram 178">
                  <a:extLst>
                    <a:ext uri="{FF2B5EF4-FFF2-40B4-BE49-F238E27FC236}">
                      <a16:creationId xmlns:a16="http://schemas.microsoft.com/office/drawing/2014/main" id="{C9D402E7-CB51-FD47-85D7-5877A17BFBFE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577455" y="3347983"/>
                  <a:ext cx="95195" cy="40287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74" name="Parallelogram 173">
                <a:extLst>
                  <a:ext uri="{FF2B5EF4-FFF2-40B4-BE49-F238E27FC236}">
                    <a16:creationId xmlns:a16="http://schemas.microsoft.com/office/drawing/2014/main" id="{74FA71DB-E74A-DB43-BE5D-9E4CECB32940}"/>
                  </a:ext>
                </a:extLst>
              </p:cNvPr>
              <p:cNvSpPr/>
              <p:nvPr/>
            </p:nvSpPr>
            <p:spPr>
              <a:xfrm rot="4389628">
                <a:off x="2495482" y="3370576"/>
                <a:ext cx="160883" cy="55150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5" name="Parallelogram 174">
                <a:extLst>
                  <a:ext uri="{FF2B5EF4-FFF2-40B4-BE49-F238E27FC236}">
                    <a16:creationId xmlns:a16="http://schemas.microsoft.com/office/drawing/2014/main" id="{428D2F5D-5588-DB4B-8D69-289FA762F5F7}"/>
                  </a:ext>
                </a:extLst>
              </p:cNvPr>
              <p:cNvSpPr/>
              <p:nvPr/>
            </p:nvSpPr>
            <p:spPr>
              <a:xfrm rot="17068257">
                <a:off x="2025651" y="33623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pic>
        <p:nvPicPr>
          <p:cNvPr id="186" name="Picture 185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C84C158D-D53E-494D-A141-A35C4E143AB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28755" y="3842952"/>
            <a:ext cx="1051879" cy="988540"/>
          </a:xfrm>
          <a:prstGeom prst="rect">
            <a:avLst/>
          </a:prstGeom>
        </p:spPr>
      </p:pic>
      <p:pic>
        <p:nvPicPr>
          <p:cNvPr id="187" name="Picture 186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6A9784C5-9B92-0F49-98EA-6368E55C06D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865235" y="4353698"/>
            <a:ext cx="771378" cy="724929"/>
          </a:xfrm>
          <a:prstGeom prst="rect">
            <a:avLst/>
          </a:prstGeom>
        </p:spPr>
      </p:pic>
      <p:pic>
        <p:nvPicPr>
          <p:cNvPr id="188" name="Picture 187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FD0533C8-E0A5-5B49-B029-B3C0A2794A0D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828723" y="4567881"/>
            <a:ext cx="523550" cy="492024"/>
          </a:xfrm>
          <a:prstGeom prst="rect">
            <a:avLst/>
          </a:prstGeom>
        </p:spPr>
      </p:pic>
      <p:grpSp>
        <p:nvGrpSpPr>
          <p:cNvPr id="199" name="Group 198">
            <a:extLst>
              <a:ext uri="{FF2B5EF4-FFF2-40B4-BE49-F238E27FC236}">
                <a16:creationId xmlns:a16="http://schemas.microsoft.com/office/drawing/2014/main" id="{16988D8D-0A6E-8B41-9255-321764CBFED6}"/>
              </a:ext>
            </a:extLst>
          </p:cNvPr>
          <p:cNvGrpSpPr/>
          <p:nvPr/>
        </p:nvGrpSpPr>
        <p:grpSpPr>
          <a:xfrm>
            <a:off x="393060" y="1343585"/>
            <a:ext cx="5649394" cy="4648200"/>
            <a:chOff x="393060" y="1343585"/>
            <a:chExt cx="5649394" cy="4648200"/>
          </a:xfrm>
        </p:grpSpPr>
        <p:sp>
          <p:nvSpPr>
            <p:cNvPr id="189" name="Rectangle 4">
              <a:extLst>
                <a:ext uri="{FF2B5EF4-FFF2-40B4-BE49-F238E27FC236}">
                  <a16:creationId xmlns:a16="http://schemas.microsoft.com/office/drawing/2014/main" id="{7AD5ADDA-DECD-484D-98FB-1D9B915EE5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060" y="1343585"/>
              <a:ext cx="4364292" cy="4648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spcBef>
                  <a:spcPct val="20000"/>
                </a:spcBef>
                <a:buClr>
                  <a:srgbClr val="000099"/>
                </a:buClr>
                <a:buSzPct val="75000"/>
                <a:tabLst>
                  <a:tab pos="746125" algn="l"/>
                </a:tabLst>
                <a:defRPr/>
              </a:pPr>
              <a:r>
                <a:rPr lang="en-US" sz="2800" dirty="0">
                  <a:solidFill>
                    <a:srgbClr val="C00000"/>
                  </a:solidFill>
                </a:rPr>
                <a:t>Base station:</a:t>
              </a:r>
            </a:p>
            <a:p>
              <a:pPr marL="285750" indent="-285750"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at “edge” of carrier’s network</a:t>
              </a:r>
              <a:endParaRPr lang="en-US" dirty="0"/>
            </a:p>
            <a:p>
              <a:pPr marL="285750" indent="-285750">
                <a:lnSpc>
                  <a:spcPct val="90000"/>
                </a:lnSpc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manages wireless radio resources, mobile devices in its coverage area (“cell”)</a:t>
              </a:r>
            </a:p>
            <a:p>
              <a:pPr marL="285750" indent="-285750">
                <a:lnSpc>
                  <a:spcPct val="90000"/>
                </a:lnSpc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coordinates device authentication with other elements</a:t>
              </a:r>
            </a:p>
            <a:p>
              <a:pPr marL="285750" indent="-285750">
                <a:lnSpc>
                  <a:spcPct val="90000"/>
                </a:lnSpc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similar to WiFi AP but:</a:t>
              </a:r>
            </a:p>
            <a:p>
              <a:pPr marL="517525" lvl="1" indent="-284163">
                <a:lnSpc>
                  <a:spcPct val="90000"/>
                </a:lnSpc>
                <a:buClr>
                  <a:srgbClr val="011199"/>
                </a:buClr>
                <a:buSzPct val="100000"/>
                <a:buFont typeface="Arial" panose="020B0604020202020204" pitchFamily="34" charset="0"/>
                <a:buChar char="•"/>
                <a:tabLst>
                  <a:tab pos="739775" algn="l"/>
                </a:tabLst>
                <a:defRPr/>
              </a:pPr>
              <a:r>
                <a:rPr lang="en-US" sz="2400" dirty="0"/>
                <a:t>active role in user mobility</a:t>
              </a:r>
            </a:p>
            <a:p>
              <a:pPr marL="517525" lvl="1" indent="-284163">
                <a:lnSpc>
                  <a:spcPct val="90000"/>
                </a:lnSpc>
                <a:buClr>
                  <a:srgbClr val="011199"/>
                </a:buClr>
                <a:buSzPct val="100000"/>
                <a:buFont typeface="Arial" panose="020B0604020202020204" pitchFamily="34" charset="0"/>
                <a:buChar char="•"/>
                <a:tabLst>
                  <a:tab pos="739775" algn="l"/>
                </a:tabLst>
                <a:defRPr/>
              </a:pPr>
              <a:r>
                <a:rPr lang="en-US" sz="2400" dirty="0"/>
                <a:t>coordinates with nearly base stations to optimize radio use</a:t>
              </a:r>
            </a:p>
            <a:p>
              <a:pPr marL="285750" indent="-285750">
                <a:lnSpc>
                  <a:spcPct val="90000"/>
                </a:lnSpc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LTE jargon: eNode-B</a:t>
              </a:r>
            </a:p>
            <a:p>
              <a:pPr marL="285750" indent="-285750"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endParaRPr lang="en-US" sz="2800" dirty="0">
                <a:solidFill>
                  <a:srgbClr val="C00000"/>
                </a:solidFill>
              </a:endParaRPr>
            </a:p>
            <a:p>
              <a:pPr marL="342900" indent="-342900">
                <a:spcBef>
                  <a:spcPct val="20000"/>
                </a:spcBef>
                <a:buClr>
                  <a:srgbClr val="000099"/>
                </a:buClr>
                <a:buSzPct val="75000"/>
                <a:buFont typeface="Wingdings" charset="0"/>
                <a:buNone/>
                <a:tabLst>
                  <a:tab pos="746125" algn="l"/>
                </a:tabLst>
                <a:defRPr/>
              </a:pPr>
              <a:endParaRPr lang="en-US" sz="2400" dirty="0">
                <a:cs typeface="+mn-cs"/>
              </a:endParaRPr>
            </a:p>
          </p:txBody>
        </p:sp>
        <p:cxnSp>
          <p:nvCxnSpPr>
            <p:cNvPr id="198" name="Straight Connector 197">
              <a:extLst>
                <a:ext uri="{FF2B5EF4-FFF2-40B4-BE49-F238E27FC236}">
                  <a16:creationId xmlns:a16="http://schemas.microsoft.com/office/drawing/2014/main" id="{B4423525-BD9A-2C49-852E-B62A37A0D7EC}"/>
                </a:ext>
              </a:extLst>
            </p:cNvPr>
            <p:cNvCxnSpPr>
              <a:cxnSpLocks/>
            </p:cNvCxnSpPr>
            <p:nvPr/>
          </p:nvCxnSpPr>
          <p:spPr>
            <a:xfrm>
              <a:off x="2483708" y="1643448"/>
              <a:ext cx="3558746" cy="1248033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8321471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Elements of 4G LTE architecture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42</a:t>
            </a:fld>
            <a:endParaRPr lang="en-US" dirty="0"/>
          </a:p>
        </p:txBody>
      </p:sp>
      <p:sp>
        <p:nvSpPr>
          <p:cNvPr id="7" name="Hexagon 6">
            <a:extLst>
              <a:ext uri="{FF2B5EF4-FFF2-40B4-BE49-F238E27FC236}">
                <a16:creationId xmlns:a16="http://schemas.microsoft.com/office/drawing/2014/main" id="{08D7ADEB-DEFA-2140-A327-52FA5F1CF40F}"/>
              </a:ext>
            </a:extLst>
          </p:cNvPr>
          <p:cNvSpPr/>
          <p:nvPr/>
        </p:nvSpPr>
        <p:spPr>
          <a:xfrm>
            <a:off x="4757358" y="1791732"/>
            <a:ext cx="2397211" cy="1989436"/>
          </a:xfrm>
          <a:prstGeom prst="hexagon">
            <a:avLst/>
          </a:prstGeom>
          <a:solidFill>
            <a:srgbClr val="9AE0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FD2D7FAE-DA90-374E-A4B8-23D056E77A6C}"/>
              </a:ext>
            </a:extLst>
          </p:cNvPr>
          <p:cNvSpPr/>
          <p:nvPr/>
        </p:nvSpPr>
        <p:spPr>
          <a:xfrm>
            <a:off x="6908799" y="1910325"/>
            <a:ext cx="4498899" cy="2763823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  <a:gd name="connsiteX0" fmla="*/ 284280 w 1465949"/>
              <a:gd name="connsiteY0" fmla="*/ 16581 h 752973"/>
              <a:gd name="connsiteX1" fmla="*/ 153170 w 1465949"/>
              <a:gd name="connsiteY1" fmla="*/ 241755 h 752973"/>
              <a:gd name="connsiteX2" fmla="*/ 739 w 1465949"/>
              <a:gd name="connsiteY2" fmla="*/ 453182 h 752973"/>
              <a:gd name="connsiteX3" fmla="*/ 111922 w 1465949"/>
              <a:gd name="connsiteY3" fmla="*/ 668354 h 752973"/>
              <a:gd name="connsiteX4" fmla="*/ 424954 w 1465949"/>
              <a:gd name="connsiteY4" fmla="*/ 750509 h 752973"/>
              <a:gd name="connsiteX5" fmla="*/ 1340024 w 1465949"/>
              <a:gd name="connsiteY5" fmla="*/ 700972 h 752973"/>
              <a:gd name="connsiteX6" fmla="*/ 1439213 w 1465949"/>
              <a:gd name="connsiteY6" fmla="*/ 305838 h 752973"/>
              <a:gd name="connsiteX7" fmla="*/ 1208189 w 1465949"/>
              <a:gd name="connsiteY7" fmla="*/ 92804 h 752973"/>
              <a:gd name="connsiteX8" fmla="*/ 900530 w 1465949"/>
              <a:gd name="connsiteY8" fmla="*/ 5010 h 752973"/>
              <a:gd name="connsiteX9" fmla="*/ 284280 w 1465949"/>
              <a:gd name="connsiteY9" fmla="*/ 16581 h 752973"/>
              <a:gd name="connsiteX0" fmla="*/ 215678 w 1465949"/>
              <a:gd name="connsiteY0" fmla="*/ 15568 h 755280"/>
              <a:gd name="connsiteX1" fmla="*/ 153170 w 1465949"/>
              <a:gd name="connsiteY1" fmla="*/ 244062 h 755280"/>
              <a:gd name="connsiteX2" fmla="*/ 739 w 1465949"/>
              <a:gd name="connsiteY2" fmla="*/ 455489 h 755280"/>
              <a:gd name="connsiteX3" fmla="*/ 111922 w 1465949"/>
              <a:gd name="connsiteY3" fmla="*/ 670661 h 755280"/>
              <a:gd name="connsiteX4" fmla="*/ 424954 w 1465949"/>
              <a:gd name="connsiteY4" fmla="*/ 752816 h 755280"/>
              <a:gd name="connsiteX5" fmla="*/ 1340024 w 1465949"/>
              <a:gd name="connsiteY5" fmla="*/ 703279 h 755280"/>
              <a:gd name="connsiteX6" fmla="*/ 1439213 w 1465949"/>
              <a:gd name="connsiteY6" fmla="*/ 308145 h 755280"/>
              <a:gd name="connsiteX7" fmla="*/ 1208189 w 1465949"/>
              <a:gd name="connsiteY7" fmla="*/ 95111 h 755280"/>
              <a:gd name="connsiteX8" fmla="*/ 900530 w 1465949"/>
              <a:gd name="connsiteY8" fmla="*/ 7317 h 755280"/>
              <a:gd name="connsiteX9" fmla="*/ 215678 w 1465949"/>
              <a:gd name="connsiteY9" fmla="*/ 15568 h 755280"/>
              <a:gd name="connsiteX0" fmla="*/ 158423 w 1408694"/>
              <a:gd name="connsiteY0" fmla="*/ 15568 h 755280"/>
              <a:gd name="connsiteX1" fmla="*/ 95915 w 1408694"/>
              <a:gd name="connsiteY1" fmla="*/ 244062 h 755280"/>
              <a:gd name="connsiteX2" fmla="*/ 9068 w 1408694"/>
              <a:gd name="connsiteY2" fmla="*/ 472501 h 755280"/>
              <a:gd name="connsiteX3" fmla="*/ 54667 w 1408694"/>
              <a:gd name="connsiteY3" fmla="*/ 670661 h 755280"/>
              <a:gd name="connsiteX4" fmla="*/ 367699 w 1408694"/>
              <a:gd name="connsiteY4" fmla="*/ 752816 h 755280"/>
              <a:gd name="connsiteX5" fmla="*/ 1282769 w 1408694"/>
              <a:gd name="connsiteY5" fmla="*/ 703279 h 755280"/>
              <a:gd name="connsiteX6" fmla="*/ 1381958 w 1408694"/>
              <a:gd name="connsiteY6" fmla="*/ 308145 h 755280"/>
              <a:gd name="connsiteX7" fmla="*/ 1150934 w 1408694"/>
              <a:gd name="connsiteY7" fmla="*/ 95111 h 755280"/>
              <a:gd name="connsiteX8" fmla="*/ 843275 w 1408694"/>
              <a:gd name="connsiteY8" fmla="*/ 7317 h 755280"/>
              <a:gd name="connsiteX9" fmla="*/ 158423 w 1408694"/>
              <a:gd name="connsiteY9" fmla="*/ 15568 h 755280"/>
              <a:gd name="connsiteX0" fmla="*/ 151540 w 1401811"/>
              <a:gd name="connsiteY0" fmla="*/ 15568 h 755280"/>
              <a:gd name="connsiteX1" fmla="*/ 89032 w 1401811"/>
              <a:gd name="connsiteY1" fmla="*/ 244062 h 755280"/>
              <a:gd name="connsiteX2" fmla="*/ 2185 w 1401811"/>
              <a:gd name="connsiteY2" fmla="*/ 472501 h 755280"/>
              <a:gd name="connsiteX3" fmla="*/ 67073 w 1401811"/>
              <a:gd name="connsiteY3" fmla="*/ 640039 h 755280"/>
              <a:gd name="connsiteX4" fmla="*/ 360816 w 1401811"/>
              <a:gd name="connsiteY4" fmla="*/ 752816 h 755280"/>
              <a:gd name="connsiteX5" fmla="*/ 1275886 w 1401811"/>
              <a:gd name="connsiteY5" fmla="*/ 703279 h 755280"/>
              <a:gd name="connsiteX6" fmla="*/ 1375075 w 1401811"/>
              <a:gd name="connsiteY6" fmla="*/ 308145 h 755280"/>
              <a:gd name="connsiteX7" fmla="*/ 1144051 w 1401811"/>
              <a:gd name="connsiteY7" fmla="*/ 95111 h 755280"/>
              <a:gd name="connsiteX8" fmla="*/ 836392 w 1401811"/>
              <a:gd name="connsiteY8" fmla="*/ 7317 h 755280"/>
              <a:gd name="connsiteX9" fmla="*/ 151540 w 1401811"/>
              <a:gd name="connsiteY9" fmla="*/ 15568 h 755280"/>
              <a:gd name="connsiteX0" fmla="*/ 154312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154312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4583" h="761031">
                <a:moveTo>
                  <a:pt x="231469" y="21319"/>
                </a:moveTo>
                <a:cubicBezTo>
                  <a:pt x="113339" y="68148"/>
                  <a:pt x="168135" y="217890"/>
                  <a:pt x="130383" y="294045"/>
                </a:cubicBezTo>
                <a:cubicBezTo>
                  <a:pt x="92631" y="370200"/>
                  <a:pt x="15047" y="419628"/>
                  <a:pt x="4957" y="478252"/>
                </a:cubicBezTo>
                <a:cubicBezTo>
                  <a:pt x="-5133" y="536876"/>
                  <a:pt x="-6784" y="601806"/>
                  <a:pt x="69845" y="645790"/>
                </a:cubicBezTo>
                <a:cubicBezTo>
                  <a:pt x="114412" y="664652"/>
                  <a:pt x="174902" y="743051"/>
                  <a:pt x="363588" y="758567"/>
                </a:cubicBezTo>
                <a:cubicBezTo>
                  <a:pt x="827649" y="755219"/>
                  <a:pt x="1109615" y="783142"/>
                  <a:pt x="1278658" y="709030"/>
                </a:cubicBezTo>
                <a:cubicBezTo>
                  <a:pt x="1447701" y="634918"/>
                  <a:pt x="1407676" y="440091"/>
                  <a:pt x="1377847" y="313896"/>
                </a:cubicBezTo>
                <a:cubicBezTo>
                  <a:pt x="1318189" y="194584"/>
                  <a:pt x="1265114" y="253952"/>
                  <a:pt x="1146823" y="100862"/>
                </a:cubicBezTo>
                <a:cubicBezTo>
                  <a:pt x="1043800" y="52777"/>
                  <a:pt x="899969" y="21099"/>
                  <a:pt x="839164" y="13068"/>
                </a:cubicBezTo>
                <a:cubicBezTo>
                  <a:pt x="716407" y="20525"/>
                  <a:pt x="349599" y="-25510"/>
                  <a:pt x="231469" y="2131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C3752EA1-A036-214E-A4D2-722E1761E424}"/>
              </a:ext>
            </a:extLst>
          </p:cNvPr>
          <p:cNvCxnSpPr/>
          <p:nvPr/>
        </p:nvCxnSpPr>
        <p:spPr>
          <a:xfrm flipH="1" flipV="1">
            <a:off x="8724767" y="3505909"/>
            <a:ext cx="187288" cy="68283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35A928C1-EFBE-BB44-80D9-8ED0D30950AB}"/>
              </a:ext>
            </a:extLst>
          </p:cNvPr>
          <p:cNvCxnSpPr/>
          <p:nvPr/>
        </p:nvCxnSpPr>
        <p:spPr>
          <a:xfrm>
            <a:off x="8754732" y="3491584"/>
            <a:ext cx="1060146" cy="412464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8C656B73-DF75-3D42-AE5F-5E5138906F3B}"/>
              </a:ext>
            </a:extLst>
          </p:cNvPr>
          <p:cNvCxnSpPr>
            <a:cxnSpLocks/>
            <a:endCxn id="65" idx="4"/>
          </p:cNvCxnSpPr>
          <p:nvPr/>
        </p:nvCxnSpPr>
        <p:spPr>
          <a:xfrm flipV="1">
            <a:off x="9814878" y="3680349"/>
            <a:ext cx="818137" cy="223702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A73C4CD2-2AAF-B44F-8ACD-EEBCEB5EEA7E}"/>
              </a:ext>
            </a:extLst>
          </p:cNvPr>
          <p:cNvCxnSpPr/>
          <p:nvPr/>
        </p:nvCxnSpPr>
        <p:spPr>
          <a:xfrm flipH="1" flipV="1">
            <a:off x="7656511" y="3055704"/>
            <a:ext cx="1124574" cy="419805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1B0E8E79-3917-C941-99D6-99BD80BF69D8}"/>
              </a:ext>
            </a:extLst>
          </p:cNvPr>
          <p:cNvCxnSpPr/>
          <p:nvPr/>
        </p:nvCxnSpPr>
        <p:spPr>
          <a:xfrm flipV="1">
            <a:off x="8781081" y="2910099"/>
            <a:ext cx="1002157" cy="565408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33E73ED2-9388-9440-BEC7-4709DF64F9E3}"/>
              </a:ext>
            </a:extLst>
          </p:cNvPr>
          <p:cNvCxnSpPr>
            <a:cxnSpLocks/>
            <a:stCxn id="89" idx="4"/>
          </p:cNvCxnSpPr>
          <p:nvPr/>
        </p:nvCxnSpPr>
        <p:spPr>
          <a:xfrm>
            <a:off x="7389190" y="3739485"/>
            <a:ext cx="1522865" cy="449254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F341DEC8-0EA4-B047-9EC0-A26A0EE1B143}"/>
              </a:ext>
            </a:extLst>
          </p:cNvPr>
          <p:cNvCxnSpPr/>
          <p:nvPr/>
        </p:nvCxnSpPr>
        <p:spPr>
          <a:xfrm flipV="1">
            <a:off x="7209979" y="3485174"/>
            <a:ext cx="1514786" cy="233887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ADB9832A-2E89-EC43-BA31-49F4524A4BE4}"/>
              </a:ext>
            </a:extLst>
          </p:cNvPr>
          <p:cNvCxnSpPr>
            <a:cxnSpLocks/>
          </p:cNvCxnSpPr>
          <p:nvPr/>
        </p:nvCxnSpPr>
        <p:spPr>
          <a:xfrm>
            <a:off x="10631673" y="3529431"/>
            <a:ext cx="909542" cy="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955AF617-ABFA-674E-B1F8-7C9F603469DA}"/>
              </a:ext>
            </a:extLst>
          </p:cNvPr>
          <p:cNvSpPr txBox="1"/>
          <p:nvPr/>
        </p:nvSpPr>
        <p:spPr>
          <a:xfrm>
            <a:off x="7973562" y="2332045"/>
            <a:ext cx="1096302" cy="5646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Mobility Management Entity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MME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79FF8E6-11BB-EE49-AFCB-83F5B6720CA3}"/>
              </a:ext>
            </a:extLst>
          </p:cNvPr>
          <p:cNvSpPr txBox="1"/>
          <p:nvPr/>
        </p:nvSpPr>
        <p:spPr>
          <a:xfrm>
            <a:off x="7791233" y="4413571"/>
            <a:ext cx="2353669" cy="250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Serving Gateway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S-GW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55980CE-1D9B-DE47-B3E5-696E8479F1CF}"/>
              </a:ext>
            </a:extLst>
          </p:cNvPr>
          <p:cNvSpPr txBox="1"/>
          <p:nvPr/>
        </p:nvSpPr>
        <p:spPr>
          <a:xfrm>
            <a:off x="10033417" y="2441096"/>
            <a:ext cx="1682278" cy="4076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Home Subscriber Service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HSS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D559FDE-F844-E947-8966-45DD952B5921}"/>
              </a:ext>
            </a:extLst>
          </p:cNvPr>
          <p:cNvSpPr txBox="1"/>
          <p:nvPr/>
        </p:nvSpPr>
        <p:spPr>
          <a:xfrm>
            <a:off x="9897766" y="3928199"/>
            <a:ext cx="1853514" cy="250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PDN gateway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P-GW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EE206C5-EA27-0548-9300-1180195B5DC4}"/>
              </a:ext>
            </a:extLst>
          </p:cNvPr>
          <p:cNvSpPr txBox="1"/>
          <p:nvPr/>
        </p:nvSpPr>
        <p:spPr>
          <a:xfrm>
            <a:off x="6567285" y="4467432"/>
            <a:ext cx="3257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mr-IN" sz="1600" dirty="0"/>
              <a:t>…</a:t>
            </a:r>
            <a:endParaRPr lang="en-US" sz="1350" dirty="0"/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CF3C734B-FACC-AF46-85BA-9EDB93ADC0C1}"/>
              </a:ext>
            </a:extLst>
          </p:cNvPr>
          <p:cNvCxnSpPr>
            <a:cxnSpLocks/>
            <a:endCxn id="70" idx="2"/>
          </p:cNvCxnSpPr>
          <p:nvPr/>
        </p:nvCxnSpPr>
        <p:spPr>
          <a:xfrm>
            <a:off x="8754732" y="3505907"/>
            <a:ext cx="1875422" cy="1268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096B4492-94B4-5548-931D-85B136866835}"/>
              </a:ext>
            </a:extLst>
          </p:cNvPr>
          <p:cNvCxnSpPr/>
          <p:nvPr/>
        </p:nvCxnSpPr>
        <p:spPr>
          <a:xfrm flipV="1">
            <a:off x="8912055" y="3904049"/>
            <a:ext cx="902823" cy="28469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DEB0D2C1-F88C-B645-BA20-259DCE82399D}"/>
              </a:ext>
            </a:extLst>
          </p:cNvPr>
          <p:cNvCxnSpPr/>
          <p:nvPr/>
        </p:nvCxnSpPr>
        <p:spPr>
          <a:xfrm flipV="1">
            <a:off x="7656511" y="4188741"/>
            <a:ext cx="1304940" cy="61989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8AD08002-C63B-384D-89CA-8B945CC63FFE}"/>
              </a:ext>
            </a:extLst>
          </p:cNvPr>
          <p:cNvCxnSpPr>
            <a:cxnSpLocks/>
            <a:stCxn id="89" idx="4"/>
            <a:endCxn id="102" idx="2"/>
          </p:cNvCxnSpPr>
          <p:nvPr/>
        </p:nvCxnSpPr>
        <p:spPr>
          <a:xfrm>
            <a:off x="7389190" y="3739485"/>
            <a:ext cx="238043" cy="49655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33432ED6-D45F-E246-9255-5B7E573DA6D0}"/>
              </a:ext>
            </a:extLst>
          </p:cNvPr>
          <p:cNvCxnSpPr/>
          <p:nvPr/>
        </p:nvCxnSpPr>
        <p:spPr>
          <a:xfrm flipV="1">
            <a:off x="7656513" y="3505909"/>
            <a:ext cx="1124569" cy="744819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FEDC7287-1B64-B24E-A3A3-D0B5B869F66A}"/>
              </a:ext>
            </a:extLst>
          </p:cNvPr>
          <p:cNvCxnSpPr>
            <a:cxnSpLocks/>
            <a:stCxn id="93" idx="0"/>
          </p:cNvCxnSpPr>
          <p:nvPr/>
        </p:nvCxnSpPr>
        <p:spPr>
          <a:xfrm flipH="1">
            <a:off x="6399593" y="3631997"/>
            <a:ext cx="935470" cy="1019753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1456A59D-9923-9340-A0B7-C6F07345DD0C}"/>
              </a:ext>
            </a:extLst>
          </p:cNvPr>
          <p:cNvCxnSpPr>
            <a:cxnSpLocks/>
            <a:stCxn id="94" idx="12"/>
          </p:cNvCxnSpPr>
          <p:nvPr/>
        </p:nvCxnSpPr>
        <p:spPr>
          <a:xfrm flipH="1" flipV="1">
            <a:off x="6675173" y="2682266"/>
            <a:ext cx="660278" cy="987106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2E7D84F-9E77-D547-9B25-0D9D0A6C0E34}"/>
              </a:ext>
            </a:extLst>
          </p:cNvPr>
          <p:cNvCxnSpPr>
            <a:cxnSpLocks/>
            <a:stCxn id="94" idx="13"/>
          </p:cNvCxnSpPr>
          <p:nvPr/>
        </p:nvCxnSpPr>
        <p:spPr>
          <a:xfrm flipH="1">
            <a:off x="5835039" y="3632847"/>
            <a:ext cx="1499626" cy="662635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5DFBB6AE-FA4E-1A47-855D-938097AB953D}"/>
              </a:ext>
            </a:extLst>
          </p:cNvPr>
          <p:cNvSpPr txBox="1"/>
          <p:nvPr/>
        </p:nvSpPr>
        <p:spPr>
          <a:xfrm>
            <a:off x="11042136" y="3315067"/>
            <a:ext cx="860748" cy="4912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dirty="0">
                <a:solidFill>
                  <a:prstClr val="black"/>
                </a:solidFill>
                <a:latin typeface="Calibri"/>
              </a:rPr>
              <a:t>to </a:t>
            </a:r>
          </a:p>
          <a:p>
            <a:pPr>
              <a:lnSpc>
                <a:spcPct val="80000"/>
              </a:lnSpc>
            </a:pPr>
            <a:r>
              <a:rPr lang="en-US" sz="1600" dirty="0">
                <a:solidFill>
                  <a:prstClr val="black"/>
                </a:solidFill>
                <a:latin typeface="Calibri"/>
              </a:rPr>
              <a:t>Internet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C256A69-C2D1-A543-B030-86DD682F9AB5}"/>
              </a:ext>
            </a:extLst>
          </p:cNvPr>
          <p:cNvSpPr txBox="1"/>
          <p:nvPr/>
        </p:nvSpPr>
        <p:spPr>
          <a:xfrm>
            <a:off x="4562645" y="2549748"/>
            <a:ext cx="1589760" cy="378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Mobile device  </a:t>
            </a:r>
          </a:p>
          <a:p>
            <a:pPr algn="ctr">
              <a:lnSpc>
                <a:spcPct val="80000"/>
              </a:lnSpc>
            </a:pPr>
            <a:r>
              <a:rPr lang="en-US" sz="1100" dirty="0">
                <a:solidFill>
                  <a:prstClr val="black"/>
                </a:solidFill>
                <a:latin typeface="Calibri"/>
              </a:rPr>
              <a:t>  (</a:t>
            </a:r>
            <a:r>
              <a:rPr lang="en-US" sz="1100" b="1" dirty="0">
                <a:solidFill>
                  <a:prstClr val="black"/>
                </a:solidFill>
                <a:latin typeface="Calibri"/>
              </a:rPr>
              <a:t>UE</a:t>
            </a:r>
            <a:r>
              <a:rPr lang="en-US" sz="11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73B3F2C5-F432-DE41-B88E-C2DDFC014DE1}"/>
              </a:ext>
            </a:extLst>
          </p:cNvPr>
          <p:cNvGrpSpPr/>
          <p:nvPr/>
        </p:nvGrpSpPr>
        <p:grpSpPr>
          <a:xfrm>
            <a:off x="9309047" y="2092807"/>
            <a:ext cx="439787" cy="517111"/>
            <a:chOff x="4501086" y="2717689"/>
            <a:chExt cx="347435" cy="424729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153222DD-32B5-554A-92D9-45B047419529}"/>
                </a:ext>
              </a:extLst>
            </p:cNvPr>
            <p:cNvSpPr/>
            <p:nvPr/>
          </p:nvSpPr>
          <p:spPr>
            <a:xfrm>
              <a:off x="4501086" y="2764691"/>
              <a:ext cx="345572" cy="328307"/>
            </a:xfrm>
            <a:prstGeom prst="rect">
              <a:avLst/>
            </a:prstGeom>
            <a:gradFill>
              <a:gsLst>
                <a:gs pos="1000">
                  <a:srgbClr val="CDD3D7"/>
                </a:gs>
                <a:gs pos="100000">
                  <a:srgbClr val="E7ECF0"/>
                </a:gs>
              </a:gsLst>
            </a:gradFill>
            <a:ln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C76AAF34-87D8-5E4E-824B-D94277757609}"/>
                </a:ext>
              </a:extLst>
            </p:cNvPr>
            <p:cNvSpPr/>
            <p:nvPr/>
          </p:nvSpPr>
          <p:spPr>
            <a:xfrm>
              <a:off x="4501086" y="2717689"/>
              <a:ext cx="345572" cy="98840"/>
            </a:xfrm>
            <a:prstGeom prst="ellipse">
              <a:avLst/>
            </a:prstGeom>
            <a:solidFill>
              <a:srgbClr val="E2E7EA"/>
            </a:solidFill>
            <a:ln w="6350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1DBEAAB3-C02D-1249-8114-9A53E5AF30B1}"/>
                </a:ext>
              </a:extLst>
            </p:cNvPr>
            <p:cNvSpPr/>
            <p:nvPr/>
          </p:nvSpPr>
          <p:spPr>
            <a:xfrm>
              <a:off x="4502949" y="3043578"/>
              <a:ext cx="345572" cy="98840"/>
            </a:xfrm>
            <a:prstGeom prst="ellipse">
              <a:avLst/>
            </a:prstGeom>
            <a:solidFill>
              <a:srgbClr val="CDD3D7"/>
            </a:solidFill>
            <a:ln w="6350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541BCC86-1311-274D-8C49-EB856C55E7D5}"/>
                </a:ext>
              </a:extLst>
            </p:cNvPr>
            <p:cNvSpPr/>
            <p:nvPr/>
          </p:nvSpPr>
          <p:spPr>
            <a:xfrm>
              <a:off x="4504261" y="3036961"/>
              <a:ext cx="339222" cy="52862"/>
            </a:xfrm>
            <a:prstGeom prst="rect">
              <a:avLst/>
            </a:prstGeom>
            <a:solidFill>
              <a:srgbClr val="CDD3D7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1077AB8C-4F97-9648-9E6D-13504C1E87CE}"/>
              </a:ext>
            </a:extLst>
          </p:cNvPr>
          <p:cNvSpPr txBox="1"/>
          <p:nvPr/>
        </p:nvSpPr>
        <p:spPr>
          <a:xfrm>
            <a:off x="5930492" y="2821542"/>
            <a:ext cx="944297" cy="39151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Base station</a:t>
            </a:r>
          </a:p>
          <a:p>
            <a:pPr algn="r">
              <a:lnSpc>
                <a:spcPct val="80000"/>
              </a:lnSpc>
            </a:pPr>
            <a:r>
              <a:rPr lang="en-US" sz="1200" b="1" dirty="0">
                <a:solidFill>
                  <a:prstClr val="black"/>
                </a:solidFill>
                <a:latin typeface="Calibri"/>
              </a:rPr>
              <a:t>(eNode-B)  </a:t>
            </a:r>
            <a:endParaRPr lang="en-US" sz="1050" b="1" dirty="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60727567-EE18-E64F-8998-51A737EA68D5}"/>
              </a:ext>
            </a:extLst>
          </p:cNvPr>
          <p:cNvGrpSpPr/>
          <p:nvPr/>
        </p:nvGrpSpPr>
        <p:grpSpPr>
          <a:xfrm>
            <a:off x="8517277" y="3881562"/>
            <a:ext cx="883221" cy="540618"/>
            <a:chOff x="7493876" y="2774731"/>
            <a:chExt cx="1481958" cy="894622"/>
          </a:xfrm>
        </p:grpSpPr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B0489B00-D1CC-D640-9E4E-81A19094B95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FD2DEB09-CBF1-684C-BA06-F810ACF925B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C0D8678D-9E9E-FE46-A391-CA0E41679E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1E625A55-E029-AF42-B88D-5D2FAB06B0B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A90CBD7B-B413-674C-8C1B-311DEA10F9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C99112B-C85E-104E-BA58-6E2AD6C7E41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6A671058-EDBC-B448-953A-0252BBC0E05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6F94F43F-64A6-1443-8CB0-275E05EF1A0F}"/>
              </a:ext>
            </a:extLst>
          </p:cNvPr>
          <p:cNvGrpSpPr/>
          <p:nvPr/>
        </p:nvGrpSpPr>
        <p:grpSpPr>
          <a:xfrm>
            <a:off x="10191431" y="3330376"/>
            <a:ext cx="883221" cy="540618"/>
            <a:chOff x="7493876" y="2774731"/>
            <a:chExt cx="1481958" cy="894622"/>
          </a:xfrm>
        </p:grpSpPr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E05DF9C8-CB91-644A-B514-85AACCC7FD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0A8FBEAB-793E-FE42-94E8-00B59D3F619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E67DA038-7827-C043-B0DE-6039609E1F7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BC9B326-A00A-9147-BC1C-6DEA74F922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27C7997B-54AF-F24C-BF0E-358A35C4066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C8D8C6AD-37E7-5448-85D4-64A4A5B171E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AD3BD04C-6FE4-994C-9EAF-DC6C57FE31A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BAB23DAA-0E90-BE4F-9B76-87FE6A7A6D52}"/>
              </a:ext>
            </a:extLst>
          </p:cNvPr>
          <p:cNvGrpSpPr/>
          <p:nvPr/>
        </p:nvGrpSpPr>
        <p:grpSpPr>
          <a:xfrm>
            <a:off x="8517278" y="3314233"/>
            <a:ext cx="495296" cy="318654"/>
            <a:chOff x="7493876" y="2774731"/>
            <a:chExt cx="1481958" cy="894622"/>
          </a:xfrm>
        </p:grpSpPr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F8B1947A-19E1-1B4E-ADEA-A2AB82DE3D6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B4B90F9E-A110-E841-A185-641FE8A577B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9C0D293E-22B6-3E4C-8BCE-561B8113BB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A8A895E0-F08B-4A44-BD85-35A2157EA60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342EFC43-840E-B74E-8A26-CCD85142490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CFC3970A-BBAC-E64C-864B-BDEEDC13528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F53664D5-C8C1-7445-BC58-2508CAF6D7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41772D06-A679-C74E-8F7B-26D75DE067ED}"/>
              </a:ext>
            </a:extLst>
          </p:cNvPr>
          <p:cNvGrpSpPr/>
          <p:nvPr/>
        </p:nvGrpSpPr>
        <p:grpSpPr>
          <a:xfrm>
            <a:off x="9508439" y="3732448"/>
            <a:ext cx="495296" cy="318654"/>
            <a:chOff x="7493876" y="2774731"/>
            <a:chExt cx="1481958" cy="894622"/>
          </a:xfrm>
        </p:grpSpPr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A2EEC3F7-93E8-E244-A386-F8A376C90C0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82426144-C7B9-E443-99F0-EA75D005030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19F33AE3-497B-6C48-B4F2-9028391043B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3" name="Freeform 82">
                <a:extLst>
                  <a:ext uri="{FF2B5EF4-FFF2-40B4-BE49-F238E27FC236}">
                    <a16:creationId xmlns:a16="http://schemas.microsoft.com/office/drawing/2014/main" id="{0E83A2B2-ED87-AE4C-92E7-24528D23A03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" name="Freeform 83">
                <a:extLst>
                  <a:ext uri="{FF2B5EF4-FFF2-40B4-BE49-F238E27FC236}">
                    <a16:creationId xmlns:a16="http://schemas.microsoft.com/office/drawing/2014/main" id="{F64AD8FA-E8DA-0249-B9D1-26A6AC4CBA0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4632C282-272F-A640-AEBE-6A3CC547AB6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FB071B43-4125-C448-8E62-D6E9FEE09EA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B1A9B582-EBFD-BC49-8DE2-2EA563F12106}"/>
              </a:ext>
            </a:extLst>
          </p:cNvPr>
          <p:cNvGrpSpPr/>
          <p:nvPr/>
        </p:nvGrpSpPr>
        <p:grpSpPr>
          <a:xfrm>
            <a:off x="7141557" y="3533202"/>
            <a:ext cx="495296" cy="318654"/>
            <a:chOff x="7493876" y="2774731"/>
            <a:chExt cx="1481958" cy="894622"/>
          </a:xfrm>
        </p:grpSpPr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86BC2772-1ABA-5649-AA15-4331FEEF4F6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08862736-A8E9-B24B-A983-C24C6ECD02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B396F44A-D03C-E545-9C35-3D7C197833C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AF1450E3-83D1-D841-A615-12B65F47899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63A01A82-7669-A34C-AC36-129F4B770DC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6F22DA3B-402E-5046-9232-AE3C43C62ED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7968AB99-2B48-9248-8471-4A5E2A20E2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1F75DFA6-C48B-B144-96B3-E6C870521780}"/>
              </a:ext>
            </a:extLst>
          </p:cNvPr>
          <p:cNvGrpSpPr/>
          <p:nvPr/>
        </p:nvGrpSpPr>
        <p:grpSpPr>
          <a:xfrm>
            <a:off x="7381204" y="4125100"/>
            <a:ext cx="495296" cy="318654"/>
            <a:chOff x="7493876" y="2774731"/>
            <a:chExt cx="1481958" cy="894622"/>
          </a:xfrm>
        </p:grpSpPr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550CF0CF-5417-1D44-9FF5-0125C7BC1F9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9EBB8AB2-85E2-C74B-8EA6-F3C965AC9BB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2B1F83C6-128D-504A-A9BD-752EBD85793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BCEC389D-02C7-E642-A71F-1CD79F4B342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67205EB5-4105-EA49-AB65-23342889136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D31749B9-FED1-B143-9D0A-75F194D0666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34A4BA55-86CE-2B40-A90B-B5A450B826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3" name="Group 652">
            <a:extLst>
              <a:ext uri="{FF2B5EF4-FFF2-40B4-BE49-F238E27FC236}">
                <a16:creationId xmlns:a16="http://schemas.microsoft.com/office/drawing/2014/main" id="{36CB4771-2A63-894E-AC40-FAA61C7BB56C}"/>
              </a:ext>
            </a:extLst>
          </p:cNvPr>
          <p:cNvGrpSpPr>
            <a:grpSpLocks/>
          </p:cNvGrpSpPr>
          <p:nvPr/>
        </p:nvGrpSpPr>
        <p:grpSpPr bwMode="auto">
          <a:xfrm>
            <a:off x="5111346" y="1885219"/>
            <a:ext cx="733407" cy="660273"/>
            <a:chOff x="2751" y="1851"/>
            <a:chExt cx="462" cy="478"/>
          </a:xfrm>
        </p:grpSpPr>
        <p:pic>
          <p:nvPicPr>
            <p:cNvPr id="104" name="Picture 653" descr="iphone_stylized_small">
              <a:extLst>
                <a:ext uri="{FF2B5EF4-FFF2-40B4-BE49-F238E27FC236}">
                  <a16:creationId xmlns:a16="http://schemas.microsoft.com/office/drawing/2014/main" id="{EA55BD15-8826-4D4B-B83C-888AAE35CC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" name="Picture 654" descr="antenna_radiation_stylized">
              <a:extLst>
                <a:ext uri="{FF2B5EF4-FFF2-40B4-BE49-F238E27FC236}">
                  <a16:creationId xmlns:a16="http://schemas.microsoft.com/office/drawing/2014/main" id="{8B2359A5-E064-7B47-8F13-00DE528A46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73144F73-50B6-9948-8BAC-52C7A8795BFD}"/>
              </a:ext>
            </a:extLst>
          </p:cNvPr>
          <p:cNvGrpSpPr/>
          <p:nvPr/>
        </p:nvGrpSpPr>
        <p:grpSpPr>
          <a:xfrm>
            <a:off x="5813450" y="3333577"/>
            <a:ext cx="534987" cy="407988"/>
            <a:chOff x="7432700" y="2327293"/>
            <a:chExt cx="534987" cy="407988"/>
          </a:xfrm>
        </p:grpSpPr>
        <p:pic>
          <p:nvPicPr>
            <p:cNvPr id="107" name="Picture 1017" descr="antenna_stylized">
              <a:extLst>
                <a:ext uri="{FF2B5EF4-FFF2-40B4-BE49-F238E27FC236}">
                  <a16:creationId xmlns:a16="http://schemas.microsoft.com/office/drawing/2014/main" id="{C8C7C570-DDF6-904D-A61F-E4DD57673B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" name="Picture 1018" descr="laptop_keyboard">
              <a:extLst>
                <a:ext uri="{FF2B5EF4-FFF2-40B4-BE49-F238E27FC236}">
                  <a16:creationId xmlns:a16="http://schemas.microsoft.com/office/drawing/2014/main" id="{B68D8E89-FD90-264C-B364-7B39BB1340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9" name="Freeform 1019">
              <a:extLst>
                <a:ext uri="{FF2B5EF4-FFF2-40B4-BE49-F238E27FC236}">
                  <a16:creationId xmlns:a16="http://schemas.microsoft.com/office/drawing/2014/main" id="{380CFADB-76D0-FA4D-90BB-A26DBEB60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110" name="Picture 1020" descr="screen">
              <a:extLst>
                <a:ext uri="{FF2B5EF4-FFF2-40B4-BE49-F238E27FC236}">
                  <a16:creationId xmlns:a16="http://schemas.microsoft.com/office/drawing/2014/main" id="{A237643D-DD8F-FB44-8E56-4D45DBE012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" name="Freeform 1021">
              <a:extLst>
                <a:ext uri="{FF2B5EF4-FFF2-40B4-BE49-F238E27FC236}">
                  <a16:creationId xmlns:a16="http://schemas.microsoft.com/office/drawing/2014/main" id="{8985CD50-805B-1345-8E10-8343506C0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" name="Freeform 1022">
              <a:extLst>
                <a:ext uri="{FF2B5EF4-FFF2-40B4-BE49-F238E27FC236}">
                  <a16:creationId xmlns:a16="http://schemas.microsoft.com/office/drawing/2014/main" id="{6D617E6D-9C00-8A4E-8D9E-EF5B1D4FE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" name="Freeform 1023">
              <a:extLst>
                <a:ext uri="{FF2B5EF4-FFF2-40B4-BE49-F238E27FC236}">
                  <a16:creationId xmlns:a16="http://schemas.microsoft.com/office/drawing/2014/main" id="{930ED57E-7DDE-6648-8FCE-929B05FE7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" name="Freeform 1024">
              <a:extLst>
                <a:ext uri="{FF2B5EF4-FFF2-40B4-BE49-F238E27FC236}">
                  <a16:creationId xmlns:a16="http://schemas.microsoft.com/office/drawing/2014/main" id="{23DB6C7D-D7B9-B74D-81D2-D0B998C19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" name="Freeform 1025">
              <a:extLst>
                <a:ext uri="{FF2B5EF4-FFF2-40B4-BE49-F238E27FC236}">
                  <a16:creationId xmlns:a16="http://schemas.microsoft.com/office/drawing/2014/main" id="{7D45606B-5973-AD48-80F7-4CC08CA00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" name="Freeform 1026">
              <a:extLst>
                <a:ext uri="{FF2B5EF4-FFF2-40B4-BE49-F238E27FC236}">
                  <a16:creationId xmlns:a16="http://schemas.microsoft.com/office/drawing/2014/main" id="{E112E3C9-463B-E146-B611-9BDFF0447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17" name="Group 1027">
              <a:extLst>
                <a:ext uri="{FF2B5EF4-FFF2-40B4-BE49-F238E27FC236}">
                  <a16:creationId xmlns:a16="http://schemas.microsoft.com/office/drawing/2014/main" id="{1394DF9E-9B05-0D40-B89F-2E9DF41443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124" name="Freeform 1028">
                <a:extLst>
                  <a:ext uri="{FF2B5EF4-FFF2-40B4-BE49-F238E27FC236}">
                    <a16:creationId xmlns:a16="http://schemas.microsoft.com/office/drawing/2014/main" id="{2A10469D-E365-C54C-8DB4-D5103D640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" name="Freeform 1029">
                <a:extLst>
                  <a:ext uri="{FF2B5EF4-FFF2-40B4-BE49-F238E27FC236}">
                    <a16:creationId xmlns:a16="http://schemas.microsoft.com/office/drawing/2014/main" id="{F7C3647C-32D0-5F41-9BC9-7173EE986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" name="Freeform 1030">
                <a:extLst>
                  <a:ext uri="{FF2B5EF4-FFF2-40B4-BE49-F238E27FC236}">
                    <a16:creationId xmlns:a16="http://schemas.microsoft.com/office/drawing/2014/main" id="{476F1D48-543B-414E-BA62-7B998F7BD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" name="Freeform 1031">
                <a:extLst>
                  <a:ext uri="{FF2B5EF4-FFF2-40B4-BE49-F238E27FC236}">
                    <a16:creationId xmlns:a16="http://schemas.microsoft.com/office/drawing/2014/main" id="{F49B3C33-7435-084A-B367-B1A4FBEC5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" name="Freeform 1032">
                <a:extLst>
                  <a:ext uri="{FF2B5EF4-FFF2-40B4-BE49-F238E27FC236}">
                    <a16:creationId xmlns:a16="http://schemas.microsoft.com/office/drawing/2014/main" id="{753E63AF-5CD6-9F4C-A43A-C430C32FB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" name="Freeform 1033">
                <a:extLst>
                  <a:ext uri="{FF2B5EF4-FFF2-40B4-BE49-F238E27FC236}">
                    <a16:creationId xmlns:a16="http://schemas.microsoft.com/office/drawing/2014/main" id="{110B3EC1-3B31-8448-B138-35B1676F2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18" name="Freeform 1034">
              <a:extLst>
                <a:ext uri="{FF2B5EF4-FFF2-40B4-BE49-F238E27FC236}">
                  <a16:creationId xmlns:a16="http://schemas.microsoft.com/office/drawing/2014/main" id="{36F420A0-C9FD-F243-8BAA-CD8C30A9D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" name="Freeform 1035">
              <a:extLst>
                <a:ext uri="{FF2B5EF4-FFF2-40B4-BE49-F238E27FC236}">
                  <a16:creationId xmlns:a16="http://schemas.microsoft.com/office/drawing/2014/main" id="{C8E2EA73-9D16-D44D-B3DE-7E6830318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" name="Freeform 1036">
              <a:extLst>
                <a:ext uri="{FF2B5EF4-FFF2-40B4-BE49-F238E27FC236}">
                  <a16:creationId xmlns:a16="http://schemas.microsoft.com/office/drawing/2014/main" id="{7EBD0DA0-6DF9-D64A-8B9B-5C402E2FC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" name="Freeform 1037">
              <a:extLst>
                <a:ext uri="{FF2B5EF4-FFF2-40B4-BE49-F238E27FC236}">
                  <a16:creationId xmlns:a16="http://schemas.microsoft.com/office/drawing/2014/main" id="{85F400EE-828F-0B4F-AFDB-00999CCEC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" name="Freeform 1038">
              <a:extLst>
                <a:ext uri="{FF2B5EF4-FFF2-40B4-BE49-F238E27FC236}">
                  <a16:creationId xmlns:a16="http://schemas.microsoft.com/office/drawing/2014/main" id="{433351C2-AF49-5248-A49A-0FC06845A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3" name="Freeform 1039">
              <a:extLst>
                <a:ext uri="{FF2B5EF4-FFF2-40B4-BE49-F238E27FC236}">
                  <a16:creationId xmlns:a16="http://schemas.microsoft.com/office/drawing/2014/main" id="{5F49E4A7-D7BF-8740-9896-8E875318EE92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50DEF07B-085B-F548-A6B0-FC26F677AAD1}"/>
              </a:ext>
            </a:extLst>
          </p:cNvPr>
          <p:cNvGrpSpPr/>
          <p:nvPr/>
        </p:nvGrpSpPr>
        <p:grpSpPr>
          <a:xfrm>
            <a:off x="4909191" y="2961947"/>
            <a:ext cx="849312" cy="226109"/>
            <a:chOff x="8493165" y="2029804"/>
            <a:chExt cx="849312" cy="226109"/>
          </a:xfrm>
        </p:grpSpPr>
        <p:pic>
          <p:nvPicPr>
            <p:cNvPr id="131" name="Picture 603" descr="car_icon_small">
              <a:extLst>
                <a:ext uri="{FF2B5EF4-FFF2-40B4-BE49-F238E27FC236}">
                  <a16:creationId xmlns:a16="http://schemas.microsoft.com/office/drawing/2014/main" id="{071395AA-00CA-5546-985F-D14E16D039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2" name="Picture 1017" descr="antenna_stylized">
              <a:extLst>
                <a:ext uri="{FF2B5EF4-FFF2-40B4-BE49-F238E27FC236}">
                  <a16:creationId xmlns:a16="http://schemas.microsoft.com/office/drawing/2014/main" id="{C334AFE3-1602-4F4A-986D-5E17D8FA88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33" name="Picture 132" descr="A screen shot of a computer&#10;&#10;Description automatically generated">
            <a:extLst>
              <a:ext uri="{FF2B5EF4-FFF2-40B4-BE49-F238E27FC236}">
                <a16:creationId xmlns:a16="http://schemas.microsoft.com/office/drawing/2014/main" id="{BEDBDBEC-D7F4-8840-B484-CE47A21592BC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463485" y="2143958"/>
            <a:ext cx="645858" cy="1204723"/>
          </a:xfrm>
          <a:prstGeom prst="rect">
            <a:avLst/>
          </a:prstGeom>
        </p:spPr>
      </p:pic>
      <p:sp>
        <p:nvSpPr>
          <p:cNvPr id="134" name="Can 133">
            <a:extLst>
              <a:ext uri="{FF2B5EF4-FFF2-40B4-BE49-F238E27FC236}">
                <a16:creationId xmlns:a16="http://schemas.microsoft.com/office/drawing/2014/main" id="{46271FC4-AA10-9F4D-B2FF-BE0700C9B146}"/>
              </a:ext>
            </a:extLst>
          </p:cNvPr>
          <p:cNvSpPr/>
          <p:nvPr/>
        </p:nvSpPr>
        <p:spPr>
          <a:xfrm>
            <a:off x="9181074" y="2063579"/>
            <a:ext cx="630195" cy="568410"/>
          </a:xfrm>
          <a:prstGeom prst="can">
            <a:avLst/>
          </a:prstGeom>
          <a:gradFill>
            <a:gsLst>
              <a:gs pos="38000">
                <a:schemeClr val="bg1">
                  <a:lumMod val="95000"/>
                </a:schemeClr>
              </a:gs>
              <a:gs pos="0">
                <a:srgbClr val="C4CDD3"/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135" name="Picture 134" descr="A screen shot of a computer&#10;&#10;Description automatically generated">
            <a:extLst>
              <a:ext uri="{FF2B5EF4-FFF2-40B4-BE49-F238E27FC236}">
                <a16:creationId xmlns:a16="http://schemas.microsoft.com/office/drawing/2014/main" id="{BBB96B51-43C8-1242-9143-A19AF86CA52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543539" y="2209860"/>
            <a:ext cx="645858" cy="1204723"/>
          </a:xfrm>
          <a:prstGeom prst="rect">
            <a:avLst/>
          </a:prstGeom>
        </p:spPr>
      </p:pic>
      <p:grpSp>
        <p:nvGrpSpPr>
          <p:cNvPr id="136" name="Group 135">
            <a:extLst>
              <a:ext uri="{FF2B5EF4-FFF2-40B4-BE49-F238E27FC236}">
                <a16:creationId xmlns:a16="http://schemas.microsoft.com/office/drawing/2014/main" id="{E5FAD1FE-D7A3-3A4B-A78A-8240EF40F1F1}"/>
              </a:ext>
            </a:extLst>
          </p:cNvPr>
          <p:cNvGrpSpPr/>
          <p:nvPr/>
        </p:nvGrpSpPr>
        <p:grpSpPr>
          <a:xfrm>
            <a:off x="5970432" y="1600694"/>
            <a:ext cx="466245" cy="953439"/>
            <a:chOff x="6476205" y="1279015"/>
            <a:chExt cx="466245" cy="953439"/>
          </a:xfrm>
        </p:grpSpPr>
        <p:grpSp>
          <p:nvGrpSpPr>
            <p:cNvPr id="137" name="Group 817">
              <a:extLst>
                <a:ext uri="{FF2B5EF4-FFF2-40B4-BE49-F238E27FC236}">
                  <a16:creationId xmlns:a16="http://schemas.microsoft.com/office/drawing/2014/main" id="{0D9B5D81-AC8D-5048-B8EB-4DD733071E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6205" y="1279015"/>
              <a:ext cx="466245" cy="434369"/>
              <a:chOff x="2920" y="1424"/>
              <a:chExt cx="326" cy="320"/>
            </a:xfrm>
          </p:grpSpPr>
          <p:sp>
            <p:nvSpPr>
              <p:cNvPr id="154" name="Oval 818">
                <a:extLst>
                  <a:ext uri="{FF2B5EF4-FFF2-40B4-BE49-F238E27FC236}">
                    <a16:creationId xmlns:a16="http://schemas.microsoft.com/office/drawing/2014/main" id="{DB177524-0C04-2248-8BF3-759F28221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0" y="1445"/>
                <a:ext cx="326" cy="289"/>
              </a:xfrm>
              <a:prstGeom prst="ellipse">
                <a:avLst/>
              </a:prstGeom>
              <a:noFill/>
              <a:ln w="1270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grpSp>
            <p:nvGrpSpPr>
              <p:cNvPr id="155" name="Group 819">
                <a:extLst>
                  <a:ext uri="{FF2B5EF4-FFF2-40B4-BE49-F238E27FC236}">
                    <a16:creationId xmlns:a16="http://schemas.microsoft.com/office/drawing/2014/main" id="{5057A4FD-F481-4040-9168-014C31D209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9" y="1424"/>
                <a:ext cx="265" cy="280"/>
                <a:chOff x="2949" y="1424"/>
                <a:chExt cx="265" cy="280"/>
              </a:xfrm>
            </p:grpSpPr>
            <p:sp>
              <p:nvSpPr>
                <p:cNvPr id="157" name="Oval 820">
                  <a:extLst>
                    <a:ext uri="{FF2B5EF4-FFF2-40B4-BE49-F238E27FC236}">
                      <a16:creationId xmlns:a16="http://schemas.microsoft.com/office/drawing/2014/main" id="{0283F91F-37E5-F049-8A58-5E862FAA73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0" y="1545"/>
                  <a:ext cx="107" cy="92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58" name="Oval 821">
                  <a:extLst>
                    <a:ext uri="{FF2B5EF4-FFF2-40B4-BE49-F238E27FC236}">
                      <a16:creationId xmlns:a16="http://schemas.microsoft.com/office/drawing/2014/main" id="{0C1D47D9-C3E7-6046-8CCF-68630333A1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6" y="1525"/>
                  <a:ext cx="154" cy="131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59" name="Oval 822">
                  <a:extLst>
                    <a:ext uri="{FF2B5EF4-FFF2-40B4-BE49-F238E27FC236}">
                      <a16:creationId xmlns:a16="http://schemas.microsoft.com/office/drawing/2014/main" id="{DD05FCAE-DA78-7149-88E3-D18D3279C5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3" y="1501"/>
                  <a:ext cx="203" cy="17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60" name="Oval 823">
                  <a:extLst>
                    <a:ext uri="{FF2B5EF4-FFF2-40B4-BE49-F238E27FC236}">
                      <a16:creationId xmlns:a16="http://schemas.microsoft.com/office/drawing/2014/main" id="{EEE1FB61-5199-6F44-9FAD-2337839752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49" y="1476"/>
                  <a:ext cx="265" cy="228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61" name="Freeform 824">
                  <a:extLst>
                    <a:ext uri="{FF2B5EF4-FFF2-40B4-BE49-F238E27FC236}">
                      <a16:creationId xmlns:a16="http://schemas.microsoft.com/office/drawing/2014/main" id="{31F37EB6-8693-A340-939B-1F3B677BF1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987" y="1424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56" name="Freeform 825">
                <a:extLst>
                  <a:ext uri="{FF2B5EF4-FFF2-40B4-BE49-F238E27FC236}">
                    <a16:creationId xmlns:a16="http://schemas.microsoft.com/office/drawing/2014/main" id="{1C435E7F-E1B6-8343-9D75-8171A4AD7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1615"/>
                <a:ext cx="178" cy="129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rgbClr val="9CE0FA"/>
              </a:solidFill>
              <a:ln w="19050" cmpd="sng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38" name="Group 398">
              <a:extLst>
                <a:ext uri="{FF2B5EF4-FFF2-40B4-BE49-F238E27FC236}">
                  <a16:creationId xmlns:a16="http://schemas.microsoft.com/office/drawing/2014/main" id="{5D86D020-31A1-C340-AFF5-16F60E1A34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27789" y="1518577"/>
              <a:ext cx="375668" cy="713877"/>
              <a:chOff x="3130" y="3288"/>
              <a:chExt cx="410" cy="742"/>
            </a:xfrm>
          </p:grpSpPr>
          <p:sp>
            <p:nvSpPr>
              <p:cNvPr id="139" name="Line 270">
                <a:extLst>
                  <a:ext uri="{FF2B5EF4-FFF2-40B4-BE49-F238E27FC236}">
                    <a16:creationId xmlns:a16="http://schemas.microsoft.com/office/drawing/2014/main" id="{949CE4BD-78DA-604B-92F3-1D03346935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0" name="Line 271">
                <a:extLst>
                  <a:ext uri="{FF2B5EF4-FFF2-40B4-BE49-F238E27FC236}">
                    <a16:creationId xmlns:a16="http://schemas.microsoft.com/office/drawing/2014/main" id="{761F30C6-D770-0C4F-932B-2925C61278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1" name="Line 272">
                <a:extLst>
                  <a:ext uri="{FF2B5EF4-FFF2-40B4-BE49-F238E27FC236}">
                    <a16:creationId xmlns:a16="http://schemas.microsoft.com/office/drawing/2014/main" id="{EBF036A5-9326-5848-9488-8FF87C16E6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2" name="Line 273">
                <a:extLst>
                  <a:ext uri="{FF2B5EF4-FFF2-40B4-BE49-F238E27FC236}">
                    <a16:creationId xmlns:a16="http://schemas.microsoft.com/office/drawing/2014/main" id="{0D102482-3BF2-6241-A997-8609B26D52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3" name="Line 274">
                <a:extLst>
                  <a:ext uri="{FF2B5EF4-FFF2-40B4-BE49-F238E27FC236}">
                    <a16:creationId xmlns:a16="http://schemas.microsoft.com/office/drawing/2014/main" id="{DEAB493C-8B1D-1542-95EF-04647FF4CC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4" name="Line 275">
                <a:extLst>
                  <a:ext uri="{FF2B5EF4-FFF2-40B4-BE49-F238E27FC236}">
                    <a16:creationId xmlns:a16="http://schemas.microsoft.com/office/drawing/2014/main" id="{DCD9A2A9-D9D6-2244-AC74-E5D193BEAC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Line 276">
                <a:extLst>
                  <a:ext uri="{FF2B5EF4-FFF2-40B4-BE49-F238E27FC236}">
                    <a16:creationId xmlns:a16="http://schemas.microsoft.com/office/drawing/2014/main" id="{376EC72C-D465-B74E-BC22-4986E37F39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6" name="Line 277">
                <a:extLst>
                  <a:ext uri="{FF2B5EF4-FFF2-40B4-BE49-F238E27FC236}">
                    <a16:creationId xmlns:a16="http://schemas.microsoft.com/office/drawing/2014/main" id="{87354D11-E156-434D-AEDA-9254277C66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7" name="Line 278">
                <a:extLst>
                  <a:ext uri="{FF2B5EF4-FFF2-40B4-BE49-F238E27FC236}">
                    <a16:creationId xmlns:a16="http://schemas.microsoft.com/office/drawing/2014/main" id="{8B980E52-C78C-A84F-BB89-7BED03E7B3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8" name="Line 279">
                <a:extLst>
                  <a:ext uri="{FF2B5EF4-FFF2-40B4-BE49-F238E27FC236}">
                    <a16:creationId xmlns:a16="http://schemas.microsoft.com/office/drawing/2014/main" id="{73A817D2-6A2B-214B-AB58-27A3A58AC2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9" name="Line 280">
                <a:extLst>
                  <a:ext uri="{FF2B5EF4-FFF2-40B4-BE49-F238E27FC236}">
                    <a16:creationId xmlns:a16="http://schemas.microsoft.com/office/drawing/2014/main" id="{916DC283-CF0C-534A-B976-17BA60CF78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0" name="Line 281">
                <a:extLst>
                  <a:ext uri="{FF2B5EF4-FFF2-40B4-BE49-F238E27FC236}">
                    <a16:creationId xmlns:a16="http://schemas.microsoft.com/office/drawing/2014/main" id="{152ABD1F-B192-7745-B8D9-3C8701CB51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1" name="Line 282">
                <a:extLst>
                  <a:ext uri="{FF2B5EF4-FFF2-40B4-BE49-F238E27FC236}">
                    <a16:creationId xmlns:a16="http://schemas.microsoft.com/office/drawing/2014/main" id="{FD0976AD-805F-3A4B-81C4-53C042F620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2" name="Line 283">
                <a:extLst>
                  <a:ext uri="{FF2B5EF4-FFF2-40B4-BE49-F238E27FC236}">
                    <a16:creationId xmlns:a16="http://schemas.microsoft.com/office/drawing/2014/main" id="{6F5E1723-7AA1-7D47-8277-6D69C281C5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3" name="Line 284">
                <a:extLst>
                  <a:ext uri="{FF2B5EF4-FFF2-40B4-BE49-F238E27FC236}">
                    <a16:creationId xmlns:a16="http://schemas.microsoft.com/office/drawing/2014/main" id="{CBF99551-D088-5247-A082-CCFDDB3328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62" name="Group 161">
            <a:extLst>
              <a:ext uri="{FF2B5EF4-FFF2-40B4-BE49-F238E27FC236}">
                <a16:creationId xmlns:a16="http://schemas.microsoft.com/office/drawing/2014/main" id="{D36517A2-858A-2F4E-A279-18EF97B87F0A}"/>
              </a:ext>
            </a:extLst>
          </p:cNvPr>
          <p:cNvGrpSpPr/>
          <p:nvPr/>
        </p:nvGrpSpPr>
        <p:grpSpPr>
          <a:xfrm>
            <a:off x="6091888" y="2409568"/>
            <a:ext cx="767148" cy="417298"/>
            <a:chOff x="1503784" y="3006600"/>
            <a:chExt cx="1771786" cy="957087"/>
          </a:xfrm>
        </p:grpSpPr>
        <p:grpSp>
          <p:nvGrpSpPr>
            <p:cNvPr id="163" name="Group 162">
              <a:extLst>
                <a:ext uri="{FF2B5EF4-FFF2-40B4-BE49-F238E27FC236}">
                  <a16:creationId xmlns:a16="http://schemas.microsoft.com/office/drawing/2014/main" id="{92C26280-3AA3-9F40-BDFB-C353411E1BF8}"/>
                </a:ext>
              </a:extLst>
            </p:cNvPr>
            <p:cNvGrpSpPr/>
            <p:nvPr/>
          </p:nvGrpSpPr>
          <p:grpSpPr>
            <a:xfrm>
              <a:off x="1503784" y="3006600"/>
              <a:ext cx="1771786" cy="957087"/>
              <a:chOff x="1465684" y="2997075"/>
              <a:chExt cx="1771786" cy="957087"/>
            </a:xfrm>
          </p:grpSpPr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9E8B6F04-3D12-834A-9A5C-1A65B7A4E0AC}"/>
                  </a:ext>
                </a:extLst>
              </p:cNvPr>
              <p:cNvSpPr/>
              <p:nvPr/>
            </p:nvSpPr>
            <p:spPr>
              <a:xfrm>
                <a:off x="1465684" y="3328365"/>
                <a:ext cx="1771786" cy="625797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5" name="Oval 184">
                <a:extLst>
                  <a:ext uri="{FF2B5EF4-FFF2-40B4-BE49-F238E27FC236}">
                    <a16:creationId xmlns:a16="http://schemas.microsoft.com/office/drawing/2014/main" id="{BAB71BE8-621D-4240-A0D6-BF414D90BD58}"/>
                  </a:ext>
                </a:extLst>
              </p:cNvPr>
              <p:cNvSpPr/>
              <p:nvPr/>
            </p:nvSpPr>
            <p:spPr>
              <a:xfrm>
                <a:off x="1466704" y="2997075"/>
                <a:ext cx="1769640" cy="619577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</p:grpSp>
        <p:grpSp>
          <p:nvGrpSpPr>
            <p:cNvPr id="164" name="Group 163">
              <a:extLst>
                <a:ext uri="{FF2B5EF4-FFF2-40B4-BE49-F238E27FC236}">
                  <a16:creationId xmlns:a16="http://schemas.microsoft.com/office/drawing/2014/main" id="{2CF17390-18A6-FD41-8F3E-71727D24BB9D}"/>
                </a:ext>
              </a:extLst>
            </p:cNvPr>
            <p:cNvGrpSpPr/>
            <p:nvPr/>
          </p:nvGrpSpPr>
          <p:grpSpPr>
            <a:xfrm>
              <a:off x="1977616" y="3038475"/>
              <a:ext cx="768409" cy="553944"/>
              <a:chOff x="1968091" y="3022600"/>
              <a:chExt cx="768409" cy="553944"/>
            </a:xfrm>
          </p:grpSpPr>
          <p:grpSp>
            <p:nvGrpSpPr>
              <p:cNvPr id="165" name="Group 164">
                <a:extLst>
                  <a:ext uri="{FF2B5EF4-FFF2-40B4-BE49-F238E27FC236}">
                    <a16:creationId xmlns:a16="http://schemas.microsoft.com/office/drawing/2014/main" id="{D9E64B64-6849-FE45-BF46-0D918231AF05}"/>
                  </a:ext>
                </a:extLst>
              </p:cNvPr>
              <p:cNvGrpSpPr/>
              <p:nvPr/>
            </p:nvGrpSpPr>
            <p:grpSpPr>
              <a:xfrm>
                <a:off x="2032000" y="3022600"/>
                <a:ext cx="257175" cy="544419"/>
                <a:chOff x="2441575" y="2479675"/>
                <a:chExt cx="765175" cy="1028347"/>
              </a:xfrm>
            </p:grpSpPr>
            <p:sp>
              <p:nvSpPr>
                <p:cNvPr id="182" name="Parallelogram 181">
                  <a:extLst>
                    <a:ext uri="{FF2B5EF4-FFF2-40B4-BE49-F238E27FC236}">
                      <a16:creationId xmlns:a16="http://schemas.microsoft.com/office/drawing/2014/main" id="{6EE94B82-B12D-EC48-AE9F-573C3874B87C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83" name="Parallelogram 182">
                  <a:extLst>
                    <a:ext uri="{FF2B5EF4-FFF2-40B4-BE49-F238E27FC236}">
                      <a16:creationId xmlns:a16="http://schemas.microsoft.com/office/drawing/2014/main" id="{D55E08F2-F010-B342-A40A-546A40CBE2DD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166" name="Group 165">
                <a:extLst>
                  <a:ext uri="{FF2B5EF4-FFF2-40B4-BE49-F238E27FC236}">
                    <a16:creationId xmlns:a16="http://schemas.microsoft.com/office/drawing/2014/main" id="{ACDF3551-D60A-3F45-9A09-E70CE24AC5ED}"/>
                  </a:ext>
                </a:extLst>
              </p:cNvPr>
              <p:cNvGrpSpPr/>
              <p:nvPr/>
            </p:nvGrpSpPr>
            <p:grpSpPr>
              <a:xfrm flipH="1">
                <a:off x="2441575" y="3032125"/>
                <a:ext cx="257175" cy="544419"/>
                <a:chOff x="2441575" y="2479675"/>
                <a:chExt cx="765175" cy="1028347"/>
              </a:xfrm>
            </p:grpSpPr>
            <p:sp>
              <p:nvSpPr>
                <p:cNvPr id="180" name="Parallelogram 179">
                  <a:extLst>
                    <a:ext uri="{FF2B5EF4-FFF2-40B4-BE49-F238E27FC236}">
                      <a16:creationId xmlns:a16="http://schemas.microsoft.com/office/drawing/2014/main" id="{0DDB23E6-6B20-2941-B01E-E2D5EEAD5F04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81" name="Parallelogram 180">
                  <a:extLst>
                    <a:ext uri="{FF2B5EF4-FFF2-40B4-BE49-F238E27FC236}">
                      <a16:creationId xmlns:a16="http://schemas.microsoft.com/office/drawing/2014/main" id="{3BE52042-F8B2-6D41-8779-915E3CDE4175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67" name="Parallelogram 166">
                <a:extLst>
                  <a:ext uri="{FF2B5EF4-FFF2-40B4-BE49-F238E27FC236}">
                    <a16:creationId xmlns:a16="http://schemas.microsoft.com/office/drawing/2014/main" id="{B455ABEB-23BD-DE4C-8E03-D8F0E9018FCF}"/>
                  </a:ext>
                </a:extLst>
              </p:cNvPr>
              <p:cNvSpPr/>
              <p:nvPr/>
            </p:nvSpPr>
            <p:spPr>
              <a:xfrm flipV="1">
                <a:off x="2057400" y="3130550"/>
                <a:ext cx="625475" cy="60324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8" name="Parallelogram 167">
                <a:extLst>
                  <a:ext uri="{FF2B5EF4-FFF2-40B4-BE49-F238E27FC236}">
                    <a16:creationId xmlns:a16="http://schemas.microsoft.com/office/drawing/2014/main" id="{7BC57952-7B7C-D64A-B949-8C6E9F43AAC1}"/>
                  </a:ext>
                </a:extLst>
              </p:cNvPr>
              <p:cNvSpPr/>
              <p:nvPr/>
            </p:nvSpPr>
            <p:spPr>
              <a:xfrm rot="17056647">
                <a:off x="2079626" y="3187701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9" name="Parallelogram 168">
                <a:extLst>
                  <a:ext uri="{FF2B5EF4-FFF2-40B4-BE49-F238E27FC236}">
                    <a16:creationId xmlns:a16="http://schemas.microsoft.com/office/drawing/2014/main" id="{3B1815F2-0846-CC40-985E-2CC850031A80}"/>
                  </a:ext>
                </a:extLst>
              </p:cNvPr>
              <p:cNvSpPr/>
              <p:nvPr/>
            </p:nvSpPr>
            <p:spPr>
              <a:xfrm rot="17384936" flipV="1">
                <a:off x="1990347" y="3141540"/>
                <a:ext cx="95195" cy="50805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0" name="Parallelogram 169">
                <a:extLst>
                  <a:ext uri="{FF2B5EF4-FFF2-40B4-BE49-F238E27FC236}">
                    <a16:creationId xmlns:a16="http://schemas.microsoft.com/office/drawing/2014/main" id="{913404AE-BF22-764D-B1A1-9EA2B257AB35}"/>
                  </a:ext>
                </a:extLst>
              </p:cNvPr>
              <p:cNvSpPr/>
              <p:nvPr/>
            </p:nvSpPr>
            <p:spPr>
              <a:xfrm>
                <a:off x="2032000" y="3162300"/>
                <a:ext cx="6508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1" name="Parallelogram 170">
                <a:extLst>
                  <a:ext uri="{FF2B5EF4-FFF2-40B4-BE49-F238E27FC236}">
                    <a16:creationId xmlns:a16="http://schemas.microsoft.com/office/drawing/2014/main" id="{5A2FA4E0-E3E0-5C47-8D3A-A7484250715C}"/>
                  </a:ext>
                </a:extLst>
              </p:cNvPr>
              <p:cNvSpPr/>
              <p:nvPr/>
            </p:nvSpPr>
            <p:spPr>
              <a:xfrm rot="4215064" flipH="1" flipV="1">
                <a:off x="2627741" y="3146398"/>
                <a:ext cx="9519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2" name="Parallelogram 171">
                <a:extLst>
                  <a:ext uri="{FF2B5EF4-FFF2-40B4-BE49-F238E27FC236}">
                    <a16:creationId xmlns:a16="http://schemas.microsoft.com/office/drawing/2014/main" id="{D17790A6-CED1-B84C-A41F-DC56511BDCB1}"/>
                  </a:ext>
                </a:extLst>
              </p:cNvPr>
              <p:cNvSpPr/>
              <p:nvPr/>
            </p:nvSpPr>
            <p:spPr>
              <a:xfrm rot="4492456">
                <a:off x="2397126" y="31972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0B4C1889-60B9-064B-AC99-824B1343605B}"/>
                  </a:ext>
                </a:extLst>
              </p:cNvPr>
              <p:cNvGrpSpPr/>
              <p:nvPr/>
            </p:nvGrpSpPr>
            <p:grpSpPr>
              <a:xfrm>
                <a:off x="1968091" y="3322545"/>
                <a:ext cx="768409" cy="96354"/>
                <a:chOff x="1968092" y="3319370"/>
                <a:chExt cx="677104" cy="96354"/>
              </a:xfrm>
            </p:grpSpPr>
            <p:sp>
              <p:nvSpPr>
                <p:cNvPr id="176" name="Parallelogram 175">
                  <a:extLst>
                    <a:ext uri="{FF2B5EF4-FFF2-40B4-BE49-F238E27FC236}">
                      <a16:creationId xmlns:a16="http://schemas.microsoft.com/office/drawing/2014/main" id="{07B36360-9A3A-DC46-B550-29C20AA0C257}"/>
                    </a:ext>
                  </a:extLst>
                </p:cNvPr>
                <p:cNvSpPr/>
                <p:nvPr/>
              </p:nvSpPr>
              <p:spPr>
                <a:xfrm flipV="1">
                  <a:off x="2012950" y="3330575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7" name="Parallelogram 176">
                  <a:extLst>
                    <a:ext uri="{FF2B5EF4-FFF2-40B4-BE49-F238E27FC236}">
                      <a16:creationId xmlns:a16="http://schemas.microsoft.com/office/drawing/2014/main" id="{ABA6FB54-3EC0-AE4F-9782-569D5393345F}"/>
                    </a:ext>
                  </a:extLst>
                </p:cNvPr>
                <p:cNvSpPr/>
                <p:nvPr/>
              </p:nvSpPr>
              <p:spPr>
                <a:xfrm rot="17384936" flipV="1">
                  <a:off x="1945897" y="3341565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8" name="Parallelogram 177">
                  <a:extLst>
                    <a:ext uri="{FF2B5EF4-FFF2-40B4-BE49-F238E27FC236}">
                      <a16:creationId xmlns:a16="http://schemas.microsoft.com/office/drawing/2014/main" id="{F82E7FFE-DDEF-D743-96DC-E3D9F4A2D42C}"/>
                    </a:ext>
                  </a:extLst>
                </p:cNvPr>
                <p:cNvSpPr/>
                <p:nvPr/>
              </p:nvSpPr>
              <p:spPr>
                <a:xfrm>
                  <a:off x="1987550" y="3362325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9" name="Parallelogram 178">
                  <a:extLst>
                    <a:ext uri="{FF2B5EF4-FFF2-40B4-BE49-F238E27FC236}">
                      <a16:creationId xmlns:a16="http://schemas.microsoft.com/office/drawing/2014/main" id="{C9D402E7-CB51-FD47-85D7-5877A17BFBFE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577455" y="3347983"/>
                  <a:ext cx="95195" cy="40287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74" name="Parallelogram 173">
                <a:extLst>
                  <a:ext uri="{FF2B5EF4-FFF2-40B4-BE49-F238E27FC236}">
                    <a16:creationId xmlns:a16="http://schemas.microsoft.com/office/drawing/2014/main" id="{74FA71DB-E74A-DB43-BE5D-9E4CECB32940}"/>
                  </a:ext>
                </a:extLst>
              </p:cNvPr>
              <p:cNvSpPr/>
              <p:nvPr/>
            </p:nvSpPr>
            <p:spPr>
              <a:xfrm rot="4389628">
                <a:off x="2495482" y="3370576"/>
                <a:ext cx="160883" cy="55150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5" name="Parallelogram 174">
                <a:extLst>
                  <a:ext uri="{FF2B5EF4-FFF2-40B4-BE49-F238E27FC236}">
                    <a16:creationId xmlns:a16="http://schemas.microsoft.com/office/drawing/2014/main" id="{428D2F5D-5588-DB4B-8D69-289FA762F5F7}"/>
                  </a:ext>
                </a:extLst>
              </p:cNvPr>
              <p:cNvSpPr/>
              <p:nvPr/>
            </p:nvSpPr>
            <p:spPr>
              <a:xfrm rot="17068257">
                <a:off x="2025651" y="33623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pic>
        <p:nvPicPr>
          <p:cNvPr id="186" name="Picture 185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C84C158D-D53E-494D-A141-A35C4E143AB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28755" y="3842952"/>
            <a:ext cx="1051879" cy="988540"/>
          </a:xfrm>
          <a:prstGeom prst="rect">
            <a:avLst/>
          </a:prstGeom>
        </p:spPr>
      </p:pic>
      <p:pic>
        <p:nvPicPr>
          <p:cNvPr id="187" name="Picture 186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6A9784C5-9B92-0F49-98EA-6368E55C06D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865235" y="4353698"/>
            <a:ext cx="771378" cy="724929"/>
          </a:xfrm>
          <a:prstGeom prst="rect">
            <a:avLst/>
          </a:prstGeom>
        </p:spPr>
      </p:pic>
      <p:pic>
        <p:nvPicPr>
          <p:cNvPr id="188" name="Picture 187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FD0533C8-E0A5-5B49-B029-B3C0A2794A0D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828723" y="4567881"/>
            <a:ext cx="523550" cy="492024"/>
          </a:xfrm>
          <a:prstGeom prst="rect">
            <a:avLst/>
          </a:prstGeom>
        </p:spPr>
      </p:pic>
      <p:grpSp>
        <p:nvGrpSpPr>
          <p:cNvPr id="199" name="Group 198">
            <a:extLst>
              <a:ext uri="{FF2B5EF4-FFF2-40B4-BE49-F238E27FC236}">
                <a16:creationId xmlns:a16="http://schemas.microsoft.com/office/drawing/2014/main" id="{16988D8D-0A6E-8B41-9255-321764CBFED6}"/>
              </a:ext>
            </a:extLst>
          </p:cNvPr>
          <p:cNvGrpSpPr/>
          <p:nvPr/>
        </p:nvGrpSpPr>
        <p:grpSpPr>
          <a:xfrm>
            <a:off x="689621" y="1603077"/>
            <a:ext cx="8911579" cy="4648200"/>
            <a:chOff x="689621" y="1603077"/>
            <a:chExt cx="8911579" cy="4648200"/>
          </a:xfrm>
        </p:grpSpPr>
        <p:sp>
          <p:nvSpPr>
            <p:cNvPr id="189" name="Rectangle 4">
              <a:extLst>
                <a:ext uri="{FF2B5EF4-FFF2-40B4-BE49-F238E27FC236}">
                  <a16:creationId xmlns:a16="http://schemas.microsoft.com/office/drawing/2014/main" id="{7AD5ADDA-DECD-484D-98FB-1D9B915EE5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621" y="1603077"/>
              <a:ext cx="3870021" cy="4648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spcBef>
                  <a:spcPct val="20000"/>
                </a:spcBef>
                <a:buClr>
                  <a:srgbClr val="000099"/>
                </a:buClr>
                <a:buSzPct val="75000"/>
                <a:tabLst>
                  <a:tab pos="746125" algn="l"/>
                </a:tabLst>
                <a:defRPr/>
              </a:pPr>
              <a:r>
                <a:rPr lang="en-US" sz="2800" dirty="0">
                  <a:solidFill>
                    <a:srgbClr val="C00000"/>
                  </a:solidFill>
                </a:rPr>
                <a:t>Home Subscriber Service </a:t>
              </a:r>
            </a:p>
            <a:p>
              <a:pPr marL="285750" indent="-285750"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stores info about mobile devices for which the HSS’s network is their “home network”</a:t>
              </a:r>
            </a:p>
            <a:p>
              <a:pPr marL="285750" indent="-285750"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works with MME in device authentication </a:t>
              </a:r>
              <a:endParaRPr lang="en-US" sz="2800" dirty="0">
                <a:solidFill>
                  <a:srgbClr val="C00000"/>
                </a:solidFill>
              </a:endParaRPr>
            </a:p>
            <a:p>
              <a:pPr marL="342900" indent="-342900">
                <a:spcBef>
                  <a:spcPct val="20000"/>
                </a:spcBef>
                <a:buClr>
                  <a:srgbClr val="000099"/>
                </a:buClr>
                <a:buSzPct val="75000"/>
                <a:buFont typeface="Wingdings" charset="0"/>
                <a:buNone/>
                <a:tabLst>
                  <a:tab pos="746125" algn="l"/>
                </a:tabLst>
                <a:defRPr/>
              </a:pPr>
              <a:endParaRPr lang="en-US" sz="2400" dirty="0">
                <a:cs typeface="+mn-cs"/>
              </a:endParaRPr>
            </a:p>
          </p:txBody>
        </p:sp>
        <p:cxnSp>
          <p:nvCxnSpPr>
            <p:cNvPr id="198" name="Straight Connector 197">
              <a:extLst>
                <a:ext uri="{FF2B5EF4-FFF2-40B4-BE49-F238E27FC236}">
                  <a16:creationId xmlns:a16="http://schemas.microsoft.com/office/drawing/2014/main" id="{B4423525-BD9A-2C49-852E-B62A37A0D7EC}"/>
                </a:ext>
              </a:extLst>
            </p:cNvPr>
            <p:cNvCxnSpPr>
              <a:cxnSpLocks/>
            </p:cNvCxnSpPr>
            <p:nvPr/>
          </p:nvCxnSpPr>
          <p:spPr>
            <a:xfrm>
              <a:off x="4473146" y="1890584"/>
              <a:ext cx="5128054" cy="654908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3604406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Elements of 4G LTE architecture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43</a:t>
            </a:fld>
            <a:endParaRPr lang="en-US" dirty="0"/>
          </a:p>
        </p:txBody>
      </p:sp>
      <p:sp>
        <p:nvSpPr>
          <p:cNvPr id="7" name="Hexagon 6">
            <a:extLst>
              <a:ext uri="{FF2B5EF4-FFF2-40B4-BE49-F238E27FC236}">
                <a16:creationId xmlns:a16="http://schemas.microsoft.com/office/drawing/2014/main" id="{08D7ADEB-DEFA-2140-A327-52FA5F1CF40F}"/>
              </a:ext>
            </a:extLst>
          </p:cNvPr>
          <p:cNvSpPr/>
          <p:nvPr/>
        </p:nvSpPr>
        <p:spPr>
          <a:xfrm>
            <a:off x="4757358" y="1791732"/>
            <a:ext cx="2397211" cy="1989436"/>
          </a:xfrm>
          <a:prstGeom prst="hexagon">
            <a:avLst/>
          </a:prstGeom>
          <a:solidFill>
            <a:srgbClr val="9AE0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FD2D7FAE-DA90-374E-A4B8-23D056E77A6C}"/>
              </a:ext>
            </a:extLst>
          </p:cNvPr>
          <p:cNvSpPr/>
          <p:nvPr/>
        </p:nvSpPr>
        <p:spPr>
          <a:xfrm>
            <a:off x="6908799" y="1910325"/>
            <a:ext cx="4498899" cy="2763823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  <a:gd name="connsiteX0" fmla="*/ 284280 w 1465949"/>
              <a:gd name="connsiteY0" fmla="*/ 16581 h 752973"/>
              <a:gd name="connsiteX1" fmla="*/ 153170 w 1465949"/>
              <a:gd name="connsiteY1" fmla="*/ 241755 h 752973"/>
              <a:gd name="connsiteX2" fmla="*/ 739 w 1465949"/>
              <a:gd name="connsiteY2" fmla="*/ 453182 h 752973"/>
              <a:gd name="connsiteX3" fmla="*/ 111922 w 1465949"/>
              <a:gd name="connsiteY3" fmla="*/ 668354 h 752973"/>
              <a:gd name="connsiteX4" fmla="*/ 424954 w 1465949"/>
              <a:gd name="connsiteY4" fmla="*/ 750509 h 752973"/>
              <a:gd name="connsiteX5" fmla="*/ 1340024 w 1465949"/>
              <a:gd name="connsiteY5" fmla="*/ 700972 h 752973"/>
              <a:gd name="connsiteX6" fmla="*/ 1439213 w 1465949"/>
              <a:gd name="connsiteY6" fmla="*/ 305838 h 752973"/>
              <a:gd name="connsiteX7" fmla="*/ 1208189 w 1465949"/>
              <a:gd name="connsiteY7" fmla="*/ 92804 h 752973"/>
              <a:gd name="connsiteX8" fmla="*/ 900530 w 1465949"/>
              <a:gd name="connsiteY8" fmla="*/ 5010 h 752973"/>
              <a:gd name="connsiteX9" fmla="*/ 284280 w 1465949"/>
              <a:gd name="connsiteY9" fmla="*/ 16581 h 752973"/>
              <a:gd name="connsiteX0" fmla="*/ 215678 w 1465949"/>
              <a:gd name="connsiteY0" fmla="*/ 15568 h 755280"/>
              <a:gd name="connsiteX1" fmla="*/ 153170 w 1465949"/>
              <a:gd name="connsiteY1" fmla="*/ 244062 h 755280"/>
              <a:gd name="connsiteX2" fmla="*/ 739 w 1465949"/>
              <a:gd name="connsiteY2" fmla="*/ 455489 h 755280"/>
              <a:gd name="connsiteX3" fmla="*/ 111922 w 1465949"/>
              <a:gd name="connsiteY3" fmla="*/ 670661 h 755280"/>
              <a:gd name="connsiteX4" fmla="*/ 424954 w 1465949"/>
              <a:gd name="connsiteY4" fmla="*/ 752816 h 755280"/>
              <a:gd name="connsiteX5" fmla="*/ 1340024 w 1465949"/>
              <a:gd name="connsiteY5" fmla="*/ 703279 h 755280"/>
              <a:gd name="connsiteX6" fmla="*/ 1439213 w 1465949"/>
              <a:gd name="connsiteY6" fmla="*/ 308145 h 755280"/>
              <a:gd name="connsiteX7" fmla="*/ 1208189 w 1465949"/>
              <a:gd name="connsiteY7" fmla="*/ 95111 h 755280"/>
              <a:gd name="connsiteX8" fmla="*/ 900530 w 1465949"/>
              <a:gd name="connsiteY8" fmla="*/ 7317 h 755280"/>
              <a:gd name="connsiteX9" fmla="*/ 215678 w 1465949"/>
              <a:gd name="connsiteY9" fmla="*/ 15568 h 755280"/>
              <a:gd name="connsiteX0" fmla="*/ 158423 w 1408694"/>
              <a:gd name="connsiteY0" fmla="*/ 15568 h 755280"/>
              <a:gd name="connsiteX1" fmla="*/ 95915 w 1408694"/>
              <a:gd name="connsiteY1" fmla="*/ 244062 h 755280"/>
              <a:gd name="connsiteX2" fmla="*/ 9068 w 1408694"/>
              <a:gd name="connsiteY2" fmla="*/ 472501 h 755280"/>
              <a:gd name="connsiteX3" fmla="*/ 54667 w 1408694"/>
              <a:gd name="connsiteY3" fmla="*/ 670661 h 755280"/>
              <a:gd name="connsiteX4" fmla="*/ 367699 w 1408694"/>
              <a:gd name="connsiteY4" fmla="*/ 752816 h 755280"/>
              <a:gd name="connsiteX5" fmla="*/ 1282769 w 1408694"/>
              <a:gd name="connsiteY5" fmla="*/ 703279 h 755280"/>
              <a:gd name="connsiteX6" fmla="*/ 1381958 w 1408694"/>
              <a:gd name="connsiteY6" fmla="*/ 308145 h 755280"/>
              <a:gd name="connsiteX7" fmla="*/ 1150934 w 1408694"/>
              <a:gd name="connsiteY7" fmla="*/ 95111 h 755280"/>
              <a:gd name="connsiteX8" fmla="*/ 843275 w 1408694"/>
              <a:gd name="connsiteY8" fmla="*/ 7317 h 755280"/>
              <a:gd name="connsiteX9" fmla="*/ 158423 w 1408694"/>
              <a:gd name="connsiteY9" fmla="*/ 15568 h 755280"/>
              <a:gd name="connsiteX0" fmla="*/ 151540 w 1401811"/>
              <a:gd name="connsiteY0" fmla="*/ 15568 h 755280"/>
              <a:gd name="connsiteX1" fmla="*/ 89032 w 1401811"/>
              <a:gd name="connsiteY1" fmla="*/ 244062 h 755280"/>
              <a:gd name="connsiteX2" fmla="*/ 2185 w 1401811"/>
              <a:gd name="connsiteY2" fmla="*/ 472501 h 755280"/>
              <a:gd name="connsiteX3" fmla="*/ 67073 w 1401811"/>
              <a:gd name="connsiteY3" fmla="*/ 640039 h 755280"/>
              <a:gd name="connsiteX4" fmla="*/ 360816 w 1401811"/>
              <a:gd name="connsiteY4" fmla="*/ 752816 h 755280"/>
              <a:gd name="connsiteX5" fmla="*/ 1275886 w 1401811"/>
              <a:gd name="connsiteY5" fmla="*/ 703279 h 755280"/>
              <a:gd name="connsiteX6" fmla="*/ 1375075 w 1401811"/>
              <a:gd name="connsiteY6" fmla="*/ 308145 h 755280"/>
              <a:gd name="connsiteX7" fmla="*/ 1144051 w 1401811"/>
              <a:gd name="connsiteY7" fmla="*/ 95111 h 755280"/>
              <a:gd name="connsiteX8" fmla="*/ 836392 w 1401811"/>
              <a:gd name="connsiteY8" fmla="*/ 7317 h 755280"/>
              <a:gd name="connsiteX9" fmla="*/ 151540 w 1401811"/>
              <a:gd name="connsiteY9" fmla="*/ 15568 h 755280"/>
              <a:gd name="connsiteX0" fmla="*/ 154312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154312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4583" h="761031">
                <a:moveTo>
                  <a:pt x="231469" y="21319"/>
                </a:moveTo>
                <a:cubicBezTo>
                  <a:pt x="113339" y="68148"/>
                  <a:pt x="168135" y="217890"/>
                  <a:pt x="130383" y="294045"/>
                </a:cubicBezTo>
                <a:cubicBezTo>
                  <a:pt x="92631" y="370200"/>
                  <a:pt x="15047" y="419628"/>
                  <a:pt x="4957" y="478252"/>
                </a:cubicBezTo>
                <a:cubicBezTo>
                  <a:pt x="-5133" y="536876"/>
                  <a:pt x="-6784" y="601806"/>
                  <a:pt x="69845" y="645790"/>
                </a:cubicBezTo>
                <a:cubicBezTo>
                  <a:pt x="114412" y="664652"/>
                  <a:pt x="174902" y="743051"/>
                  <a:pt x="363588" y="758567"/>
                </a:cubicBezTo>
                <a:cubicBezTo>
                  <a:pt x="827649" y="755219"/>
                  <a:pt x="1109615" y="783142"/>
                  <a:pt x="1278658" y="709030"/>
                </a:cubicBezTo>
                <a:cubicBezTo>
                  <a:pt x="1447701" y="634918"/>
                  <a:pt x="1407676" y="440091"/>
                  <a:pt x="1377847" y="313896"/>
                </a:cubicBezTo>
                <a:cubicBezTo>
                  <a:pt x="1318189" y="194584"/>
                  <a:pt x="1265114" y="253952"/>
                  <a:pt x="1146823" y="100862"/>
                </a:cubicBezTo>
                <a:cubicBezTo>
                  <a:pt x="1043800" y="52777"/>
                  <a:pt x="899969" y="21099"/>
                  <a:pt x="839164" y="13068"/>
                </a:cubicBezTo>
                <a:cubicBezTo>
                  <a:pt x="716407" y="20525"/>
                  <a:pt x="349599" y="-25510"/>
                  <a:pt x="231469" y="2131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C3752EA1-A036-214E-A4D2-722E1761E424}"/>
              </a:ext>
            </a:extLst>
          </p:cNvPr>
          <p:cNvCxnSpPr/>
          <p:nvPr/>
        </p:nvCxnSpPr>
        <p:spPr>
          <a:xfrm flipH="1" flipV="1">
            <a:off x="8724767" y="3505909"/>
            <a:ext cx="187288" cy="68283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35A928C1-EFBE-BB44-80D9-8ED0D30950AB}"/>
              </a:ext>
            </a:extLst>
          </p:cNvPr>
          <p:cNvCxnSpPr/>
          <p:nvPr/>
        </p:nvCxnSpPr>
        <p:spPr>
          <a:xfrm>
            <a:off x="8754732" y="3491584"/>
            <a:ext cx="1060146" cy="412464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8C656B73-DF75-3D42-AE5F-5E5138906F3B}"/>
              </a:ext>
            </a:extLst>
          </p:cNvPr>
          <p:cNvCxnSpPr>
            <a:cxnSpLocks/>
            <a:endCxn id="65" idx="4"/>
          </p:cNvCxnSpPr>
          <p:nvPr/>
        </p:nvCxnSpPr>
        <p:spPr>
          <a:xfrm flipV="1">
            <a:off x="9814878" y="3680349"/>
            <a:ext cx="818137" cy="223702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A73C4CD2-2AAF-B44F-8ACD-EEBCEB5EEA7E}"/>
              </a:ext>
            </a:extLst>
          </p:cNvPr>
          <p:cNvCxnSpPr/>
          <p:nvPr/>
        </p:nvCxnSpPr>
        <p:spPr>
          <a:xfrm flipH="1" flipV="1">
            <a:off x="7656511" y="3055704"/>
            <a:ext cx="1124574" cy="419805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1B0E8E79-3917-C941-99D6-99BD80BF69D8}"/>
              </a:ext>
            </a:extLst>
          </p:cNvPr>
          <p:cNvCxnSpPr/>
          <p:nvPr/>
        </p:nvCxnSpPr>
        <p:spPr>
          <a:xfrm flipV="1">
            <a:off x="8781081" y="2910099"/>
            <a:ext cx="1002157" cy="565408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33E73ED2-9388-9440-BEC7-4709DF64F9E3}"/>
              </a:ext>
            </a:extLst>
          </p:cNvPr>
          <p:cNvCxnSpPr>
            <a:cxnSpLocks/>
            <a:stCxn id="89" idx="4"/>
          </p:cNvCxnSpPr>
          <p:nvPr/>
        </p:nvCxnSpPr>
        <p:spPr>
          <a:xfrm>
            <a:off x="7389190" y="3739485"/>
            <a:ext cx="1522865" cy="449254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F341DEC8-0EA4-B047-9EC0-A26A0EE1B143}"/>
              </a:ext>
            </a:extLst>
          </p:cNvPr>
          <p:cNvCxnSpPr/>
          <p:nvPr/>
        </p:nvCxnSpPr>
        <p:spPr>
          <a:xfrm flipV="1">
            <a:off x="7209979" y="3485174"/>
            <a:ext cx="1514786" cy="233887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ADB9832A-2E89-EC43-BA31-49F4524A4BE4}"/>
              </a:ext>
            </a:extLst>
          </p:cNvPr>
          <p:cNvCxnSpPr>
            <a:cxnSpLocks/>
          </p:cNvCxnSpPr>
          <p:nvPr/>
        </p:nvCxnSpPr>
        <p:spPr>
          <a:xfrm>
            <a:off x="10631673" y="3529431"/>
            <a:ext cx="909542" cy="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955AF617-ABFA-674E-B1F8-7C9F603469DA}"/>
              </a:ext>
            </a:extLst>
          </p:cNvPr>
          <p:cNvSpPr txBox="1"/>
          <p:nvPr/>
        </p:nvSpPr>
        <p:spPr>
          <a:xfrm>
            <a:off x="7973562" y="2332045"/>
            <a:ext cx="1096302" cy="5646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Mobility Management Entity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MME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79FF8E6-11BB-EE49-AFCB-83F5B6720CA3}"/>
              </a:ext>
            </a:extLst>
          </p:cNvPr>
          <p:cNvSpPr txBox="1"/>
          <p:nvPr/>
        </p:nvSpPr>
        <p:spPr>
          <a:xfrm>
            <a:off x="7791233" y="4413571"/>
            <a:ext cx="2353669" cy="250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Serving Gateway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S-GW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55980CE-1D9B-DE47-B3E5-696E8479F1CF}"/>
              </a:ext>
            </a:extLst>
          </p:cNvPr>
          <p:cNvSpPr txBox="1"/>
          <p:nvPr/>
        </p:nvSpPr>
        <p:spPr>
          <a:xfrm>
            <a:off x="10033417" y="2441096"/>
            <a:ext cx="1682278" cy="4076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Home Subscriber Service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HSS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D559FDE-F844-E947-8966-45DD952B5921}"/>
              </a:ext>
            </a:extLst>
          </p:cNvPr>
          <p:cNvSpPr txBox="1"/>
          <p:nvPr/>
        </p:nvSpPr>
        <p:spPr>
          <a:xfrm>
            <a:off x="9897766" y="3928199"/>
            <a:ext cx="1853514" cy="250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PDN gateway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P-GW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EE206C5-EA27-0548-9300-1180195B5DC4}"/>
              </a:ext>
            </a:extLst>
          </p:cNvPr>
          <p:cNvSpPr txBox="1"/>
          <p:nvPr/>
        </p:nvSpPr>
        <p:spPr>
          <a:xfrm>
            <a:off x="6567285" y="4467432"/>
            <a:ext cx="3257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mr-IN" sz="1600" dirty="0"/>
              <a:t>…</a:t>
            </a:r>
            <a:endParaRPr lang="en-US" sz="1350" dirty="0"/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CF3C734B-FACC-AF46-85BA-9EDB93ADC0C1}"/>
              </a:ext>
            </a:extLst>
          </p:cNvPr>
          <p:cNvCxnSpPr>
            <a:cxnSpLocks/>
            <a:endCxn id="70" idx="2"/>
          </p:cNvCxnSpPr>
          <p:nvPr/>
        </p:nvCxnSpPr>
        <p:spPr>
          <a:xfrm>
            <a:off x="8754732" y="3505907"/>
            <a:ext cx="1875422" cy="1268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096B4492-94B4-5548-931D-85B136866835}"/>
              </a:ext>
            </a:extLst>
          </p:cNvPr>
          <p:cNvCxnSpPr/>
          <p:nvPr/>
        </p:nvCxnSpPr>
        <p:spPr>
          <a:xfrm flipV="1">
            <a:off x="8912055" y="3904049"/>
            <a:ext cx="902823" cy="28469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DEB0D2C1-F88C-B645-BA20-259DCE82399D}"/>
              </a:ext>
            </a:extLst>
          </p:cNvPr>
          <p:cNvCxnSpPr/>
          <p:nvPr/>
        </p:nvCxnSpPr>
        <p:spPr>
          <a:xfrm flipV="1">
            <a:off x="7656511" y="4188741"/>
            <a:ext cx="1304940" cy="61989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8AD08002-C63B-384D-89CA-8B945CC63FFE}"/>
              </a:ext>
            </a:extLst>
          </p:cNvPr>
          <p:cNvCxnSpPr>
            <a:cxnSpLocks/>
            <a:stCxn id="89" idx="4"/>
            <a:endCxn id="102" idx="2"/>
          </p:cNvCxnSpPr>
          <p:nvPr/>
        </p:nvCxnSpPr>
        <p:spPr>
          <a:xfrm>
            <a:off x="7389190" y="3739485"/>
            <a:ext cx="238043" cy="49655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33432ED6-D45F-E246-9255-5B7E573DA6D0}"/>
              </a:ext>
            </a:extLst>
          </p:cNvPr>
          <p:cNvCxnSpPr/>
          <p:nvPr/>
        </p:nvCxnSpPr>
        <p:spPr>
          <a:xfrm flipV="1">
            <a:off x="7656513" y="3505909"/>
            <a:ext cx="1124569" cy="744819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FEDC7287-1B64-B24E-A3A3-D0B5B869F66A}"/>
              </a:ext>
            </a:extLst>
          </p:cNvPr>
          <p:cNvCxnSpPr>
            <a:cxnSpLocks/>
            <a:stCxn id="93" idx="0"/>
          </p:cNvCxnSpPr>
          <p:nvPr/>
        </p:nvCxnSpPr>
        <p:spPr>
          <a:xfrm flipH="1">
            <a:off x="6399593" y="3631997"/>
            <a:ext cx="935470" cy="1019753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1456A59D-9923-9340-A0B7-C6F07345DD0C}"/>
              </a:ext>
            </a:extLst>
          </p:cNvPr>
          <p:cNvCxnSpPr>
            <a:cxnSpLocks/>
            <a:stCxn id="94" idx="12"/>
          </p:cNvCxnSpPr>
          <p:nvPr/>
        </p:nvCxnSpPr>
        <p:spPr>
          <a:xfrm flipH="1" flipV="1">
            <a:off x="6675173" y="2682266"/>
            <a:ext cx="660278" cy="987106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2E7D84F-9E77-D547-9B25-0D9D0A6C0E34}"/>
              </a:ext>
            </a:extLst>
          </p:cNvPr>
          <p:cNvCxnSpPr>
            <a:cxnSpLocks/>
            <a:stCxn id="94" idx="13"/>
          </p:cNvCxnSpPr>
          <p:nvPr/>
        </p:nvCxnSpPr>
        <p:spPr>
          <a:xfrm flipH="1">
            <a:off x="5835039" y="3632847"/>
            <a:ext cx="1499626" cy="662635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5DFBB6AE-FA4E-1A47-855D-938097AB953D}"/>
              </a:ext>
            </a:extLst>
          </p:cNvPr>
          <p:cNvSpPr txBox="1"/>
          <p:nvPr/>
        </p:nvSpPr>
        <p:spPr>
          <a:xfrm>
            <a:off x="11042136" y="3315067"/>
            <a:ext cx="860748" cy="4912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dirty="0">
                <a:solidFill>
                  <a:prstClr val="black"/>
                </a:solidFill>
                <a:latin typeface="Calibri"/>
              </a:rPr>
              <a:t>to </a:t>
            </a:r>
          </a:p>
          <a:p>
            <a:pPr>
              <a:lnSpc>
                <a:spcPct val="80000"/>
              </a:lnSpc>
            </a:pPr>
            <a:r>
              <a:rPr lang="en-US" sz="1600" dirty="0">
                <a:solidFill>
                  <a:prstClr val="black"/>
                </a:solidFill>
                <a:latin typeface="Calibri"/>
              </a:rPr>
              <a:t>Internet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C256A69-C2D1-A543-B030-86DD682F9AB5}"/>
              </a:ext>
            </a:extLst>
          </p:cNvPr>
          <p:cNvSpPr txBox="1"/>
          <p:nvPr/>
        </p:nvSpPr>
        <p:spPr>
          <a:xfrm>
            <a:off x="4562645" y="2549748"/>
            <a:ext cx="1589760" cy="378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Mobile device  </a:t>
            </a:r>
          </a:p>
          <a:p>
            <a:pPr algn="ctr">
              <a:lnSpc>
                <a:spcPct val="80000"/>
              </a:lnSpc>
            </a:pPr>
            <a:r>
              <a:rPr lang="en-US" sz="1100" dirty="0">
                <a:solidFill>
                  <a:prstClr val="black"/>
                </a:solidFill>
                <a:latin typeface="Calibri"/>
              </a:rPr>
              <a:t>  (</a:t>
            </a:r>
            <a:r>
              <a:rPr lang="en-US" sz="1100" b="1" dirty="0">
                <a:solidFill>
                  <a:prstClr val="black"/>
                </a:solidFill>
                <a:latin typeface="Calibri"/>
              </a:rPr>
              <a:t>UE</a:t>
            </a:r>
            <a:r>
              <a:rPr lang="en-US" sz="11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73B3F2C5-F432-DE41-B88E-C2DDFC014DE1}"/>
              </a:ext>
            </a:extLst>
          </p:cNvPr>
          <p:cNvGrpSpPr/>
          <p:nvPr/>
        </p:nvGrpSpPr>
        <p:grpSpPr>
          <a:xfrm>
            <a:off x="9309047" y="2092807"/>
            <a:ext cx="439787" cy="517111"/>
            <a:chOff x="4501086" y="2717689"/>
            <a:chExt cx="347435" cy="424729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153222DD-32B5-554A-92D9-45B047419529}"/>
                </a:ext>
              </a:extLst>
            </p:cNvPr>
            <p:cNvSpPr/>
            <p:nvPr/>
          </p:nvSpPr>
          <p:spPr>
            <a:xfrm>
              <a:off x="4501086" y="2764691"/>
              <a:ext cx="345572" cy="328307"/>
            </a:xfrm>
            <a:prstGeom prst="rect">
              <a:avLst/>
            </a:prstGeom>
            <a:gradFill>
              <a:gsLst>
                <a:gs pos="1000">
                  <a:srgbClr val="CDD3D7"/>
                </a:gs>
                <a:gs pos="100000">
                  <a:srgbClr val="E7ECF0"/>
                </a:gs>
              </a:gsLst>
            </a:gradFill>
            <a:ln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C76AAF34-87D8-5E4E-824B-D94277757609}"/>
                </a:ext>
              </a:extLst>
            </p:cNvPr>
            <p:cNvSpPr/>
            <p:nvPr/>
          </p:nvSpPr>
          <p:spPr>
            <a:xfrm>
              <a:off x="4501086" y="2717689"/>
              <a:ext cx="345572" cy="98840"/>
            </a:xfrm>
            <a:prstGeom prst="ellipse">
              <a:avLst/>
            </a:prstGeom>
            <a:solidFill>
              <a:srgbClr val="E2E7EA"/>
            </a:solidFill>
            <a:ln w="6350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1DBEAAB3-C02D-1249-8114-9A53E5AF30B1}"/>
                </a:ext>
              </a:extLst>
            </p:cNvPr>
            <p:cNvSpPr/>
            <p:nvPr/>
          </p:nvSpPr>
          <p:spPr>
            <a:xfrm>
              <a:off x="4502949" y="3043578"/>
              <a:ext cx="345572" cy="98840"/>
            </a:xfrm>
            <a:prstGeom prst="ellipse">
              <a:avLst/>
            </a:prstGeom>
            <a:solidFill>
              <a:srgbClr val="CDD3D7"/>
            </a:solidFill>
            <a:ln w="6350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541BCC86-1311-274D-8C49-EB856C55E7D5}"/>
                </a:ext>
              </a:extLst>
            </p:cNvPr>
            <p:cNvSpPr/>
            <p:nvPr/>
          </p:nvSpPr>
          <p:spPr>
            <a:xfrm>
              <a:off x="4504261" y="3036961"/>
              <a:ext cx="339222" cy="52862"/>
            </a:xfrm>
            <a:prstGeom prst="rect">
              <a:avLst/>
            </a:prstGeom>
            <a:solidFill>
              <a:srgbClr val="CDD3D7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1077AB8C-4F97-9648-9E6D-13504C1E87CE}"/>
              </a:ext>
            </a:extLst>
          </p:cNvPr>
          <p:cNvSpPr txBox="1"/>
          <p:nvPr/>
        </p:nvSpPr>
        <p:spPr>
          <a:xfrm>
            <a:off x="5930492" y="2821542"/>
            <a:ext cx="944297" cy="39151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Base station</a:t>
            </a:r>
          </a:p>
          <a:p>
            <a:pPr algn="r">
              <a:lnSpc>
                <a:spcPct val="80000"/>
              </a:lnSpc>
            </a:pPr>
            <a:r>
              <a:rPr lang="en-US" sz="1200" b="1" dirty="0">
                <a:solidFill>
                  <a:prstClr val="black"/>
                </a:solidFill>
                <a:latin typeface="Calibri"/>
              </a:rPr>
              <a:t>(eNode-B)  </a:t>
            </a:r>
            <a:endParaRPr lang="en-US" sz="1050" b="1" dirty="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60727567-EE18-E64F-8998-51A737EA68D5}"/>
              </a:ext>
            </a:extLst>
          </p:cNvPr>
          <p:cNvGrpSpPr/>
          <p:nvPr/>
        </p:nvGrpSpPr>
        <p:grpSpPr>
          <a:xfrm>
            <a:off x="8517277" y="3881562"/>
            <a:ext cx="883221" cy="540618"/>
            <a:chOff x="7493876" y="2774731"/>
            <a:chExt cx="1481958" cy="894622"/>
          </a:xfrm>
        </p:grpSpPr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B0489B00-D1CC-D640-9E4E-81A19094B95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FD2DEB09-CBF1-684C-BA06-F810ACF925B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C0D8678D-9E9E-FE46-A391-CA0E41679E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1E625A55-E029-AF42-B88D-5D2FAB06B0B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A90CBD7B-B413-674C-8C1B-311DEA10F9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C99112B-C85E-104E-BA58-6E2AD6C7E41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6A671058-EDBC-B448-953A-0252BBC0E05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6F94F43F-64A6-1443-8CB0-275E05EF1A0F}"/>
              </a:ext>
            </a:extLst>
          </p:cNvPr>
          <p:cNvGrpSpPr/>
          <p:nvPr/>
        </p:nvGrpSpPr>
        <p:grpSpPr>
          <a:xfrm>
            <a:off x="10191431" y="3330376"/>
            <a:ext cx="883221" cy="540618"/>
            <a:chOff x="7493876" y="2774731"/>
            <a:chExt cx="1481958" cy="894622"/>
          </a:xfrm>
        </p:grpSpPr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E05DF9C8-CB91-644A-B514-85AACCC7FD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0A8FBEAB-793E-FE42-94E8-00B59D3F619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E67DA038-7827-C043-B0DE-6039609E1F7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BC9B326-A00A-9147-BC1C-6DEA74F922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27C7997B-54AF-F24C-BF0E-358A35C4066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C8D8C6AD-37E7-5448-85D4-64A4A5B171E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AD3BD04C-6FE4-994C-9EAF-DC6C57FE31A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BAB23DAA-0E90-BE4F-9B76-87FE6A7A6D52}"/>
              </a:ext>
            </a:extLst>
          </p:cNvPr>
          <p:cNvGrpSpPr/>
          <p:nvPr/>
        </p:nvGrpSpPr>
        <p:grpSpPr>
          <a:xfrm>
            <a:off x="8517278" y="3314233"/>
            <a:ext cx="495296" cy="318654"/>
            <a:chOff x="7493876" y="2774731"/>
            <a:chExt cx="1481958" cy="894622"/>
          </a:xfrm>
        </p:grpSpPr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F8B1947A-19E1-1B4E-ADEA-A2AB82DE3D6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B4B90F9E-A110-E841-A185-641FE8A577B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9C0D293E-22B6-3E4C-8BCE-561B8113BB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A8A895E0-F08B-4A44-BD85-35A2157EA60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342EFC43-840E-B74E-8A26-CCD85142490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CFC3970A-BBAC-E64C-864B-BDEEDC13528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F53664D5-C8C1-7445-BC58-2508CAF6D7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41772D06-A679-C74E-8F7B-26D75DE067ED}"/>
              </a:ext>
            </a:extLst>
          </p:cNvPr>
          <p:cNvGrpSpPr/>
          <p:nvPr/>
        </p:nvGrpSpPr>
        <p:grpSpPr>
          <a:xfrm>
            <a:off x="9508439" y="3732448"/>
            <a:ext cx="495296" cy="318654"/>
            <a:chOff x="7493876" y="2774731"/>
            <a:chExt cx="1481958" cy="894622"/>
          </a:xfrm>
        </p:grpSpPr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A2EEC3F7-93E8-E244-A386-F8A376C90C0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82426144-C7B9-E443-99F0-EA75D005030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19F33AE3-497B-6C48-B4F2-9028391043B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3" name="Freeform 82">
                <a:extLst>
                  <a:ext uri="{FF2B5EF4-FFF2-40B4-BE49-F238E27FC236}">
                    <a16:creationId xmlns:a16="http://schemas.microsoft.com/office/drawing/2014/main" id="{0E83A2B2-ED87-AE4C-92E7-24528D23A03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" name="Freeform 83">
                <a:extLst>
                  <a:ext uri="{FF2B5EF4-FFF2-40B4-BE49-F238E27FC236}">
                    <a16:creationId xmlns:a16="http://schemas.microsoft.com/office/drawing/2014/main" id="{F64AD8FA-E8DA-0249-B9D1-26A6AC4CBA0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4632C282-272F-A640-AEBE-6A3CC547AB6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FB071B43-4125-C448-8E62-D6E9FEE09EA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B1A9B582-EBFD-BC49-8DE2-2EA563F12106}"/>
              </a:ext>
            </a:extLst>
          </p:cNvPr>
          <p:cNvGrpSpPr/>
          <p:nvPr/>
        </p:nvGrpSpPr>
        <p:grpSpPr>
          <a:xfrm>
            <a:off x="7141557" y="3533202"/>
            <a:ext cx="495296" cy="318654"/>
            <a:chOff x="7493876" y="2774731"/>
            <a:chExt cx="1481958" cy="894622"/>
          </a:xfrm>
        </p:grpSpPr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86BC2772-1ABA-5649-AA15-4331FEEF4F6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08862736-A8E9-B24B-A983-C24C6ECD02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B396F44A-D03C-E545-9C35-3D7C197833C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AF1450E3-83D1-D841-A615-12B65F47899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63A01A82-7669-A34C-AC36-129F4B770DC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6F22DA3B-402E-5046-9232-AE3C43C62ED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7968AB99-2B48-9248-8471-4A5E2A20E2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1F75DFA6-C48B-B144-96B3-E6C870521780}"/>
              </a:ext>
            </a:extLst>
          </p:cNvPr>
          <p:cNvGrpSpPr/>
          <p:nvPr/>
        </p:nvGrpSpPr>
        <p:grpSpPr>
          <a:xfrm>
            <a:off x="7381204" y="4125100"/>
            <a:ext cx="495296" cy="318654"/>
            <a:chOff x="7493876" y="2774731"/>
            <a:chExt cx="1481958" cy="894622"/>
          </a:xfrm>
        </p:grpSpPr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550CF0CF-5417-1D44-9FF5-0125C7BC1F9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9EBB8AB2-85E2-C74B-8EA6-F3C965AC9BB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2B1F83C6-128D-504A-A9BD-752EBD85793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BCEC389D-02C7-E642-A71F-1CD79F4B342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67205EB5-4105-EA49-AB65-23342889136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D31749B9-FED1-B143-9D0A-75F194D0666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34A4BA55-86CE-2B40-A90B-B5A450B826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3" name="Group 652">
            <a:extLst>
              <a:ext uri="{FF2B5EF4-FFF2-40B4-BE49-F238E27FC236}">
                <a16:creationId xmlns:a16="http://schemas.microsoft.com/office/drawing/2014/main" id="{36CB4771-2A63-894E-AC40-FAA61C7BB56C}"/>
              </a:ext>
            </a:extLst>
          </p:cNvPr>
          <p:cNvGrpSpPr>
            <a:grpSpLocks/>
          </p:cNvGrpSpPr>
          <p:nvPr/>
        </p:nvGrpSpPr>
        <p:grpSpPr bwMode="auto">
          <a:xfrm>
            <a:off x="5111346" y="1885219"/>
            <a:ext cx="733407" cy="660273"/>
            <a:chOff x="2751" y="1851"/>
            <a:chExt cx="462" cy="478"/>
          </a:xfrm>
        </p:grpSpPr>
        <p:pic>
          <p:nvPicPr>
            <p:cNvPr id="104" name="Picture 653" descr="iphone_stylized_small">
              <a:extLst>
                <a:ext uri="{FF2B5EF4-FFF2-40B4-BE49-F238E27FC236}">
                  <a16:creationId xmlns:a16="http://schemas.microsoft.com/office/drawing/2014/main" id="{EA55BD15-8826-4D4B-B83C-888AAE35CC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" name="Picture 654" descr="antenna_radiation_stylized">
              <a:extLst>
                <a:ext uri="{FF2B5EF4-FFF2-40B4-BE49-F238E27FC236}">
                  <a16:creationId xmlns:a16="http://schemas.microsoft.com/office/drawing/2014/main" id="{8B2359A5-E064-7B47-8F13-00DE528A46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73144F73-50B6-9948-8BAC-52C7A8795BFD}"/>
              </a:ext>
            </a:extLst>
          </p:cNvPr>
          <p:cNvGrpSpPr/>
          <p:nvPr/>
        </p:nvGrpSpPr>
        <p:grpSpPr>
          <a:xfrm>
            <a:off x="5813450" y="3333577"/>
            <a:ext cx="534987" cy="407988"/>
            <a:chOff x="7432700" y="2327293"/>
            <a:chExt cx="534987" cy="407988"/>
          </a:xfrm>
        </p:grpSpPr>
        <p:pic>
          <p:nvPicPr>
            <p:cNvPr id="107" name="Picture 1017" descr="antenna_stylized">
              <a:extLst>
                <a:ext uri="{FF2B5EF4-FFF2-40B4-BE49-F238E27FC236}">
                  <a16:creationId xmlns:a16="http://schemas.microsoft.com/office/drawing/2014/main" id="{C8C7C570-DDF6-904D-A61F-E4DD57673B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" name="Picture 1018" descr="laptop_keyboard">
              <a:extLst>
                <a:ext uri="{FF2B5EF4-FFF2-40B4-BE49-F238E27FC236}">
                  <a16:creationId xmlns:a16="http://schemas.microsoft.com/office/drawing/2014/main" id="{B68D8E89-FD90-264C-B364-7B39BB1340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9" name="Freeform 1019">
              <a:extLst>
                <a:ext uri="{FF2B5EF4-FFF2-40B4-BE49-F238E27FC236}">
                  <a16:creationId xmlns:a16="http://schemas.microsoft.com/office/drawing/2014/main" id="{380CFADB-76D0-FA4D-90BB-A26DBEB60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110" name="Picture 1020" descr="screen">
              <a:extLst>
                <a:ext uri="{FF2B5EF4-FFF2-40B4-BE49-F238E27FC236}">
                  <a16:creationId xmlns:a16="http://schemas.microsoft.com/office/drawing/2014/main" id="{A237643D-DD8F-FB44-8E56-4D45DBE012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" name="Freeform 1021">
              <a:extLst>
                <a:ext uri="{FF2B5EF4-FFF2-40B4-BE49-F238E27FC236}">
                  <a16:creationId xmlns:a16="http://schemas.microsoft.com/office/drawing/2014/main" id="{8985CD50-805B-1345-8E10-8343506C0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" name="Freeform 1022">
              <a:extLst>
                <a:ext uri="{FF2B5EF4-FFF2-40B4-BE49-F238E27FC236}">
                  <a16:creationId xmlns:a16="http://schemas.microsoft.com/office/drawing/2014/main" id="{6D617E6D-9C00-8A4E-8D9E-EF5B1D4FE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" name="Freeform 1023">
              <a:extLst>
                <a:ext uri="{FF2B5EF4-FFF2-40B4-BE49-F238E27FC236}">
                  <a16:creationId xmlns:a16="http://schemas.microsoft.com/office/drawing/2014/main" id="{930ED57E-7DDE-6648-8FCE-929B05FE7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" name="Freeform 1024">
              <a:extLst>
                <a:ext uri="{FF2B5EF4-FFF2-40B4-BE49-F238E27FC236}">
                  <a16:creationId xmlns:a16="http://schemas.microsoft.com/office/drawing/2014/main" id="{23DB6C7D-D7B9-B74D-81D2-D0B998C19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" name="Freeform 1025">
              <a:extLst>
                <a:ext uri="{FF2B5EF4-FFF2-40B4-BE49-F238E27FC236}">
                  <a16:creationId xmlns:a16="http://schemas.microsoft.com/office/drawing/2014/main" id="{7D45606B-5973-AD48-80F7-4CC08CA00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" name="Freeform 1026">
              <a:extLst>
                <a:ext uri="{FF2B5EF4-FFF2-40B4-BE49-F238E27FC236}">
                  <a16:creationId xmlns:a16="http://schemas.microsoft.com/office/drawing/2014/main" id="{E112E3C9-463B-E146-B611-9BDFF0447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17" name="Group 1027">
              <a:extLst>
                <a:ext uri="{FF2B5EF4-FFF2-40B4-BE49-F238E27FC236}">
                  <a16:creationId xmlns:a16="http://schemas.microsoft.com/office/drawing/2014/main" id="{1394DF9E-9B05-0D40-B89F-2E9DF41443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124" name="Freeform 1028">
                <a:extLst>
                  <a:ext uri="{FF2B5EF4-FFF2-40B4-BE49-F238E27FC236}">
                    <a16:creationId xmlns:a16="http://schemas.microsoft.com/office/drawing/2014/main" id="{2A10469D-E365-C54C-8DB4-D5103D640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" name="Freeform 1029">
                <a:extLst>
                  <a:ext uri="{FF2B5EF4-FFF2-40B4-BE49-F238E27FC236}">
                    <a16:creationId xmlns:a16="http://schemas.microsoft.com/office/drawing/2014/main" id="{F7C3647C-32D0-5F41-9BC9-7173EE986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" name="Freeform 1030">
                <a:extLst>
                  <a:ext uri="{FF2B5EF4-FFF2-40B4-BE49-F238E27FC236}">
                    <a16:creationId xmlns:a16="http://schemas.microsoft.com/office/drawing/2014/main" id="{476F1D48-543B-414E-BA62-7B998F7BD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" name="Freeform 1031">
                <a:extLst>
                  <a:ext uri="{FF2B5EF4-FFF2-40B4-BE49-F238E27FC236}">
                    <a16:creationId xmlns:a16="http://schemas.microsoft.com/office/drawing/2014/main" id="{F49B3C33-7435-084A-B367-B1A4FBEC5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" name="Freeform 1032">
                <a:extLst>
                  <a:ext uri="{FF2B5EF4-FFF2-40B4-BE49-F238E27FC236}">
                    <a16:creationId xmlns:a16="http://schemas.microsoft.com/office/drawing/2014/main" id="{753E63AF-5CD6-9F4C-A43A-C430C32FB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" name="Freeform 1033">
                <a:extLst>
                  <a:ext uri="{FF2B5EF4-FFF2-40B4-BE49-F238E27FC236}">
                    <a16:creationId xmlns:a16="http://schemas.microsoft.com/office/drawing/2014/main" id="{110B3EC1-3B31-8448-B138-35B1676F2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18" name="Freeform 1034">
              <a:extLst>
                <a:ext uri="{FF2B5EF4-FFF2-40B4-BE49-F238E27FC236}">
                  <a16:creationId xmlns:a16="http://schemas.microsoft.com/office/drawing/2014/main" id="{36F420A0-C9FD-F243-8BAA-CD8C30A9D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" name="Freeform 1035">
              <a:extLst>
                <a:ext uri="{FF2B5EF4-FFF2-40B4-BE49-F238E27FC236}">
                  <a16:creationId xmlns:a16="http://schemas.microsoft.com/office/drawing/2014/main" id="{C8E2EA73-9D16-D44D-B3DE-7E6830318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" name="Freeform 1036">
              <a:extLst>
                <a:ext uri="{FF2B5EF4-FFF2-40B4-BE49-F238E27FC236}">
                  <a16:creationId xmlns:a16="http://schemas.microsoft.com/office/drawing/2014/main" id="{7EBD0DA0-6DF9-D64A-8B9B-5C402E2FC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" name="Freeform 1037">
              <a:extLst>
                <a:ext uri="{FF2B5EF4-FFF2-40B4-BE49-F238E27FC236}">
                  <a16:creationId xmlns:a16="http://schemas.microsoft.com/office/drawing/2014/main" id="{85F400EE-828F-0B4F-AFDB-00999CCEC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" name="Freeform 1038">
              <a:extLst>
                <a:ext uri="{FF2B5EF4-FFF2-40B4-BE49-F238E27FC236}">
                  <a16:creationId xmlns:a16="http://schemas.microsoft.com/office/drawing/2014/main" id="{433351C2-AF49-5248-A49A-0FC06845A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3" name="Freeform 1039">
              <a:extLst>
                <a:ext uri="{FF2B5EF4-FFF2-40B4-BE49-F238E27FC236}">
                  <a16:creationId xmlns:a16="http://schemas.microsoft.com/office/drawing/2014/main" id="{5F49E4A7-D7BF-8740-9896-8E875318EE92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50DEF07B-085B-F548-A6B0-FC26F677AAD1}"/>
              </a:ext>
            </a:extLst>
          </p:cNvPr>
          <p:cNvGrpSpPr/>
          <p:nvPr/>
        </p:nvGrpSpPr>
        <p:grpSpPr>
          <a:xfrm>
            <a:off x="4909191" y="2961947"/>
            <a:ext cx="849312" cy="226109"/>
            <a:chOff x="8493165" y="2029804"/>
            <a:chExt cx="849312" cy="226109"/>
          </a:xfrm>
        </p:grpSpPr>
        <p:pic>
          <p:nvPicPr>
            <p:cNvPr id="131" name="Picture 603" descr="car_icon_small">
              <a:extLst>
                <a:ext uri="{FF2B5EF4-FFF2-40B4-BE49-F238E27FC236}">
                  <a16:creationId xmlns:a16="http://schemas.microsoft.com/office/drawing/2014/main" id="{071395AA-00CA-5546-985F-D14E16D039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2" name="Picture 1017" descr="antenna_stylized">
              <a:extLst>
                <a:ext uri="{FF2B5EF4-FFF2-40B4-BE49-F238E27FC236}">
                  <a16:creationId xmlns:a16="http://schemas.microsoft.com/office/drawing/2014/main" id="{C334AFE3-1602-4F4A-986D-5E17D8FA88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33" name="Picture 132" descr="A screen shot of a computer&#10;&#10;Description automatically generated">
            <a:extLst>
              <a:ext uri="{FF2B5EF4-FFF2-40B4-BE49-F238E27FC236}">
                <a16:creationId xmlns:a16="http://schemas.microsoft.com/office/drawing/2014/main" id="{BEDBDBEC-D7F4-8840-B484-CE47A21592BC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463485" y="2143958"/>
            <a:ext cx="645858" cy="1204723"/>
          </a:xfrm>
          <a:prstGeom prst="rect">
            <a:avLst/>
          </a:prstGeom>
        </p:spPr>
      </p:pic>
      <p:sp>
        <p:nvSpPr>
          <p:cNvPr id="134" name="Can 133">
            <a:extLst>
              <a:ext uri="{FF2B5EF4-FFF2-40B4-BE49-F238E27FC236}">
                <a16:creationId xmlns:a16="http://schemas.microsoft.com/office/drawing/2014/main" id="{46271FC4-AA10-9F4D-B2FF-BE0700C9B146}"/>
              </a:ext>
            </a:extLst>
          </p:cNvPr>
          <p:cNvSpPr/>
          <p:nvPr/>
        </p:nvSpPr>
        <p:spPr>
          <a:xfrm>
            <a:off x="9181074" y="2063579"/>
            <a:ext cx="630195" cy="568410"/>
          </a:xfrm>
          <a:prstGeom prst="can">
            <a:avLst/>
          </a:prstGeom>
          <a:gradFill>
            <a:gsLst>
              <a:gs pos="38000">
                <a:schemeClr val="bg1">
                  <a:lumMod val="95000"/>
                </a:schemeClr>
              </a:gs>
              <a:gs pos="0">
                <a:srgbClr val="C4CDD3"/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135" name="Picture 134" descr="A screen shot of a computer&#10;&#10;Description automatically generated">
            <a:extLst>
              <a:ext uri="{FF2B5EF4-FFF2-40B4-BE49-F238E27FC236}">
                <a16:creationId xmlns:a16="http://schemas.microsoft.com/office/drawing/2014/main" id="{BBB96B51-43C8-1242-9143-A19AF86CA52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543539" y="2209860"/>
            <a:ext cx="645858" cy="1204723"/>
          </a:xfrm>
          <a:prstGeom prst="rect">
            <a:avLst/>
          </a:prstGeom>
        </p:spPr>
      </p:pic>
      <p:grpSp>
        <p:nvGrpSpPr>
          <p:cNvPr id="136" name="Group 135">
            <a:extLst>
              <a:ext uri="{FF2B5EF4-FFF2-40B4-BE49-F238E27FC236}">
                <a16:creationId xmlns:a16="http://schemas.microsoft.com/office/drawing/2014/main" id="{E5FAD1FE-D7A3-3A4B-A78A-8240EF40F1F1}"/>
              </a:ext>
            </a:extLst>
          </p:cNvPr>
          <p:cNvGrpSpPr/>
          <p:nvPr/>
        </p:nvGrpSpPr>
        <p:grpSpPr>
          <a:xfrm>
            <a:off x="5970432" y="1600694"/>
            <a:ext cx="466245" cy="953439"/>
            <a:chOff x="6476205" y="1279015"/>
            <a:chExt cx="466245" cy="953439"/>
          </a:xfrm>
        </p:grpSpPr>
        <p:grpSp>
          <p:nvGrpSpPr>
            <p:cNvPr id="137" name="Group 817">
              <a:extLst>
                <a:ext uri="{FF2B5EF4-FFF2-40B4-BE49-F238E27FC236}">
                  <a16:creationId xmlns:a16="http://schemas.microsoft.com/office/drawing/2014/main" id="{0D9B5D81-AC8D-5048-B8EB-4DD733071E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6205" y="1279015"/>
              <a:ext cx="466245" cy="434369"/>
              <a:chOff x="2920" y="1424"/>
              <a:chExt cx="326" cy="320"/>
            </a:xfrm>
          </p:grpSpPr>
          <p:sp>
            <p:nvSpPr>
              <p:cNvPr id="154" name="Oval 818">
                <a:extLst>
                  <a:ext uri="{FF2B5EF4-FFF2-40B4-BE49-F238E27FC236}">
                    <a16:creationId xmlns:a16="http://schemas.microsoft.com/office/drawing/2014/main" id="{DB177524-0C04-2248-8BF3-759F28221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0" y="1445"/>
                <a:ext cx="326" cy="289"/>
              </a:xfrm>
              <a:prstGeom prst="ellipse">
                <a:avLst/>
              </a:prstGeom>
              <a:noFill/>
              <a:ln w="1270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grpSp>
            <p:nvGrpSpPr>
              <p:cNvPr id="155" name="Group 819">
                <a:extLst>
                  <a:ext uri="{FF2B5EF4-FFF2-40B4-BE49-F238E27FC236}">
                    <a16:creationId xmlns:a16="http://schemas.microsoft.com/office/drawing/2014/main" id="{5057A4FD-F481-4040-9168-014C31D209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9" y="1424"/>
                <a:ext cx="265" cy="280"/>
                <a:chOff x="2949" y="1424"/>
                <a:chExt cx="265" cy="280"/>
              </a:xfrm>
            </p:grpSpPr>
            <p:sp>
              <p:nvSpPr>
                <p:cNvPr id="157" name="Oval 820">
                  <a:extLst>
                    <a:ext uri="{FF2B5EF4-FFF2-40B4-BE49-F238E27FC236}">
                      <a16:creationId xmlns:a16="http://schemas.microsoft.com/office/drawing/2014/main" id="{0283F91F-37E5-F049-8A58-5E862FAA73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0" y="1545"/>
                  <a:ext cx="107" cy="92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58" name="Oval 821">
                  <a:extLst>
                    <a:ext uri="{FF2B5EF4-FFF2-40B4-BE49-F238E27FC236}">
                      <a16:creationId xmlns:a16="http://schemas.microsoft.com/office/drawing/2014/main" id="{0C1D47D9-C3E7-6046-8CCF-68630333A1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6" y="1525"/>
                  <a:ext cx="154" cy="131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59" name="Oval 822">
                  <a:extLst>
                    <a:ext uri="{FF2B5EF4-FFF2-40B4-BE49-F238E27FC236}">
                      <a16:creationId xmlns:a16="http://schemas.microsoft.com/office/drawing/2014/main" id="{DD05FCAE-DA78-7149-88E3-D18D3279C5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3" y="1501"/>
                  <a:ext cx="203" cy="17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60" name="Oval 823">
                  <a:extLst>
                    <a:ext uri="{FF2B5EF4-FFF2-40B4-BE49-F238E27FC236}">
                      <a16:creationId xmlns:a16="http://schemas.microsoft.com/office/drawing/2014/main" id="{EEE1FB61-5199-6F44-9FAD-2337839752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49" y="1476"/>
                  <a:ext cx="265" cy="228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61" name="Freeform 824">
                  <a:extLst>
                    <a:ext uri="{FF2B5EF4-FFF2-40B4-BE49-F238E27FC236}">
                      <a16:creationId xmlns:a16="http://schemas.microsoft.com/office/drawing/2014/main" id="{31F37EB6-8693-A340-939B-1F3B677BF1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987" y="1424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56" name="Freeform 825">
                <a:extLst>
                  <a:ext uri="{FF2B5EF4-FFF2-40B4-BE49-F238E27FC236}">
                    <a16:creationId xmlns:a16="http://schemas.microsoft.com/office/drawing/2014/main" id="{1C435E7F-E1B6-8343-9D75-8171A4AD7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1615"/>
                <a:ext cx="178" cy="129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rgbClr val="9CE0FA"/>
              </a:solidFill>
              <a:ln w="19050" cmpd="sng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38" name="Group 398">
              <a:extLst>
                <a:ext uri="{FF2B5EF4-FFF2-40B4-BE49-F238E27FC236}">
                  <a16:creationId xmlns:a16="http://schemas.microsoft.com/office/drawing/2014/main" id="{5D86D020-31A1-C340-AFF5-16F60E1A34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27789" y="1518577"/>
              <a:ext cx="375668" cy="713877"/>
              <a:chOff x="3130" y="3288"/>
              <a:chExt cx="410" cy="742"/>
            </a:xfrm>
          </p:grpSpPr>
          <p:sp>
            <p:nvSpPr>
              <p:cNvPr id="139" name="Line 270">
                <a:extLst>
                  <a:ext uri="{FF2B5EF4-FFF2-40B4-BE49-F238E27FC236}">
                    <a16:creationId xmlns:a16="http://schemas.microsoft.com/office/drawing/2014/main" id="{949CE4BD-78DA-604B-92F3-1D03346935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0" name="Line 271">
                <a:extLst>
                  <a:ext uri="{FF2B5EF4-FFF2-40B4-BE49-F238E27FC236}">
                    <a16:creationId xmlns:a16="http://schemas.microsoft.com/office/drawing/2014/main" id="{761F30C6-D770-0C4F-932B-2925C61278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1" name="Line 272">
                <a:extLst>
                  <a:ext uri="{FF2B5EF4-FFF2-40B4-BE49-F238E27FC236}">
                    <a16:creationId xmlns:a16="http://schemas.microsoft.com/office/drawing/2014/main" id="{EBF036A5-9326-5848-9488-8FF87C16E6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2" name="Line 273">
                <a:extLst>
                  <a:ext uri="{FF2B5EF4-FFF2-40B4-BE49-F238E27FC236}">
                    <a16:creationId xmlns:a16="http://schemas.microsoft.com/office/drawing/2014/main" id="{0D102482-3BF2-6241-A997-8609B26D52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3" name="Line 274">
                <a:extLst>
                  <a:ext uri="{FF2B5EF4-FFF2-40B4-BE49-F238E27FC236}">
                    <a16:creationId xmlns:a16="http://schemas.microsoft.com/office/drawing/2014/main" id="{DEAB493C-8B1D-1542-95EF-04647FF4CC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4" name="Line 275">
                <a:extLst>
                  <a:ext uri="{FF2B5EF4-FFF2-40B4-BE49-F238E27FC236}">
                    <a16:creationId xmlns:a16="http://schemas.microsoft.com/office/drawing/2014/main" id="{DCD9A2A9-D9D6-2244-AC74-E5D193BEAC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Line 276">
                <a:extLst>
                  <a:ext uri="{FF2B5EF4-FFF2-40B4-BE49-F238E27FC236}">
                    <a16:creationId xmlns:a16="http://schemas.microsoft.com/office/drawing/2014/main" id="{376EC72C-D465-B74E-BC22-4986E37F39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6" name="Line 277">
                <a:extLst>
                  <a:ext uri="{FF2B5EF4-FFF2-40B4-BE49-F238E27FC236}">
                    <a16:creationId xmlns:a16="http://schemas.microsoft.com/office/drawing/2014/main" id="{87354D11-E156-434D-AEDA-9254277C66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7" name="Line 278">
                <a:extLst>
                  <a:ext uri="{FF2B5EF4-FFF2-40B4-BE49-F238E27FC236}">
                    <a16:creationId xmlns:a16="http://schemas.microsoft.com/office/drawing/2014/main" id="{8B980E52-C78C-A84F-BB89-7BED03E7B3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8" name="Line 279">
                <a:extLst>
                  <a:ext uri="{FF2B5EF4-FFF2-40B4-BE49-F238E27FC236}">
                    <a16:creationId xmlns:a16="http://schemas.microsoft.com/office/drawing/2014/main" id="{73A817D2-6A2B-214B-AB58-27A3A58AC2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9" name="Line 280">
                <a:extLst>
                  <a:ext uri="{FF2B5EF4-FFF2-40B4-BE49-F238E27FC236}">
                    <a16:creationId xmlns:a16="http://schemas.microsoft.com/office/drawing/2014/main" id="{916DC283-CF0C-534A-B976-17BA60CF78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0" name="Line 281">
                <a:extLst>
                  <a:ext uri="{FF2B5EF4-FFF2-40B4-BE49-F238E27FC236}">
                    <a16:creationId xmlns:a16="http://schemas.microsoft.com/office/drawing/2014/main" id="{152ABD1F-B192-7745-B8D9-3C8701CB51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1" name="Line 282">
                <a:extLst>
                  <a:ext uri="{FF2B5EF4-FFF2-40B4-BE49-F238E27FC236}">
                    <a16:creationId xmlns:a16="http://schemas.microsoft.com/office/drawing/2014/main" id="{FD0976AD-805F-3A4B-81C4-53C042F620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2" name="Line 283">
                <a:extLst>
                  <a:ext uri="{FF2B5EF4-FFF2-40B4-BE49-F238E27FC236}">
                    <a16:creationId xmlns:a16="http://schemas.microsoft.com/office/drawing/2014/main" id="{6F5E1723-7AA1-7D47-8277-6D69C281C5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3" name="Line 284">
                <a:extLst>
                  <a:ext uri="{FF2B5EF4-FFF2-40B4-BE49-F238E27FC236}">
                    <a16:creationId xmlns:a16="http://schemas.microsoft.com/office/drawing/2014/main" id="{CBF99551-D088-5247-A082-CCFDDB3328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62" name="Group 161">
            <a:extLst>
              <a:ext uri="{FF2B5EF4-FFF2-40B4-BE49-F238E27FC236}">
                <a16:creationId xmlns:a16="http://schemas.microsoft.com/office/drawing/2014/main" id="{D36517A2-858A-2F4E-A279-18EF97B87F0A}"/>
              </a:ext>
            </a:extLst>
          </p:cNvPr>
          <p:cNvGrpSpPr/>
          <p:nvPr/>
        </p:nvGrpSpPr>
        <p:grpSpPr>
          <a:xfrm>
            <a:off x="6091888" y="2409568"/>
            <a:ext cx="767148" cy="417298"/>
            <a:chOff x="1503784" y="3006600"/>
            <a:chExt cx="1771786" cy="957087"/>
          </a:xfrm>
        </p:grpSpPr>
        <p:grpSp>
          <p:nvGrpSpPr>
            <p:cNvPr id="163" name="Group 162">
              <a:extLst>
                <a:ext uri="{FF2B5EF4-FFF2-40B4-BE49-F238E27FC236}">
                  <a16:creationId xmlns:a16="http://schemas.microsoft.com/office/drawing/2014/main" id="{92C26280-3AA3-9F40-BDFB-C353411E1BF8}"/>
                </a:ext>
              </a:extLst>
            </p:cNvPr>
            <p:cNvGrpSpPr/>
            <p:nvPr/>
          </p:nvGrpSpPr>
          <p:grpSpPr>
            <a:xfrm>
              <a:off x="1503784" y="3006600"/>
              <a:ext cx="1771786" cy="957087"/>
              <a:chOff x="1465684" y="2997075"/>
              <a:chExt cx="1771786" cy="957087"/>
            </a:xfrm>
          </p:grpSpPr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9E8B6F04-3D12-834A-9A5C-1A65B7A4E0AC}"/>
                  </a:ext>
                </a:extLst>
              </p:cNvPr>
              <p:cNvSpPr/>
              <p:nvPr/>
            </p:nvSpPr>
            <p:spPr>
              <a:xfrm>
                <a:off x="1465684" y="3328365"/>
                <a:ext cx="1771786" cy="625797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5" name="Oval 184">
                <a:extLst>
                  <a:ext uri="{FF2B5EF4-FFF2-40B4-BE49-F238E27FC236}">
                    <a16:creationId xmlns:a16="http://schemas.microsoft.com/office/drawing/2014/main" id="{BAB71BE8-621D-4240-A0D6-BF414D90BD58}"/>
                  </a:ext>
                </a:extLst>
              </p:cNvPr>
              <p:cNvSpPr/>
              <p:nvPr/>
            </p:nvSpPr>
            <p:spPr>
              <a:xfrm>
                <a:off x="1466704" y="2997075"/>
                <a:ext cx="1769640" cy="619577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</p:grpSp>
        <p:grpSp>
          <p:nvGrpSpPr>
            <p:cNvPr id="164" name="Group 163">
              <a:extLst>
                <a:ext uri="{FF2B5EF4-FFF2-40B4-BE49-F238E27FC236}">
                  <a16:creationId xmlns:a16="http://schemas.microsoft.com/office/drawing/2014/main" id="{2CF17390-18A6-FD41-8F3E-71727D24BB9D}"/>
                </a:ext>
              </a:extLst>
            </p:cNvPr>
            <p:cNvGrpSpPr/>
            <p:nvPr/>
          </p:nvGrpSpPr>
          <p:grpSpPr>
            <a:xfrm>
              <a:off x="1977616" y="3038475"/>
              <a:ext cx="768409" cy="553944"/>
              <a:chOff x="1968091" y="3022600"/>
              <a:chExt cx="768409" cy="553944"/>
            </a:xfrm>
          </p:grpSpPr>
          <p:grpSp>
            <p:nvGrpSpPr>
              <p:cNvPr id="165" name="Group 164">
                <a:extLst>
                  <a:ext uri="{FF2B5EF4-FFF2-40B4-BE49-F238E27FC236}">
                    <a16:creationId xmlns:a16="http://schemas.microsoft.com/office/drawing/2014/main" id="{D9E64B64-6849-FE45-BF46-0D918231AF05}"/>
                  </a:ext>
                </a:extLst>
              </p:cNvPr>
              <p:cNvGrpSpPr/>
              <p:nvPr/>
            </p:nvGrpSpPr>
            <p:grpSpPr>
              <a:xfrm>
                <a:off x="2032000" y="3022600"/>
                <a:ext cx="257175" cy="544419"/>
                <a:chOff x="2441575" y="2479675"/>
                <a:chExt cx="765175" cy="1028347"/>
              </a:xfrm>
            </p:grpSpPr>
            <p:sp>
              <p:nvSpPr>
                <p:cNvPr id="182" name="Parallelogram 181">
                  <a:extLst>
                    <a:ext uri="{FF2B5EF4-FFF2-40B4-BE49-F238E27FC236}">
                      <a16:creationId xmlns:a16="http://schemas.microsoft.com/office/drawing/2014/main" id="{6EE94B82-B12D-EC48-AE9F-573C3874B87C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83" name="Parallelogram 182">
                  <a:extLst>
                    <a:ext uri="{FF2B5EF4-FFF2-40B4-BE49-F238E27FC236}">
                      <a16:creationId xmlns:a16="http://schemas.microsoft.com/office/drawing/2014/main" id="{D55E08F2-F010-B342-A40A-546A40CBE2DD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166" name="Group 165">
                <a:extLst>
                  <a:ext uri="{FF2B5EF4-FFF2-40B4-BE49-F238E27FC236}">
                    <a16:creationId xmlns:a16="http://schemas.microsoft.com/office/drawing/2014/main" id="{ACDF3551-D60A-3F45-9A09-E70CE24AC5ED}"/>
                  </a:ext>
                </a:extLst>
              </p:cNvPr>
              <p:cNvGrpSpPr/>
              <p:nvPr/>
            </p:nvGrpSpPr>
            <p:grpSpPr>
              <a:xfrm flipH="1">
                <a:off x="2441575" y="3032125"/>
                <a:ext cx="257175" cy="544419"/>
                <a:chOff x="2441575" y="2479675"/>
                <a:chExt cx="765175" cy="1028347"/>
              </a:xfrm>
            </p:grpSpPr>
            <p:sp>
              <p:nvSpPr>
                <p:cNvPr id="180" name="Parallelogram 179">
                  <a:extLst>
                    <a:ext uri="{FF2B5EF4-FFF2-40B4-BE49-F238E27FC236}">
                      <a16:creationId xmlns:a16="http://schemas.microsoft.com/office/drawing/2014/main" id="{0DDB23E6-6B20-2941-B01E-E2D5EEAD5F04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81" name="Parallelogram 180">
                  <a:extLst>
                    <a:ext uri="{FF2B5EF4-FFF2-40B4-BE49-F238E27FC236}">
                      <a16:creationId xmlns:a16="http://schemas.microsoft.com/office/drawing/2014/main" id="{3BE52042-F8B2-6D41-8779-915E3CDE4175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67" name="Parallelogram 166">
                <a:extLst>
                  <a:ext uri="{FF2B5EF4-FFF2-40B4-BE49-F238E27FC236}">
                    <a16:creationId xmlns:a16="http://schemas.microsoft.com/office/drawing/2014/main" id="{B455ABEB-23BD-DE4C-8E03-D8F0E9018FCF}"/>
                  </a:ext>
                </a:extLst>
              </p:cNvPr>
              <p:cNvSpPr/>
              <p:nvPr/>
            </p:nvSpPr>
            <p:spPr>
              <a:xfrm flipV="1">
                <a:off x="2057400" y="3130550"/>
                <a:ext cx="625475" cy="60324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8" name="Parallelogram 167">
                <a:extLst>
                  <a:ext uri="{FF2B5EF4-FFF2-40B4-BE49-F238E27FC236}">
                    <a16:creationId xmlns:a16="http://schemas.microsoft.com/office/drawing/2014/main" id="{7BC57952-7B7C-D64A-B949-8C6E9F43AAC1}"/>
                  </a:ext>
                </a:extLst>
              </p:cNvPr>
              <p:cNvSpPr/>
              <p:nvPr/>
            </p:nvSpPr>
            <p:spPr>
              <a:xfrm rot="17056647">
                <a:off x="2079626" y="3187701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9" name="Parallelogram 168">
                <a:extLst>
                  <a:ext uri="{FF2B5EF4-FFF2-40B4-BE49-F238E27FC236}">
                    <a16:creationId xmlns:a16="http://schemas.microsoft.com/office/drawing/2014/main" id="{3B1815F2-0846-CC40-985E-2CC850031A80}"/>
                  </a:ext>
                </a:extLst>
              </p:cNvPr>
              <p:cNvSpPr/>
              <p:nvPr/>
            </p:nvSpPr>
            <p:spPr>
              <a:xfrm rot="17384936" flipV="1">
                <a:off x="1990347" y="3141540"/>
                <a:ext cx="95195" cy="50805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0" name="Parallelogram 169">
                <a:extLst>
                  <a:ext uri="{FF2B5EF4-FFF2-40B4-BE49-F238E27FC236}">
                    <a16:creationId xmlns:a16="http://schemas.microsoft.com/office/drawing/2014/main" id="{913404AE-BF22-764D-B1A1-9EA2B257AB35}"/>
                  </a:ext>
                </a:extLst>
              </p:cNvPr>
              <p:cNvSpPr/>
              <p:nvPr/>
            </p:nvSpPr>
            <p:spPr>
              <a:xfrm>
                <a:off x="2032000" y="3162300"/>
                <a:ext cx="6508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1" name="Parallelogram 170">
                <a:extLst>
                  <a:ext uri="{FF2B5EF4-FFF2-40B4-BE49-F238E27FC236}">
                    <a16:creationId xmlns:a16="http://schemas.microsoft.com/office/drawing/2014/main" id="{5A2FA4E0-E3E0-5C47-8D3A-A7484250715C}"/>
                  </a:ext>
                </a:extLst>
              </p:cNvPr>
              <p:cNvSpPr/>
              <p:nvPr/>
            </p:nvSpPr>
            <p:spPr>
              <a:xfrm rot="4215064" flipH="1" flipV="1">
                <a:off x="2627741" y="3146398"/>
                <a:ext cx="9519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2" name="Parallelogram 171">
                <a:extLst>
                  <a:ext uri="{FF2B5EF4-FFF2-40B4-BE49-F238E27FC236}">
                    <a16:creationId xmlns:a16="http://schemas.microsoft.com/office/drawing/2014/main" id="{D17790A6-CED1-B84C-A41F-DC56511BDCB1}"/>
                  </a:ext>
                </a:extLst>
              </p:cNvPr>
              <p:cNvSpPr/>
              <p:nvPr/>
            </p:nvSpPr>
            <p:spPr>
              <a:xfrm rot="4492456">
                <a:off x="2397126" y="31972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0B4C1889-60B9-064B-AC99-824B1343605B}"/>
                  </a:ext>
                </a:extLst>
              </p:cNvPr>
              <p:cNvGrpSpPr/>
              <p:nvPr/>
            </p:nvGrpSpPr>
            <p:grpSpPr>
              <a:xfrm>
                <a:off x="1968091" y="3322545"/>
                <a:ext cx="768409" cy="96354"/>
                <a:chOff x="1968092" y="3319370"/>
                <a:chExt cx="677104" cy="96354"/>
              </a:xfrm>
            </p:grpSpPr>
            <p:sp>
              <p:nvSpPr>
                <p:cNvPr id="176" name="Parallelogram 175">
                  <a:extLst>
                    <a:ext uri="{FF2B5EF4-FFF2-40B4-BE49-F238E27FC236}">
                      <a16:creationId xmlns:a16="http://schemas.microsoft.com/office/drawing/2014/main" id="{07B36360-9A3A-DC46-B550-29C20AA0C257}"/>
                    </a:ext>
                  </a:extLst>
                </p:cNvPr>
                <p:cNvSpPr/>
                <p:nvPr/>
              </p:nvSpPr>
              <p:spPr>
                <a:xfrm flipV="1">
                  <a:off x="2012950" y="3330575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7" name="Parallelogram 176">
                  <a:extLst>
                    <a:ext uri="{FF2B5EF4-FFF2-40B4-BE49-F238E27FC236}">
                      <a16:creationId xmlns:a16="http://schemas.microsoft.com/office/drawing/2014/main" id="{ABA6FB54-3EC0-AE4F-9782-569D5393345F}"/>
                    </a:ext>
                  </a:extLst>
                </p:cNvPr>
                <p:cNvSpPr/>
                <p:nvPr/>
              </p:nvSpPr>
              <p:spPr>
                <a:xfrm rot="17384936" flipV="1">
                  <a:off x="1945897" y="3341565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8" name="Parallelogram 177">
                  <a:extLst>
                    <a:ext uri="{FF2B5EF4-FFF2-40B4-BE49-F238E27FC236}">
                      <a16:creationId xmlns:a16="http://schemas.microsoft.com/office/drawing/2014/main" id="{F82E7FFE-DDEF-D743-96DC-E3D9F4A2D42C}"/>
                    </a:ext>
                  </a:extLst>
                </p:cNvPr>
                <p:cNvSpPr/>
                <p:nvPr/>
              </p:nvSpPr>
              <p:spPr>
                <a:xfrm>
                  <a:off x="1987550" y="3362325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9" name="Parallelogram 178">
                  <a:extLst>
                    <a:ext uri="{FF2B5EF4-FFF2-40B4-BE49-F238E27FC236}">
                      <a16:creationId xmlns:a16="http://schemas.microsoft.com/office/drawing/2014/main" id="{C9D402E7-CB51-FD47-85D7-5877A17BFBFE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577455" y="3347983"/>
                  <a:ext cx="95195" cy="40287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74" name="Parallelogram 173">
                <a:extLst>
                  <a:ext uri="{FF2B5EF4-FFF2-40B4-BE49-F238E27FC236}">
                    <a16:creationId xmlns:a16="http://schemas.microsoft.com/office/drawing/2014/main" id="{74FA71DB-E74A-DB43-BE5D-9E4CECB32940}"/>
                  </a:ext>
                </a:extLst>
              </p:cNvPr>
              <p:cNvSpPr/>
              <p:nvPr/>
            </p:nvSpPr>
            <p:spPr>
              <a:xfrm rot="4389628">
                <a:off x="2495482" y="3370576"/>
                <a:ext cx="160883" cy="55150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5" name="Parallelogram 174">
                <a:extLst>
                  <a:ext uri="{FF2B5EF4-FFF2-40B4-BE49-F238E27FC236}">
                    <a16:creationId xmlns:a16="http://schemas.microsoft.com/office/drawing/2014/main" id="{428D2F5D-5588-DB4B-8D69-289FA762F5F7}"/>
                  </a:ext>
                </a:extLst>
              </p:cNvPr>
              <p:cNvSpPr/>
              <p:nvPr/>
            </p:nvSpPr>
            <p:spPr>
              <a:xfrm rot="17068257">
                <a:off x="2025651" y="33623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pic>
        <p:nvPicPr>
          <p:cNvPr id="186" name="Picture 185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C84C158D-D53E-494D-A141-A35C4E143AB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28755" y="3842952"/>
            <a:ext cx="1051879" cy="988540"/>
          </a:xfrm>
          <a:prstGeom prst="rect">
            <a:avLst/>
          </a:prstGeom>
        </p:spPr>
      </p:pic>
      <p:pic>
        <p:nvPicPr>
          <p:cNvPr id="187" name="Picture 186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6A9784C5-9B92-0F49-98EA-6368E55C06D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865235" y="4353698"/>
            <a:ext cx="771378" cy="724929"/>
          </a:xfrm>
          <a:prstGeom prst="rect">
            <a:avLst/>
          </a:prstGeom>
        </p:spPr>
      </p:pic>
      <p:pic>
        <p:nvPicPr>
          <p:cNvPr id="188" name="Picture 187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FD0533C8-E0A5-5B49-B029-B3C0A2794A0D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828723" y="4567881"/>
            <a:ext cx="523550" cy="492024"/>
          </a:xfrm>
          <a:prstGeom prst="rect">
            <a:avLst/>
          </a:prstGeom>
        </p:spPr>
      </p:pic>
      <p:grpSp>
        <p:nvGrpSpPr>
          <p:cNvPr id="199" name="Group 198">
            <a:extLst>
              <a:ext uri="{FF2B5EF4-FFF2-40B4-BE49-F238E27FC236}">
                <a16:creationId xmlns:a16="http://schemas.microsoft.com/office/drawing/2014/main" id="{16988D8D-0A6E-8B41-9255-321764CBFED6}"/>
              </a:ext>
            </a:extLst>
          </p:cNvPr>
          <p:cNvGrpSpPr/>
          <p:nvPr/>
        </p:nvGrpSpPr>
        <p:grpSpPr>
          <a:xfrm>
            <a:off x="689621" y="1603077"/>
            <a:ext cx="9942163" cy="4648200"/>
            <a:chOff x="689621" y="1603077"/>
            <a:chExt cx="9942163" cy="4648200"/>
          </a:xfrm>
        </p:grpSpPr>
        <p:sp>
          <p:nvSpPr>
            <p:cNvPr id="189" name="Rectangle 4">
              <a:extLst>
                <a:ext uri="{FF2B5EF4-FFF2-40B4-BE49-F238E27FC236}">
                  <a16:creationId xmlns:a16="http://schemas.microsoft.com/office/drawing/2014/main" id="{7AD5ADDA-DECD-484D-98FB-1D9B915EE5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621" y="1603077"/>
              <a:ext cx="4166584" cy="4648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spcBef>
                  <a:spcPct val="20000"/>
                </a:spcBef>
                <a:buClr>
                  <a:srgbClr val="000099"/>
                </a:buClr>
                <a:buSzPct val="75000"/>
                <a:tabLst>
                  <a:tab pos="746125" algn="l"/>
                </a:tabLst>
                <a:defRPr/>
              </a:pPr>
              <a:r>
                <a:rPr lang="en-US" sz="2800" dirty="0">
                  <a:solidFill>
                    <a:srgbClr val="C00000"/>
                  </a:solidFill>
                </a:rPr>
                <a:t>Serving Gateway (S-GW), PDN Gateway (P-GW)</a:t>
              </a:r>
            </a:p>
            <a:p>
              <a:pPr marL="295275" indent="-234950"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lie on data path from mobile to/from Internet</a:t>
              </a:r>
            </a:p>
            <a:p>
              <a:pPr marL="295275" indent="-234950"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P-GW</a:t>
              </a:r>
            </a:p>
            <a:p>
              <a:pPr marL="628650" lvl="1" indent="-222250">
                <a:lnSpc>
                  <a:spcPct val="90000"/>
                </a:lnSpc>
                <a:spcBef>
                  <a:spcPts val="200"/>
                </a:spcBef>
                <a:buClr>
                  <a:srgbClr val="011199"/>
                </a:buClr>
                <a:buSzPct val="100000"/>
                <a:buFont typeface="Arial" panose="020B0604020202020204" pitchFamily="34" charset="0"/>
                <a:buChar char="•"/>
                <a:tabLst>
                  <a:tab pos="566738" algn="l"/>
                </a:tabLst>
                <a:defRPr/>
              </a:pPr>
              <a:r>
                <a:rPr lang="en-US" sz="2400" dirty="0"/>
                <a:t>gateway to mobile cellular network</a:t>
              </a:r>
            </a:p>
            <a:p>
              <a:pPr marL="628650" lvl="1" indent="-222250">
                <a:lnSpc>
                  <a:spcPct val="90000"/>
                </a:lnSpc>
                <a:spcBef>
                  <a:spcPts val="200"/>
                </a:spcBef>
                <a:buClr>
                  <a:srgbClr val="011199"/>
                </a:buClr>
                <a:buSzPct val="100000"/>
                <a:buFont typeface="Arial" panose="020B0604020202020204" pitchFamily="34" charset="0"/>
                <a:buChar char="•"/>
                <a:tabLst>
                  <a:tab pos="566738" algn="l"/>
                </a:tabLst>
                <a:defRPr/>
              </a:pPr>
              <a:r>
                <a:rPr lang="en-US" sz="2400" dirty="0"/>
                <a:t>Looks like nay other internet gateway router</a:t>
              </a:r>
            </a:p>
            <a:p>
              <a:pPr marL="628650" lvl="1" indent="-222250">
                <a:lnSpc>
                  <a:spcPct val="90000"/>
                </a:lnSpc>
                <a:spcBef>
                  <a:spcPts val="200"/>
                </a:spcBef>
                <a:buClr>
                  <a:srgbClr val="011199"/>
                </a:buClr>
                <a:buSzPct val="100000"/>
                <a:buFont typeface="Arial" panose="020B0604020202020204" pitchFamily="34" charset="0"/>
                <a:buChar char="•"/>
                <a:tabLst>
                  <a:tab pos="566738" algn="l"/>
                </a:tabLst>
                <a:defRPr/>
              </a:pPr>
              <a:r>
                <a:rPr lang="en-US" sz="2400" dirty="0"/>
                <a:t>provides NAT services </a:t>
              </a:r>
            </a:p>
            <a:p>
              <a:pPr marL="233363" indent="-284163">
                <a:lnSpc>
                  <a:spcPct val="90000"/>
                </a:lnSpc>
                <a:spcBef>
                  <a:spcPts val="6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566738" algn="l"/>
                </a:tabLst>
                <a:defRPr/>
              </a:pPr>
              <a:r>
                <a:rPr lang="en-US" sz="2400" dirty="0"/>
                <a:t>other routers:</a:t>
              </a:r>
            </a:p>
            <a:p>
              <a:pPr marL="628650" lvl="1" indent="-222250">
                <a:lnSpc>
                  <a:spcPct val="90000"/>
                </a:lnSpc>
                <a:spcBef>
                  <a:spcPts val="600"/>
                </a:spcBef>
                <a:buClr>
                  <a:srgbClr val="011199"/>
                </a:buClr>
                <a:buSzPct val="100000"/>
                <a:buFont typeface="Arial" panose="020B0604020202020204" pitchFamily="34" charset="0"/>
                <a:buChar char="•"/>
                <a:tabLst>
                  <a:tab pos="566738" algn="l"/>
                </a:tabLst>
                <a:defRPr/>
              </a:pPr>
              <a:r>
                <a:rPr lang="en-US" sz="2400" dirty="0">
                  <a:solidFill>
                    <a:prstClr val="black"/>
                  </a:solidFill>
                </a:rPr>
                <a:t>extensive use of tunneling</a:t>
              </a:r>
              <a:endParaRPr lang="en-US" sz="2800" dirty="0">
                <a:solidFill>
                  <a:prstClr val="black"/>
                </a:solidFill>
              </a:endParaRPr>
            </a:p>
            <a:p>
              <a:pPr marL="233363" indent="-284163">
                <a:lnSpc>
                  <a:spcPct val="90000"/>
                </a:lnSpc>
                <a:spcBef>
                  <a:spcPts val="6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566738" algn="l"/>
                </a:tabLst>
                <a:defRPr/>
              </a:pPr>
              <a:endParaRPr lang="en-US" sz="2800" dirty="0"/>
            </a:p>
            <a:p>
              <a:pPr marL="342900" indent="-342900">
                <a:spcBef>
                  <a:spcPct val="20000"/>
                </a:spcBef>
                <a:buClr>
                  <a:srgbClr val="000099"/>
                </a:buClr>
                <a:buSzPct val="75000"/>
                <a:buFont typeface="Wingdings" charset="0"/>
                <a:buNone/>
                <a:tabLst>
                  <a:tab pos="746125" algn="l"/>
                </a:tabLst>
                <a:defRPr/>
              </a:pPr>
              <a:endParaRPr lang="en-US" sz="2400" dirty="0">
                <a:cs typeface="+mn-cs"/>
              </a:endParaRPr>
            </a:p>
          </p:txBody>
        </p:sp>
        <p:cxnSp>
          <p:nvCxnSpPr>
            <p:cNvPr id="198" name="Straight Connector 197">
              <a:extLst>
                <a:ext uri="{FF2B5EF4-FFF2-40B4-BE49-F238E27FC236}">
                  <a16:creationId xmlns:a16="http://schemas.microsoft.com/office/drawing/2014/main" id="{B4423525-BD9A-2C49-852E-B62A37A0D7EC}"/>
                </a:ext>
              </a:extLst>
            </p:cNvPr>
            <p:cNvCxnSpPr>
              <a:cxnSpLocks/>
              <a:endCxn id="67" idx="9"/>
            </p:cNvCxnSpPr>
            <p:nvPr/>
          </p:nvCxnSpPr>
          <p:spPr>
            <a:xfrm>
              <a:off x="3954162" y="2310713"/>
              <a:ext cx="6677622" cy="1148608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" name="Straight Connector 189">
              <a:extLst>
                <a:ext uri="{FF2B5EF4-FFF2-40B4-BE49-F238E27FC236}">
                  <a16:creationId xmlns:a16="http://schemas.microsoft.com/office/drawing/2014/main" id="{869B3CE9-A4E9-EB44-8130-5EC9D7FA8001}"/>
                </a:ext>
              </a:extLst>
            </p:cNvPr>
            <p:cNvCxnSpPr>
              <a:cxnSpLocks/>
              <a:endCxn id="62" idx="13"/>
            </p:cNvCxnSpPr>
            <p:nvPr/>
          </p:nvCxnSpPr>
          <p:spPr>
            <a:xfrm>
              <a:off x="3958771" y="2311400"/>
              <a:ext cx="4902859" cy="1739218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1021457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Elements of 4G LTE architecture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44</a:t>
            </a:fld>
            <a:endParaRPr lang="en-US" dirty="0"/>
          </a:p>
        </p:txBody>
      </p:sp>
      <p:sp>
        <p:nvSpPr>
          <p:cNvPr id="7" name="Hexagon 6">
            <a:extLst>
              <a:ext uri="{FF2B5EF4-FFF2-40B4-BE49-F238E27FC236}">
                <a16:creationId xmlns:a16="http://schemas.microsoft.com/office/drawing/2014/main" id="{08D7ADEB-DEFA-2140-A327-52FA5F1CF40F}"/>
              </a:ext>
            </a:extLst>
          </p:cNvPr>
          <p:cNvSpPr/>
          <p:nvPr/>
        </p:nvSpPr>
        <p:spPr>
          <a:xfrm>
            <a:off x="4757358" y="1791732"/>
            <a:ext cx="2397211" cy="1989436"/>
          </a:xfrm>
          <a:prstGeom prst="hexagon">
            <a:avLst/>
          </a:prstGeom>
          <a:solidFill>
            <a:srgbClr val="9AE0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FD2D7FAE-DA90-374E-A4B8-23D056E77A6C}"/>
              </a:ext>
            </a:extLst>
          </p:cNvPr>
          <p:cNvSpPr/>
          <p:nvPr/>
        </p:nvSpPr>
        <p:spPr>
          <a:xfrm>
            <a:off x="6908799" y="1910325"/>
            <a:ext cx="4498899" cy="2763823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  <a:gd name="connsiteX0" fmla="*/ 284280 w 1465949"/>
              <a:gd name="connsiteY0" fmla="*/ 16581 h 752973"/>
              <a:gd name="connsiteX1" fmla="*/ 153170 w 1465949"/>
              <a:gd name="connsiteY1" fmla="*/ 241755 h 752973"/>
              <a:gd name="connsiteX2" fmla="*/ 739 w 1465949"/>
              <a:gd name="connsiteY2" fmla="*/ 453182 h 752973"/>
              <a:gd name="connsiteX3" fmla="*/ 111922 w 1465949"/>
              <a:gd name="connsiteY3" fmla="*/ 668354 h 752973"/>
              <a:gd name="connsiteX4" fmla="*/ 424954 w 1465949"/>
              <a:gd name="connsiteY4" fmla="*/ 750509 h 752973"/>
              <a:gd name="connsiteX5" fmla="*/ 1340024 w 1465949"/>
              <a:gd name="connsiteY5" fmla="*/ 700972 h 752973"/>
              <a:gd name="connsiteX6" fmla="*/ 1439213 w 1465949"/>
              <a:gd name="connsiteY6" fmla="*/ 305838 h 752973"/>
              <a:gd name="connsiteX7" fmla="*/ 1208189 w 1465949"/>
              <a:gd name="connsiteY7" fmla="*/ 92804 h 752973"/>
              <a:gd name="connsiteX8" fmla="*/ 900530 w 1465949"/>
              <a:gd name="connsiteY8" fmla="*/ 5010 h 752973"/>
              <a:gd name="connsiteX9" fmla="*/ 284280 w 1465949"/>
              <a:gd name="connsiteY9" fmla="*/ 16581 h 752973"/>
              <a:gd name="connsiteX0" fmla="*/ 215678 w 1465949"/>
              <a:gd name="connsiteY0" fmla="*/ 15568 h 755280"/>
              <a:gd name="connsiteX1" fmla="*/ 153170 w 1465949"/>
              <a:gd name="connsiteY1" fmla="*/ 244062 h 755280"/>
              <a:gd name="connsiteX2" fmla="*/ 739 w 1465949"/>
              <a:gd name="connsiteY2" fmla="*/ 455489 h 755280"/>
              <a:gd name="connsiteX3" fmla="*/ 111922 w 1465949"/>
              <a:gd name="connsiteY3" fmla="*/ 670661 h 755280"/>
              <a:gd name="connsiteX4" fmla="*/ 424954 w 1465949"/>
              <a:gd name="connsiteY4" fmla="*/ 752816 h 755280"/>
              <a:gd name="connsiteX5" fmla="*/ 1340024 w 1465949"/>
              <a:gd name="connsiteY5" fmla="*/ 703279 h 755280"/>
              <a:gd name="connsiteX6" fmla="*/ 1439213 w 1465949"/>
              <a:gd name="connsiteY6" fmla="*/ 308145 h 755280"/>
              <a:gd name="connsiteX7" fmla="*/ 1208189 w 1465949"/>
              <a:gd name="connsiteY7" fmla="*/ 95111 h 755280"/>
              <a:gd name="connsiteX8" fmla="*/ 900530 w 1465949"/>
              <a:gd name="connsiteY8" fmla="*/ 7317 h 755280"/>
              <a:gd name="connsiteX9" fmla="*/ 215678 w 1465949"/>
              <a:gd name="connsiteY9" fmla="*/ 15568 h 755280"/>
              <a:gd name="connsiteX0" fmla="*/ 158423 w 1408694"/>
              <a:gd name="connsiteY0" fmla="*/ 15568 h 755280"/>
              <a:gd name="connsiteX1" fmla="*/ 95915 w 1408694"/>
              <a:gd name="connsiteY1" fmla="*/ 244062 h 755280"/>
              <a:gd name="connsiteX2" fmla="*/ 9068 w 1408694"/>
              <a:gd name="connsiteY2" fmla="*/ 472501 h 755280"/>
              <a:gd name="connsiteX3" fmla="*/ 54667 w 1408694"/>
              <a:gd name="connsiteY3" fmla="*/ 670661 h 755280"/>
              <a:gd name="connsiteX4" fmla="*/ 367699 w 1408694"/>
              <a:gd name="connsiteY4" fmla="*/ 752816 h 755280"/>
              <a:gd name="connsiteX5" fmla="*/ 1282769 w 1408694"/>
              <a:gd name="connsiteY5" fmla="*/ 703279 h 755280"/>
              <a:gd name="connsiteX6" fmla="*/ 1381958 w 1408694"/>
              <a:gd name="connsiteY6" fmla="*/ 308145 h 755280"/>
              <a:gd name="connsiteX7" fmla="*/ 1150934 w 1408694"/>
              <a:gd name="connsiteY7" fmla="*/ 95111 h 755280"/>
              <a:gd name="connsiteX8" fmla="*/ 843275 w 1408694"/>
              <a:gd name="connsiteY8" fmla="*/ 7317 h 755280"/>
              <a:gd name="connsiteX9" fmla="*/ 158423 w 1408694"/>
              <a:gd name="connsiteY9" fmla="*/ 15568 h 755280"/>
              <a:gd name="connsiteX0" fmla="*/ 151540 w 1401811"/>
              <a:gd name="connsiteY0" fmla="*/ 15568 h 755280"/>
              <a:gd name="connsiteX1" fmla="*/ 89032 w 1401811"/>
              <a:gd name="connsiteY1" fmla="*/ 244062 h 755280"/>
              <a:gd name="connsiteX2" fmla="*/ 2185 w 1401811"/>
              <a:gd name="connsiteY2" fmla="*/ 472501 h 755280"/>
              <a:gd name="connsiteX3" fmla="*/ 67073 w 1401811"/>
              <a:gd name="connsiteY3" fmla="*/ 640039 h 755280"/>
              <a:gd name="connsiteX4" fmla="*/ 360816 w 1401811"/>
              <a:gd name="connsiteY4" fmla="*/ 752816 h 755280"/>
              <a:gd name="connsiteX5" fmla="*/ 1275886 w 1401811"/>
              <a:gd name="connsiteY5" fmla="*/ 703279 h 755280"/>
              <a:gd name="connsiteX6" fmla="*/ 1375075 w 1401811"/>
              <a:gd name="connsiteY6" fmla="*/ 308145 h 755280"/>
              <a:gd name="connsiteX7" fmla="*/ 1144051 w 1401811"/>
              <a:gd name="connsiteY7" fmla="*/ 95111 h 755280"/>
              <a:gd name="connsiteX8" fmla="*/ 836392 w 1401811"/>
              <a:gd name="connsiteY8" fmla="*/ 7317 h 755280"/>
              <a:gd name="connsiteX9" fmla="*/ 151540 w 1401811"/>
              <a:gd name="connsiteY9" fmla="*/ 15568 h 755280"/>
              <a:gd name="connsiteX0" fmla="*/ 154312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154312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4583" h="761031">
                <a:moveTo>
                  <a:pt x="231469" y="21319"/>
                </a:moveTo>
                <a:cubicBezTo>
                  <a:pt x="113339" y="68148"/>
                  <a:pt x="168135" y="217890"/>
                  <a:pt x="130383" y="294045"/>
                </a:cubicBezTo>
                <a:cubicBezTo>
                  <a:pt x="92631" y="370200"/>
                  <a:pt x="15047" y="419628"/>
                  <a:pt x="4957" y="478252"/>
                </a:cubicBezTo>
                <a:cubicBezTo>
                  <a:pt x="-5133" y="536876"/>
                  <a:pt x="-6784" y="601806"/>
                  <a:pt x="69845" y="645790"/>
                </a:cubicBezTo>
                <a:cubicBezTo>
                  <a:pt x="114412" y="664652"/>
                  <a:pt x="174902" y="743051"/>
                  <a:pt x="363588" y="758567"/>
                </a:cubicBezTo>
                <a:cubicBezTo>
                  <a:pt x="827649" y="755219"/>
                  <a:pt x="1109615" y="783142"/>
                  <a:pt x="1278658" y="709030"/>
                </a:cubicBezTo>
                <a:cubicBezTo>
                  <a:pt x="1447701" y="634918"/>
                  <a:pt x="1407676" y="440091"/>
                  <a:pt x="1377847" y="313896"/>
                </a:cubicBezTo>
                <a:cubicBezTo>
                  <a:pt x="1318189" y="194584"/>
                  <a:pt x="1265114" y="253952"/>
                  <a:pt x="1146823" y="100862"/>
                </a:cubicBezTo>
                <a:cubicBezTo>
                  <a:pt x="1043800" y="52777"/>
                  <a:pt x="899969" y="21099"/>
                  <a:pt x="839164" y="13068"/>
                </a:cubicBezTo>
                <a:cubicBezTo>
                  <a:pt x="716407" y="20525"/>
                  <a:pt x="349599" y="-25510"/>
                  <a:pt x="231469" y="2131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C3752EA1-A036-214E-A4D2-722E1761E424}"/>
              </a:ext>
            </a:extLst>
          </p:cNvPr>
          <p:cNvCxnSpPr/>
          <p:nvPr/>
        </p:nvCxnSpPr>
        <p:spPr>
          <a:xfrm flipH="1" flipV="1">
            <a:off x="8724767" y="3505909"/>
            <a:ext cx="187288" cy="68283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35A928C1-EFBE-BB44-80D9-8ED0D30950AB}"/>
              </a:ext>
            </a:extLst>
          </p:cNvPr>
          <p:cNvCxnSpPr/>
          <p:nvPr/>
        </p:nvCxnSpPr>
        <p:spPr>
          <a:xfrm>
            <a:off x="8754732" y="3491584"/>
            <a:ext cx="1060146" cy="412464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8C656B73-DF75-3D42-AE5F-5E5138906F3B}"/>
              </a:ext>
            </a:extLst>
          </p:cNvPr>
          <p:cNvCxnSpPr>
            <a:cxnSpLocks/>
            <a:endCxn id="65" idx="4"/>
          </p:cNvCxnSpPr>
          <p:nvPr/>
        </p:nvCxnSpPr>
        <p:spPr>
          <a:xfrm flipV="1">
            <a:off x="9814878" y="3680349"/>
            <a:ext cx="818137" cy="223702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A73C4CD2-2AAF-B44F-8ACD-EEBCEB5EEA7E}"/>
              </a:ext>
            </a:extLst>
          </p:cNvPr>
          <p:cNvCxnSpPr/>
          <p:nvPr/>
        </p:nvCxnSpPr>
        <p:spPr>
          <a:xfrm flipH="1" flipV="1">
            <a:off x="7656511" y="3055704"/>
            <a:ext cx="1124574" cy="419805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1B0E8E79-3917-C941-99D6-99BD80BF69D8}"/>
              </a:ext>
            </a:extLst>
          </p:cNvPr>
          <p:cNvCxnSpPr/>
          <p:nvPr/>
        </p:nvCxnSpPr>
        <p:spPr>
          <a:xfrm flipV="1">
            <a:off x="8781081" y="2910099"/>
            <a:ext cx="1002157" cy="565408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33E73ED2-9388-9440-BEC7-4709DF64F9E3}"/>
              </a:ext>
            </a:extLst>
          </p:cNvPr>
          <p:cNvCxnSpPr>
            <a:cxnSpLocks/>
            <a:stCxn id="89" idx="4"/>
          </p:cNvCxnSpPr>
          <p:nvPr/>
        </p:nvCxnSpPr>
        <p:spPr>
          <a:xfrm>
            <a:off x="7389190" y="3739485"/>
            <a:ext cx="1522865" cy="449254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F341DEC8-0EA4-B047-9EC0-A26A0EE1B143}"/>
              </a:ext>
            </a:extLst>
          </p:cNvPr>
          <p:cNvCxnSpPr/>
          <p:nvPr/>
        </p:nvCxnSpPr>
        <p:spPr>
          <a:xfrm flipV="1">
            <a:off x="7209979" y="3485174"/>
            <a:ext cx="1514786" cy="233887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ADB9832A-2E89-EC43-BA31-49F4524A4BE4}"/>
              </a:ext>
            </a:extLst>
          </p:cNvPr>
          <p:cNvCxnSpPr>
            <a:cxnSpLocks/>
          </p:cNvCxnSpPr>
          <p:nvPr/>
        </p:nvCxnSpPr>
        <p:spPr>
          <a:xfrm>
            <a:off x="10631673" y="3529431"/>
            <a:ext cx="909542" cy="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955AF617-ABFA-674E-B1F8-7C9F603469DA}"/>
              </a:ext>
            </a:extLst>
          </p:cNvPr>
          <p:cNvSpPr txBox="1"/>
          <p:nvPr/>
        </p:nvSpPr>
        <p:spPr>
          <a:xfrm>
            <a:off x="7973562" y="2332045"/>
            <a:ext cx="1096302" cy="5646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Mobility Management Entity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MME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79FF8E6-11BB-EE49-AFCB-83F5B6720CA3}"/>
              </a:ext>
            </a:extLst>
          </p:cNvPr>
          <p:cNvSpPr txBox="1"/>
          <p:nvPr/>
        </p:nvSpPr>
        <p:spPr>
          <a:xfrm>
            <a:off x="7791233" y="4413571"/>
            <a:ext cx="2353669" cy="250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Serving Gateway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S-GW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55980CE-1D9B-DE47-B3E5-696E8479F1CF}"/>
              </a:ext>
            </a:extLst>
          </p:cNvPr>
          <p:cNvSpPr txBox="1"/>
          <p:nvPr/>
        </p:nvSpPr>
        <p:spPr>
          <a:xfrm>
            <a:off x="10033417" y="2441096"/>
            <a:ext cx="1682278" cy="4076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Home Subscriber Service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HSS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D559FDE-F844-E947-8966-45DD952B5921}"/>
              </a:ext>
            </a:extLst>
          </p:cNvPr>
          <p:cNvSpPr txBox="1"/>
          <p:nvPr/>
        </p:nvSpPr>
        <p:spPr>
          <a:xfrm>
            <a:off x="9897766" y="3928199"/>
            <a:ext cx="1853514" cy="250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PDN gateway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P-GW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EE206C5-EA27-0548-9300-1180195B5DC4}"/>
              </a:ext>
            </a:extLst>
          </p:cNvPr>
          <p:cNvSpPr txBox="1"/>
          <p:nvPr/>
        </p:nvSpPr>
        <p:spPr>
          <a:xfrm>
            <a:off x="6567285" y="4467432"/>
            <a:ext cx="3257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mr-IN" sz="1600" dirty="0"/>
              <a:t>…</a:t>
            </a:r>
            <a:endParaRPr lang="en-US" sz="1350" dirty="0"/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CF3C734B-FACC-AF46-85BA-9EDB93ADC0C1}"/>
              </a:ext>
            </a:extLst>
          </p:cNvPr>
          <p:cNvCxnSpPr>
            <a:cxnSpLocks/>
            <a:endCxn id="70" idx="2"/>
          </p:cNvCxnSpPr>
          <p:nvPr/>
        </p:nvCxnSpPr>
        <p:spPr>
          <a:xfrm>
            <a:off x="8754732" y="3505907"/>
            <a:ext cx="1875422" cy="1268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096B4492-94B4-5548-931D-85B136866835}"/>
              </a:ext>
            </a:extLst>
          </p:cNvPr>
          <p:cNvCxnSpPr/>
          <p:nvPr/>
        </p:nvCxnSpPr>
        <p:spPr>
          <a:xfrm flipV="1">
            <a:off x="8912055" y="3904049"/>
            <a:ext cx="902823" cy="28469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DEB0D2C1-F88C-B645-BA20-259DCE82399D}"/>
              </a:ext>
            </a:extLst>
          </p:cNvPr>
          <p:cNvCxnSpPr/>
          <p:nvPr/>
        </p:nvCxnSpPr>
        <p:spPr>
          <a:xfrm flipV="1">
            <a:off x="7656511" y="4188741"/>
            <a:ext cx="1304940" cy="61989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8AD08002-C63B-384D-89CA-8B945CC63FFE}"/>
              </a:ext>
            </a:extLst>
          </p:cNvPr>
          <p:cNvCxnSpPr>
            <a:cxnSpLocks/>
            <a:stCxn id="89" idx="4"/>
            <a:endCxn id="102" idx="2"/>
          </p:cNvCxnSpPr>
          <p:nvPr/>
        </p:nvCxnSpPr>
        <p:spPr>
          <a:xfrm>
            <a:off x="7389190" y="3739485"/>
            <a:ext cx="238043" cy="49655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33432ED6-D45F-E246-9255-5B7E573DA6D0}"/>
              </a:ext>
            </a:extLst>
          </p:cNvPr>
          <p:cNvCxnSpPr/>
          <p:nvPr/>
        </p:nvCxnSpPr>
        <p:spPr>
          <a:xfrm flipV="1">
            <a:off x="7656513" y="3505909"/>
            <a:ext cx="1124569" cy="744819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FEDC7287-1B64-B24E-A3A3-D0B5B869F66A}"/>
              </a:ext>
            </a:extLst>
          </p:cNvPr>
          <p:cNvCxnSpPr>
            <a:cxnSpLocks/>
            <a:stCxn id="93" idx="0"/>
          </p:cNvCxnSpPr>
          <p:nvPr/>
        </p:nvCxnSpPr>
        <p:spPr>
          <a:xfrm flipH="1">
            <a:off x="6399593" y="3631997"/>
            <a:ext cx="935470" cy="1019753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1456A59D-9923-9340-A0B7-C6F07345DD0C}"/>
              </a:ext>
            </a:extLst>
          </p:cNvPr>
          <p:cNvCxnSpPr>
            <a:cxnSpLocks/>
            <a:stCxn id="94" idx="12"/>
          </p:cNvCxnSpPr>
          <p:nvPr/>
        </p:nvCxnSpPr>
        <p:spPr>
          <a:xfrm flipH="1" flipV="1">
            <a:off x="6675173" y="2682266"/>
            <a:ext cx="660278" cy="987106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2E7D84F-9E77-D547-9B25-0D9D0A6C0E34}"/>
              </a:ext>
            </a:extLst>
          </p:cNvPr>
          <p:cNvCxnSpPr>
            <a:cxnSpLocks/>
            <a:stCxn id="94" idx="13"/>
          </p:cNvCxnSpPr>
          <p:nvPr/>
        </p:nvCxnSpPr>
        <p:spPr>
          <a:xfrm flipH="1">
            <a:off x="5835039" y="3632847"/>
            <a:ext cx="1499626" cy="662635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5DFBB6AE-FA4E-1A47-855D-938097AB953D}"/>
              </a:ext>
            </a:extLst>
          </p:cNvPr>
          <p:cNvSpPr txBox="1"/>
          <p:nvPr/>
        </p:nvSpPr>
        <p:spPr>
          <a:xfrm>
            <a:off x="11042136" y="3315067"/>
            <a:ext cx="860748" cy="4912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dirty="0">
                <a:solidFill>
                  <a:prstClr val="black"/>
                </a:solidFill>
                <a:latin typeface="Calibri"/>
              </a:rPr>
              <a:t>to </a:t>
            </a:r>
          </a:p>
          <a:p>
            <a:pPr>
              <a:lnSpc>
                <a:spcPct val="80000"/>
              </a:lnSpc>
            </a:pPr>
            <a:r>
              <a:rPr lang="en-US" sz="1600" dirty="0">
                <a:solidFill>
                  <a:prstClr val="black"/>
                </a:solidFill>
                <a:latin typeface="Calibri"/>
              </a:rPr>
              <a:t>Internet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C256A69-C2D1-A543-B030-86DD682F9AB5}"/>
              </a:ext>
            </a:extLst>
          </p:cNvPr>
          <p:cNvSpPr txBox="1"/>
          <p:nvPr/>
        </p:nvSpPr>
        <p:spPr>
          <a:xfrm>
            <a:off x="4562645" y="2549748"/>
            <a:ext cx="1589760" cy="378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Mobile device  </a:t>
            </a:r>
          </a:p>
          <a:p>
            <a:pPr algn="ctr">
              <a:lnSpc>
                <a:spcPct val="80000"/>
              </a:lnSpc>
            </a:pPr>
            <a:r>
              <a:rPr lang="en-US" sz="1100" dirty="0">
                <a:solidFill>
                  <a:prstClr val="black"/>
                </a:solidFill>
                <a:latin typeface="Calibri"/>
              </a:rPr>
              <a:t>  (</a:t>
            </a:r>
            <a:r>
              <a:rPr lang="en-US" sz="1100" b="1" dirty="0">
                <a:solidFill>
                  <a:prstClr val="black"/>
                </a:solidFill>
                <a:latin typeface="Calibri"/>
              </a:rPr>
              <a:t>UE</a:t>
            </a:r>
            <a:r>
              <a:rPr lang="en-US" sz="11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1077AB8C-4F97-9648-9E6D-13504C1E87CE}"/>
              </a:ext>
            </a:extLst>
          </p:cNvPr>
          <p:cNvSpPr txBox="1"/>
          <p:nvPr/>
        </p:nvSpPr>
        <p:spPr>
          <a:xfrm>
            <a:off x="5930492" y="2821542"/>
            <a:ext cx="944297" cy="39151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Base station</a:t>
            </a:r>
          </a:p>
          <a:p>
            <a:pPr algn="r">
              <a:lnSpc>
                <a:spcPct val="80000"/>
              </a:lnSpc>
            </a:pPr>
            <a:r>
              <a:rPr lang="en-US" sz="1200" b="1" dirty="0">
                <a:solidFill>
                  <a:prstClr val="black"/>
                </a:solidFill>
                <a:latin typeface="Calibri"/>
              </a:rPr>
              <a:t>(eNode-B)  </a:t>
            </a:r>
            <a:endParaRPr lang="en-US" sz="1050" b="1" dirty="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60727567-EE18-E64F-8998-51A737EA68D5}"/>
              </a:ext>
            </a:extLst>
          </p:cNvPr>
          <p:cNvGrpSpPr/>
          <p:nvPr/>
        </p:nvGrpSpPr>
        <p:grpSpPr>
          <a:xfrm>
            <a:off x="8517277" y="3881562"/>
            <a:ext cx="883221" cy="540618"/>
            <a:chOff x="7493876" y="2774731"/>
            <a:chExt cx="1481958" cy="894622"/>
          </a:xfrm>
        </p:grpSpPr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B0489B00-D1CC-D640-9E4E-81A19094B95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FD2DEB09-CBF1-684C-BA06-F810ACF925B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C0D8678D-9E9E-FE46-A391-CA0E41679E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1E625A55-E029-AF42-B88D-5D2FAB06B0B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A90CBD7B-B413-674C-8C1B-311DEA10F9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C99112B-C85E-104E-BA58-6E2AD6C7E41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6A671058-EDBC-B448-953A-0252BBC0E05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6F94F43F-64A6-1443-8CB0-275E05EF1A0F}"/>
              </a:ext>
            </a:extLst>
          </p:cNvPr>
          <p:cNvGrpSpPr/>
          <p:nvPr/>
        </p:nvGrpSpPr>
        <p:grpSpPr>
          <a:xfrm>
            <a:off x="10191431" y="3330376"/>
            <a:ext cx="883221" cy="540618"/>
            <a:chOff x="7493876" y="2774731"/>
            <a:chExt cx="1481958" cy="894622"/>
          </a:xfrm>
        </p:grpSpPr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E05DF9C8-CB91-644A-B514-85AACCC7FD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0A8FBEAB-793E-FE42-94E8-00B59D3F619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E67DA038-7827-C043-B0DE-6039609E1F7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BC9B326-A00A-9147-BC1C-6DEA74F922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27C7997B-54AF-F24C-BF0E-358A35C4066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C8D8C6AD-37E7-5448-85D4-64A4A5B171E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AD3BD04C-6FE4-994C-9EAF-DC6C57FE31A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BAB23DAA-0E90-BE4F-9B76-87FE6A7A6D52}"/>
              </a:ext>
            </a:extLst>
          </p:cNvPr>
          <p:cNvGrpSpPr/>
          <p:nvPr/>
        </p:nvGrpSpPr>
        <p:grpSpPr>
          <a:xfrm>
            <a:off x="8517278" y="3314233"/>
            <a:ext cx="495296" cy="318654"/>
            <a:chOff x="7493876" y="2774731"/>
            <a:chExt cx="1481958" cy="894622"/>
          </a:xfrm>
        </p:grpSpPr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F8B1947A-19E1-1B4E-ADEA-A2AB82DE3D6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B4B90F9E-A110-E841-A185-641FE8A577B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9C0D293E-22B6-3E4C-8BCE-561B8113BB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A8A895E0-F08B-4A44-BD85-35A2157EA60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342EFC43-840E-B74E-8A26-CCD85142490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CFC3970A-BBAC-E64C-864B-BDEEDC13528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F53664D5-C8C1-7445-BC58-2508CAF6D7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41772D06-A679-C74E-8F7B-26D75DE067ED}"/>
              </a:ext>
            </a:extLst>
          </p:cNvPr>
          <p:cNvGrpSpPr/>
          <p:nvPr/>
        </p:nvGrpSpPr>
        <p:grpSpPr>
          <a:xfrm>
            <a:off x="9508439" y="3732448"/>
            <a:ext cx="495296" cy="318654"/>
            <a:chOff x="7493876" y="2774731"/>
            <a:chExt cx="1481958" cy="894622"/>
          </a:xfrm>
        </p:grpSpPr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A2EEC3F7-93E8-E244-A386-F8A376C90C0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82426144-C7B9-E443-99F0-EA75D005030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19F33AE3-497B-6C48-B4F2-9028391043B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3" name="Freeform 82">
                <a:extLst>
                  <a:ext uri="{FF2B5EF4-FFF2-40B4-BE49-F238E27FC236}">
                    <a16:creationId xmlns:a16="http://schemas.microsoft.com/office/drawing/2014/main" id="{0E83A2B2-ED87-AE4C-92E7-24528D23A03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" name="Freeform 83">
                <a:extLst>
                  <a:ext uri="{FF2B5EF4-FFF2-40B4-BE49-F238E27FC236}">
                    <a16:creationId xmlns:a16="http://schemas.microsoft.com/office/drawing/2014/main" id="{F64AD8FA-E8DA-0249-B9D1-26A6AC4CBA0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4632C282-272F-A640-AEBE-6A3CC547AB6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FB071B43-4125-C448-8E62-D6E9FEE09EA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B1A9B582-EBFD-BC49-8DE2-2EA563F12106}"/>
              </a:ext>
            </a:extLst>
          </p:cNvPr>
          <p:cNvGrpSpPr/>
          <p:nvPr/>
        </p:nvGrpSpPr>
        <p:grpSpPr>
          <a:xfrm>
            <a:off x="7141557" y="3533202"/>
            <a:ext cx="495296" cy="318654"/>
            <a:chOff x="7493876" y="2774731"/>
            <a:chExt cx="1481958" cy="894622"/>
          </a:xfrm>
        </p:grpSpPr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86BC2772-1ABA-5649-AA15-4331FEEF4F6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08862736-A8E9-B24B-A983-C24C6ECD02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B396F44A-D03C-E545-9C35-3D7C197833C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AF1450E3-83D1-D841-A615-12B65F47899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63A01A82-7669-A34C-AC36-129F4B770DC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6F22DA3B-402E-5046-9232-AE3C43C62ED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7968AB99-2B48-9248-8471-4A5E2A20E2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1F75DFA6-C48B-B144-96B3-E6C870521780}"/>
              </a:ext>
            </a:extLst>
          </p:cNvPr>
          <p:cNvGrpSpPr/>
          <p:nvPr/>
        </p:nvGrpSpPr>
        <p:grpSpPr>
          <a:xfrm>
            <a:off x="7381204" y="4125100"/>
            <a:ext cx="495296" cy="318654"/>
            <a:chOff x="7493876" y="2774731"/>
            <a:chExt cx="1481958" cy="894622"/>
          </a:xfrm>
        </p:grpSpPr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550CF0CF-5417-1D44-9FF5-0125C7BC1F9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9EBB8AB2-85E2-C74B-8EA6-F3C965AC9BB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2B1F83C6-128D-504A-A9BD-752EBD85793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BCEC389D-02C7-E642-A71F-1CD79F4B342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67205EB5-4105-EA49-AB65-23342889136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D31749B9-FED1-B143-9D0A-75F194D0666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34A4BA55-86CE-2B40-A90B-B5A450B826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3" name="Group 652">
            <a:extLst>
              <a:ext uri="{FF2B5EF4-FFF2-40B4-BE49-F238E27FC236}">
                <a16:creationId xmlns:a16="http://schemas.microsoft.com/office/drawing/2014/main" id="{36CB4771-2A63-894E-AC40-FAA61C7BB56C}"/>
              </a:ext>
            </a:extLst>
          </p:cNvPr>
          <p:cNvGrpSpPr>
            <a:grpSpLocks/>
          </p:cNvGrpSpPr>
          <p:nvPr/>
        </p:nvGrpSpPr>
        <p:grpSpPr bwMode="auto">
          <a:xfrm>
            <a:off x="5111346" y="1885219"/>
            <a:ext cx="733407" cy="660273"/>
            <a:chOff x="2751" y="1851"/>
            <a:chExt cx="462" cy="478"/>
          </a:xfrm>
        </p:grpSpPr>
        <p:pic>
          <p:nvPicPr>
            <p:cNvPr id="104" name="Picture 653" descr="iphone_stylized_small">
              <a:extLst>
                <a:ext uri="{FF2B5EF4-FFF2-40B4-BE49-F238E27FC236}">
                  <a16:creationId xmlns:a16="http://schemas.microsoft.com/office/drawing/2014/main" id="{EA55BD15-8826-4D4B-B83C-888AAE35CC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" name="Picture 654" descr="antenna_radiation_stylized">
              <a:extLst>
                <a:ext uri="{FF2B5EF4-FFF2-40B4-BE49-F238E27FC236}">
                  <a16:creationId xmlns:a16="http://schemas.microsoft.com/office/drawing/2014/main" id="{8B2359A5-E064-7B47-8F13-00DE528A46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73144F73-50B6-9948-8BAC-52C7A8795BFD}"/>
              </a:ext>
            </a:extLst>
          </p:cNvPr>
          <p:cNvGrpSpPr/>
          <p:nvPr/>
        </p:nvGrpSpPr>
        <p:grpSpPr>
          <a:xfrm>
            <a:off x="5813450" y="3333577"/>
            <a:ext cx="534987" cy="407988"/>
            <a:chOff x="7432700" y="2327293"/>
            <a:chExt cx="534987" cy="407988"/>
          </a:xfrm>
        </p:grpSpPr>
        <p:pic>
          <p:nvPicPr>
            <p:cNvPr id="107" name="Picture 1017" descr="antenna_stylized">
              <a:extLst>
                <a:ext uri="{FF2B5EF4-FFF2-40B4-BE49-F238E27FC236}">
                  <a16:creationId xmlns:a16="http://schemas.microsoft.com/office/drawing/2014/main" id="{C8C7C570-DDF6-904D-A61F-E4DD57673B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" name="Picture 1018" descr="laptop_keyboard">
              <a:extLst>
                <a:ext uri="{FF2B5EF4-FFF2-40B4-BE49-F238E27FC236}">
                  <a16:creationId xmlns:a16="http://schemas.microsoft.com/office/drawing/2014/main" id="{B68D8E89-FD90-264C-B364-7B39BB1340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9" name="Freeform 1019">
              <a:extLst>
                <a:ext uri="{FF2B5EF4-FFF2-40B4-BE49-F238E27FC236}">
                  <a16:creationId xmlns:a16="http://schemas.microsoft.com/office/drawing/2014/main" id="{380CFADB-76D0-FA4D-90BB-A26DBEB60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110" name="Picture 1020" descr="screen">
              <a:extLst>
                <a:ext uri="{FF2B5EF4-FFF2-40B4-BE49-F238E27FC236}">
                  <a16:creationId xmlns:a16="http://schemas.microsoft.com/office/drawing/2014/main" id="{A237643D-DD8F-FB44-8E56-4D45DBE012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" name="Freeform 1021">
              <a:extLst>
                <a:ext uri="{FF2B5EF4-FFF2-40B4-BE49-F238E27FC236}">
                  <a16:creationId xmlns:a16="http://schemas.microsoft.com/office/drawing/2014/main" id="{8985CD50-805B-1345-8E10-8343506C0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" name="Freeform 1022">
              <a:extLst>
                <a:ext uri="{FF2B5EF4-FFF2-40B4-BE49-F238E27FC236}">
                  <a16:creationId xmlns:a16="http://schemas.microsoft.com/office/drawing/2014/main" id="{6D617E6D-9C00-8A4E-8D9E-EF5B1D4FE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" name="Freeform 1023">
              <a:extLst>
                <a:ext uri="{FF2B5EF4-FFF2-40B4-BE49-F238E27FC236}">
                  <a16:creationId xmlns:a16="http://schemas.microsoft.com/office/drawing/2014/main" id="{930ED57E-7DDE-6648-8FCE-929B05FE7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" name="Freeform 1024">
              <a:extLst>
                <a:ext uri="{FF2B5EF4-FFF2-40B4-BE49-F238E27FC236}">
                  <a16:creationId xmlns:a16="http://schemas.microsoft.com/office/drawing/2014/main" id="{23DB6C7D-D7B9-B74D-81D2-D0B998C19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" name="Freeform 1025">
              <a:extLst>
                <a:ext uri="{FF2B5EF4-FFF2-40B4-BE49-F238E27FC236}">
                  <a16:creationId xmlns:a16="http://schemas.microsoft.com/office/drawing/2014/main" id="{7D45606B-5973-AD48-80F7-4CC08CA00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" name="Freeform 1026">
              <a:extLst>
                <a:ext uri="{FF2B5EF4-FFF2-40B4-BE49-F238E27FC236}">
                  <a16:creationId xmlns:a16="http://schemas.microsoft.com/office/drawing/2014/main" id="{E112E3C9-463B-E146-B611-9BDFF0447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17" name="Group 1027">
              <a:extLst>
                <a:ext uri="{FF2B5EF4-FFF2-40B4-BE49-F238E27FC236}">
                  <a16:creationId xmlns:a16="http://schemas.microsoft.com/office/drawing/2014/main" id="{1394DF9E-9B05-0D40-B89F-2E9DF41443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124" name="Freeform 1028">
                <a:extLst>
                  <a:ext uri="{FF2B5EF4-FFF2-40B4-BE49-F238E27FC236}">
                    <a16:creationId xmlns:a16="http://schemas.microsoft.com/office/drawing/2014/main" id="{2A10469D-E365-C54C-8DB4-D5103D640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" name="Freeform 1029">
                <a:extLst>
                  <a:ext uri="{FF2B5EF4-FFF2-40B4-BE49-F238E27FC236}">
                    <a16:creationId xmlns:a16="http://schemas.microsoft.com/office/drawing/2014/main" id="{F7C3647C-32D0-5F41-9BC9-7173EE986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" name="Freeform 1030">
                <a:extLst>
                  <a:ext uri="{FF2B5EF4-FFF2-40B4-BE49-F238E27FC236}">
                    <a16:creationId xmlns:a16="http://schemas.microsoft.com/office/drawing/2014/main" id="{476F1D48-543B-414E-BA62-7B998F7BD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" name="Freeform 1031">
                <a:extLst>
                  <a:ext uri="{FF2B5EF4-FFF2-40B4-BE49-F238E27FC236}">
                    <a16:creationId xmlns:a16="http://schemas.microsoft.com/office/drawing/2014/main" id="{F49B3C33-7435-084A-B367-B1A4FBEC5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" name="Freeform 1032">
                <a:extLst>
                  <a:ext uri="{FF2B5EF4-FFF2-40B4-BE49-F238E27FC236}">
                    <a16:creationId xmlns:a16="http://schemas.microsoft.com/office/drawing/2014/main" id="{753E63AF-5CD6-9F4C-A43A-C430C32FB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" name="Freeform 1033">
                <a:extLst>
                  <a:ext uri="{FF2B5EF4-FFF2-40B4-BE49-F238E27FC236}">
                    <a16:creationId xmlns:a16="http://schemas.microsoft.com/office/drawing/2014/main" id="{110B3EC1-3B31-8448-B138-35B1676F2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18" name="Freeform 1034">
              <a:extLst>
                <a:ext uri="{FF2B5EF4-FFF2-40B4-BE49-F238E27FC236}">
                  <a16:creationId xmlns:a16="http://schemas.microsoft.com/office/drawing/2014/main" id="{36F420A0-C9FD-F243-8BAA-CD8C30A9D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" name="Freeform 1035">
              <a:extLst>
                <a:ext uri="{FF2B5EF4-FFF2-40B4-BE49-F238E27FC236}">
                  <a16:creationId xmlns:a16="http://schemas.microsoft.com/office/drawing/2014/main" id="{C8E2EA73-9D16-D44D-B3DE-7E6830318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" name="Freeform 1036">
              <a:extLst>
                <a:ext uri="{FF2B5EF4-FFF2-40B4-BE49-F238E27FC236}">
                  <a16:creationId xmlns:a16="http://schemas.microsoft.com/office/drawing/2014/main" id="{7EBD0DA0-6DF9-D64A-8B9B-5C402E2FC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" name="Freeform 1037">
              <a:extLst>
                <a:ext uri="{FF2B5EF4-FFF2-40B4-BE49-F238E27FC236}">
                  <a16:creationId xmlns:a16="http://schemas.microsoft.com/office/drawing/2014/main" id="{85F400EE-828F-0B4F-AFDB-00999CCEC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" name="Freeform 1038">
              <a:extLst>
                <a:ext uri="{FF2B5EF4-FFF2-40B4-BE49-F238E27FC236}">
                  <a16:creationId xmlns:a16="http://schemas.microsoft.com/office/drawing/2014/main" id="{433351C2-AF49-5248-A49A-0FC06845A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3" name="Freeform 1039">
              <a:extLst>
                <a:ext uri="{FF2B5EF4-FFF2-40B4-BE49-F238E27FC236}">
                  <a16:creationId xmlns:a16="http://schemas.microsoft.com/office/drawing/2014/main" id="{5F49E4A7-D7BF-8740-9896-8E875318EE92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50DEF07B-085B-F548-A6B0-FC26F677AAD1}"/>
              </a:ext>
            </a:extLst>
          </p:cNvPr>
          <p:cNvGrpSpPr/>
          <p:nvPr/>
        </p:nvGrpSpPr>
        <p:grpSpPr>
          <a:xfrm>
            <a:off x="4909191" y="2961947"/>
            <a:ext cx="849312" cy="226109"/>
            <a:chOff x="8493165" y="2029804"/>
            <a:chExt cx="849312" cy="226109"/>
          </a:xfrm>
        </p:grpSpPr>
        <p:pic>
          <p:nvPicPr>
            <p:cNvPr id="131" name="Picture 603" descr="car_icon_small">
              <a:extLst>
                <a:ext uri="{FF2B5EF4-FFF2-40B4-BE49-F238E27FC236}">
                  <a16:creationId xmlns:a16="http://schemas.microsoft.com/office/drawing/2014/main" id="{071395AA-00CA-5546-985F-D14E16D039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2" name="Picture 1017" descr="antenna_stylized">
              <a:extLst>
                <a:ext uri="{FF2B5EF4-FFF2-40B4-BE49-F238E27FC236}">
                  <a16:creationId xmlns:a16="http://schemas.microsoft.com/office/drawing/2014/main" id="{C334AFE3-1602-4F4A-986D-5E17D8FA88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33" name="Picture 132" descr="A screen shot of a computer&#10;&#10;Description automatically generated">
            <a:extLst>
              <a:ext uri="{FF2B5EF4-FFF2-40B4-BE49-F238E27FC236}">
                <a16:creationId xmlns:a16="http://schemas.microsoft.com/office/drawing/2014/main" id="{BEDBDBEC-D7F4-8840-B484-CE47A21592BC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463485" y="2143958"/>
            <a:ext cx="645858" cy="1204723"/>
          </a:xfrm>
          <a:prstGeom prst="rect">
            <a:avLst/>
          </a:prstGeom>
        </p:spPr>
      </p:pic>
      <p:grpSp>
        <p:nvGrpSpPr>
          <p:cNvPr id="23" name="Group 22">
            <a:extLst>
              <a:ext uri="{FF2B5EF4-FFF2-40B4-BE49-F238E27FC236}">
                <a16:creationId xmlns:a16="http://schemas.microsoft.com/office/drawing/2014/main" id="{814BABA4-57FD-9541-8A50-F49DDBBC2367}"/>
              </a:ext>
            </a:extLst>
          </p:cNvPr>
          <p:cNvGrpSpPr/>
          <p:nvPr/>
        </p:nvGrpSpPr>
        <p:grpSpPr>
          <a:xfrm>
            <a:off x="9181074" y="2063579"/>
            <a:ext cx="1008323" cy="1351004"/>
            <a:chOff x="9181074" y="2063579"/>
            <a:chExt cx="1008323" cy="1351004"/>
          </a:xfrm>
        </p:grpSpPr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73B3F2C5-F432-DE41-B88E-C2DDFC014DE1}"/>
                </a:ext>
              </a:extLst>
            </p:cNvPr>
            <p:cNvGrpSpPr/>
            <p:nvPr/>
          </p:nvGrpSpPr>
          <p:grpSpPr>
            <a:xfrm>
              <a:off x="9309047" y="2092807"/>
              <a:ext cx="439787" cy="517111"/>
              <a:chOff x="4501086" y="2717689"/>
              <a:chExt cx="347435" cy="424729"/>
            </a:xfrm>
          </p:grpSpPr>
          <p:sp>
            <p:nvSpPr>
              <p:cNvPr id="50" name="Rectangle 49">
                <a:extLst>
                  <a:ext uri="{FF2B5EF4-FFF2-40B4-BE49-F238E27FC236}">
                    <a16:creationId xmlns:a16="http://schemas.microsoft.com/office/drawing/2014/main" id="{153222DD-32B5-554A-92D9-45B047419529}"/>
                  </a:ext>
                </a:extLst>
              </p:cNvPr>
              <p:cNvSpPr/>
              <p:nvPr/>
            </p:nvSpPr>
            <p:spPr>
              <a:xfrm>
                <a:off x="4501086" y="2764691"/>
                <a:ext cx="345572" cy="328307"/>
              </a:xfrm>
              <a:prstGeom prst="rect">
                <a:avLst/>
              </a:prstGeom>
              <a:gradFill>
                <a:gsLst>
                  <a:gs pos="1000">
                    <a:srgbClr val="CDD3D7"/>
                  </a:gs>
                  <a:gs pos="100000">
                    <a:srgbClr val="E7ECF0"/>
                  </a:gs>
                </a:gsLst>
              </a:gradFill>
              <a:ln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  <p:sp>
            <p:nvSpPr>
              <p:cNvPr id="51" name="Oval 50">
                <a:extLst>
                  <a:ext uri="{FF2B5EF4-FFF2-40B4-BE49-F238E27FC236}">
                    <a16:creationId xmlns:a16="http://schemas.microsoft.com/office/drawing/2014/main" id="{C76AAF34-87D8-5E4E-824B-D94277757609}"/>
                  </a:ext>
                </a:extLst>
              </p:cNvPr>
              <p:cNvSpPr/>
              <p:nvPr/>
            </p:nvSpPr>
            <p:spPr>
              <a:xfrm>
                <a:off x="4501086" y="2717689"/>
                <a:ext cx="345572" cy="98840"/>
              </a:xfrm>
              <a:prstGeom prst="ellipse">
                <a:avLst/>
              </a:prstGeom>
              <a:solidFill>
                <a:srgbClr val="E2E7EA"/>
              </a:solidFill>
              <a:ln w="6350"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  <p:sp>
            <p:nvSpPr>
              <p:cNvPr id="52" name="Oval 51">
                <a:extLst>
                  <a:ext uri="{FF2B5EF4-FFF2-40B4-BE49-F238E27FC236}">
                    <a16:creationId xmlns:a16="http://schemas.microsoft.com/office/drawing/2014/main" id="{1DBEAAB3-C02D-1249-8114-9A53E5AF30B1}"/>
                  </a:ext>
                </a:extLst>
              </p:cNvPr>
              <p:cNvSpPr/>
              <p:nvPr/>
            </p:nvSpPr>
            <p:spPr>
              <a:xfrm>
                <a:off x="4502949" y="3043578"/>
                <a:ext cx="345572" cy="98840"/>
              </a:xfrm>
              <a:prstGeom prst="ellipse">
                <a:avLst/>
              </a:prstGeom>
              <a:solidFill>
                <a:srgbClr val="CDD3D7"/>
              </a:solidFill>
              <a:ln w="6350"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  <p:sp>
            <p:nvSpPr>
              <p:cNvPr id="53" name="Rectangle 52">
                <a:extLst>
                  <a:ext uri="{FF2B5EF4-FFF2-40B4-BE49-F238E27FC236}">
                    <a16:creationId xmlns:a16="http://schemas.microsoft.com/office/drawing/2014/main" id="{541BCC86-1311-274D-8C49-EB856C55E7D5}"/>
                  </a:ext>
                </a:extLst>
              </p:cNvPr>
              <p:cNvSpPr/>
              <p:nvPr/>
            </p:nvSpPr>
            <p:spPr>
              <a:xfrm>
                <a:off x="4504261" y="3036961"/>
                <a:ext cx="339222" cy="52862"/>
              </a:xfrm>
              <a:prstGeom prst="rect">
                <a:avLst/>
              </a:prstGeom>
              <a:solidFill>
                <a:srgbClr val="CDD3D7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</p:grpSp>
        <p:sp>
          <p:nvSpPr>
            <p:cNvPr id="134" name="Can 133">
              <a:extLst>
                <a:ext uri="{FF2B5EF4-FFF2-40B4-BE49-F238E27FC236}">
                  <a16:creationId xmlns:a16="http://schemas.microsoft.com/office/drawing/2014/main" id="{46271FC4-AA10-9F4D-B2FF-BE0700C9B146}"/>
                </a:ext>
              </a:extLst>
            </p:cNvPr>
            <p:cNvSpPr/>
            <p:nvPr/>
          </p:nvSpPr>
          <p:spPr>
            <a:xfrm>
              <a:off x="9181074" y="2063579"/>
              <a:ext cx="630195" cy="568410"/>
            </a:xfrm>
            <a:prstGeom prst="can">
              <a:avLst/>
            </a:prstGeom>
            <a:gradFill>
              <a:gsLst>
                <a:gs pos="38000">
                  <a:schemeClr val="bg1">
                    <a:lumMod val="95000"/>
                  </a:schemeClr>
                </a:gs>
                <a:gs pos="0">
                  <a:srgbClr val="C4CDD3"/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pic>
          <p:nvPicPr>
            <p:cNvPr id="135" name="Picture 134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BBB96B51-43C8-1242-9143-A19AF86CA52D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9543539" y="2209860"/>
              <a:ext cx="645858" cy="1204723"/>
            </a:xfrm>
            <a:prstGeom prst="rect">
              <a:avLst/>
            </a:prstGeom>
          </p:spPr>
        </p:pic>
      </p:grpSp>
      <p:grpSp>
        <p:nvGrpSpPr>
          <p:cNvPr id="136" name="Group 135">
            <a:extLst>
              <a:ext uri="{FF2B5EF4-FFF2-40B4-BE49-F238E27FC236}">
                <a16:creationId xmlns:a16="http://schemas.microsoft.com/office/drawing/2014/main" id="{E5FAD1FE-D7A3-3A4B-A78A-8240EF40F1F1}"/>
              </a:ext>
            </a:extLst>
          </p:cNvPr>
          <p:cNvGrpSpPr/>
          <p:nvPr/>
        </p:nvGrpSpPr>
        <p:grpSpPr>
          <a:xfrm>
            <a:off x="5970432" y="1600694"/>
            <a:ext cx="466245" cy="953439"/>
            <a:chOff x="6476205" y="1279015"/>
            <a:chExt cx="466245" cy="953439"/>
          </a:xfrm>
        </p:grpSpPr>
        <p:grpSp>
          <p:nvGrpSpPr>
            <p:cNvPr id="137" name="Group 817">
              <a:extLst>
                <a:ext uri="{FF2B5EF4-FFF2-40B4-BE49-F238E27FC236}">
                  <a16:creationId xmlns:a16="http://schemas.microsoft.com/office/drawing/2014/main" id="{0D9B5D81-AC8D-5048-B8EB-4DD733071E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6205" y="1279015"/>
              <a:ext cx="466245" cy="434369"/>
              <a:chOff x="2920" y="1424"/>
              <a:chExt cx="326" cy="320"/>
            </a:xfrm>
          </p:grpSpPr>
          <p:sp>
            <p:nvSpPr>
              <p:cNvPr id="154" name="Oval 818">
                <a:extLst>
                  <a:ext uri="{FF2B5EF4-FFF2-40B4-BE49-F238E27FC236}">
                    <a16:creationId xmlns:a16="http://schemas.microsoft.com/office/drawing/2014/main" id="{DB177524-0C04-2248-8BF3-759F28221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0" y="1445"/>
                <a:ext cx="326" cy="289"/>
              </a:xfrm>
              <a:prstGeom prst="ellipse">
                <a:avLst/>
              </a:prstGeom>
              <a:noFill/>
              <a:ln w="1270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grpSp>
            <p:nvGrpSpPr>
              <p:cNvPr id="155" name="Group 819">
                <a:extLst>
                  <a:ext uri="{FF2B5EF4-FFF2-40B4-BE49-F238E27FC236}">
                    <a16:creationId xmlns:a16="http://schemas.microsoft.com/office/drawing/2014/main" id="{5057A4FD-F481-4040-9168-014C31D209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9" y="1424"/>
                <a:ext cx="265" cy="280"/>
                <a:chOff x="2949" y="1424"/>
                <a:chExt cx="265" cy="280"/>
              </a:xfrm>
            </p:grpSpPr>
            <p:sp>
              <p:nvSpPr>
                <p:cNvPr id="157" name="Oval 820">
                  <a:extLst>
                    <a:ext uri="{FF2B5EF4-FFF2-40B4-BE49-F238E27FC236}">
                      <a16:creationId xmlns:a16="http://schemas.microsoft.com/office/drawing/2014/main" id="{0283F91F-37E5-F049-8A58-5E862FAA73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0" y="1545"/>
                  <a:ext cx="107" cy="92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58" name="Oval 821">
                  <a:extLst>
                    <a:ext uri="{FF2B5EF4-FFF2-40B4-BE49-F238E27FC236}">
                      <a16:creationId xmlns:a16="http://schemas.microsoft.com/office/drawing/2014/main" id="{0C1D47D9-C3E7-6046-8CCF-68630333A1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6" y="1525"/>
                  <a:ext cx="154" cy="131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59" name="Oval 822">
                  <a:extLst>
                    <a:ext uri="{FF2B5EF4-FFF2-40B4-BE49-F238E27FC236}">
                      <a16:creationId xmlns:a16="http://schemas.microsoft.com/office/drawing/2014/main" id="{DD05FCAE-DA78-7149-88E3-D18D3279C5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3" y="1501"/>
                  <a:ext cx="203" cy="17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60" name="Oval 823">
                  <a:extLst>
                    <a:ext uri="{FF2B5EF4-FFF2-40B4-BE49-F238E27FC236}">
                      <a16:creationId xmlns:a16="http://schemas.microsoft.com/office/drawing/2014/main" id="{EEE1FB61-5199-6F44-9FAD-2337839752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49" y="1476"/>
                  <a:ext cx="265" cy="228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61" name="Freeform 824">
                  <a:extLst>
                    <a:ext uri="{FF2B5EF4-FFF2-40B4-BE49-F238E27FC236}">
                      <a16:creationId xmlns:a16="http://schemas.microsoft.com/office/drawing/2014/main" id="{31F37EB6-8693-A340-939B-1F3B677BF1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987" y="1424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56" name="Freeform 825">
                <a:extLst>
                  <a:ext uri="{FF2B5EF4-FFF2-40B4-BE49-F238E27FC236}">
                    <a16:creationId xmlns:a16="http://schemas.microsoft.com/office/drawing/2014/main" id="{1C435E7F-E1B6-8343-9D75-8171A4AD7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1615"/>
                <a:ext cx="178" cy="129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rgbClr val="9CE0FA"/>
              </a:solidFill>
              <a:ln w="19050" cmpd="sng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38" name="Group 398">
              <a:extLst>
                <a:ext uri="{FF2B5EF4-FFF2-40B4-BE49-F238E27FC236}">
                  <a16:creationId xmlns:a16="http://schemas.microsoft.com/office/drawing/2014/main" id="{5D86D020-31A1-C340-AFF5-16F60E1A34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27789" y="1518577"/>
              <a:ext cx="375668" cy="713877"/>
              <a:chOff x="3130" y="3288"/>
              <a:chExt cx="410" cy="742"/>
            </a:xfrm>
          </p:grpSpPr>
          <p:sp>
            <p:nvSpPr>
              <p:cNvPr id="139" name="Line 270">
                <a:extLst>
                  <a:ext uri="{FF2B5EF4-FFF2-40B4-BE49-F238E27FC236}">
                    <a16:creationId xmlns:a16="http://schemas.microsoft.com/office/drawing/2014/main" id="{949CE4BD-78DA-604B-92F3-1D03346935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0" name="Line 271">
                <a:extLst>
                  <a:ext uri="{FF2B5EF4-FFF2-40B4-BE49-F238E27FC236}">
                    <a16:creationId xmlns:a16="http://schemas.microsoft.com/office/drawing/2014/main" id="{761F30C6-D770-0C4F-932B-2925C61278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1" name="Line 272">
                <a:extLst>
                  <a:ext uri="{FF2B5EF4-FFF2-40B4-BE49-F238E27FC236}">
                    <a16:creationId xmlns:a16="http://schemas.microsoft.com/office/drawing/2014/main" id="{EBF036A5-9326-5848-9488-8FF87C16E6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2" name="Line 273">
                <a:extLst>
                  <a:ext uri="{FF2B5EF4-FFF2-40B4-BE49-F238E27FC236}">
                    <a16:creationId xmlns:a16="http://schemas.microsoft.com/office/drawing/2014/main" id="{0D102482-3BF2-6241-A997-8609B26D52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3" name="Line 274">
                <a:extLst>
                  <a:ext uri="{FF2B5EF4-FFF2-40B4-BE49-F238E27FC236}">
                    <a16:creationId xmlns:a16="http://schemas.microsoft.com/office/drawing/2014/main" id="{DEAB493C-8B1D-1542-95EF-04647FF4CC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4" name="Line 275">
                <a:extLst>
                  <a:ext uri="{FF2B5EF4-FFF2-40B4-BE49-F238E27FC236}">
                    <a16:creationId xmlns:a16="http://schemas.microsoft.com/office/drawing/2014/main" id="{DCD9A2A9-D9D6-2244-AC74-E5D193BEAC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Line 276">
                <a:extLst>
                  <a:ext uri="{FF2B5EF4-FFF2-40B4-BE49-F238E27FC236}">
                    <a16:creationId xmlns:a16="http://schemas.microsoft.com/office/drawing/2014/main" id="{376EC72C-D465-B74E-BC22-4986E37F39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6" name="Line 277">
                <a:extLst>
                  <a:ext uri="{FF2B5EF4-FFF2-40B4-BE49-F238E27FC236}">
                    <a16:creationId xmlns:a16="http://schemas.microsoft.com/office/drawing/2014/main" id="{87354D11-E156-434D-AEDA-9254277C66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7" name="Line 278">
                <a:extLst>
                  <a:ext uri="{FF2B5EF4-FFF2-40B4-BE49-F238E27FC236}">
                    <a16:creationId xmlns:a16="http://schemas.microsoft.com/office/drawing/2014/main" id="{8B980E52-C78C-A84F-BB89-7BED03E7B3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8" name="Line 279">
                <a:extLst>
                  <a:ext uri="{FF2B5EF4-FFF2-40B4-BE49-F238E27FC236}">
                    <a16:creationId xmlns:a16="http://schemas.microsoft.com/office/drawing/2014/main" id="{73A817D2-6A2B-214B-AB58-27A3A58AC2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9" name="Line 280">
                <a:extLst>
                  <a:ext uri="{FF2B5EF4-FFF2-40B4-BE49-F238E27FC236}">
                    <a16:creationId xmlns:a16="http://schemas.microsoft.com/office/drawing/2014/main" id="{916DC283-CF0C-534A-B976-17BA60CF78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0" name="Line 281">
                <a:extLst>
                  <a:ext uri="{FF2B5EF4-FFF2-40B4-BE49-F238E27FC236}">
                    <a16:creationId xmlns:a16="http://schemas.microsoft.com/office/drawing/2014/main" id="{152ABD1F-B192-7745-B8D9-3C8701CB51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1" name="Line 282">
                <a:extLst>
                  <a:ext uri="{FF2B5EF4-FFF2-40B4-BE49-F238E27FC236}">
                    <a16:creationId xmlns:a16="http://schemas.microsoft.com/office/drawing/2014/main" id="{FD0976AD-805F-3A4B-81C4-53C042F620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2" name="Line 283">
                <a:extLst>
                  <a:ext uri="{FF2B5EF4-FFF2-40B4-BE49-F238E27FC236}">
                    <a16:creationId xmlns:a16="http://schemas.microsoft.com/office/drawing/2014/main" id="{6F5E1723-7AA1-7D47-8277-6D69C281C5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3" name="Line 284">
                <a:extLst>
                  <a:ext uri="{FF2B5EF4-FFF2-40B4-BE49-F238E27FC236}">
                    <a16:creationId xmlns:a16="http://schemas.microsoft.com/office/drawing/2014/main" id="{CBF99551-D088-5247-A082-CCFDDB3328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62" name="Group 161">
            <a:extLst>
              <a:ext uri="{FF2B5EF4-FFF2-40B4-BE49-F238E27FC236}">
                <a16:creationId xmlns:a16="http://schemas.microsoft.com/office/drawing/2014/main" id="{D36517A2-858A-2F4E-A279-18EF97B87F0A}"/>
              </a:ext>
            </a:extLst>
          </p:cNvPr>
          <p:cNvGrpSpPr/>
          <p:nvPr/>
        </p:nvGrpSpPr>
        <p:grpSpPr>
          <a:xfrm>
            <a:off x="6091888" y="2409568"/>
            <a:ext cx="767148" cy="417298"/>
            <a:chOff x="1503784" y="3006600"/>
            <a:chExt cx="1771786" cy="957087"/>
          </a:xfrm>
        </p:grpSpPr>
        <p:grpSp>
          <p:nvGrpSpPr>
            <p:cNvPr id="163" name="Group 162">
              <a:extLst>
                <a:ext uri="{FF2B5EF4-FFF2-40B4-BE49-F238E27FC236}">
                  <a16:creationId xmlns:a16="http://schemas.microsoft.com/office/drawing/2014/main" id="{92C26280-3AA3-9F40-BDFB-C353411E1BF8}"/>
                </a:ext>
              </a:extLst>
            </p:cNvPr>
            <p:cNvGrpSpPr/>
            <p:nvPr/>
          </p:nvGrpSpPr>
          <p:grpSpPr>
            <a:xfrm>
              <a:off x="1503784" y="3006600"/>
              <a:ext cx="1771786" cy="957087"/>
              <a:chOff x="1465684" y="2997075"/>
              <a:chExt cx="1771786" cy="957087"/>
            </a:xfrm>
          </p:grpSpPr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9E8B6F04-3D12-834A-9A5C-1A65B7A4E0AC}"/>
                  </a:ext>
                </a:extLst>
              </p:cNvPr>
              <p:cNvSpPr/>
              <p:nvPr/>
            </p:nvSpPr>
            <p:spPr>
              <a:xfrm>
                <a:off x="1465684" y="3328365"/>
                <a:ext cx="1771786" cy="625797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5" name="Oval 184">
                <a:extLst>
                  <a:ext uri="{FF2B5EF4-FFF2-40B4-BE49-F238E27FC236}">
                    <a16:creationId xmlns:a16="http://schemas.microsoft.com/office/drawing/2014/main" id="{BAB71BE8-621D-4240-A0D6-BF414D90BD58}"/>
                  </a:ext>
                </a:extLst>
              </p:cNvPr>
              <p:cNvSpPr/>
              <p:nvPr/>
            </p:nvSpPr>
            <p:spPr>
              <a:xfrm>
                <a:off x="1466704" y="2997075"/>
                <a:ext cx="1769640" cy="619577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</p:grpSp>
        <p:grpSp>
          <p:nvGrpSpPr>
            <p:cNvPr id="164" name="Group 163">
              <a:extLst>
                <a:ext uri="{FF2B5EF4-FFF2-40B4-BE49-F238E27FC236}">
                  <a16:creationId xmlns:a16="http://schemas.microsoft.com/office/drawing/2014/main" id="{2CF17390-18A6-FD41-8F3E-71727D24BB9D}"/>
                </a:ext>
              </a:extLst>
            </p:cNvPr>
            <p:cNvGrpSpPr/>
            <p:nvPr/>
          </p:nvGrpSpPr>
          <p:grpSpPr>
            <a:xfrm>
              <a:off x="1977616" y="3038475"/>
              <a:ext cx="768409" cy="553944"/>
              <a:chOff x="1968091" y="3022600"/>
              <a:chExt cx="768409" cy="553944"/>
            </a:xfrm>
          </p:grpSpPr>
          <p:grpSp>
            <p:nvGrpSpPr>
              <p:cNvPr id="165" name="Group 164">
                <a:extLst>
                  <a:ext uri="{FF2B5EF4-FFF2-40B4-BE49-F238E27FC236}">
                    <a16:creationId xmlns:a16="http://schemas.microsoft.com/office/drawing/2014/main" id="{D9E64B64-6849-FE45-BF46-0D918231AF05}"/>
                  </a:ext>
                </a:extLst>
              </p:cNvPr>
              <p:cNvGrpSpPr/>
              <p:nvPr/>
            </p:nvGrpSpPr>
            <p:grpSpPr>
              <a:xfrm>
                <a:off x="2032000" y="3022600"/>
                <a:ext cx="257175" cy="544419"/>
                <a:chOff x="2441575" y="2479675"/>
                <a:chExt cx="765175" cy="1028347"/>
              </a:xfrm>
            </p:grpSpPr>
            <p:sp>
              <p:nvSpPr>
                <p:cNvPr id="182" name="Parallelogram 181">
                  <a:extLst>
                    <a:ext uri="{FF2B5EF4-FFF2-40B4-BE49-F238E27FC236}">
                      <a16:creationId xmlns:a16="http://schemas.microsoft.com/office/drawing/2014/main" id="{6EE94B82-B12D-EC48-AE9F-573C3874B87C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83" name="Parallelogram 182">
                  <a:extLst>
                    <a:ext uri="{FF2B5EF4-FFF2-40B4-BE49-F238E27FC236}">
                      <a16:creationId xmlns:a16="http://schemas.microsoft.com/office/drawing/2014/main" id="{D55E08F2-F010-B342-A40A-546A40CBE2DD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166" name="Group 165">
                <a:extLst>
                  <a:ext uri="{FF2B5EF4-FFF2-40B4-BE49-F238E27FC236}">
                    <a16:creationId xmlns:a16="http://schemas.microsoft.com/office/drawing/2014/main" id="{ACDF3551-D60A-3F45-9A09-E70CE24AC5ED}"/>
                  </a:ext>
                </a:extLst>
              </p:cNvPr>
              <p:cNvGrpSpPr/>
              <p:nvPr/>
            </p:nvGrpSpPr>
            <p:grpSpPr>
              <a:xfrm flipH="1">
                <a:off x="2441575" y="3032125"/>
                <a:ext cx="257175" cy="544419"/>
                <a:chOff x="2441575" y="2479675"/>
                <a:chExt cx="765175" cy="1028347"/>
              </a:xfrm>
            </p:grpSpPr>
            <p:sp>
              <p:nvSpPr>
                <p:cNvPr id="180" name="Parallelogram 179">
                  <a:extLst>
                    <a:ext uri="{FF2B5EF4-FFF2-40B4-BE49-F238E27FC236}">
                      <a16:creationId xmlns:a16="http://schemas.microsoft.com/office/drawing/2014/main" id="{0DDB23E6-6B20-2941-B01E-E2D5EEAD5F04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81" name="Parallelogram 180">
                  <a:extLst>
                    <a:ext uri="{FF2B5EF4-FFF2-40B4-BE49-F238E27FC236}">
                      <a16:creationId xmlns:a16="http://schemas.microsoft.com/office/drawing/2014/main" id="{3BE52042-F8B2-6D41-8779-915E3CDE4175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67" name="Parallelogram 166">
                <a:extLst>
                  <a:ext uri="{FF2B5EF4-FFF2-40B4-BE49-F238E27FC236}">
                    <a16:creationId xmlns:a16="http://schemas.microsoft.com/office/drawing/2014/main" id="{B455ABEB-23BD-DE4C-8E03-D8F0E9018FCF}"/>
                  </a:ext>
                </a:extLst>
              </p:cNvPr>
              <p:cNvSpPr/>
              <p:nvPr/>
            </p:nvSpPr>
            <p:spPr>
              <a:xfrm flipV="1">
                <a:off x="2057400" y="3130550"/>
                <a:ext cx="625475" cy="60324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8" name="Parallelogram 167">
                <a:extLst>
                  <a:ext uri="{FF2B5EF4-FFF2-40B4-BE49-F238E27FC236}">
                    <a16:creationId xmlns:a16="http://schemas.microsoft.com/office/drawing/2014/main" id="{7BC57952-7B7C-D64A-B949-8C6E9F43AAC1}"/>
                  </a:ext>
                </a:extLst>
              </p:cNvPr>
              <p:cNvSpPr/>
              <p:nvPr/>
            </p:nvSpPr>
            <p:spPr>
              <a:xfrm rot="17056647">
                <a:off x="2079626" y="3187701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9" name="Parallelogram 168">
                <a:extLst>
                  <a:ext uri="{FF2B5EF4-FFF2-40B4-BE49-F238E27FC236}">
                    <a16:creationId xmlns:a16="http://schemas.microsoft.com/office/drawing/2014/main" id="{3B1815F2-0846-CC40-985E-2CC850031A80}"/>
                  </a:ext>
                </a:extLst>
              </p:cNvPr>
              <p:cNvSpPr/>
              <p:nvPr/>
            </p:nvSpPr>
            <p:spPr>
              <a:xfrm rot="17384936" flipV="1">
                <a:off x="1990347" y="3141540"/>
                <a:ext cx="95195" cy="50805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0" name="Parallelogram 169">
                <a:extLst>
                  <a:ext uri="{FF2B5EF4-FFF2-40B4-BE49-F238E27FC236}">
                    <a16:creationId xmlns:a16="http://schemas.microsoft.com/office/drawing/2014/main" id="{913404AE-BF22-764D-B1A1-9EA2B257AB35}"/>
                  </a:ext>
                </a:extLst>
              </p:cNvPr>
              <p:cNvSpPr/>
              <p:nvPr/>
            </p:nvSpPr>
            <p:spPr>
              <a:xfrm>
                <a:off x="2032000" y="3162300"/>
                <a:ext cx="6508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1" name="Parallelogram 170">
                <a:extLst>
                  <a:ext uri="{FF2B5EF4-FFF2-40B4-BE49-F238E27FC236}">
                    <a16:creationId xmlns:a16="http://schemas.microsoft.com/office/drawing/2014/main" id="{5A2FA4E0-E3E0-5C47-8D3A-A7484250715C}"/>
                  </a:ext>
                </a:extLst>
              </p:cNvPr>
              <p:cNvSpPr/>
              <p:nvPr/>
            </p:nvSpPr>
            <p:spPr>
              <a:xfrm rot="4215064" flipH="1" flipV="1">
                <a:off x="2627741" y="3146398"/>
                <a:ext cx="9519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2" name="Parallelogram 171">
                <a:extLst>
                  <a:ext uri="{FF2B5EF4-FFF2-40B4-BE49-F238E27FC236}">
                    <a16:creationId xmlns:a16="http://schemas.microsoft.com/office/drawing/2014/main" id="{D17790A6-CED1-B84C-A41F-DC56511BDCB1}"/>
                  </a:ext>
                </a:extLst>
              </p:cNvPr>
              <p:cNvSpPr/>
              <p:nvPr/>
            </p:nvSpPr>
            <p:spPr>
              <a:xfrm rot="4492456">
                <a:off x="2397126" y="31972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0B4C1889-60B9-064B-AC99-824B1343605B}"/>
                  </a:ext>
                </a:extLst>
              </p:cNvPr>
              <p:cNvGrpSpPr/>
              <p:nvPr/>
            </p:nvGrpSpPr>
            <p:grpSpPr>
              <a:xfrm>
                <a:off x="1968091" y="3322545"/>
                <a:ext cx="768409" cy="96354"/>
                <a:chOff x="1968092" y="3319370"/>
                <a:chExt cx="677104" cy="96354"/>
              </a:xfrm>
            </p:grpSpPr>
            <p:sp>
              <p:nvSpPr>
                <p:cNvPr id="176" name="Parallelogram 175">
                  <a:extLst>
                    <a:ext uri="{FF2B5EF4-FFF2-40B4-BE49-F238E27FC236}">
                      <a16:creationId xmlns:a16="http://schemas.microsoft.com/office/drawing/2014/main" id="{07B36360-9A3A-DC46-B550-29C20AA0C257}"/>
                    </a:ext>
                  </a:extLst>
                </p:cNvPr>
                <p:cNvSpPr/>
                <p:nvPr/>
              </p:nvSpPr>
              <p:spPr>
                <a:xfrm flipV="1">
                  <a:off x="2012950" y="3330575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7" name="Parallelogram 176">
                  <a:extLst>
                    <a:ext uri="{FF2B5EF4-FFF2-40B4-BE49-F238E27FC236}">
                      <a16:creationId xmlns:a16="http://schemas.microsoft.com/office/drawing/2014/main" id="{ABA6FB54-3EC0-AE4F-9782-569D5393345F}"/>
                    </a:ext>
                  </a:extLst>
                </p:cNvPr>
                <p:cNvSpPr/>
                <p:nvPr/>
              </p:nvSpPr>
              <p:spPr>
                <a:xfrm rot="17384936" flipV="1">
                  <a:off x="1945897" y="3341565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8" name="Parallelogram 177">
                  <a:extLst>
                    <a:ext uri="{FF2B5EF4-FFF2-40B4-BE49-F238E27FC236}">
                      <a16:creationId xmlns:a16="http://schemas.microsoft.com/office/drawing/2014/main" id="{F82E7FFE-DDEF-D743-96DC-E3D9F4A2D42C}"/>
                    </a:ext>
                  </a:extLst>
                </p:cNvPr>
                <p:cNvSpPr/>
                <p:nvPr/>
              </p:nvSpPr>
              <p:spPr>
                <a:xfrm>
                  <a:off x="1987550" y="3362325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9" name="Parallelogram 178">
                  <a:extLst>
                    <a:ext uri="{FF2B5EF4-FFF2-40B4-BE49-F238E27FC236}">
                      <a16:creationId xmlns:a16="http://schemas.microsoft.com/office/drawing/2014/main" id="{C9D402E7-CB51-FD47-85D7-5877A17BFBFE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577455" y="3347983"/>
                  <a:ext cx="95195" cy="40287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74" name="Parallelogram 173">
                <a:extLst>
                  <a:ext uri="{FF2B5EF4-FFF2-40B4-BE49-F238E27FC236}">
                    <a16:creationId xmlns:a16="http://schemas.microsoft.com/office/drawing/2014/main" id="{74FA71DB-E74A-DB43-BE5D-9E4CECB32940}"/>
                  </a:ext>
                </a:extLst>
              </p:cNvPr>
              <p:cNvSpPr/>
              <p:nvPr/>
            </p:nvSpPr>
            <p:spPr>
              <a:xfrm rot="4389628">
                <a:off x="2495482" y="3370576"/>
                <a:ext cx="160883" cy="55150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5" name="Parallelogram 174">
                <a:extLst>
                  <a:ext uri="{FF2B5EF4-FFF2-40B4-BE49-F238E27FC236}">
                    <a16:creationId xmlns:a16="http://schemas.microsoft.com/office/drawing/2014/main" id="{428D2F5D-5588-DB4B-8D69-289FA762F5F7}"/>
                  </a:ext>
                </a:extLst>
              </p:cNvPr>
              <p:cNvSpPr/>
              <p:nvPr/>
            </p:nvSpPr>
            <p:spPr>
              <a:xfrm rot="17068257">
                <a:off x="2025651" y="33623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pic>
        <p:nvPicPr>
          <p:cNvPr id="186" name="Picture 185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C84C158D-D53E-494D-A141-A35C4E143AB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28755" y="3842952"/>
            <a:ext cx="1051879" cy="988540"/>
          </a:xfrm>
          <a:prstGeom prst="rect">
            <a:avLst/>
          </a:prstGeom>
        </p:spPr>
      </p:pic>
      <p:pic>
        <p:nvPicPr>
          <p:cNvPr id="187" name="Picture 186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6A9784C5-9B92-0F49-98EA-6368E55C06D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865235" y="4353698"/>
            <a:ext cx="771378" cy="724929"/>
          </a:xfrm>
          <a:prstGeom prst="rect">
            <a:avLst/>
          </a:prstGeom>
        </p:spPr>
      </p:pic>
      <p:pic>
        <p:nvPicPr>
          <p:cNvPr id="188" name="Picture 187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FD0533C8-E0A5-5B49-B029-B3C0A2794A0D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828723" y="4567881"/>
            <a:ext cx="523550" cy="492024"/>
          </a:xfrm>
          <a:prstGeom prst="rect">
            <a:avLst/>
          </a:prstGeom>
        </p:spPr>
      </p:pic>
      <p:grpSp>
        <p:nvGrpSpPr>
          <p:cNvPr id="199" name="Group 198">
            <a:extLst>
              <a:ext uri="{FF2B5EF4-FFF2-40B4-BE49-F238E27FC236}">
                <a16:creationId xmlns:a16="http://schemas.microsoft.com/office/drawing/2014/main" id="{16988D8D-0A6E-8B41-9255-321764CBFED6}"/>
              </a:ext>
            </a:extLst>
          </p:cNvPr>
          <p:cNvGrpSpPr/>
          <p:nvPr/>
        </p:nvGrpSpPr>
        <p:grpSpPr>
          <a:xfrm>
            <a:off x="604151" y="1714290"/>
            <a:ext cx="6908757" cy="4785366"/>
            <a:chOff x="678293" y="1603077"/>
            <a:chExt cx="6908757" cy="4785366"/>
          </a:xfrm>
        </p:grpSpPr>
        <p:sp>
          <p:nvSpPr>
            <p:cNvPr id="189" name="Rectangle 4">
              <a:extLst>
                <a:ext uri="{FF2B5EF4-FFF2-40B4-BE49-F238E27FC236}">
                  <a16:creationId xmlns:a16="http://schemas.microsoft.com/office/drawing/2014/main" id="{7AD5ADDA-DECD-484D-98FB-1D9B915EE5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621" y="1603077"/>
              <a:ext cx="4154228" cy="248700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spcBef>
                  <a:spcPct val="20000"/>
                </a:spcBef>
                <a:buClr>
                  <a:srgbClr val="000099"/>
                </a:buClr>
                <a:buSzPct val="75000"/>
                <a:tabLst>
                  <a:tab pos="746125" algn="l"/>
                </a:tabLst>
                <a:defRPr/>
              </a:pPr>
              <a:r>
                <a:rPr lang="en-US" sz="2800" dirty="0">
                  <a:solidFill>
                    <a:srgbClr val="C00000"/>
                  </a:solidFill>
                </a:rPr>
                <a:t>Mobility Management Entity</a:t>
              </a:r>
            </a:p>
            <a:p>
              <a:pPr marL="295275" indent="-234950"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device authentication (device-to-network, network-to-device) coordinated with mobile home network HSS </a:t>
              </a:r>
            </a:p>
            <a:p>
              <a:pPr marL="342900" indent="-342900">
                <a:spcBef>
                  <a:spcPct val="20000"/>
                </a:spcBef>
                <a:buClr>
                  <a:srgbClr val="000099"/>
                </a:buClr>
                <a:buSzPct val="75000"/>
                <a:buFont typeface="Wingdings" charset="0"/>
                <a:buNone/>
                <a:tabLst>
                  <a:tab pos="746125" algn="l"/>
                </a:tabLst>
                <a:defRPr/>
              </a:pPr>
              <a:endParaRPr lang="en-US" sz="2400" dirty="0">
                <a:cs typeface="+mn-cs"/>
              </a:endParaRPr>
            </a:p>
          </p:txBody>
        </p:sp>
        <p:cxnSp>
          <p:nvCxnSpPr>
            <p:cNvPr id="198" name="Straight Connector 197">
              <a:extLst>
                <a:ext uri="{FF2B5EF4-FFF2-40B4-BE49-F238E27FC236}">
                  <a16:creationId xmlns:a16="http://schemas.microsoft.com/office/drawing/2014/main" id="{B4423525-BD9A-2C49-852E-B62A37A0D7EC}"/>
                </a:ext>
              </a:extLst>
            </p:cNvPr>
            <p:cNvCxnSpPr>
              <a:cxnSpLocks/>
            </p:cNvCxnSpPr>
            <p:nvPr/>
          </p:nvCxnSpPr>
          <p:spPr>
            <a:xfrm>
              <a:off x="1692876" y="2298357"/>
              <a:ext cx="5894174" cy="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1" name="Rectangle 4">
              <a:extLst>
                <a:ext uri="{FF2B5EF4-FFF2-40B4-BE49-F238E27FC236}">
                  <a16:creationId xmlns:a16="http://schemas.microsoft.com/office/drawing/2014/main" id="{BE8A6396-DFA6-5641-B1D0-36D74803F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8293" y="4053834"/>
              <a:ext cx="4931675" cy="233460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295275" indent="-234950"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mobile device management: </a:t>
              </a:r>
            </a:p>
            <a:p>
              <a:pPr marL="517525" lvl="1" indent="-173038">
                <a:spcBef>
                  <a:spcPct val="20000"/>
                </a:spcBef>
                <a:buClr>
                  <a:srgbClr val="011199"/>
                </a:buClr>
                <a:buSzPct val="100000"/>
                <a:buFont typeface="Arial" panose="020B0604020202020204" pitchFamily="34" charset="0"/>
                <a:buChar char="•"/>
                <a:tabLst>
                  <a:tab pos="746125" algn="l"/>
                </a:tabLst>
                <a:defRPr/>
              </a:pPr>
              <a:r>
                <a:rPr lang="en-US" sz="2400" dirty="0"/>
                <a:t>device handover between cells</a:t>
              </a:r>
            </a:p>
            <a:p>
              <a:pPr marL="517525" lvl="1" indent="-173038">
                <a:spcBef>
                  <a:spcPct val="20000"/>
                </a:spcBef>
                <a:buClr>
                  <a:srgbClr val="011199"/>
                </a:buClr>
                <a:buSzPct val="100000"/>
                <a:buFont typeface="Arial" panose="020B0604020202020204" pitchFamily="34" charset="0"/>
                <a:buChar char="•"/>
                <a:tabLst>
                  <a:tab pos="746125" algn="l"/>
                </a:tabLst>
                <a:defRPr/>
              </a:pPr>
              <a:r>
                <a:rPr lang="en-US" sz="2400" dirty="0"/>
                <a:t>tracking/paging device location</a:t>
              </a:r>
            </a:p>
            <a:p>
              <a:pPr marL="295275" indent="-234950">
                <a:lnSpc>
                  <a:spcPct val="90000"/>
                </a:lnSpc>
                <a:spcBef>
                  <a:spcPts val="6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566738" algn="l"/>
                </a:tabLst>
                <a:defRPr/>
              </a:pPr>
              <a:r>
                <a:rPr lang="en-US" sz="2400" dirty="0"/>
                <a:t>path (tunneling) setup from mobile device to P-GW</a:t>
              </a:r>
              <a:endParaRPr lang="en-US" sz="2800" dirty="0"/>
            </a:p>
            <a:p>
              <a:pPr marL="342900" indent="-342900">
                <a:spcBef>
                  <a:spcPct val="20000"/>
                </a:spcBef>
                <a:buClr>
                  <a:srgbClr val="000099"/>
                </a:buClr>
                <a:buSzPct val="75000"/>
                <a:buFont typeface="Wingdings" charset="0"/>
                <a:buNone/>
                <a:tabLst>
                  <a:tab pos="746125" algn="l"/>
                </a:tabLst>
                <a:defRPr/>
              </a:pPr>
              <a:endParaRPr lang="en-US" sz="2400" dirty="0"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384913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LTE: data plane control plane separation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45</a:t>
            </a:fld>
            <a:endParaRPr lang="en-US" dirty="0"/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2FA12E2C-FB2A-D94F-B012-F62A1BBA4380}"/>
              </a:ext>
            </a:extLst>
          </p:cNvPr>
          <p:cNvGrpSpPr/>
          <p:nvPr/>
        </p:nvGrpSpPr>
        <p:grpSpPr>
          <a:xfrm>
            <a:off x="885336" y="1421024"/>
            <a:ext cx="6173370" cy="1823890"/>
            <a:chOff x="2454644" y="1594021"/>
            <a:chExt cx="6173370" cy="1823890"/>
          </a:xfrm>
        </p:grpSpPr>
        <p:grpSp>
          <p:nvGrpSpPr>
            <p:cNvPr id="234" name="Group 652">
              <a:extLst>
                <a:ext uri="{FF2B5EF4-FFF2-40B4-BE49-F238E27FC236}">
                  <a16:creationId xmlns:a16="http://schemas.microsoft.com/office/drawing/2014/main" id="{B99BFC49-9641-384A-81F3-F0BAE889FF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54644" y="2342419"/>
              <a:ext cx="733407" cy="660273"/>
              <a:chOff x="2751" y="1851"/>
              <a:chExt cx="462" cy="478"/>
            </a:xfrm>
          </p:grpSpPr>
          <p:pic>
            <p:nvPicPr>
              <p:cNvPr id="235" name="Picture 653" descr="iphone_stylized_small">
                <a:extLst>
                  <a:ext uri="{FF2B5EF4-FFF2-40B4-BE49-F238E27FC236}">
                    <a16:creationId xmlns:a16="http://schemas.microsoft.com/office/drawing/2014/main" id="{7F92004C-CA90-E441-9D28-0A87A086919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6" name="Picture 654" descr="antenna_radiation_stylized">
                <a:extLst>
                  <a:ext uri="{FF2B5EF4-FFF2-40B4-BE49-F238E27FC236}">
                    <a16:creationId xmlns:a16="http://schemas.microsoft.com/office/drawing/2014/main" id="{FCE2E1DC-AAE8-CB49-93A7-22F433DEFD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31C4C8B2-ABA5-8C46-AB8C-9BF875492CDC}"/>
                </a:ext>
              </a:extLst>
            </p:cNvPr>
            <p:cNvGrpSpPr/>
            <p:nvPr/>
          </p:nvGrpSpPr>
          <p:grpSpPr>
            <a:xfrm>
              <a:off x="3449031" y="1773131"/>
              <a:ext cx="790834" cy="1208131"/>
              <a:chOff x="5970432" y="1600694"/>
              <a:chExt cx="888604" cy="1226172"/>
            </a:xfrm>
          </p:grpSpPr>
          <p:grpSp>
            <p:nvGrpSpPr>
              <p:cNvPr id="240" name="Group 239">
                <a:extLst>
                  <a:ext uri="{FF2B5EF4-FFF2-40B4-BE49-F238E27FC236}">
                    <a16:creationId xmlns:a16="http://schemas.microsoft.com/office/drawing/2014/main" id="{32D36E4E-82E9-864A-9B50-4996C885F969}"/>
                  </a:ext>
                </a:extLst>
              </p:cNvPr>
              <p:cNvGrpSpPr/>
              <p:nvPr/>
            </p:nvGrpSpPr>
            <p:grpSpPr>
              <a:xfrm>
                <a:off x="5970432" y="1600694"/>
                <a:ext cx="466245" cy="953439"/>
                <a:chOff x="6476205" y="1279015"/>
                <a:chExt cx="466245" cy="953439"/>
              </a:xfrm>
            </p:grpSpPr>
            <p:grpSp>
              <p:nvGrpSpPr>
                <p:cNvPr id="241" name="Group 817">
                  <a:extLst>
                    <a:ext uri="{FF2B5EF4-FFF2-40B4-BE49-F238E27FC236}">
                      <a16:creationId xmlns:a16="http://schemas.microsoft.com/office/drawing/2014/main" id="{EEE71BA9-8B71-184E-BBD0-2DBDEF018AB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76205" y="1279015"/>
                  <a:ext cx="466245" cy="420795"/>
                  <a:chOff x="2920" y="1424"/>
                  <a:chExt cx="326" cy="310"/>
                </a:xfrm>
              </p:grpSpPr>
              <p:sp>
                <p:nvSpPr>
                  <p:cNvPr id="258" name="Oval 818">
                    <a:extLst>
                      <a:ext uri="{FF2B5EF4-FFF2-40B4-BE49-F238E27FC236}">
                        <a16:creationId xmlns:a16="http://schemas.microsoft.com/office/drawing/2014/main" id="{926FCB7B-99F2-8E4B-AF8D-FFB73F63C8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20" y="1445"/>
                    <a:ext cx="326" cy="28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grpSp>
                <p:nvGrpSpPr>
                  <p:cNvPr id="259" name="Group 819">
                    <a:extLst>
                      <a:ext uri="{FF2B5EF4-FFF2-40B4-BE49-F238E27FC236}">
                        <a16:creationId xmlns:a16="http://schemas.microsoft.com/office/drawing/2014/main" id="{FD6B8C6A-1F2E-1341-B034-49E6A549536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49" y="1424"/>
                    <a:ext cx="265" cy="280"/>
                    <a:chOff x="2949" y="1424"/>
                    <a:chExt cx="265" cy="280"/>
                  </a:xfrm>
                </p:grpSpPr>
                <p:sp>
                  <p:nvSpPr>
                    <p:cNvPr id="261" name="Oval 820">
                      <a:extLst>
                        <a:ext uri="{FF2B5EF4-FFF2-40B4-BE49-F238E27FC236}">
                          <a16:creationId xmlns:a16="http://schemas.microsoft.com/office/drawing/2014/main" id="{30246DC9-1390-374A-BA8A-E7146CEEFC4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30" y="1545"/>
                      <a:ext cx="107" cy="92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262" name="Oval 821">
                      <a:extLst>
                        <a:ext uri="{FF2B5EF4-FFF2-40B4-BE49-F238E27FC236}">
                          <a16:creationId xmlns:a16="http://schemas.microsoft.com/office/drawing/2014/main" id="{82DA0CB5-5AD3-AB49-A4BC-E35C331706B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06" y="1525"/>
                      <a:ext cx="154" cy="131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263" name="Oval 822">
                      <a:extLst>
                        <a:ext uri="{FF2B5EF4-FFF2-40B4-BE49-F238E27FC236}">
                          <a16:creationId xmlns:a16="http://schemas.microsoft.com/office/drawing/2014/main" id="{8DBCA994-2195-5242-9618-D80B1CF41E9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83" y="1501"/>
                      <a:ext cx="203" cy="179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264" name="Oval 823">
                      <a:extLst>
                        <a:ext uri="{FF2B5EF4-FFF2-40B4-BE49-F238E27FC236}">
                          <a16:creationId xmlns:a16="http://schemas.microsoft.com/office/drawing/2014/main" id="{1DEB8BF3-1E3C-A842-9B1A-6CFCF048236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49" y="1476"/>
                      <a:ext cx="265" cy="228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265" name="Freeform 824">
                      <a:extLst>
                        <a:ext uri="{FF2B5EF4-FFF2-40B4-BE49-F238E27FC236}">
                          <a16:creationId xmlns:a16="http://schemas.microsoft.com/office/drawing/2014/main" id="{0D934CE6-3D13-3447-BFE1-52BAE0449E2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V="1">
                      <a:off x="2987" y="1424"/>
                      <a:ext cx="205" cy="143"/>
                    </a:xfrm>
                    <a:custGeom>
                      <a:avLst/>
                      <a:gdLst>
                        <a:gd name="T0" fmla="*/ 0 w 1180"/>
                        <a:gd name="T1" fmla="*/ 0 h 956"/>
                        <a:gd name="T2" fmla="*/ 0 w 1180"/>
                        <a:gd name="T3" fmla="*/ 0 h 956"/>
                        <a:gd name="T4" fmla="*/ 0 w 1180"/>
                        <a:gd name="T5" fmla="*/ 0 h 956"/>
                        <a:gd name="T6" fmla="*/ 0 w 1180"/>
                        <a:gd name="T7" fmla="*/ 0 h 956"/>
                        <a:gd name="T8" fmla="*/ 0 w 1180"/>
                        <a:gd name="T9" fmla="*/ 0 h 956"/>
                        <a:gd name="T10" fmla="*/ 0 w 1180"/>
                        <a:gd name="T11" fmla="*/ 0 h 956"/>
                        <a:gd name="T12" fmla="*/ 0 w 1180"/>
                        <a:gd name="T13" fmla="*/ 0 h 956"/>
                        <a:gd name="T14" fmla="*/ 0 w 1180"/>
                        <a:gd name="T15" fmla="*/ 0 h 956"/>
                        <a:gd name="T16" fmla="*/ 0 w 1180"/>
                        <a:gd name="T17" fmla="*/ 0 h 956"/>
                        <a:gd name="T18" fmla="*/ 0 w 1180"/>
                        <a:gd name="T19" fmla="*/ 0 h 95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0" t="0" r="r" b="b"/>
                      <a:pathLst>
                        <a:path w="1180" h="956">
                          <a:moveTo>
                            <a:pt x="499" y="7"/>
                          </a:moveTo>
                          <a:lnTo>
                            <a:pt x="0" y="780"/>
                          </a:lnTo>
                          <a:lnTo>
                            <a:pt x="134" y="885"/>
                          </a:lnTo>
                          <a:lnTo>
                            <a:pt x="366" y="920"/>
                          </a:lnTo>
                          <a:lnTo>
                            <a:pt x="534" y="956"/>
                          </a:lnTo>
                          <a:lnTo>
                            <a:pt x="829" y="949"/>
                          </a:lnTo>
                          <a:lnTo>
                            <a:pt x="1096" y="850"/>
                          </a:lnTo>
                          <a:lnTo>
                            <a:pt x="1180" y="801"/>
                          </a:lnTo>
                          <a:lnTo>
                            <a:pt x="668" y="0"/>
                          </a:lnTo>
                          <a:lnTo>
                            <a:pt x="499" y="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19050" cmpd="sng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</p:grpSp>
            </p:grpSp>
            <p:grpSp>
              <p:nvGrpSpPr>
                <p:cNvPr id="242" name="Group 398">
                  <a:extLst>
                    <a:ext uri="{FF2B5EF4-FFF2-40B4-BE49-F238E27FC236}">
                      <a16:creationId xmlns:a16="http://schemas.microsoft.com/office/drawing/2014/main" id="{69D5C73A-7CA2-4F4D-B5D9-E0B0DE843BD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527789" y="1518577"/>
                  <a:ext cx="375668" cy="713877"/>
                  <a:chOff x="3130" y="3288"/>
                  <a:chExt cx="410" cy="742"/>
                </a:xfrm>
              </p:grpSpPr>
              <p:sp>
                <p:nvSpPr>
                  <p:cNvPr id="243" name="Line 270">
                    <a:extLst>
                      <a:ext uri="{FF2B5EF4-FFF2-40B4-BE49-F238E27FC236}">
                        <a16:creationId xmlns:a16="http://schemas.microsoft.com/office/drawing/2014/main" id="{23009026-EC81-D24D-8DE9-8AB83EBBA25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30" y="3288"/>
                    <a:ext cx="205" cy="67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44" name="Line 271">
                    <a:extLst>
                      <a:ext uri="{FF2B5EF4-FFF2-40B4-BE49-F238E27FC236}">
                        <a16:creationId xmlns:a16="http://schemas.microsoft.com/office/drawing/2014/main" id="{C06C450B-9BD9-0548-906C-8A9AAF23AB8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288"/>
                    <a:ext cx="205" cy="669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45" name="Line 272">
                    <a:extLst>
                      <a:ext uri="{FF2B5EF4-FFF2-40B4-BE49-F238E27FC236}">
                        <a16:creationId xmlns:a16="http://schemas.microsoft.com/office/drawing/2014/main" id="{491692C4-E5B1-1246-8C28-7E9AC07B822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30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46" name="Line 273">
                    <a:extLst>
                      <a:ext uri="{FF2B5EF4-FFF2-40B4-BE49-F238E27FC236}">
                        <a16:creationId xmlns:a16="http://schemas.microsoft.com/office/drawing/2014/main" id="{76C26014-3FCA-E243-8A65-CC330339DD9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35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47" name="Line 274">
                    <a:extLst>
                      <a:ext uri="{FF2B5EF4-FFF2-40B4-BE49-F238E27FC236}">
                        <a16:creationId xmlns:a16="http://schemas.microsoft.com/office/drawing/2014/main" id="{433D88E3-D1F5-FE42-80FC-6D4298050A3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303"/>
                    <a:ext cx="0" cy="727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48" name="Line 275">
                    <a:extLst>
                      <a:ext uri="{FF2B5EF4-FFF2-40B4-BE49-F238E27FC236}">
                        <a16:creationId xmlns:a16="http://schemas.microsoft.com/office/drawing/2014/main" id="{B5AFEEE6-EF80-6942-B97F-B0ED2FFB585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30" y="3888"/>
                    <a:ext cx="205" cy="7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49" name="Line 276">
                    <a:extLst>
                      <a:ext uri="{FF2B5EF4-FFF2-40B4-BE49-F238E27FC236}">
                        <a16:creationId xmlns:a16="http://schemas.microsoft.com/office/drawing/2014/main" id="{97372431-FCB1-2044-977B-14FDCBD48F4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35" y="3888"/>
                    <a:ext cx="205" cy="69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50" name="Line 277">
                    <a:extLst>
                      <a:ext uri="{FF2B5EF4-FFF2-40B4-BE49-F238E27FC236}">
                        <a16:creationId xmlns:a16="http://schemas.microsoft.com/office/drawing/2014/main" id="{DBFEB6EF-6E0D-AF49-8789-D6255526F93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17" y="3668"/>
                    <a:ext cx="118" cy="5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51" name="Line 278">
                    <a:extLst>
                      <a:ext uri="{FF2B5EF4-FFF2-40B4-BE49-F238E27FC236}">
                        <a16:creationId xmlns:a16="http://schemas.microsoft.com/office/drawing/2014/main" id="{A458B4CF-A2B5-B242-B489-53C22DA43BA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668"/>
                    <a:ext cx="124" cy="5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52" name="Line 279">
                    <a:extLst>
                      <a:ext uri="{FF2B5EF4-FFF2-40B4-BE49-F238E27FC236}">
                        <a16:creationId xmlns:a16="http://schemas.microsoft.com/office/drawing/2014/main" id="{DF168412-1130-8948-AE3D-0633AA8D535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8" y="3766"/>
                    <a:ext cx="152" cy="7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53" name="Line 280">
                    <a:extLst>
                      <a:ext uri="{FF2B5EF4-FFF2-40B4-BE49-F238E27FC236}">
                        <a16:creationId xmlns:a16="http://schemas.microsoft.com/office/drawing/2014/main" id="{70BEE8E7-D4A2-4B40-BB7B-B2698E962E6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781"/>
                    <a:ext cx="153" cy="6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54" name="Line 281">
                    <a:extLst>
                      <a:ext uri="{FF2B5EF4-FFF2-40B4-BE49-F238E27FC236}">
                        <a16:creationId xmlns:a16="http://schemas.microsoft.com/office/drawing/2014/main" id="{F69A3BE6-9E36-214C-A965-A2B4960D953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567"/>
                    <a:ext cx="78" cy="27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55" name="Line 282">
                    <a:extLst>
                      <a:ext uri="{FF2B5EF4-FFF2-40B4-BE49-F238E27FC236}">
                        <a16:creationId xmlns:a16="http://schemas.microsoft.com/office/drawing/2014/main" id="{A4ADB621-2EFE-A040-8980-F1CA75B124D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428"/>
                    <a:ext cx="49" cy="21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56" name="Line 283">
                    <a:extLst>
                      <a:ext uri="{FF2B5EF4-FFF2-40B4-BE49-F238E27FC236}">
                        <a16:creationId xmlns:a16="http://schemas.microsoft.com/office/drawing/2014/main" id="{9860F8AD-EF12-BA4E-9697-F92983DBA46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47" y="3558"/>
                    <a:ext cx="95" cy="3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57" name="Line 284">
                    <a:extLst>
                      <a:ext uri="{FF2B5EF4-FFF2-40B4-BE49-F238E27FC236}">
                        <a16:creationId xmlns:a16="http://schemas.microsoft.com/office/drawing/2014/main" id="{5EB666D9-F403-9345-A040-449E57FFD40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89" y="3422"/>
                    <a:ext cx="55" cy="3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266" name="Group 265">
                <a:extLst>
                  <a:ext uri="{FF2B5EF4-FFF2-40B4-BE49-F238E27FC236}">
                    <a16:creationId xmlns:a16="http://schemas.microsoft.com/office/drawing/2014/main" id="{A9D13309-B79C-8144-B5AF-4F04509E7601}"/>
                  </a:ext>
                </a:extLst>
              </p:cNvPr>
              <p:cNvGrpSpPr/>
              <p:nvPr/>
            </p:nvGrpSpPr>
            <p:grpSpPr>
              <a:xfrm>
                <a:off x="6091888" y="2409568"/>
                <a:ext cx="767148" cy="417298"/>
                <a:chOff x="1503784" y="3006600"/>
                <a:chExt cx="1771786" cy="957087"/>
              </a:xfrm>
            </p:grpSpPr>
            <p:grpSp>
              <p:nvGrpSpPr>
                <p:cNvPr id="267" name="Group 266">
                  <a:extLst>
                    <a:ext uri="{FF2B5EF4-FFF2-40B4-BE49-F238E27FC236}">
                      <a16:creationId xmlns:a16="http://schemas.microsoft.com/office/drawing/2014/main" id="{DF182BDE-0954-5648-8333-DDF519E1B490}"/>
                    </a:ext>
                  </a:extLst>
                </p:cNvPr>
                <p:cNvGrpSpPr/>
                <p:nvPr/>
              </p:nvGrpSpPr>
              <p:grpSpPr>
                <a:xfrm>
                  <a:off x="1503784" y="3006600"/>
                  <a:ext cx="1771786" cy="957087"/>
                  <a:chOff x="1465684" y="2997075"/>
                  <a:chExt cx="1771786" cy="957087"/>
                </a:xfrm>
              </p:grpSpPr>
              <p:sp>
                <p:nvSpPr>
                  <p:cNvPr id="288" name="Freeform 287">
                    <a:extLst>
                      <a:ext uri="{FF2B5EF4-FFF2-40B4-BE49-F238E27FC236}">
                        <a16:creationId xmlns:a16="http://schemas.microsoft.com/office/drawing/2014/main" id="{58FA0610-362E-FB4D-9161-855FB1E665F0}"/>
                      </a:ext>
                    </a:extLst>
                  </p:cNvPr>
                  <p:cNvSpPr/>
                  <p:nvPr/>
                </p:nvSpPr>
                <p:spPr>
                  <a:xfrm>
                    <a:off x="1465684" y="3328365"/>
                    <a:ext cx="1771786" cy="625797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289" name="Oval 288">
                    <a:extLst>
                      <a:ext uri="{FF2B5EF4-FFF2-40B4-BE49-F238E27FC236}">
                        <a16:creationId xmlns:a16="http://schemas.microsoft.com/office/drawing/2014/main" id="{7E1AD5C2-E159-6641-86D5-9D0BF62B7DA1}"/>
                      </a:ext>
                    </a:extLst>
                  </p:cNvPr>
                  <p:cNvSpPr/>
                  <p:nvPr/>
                </p:nvSpPr>
                <p:spPr>
                  <a:xfrm>
                    <a:off x="1466704" y="2997075"/>
                    <a:ext cx="1769640" cy="619577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</p:grpSp>
            <p:grpSp>
              <p:nvGrpSpPr>
                <p:cNvPr id="268" name="Group 267">
                  <a:extLst>
                    <a:ext uri="{FF2B5EF4-FFF2-40B4-BE49-F238E27FC236}">
                      <a16:creationId xmlns:a16="http://schemas.microsoft.com/office/drawing/2014/main" id="{82612928-16C8-7544-BC44-0CCCF56508BE}"/>
                    </a:ext>
                  </a:extLst>
                </p:cNvPr>
                <p:cNvGrpSpPr/>
                <p:nvPr/>
              </p:nvGrpSpPr>
              <p:grpSpPr>
                <a:xfrm>
                  <a:off x="1977616" y="3038475"/>
                  <a:ext cx="768409" cy="553944"/>
                  <a:chOff x="1968091" y="3022600"/>
                  <a:chExt cx="768409" cy="553944"/>
                </a:xfrm>
              </p:grpSpPr>
              <p:grpSp>
                <p:nvGrpSpPr>
                  <p:cNvPr id="269" name="Group 268">
                    <a:extLst>
                      <a:ext uri="{FF2B5EF4-FFF2-40B4-BE49-F238E27FC236}">
                        <a16:creationId xmlns:a16="http://schemas.microsoft.com/office/drawing/2014/main" id="{0A383EF7-C254-AD49-B063-60007086E103}"/>
                      </a:ext>
                    </a:extLst>
                  </p:cNvPr>
                  <p:cNvGrpSpPr/>
                  <p:nvPr/>
                </p:nvGrpSpPr>
                <p:grpSpPr>
                  <a:xfrm>
                    <a:off x="2032000" y="3022600"/>
                    <a:ext cx="257175" cy="544419"/>
                    <a:chOff x="2441575" y="2479675"/>
                    <a:chExt cx="765175" cy="1028347"/>
                  </a:xfrm>
                </p:grpSpPr>
                <p:sp>
                  <p:nvSpPr>
                    <p:cNvPr id="286" name="Parallelogram 285">
                      <a:extLst>
                        <a:ext uri="{FF2B5EF4-FFF2-40B4-BE49-F238E27FC236}">
                          <a16:creationId xmlns:a16="http://schemas.microsoft.com/office/drawing/2014/main" id="{1DA1FF26-98DE-6246-BC39-7551BBEC85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441575" y="2479675"/>
                      <a:ext cx="765175" cy="1025525"/>
                    </a:xfrm>
                    <a:prstGeom prst="parallelogram">
                      <a:avLst>
                        <a:gd name="adj" fmla="val 62205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87" name="Parallelogram 286">
                      <a:extLst>
                        <a:ext uri="{FF2B5EF4-FFF2-40B4-BE49-F238E27FC236}">
                          <a16:creationId xmlns:a16="http://schemas.microsoft.com/office/drawing/2014/main" id="{B4A04209-CBD3-5749-8FAD-FD8778E3DE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71751" y="2558697"/>
                      <a:ext cx="603250" cy="949325"/>
                    </a:xfrm>
                    <a:prstGeom prst="parallelogram">
                      <a:avLst>
                        <a:gd name="adj" fmla="val 72206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grpSp>
                <p:nvGrpSpPr>
                  <p:cNvPr id="270" name="Group 269">
                    <a:extLst>
                      <a:ext uri="{FF2B5EF4-FFF2-40B4-BE49-F238E27FC236}">
                        <a16:creationId xmlns:a16="http://schemas.microsoft.com/office/drawing/2014/main" id="{F0EDCDCC-7D4F-4B48-AE88-E4E0A9CF1236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2441575" y="3032125"/>
                    <a:ext cx="257175" cy="544419"/>
                    <a:chOff x="2441575" y="2479675"/>
                    <a:chExt cx="765175" cy="1028347"/>
                  </a:xfrm>
                </p:grpSpPr>
                <p:sp>
                  <p:nvSpPr>
                    <p:cNvPr id="284" name="Parallelogram 283">
                      <a:extLst>
                        <a:ext uri="{FF2B5EF4-FFF2-40B4-BE49-F238E27FC236}">
                          <a16:creationId xmlns:a16="http://schemas.microsoft.com/office/drawing/2014/main" id="{DD50D33C-BB38-334A-A3CA-3340F4C78F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441575" y="2479675"/>
                      <a:ext cx="765175" cy="1025525"/>
                    </a:xfrm>
                    <a:prstGeom prst="parallelogram">
                      <a:avLst>
                        <a:gd name="adj" fmla="val 62205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85" name="Parallelogram 284">
                      <a:extLst>
                        <a:ext uri="{FF2B5EF4-FFF2-40B4-BE49-F238E27FC236}">
                          <a16:creationId xmlns:a16="http://schemas.microsoft.com/office/drawing/2014/main" id="{943C407D-319E-8B47-B564-C5F27B5D43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71751" y="2558697"/>
                      <a:ext cx="603250" cy="949325"/>
                    </a:xfrm>
                    <a:prstGeom prst="parallelogram">
                      <a:avLst>
                        <a:gd name="adj" fmla="val 72206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sp>
                <p:nvSpPr>
                  <p:cNvPr id="271" name="Parallelogram 270">
                    <a:extLst>
                      <a:ext uri="{FF2B5EF4-FFF2-40B4-BE49-F238E27FC236}">
                        <a16:creationId xmlns:a16="http://schemas.microsoft.com/office/drawing/2014/main" id="{5E925B9A-0902-6144-89D3-35D70634767E}"/>
                      </a:ext>
                    </a:extLst>
                  </p:cNvPr>
                  <p:cNvSpPr/>
                  <p:nvPr/>
                </p:nvSpPr>
                <p:spPr>
                  <a:xfrm flipV="1">
                    <a:off x="2057400" y="3130550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72" name="Parallelogram 271">
                    <a:extLst>
                      <a:ext uri="{FF2B5EF4-FFF2-40B4-BE49-F238E27FC236}">
                        <a16:creationId xmlns:a16="http://schemas.microsoft.com/office/drawing/2014/main" id="{C6AEC57F-375E-5448-8C91-D81760DD5ECD}"/>
                      </a:ext>
                    </a:extLst>
                  </p:cNvPr>
                  <p:cNvSpPr/>
                  <p:nvPr/>
                </p:nvSpPr>
                <p:spPr>
                  <a:xfrm rot="17056647">
                    <a:off x="2079626" y="3187701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73" name="Parallelogram 272">
                    <a:extLst>
                      <a:ext uri="{FF2B5EF4-FFF2-40B4-BE49-F238E27FC236}">
                        <a16:creationId xmlns:a16="http://schemas.microsoft.com/office/drawing/2014/main" id="{96D28D6E-1686-5848-B833-824EF6653EBA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90347" y="3141540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74" name="Parallelogram 273">
                    <a:extLst>
                      <a:ext uri="{FF2B5EF4-FFF2-40B4-BE49-F238E27FC236}">
                        <a16:creationId xmlns:a16="http://schemas.microsoft.com/office/drawing/2014/main" id="{9E847BB9-19A2-4642-849A-339E7F557899}"/>
                      </a:ext>
                    </a:extLst>
                  </p:cNvPr>
                  <p:cNvSpPr/>
                  <p:nvPr/>
                </p:nvSpPr>
                <p:spPr>
                  <a:xfrm>
                    <a:off x="2032000" y="3162300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75" name="Parallelogram 274">
                    <a:extLst>
                      <a:ext uri="{FF2B5EF4-FFF2-40B4-BE49-F238E27FC236}">
                        <a16:creationId xmlns:a16="http://schemas.microsoft.com/office/drawing/2014/main" id="{C32DC311-DA78-FD4D-BC8B-89CAE5C21E8C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627741" y="3146398"/>
                    <a:ext cx="9519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76" name="Parallelogram 275">
                    <a:extLst>
                      <a:ext uri="{FF2B5EF4-FFF2-40B4-BE49-F238E27FC236}">
                        <a16:creationId xmlns:a16="http://schemas.microsoft.com/office/drawing/2014/main" id="{9A561A8B-0450-FA49-9675-013F799AB2FE}"/>
                      </a:ext>
                    </a:extLst>
                  </p:cNvPr>
                  <p:cNvSpPr/>
                  <p:nvPr/>
                </p:nvSpPr>
                <p:spPr>
                  <a:xfrm rot="4492456">
                    <a:off x="2397126" y="3197226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grpSp>
                <p:nvGrpSpPr>
                  <p:cNvPr id="277" name="Group 276">
                    <a:extLst>
                      <a:ext uri="{FF2B5EF4-FFF2-40B4-BE49-F238E27FC236}">
                        <a16:creationId xmlns:a16="http://schemas.microsoft.com/office/drawing/2014/main" id="{DF129F85-328F-8549-810F-16A84CBC51D7}"/>
                      </a:ext>
                    </a:extLst>
                  </p:cNvPr>
                  <p:cNvGrpSpPr/>
                  <p:nvPr/>
                </p:nvGrpSpPr>
                <p:grpSpPr>
                  <a:xfrm>
                    <a:off x="1968091" y="3322545"/>
                    <a:ext cx="768409" cy="96354"/>
                    <a:chOff x="1968092" y="3319370"/>
                    <a:chExt cx="677104" cy="96354"/>
                  </a:xfrm>
                </p:grpSpPr>
                <p:sp>
                  <p:nvSpPr>
                    <p:cNvPr id="280" name="Parallelogram 279">
                      <a:extLst>
                        <a:ext uri="{FF2B5EF4-FFF2-40B4-BE49-F238E27FC236}">
                          <a16:creationId xmlns:a16="http://schemas.microsoft.com/office/drawing/2014/main" id="{FFC64F27-2D94-BA4D-BFB2-DC711E66B8F3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2012950" y="3330575"/>
                      <a:ext cx="625475" cy="60324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81" name="Parallelogram 280">
                      <a:extLst>
                        <a:ext uri="{FF2B5EF4-FFF2-40B4-BE49-F238E27FC236}">
                          <a16:creationId xmlns:a16="http://schemas.microsoft.com/office/drawing/2014/main" id="{EBACF8BA-446E-2144-BC78-5338C4447CBC}"/>
                        </a:ext>
                      </a:extLst>
                    </p:cNvPr>
                    <p:cNvSpPr/>
                    <p:nvPr/>
                  </p:nvSpPr>
                  <p:spPr>
                    <a:xfrm rot="17384936" flipV="1">
                      <a:off x="1945897" y="3341565"/>
                      <a:ext cx="95195" cy="50805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82" name="Parallelogram 281">
                      <a:extLst>
                        <a:ext uri="{FF2B5EF4-FFF2-40B4-BE49-F238E27FC236}">
                          <a16:creationId xmlns:a16="http://schemas.microsoft.com/office/drawing/2014/main" id="{8B17CA78-3F62-E644-9266-3F7C3FB7D5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987550" y="3362325"/>
                      <a:ext cx="650875" cy="45719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83" name="Parallelogram 282">
                      <a:extLst>
                        <a:ext uri="{FF2B5EF4-FFF2-40B4-BE49-F238E27FC236}">
                          <a16:creationId xmlns:a16="http://schemas.microsoft.com/office/drawing/2014/main" id="{FA99D0C6-09B4-D64C-880E-872B73BBD2FE}"/>
                        </a:ext>
                      </a:extLst>
                    </p:cNvPr>
                    <p:cNvSpPr/>
                    <p:nvPr/>
                  </p:nvSpPr>
                  <p:spPr>
                    <a:xfrm rot="4215064" flipH="1" flipV="1">
                      <a:off x="2577455" y="3347983"/>
                      <a:ext cx="95195" cy="40287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sp>
                <p:nvSpPr>
                  <p:cNvPr id="278" name="Parallelogram 277">
                    <a:extLst>
                      <a:ext uri="{FF2B5EF4-FFF2-40B4-BE49-F238E27FC236}">
                        <a16:creationId xmlns:a16="http://schemas.microsoft.com/office/drawing/2014/main" id="{708506E0-B477-924F-9117-70C55E2BB306}"/>
                      </a:ext>
                    </a:extLst>
                  </p:cNvPr>
                  <p:cNvSpPr/>
                  <p:nvPr/>
                </p:nvSpPr>
                <p:spPr>
                  <a:xfrm rot="4389628">
                    <a:off x="2495482" y="3370576"/>
                    <a:ext cx="160883" cy="55150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79" name="Parallelogram 278">
                    <a:extLst>
                      <a:ext uri="{FF2B5EF4-FFF2-40B4-BE49-F238E27FC236}">
                        <a16:creationId xmlns:a16="http://schemas.microsoft.com/office/drawing/2014/main" id="{3BA2D3A0-7D85-3343-9AB0-B5DFEEAB21A3}"/>
                      </a:ext>
                    </a:extLst>
                  </p:cNvPr>
                  <p:cNvSpPr/>
                  <p:nvPr/>
                </p:nvSpPr>
                <p:spPr>
                  <a:xfrm rot="17068257">
                    <a:off x="2025651" y="3362326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</p:grpSp>
        </p:grpSp>
        <p:pic>
          <p:nvPicPr>
            <p:cNvPr id="340" name="Picture 339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C700EA2B-7A7E-4B40-ABDA-31DD92E8E01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239269" y="2306483"/>
              <a:ext cx="518980" cy="968057"/>
            </a:xfrm>
            <a:prstGeom prst="rect">
              <a:avLst/>
            </a:prstGeom>
          </p:spPr>
        </p:pic>
        <p:grpSp>
          <p:nvGrpSpPr>
            <p:cNvPr id="341" name="Group 340">
              <a:extLst>
                <a:ext uri="{FF2B5EF4-FFF2-40B4-BE49-F238E27FC236}">
                  <a16:creationId xmlns:a16="http://schemas.microsoft.com/office/drawing/2014/main" id="{58F58547-C187-D54F-B56C-5FD8A9AD9EB6}"/>
                </a:ext>
              </a:extLst>
            </p:cNvPr>
            <p:cNvGrpSpPr/>
            <p:nvPr/>
          </p:nvGrpSpPr>
          <p:grpSpPr>
            <a:xfrm>
              <a:off x="6672649" y="1594021"/>
              <a:ext cx="847689" cy="1079156"/>
              <a:chOff x="9181074" y="2063579"/>
              <a:chExt cx="1008323" cy="1351004"/>
            </a:xfrm>
          </p:grpSpPr>
          <p:grpSp>
            <p:nvGrpSpPr>
              <p:cNvPr id="342" name="Group 341">
                <a:extLst>
                  <a:ext uri="{FF2B5EF4-FFF2-40B4-BE49-F238E27FC236}">
                    <a16:creationId xmlns:a16="http://schemas.microsoft.com/office/drawing/2014/main" id="{FE604934-A4D4-0D4E-835D-16C193224212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345" name="Rectangle 344">
                  <a:extLst>
                    <a:ext uri="{FF2B5EF4-FFF2-40B4-BE49-F238E27FC236}">
                      <a16:creationId xmlns:a16="http://schemas.microsoft.com/office/drawing/2014/main" id="{E36EF58A-80C3-574B-A972-CD53E2A91272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6" name="Oval 345">
                  <a:extLst>
                    <a:ext uri="{FF2B5EF4-FFF2-40B4-BE49-F238E27FC236}">
                      <a16:creationId xmlns:a16="http://schemas.microsoft.com/office/drawing/2014/main" id="{B63EA951-18C5-1F41-8C40-8CDAE44BC94D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7" name="Oval 346">
                  <a:extLst>
                    <a:ext uri="{FF2B5EF4-FFF2-40B4-BE49-F238E27FC236}">
                      <a16:creationId xmlns:a16="http://schemas.microsoft.com/office/drawing/2014/main" id="{CCB38905-D363-1149-B0B6-C3564F944656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8" name="Rectangle 347">
                  <a:extLst>
                    <a:ext uri="{FF2B5EF4-FFF2-40B4-BE49-F238E27FC236}">
                      <a16:creationId xmlns:a16="http://schemas.microsoft.com/office/drawing/2014/main" id="{7E8C0CC4-5C7B-5545-89EC-F332A28273A1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343" name="Can 342">
                <a:extLst>
                  <a:ext uri="{FF2B5EF4-FFF2-40B4-BE49-F238E27FC236}">
                    <a16:creationId xmlns:a16="http://schemas.microsoft.com/office/drawing/2014/main" id="{7500AEC0-059C-D34C-AFE2-3C88CA3D2BDD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344" name="Picture 343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C215C5EB-709B-0846-BAA0-1EF9845F034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  <p:grpSp>
          <p:nvGrpSpPr>
            <p:cNvPr id="349" name="Group 348">
              <a:extLst>
                <a:ext uri="{FF2B5EF4-FFF2-40B4-BE49-F238E27FC236}">
                  <a16:creationId xmlns:a16="http://schemas.microsoft.com/office/drawing/2014/main" id="{AA64E038-DBA8-4F44-882B-280709497D90}"/>
                </a:ext>
              </a:extLst>
            </p:cNvPr>
            <p:cNvGrpSpPr/>
            <p:nvPr/>
          </p:nvGrpSpPr>
          <p:grpSpPr>
            <a:xfrm>
              <a:off x="7933038" y="2656701"/>
              <a:ext cx="694976" cy="460529"/>
              <a:chOff x="7493876" y="2774731"/>
              <a:chExt cx="1481958" cy="894622"/>
            </a:xfrm>
          </p:grpSpPr>
          <p:sp>
            <p:nvSpPr>
              <p:cNvPr id="350" name="Freeform 349">
                <a:extLst>
                  <a:ext uri="{FF2B5EF4-FFF2-40B4-BE49-F238E27FC236}">
                    <a16:creationId xmlns:a16="http://schemas.microsoft.com/office/drawing/2014/main" id="{4FB7DB4B-04AA-D740-A5A7-A8718EE29F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351" name="Oval 350">
                <a:extLst>
                  <a:ext uri="{FF2B5EF4-FFF2-40B4-BE49-F238E27FC236}">
                    <a16:creationId xmlns:a16="http://schemas.microsoft.com/office/drawing/2014/main" id="{D7FCFCBF-65E2-CF48-8D85-37B6EA9C0AA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352" name="Group 351">
                <a:extLst>
                  <a:ext uri="{FF2B5EF4-FFF2-40B4-BE49-F238E27FC236}">
                    <a16:creationId xmlns:a16="http://schemas.microsoft.com/office/drawing/2014/main" id="{62901429-4BDA-8A43-BF92-B67FEEB18681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53" name="Freeform 352">
                  <a:extLst>
                    <a:ext uri="{FF2B5EF4-FFF2-40B4-BE49-F238E27FC236}">
                      <a16:creationId xmlns:a16="http://schemas.microsoft.com/office/drawing/2014/main" id="{15B17CBF-8584-7046-936B-A93EFB76D94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54" name="Freeform 353">
                  <a:extLst>
                    <a:ext uri="{FF2B5EF4-FFF2-40B4-BE49-F238E27FC236}">
                      <a16:creationId xmlns:a16="http://schemas.microsoft.com/office/drawing/2014/main" id="{37A5CA1F-7E1B-FC41-B6F2-C2BCE49E7E7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55" name="Freeform 354">
                  <a:extLst>
                    <a:ext uri="{FF2B5EF4-FFF2-40B4-BE49-F238E27FC236}">
                      <a16:creationId xmlns:a16="http://schemas.microsoft.com/office/drawing/2014/main" id="{25112FFB-DFA6-FB41-AFEC-E249E7809473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56" name="Freeform 355">
                  <a:extLst>
                    <a:ext uri="{FF2B5EF4-FFF2-40B4-BE49-F238E27FC236}">
                      <a16:creationId xmlns:a16="http://schemas.microsoft.com/office/drawing/2014/main" id="{4B744B63-EEC9-9345-A824-AA58D962961B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357" name="Group 356">
              <a:extLst>
                <a:ext uri="{FF2B5EF4-FFF2-40B4-BE49-F238E27FC236}">
                  <a16:creationId xmlns:a16="http://schemas.microsoft.com/office/drawing/2014/main" id="{D18BB331-CCD3-514D-9733-17F871519D82}"/>
                </a:ext>
              </a:extLst>
            </p:cNvPr>
            <p:cNvGrpSpPr/>
            <p:nvPr/>
          </p:nvGrpSpPr>
          <p:grpSpPr>
            <a:xfrm>
              <a:off x="6182498" y="2957382"/>
              <a:ext cx="694976" cy="460529"/>
              <a:chOff x="7493876" y="2774731"/>
              <a:chExt cx="1481958" cy="894622"/>
            </a:xfrm>
          </p:grpSpPr>
          <p:sp>
            <p:nvSpPr>
              <p:cNvPr id="358" name="Freeform 357">
                <a:extLst>
                  <a:ext uri="{FF2B5EF4-FFF2-40B4-BE49-F238E27FC236}">
                    <a16:creationId xmlns:a16="http://schemas.microsoft.com/office/drawing/2014/main" id="{D58A78B4-56AB-4A45-87FB-42D98DA430E5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359" name="Oval 358">
                <a:extLst>
                  <a:ext uri="{FF2B5EF4-FFF2-40B4-BE49-F238E27FC236}">
                    <a16:creationId xmlns:a16="http://schemas.microsoft.com/office/drawing/2014/main" id="{53684EB3-1DC1-8B4F-836A-C81E8A35E0C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360" name="Group 359">
                <a:extLst>
                  <a:ext uri="{FF2B5EF4-FFF2-40B4-BE49-F238E27FC236}">
                    <a16:creationId xmlns:a16="http://schemas.microsoft.com/office/drawing/2014/main" id="{5E765882-EE9B-5B4D-9D10-5A2466E1EB4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61" name="Freeform 360">
                  <a:extLst>
                    <a:ext uri="{FF2B5EF4-FFF2-40B4-BE49-F238E27FC236}">
                      <a16:creationId xmlns:a16="http://schemas.microsoft.com/office/drawing/2014/main" id="{CC5B3B84-C8C1-954E-A09D-E4D48374CC7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62" name="Freeform 361">
                  <a:extLst>
                    <a:ext uri="{FF2B5EF4-FFF2-40B4-BE49-F238E27FC236}">
                      <a16:creationId xmlns:a16="http://schemas.microsoft.com/office/drawing/2014/main" id="{89F81B5B-FB5E-8049-A2C3-1BFF2B0861E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63" name="Freeform 362">
                  <a:extLst>
                    <a:ext uri="{FF2B5EF4-FFF2-40B4-BE49-F238E27FC236}">
                      <a16:creationId xmlns:a16="http://schemas.microsoft.com/office/drawing/2014/main" id="{547A9FB8-BE1A-D34C-8816-D276A46A692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64" name="Freeform 363">
                  <a:extLst>
                    <a:ext uri="{FF2B5EF4-FFF2-40B4-BE49-F238E27FC236}">
                      <a16:creationId xmlns:a16="http://schemas.microsoft.com/office/drawing/2014/main" id="{4FBA7C3B-E311-ED46-8FAD-40AD23975B5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424" name="TextBox 423">
            <a:extLst>
              <a:ext uri="{FF2B5EF4-FFF2-40B4-BE49-F238E27FC236}">
                <a16:creationId xmlns:a16="http://schemas.microsoft.com/office/drawing/2014/main" id="{AAA8F82F-654F-9942-AD50-2930B192FCDE}"/>
              </a:ext>
            </a:extLst>
          </p:cNvPr>
          <p:cNvSpPr txBox="1"/>
          <p:nvPr/>
        </p:nvSpPr>
        <p:spPr>
          <a:xfrm>
            <a:off x="7543800" y="1840657"/>
            <a:ext cx="4226082" cy="14619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2400" dirty="0">
                <a:solidFill>
                  <a:srgbClr val="C00000"/>
                </a:solidFill>
                <a:latin typeface="Calibri"/>
              </a:rPr>
              <a:t>control plane</a:t>
            </a:r>
          </a:p>
          <a:p>
            <a:pPr marL="342900" indent="-282575">
              <a:lnSpc>
                <a:spcPct val="90000"/>
              </a:lnSpc>
              <a:spcBef>
                <a:spcPts val="600"/>
              </a:spcBef>
              <a:buClr>
                <a:srgbClr val="011199"/>
              </a:buClr>
              <a:buFont typeface="Wingdings" pitchFamily="2" charset="2"/>
              <a:buChar char="§"/>
            </a:pPr>
            <a:r>
              <a:rPr lang="en-US" sz="2400" dirty="0">
                <a:latin typeface="Calibri"/>
              </a:rPr>
              <a:t>new protocols for mobility management , security, authentication (later)</a:t>
            </a:r>
          </a:p>
        </p:txBody>
      </p:sp>
      <p:sp>
        <p:nvSpPr>
          <p:cNvPr id="426" name="TextBox 425">
            <a:extLst>
              <a:ext uri="{FF2B5EF4-FFF2-40B4-BE49-F238E27FC236}">
                <a16:creationId xmlns:a16="http://schemas.microsoft.com/office/drawing/2014/main" id="{31212A2B-23C0-3944-98F0-030BFBD6C984}"/>
              </a:ext>
            </a:extLst>
          </p:cNvPr>
          <p:cNvSpPr txBox="1"/>
          <p:nvPr/>
        </p:nvSpPr>
        <p:spPr>
          <a:xfrm>
            <a:off x="3682982" y="3057124"/>
            <a:ext cx="73410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MME</a:t>
            </a:r>
            <a:endParaRPr lang="en-US" sz="12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7" name="TextBox 426">
            <a:extLst>
              <a:ext uri="{FF2B5EF4-FFF2-40B4-BE49-F238E27FC236}">
                <a16:creationId xmlns:a16="http://schemas.microsoft.com/office/drawing/2014/main" id="{25024057-147E-964F-A9CA-EC03802C4D83}"/>
              </a:ext>
            </a:extLst>
          </p:cNvPr>
          <p:cNvSpPr txBox="1"/>
          <p:nvPr/>
        </p:nvSpPr>
        <p:spPr>
          <a:xfrm>
            <a:off x="5830536" y="1789672"/>
            <a:ext cx="59961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HSS</a:t>
            </a:r>
            <a:endParaRPr lang="en-US" sz="12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9" name="TextBox 428">
            <a:extLst>
              <a:ext uri="{FF2B5EF4-FFF2-40B4-BE49-F238E27FC236}">
                <a16:creationId xmlns:a16="http://schemas.microsoft.com/office/drawing/2014/main" id="{E1EEDFB5-38A5-7C45-8543-184158D481FE}"/>
              </a:ext>
            </a:extLst>
          </p:cNvPr>
          <p:cNvSpPr txBox="1"/>
          <p:nvPr/>
        </p:nvSpPr>
        <p:spPr>
          <a:xfrm>
            <a:off x="1762504" y="2796042"/>
            <a:ext cx="129410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base station</a:t>
            </a:r>
            <a:endParaRPr lang="en-US" sz="1200" dirty="0">
              <a:solidFill>
                <a:prstClr val="black"/>
              </a:solidFill>
              <a:latin typeface="Calibri"/>
            </a:endParaRPr>
          </a:p>
        </p:txBody>
      </p:sp>
      <p:cxnSp>
        <p:nvCxnSpPr>
          <p:cNvPr id="430" name="Straight Arrow Connector 429">
            <a:extLst>
              <a:ext uri="{FF2B5EF4-FFF2-40B4-BE49-F238E27FC236}">
                <a16:creationId xmlns:a16="http://schemas.microsoft.com/office/drawing/2014/main" id="{66EB9510-50A9-6C4A-87A2-FB408C44422A}"/>
              </a:ext>
            </a:extLst>
          </p:cNvPr>
          <p:cNvCxnSpPr>
            <a:cxnSpLocks/>
          </p:cNvCxnSpPr>
          <p:nvPr/>
        </p:nvCxnSpPr>
        <p:spPr>
          <a:xfrm>
            <a:off x="2696586" y="2647068"/>
            <a:ext cx="880334" cy="0"/>
          </a:xfrm>
          <a:prstGeom prst="straightConnector1">
            <a:avLst/>
          </a:prstGeom>
          <a:ln w="19050">
            <a:solidFill>
              <a:srgbClr val="C00000"/>
            </a:solidFill>
            <a:headEnd type="triangl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1" name="Straight Arrow Connector 430">
            <a:extLst>
              <a:ext uri="{FF2B5EF4-FFF2-40B4-BE49-F238E27FC236}">
                <a16:creationId xmlns:a16="http://schemas.microsoft.com/office/drawing/2014/main" id="{219CC063-2975-3846-8E8C-2FDC3A89D86F}"/>
              </a:ext>
            </a:extLst>
          </p:cNvPr>
          <p:cNvCxnSpPr>
            <a:cxnSpLocks/>
          </p:cNvCxnSpPr>
          <p:nvPr/>
        </p:nvCxnSpPr>
        <p:spPr>
          <a:xfrm flipV="1">
            <a:off x="4165764" y="2167613"/>
            <a:ext cx="1238886" cy="367277"/>
          </a:xfrm>
          <a:prstGeom prst="straightConnector1">
            <a:avLst/>
          </a:prstGeom>
          <a:ln w="19050">
            <a:solidFill>
              <a:srgbClr val="C00000"/>
            </a:solidFill>
            <a:headEnd type="triangl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2" name="Straight Arrow Connector 431">
            <a:extLst>
              <a:ext uri="{FF2B5EF4-FFF2-40B4-BE49-F238E27FC236}">
                <a16:creationId xmlns:a16="http://schemas.microsoft.com/office/drawing/2014/main" id="{60FC927A-2748-E345-89A9-FEE0D2E2C8C2}"/>
              </a:ext>
            </a:extLst>
          </p:cNvPr>
          <p:cNvCxnSpPr>
            <a:cxnSpLocks/>
          </p:cNvCxnSpPr>
          <p:nvPr/>
        </p:nvCxnSpPr>
        <p:spPr>
          <a:xfrm>
            <a:off x="4165763" y="2721340"/>
            <a:ext cx="2078521" cy="0"/>
          </a:xfrm>
          <a:prstGeom prst="straightConnector1">
            <a:avLst/>
          </a:prstGeom>
          <a:ln w="19050">
            <a:solidFill>
              <a:srgbClr val="C00000"/>
            </a:solidFill>
            <a:headEnd type="triangl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3" name="Straight Arrow Connector 432">
            <a:extLst>
              <a:ext uri="{FF2B5EF4-FFF2-40B4-BE49-F238E27FC236}">
                <a16:creationId xmlns:a16="http://schemas.microsoft.com/office/drawing/2014/main" id="{74497FB2-E245-A640-B392-F3F227CC5F23}"/>
              </a:ext>
            </a:extLst>
          </p:cNvPr>
          <p:cNvCxnSpPr>
            <a:cxnSpLocks/>
          </p:cNvCxnSpPr>
          <p:nvPr/>
        </p:nvCxnSpPr>
        <p:spPr>
          <a:xfrm>
            <a:off x="4165764" y="2883956"/>
            <a:ext cx="400245" cy="166982"/>
          </a:xfrm>
          <a:prstGeom prst="straightConnector1">
            <a:avLst/>
          </a:prstGeom>
          <a:ln w="19050">
            <a:solidFill>
              <a:srgbClr val="C00000"/>
            </a:solidFill>
            <a:headEnd type="triangl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9" name="TextBox 438">
            <a:extLst>
              <a:ext uri="{FF2B5EF4-FFF2-40B4-BE49-F238E27FC236}">
                <a16:creationId xmlns:a16="http://schemas.microsoft.com/office/drawing/2014/main" id="{68267CB8-7442-D047-8C33-1165AC1CDB79}"/>
              </a:ext>
            </a:extLst>
          </p:cNvPr>
          <p:cNvSpPr txBox="1"/>
          <p:nvPr/>
        </p:nvSpPr>
        <p:spPr>
          <a:xfrm>
            <a:off x="6398310" y="2947087"/>
            <a:ext cx="76345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P-GW</a:t>
            </a:r>
          </a:p>
        </p:txBody>
      </p:sp>
      <p:cxnSp>
        <p:nvCxnSpPr>
          <p:cNvPr id="445" name="Straight Arrow Connector 444">
            <a:extLst>
              <a:ext uri="{FF2B5EF4-FFF2-40B4-BE49-F238E27FC236}">
                <a16:creationId xmlns:a16="http://schemas.microsoft.com/office/drawing/2014/main" id="{818DAA1A-D5C9-AB4A-A207-AE50A61A4AAD}"/>
              </a:ext>
            </a:extLst>
          </p:cNvPr>
          <p:cNvCxnSpPr>
            <a:cxnSpLocks/>
          </p:cNvCxnSpPr>
          <p:nvPr/>
        </p:nvCxnSpPr>
        <p:spPr>
          <a:xfrm>
            <a:off x="1432006" y="2643142"/>
            <a:ext cx="530281" cy="5419"/>
          </a:xfrm>
          <a:prstGeom prst="straightConnector1">
            <a:avLst/>
          </a:prstGeom>
          <a:ln w="19050">
            <a:solidFill>
              <a:srgbClr val="C00000"/>
            </a:solidFill>
            <a:headEnd type="triangl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654" name="Group 653">
            <a:extLst>
              <a:ext uri="{FF2B5EF4-FFF2-40B4-BE49-F238E27FC236}">
                <a16:creationId xmlns:a16="http://schemas.microsoft.com/office/drawing/2014/main" id="{CE9DA9BC-5996-3848-902A-F1093218E243}"/>
              </a:ext>
            </a:extLst>
          </p:cNvPr>
          <p:cNvGrpSpPr/>
          <p:nvPr/>
        </p:nvGrpSpPr>
        <p:grpSpPr>
          <a:xfrm>
            <a:off x="914169" y="3271659"/>
            <a:ext cx="10855713" cy="2092904"/>
            <a:chOff x="914169" y="3271659"/>
            <a:chExt cx="10855713" cy="2092904"/>
          </a:xfrm>
        </p:grpSpPr>
        <p:sp>
          <p:nvSpPr>
            <p:cNvPr id="438" name="TextBox 437">
              <a:extLst>
                <a:ext uri="{FF2B5EF4-FFF2-40B4-BE49-F238E27FC236}">
                  <a16:creationId xmlns:a16="http://schemas.microsoft.com/office/drawing/2014/main" id="{757CF7FE-0685-8F41-9D7B-D5B885C0136B}"/>
                </a:ext>
              </a:extLst>
            </p:cNvPr>
            <p:cNvSpPr txBox="1"/>
            <p:nvPr/>
          </p:nvSpPr>
          <p:spPr>
            <a:xfrm>
              <a:off x="4671279" y="3271659"/>
              <a:ext cx="75367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>
                  <a:solidFill>
                    <a:prstClr val="black"/>
                  </a:solidFill>
                  <a:latin typeface="Calibri"/>
                </a:rPr>
                <a:t>S-GW</a:t>
              </a:r>
            </a:p>
          </p:txBody>
        </p:sp>
        <p:grpSp>
          <p:nvGrpSpPr>
            <p:cNvPr id="649" name="Group 648">
              <a:extLst>
                <a:ext uri="{FF2B5EF4-FFF2-40B4-BE49-F238E27FC236}">
                  <a16:creationId xmlns:a16="http://schemas.microsoft.com/office/drawing/2014/main" id="{5834B25C-78BB-0D43-A2B0-7950BD0F242D}"/>
                </a:ext>
              </a:extLst>
            </p:cNvPr>
            <p:cNvGrpSpPr/>
            <p:nvPr/>
          </p:nvGrpSpPr>
          <p:grpSpPr>
            <a:xfrm>
              <a:off x="2793288" y="4511982"/>
              <a:ext cx="4433068" cy="574881"/>
              <a:chOff x="5366964" y="5459934"/>
              <a:chExt cx="4476119" cy="574881"/>
            </a:xfrm>
          </p:grpSpPr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14BE4348-A8EF-074B-A9F5-5DCA38BC7661}"/>
                  </a:ext>
                </a:extLst>
              </p:cNvPr>
              <p:cNvSpPr/>
              <p:nvPr/>
            </p:nvSpPr>
            <p:spPr>
              <a:xfrm>
                <a:off x="5366964" y="5459934"/>
                <a:ext cx="4476119" cy="574881"/>
              </a:xfrm>
              <a:custGeom>
                <a:avLst/>
                <a:gdLst>
                  <a:gd name="connsiteX0" fmla="*/ 409574 w 1466206"/>
                  <a:gd name="connsiteY0" fmla="*/ 41300 h 846656"/>
                  <a:gd name="connsiteX1" fmla="*/ 55068 w 1466206"/>
                  <a:gd name="connsiteY1" fmla="*/ 92926 h 846656"/>
                  <a:gd name="connsiteX2" fmla="*/ 0 w 1466206"/>
                  <a:gd name="connsiteY2" fmla="*/ 344169 h 846656"/>
                  <a:gd name="connsiteX3" fmla="*/ 37859 w 1466206"/>
                  <a:gd name="connsiteY3" fmla="*/ 726197 h 846656"/>
                  <a:gd name="connsiteX4" fmla="*/ 320087 w 1466206"/>
                  <a:gd name="connsiteY4" fmla="*/ 846656 h 846656"/>
                  <a:gd name="connsiteX5" fmla="*/ 949936 w 1466206"/>
                  <a:gd name="connsiteY5" fmla="*/ 777822 h 846656"/>
                  <a:gd name="connsiteX6" fmla="*/ 1466206 w 1466206"/>
                  <a:gd name="connsiteY6" fmla="*/ 757172 h 846656"/>
                  <a:gd name="connsiteX7" fmla="*/ 1466206 w 1466206"/>
                  <a:gd name="connsiteY7" fmla="*/ 357936 h 846656"/>
                  <a:gd name="connsiteX8" fmla="*/ 1287232 w 1466206"/>
                  <a:gd name="connsiteY8" fmla="*/ 0 h 846656"/>
                  <a:gd name="connsiteX9" fmla="*/ 719336 w 1466206"/>
                  <a:gd name="connsiteY9" fmla="*/ 55067 h 846656"/>
                  <a:gd name="connsiteX10" fmla="*/ 409574 w 1466206"/>
                  <a:gd name="connsiteY10" fmla="*/ 41300 h 846656"/>
                  <a:gd name="connsiteX0" fmla="*/ 409574 w 1466206"/>
                  <a:gd name="connsiteY0" fmla="*/ 41300 h 846656"/>
                  <a:gd name="connsiteX1" fmla="*/ 55068 w 1466206"/>
                  <a:gd name="connsiteY1" fmla="*/ 92926 h 846656"/>
                  <a:gd name="connsiteX2" fmla="*/ 0 w 1466206"/>
                  <a:gd name="connsiteY2" fmla="*/ 344169 h 846656"/>
                  <a:gd name="connsiteX3" fmla="*/ 37859 w 1466206"/>
                  <a:gd name="connsiteY3" fmla="*/ 726197 h 846656"/>
                  <a:gd name="connsiteX4" fmla="*/ 320087 w 1466206"/>
                  <a:gd name="connsiteY4" fmla="*/ 846656 h 846656"/>
                  <a:gd name="connsiteX5" fmla="*/ 949936 w 1466206"/>
                  <a:gd name="connsiteY5" fmla="*/ 777822 h 846656"/>
                  <a:gd name="connsiteX6" fmla="*/ 1466206 w 1466206"/>
                  <a:gd name="connsiteY6" fmla="*/ 757172 h 846656"/>
                  <a:gd name="connsiteX7" fmla="*/ 1466206 w 1466206"/>
                  <a:gd name="connsiteY7" fmla="*/ 357936 h 846656"/>
                  <a:gd name="connsiteX8" fmla="*/ 1287232 w 1466206"/>
                  <a:gd name="connsiteY8" fmla="*/ 0 h 846656"/>
                  <a:gd name="connsiteX9" fmla="*/ 719336 w 1466206"/>
                  <a:gd name="connsiteY9" fmla="*/ 55067 h 846656"/>
                  <a:gd name="connsiteX10" fmla="*/ 409574 w 1466206"/>
                  <a:gd name="connsiteY10" fmla="*/ 41300 h 846656"/>
                  <a:gd name="connsiteX0" fmla="*/ 416148 w 1472780"/>
                  <a:gd name="connsiteY0" fmla="*/ 41300 h 846656"/>
                  <a:gd name="connsiteX1" fmla="*/ 61642 w 1472780"/>
                  <a:gd name="connsiteY1" fmla="*/ 92926 h 846656"/>
                  <a:gd name="connsiteX2" fmla="*/ 6574 w 1472780"/>
                  <a:gd name="connsiteY2" fmla="*/ 344169 h 846656"/>
                  <a:gd name="connsiteX3" fmla="*/ 44433 w 1472780"/>
                  <a:gd name="connsiteY3" fmla="*/ 726197 h 846656"/>
                  <a:gd name="connsiteX4" fmla="*/ 326661 w 1472780"/>
                  <a:gd name="connsiteY4" fmla="*/ 846656 h 846656"/>
                  <a:gd name="connsiteX5" fmla="*/ 956510 w 1472780"/>
                  <a:gd name="connsiteY5" fmla="*/ 777822 h 846656"/>
                  <a:gd name="connsiteX6" fmla="*/ 1472780 w 1472780"/>
                  <a:gd name="connsiteY6" fmla="*/ 757172 h 846656"/>
                  <a:gd name="connsiteX7" fmla="*/ 1472780 w 1472780"/>
                  <a:gd name="connsiteY7" fmla="*/ 357936 h 846656"/>
                  <a:gd name="connsiteX8" fmla="*/ 1293806 w 1472780"/>
                  <a:gd name="connsiteY8" fmla="*/ 0 h 846656"/>
                  <a:gd name="connsiteX9" fmla="*/ 725910 w 1472780"/>
                  <a:gd name="connsiteY9" fmla="*/ 55067 h 846656"/>
                  <a:gd name="connsiteX10" fmla="*/ 416148 w 1472780"/>
                  <a:gd name="connsiteY10" fmla="*/ 41300 h 846656"/>
                  <a:gd name="connsiteX0" fmla="*/ 416148 w 1472780"/>
                  <a:gd name="connsiteY0" fmla="*/ 41300 h 846656"/>
                  <a:gd name="connsiteX1" fmla="*/ 61642 w 1472780"/>
                  <a:gd name="connsiteY1" fmla="*/ 92926 h 846656"/>
                  <a:gd name="connsiteX2" fmla="*/ 6574 w 1472780"/>
                  <a:gd name="connsiteY2" fmla="*/ 344169 h 846656"/>
                  <a:gd name="connsiteX3" fmla="*/ 44433 w 1472780"/>
                  <a:gd name="connsiteY3" fmla="*/ 726197 h 846656"/>
                  <a:gd name="connsiteX4" fmla="*/ 326661 w 1472780"/>
                  <a:gd name="connsiteY4" fmla="*/ 846656 h 846656"/>
                  <a:gd name="connsiteX5" fmla="*/ 956510 w 1472780"/>
                  <a:gd name="connsiteY5" fmla="*/ 777822 h 846656"/>
                  <a:gd name="connsiteX6" fmla="*/ 1472780 w 1472780"/>
                  <a:gd name="connsiteY6" fmla="*/ 757172 h 846656"/>
                  <a:gd name="connsiteX7" fmla="*/ 1472780 w 1472780"/>
                  <a:gd name="connsiteY7" fmla="*/ 357936 h 846656"/>
                  <a:gd name="connsiteX8" fmla="*/ 1293806 w 1472780"/>
                  <a:gd name="connsiteY8" fmla="*/ 0 h 846656"/>
                  <a:gd name="connsiteX9" fmla="*/ 725910 w 1472780"/>
                  <a:gd name="connsiteY9" fmla="*/ 55067 h 846656"/>
                  <a:gd name="connsiteX10" fmla="*/ 416148 w 1472780"/>
                  <a:gd name="connsiteY10" fmla="*/ 41300 h 846656"/>
                  <a:gd name="connsiteX0" fmla="*/ 416148 w 1518548"/>
                  <a:gd name="connsiteY0" fmla="*/ 41300 h 846656"/>
                  <a:gd name="connsiteX1" fmla="*/ 61642 w 1518548"/>
                  <a:gd name="connsiteY1" fmla="*/ 92926 h 846656"/>
                  <a:gd name="connsiteX2" fmla="*/ 6574 w 1518548"/>
                  <a:gd name="connsiteY2" fmla="*/ 344169 h 846656"/>
                  <a:gd name="connsiteX3" fmla="*/ 44433 w 1518548"/>
                  <a:gd name="connsiteY3" fmla="*/ 726197 h 846656"/>
                  <a:gd name="connsiteX4" fmla="*/ 326661 w 1518548"/>
                  <a:gd name="connsiteY4" fmla="*/ 846656 h 846656"/>
                  <a:gd name="connsiteX5" fmla="*/ 956510 w 1518548"/>
                  <a:gd name="connsiteY5" fmla="*/ 777822 h 846656"/>
                  <a:gd name="connsiteX6" fmla="*/ 1472780 w 1518548"/>
                  <a:gd name="connsiteY6" fmla="*/ 757172 h 846656"/>
                  <a:gd name="connsiteX7" fmla="*/ 1472780 w 1518548"/>
                  <a:gd name="connsiteY7" fmla="*/ 357936 h 846656"/>
                  <a:gd name="connsiteX8" fmla="*/ 1293806 w 1518548"/>
                  <a:gd name="connsiteY8" fmla="*/ 0 h 846656"/>
                  <a:gd name="connsiteX9" fmla="*/ 725910 w 1518548"/>
                  <a:gd name="connsiteY9" fmla="*/ 55067 h 846656"/>
                  <a:gd name="connsiteX10" fmla="*/ 416148 w 1518548"/>
                  <a:gd name="connsiteY10" fmla="*/ 41300 h 846656"/>
                  <a:gd name="connsiteX0" fmla="*/ 416148 w 1518548"/>
                  <a:gd name="connsiteY0" fmla="*/ 84063 h 889419"/>
                  <a:gd name="connsiteX1" fmla="*/ 61642 w 1518548"/>
                  <a:gd name="connsiteY1" fmla="*/ 135689 h 889419"/>
                  <a:gd name="connsiteX2" fmla="*/ 6574 w 1518548"/>
                  <a:gd name="connsiteY2" fmla="*/ 386932 h 889419"/>
                  <a:gd name="connsiteX3" fmla="*/ 44433 w 1518548"/>
                  <a:gd name="connsiteY3" fmla="*/ 768960 h 889419"/>
                  <a:gd name="connsiteX4" fmla="*/ 326661 w 1518548"/>
                  <a:gd name="connsiteY4" fmla="*/ 889419 h 889419"/>
                  <a:gd name="connsiteX5" fmla="*/ 956510 w 1518548"/>
                  <a:gd name="connsiteY5" fmla="*/ 820585 h 889419"/>
                  <a:gd name="connsiteX6" fmla="*/ 1472780 w 1518548"/>
                  <a:gd name="connsiteY6" fmla="*/ 799935 h 889419"/>
                  <a:gd name="connsiteX7" fmla="*/ 1472780 w 1518548"/>
                  <a:gd name="connsiteY7" fmla="*/ 400699 h 889419"/>
                  <a:gd name="connsiteX8" fmla="*/ 1293806 w 1518548"/>
                  <a:gd name="connsiteY8" fmla="*/ 42763 h 889419"/>
                  <a:gd name="connsiteX9" fmla="*/ 725910 w 1518548"/>
                  <a:gd name="connsiteY9" fmla="*/ 97830 h 889419"/>
                  <a:gd name="connsiteX10" fmla="*/ 416148 w 1518548"/>
                  <a:gd name="connsiteY10" fmla="*/ 84063 h 889419"/>
                  <a:gd name="connsiteX0" fmla="*/ 416148 w 1518548"/>
                  <a:gd name="connsiteY0" fmla="*/ 52053 h 857409"/>
                  <a:gd name="connsiteX1" fmla="*/ 61642 w 1518548"/>
                  <a:gd name="connsiteY1" fmla="*/ 103679 h 857409"/>
                  <a:gd name="connsiteX2" fmla="*/ 6574 w 1518548"/>
                  <a:gd name="connsiteY2" fmla="*/ 354922 h 857409"/>
                  <a:gd name="connsiteX3" fmla="*/ 44433 w 1518548"/>
                  <a:gd name="connsiteY3" fmla="*/ 736950 h 857409"/>
                  <a:gd name="connsiteX4" fmla="*/ 326661 w 1518548"/>
                  <a:gd name="connsiteY4" fmla="*/ 857409 h 857409"/>
                  <a:gd name="connsiteX5" fmla="*/ 956510 w 1518548"/>
                  <a:gd name="connsiteY5" fmla="*/ 788575 h 857409"/>
                  <a:gd name="connsiteX6" fmla="*/ 1472780 w 1518548"/>
                  <a:gd name="connsiteY6" fmla="*/ 767925 h 857409"/>
                  <a:gd name="connsiteX7" fmla="*/ 1472780 w 1518548"/>
                  <a:gd name="connsiteY7" fmla="*/ 368689 h 857409"/>
                  <a:gd name="connsiteX8" fmla="*/ 1293806 w 1518548"/>
                  <a:gd name="connsiteY8" fmla="*/ 10753 h 857409"/>
                  <a:gd name="connsiteX9" fmla="*/ 928976 w 1518548"/>
                  <a:gd name="connsiteY9" fmla="*/ 89911 h 857409"/>
                  <a:gd name="connsiteX10" fmla="*/ 416148 w 1518548"/>
                  <a:gd name="connsiteY10" fmla="*/ 52053 h 857409"/>
                  <a:gd name="connsiteX0" fmla="*/ 430374 w 1519007"/>
                  <a:gd name="connsiteY0" fmla="*/ 231021 h 857409"/>
                  <a:gd name="connsiteX1" fmla="*/ 62101 w 1519007"/>
                  <a:gd name="connsiteY1" fmla="*/ 103679 h 857409"/>
                  <a:gd name="connsiteX2" fmla="*/ 7033 w 1519007"/>
                  <a:gd name="connsiteY2" fmla="*/ 354922 h 857409"/>
                  <a:gd name="connsiteX3" fmla="*/ 44892 w 1519007"/>
                  <a:gd name="connsiteY3" fmla="*/ 736950 h 857409"/>
                  <a:gd name="connsiteX4" fmla="*/ 327120 w 1519007"/>
                  <a:gd name="connsiteY4" fmla="*/ 857409 h 857409"/>
                  <a:gd name="connsiteX5" fmla="*/ 956969 w 1519007"/>
                  <a:gd name="connsiteY5" fmla="*/ 788575 h 857409"/>
                  <a:gd name="connsiteX6" fmla="*/ 1473239 w 1519007"/>
                  <a:gd name="connsiteY6" fmla="*/ 767925 h 857409"/>
                  <a:gd name="connsiteX7" fmla="*/ 1473239 w 1519007"/>
                  <a:gd name="connsiteY7" fmla="*/ 368689 h 857409"/>
                  <a:gd name="connsiteX8" fmla="*/ 1294265 w 1519007"/>
                  <a:gd name="connsiteY8" fmla="*/ 10753 h 857409"/>
                  <a:gd name="connsiteX9" fmla="*/ 929435 w 1519007"/>
                  <a:gd name="connsiteY9" fmla="*/ 89911 h 857409"/>
                  <a:gd name="connsiteX10" fmla="*/ 430374 w 1519007"/>
                  <a:gd name="connsiteY10" fmla="*/ 231021 h 857409"/>
                  <a:gd name="connsiteX0" fmla="*/ 457084 w 1545717"/>
                  <a:gd name="connsiteY0" fmla="*/ 231021 h 857409"/>
                  <a:gd name="connsiteX1" fmla="*/ 88811 w 1545717"/>
                  <a:gd name="connsiteY1" fmla="*/ 103679 h 857409"/>
                  <a:gd name="connsiteX2" fmla="*/ 33743 w 1545717"/>
                  <a:gd name="connsiteY2" fmla="*/ 354922 h 857409"/>
                  <a:gd name="connsiteX3" fmla="*/ 71602 w 1545717"/>
                  <a:gd name="connsiteY3" fmla="*/ 736950 h 857409"/>
                  <a:gd name="connsiteX4" fmla="*/ 353830 w 1545717"/>
                  <a:gd name="connsiteY4" fmla="*/ 857409 h 857409"/>
                  <a:gd name="connsiteX5" fmla="*/ 983679 w 1545717"/>
                  <a:gd name="connsiteY5" fmla="*/ 788575 h 857409"/>
                  <a:gd name="connsiteX6" fmla="*/ 1499949 w 1545717"/>
                  <a:gd name="connsiteY6" fmla="*/ 767925 h 857409"/>
                  <a:gd name="connsiteX7" fmla="*/ 1499949 w 1545717"/>
                  <a:gd name="connsiteY7" fmla="*/ 368689 h 857409"/>
                  <a:gd name="connsiteX8" fmla="*/ 1320975 w 1545717"/>
                  <a:gd name="connsiteY8" fmla="*/ 10753 h 857409"/>
                  <a:gd name="connsiteX9" fmla="*/ 956145 w 1545717"/>
                  <a:gd name="connsiteY9" fmla="*/ 89911 h 857409"/>
                  <a:gd name="connsiteX10" fmla="*/ 457084 w 1545717"/>
                  <a:gd name="connsiteY10" fmla="*/ 231021 h 857409"/>
                  <a:gd name="connsiteX0" fmla="*/ 563227 w 1524513"/>
                  <a:gd name="connsiteY0" fmla="*/ 182837 h 857409"/>
                  <a:gd name="connsiteX1" fmla="*/ 67607 w 1524513"/>
                  <a:gd name="connsiteY1" fmla="*/ 103679 h 857409"/>
                  <a:gd name="connsiteX2" fmla="*/ 12539 w 1524513"/>
                  <a:gd name="connsiteY2" fmla="*/ 354922 h 857409"/>
                  <a:gd name="connsiteX3" fmla="*/ 50398 w 1524513"/>
                  <a:gd name="connsiteY3" fmla="*/ 736950 h 857409"/>
                  <a:gd name="connsiteX4" fmla="*/ 332626 w 1524513"/>
                  <a:gd name="connsiteY4" fmla="*/ 857409 h 857409"/>
                  <a:gd name="connsiteX5" fmla="*/ 962475 w 1524513"/>
                  <a:gd name="connsiteY5" fmla="*/ 788575 h 857409"/>
                  <a:gd name="connsiteX6" fmla="*/ 1478745 w 1524513"/>
                  <a:gd name="connsiteY6" fmla="*/ 767925 h 857409"/>
                  <a:gd name="connsiteX7" fmla="*/ 1478745 w 1524513"/>
                  <a:gd name="connsiteY7" fmla="*/ 368689 h 857409"/>
                  <a:gd name="connsiteX8" fmla="*/ 1299771 w 1524513"/>
                  <a:gd name="connsiteY8" fmla="*/ 10753 h 857409"/>
                  <a:gd name="connsiteX9" fmla="*/ 934941 w 1524513"/>
                  <a:gd name="connsiteY9" fmla="*/ 89911 h 857409"/>
                  <a:gd name="connsiteX10" fmla="*/ 563227 w 1524513"/>
                  <a:gd name="connsiteY10" fmla="*/ 182837 h 857409"/>
                  <a:gd name="connsiteX0" fmla="*/ 563227 w 1539800"/>
                  <a:gd name="connsiteY0" fmla="*/ 182837 h 857409"/>
                  <a:gd name="connsiteX1" fmla="*/ 67607 w 1539800"/>
                  <a:gd name="connsiteY1" fmla="*/ 103679 h 857409"/>
                  <a:gd name="connsiteX2" fmla="*/ 12539 w 1539800"/>
                  <a:gd name="connsiteY2" fmla="*/ 354922 h 857409"/>
                  <a:gd name="connsiteX3" fmla="*/ 50398 w 1539800"/>
                  <a:gd name="connsiteY3" fmla="*/ 736950 h 857409"/>
                  <a:gd name="connsiteX4" fmla="*/ 332626 w 1539800"/>
                  <a:gd name="connsiteY4" fmla="*/ 857409 h 857409"/>
                  <a:gd name="connsiteX5" fmla="*/ 752525 w 1539800"/>
                  <a:gd name="connsiteY5" fmla="*/ 726625 h 857409"/>
                  <a:gd name="connsiteX6" fmla="*/ 1478745 w 1539800"/>
                  <a:gd name="connsiteY6" fmla="*/ 767925 h 857409"/>
                  <a:gd name="connsiteX7" fmla="*/ 1478745 w 1539800"/>
                  <a:gd name="connsiteY7" fmla="*/ 368689 h 857409"/>
                  <a:gd name="connsiteX8" fmla="*/ 1299771 w 1539800"/>
                  <a:gd name="connsiteY8" fmla="*/ 10753 h 857409"/>
                  <a:gd name="connsiteX9" fmla="*/ 934941 w 1539800"/>
                  <a:gd name="connsiteY9" fmla="*/ 89911 h 857409"/>
                  <a:gd name="connsiteX10" fmla="*/ 563227 w 1539800"/>
                  <a:gd name="connsiteY10" fmla="*/ 182837 h 857409"/>
                  <a:gd name="connsiteX0" fmla="*/ 563227 w 1539800"/>
                  <a:gd name="connsiteY0" fmla="*/ 182837 h 857409"/>
                  <a:gd name="connsiteX1" fmla="*/ 67607 w 1539800"/>
                  <a:gd name="connsiteY1" fmla="*/ 103679 h 857409"/>
                  <a:gd name="connsiteX2" fmla="*/ 12539 w 1539800"/>
                  <a:gd name="connsiteY2" fmla="*/ 354922 h 857409"/>
                  <a:gd name="connsiteX3" fmla="*/ 50398 w 1539800"/>
                  <a:gd name="connsiteY3" fmla="*/ 736950 h 857409"/>
                  <a:gd name="connsiteX4" fmla="*/ 332626 w 1539800"/>
                  <a:gd name="connsiteY4" fmla="*/ 857409 h 857409"/>
                  <a:gd name="connsiteX5" fmla="*/ 752525 w 1539800"/>
                  <a:gd name="connsiteY5" fmla="*/ 726625 h 857409"/>
                  <a:gd name="connsiteX6" fmla="*/ 1478745 w 1539800"/>
                  <a:gd name="connsiteY6" fmla="*/ 767925 h 857409"/>
                  <a:gd name="connsiteX7" fmla="*/ 1478745 w 1539800"/>
                  <a:gd name="connsiteY7" fmla="*/ 368689 h 857409"/>
                  <a:gd name="connsiteX8" fmla="*/ 1299771 w 1539800"/>
                  <a:gd name="connsiteY8" fmla="*/ 10753 h 857409"/>
                  <a:gd name="connsiteX9" fmla="*/ 934941 w 1539800"/>
                  <a:gd name="connsiteY9" fmla="*/ 89911 h 857409"/>
                  <a:gd name="connsiteX10" fmla="*/ 563227 w 1539800"/>
                  <a:gd name="connsiteY10" fmla="*/ 182837 h 857409"/>
                  <a:gd name="connsiteX0" fmla="*/ 563227 w 1539800"/>
                  <a:gd name="connsiteY0" fmla="*/ 95020 h 769592"/>
                  <a:gd name="connsiteX1" fmla="*/ 67607 w 1539800"/>
                  <a:gd name="connsiteY1" fmla="*/ 15862 h 769592"/>
                  <a:gd name="connsiteX2" fmla="*/ 12539 w 1539800"/>
                  <a:gd name="connsiteY2" fmla="*/ 267105 h 769592"/>
                  <a:gd name="connsiteX3" fmla="*/ 50398 w 1539800"/>
                  <a:gd name="connsiteY3" fmla="*/ 649133 h 769592"/>
                  <a:gd name="connsiteX4" fmla="*/ 332626 w 1539800"/>
                  <a:gd name="connsiteY4" fmla="*/ 769592 h 769592"/>
                  <a:gd name="connsiteX5" fmla="*/ 752525 w 1539800"/>
                  <a:gd name="connsiteY5" fmla="*/ 638808 h 769592"/>
                  <a:gd name="connsiteX6" fmla="*/ 1478745 w 1539800"/>
                  <a:gd name="connsiteY6" fmla="*/ 680108 h 769592"/>
                  <a:gd name="connsiteX7" fmla="*/ 1478745 w 1539800"/>
                  <a:gd name="connsiteY7" fmla="*/ 280872 h 769592"/>
                  <a:gd name="connsiteX8" fmla="*/ 1299771 w 1539800"/>
                  <a:gd name="connsiteY8" fmla="*/ 50279 h 769592"/>
                  <a:gd name="connsiteX9" fmla="*/ 934941 w 1539800"/>
                  <a:gd name="connsiteY9" fmla="*/ 2094 h 769592"/>
                  <a:gd name="connsiteX10" fmla="*/ 563227 w 1539800"/>
                  <a:gd name="connsiteY10" fmla="*/ 95020 h 769592"/>
                  <a:gd name="connsiteX0" fmla="*/ 563227 w 1539800"/>
                  <a:gd name="connsiteY0" fmla="*/ 95020 h 769592"/>
                  <a:gd name="connsiteX1" fmla="*/ 67607 w 1539800"/>
                  <a:gd name="connsiteY1" fmla="*/ 15862 h 769592"/>
                  <a:gd name="connsiteX2" fmla="*/ 12539 w 1539800"/>
                  <a:gd name="connsiteY2" fmla="*/ 267105 h 769592"/>
                  <a:gd name="connsiteX3" fmla="*/ 50398 w 1539800"/>
                  <a:gd name="connsiteY3" fmla="*/ 649133 h 769592"/>
                  <a:gd name="connsiteX4" fmla="*/ 332626 w 1539800"/>
                  <a:gd name="connsiteY4" fmla="*/ 769592 h 769592"/>
                  <a:gd name="connsiteX5" fmla="*/ 752525 w 1539800"/>
                  <a:gd name="connsiteY5" fmla="*/ 638808 h 769592"/>
                  <a:gd name="connsiteX6" fmla="*/ 1478745 w 1539800"/>
                  <a:gd name="connsiteY6" fmla="*/ 680108 h 769592"/>
                  <a:gd name="connsiteX7" fmla="*/ 1478745 w 1539800"/>
                  <a:gd name="connsiteY7" fmla="*/ 280872 h 769592"/>
                  <a:gd name="connsiteX8" fmla="*/ 1299771 w 1539800"/>
                  <a:gd name="connsiteY8" fmla="*/ 50279 h 769592"/>
                  <a:gd name="connsiteX9" fmla="*/ 934941 w 1539800"/>
                  <a:gd name="connsiteY9" fmla="*/ 2094 h 769592"/>
                  <a:gd name="connsiteX10" fmla="*/ 563227 w 1539800"/>
                  <a:gd name="connsiteY10" fmla="*/ 95020 h 769592"/>
                  <a:gd name="connsiteX0" fmla="*/ 580156 w 1556729"/>
                  <a:gd name="connsiteY0" fmla="*/ 95020 h 769592"/>
                  <a:gd name="connsiteX1" fmla="*/ 349414 w 1556729"/>
                  <a:gd name="connsiteY1" fmla="*/ 232475 h 769592"/>
                  <a:gd name="connsiteX2" fmla="*/ 29468 w 1556729"/>
                  <a:gd name="connsiteY2" fmla="*/ 267105 h 769592"/>
                  <a:gd name="connsiteX3" fmla="*/ 67327 w 1556729"/>
                  <a:gd name="connsiteY3" fmla="*/ 649133 h 769592"/>
                  <a:gd name="connsiteX4" fmla="*/ 349555 w 1556729"/>
                  <a:gd name="connsiteY4" fmla="*/ 769592 h 769592"/>
                  <a:gd name="connsiteX5" fmla="*/ 769454 w 1556729"/>
                  <a:gd name="connsiteY5" fmla="*/ 638808 h 769592"/>
                  <a:gd name="connsiteX6" fmla="*/ 1495674 w 1556729"/>
                  <a:gd name="connsiteY6" fmla="*/ 680108 h 769592"/>
                  <a:gd name="connsiteX7" fmla="*/ 1495674 w 1556729"/>
                  <a:gd name="connsiteY7" fmla="*/ 280872 h 769592"/>
                  <a:gd name="connsiteX8" fmla="*/ 1316700 w 1556729"/>
                  <a:gd name="connsiteY8" fmla="*/ 50279 h 769592"/>
                  <a:gd name="connsiteX9" fmla="*/ 951870 w 1556729"/>
                  <a:gd name="connsiteY9" fmla="*/ 2094 h 769592"/>
                  <a:gd name="connsiteX10" fmla="*/ 580156 w 1556729"/>
                  <a:gd name="connsiteY10" fmla="*/ 95020 h 769592"/>
                  <a:gd name="connsiteX0" fmla="*/ 552462 w 1529035"/>
                  <a:gd name="connsiteY0" fmla="*/ 95020 h 769592"/>
                  <a:gd name="connsiteX1" fmla="*/ 321720 w 1529035"/>
                  <a:gd name="connsiteY1" fmla="*/ 232475 h 769592"/>
                  <a:gd name="connsiteX2" fmla="*/ 1774 w 1529035"/>
                  <a:gd name="connsiteY2" fmla="*/ 267105 h 769592"/>
                  <a:gd name="connsiteX3" fmla="*/ 205181 w 1529035"/>
                  <a:gd name="connsiteY3" fmla="*/ 597734 h 769592"/>
                  <a:gd name="connsiteX4" fmla="*/ 321861 w 1529035"/>
                  <a:gd name="connsiteY4" fmla="*/ 769592 h 769592"/>
                  <a:gd name="connsiteX5" fmla="*/ 741760 w 1529035"/>
                  <a:gd name="connsiteY5" fmla="*/ 638808 h 769592"/>
                  <a:gd name="connsiteX6" fmla="*/ 1467980 w 1529035"/>
                  <a:gd name="connsiteY6" fmla="*/ 680108 h 769592"/>
                  <a:gd name="connsiteX7" fmla="*/ 1467980 w 1529035"/>
                  <a:gd name="connsiteY7" fmla="*/ 280872 h 769592"/>
                  <a:gd name="connsiteX8" fmla="*/ 1289006 w 1529035"/>
                  <a:gd name="connsiteY8" fmla="*/ 50279 h 769592"/>
                  <a:gd name="connsiteX9" fmla="*/ 924176 w 1529035"/>
                  <a:gd name="connsiteY9" fmla="*/ 2094 h 769592"/>
                  <a:gd name="connsiteX10" fmla="*/ 552462 w 1529035"/>
                  <a:gd name="connsiteY10" fmla="*/ 95020 h 769592"/>
                  <a:gd name="connsiteX0" fmla="*/ 552568 w 1529141"/>
                  <a:gd name="connsiteY0" fmla="*/ 95020 h 697308"/>
                  <a:gd name="connsiteX1" fmla="*/ 321826 w 1529141"/>
                  <a:gd name="connsiteY1" fmla="*/ 232475 h 697308"/>
                  <a:gd name="connsiteX2" fmla="*/ 1880 w 1529141"/>
                  <a:gd name="connsiteY2" fmla="*/ 267105 h 697308"/>
                  <a:gd name="connsiteX3" fmla="*/ 205287 w 1529141"/>
                  <a:gd name="connsiteY3" fmla="*/ 597734 h 697308"/>
                  <a:gd name="connsiteX4" fmla="*/ 526144 w 1529141"/>
                  <a:gd name="connsiteY4" fmla="*/ 563993 h 697308"/>
                  <a:gd name="connsiteX5" fmla="*/ 741866 w 1529141"/>
                  <a:gd name="connsiteY5" fmla="*/ 638808 h 697308"/>
                  <a:gd name="connsiteX6" fmla="*/ 1468086 w 1529141"/>
                  <a:gd name="connsiteY6" fmla="*/ 680108 h 697308"/>
                  <a:gd name="connsiteX7" fmla="*/ 1468086 w 1529141"/>
                  <a:gd name="connsiteY7" fmla="*/ 280872 h 697308"/>
                  <a:gd name="connsiteX8" fmla="*/ 1289112 w 1529141"/>
                  <a:gd name="connsiteY8" fmla="*/ 50279 h 697308"/>
                  <a:gd name="connsiteX9" fmla="*/ 924282 w 1529141"/>
                  <a:gd name="connsiteY9" fmla="*/ 2094 h 697308"/>
                  <a:gd name="connsiteX10" fmla="*/ 552568 w 1529141"/>
                  <a:gd name="connsiteY10" fmla="*/ 95020 h 697308"/>
                  <a:gd name="connsiteX0" fmla="*/ 503604 w 1480177"/>
                  <a:gd name="connsiteY0" fmla="*/ 95020 h 697308"/>
                  <a:gd name="connsiteX1" fmla="*/ 272862 w 1480177"/>
                  <a:gd name="connsiteY1" fmla="*/ 232475 h 697308"/>
                  <a:gd name="connsiteX2" fmla="*/ 2581 w 1480177"/>
                  <a:gd name="connsiteY2" fmla="*/ 384590 h 697308"/>
                  <a:gd name="connsiteX3" fmla="*/ 156323 w 1480177"/>
                  <a:gd name="connsiteY3" fmla="*/ 597734 h 697308"/>
                  <a:gd name="connsiteX4" fmla="*/ 477180 w 1480177"/>
                  <a:gd name="connsiteY4" fmla="*/ 563993 h 697308"/>
                  <a:gd name="connsiteX5" fmla="*/ 692902 w 1480177"/>
                  <a:gd name="connsiteY5" fmla="*/ 638808 h 697308"/>
                  <a:gd name="connsiteX6" fmla="*/ 1419122 w 1480177"/>
                  <a:gd name="connsiteY6" fmla="*/ 680108 h 697308"/>
                  <a:gd name="connsiteX7" fmla="*/ 1419122 w 1480177"/>
                  <a:gd name="connsiteY7" fmla="*/ 280872 h 697308"/>
                  <a:gd name="connsiteX8" fmla="*/ 1240148 w 1480177"/>
                  <a:gd name="connsiteY8" fmla="*/ 50279 h 697308"/>
                  <a:gd name="connsiteX9" fmla="*/ 875318 w 1480177"/>
                  <a:gd name="connsiteY9" fmla="*/ 2094 h 697308"/>
                  <a:gd name="connsiteX10" fmla="*/ 503604 w 1480177"/>
                  <a:gd name="connsiteY10" fmla="*/ 95020 h 697308"/>
                  <a:gd name="connsiteX0" fmla="*/ 503604 w 1480177"/>
                  <a:gd name="connsiteY0" fmla="*/ 95020 h 697308"/>
                  <a:gd name="connsiteX1" fmla="*/ 272862 w 1480177"/>
                  <a:gd name="connsiteY1" fmla="*/ 232475 h 697308"/>
                  <a:gd name="connsiteX2" fmla="*/ 2581 w 1480177"/>
                  <a:gd name="connsiteY2" fmla="*/ 384590 h 697308"/>
                  <a:gd name="connsiteX3" fmla="*/ 156323 w 1480177"/>
                  <a:gd name="connsiteY3" fmla="*/ 597734 h 697308"/>
                  <a:gd name="connsiteX4" fmla="*/ 477180 w 1480177"/>
                  <a:gd name="connsiteY4" fmla="*/ 563993 h 697308"/>
                  <a:gd name="connsiteX5" fmla="*/ 692902 w 1480177"/>
                  <a:gd name="connsiteY5" fmla="*/ 638808 h 697308"/>
                  <a:gd name="connsiteX6" fmla="*/ 1419122 w 1480177"/>
                  <a:gd name="connsiteY6" fmla="*/ 680108 h 697308"/>
                  <a:gd name="connsiteX7" fmla="*/ 1419122 w 1480177"/>
                  <a:gd name="connsiteY7" fmla="*/ 280872 h 697308"/>
                  <a:gd name="connsiteX8" fmla="*/ 1240148 w 1480177"/>
                  <a:gd name="connsiteY8" fmla="*/ 50279 h 697308"/>
                  <a:gd name="connsiteX9" fmla="*/ 875318 w 1480177"/>
                  <a:gd name="connsiteY9" fmla="*/ 2094 h 697308"/>
                  <a:gd name="connsiteX10" fmla="*/ 503604 w 1480177"/>
                  <a:gd name="connsiteY10" fmla="*/ 95020 h 697308"/>
                  <a:gd name="connsiteX0" fmla="*/ 504713 w 1481286"/>
                  <a:gd name="connsiteY0" fmla="*/ 95020 h 700752"/>
                  <a:gd name="connsiteX1" fmla="*/ 273971 w 1481286"/>
                  <a:gd name="connsiteY1" fmla="*/ 232475 h 700752"/>
                  <a:gd name="connsiteX2" fmla="*/ 3690 w 1481286"/>
                  <a:gd name="connsiteY2" fmla="*/ 384590 h 700752"/>
                  <a:gd name="connsiteX3" fmla="*/ 157432 w 1481286"/>
                  <a:gd name="connsiteY3" fmla="*/ 597734 h 700752"/>
                  <a:gd name="connsiteX4" fmla="*/ 694011 w 1481286"/>
                  <a:gd name="connsiteY4" fmla="*/ 638808 h 700752"/>
                  <a:gd name="connsiteX5" fmla="*/ 1420231 w 1481286"/>
                  <a:gd name="connsiteY5" fmla="*/ 680108 h 700752"/>
                  <a:gd name="connsiteX6" fmla="*/ 1420231 w 1481286"/>
                  <a:gd name="connsiteY6" fmla="*/ 280872 h 700752"/>
                  <a:gd name="connsiteX7" fmla="*/ 1241257 w 1481286"/>
                  <a:gd name="connsiteY7" fmla="*/ 50279 h 700752"/>
                  <a:gd name="connsiteX8" fmla="*/ 876427 w 1481286"/>
                  <a:gd name="connsiteY8" fmla="*/ 2094 h 700752"/>
                  <a:gd name="connsiteX9" fmla="*/ 504713 w 1481286"/>
                  <a:gd name="connsiteY9" fmla="*/ 95020 h 700752"/>
                  <a:gd name="connsiteX0" fmla="*/ 501024 w 1477597"/>
                  <a:gd name="connsiteY0" fmla="*/ 95020 h 700752"/>
                  <a:gd name="connsiteX1" fmla="*/ 270282 w 1477597"/>
                  <a:gd name="connsiteY1" fmla="*/ 232475 h 700752"/>
                  <a:gd name="connsiteX2" fmla="*/ 1 w 1477597"/>
                  <a:gd name="connsiteY2" fmla="*/ 384590 h 700752"/>
                  <a:gd name="connsiteX3" fmla="*/ 269626 w 1477597"/>
                  <a:gd name="connsiteY3" fmla="*/ 583049 h 700752"/>
                  <a:gd name="connsiteX4" fmla="*/ 690322 w 1477597"/>
                  <a:gd name="connsiteY4" fmla="*/ 638808 h 700752"/>
                  <a:gd name="connsiteX5" fmla="*/ 1416542 w 1477597"/>
                  <a:gd name="connsiteY5" fmla="*/ 680108 h 700752"/>
                  <a:gd name="connsiteX6" fmla="*/ 1416542 w 1477597"/>
                  <a:gd name="connsiteY6" fmla="*/ 280872 h 700752"/>
                  <a:gd name="connsiteX7" fmla="*/ 1237568 w 1477597"/>
                  <a:gd name="connsiteY7" fmla="*/ 50279 h 700752"/>
                  <a:gd name="connsiteX8" fmla="*/ 872738 w 1477597"/>
                  <a:gd name="connsiteY8" fmla="*/ 2094 h 700752"/>
                  <a:gd name="connsiteX9" fmla="*/ 501024 w 1477597"/>
                  <a:gd name="connsiteY9" fmla="*/ 95020 h 700752"/>
                  <a:gd name="connsiteX0" fmla="*/ 501024 w 1477597"/>
                  <a:gd name="connsiteY0" fmla="*/ 95020 h 700752"/>
                  <a:gd name="connsiteX1" fmla="*/ 270282 w 1477597"/>
                  <a:gd name="connsiteY1" fmla="*/ 232475 h 700752"/>
                  <a:gd name="connsiteX2" fmla="*/ 1 w 1477597"/>
                  <a:gd name="connsiteY2" fmla="*/ 384590 h 700752"/>
                  <a:gd name="connsiteX3" fmla="*/ 269626 w 1477597"/>
                  <a:gd name="connsiteY3" fmla="*/ 583049 h 700752"/>
                  <a:gd name="connsiteX4" fmla="*/ 690322 w 1477597"/>
                  <a:gd name="connsiteY4" fmla="*/ 638808 h 700752"/>
                  <a:gd name="connsiteX5" fmla="*/ 1416542 w 1477597"/>
                  <a:gd name="connsiteY5" fmla="*/ 680108 h 700752"/>
                  <a:gd name="connsiteX6" fmla="*/ 1416542 w 1477597"/>
                  <a:gd name="connsiteY6" fmla="*/ 280872 h 700752"/>
                  <a:gd name="connsiteX7" fmla="*/ 1237568 w 1477597"/>
                  <a:gd name="connsiteY7" fmla="*/ 50279 h 700752"/>
                  <a:gd name="connsiteX8" fmla="*/ 872738 w 1477597"/>
                  <a:gd name="connsiteY8" fmla="*/ 2094 h 700752"/>
                  <a:gd name="connsiteX9" fmla="*/ 501024 w 1477597"/>
                  <a:gd name="connsiteY9" fmla="*/ 95020 h 700752"/>
                  <a:gd name="connsiteX0" fmla="*/ 423768 w 1400341"/>
                  <a:gd name="connsiteY0" fmla="*/ 95020 h 700752"/>
                  <a:gd name="connsiteX1" fmla="*/ 193026 w 1400341"/>
                  <a:gd name="connsiteY1" fmla="*/ 232475 h 700752"/>
                  <a:gd name="connsiteX2" fmla="*/ 1 w 1400341"/>
                  <a:gd name="connsiteY2" fmla="*/ 432318 h 700752"/>
                  <a:gd name="connsiteX3" fmla="*/ 192370 w 1400341"/>
                  <a:gd name="connsiteY3" fmla="*/ 583049 h 700752"/>
                  <a:gd name="connsiteX4" fmla="*/ 613066 w 1400341"/>
                  <a:gd name="connsiteY4" fmla="*/ 638808 h 700752"/>
                  <a:gd name="connsiteX5" fmla="*/ 1339286 w 1400341"/>
                  <a:gd name="connsiteY5" fmla="*/ 680108 h 700752"/>
                  <a:gd name="connsiteX6" fmla="*/ 1339286 w 1400341"/>
                  <a:gd name="connsiteY6" fmla="*/ 280872 h 700752"/>
                  <a:gd name="connsiteX7" fmla="*/ 1160312 w 1400341"/>
                  <a:gd name="connsiteY7" fmla="*/ 50279 h 700752"/>
                  <a:gd name="connsiteX8" fmla="*/ 795482 w 1400341"/>
                  <a:gd name="connsiteY8" fmla="*/ 2094 h 700752"/>
                  <a:gd name="connsiteX9" fmla="*/ 423768 w 1400341"/>
                  <a:gd name="connsiteY9" fmla="*/ 95020 h 700752"/>
                  <a:gd name="connsiteX0" fmla="*/ 423768 w 1411583"/>
                  <a:gd name="connsiteY0" fmla="*/ 95020 h 719845"/>
                  <a:gd name="connsiteX1" fmla="*/ 193026 w 1411583"/>
                  <a:gd name="connsiteY1" fmla="*/ 232475 h 719845"/>
                  <a:gd name="connsiteX2" fmla="*/ 1 w 1411583"/>
                  <a:gd name="connsiteY2" fmla="*/ 432318 h 719845"/>
                  <a:gd name="connsiteX3" fmla="*/ 192370 w 1411583"/>
                  <a:gd name="connsiteY3" fmla="*/ 583049 h 719845"/>
                  <a:gd name="connsiteX4" fmla="*/ 459775 w 1411583"/>
                  <a:gd name="connsiteY4" fmla="*/ 696223 h 719845"/>
                  <a:gd name="connsiteX5" fmla="*/ 1339286 w 1411583"/>
                  <a:gd name="connsiteY5" fmla="*/ 680108 h 719845"/>
                  <a:gd name="connsiteX6" fmla="*/ 1339286 w 1411583"/>
                  <a:gd name="connsiteY6" fmla="*/ 280872 h 719845"/>
                  <a:gd name="connsiteX7" fmla="*/ 1160312 w 1411583"/>
                  <a:gd name="connsiteY7" fmla="*/ 50279 h 719845"/>
                  <a:gd name="connsiteX8" fmla="*/ 795482 w 1411583"/>
                  <a:gd name="connsiteY8" fmla="*/ 2094 h 719845"/>
                  <a:gd name="connsiteX9" fmla="*/ 423768 w 1411583"/>
                  <a:gd name="connsiteY9" fmla="*/ 95020 h 719845"/>
                  <a:gd name="connsiteX0" fmla="*/ 423768 w 1411583"/>
                  <a:gd name="connsiteY0" fmla="*/ 95020 h 698293"/>
                  <a:gd name="connsiteX1" fmla="*/ 193026 w 1411583"/>
                  <a:gd name="connsiteY1" fmla="*/ 232475 h 698293"/>
                  <a:gd name="connsiteX2" fmla="*/ 1 w 1411583"/>
                  <a:gd name="connsiteY2" fmla="*/ 432318 h 698293"/>
                  <a:gd name="connsiteX3" fmla="*/ 192370 w 1411583"/>
                  <a:gd name="connsiteY3" fmla="*/ 583049 h 698293"/>
                  <a:gd name="connsiteX4" fmla="*/ 459775 w 1411583"/>
                  <a:gd name="connsiteY4" fmla="*/ 696223 h 698293"/>
                  <a:gd name="connsiteX5" fmla="*/ 1339286 w 1411583"/>
                  <a:gd name="connsiteY5" fmla="*/ 680108 h 698293"/>
                  <a:gd name="connsiteX6" fmla="*/ 1339286 w 1411583"/>
                  <a:gd name="connsiteY6" fmla="*/ 280872 h 698293"/>
                  <a:gd name="connsiteX7" fmla="*/ 1160312 w 1411583"/>
                  <a:gd name="connsiteY7" fmla="*/ 50279 h 698293"/>
                  <a:gd name="connsiteX8" fmla="*/ 795482 w 1411583"/>
                  <a:gd name="connsiteY8" fmla="*/ 2094 h 698293"/>
                  <a:gd name="connsiteX9" fmla="*/ 423768 w 1411583"/>
                  <a:gd name="connsiteY9" fmla="*/ 95020 h 698293"/>
                  <a:gd name="connsiteX0" fmla="*/ 423768 w 1411583"/>
                  <a:gd name="connsiteY0" fmla="*/ 95020 h 698293"/>
                  <a:gd name="connsiteX1" fmla="*/ 193026 w 1411583"/>
                  <a:gd name="connsiteY1" fmla="*/ 232475 h 698293"/>
                  <a:gd name="connsiteX2" fmla="*/ 1 w 1411583"/>
                  <a:gd name="connsiteY2" fmla="*/ 432318 h 698293"/>
                  <a:gd name="connsiteX3" fmla="*/ 192370 w 1411583"/>
                  <a:gd name="connsiteY3" fmla="*/ 583049 h 698293"/>
                  <a:gd name="connsiteX4" fmla="*/ 256766 w 1411583"/>
                  <a:gd name="connsiteY4" fmla="*/ 558307 h 698293"/>
                  <a:gd name="connsiteX5" fmla="*/ 459775 w 1411583"/>
                  <a:gd name="connsiteY5" fmla="*/ 696223 h 698293"/>
                  <a:gd name="connsiteX6" fmla="*/ 1339286 w 1411583"/>
                  <a:gd name="connsiteY6" fmla="*/ 680108 h 698293"/>
                  <a:gd name="connsiteX7" fmla="*/ 1339286 w 1411583"/>
                  <a:gd name="connsiteY7" fmla="*/ 280872 h 698293"/>
                  <a:gd name="connsiteX8" fmla="*/ 1160312 w 1411583"/>
                  <a:gd name="connsiteY8" fmla="*/ 50279 h 698293"/>
                  <a:gd name="connsiteX9" fmla="*/ 795482 w 1411583"/>
                  <a:gd name="connsiteY9" fmla="*/ 2094 h 698293"/>
                  <a:gd name="connsiteX10" fmla="*/ 423768 w 1411583"/>
                  <a:gd name="connsiteY10" fmla="*/ 95020 h 698293"/>
                  <a:gd name="connsiteX0" fmla="*/ 424367 w 1412182"/>
                  <a:gd name="connsiteY0" fmla="*/ 95020 h 698293"/>
                  <a:gd name="connsiteX1" fmla="*/ 193625 w 1412182"/>
                  <a:gd name="connsiteY1" fmla="*/ 232475 h 698293"/>
                  <a:gd name="connsiteX2" fmla="*/ 600 w 1412182"/>
                  <a:gd name="connsiteY2" fmla="*/ 432318 h 698293"/>
                  <a:gd name="connsiteX3" fmla="*/ 257365 w 1412182"/>
                  <a:gd name="connsiteY3" fmla="*/ 558307 h 698293"/>
                  <a:gd name="connsiteX4" fmla="*/ 460374 w 1412182"/>
                  <a:gd name="connsiteY4" fmla="*/ 696223 h 698293"/>
                  <a:gd name="connsiteX5" fmla="*/ 1339885 w 1412182"/>
                  <a:gd name="connsiteY5" fmla="*/ 680108 h 698293"/>
                  <a:gd name="connsiteX6" fmla="*/ 1339885 w 1412182"/>
                  <a:gd name="connsiteY6" fmla="*/ 280872 h 698293"/>
                  <a:gd name="connsiteX7" fmla="*/ 1160911 w 1412182"/>
                  <a:gd name="connsiteY7" fmla="*/ 50279 h 698293"/>
                  <a:gd name="connsiteX8" fmla="*/ 796081 w 1412182"/>
                  <a:gd name="connsiteY8" fmla="*/ 2094 h 698293"/>
                  <a:gd name="connsiteX9" fmla="*/ 424367 w 1412182"/>
                  <a:gd name="connsiteY9" fmla="*/ 95020 h 698293"/>
                  <a:gd name="connsiteX0" fmla="*/ 423978 w 1411793"/>
                  <a:gd name="connsiteY0" fmla="*/ 95020 h 698293"/>
                  <a:gd name="connsiteX1" fmla="*/ 193236 w 1411793"/>
                  <a:gd name="connsiteY1" fmla="*/ 232475 h 698293"/>
                  <a:gd name="connsiteX2" fmla="*/ 211 w 1411793"/>
                  <a:gd name="connsiteY2" fmla="*/ 432318 h 698293"/>
                  <a:gd name="connsiteX3" fmla="*/ 229925 w 1411793"/>
                  <a:gd name="connsiteY3" fmla="*/ 587014 h 698293"/>
                  <a:gd name="connsiteX4" fmla="*/ 459985 w 1411793"/>
                  <a:gd name="connsiteY4" fmla="*/ 696223 h 698293"/>
                  <a:gd name="connsiteX5" fmla="*/ 1339496 w 1411793"/>
                  <a:gd name="connsiteY5" fmla="*/ 680108 h 698293"/>
                  <a:gd name="connsiteX6" fmla="*/ 1339496 w 1411793"/>
                  <a:gd name="connsiteY6" fmla="*/ 280872 h 698293"/>
                  <a:gd name="connsiteX7" fmla="*/ 1160522 w 1411793"/>
                  <a:gd name="connsiteY7" fmla="*/ 50279 h 698293"/>
                  <a:gd name="connsiteX8" fmla="*/ 795692 w 1411793"/>
                  <a:gd name="connsiteY8" fmla="*/ 2094 h 698293"/>
                  <a:gd name="connsiteX9" fmla="*/ 423978 w 1411793"/>
                  <a:gd name="connsiteY9" fmla="*/ 95020 h 698293"/>
                  <a:gd name="connsiteX0" fmla="*/ 423978 w 1411793"/>
                  <a:gd name="connsiteY0" fmla="*/ 95020 h 698293"/>
                  <a:gd name="connsiteX1" fmla="*/ 193236 w 1411793"/>
                  <a:gd name="connsiteY1" fmla="*/ 232475 h 698293"/>
                  <a:gd name="connsiteX2" fmla="*/ 211 w 1411793"/>
                  <a:gd name="connsiteY2" fmla="*/ 432318 h 698293"/>
                  <a:gd name="connsiteX3" fmla="*/ 229925 w 1411793"/>
                  <a:gd name="connsiteY3" fmla="*/ 587014 h 698293"/>
                  <a:gd name="connsiteX4" fmla="*/ 459985 w 1411793"/>
                  <a:gd name="connsiteY4" fmla="*/ 696223 h 698293"/>
                  <a:gd name="connsiteX5" fmla="*/ 1339496 w 1411793"/>
                  <a:gd name="connsiteY5" fmla="*/ 680108 h 698293"/>
                  <a:gd name="connsiteX6" fmla="*/ 1339496 w 1411793"/>
                  <a:gd name="connsiteY6" fmla="*/ 280872 h 698293"/>
                  <a:gd name="connsiteX7" fmla="*/ 1160522 w 1411793"/>
                  <a:gd name="connsiteY7" fmla="*/ 50279 h 698293"/>
                  <a:gd name="connsiteX8" fmla="*/ 795692 w 1411793"/>
                  <a:gd name="connsiteY8" fmla="*/ 2094 h 698293"/>
                  <a:gd name="connsiteX9" fmla="*/ 423978 w 1411793"/>
                  <a:gd name="connsiteY9" fmla="*/ 95020 h 698293"/>
                  <a:gd name="connsiteX0" fmla="*/ 423978 w 1463644"/>
                  <a:gd name="connsiteY0" fmla="*/ 95020 h 698036"/>
                  <a:gd name="connsiteX1" fmla="*/ 193236 w 1463644"/>
                  <a:gd name="connsiteY1" fmla="*/ 232475 h 698036"/>
                  <a:gd name="connsiteX2" fmla="*/ 211 w 1463644"/>
                  <a:gd name="connsiteY2" fmla="*/ 432318 h 698036"/>
                  <a:gd name="connsiteX3" fmla="*/ 229925 w 1463644"/>
                  <a:gd name="connsiteY3" fmla="*/ 587014 h 698036"/>
                  <a:gd name="connsiteX4" fmla="*/ 459985 w 1463644"/>
                  <a:gd name="connsiteY4" fmla="*/ 696223 h 698036"/>
                  <a:gd name="connsiteX5" fmla="*/ 1339496 w 1463644"/>
                  <a:gd name="connsiteY5" fmla="*/ 680108 h 698036"/>
                  <a:gd name="connsiteX6" fmla="*/ 1438685 w 1463644"/>
                  <a:gd name="connsiteY6" fmla="*/ 284974 h 698036"/>
                  <a:gd name="connsiteX7" fmla="*/ 1160522 w 1463644"/>
                  <a:gd name="connsiteY7" fmla="*/ 50279 h 698036"/>
                  <a:gd name="connsiteX8" fmla="*/ 795692 w 1463644"/>
                  <a:gd name="connsiteY8" fmla="*/ 2094 h 698036"/>
                  <a:gd name="connsiteX9" fmla="*/ 423978 w 1463644"/>
                  <a:gd name="connsiteY9" fmla="*/ 95020 h 698036"/>
                  <a:gd name="connsiteX0" fmla="*/ 424054 w 1463720"/>
                  <a:gd name="connsiteY0" fmla="*/ 95020 h 698036"/>
                  <a:gd name="connsiteX1" fmla="*/ 193312 w 1463720"/>
                  <a:gd name="connsiteY1" fmla="*/ 232475 h 698036"/>
                  <a:gd name="connsiteX2" fmla="*/ 287 w 1463720"/>
                  <a:gd name="connsiteY2" fmla="*/ 432318 h 698036"/>
                  <a:gd name="connsiteX3" fmla="*/ 230001 w 1463720"/>
                  <a:gd name="connsiteY3" fmla="*/ 587014 h 698036"/>
                  <a:gd name="connsiteX4" fmla="*/ 460061 w 1463720"/>
                  <a:gd name="connsiteY4" fmla="*/ 696223 h 698036"/>
                  <a:gd name="connsiteX5" fmla="*/ 1339572 w 1463720"/>
                  <a:gd name="connsiteY5" fmla="*/ 680108 h 698036"/>
                  <a:gd name="connsiteX6" fmla="*/ 1438761 w 1463720"/>
                  <a:gd name="connsiteY6" fmla="*/ 284974 h 698036"/>
                  <a:gd name="connsiteX7" fmla="*/ 1160598 w 1463720"/>
                  <a:gd name="connsiteY7" fmla="*/ 50279 h 698036"/>
                  <a:gd name="connsiteX8" fmla="*/ 795768 w 1463720"/>
                  <a:gd name="connsiteY8" fmla="*/ 2094 h 698036"/>
                  <a:gd name="connsiteX9" fmla="*/ 424054 w 1463720"/>
                  <a:gd name="connsiteY9" fmla="*/ 95020 h 698036"/>
                  <a:gd name="connsiteX0" fmla="*/ 424054 w 1463720"/>
                  <a:gd name="connsiteY0" fmla="*/ 95020 h 698036"/>
                  <a:gd name="connsiteX1" fmla="*/ 193312 w 1463720"/>
                  <a:gd name="connsiteY1" fmla="*/ 232475 h 698036"/>
                  <a:gd name="connsiteX2" fmla="*/ 287 w 1463720"/>
                  <a:gd name="connsiteY2" fmla="*/ 432318 h 698036"/>
                  <a:gd name="connsiteX3" fmla="*/ 230001 w 1463720"/>
                  <a:gd name="connsiteY3" fmla="*/ 587014 h 698036"/>
                  <a:gd name="connsiteX4" fmla="*/ 460061 w 1463720"/>
                  <a:gd name="connsiteY4" fmla="*/ 696223 h 698036"/>
                  <a:gd name="connsiteX5" fmla="*/ 1339572 w 1463720"/>
                  <a:gd name="connsiteY5" fmla="*/ 680108 h 698036"/>
                  <a:gd name="connsiteX6" fmla="*/ 1438761 w 1463720"/>
                  <a:gd name="connsiteY6" fmla="*/ 284974 h 698036"/>
                  <a:gd name="connsiteX7" fmla="*/ 1160598 w 1463720"/>
                  <a:gd name="connsiteY7" fmla="*/ 50279 h 698036"/>
                  <a:gd name="connsiteX8" fmla="*/ 795768 w 1463720"/>
                  <a:gd name="connsiteY8" fmla="*/ 2094 h 698036"/>
                  <a:gd name="connsiteX9" fmla="*/ 424054 w 1463720"/>
                  <a:gd name="connsiteY9" fmla="*/ 95020 h 698036"/>
                  <a:gd name="connsiteX0" fmla="*/ 424054 w 1463720"/>
                  <a:gd name="connsiteY0" fmla="*/ 95020 h 698036"/>
                  <a:gd name="connsiteX1" fmla="*/ 193312 w 1463720"/>
                  <a:gd name="connsiteY1" fmla="*/ 232475 h 698036"/>
                  <a:gd name="connsiteX2" fmla="*/ 287 w 1463720"/>
                  <a:gd name="connsiteY2" fmla="*/ 432318 h 698036"/>
                  <a:gd name="connsiteX3" fmla="*/ 230001 w 1463720"/>
                  <a:gd name="connsiteY3" fmla="*/ 587014 h 698036"/>
                  <a:gd name="connsiteX4" fmla="*/ 460061 w 1463720"/>
                  <a:gd name="connsiteY4" fmla="*/ 696223 h 698036"/>
                  <a:gd name="connsiteX5" fmla="*/ 1339572 w 1463720"/>
                  <a:gd name="connsiteY5" fmla="*/ 680108 h 698036"/>
                  <a:gd name="connsiteX6" fmla="*/ 1438761 w 1463720"/>
                  <a:gd name="connsiteY6" fmla="*/ 284974 h 698036"/>
                  <a:gd name="connsiteX7" fmla="*/ 1160598 w 1463720"/>
                  <a:gd name="connsiteY7" fmla="*/ 50279 h 698036"/>
                  <a:gd name="connsiteX8" fmla="*/ 795768 w 1463720"/>
                  <a:gd name="connsiteY8" fmla="*/ 2094 h 698036"/>
                  <a:gd name="connsiteX9" fmla="*/ 424054 w 1463720"/>
                  <a:gd name="connsiteY9" fmla="*/ 95020 h 698036"/>
                  <a:gd name="connsiteX0" fmla="*/ 424054 w 1463720"/>
                  <a:gd name="connsiteY0" fmla="*/ 97207 h 700223"/>
                  <a:gd name="connsiteX1" fmla="*/ 193312 w 1463720"/>
                  <a:gd name="connsiteY1" fmla="*/ 234662 h 700223"/>
                  <a:gd name="connsiteX2" fmla="*/ 287 w 1463720"/>
                  <a:gd name="connsiteY2" fmla="*/ 434505 h 700223"/>
                  <a:gd name="connsiteX3" fmla="*/ 230001 w 1463720"/>
                  <a:gd name="connsiteY3" fmla="*/ 589201 h 700223"/>
                  <a:gd name="connsiteX4" fmla="*/ 460061 w 1463720"/>
                  <a:gd name="connsiteY4" fmla="*/ 698410 h 700223"/>
                  <a:gd name="connsiteX5" fmla="*/ 1339572 w 1463720"/>
                  <a:gd name="connsiteY5" fmla="*/ 682295 h 700223"/>
                  <a:gd name="connsiteX6" fmla="*/ 1438761 w 1463720"/>
                  <a:gd name="connsiteY6" fmla="*/ 287161 h 700223"/>
                  <a:gd name="connsiteX7" fmla="*/ 1160598 w 1463720"/>
                  <a:gd name="connsiteY7" fmla="*/ 52466 h 700223"/>
                  <a:gd name="connsiteX8" fmla="*/ 865707 w 1463720"/>
                  <a:gd name="connsiteY8" fmla="*/ 31458 h 700223"/>
                  <a:gd name="connsiteX9" fmla="*/ 795768 w 1463720"/>
                  <a:gd name="connsiteY9" fmla="*/ 4281 h 700223"/>
                  <a:gd name="connsiteX10" fmla="*/ 424054 w 1463720"/>
                  <a:gd name="connsiteY10" fmla="*/ 97207 h 700223"/>
                  <a:gd name="connsiteX0" fmla="*/ 424054 w 1463720"/>
                  <a:gd name="connsiteY0" fmla="*/ 70669 h 673685"/>
                  <a:gd name="connsiteX1" fmla="*/ 193312 w 1463720"/>
                  <a:gd name="connsiteY1" fmla="*/ 208124 h 673685"/>
                  <a:gd name="connsiteX2" fmla="*/ 287 w 1463720"/>
                  <a:gd name="connsiteY2" fmla="*/ 407967 h 673685"/>
                  <a:gd name="connsiteX3" fmla="*/ 230001 w 1463720"/>
                  <a:gd name="connsiteY3" fmla="*/ 562663 h 673685"/>
                  <a:gd name="connsiteX4" fmla="*/ 460061 w 1463720"/>
                  <a:gd name="connsiteY4" fmla="*/ 671872 h 673685"/>
                  <a:gd name="connsiteX5" fmla="*/ 1339572 w 1463720"/>
                  <a:gd name="connsiteY5" fmla="*/ 655757 h 673685"/>
                  <a:gd name="connsiteX6" fmla="*/ 1438761 w 1463720"/>
                  <a:gd name="connsiteY6" fmla="*/ 260623 h 673685"/>
                  <a:gd name="connsiteX7" fmla="*/ 1160598 w 1463720"/>
                  <a:gd name="connsiteY7" fmla="*/ 25928 h 673685"/>
                  <a:gd name="connsiteX8" fmla="*/ 865707 w 1463720"/>
                  <a:gd name="connsiteY8" fmla="*/ 4920 h 673685"/>
                  <a:gd name="connsiteX9" fmla="*/ 424054 w 1463720"/>
                  <a:gd name="connsiteY9" fmla="*/ 70669 h 673685"/>
                  <a:gd name="connsiteX0" fmla="*/ 423973 w 1463639"/>
                  <a:gd name="connsiteY0" fmla="*/ 70669 h 673685"/>
                  <a:gd name="connsiteX1" fmla="*/ 270277 w 1463639"/>
                  <a:gd name="connsiteY1" fmla="*/ 216081 h 673685"/>
                  <a:gd name="connsiteX2" fmla="*/ 206 w 1463639"/>
                  <a:gd name="connsiteY2" fmla="*/ 407967 h 673685"/>
                  <a:gd name="connsiteX3" fmla="*/ 229920 w 1463639"/>
                  <a:gd name="connsiteY3" fmla="*/ 562663 h 673685"/>
                  <a:gd name="connsiteX4" fmla="*/ 459980 w 1463639"/>
                  <a:gd name="connsiteY4" fmla="*/ 671872 h 673685"/>
                  <a:gd name="connsiteX5" fmla="*/ 1339491 w 1463639"/>
                  <a:gd name="connsiteY5" fmla="*/ 655757 h 673685"/>
                  <a:gd name="connsiteX6" fmla="*/ 1438680 w 1463639"/>
                  <a:gd name="connsiteY6" fmla="*/ 260623 h 673685"/>
                  <a:gd name="connsiteX7" fmla="*/ 1160517 w 1463639"/>
                  <a:gd name="connsiteY7" fmla="*/ 25928 h 673685"/>
                  <a:gd name="connsiteX8" fmla="*/ 865626 w 1463639"/>
                  <a:gd name="connsiteY8" fmla="*/ 4920 h 673685"/>
                  <a:gd name="connsiteX9" fmla="*/ 423973 w 1463639"/>
                  <a:gd name="connsiteY9" fmla="*/ 70669 h 673685"/>
                  <a:gd name="connsiteX0" fmla="*/ 461508 w 1463639"/>
                  <a:gd name="connsiteY0" fmla="*/ 13990 h 680664"/>
                  <a:gd name="connsiteX1" fmla="*/ 270277 w 1463639"/>
                  <a:gd name="connsiteY1" fmla="*/ 223060 h 680664"/>
                  <a:gd name="connsiteX2" fmla="*/ 206 w 1463639"/>
                  <a:gd name="connsiteY2" fmla="*/ 414946 h 680664"/>
                  <a:gd name="connsiteX3" fmla="*/ 229920 w 1463639"/>
                  <a:gd name="connsiteY3" fmla="*/ 569642 h 680664"/>
                  <a:gd name="connsiteX4" fmla="*/ 459980 w 1463639"/>
                  <a:gd name="connsiteY4" fmla="*/ 678851 h 680664"/>
                  <a:gd name="connsiteX5" fmla="*/ 1339491 w 1463639"/>
                  <a:gd name="connsiteY5" fmla="*/ 662736 h 680664"/>
                  <a:gd name="connsiteX6" fmla="*/ 1438680 w 1463639"/>
                  <a:gd name="connsiteY6" fmla="*/ 267602 h 680664"/>
                  <a:gd name="connsiteX7" fmla="*/ 1160517 w 1463639"/>
                  <a:gd name="connsiteY7" fmla="*/ 32907 h 680664"/>
                  <a:gd name="connsiteX8" fmla="*/ 865626 w 1463639"/>
                  <a:gd name="connsiteY8" fmla="*/ 11899 h 680664"/>
                  <a:gd name="connsiteX9" fmla="*/ 461508 w 1463639"/>
                  <a:gd name="connsiteY9" fmla="*/ 13990 h 680664"/>
                  <a:gd name="connsiteX0" fmla="*/ 461508 w 1463639"/>
                  <a:gd name="connsiteY0" fmla="*/ 17140 h 683814"/>
                  <a:gd name="connsiteX1" fmla="*/ 270277 w 1463639"/>
                  <a:gd name="connsiteY1" fmla="*/ 226210 h 683814"/>
                  <a:gd name="connsiteX2" fmla="*/ 206 w 1463639"/>
                  <a:gd name="connsiteY2" fmla="*/ 418096 h 683814"/>
                  <a:gd name="connsiteX3" fmla="*/ 229920 w 1463639"/>
                  <a:gd name="connsiteY3" fmla="*/ 572792 h 683814"/>
                  <a:gd name="connsiteX4" fmla="*/ 459980 w 1463639"/>
                  <a:gd name="connsiteY4" fmla="*/ 682001 h 683814"/>
                  <a:gd name="connsiteX5" fmla="*/ 1339491 w 1463639"/>
                  <a:gd name="connsiteY5" fmla="*/ 665886 h 683814"/>
                  <a:gd name="connsiteX6" fmla="*/ 1438680 w 1463639"/>
                  <a:gd name="connsiteY6" fmla="*/ 270752 h 683814"/>
                  <a:gd name="connsiteX7" fmla="*/ 1160517 w 1463639"/>
                  <a:gd name="connsiteY7" fmla="*/ 36057 h 683814"/>
                  <a:gd name="connsiteX8" fmla="*/ 875503 w 1463639"/>
                  <a:gd name="connsiteY8" fmla="*/ 3909 h 683814"/>
                  <a:gd name="connsiteX9" fmla="*/ 461508 w 1463639"/>
                  <a:gd name="connsiteY9" fmla="*/ 17140 h 683814"/>
                  <a:gd name="connsiteX0" fmla="*/ 461508 w 1463639"/>
                  <a:gd name="connsiteY0" fmla="*/ 17140 h 683814"/>
                  <a:gd name="connsiteX1" fmla="*/ 270277 w 1463639"/>
                  <a:gd name="connsiteY1" fmla="*/ 226210 h 683814"/>
                  <a:gd name="connsiteX2" fmla="*/ 206 w 1463639"/>
                  <a:gd name="connsiteY2" fmla="*/ 418096 h 683814"/>
                  <a:gd name="connsiteX3" fmla="*/ 229920 w 1463639"/>
                  <a:gd name="connsiteY3" fmla="*/ 572792 h 683814"/>
                  <a:gd name="connsiteX4" fmla="*/ 459980 w 1463639"/>
                  <a:gd name="connsiteY4" fmla="*/ 682001 h 683814"/>
                  <a:gd name="connsiteX5" fmla="*/ 1339491 w 1463639"/>
                  <a:gd name="connsiteY5" fmla="*/ 665886 h 683814"/>
                  <a:gd name="connsiteX6" fmla="*/ 1438680 w 1463639"/>
                  <a:gd name="connsiteY6" fmla="*/ 270752 h 683814"/>
                  <a:gd name="connsiteX7" fmla="*/ 1202003 w 1463639"/>
                  <a:gd name="connsiteY7" fmla="*/ 34465 h 683814"/>
                  <a:gd name="connsiteX8" fmla="*/ 875503 w 1463639"/>
                  <a:gd name="connsiteY8" fmla="*/ 3909 h 683814"/>
                  <a:gd name="connsiteX9" fmla="*/ 461508 w 1463639"/>
                  <a:gd name="connsiteY9" fmla="*/ 17140 h 683814"/>
                  <a:gd name="connsiteX0" fmla="*/ 461508 w 1463639"/>
                  <a:gd name="connsiteY0" fmla="*/ 17140 h 683814"/>
                  <a:gd name="connsiteX1" fmla="*/ 270277 w 1463639"/>
                  <a:gd name="connsiteY1" fmla="*/ 226210 h 683814"/>
                  <a:gd name="connsiteX2" fmla="*/ 206 w 1463639"/>
                  <a:gd name="connsiteY2" fmla="*/ 418096 h 683814"/>
                  <a:gd name="connsiteX3" fmla="*/ 229920 w 1463639"/>
                  <a:gd name="connsiteY3" fmla="*/ 572792 h 683814"/>
                  <a:gd name="connsiteX4" fmla="*/ 459980 w 1463639"/>
                  <a:gd name="connsiteY4" fmla="*/ 682001 h 683814"/>
                  <a:gd name="connsiteX5" fmla="*/ 1339491 w 1463639"/>
                  <a:gd name="connsiteY5" fmla="*/ 665886 h 683814"/>
                  <a:gd name="connsiteX6" fmla="*/ 1438680 w 1463639"/>
                  <a:gd name="connsiteY6" fmla="*/ 270752 h 683814"/>
                  <a:gd name="connsiteX7" fmla="*/ 1202003 w 1463639"/>
                  <a:gd name="connsiteY7" fmla="*/ 34465 h 683814"/>
                  <a:gd name="connsiteX8" fmla="*/ 875503 w 1463639"/>
                  <a:gd name="connsiteY8" fmla="*/ 3909 h 683814"/>
                  <a:gd name="connsiteX9" fmla="*/ 461508 w 1463639"/>
                  <a:gd name="connsiteY9" fmla="*/ 17140 h 683814"/>
                  <a:gd name="connsiteX0" fmla="*/ 461508 w 1461194"/>
                  <a:gd name="connsiteY0" fmla="*/ 17140 h 684068"/>
                  <a:gd name="connsiteX1" fmla="*/ 270277 w 1461194"/>
                  <a:gd name="connsiteY1" fmla="*/ 226210 h 684068"/>
                  <a:gd name="connsiteX2" fmla="*/ 206 w 1461194"/>
                  <a:gd name="connsiteY2" fmla="*/ 418096 h 684068"/>
                  <a:gd name="connsiteX3" fmla="*/ 229920 w 1461194"/>
                  <a:gd name="connsiteY3" fmla="*/ 572792 h 684068"/>
                  <a:gd name="connsiteX4" fmla="*/ 511344 w 1461194"/>
                  <a:gd name="connsiteY4" fmla="*/ 683593 h 684068"/>
                  <a:gd name="connsiteX5" fmla="*/ 1339491 w 1461194"/>
                  <a:gd name="connsiteY5" fmla="*/ 665886 h 684068"/>
                  <a:gd name="connsiteX6" fmla="*/ 1438680 w 1461194"/>
                  <a:gd name="connsiteY6" fmla="*/ 270752 h 684068"/>
                  <a:gd name="connsiteX7" fmla="*/ 1202003 w 1461194"/>
                  <a:gd name="connsiteY7" fmla="*/ 34465 h 684068"/>
                  <a:gd name="connsiteX8" fmla="*/ 875503 w 1461194"/>
                  <a:gd name="connsiteY8" fmla="*/ 3909 h 684068"/>
                  <a:gd name="connsiteX9" fmla="*/ 461508 w 1461194"/>
                  <a:gd name="connsiteY9" fmla="*/ 17140 h 684068"/>
                  <a:gd name="connsiteX0" fmla="*/ 461508 w 1461194"/>
                  <a:gd name="connsiteY0" fmla="*/ 17140 h 700889"/>
                  <a:gd name="connsiteX1" fmla="*/ 270277 w 1461194"/>
                  <a:gd name="connsiteY1" fmla="*/ 226210 h 700889"/>
                  <a:gd name="connsiteX2" fmla="*/ 206 w 1461194"/>
                  <a:gd name="connsiteY2" fmla="*/ 418096 h 700889"/>
                  <a:gd name="connsiteX3" fmla="*/ 229920 w 1461194"/>
                  <a:gd name="connsiteY3" fmla="*/ 572792 h 700889"/>
                  <a:gd name="connsiteX4" fmla="*/ 511344 w 1461194"/>
                  <a:gd name="connsiteY4" fmla="*/ 683593 h 700889"/>
                  <a:gd name="connsiteX5" fmla="*/ 1339491 w 1461194"/>
                  <a:gd name="connsiteY5" fmla="*/ 665886 h 700889"/>
                  <a:gd name="connsiteX6" fmla="*/ 1438680 w 1461194"/>
                  <a:gd name="connsiteY6" fmla="*/ 270752 h 700889"/>
                  <a:gd name="connsiteX7" fmla="*/ 1202003 w 1461194"/>
                  <a:gd name="connsiteY7" fmla="*/ 34465 h 700889"/>
                  <a:gd name="connsiteX8" fmla="*/ 875503 w 1461194"/>
                  <a:gd name="connsiteY8" fmla="*/ 3909 h 700889"/>
                  <a:gd name="connsiteX9" fmla="*/ 461508 w 1461194"/>
                  <a:gd name="connsiteY9" fmla="*/ 17140 h 700889"/>
                  <a:gd name="connsiteX0" fmla="*/ 462271 w 1461957"/>
                  <a:gd name="connsiteY0" fmla="*/ 17140 h 700889"/>
                  <a:gd name="connsiteX1" fmla="*/ 271040 w 1461957"/>
                  <a:gd name="connsiteY1" fmla="*/ 226210 h 700889"/>
                  <a:gd name="connsiteX2" fmla="*/ 969 w 1461957"/>
                  <a:gd name="connsiteY2" fmla="*/ 418096 h 700889"/>
                  <a:gd name="connsiteX3" fmla="*/ 191173 w 1461957"/>
                  <a:gd name="connsiteY3" fmla="*/ 596664 h 700889"/>
                  <a:gd name="connsiteX4" fmla="*/ 512107 w 1461957"/>
                  <a:gd name="connsiteY4" fmla="*/ 683593 h 700889"/>
                  <a:gd name="connsiteX5" fmla="*/ 1340254 w 1461957"/>
                  <a:gd name="connsiteY5" fmla="*/ 665886 h 700889"/>
                  <a:gd name="connsiteX6" fmla="*/ 1439443 w 1461957"/>
                  <a:gd name="connsiteY6" fmla="*/ 270752 h 700889"/>
                  <a:gd name="connsiteX7" fmla="*/ 1202766 w 1461957"/>
                  <a:gd name="connsiteY7" fmla="*/ 34465 h 700889"/>
                  <a:gd name="connsiteX8" fmla="*/ 876266 w 1461957"/>
                  <a:gd name="connsiteY8" fmla="*/ 3909 h 700889"/>
                  <a:gd name="connsiteX9" fmla="*/ 462271 w 1461957"/>
                  <a:gd name="connsiteY9" fmla="*/ 17140 h 700889"/>
                  <a:gd name="connsiteX0" fmla="*/ 461558 w 1461244"/>
                  <a:gd name="connsiteY0" fmla="*/ 17140 h 700889"/>
                  <a:gd name="connsiteX1" fmla="*/ 270327 w 1461244"/>
                  <a:gd name="connsiteY1" fmla="*/ 226210 h 700889"/>
                  <a:gd name="connsiteX2" fmla="*/ 256 w 1461244"/>
                  <a:gd name="connsiteY2" fmla="*/ 418096 h 700889"/>
                  <a:gd name="connsiteX3" fmla="*/ 190460 w 1461244"/>
                  <a:gd name="connsiteY3" fmla="*/ 596664 h 700889"/>
                  <a:gd name="connsiteX4" fmla="*/ 511394 w 1461244"/>
                  <a:gd name="connsiteY4" fmla="*/ 683593 h 700889"/>
                  <a:gd name="connsiteX5" fmla="*/ 1339541 w 1461244"/>
                  <a:gd name="connsiteY5" fmla="*/ 665886 h 700889"/>
                  <a:gd name="connsiteX6" fmla="*/ 1438730 w 1461244"/>
                  <a:gd name="connsiteY6" fmla="*/ 270752 h 700889"/>
                  <a:gd name="connsiteX7" fmla="*/ 1202053 w 1461244"/>
                  <a:gd name="connsiteY7" fmla="*/ 34465 h 700889"/>
                  <a:gd name="connsiteX8" fmla="*/ 875553 w 1461244"/>
                  <a:gd name="connsiteY8" fmla="*/ 3909 h 700889"/>
                  <a:gd name="connsiteX9" fmla="*/ 461558 w 1461244"/>
                  <a:gd name="connsiteY9" fmla="*/ 17140 h 700889"/>
                  <a:gd name="connsiteX0" fmla="*/ 463884 w 1463570"/>
                  <a:gd name="connsiteY0" fmla="*/ 17140 h 700889"/>
                  <a:gd name="connsiteX1" fmla="*/ 272653 w 1463570"/>
                  <a:gd name="connsiteY1" fmla="*/ 226210 h 700889"/>
                  <a:gd name="connsiteX2" fmla="*/ 2582 w 1463570"/>
                  <a:gd name="connsiteY2" fmla="*/ 418096 h 700889"/>
                  <a:gd name="connsiteX3" fmla="*/ 155251 w 1463570"/>
                  <a:gd name="connsiteY3" fmla="*/ 630085 h 700889"/>
                  <a:gd name="connsiteX4" fmla="*/ 513720 w 1463570"/>
                  <a:gd name="connsiteY4" fmla="*/ 683593 h 700889"/>
                  <a:gd name="connsiteX5" fmla="*/ 1341867 w 1463570"/>
                  <a:gd name="connsiteY5" fmla="*/ 665886 h 700889"/>
                  <a:gd name="connsiteX6" fmla="*/ 1441056 w 1463570"/>
                  <a:gd name="connsiteY6" fmla="*/ 270752 h 700889"/>
                  <a:gd name="connsiteX7" fmla="*/ 1204379 w 1463570"/>
                  <a:gd name="connsiteY7" fmla="*/ 34465 h 700889"/>
                  <a:gd name="connsiteX8" fmla="*/ 877879 w 1463570"/>
                  <a:gd name="connsiteY8" fmla="*/ 3909 h 700889"/>
                  <a:gd name="connsiteX9" fmla="*/ 463884 w 1463570"/>
                  <a:gd name="connsiteY9" fmla="*/ 17140 h 700889"/>
                  <a:gd name="connsiteX0" fmla="*/ 463884 w 1465533"/>
                  <a:gd name="connsiteY0" fmla="*/ 17140 h 708314"/>
                  <a:gd name="connsiteX1" fmla="*/ 272653 w 1465533"/>
                  <a:gd name="connsiteY1" fmla="*/ 226210 h 708314"/>
                  <a:gd name="connsiteX2" fmla="*/ 2582 w 1465533"/>
                  <a:gd name="connsiteY2" fmla="*/ 418096 h 708314"/>
                  <a:gd name="connsiteX3" fmla="*/ 155251 w 1465533"/>
                  <a:gd name="connsiteY3" fmla="*/ 630085 h 708314"/>
                  <a:gd name="connsiteX4" fmla="*/ 472234 w 1465533"/>
                  <a:gd name="connsiteY4" fmla="*/ 699508 h 708314"/>
                  <a:gd name="connsiteX5" fmla="*/ 1341867 w 1465533"/>
                  <a:gd name="connsiteY5" fmla="*/ 665886 h 708314"/>
                  <a:gd name="connsiteX6" fmla="*/ 1441056 w 1465533"/>
                  <a:gd name="connsiteY6" fmla="*/ 270752 h 708314"/>
                  <a:gd name="connsiteX7" fmla="*/ 1204379 w 1465533"/>
                  <a:gd name="connsiteY7" fmla="*/ 34465 h 708314"/>
                  <a:gd name="connsiteX8" fmla="*/ 877879 w 1465533"/>
                  <a:gd name="connsiteY8" fmla="*/ 3909 h 708314"/>
                  <a:gd name="connsiteX9" fmla="*/ 463884 w 1465533"/>
                  <a:gd name="connsiteY9" fmla="*/ 17140 h 708314"/>
                  <a:gd name="connsiteX0" fmla="*/ 463884 w 1467792"/>
                  <a:gd name="connsiteY0" fmla="*/ 17140 h 717887"/>
                  <a:gd name="connsiteX1" fmla="*/ 272653 w 1467792"/>
                  <a:gd name="connsiteY1" fmla="*/ 226210 h 717887"/>
                  <a:gd name="connsiteX2" fmla="*/ 2582 w 1467792"/>
                  <a:gd name="connsiteY2" fmla="*/ 418096 h 717887"/>
                  <a:gd name="connsiteX3" fmla="*/ 155251 w 1467792"/>
                  <a:gd name="connsiteY3" fmla="*/ 630085 h 717887"/>
                  <a:gd name="connsiteX4" fmla="*/ 426797 w 1467792"/>
                  <a:gd name="connsiteY4" fmla="*/ 715423 h 717887"/>
                  <a:gd name="connsiteX5" fmla="*/ 1341867 w 1467792"/>
                  <a:gd name="connsiteY5" fmla="*/ 665886 h 717887"/>
                  <a:gd name="connsiteX6" fmla="*/ 1441056 w 1467792"/>
                  <a:gd name="connsiteY6" fmla="*/ 270752 h 717887"/>
                  <a:gd name="connsiteX7" fmla="*/ 1204379 w 1467792"/>
                  <a:gd name="connsiteY7" fmla="*/ 34465 h 717887"/>
                  <a:gd name="connsiteX8" fmla="*/ 877879 w 1467792"/>
                  <a:gd name="connsiteY8" fmla="*/ 3909 h 717887"/>
                  <a:gd name="connsiteX9" fmla="*/ 463884 w 1467792"/>
                  <a:gd name="connsiteY9" fmla="*/ 17140 h 717887"/>
                  <a:gd name="connsiteX0" fmla="*/ 467587 w 1471495"/>
                  <a:gd name="connsiteY0" fmla="*/ 17140 h 717887"/>
                  <a:gd name="connsiteX1" fmla="*/ 276356 w 1471495"/>
                  <a:gd name="connsiteY1" fmla="*/ 226210 h 717887"/>
                  <a:gd name="connsiteX2" fmla="*/ 6285 w 1471495"/>
                  <a:gd name="connsiteY2" fmla="*/ 418096 h 717887"/>
                  <a:gd name="connsiteX3" fmla="*/ 117468 w 1471495"/>
                  <a:gd name="connsiteY3" fmla="*/ 633268 h 717887"/>
                  <a:gd name="connsiteX4" fmla="*/ 430500 w 1471495"/>
                  <a:gd name="connsiteY4" fmla="*/ 715423 h 717887"/>
                  <a:gd name="connsiteX5" fmla="*/ 1345570 w 1471495"/>
                  <a:gd name="connsiteY5" fmla="*/ 665886 h 717887"/>
                  <a:gd name="connsiteX6" fmla="*/ 1444759 w 1471495"/>
                  <a:gd name="connsiteY6" fmla="*/ 270752 h 717887"/>
                  <a:gd name="connsiteX7" fmla="*/ 1208082 w 1471495"/>
                  <a:gd name="connsiteY7" fmla="*/ 34465 h 717887"/>
                  <a:gd name="connsiteX8" fmla="*/ 881582 w 1471495"/>
                  <a:gd name="connsiteY8" fmla="*/ 3909 h 717887"/>
                  <a:gd name="connsiteX9" fmla="*/ 467587 w 1471495"/>
                  <a:gd name="connsiteY9" fmla="*/ 17140 h 717887"/>
                  <a:gd name="connsiteX0" fmla="*/ 437440 w 1471495"/>
                  <a:gd name="connsiteY0" fmla="*/ 12273 h 732696"/>
                  <a:gd name="connsiteX1" fmla="*/ 276356 w 1471495"/>
                  <a:gd name="connsiteY1" fmla="*/ 241019 h 732696"/>
                  <a:gd name="connsiteX2" fmla="*/ 6285 w 1471495"/>
                  <a:gd name="connsiteY2" fmla="*/ 432905 h 732696"/>
                  <a:gd name="connsiteX3" fmla="*/ 117468 w 1471495"/>
                  <a:gd name="connsiteY3" fmla="*/ 648077 h 732696"/>
                  <a:gd name="connsiteX4" fmla="*/ 430500 w 1471495"/>
                  <a:gd name="connsiteY4" fmla="*/ 730232 h 732696"/>
                  <a:gd name="connsiteX5" fmla="*/ 1345570 w 1471495"/>
                  <a:gd name="connsiteY5" fmla="*/ 680695 h 732696"/>
                  <a:gd name="connsiteX6" fmla="*/ 1444759 w 1471495"/>
                  <a:gd name="connsiteY6" fmla="*/ 285561 h 732696"/>
                  <a:gd name="connsiteX7" fmla="*/ 1208082 w 1471495"/>
                  <a:gd name="connsiteY7" fmla="*/ 49274 h 732696"/>
                  <a:gd name="connsiteX8" fmla="*/ 881582 w 1471495"/>
                  <a:gd name="connsiteY8" fmla="*/ 18718 h 732696"/>
                  <a:gd name="connsiteX9" fmla="*/ 437440 w 1471495"/>
                  <a:gd name="connsiteY9" fmla="*/ 12273 h 732696"/>
                  <a:gd name="connsiteX0" fmla="*/ 437440 w 1471495"/>
                  <a:gd name="connsiteY0" fmla="*/ 27540 h 747963"/>
                  <a:gd name="connsiteX1" fmla="*/ 276356 w 1471495"/>
                  <a:gd name="connsiteY1" fmla="*/ 256286 h 747963"/>
                  <a:gd name="connsiteX2" fmla="*/ 6285 w 1471495"/>
                  <a:gd name="connsiteY2" fmla="*/ 448172 h 747963"/>
                  <a:gd name="connsiteX3" fmla="*/ 117468 w 1471495"/>
                  <a:gd name="connsiteY3" fmla="*/ 663344 h 747963"/>
                  <a:gd name="connsiteX4" fmla="*/ 430500 w 1471495"/>
                  <a:gd name="connsiteY4" fmla="*/ 745499 h 747963"/>
                  <a:gd name="connsiteX5" fmla="*/ 1345570 w 1471495"/>
                  <a:gd name="connsiteY5" fmla="*/ 695962 h 747963"/>
                  <a:gd name="connsiteX6" fmla="*/ 1444759 w 1471495"/>
                  <a:gd name="connsiteY6" fmla="*/ 300828 h 747963"/>
                  <a:gd name="connsiteX7" fmla="*/ 1208082 w 1471495"/>
                  <a:gd name="connsiteY7" fmla="*/ 64541 h 747963"/>
                  <a:gd name="connsiteX8" fmla="*/ 906076 w 1471495"/>
                  <a:gd name="connsiteY8" fmla="*/ 0 h 747963"/>
                  <a:gd name="connsiteX9" fmla="*/ 437440 w 1471495"/>
                  <a:gd name="connsiteY9" fmla="*/ 27540 h 747963"/>
                  <a:gd name="connsiteX0" fmla="*/ 437440 w 1471495"/>
                  <a:gd name="connsiteY0" fmla="*/ 27540 h 747963"/>
                  <a:gd name="connsiteX1" fmla="*/ 276356 w 1471495"/>
                  <a:gd name="connsiteY1" fmla="*/ 256286 h 747963"/>
                  <a:gd name="connsiteX2" fmla="*/ 6285 w 1471495"/>
                  <a:gd name="connsiteY2" fmla="*/ 448172 h 747963"/>
                  <a:gd name="connsiteX3" fmla="*/ 117468 w 1471495"/>
                  <a:gd name="connsiteY3" fmla="*/ 663344 h 747963"/>
                  <a:gd name="connsiteX4" fmla="*/ 430500 w 1471495"/>
                  <a:gd name="connsiteY4" fmla="*/ 745499 h 747963"/>
                  <a:gd name="connsiteX5" fmla="*/ 1345570 w 1471495"/>
                  <a:gd name="connsiteY5" fmla="*/ 695962 h 747963"/>
                  <a:gd name="connsiteX6" fmla="*/ 1444759 w 1471495"/>
                  <a:gd name="connsiteY6" fmla="*/ 300828 h 747963"/>
                  <a:gd name="connsiteX7" fmla="*/ 1213735 w 1471495"/>
                  <a:gd name="connsiteY7" fmla="*/ 87794 h 747963"/>
                  <a:gd name="connsiteX8" fmla="*/ 906076 w 1471495"/>
                  <a:gd name="connsiteY8" fmla="*/ 0 h 747963"/>
                  <a:gd name="connsiteX9" fmla="*/ 437440 w 1471495"/>
                  <a:gd name="connsiteY9" fmla="*/ 27540 h 747963"/>
                  <a:gd name="connsiteX0" fmla="*/ 435352 w 1469407"/>
                  <a:gd name="connsiteY0" fmla="*/ 27540 h 747963"/>
                  <a:gd name="connsiteX1" fmla="*/ 236062 w 1469407"/>
                  <a:gd name="connsiteY1" fmla="*/ 246705 h 747963"/>
                  <a:gd name="connsiteX2" fmla="*/ 4197 w 1469407"/>
                  <a:gd name="connsiteY2" fmla="*/ 448172 h 747963"/>
                  <a:gd name="connsiteX3" fmla="*/ 115380 w 1469407"/>
                  <a:gd name="connsiteY3" fmla="*/ 663344 h 747963"/>
                  <a:gd name="connsiteX4" fmla="*/ 428412 w 1469407"/>
                  <a:gd name="connsiteY4" fmla="*/ 745499 h 747963"/>
                  <a:gd name="connsiteX5" fmla="*/ 1343482 w 1469407"/>
                  <a:gd name="connsiteY5" fmla="*/ 695962 h 747963"/>
                  <a:gd name="connsiteX6" fmla="*/ 1442671 w 1469407"/>
                  <a:gd name="connsiteY6" fmla="*/ 300828 h 747963"/>
                  <a:gd name="connsiteX7" fmla="*/ 1211647 w 1469407"/>
                  <a:gd name="connsiteY7" fmla="*/ 87794 h 747963"/>
                  <a:gd name="connsiteX8" fmla="*/ 903988 w 1469407"/>
                  <a:gd name="connsiteY8" fmla="*/ 0 h 747963"/>
                  <a:gd name="connsiteX9" fmla="*/ 435352 w 1469407"/>
                  <a:gd name="connsiteY9" fmla="*/ 27540 h 747963"/>
                  <a:gd name="connsiteX0" fmla="*/ 287738 w 1469407"/>
                  <a:gd name="connsiteY0" fmla="*/ 16581 h 752973"/>
                  <a:gd name="connsiteX1" fmla="*/ 236062 w 1469407"/>
                  <a:gd name="connsiteY1" fmla="*/ 251715 h 752973"/>
                  <a:gd name="connsiteX2" fmla="*/ 4197 w 1469407"/>
                  <a:gd name="connsiteY2" fmla="*/ 453182 h 752973"/>
                  <a:gd name="connsiteX3" fmla="*/ 115380 w 1469407"/>
                  <a:gd name="connsiteY3" fmla="*/ 668354 h 752973"/>
                  <a:gd name="connsiteX4" fmla="*/ 428412 w 1469407"/>
                  <a:gd name="connsiteY4" fmla="*/ 750509 h 752973"/>
                  <a:gd name="connsiteX5" fmla="*/ 1343482 w 1469407"/>
                  <a:gd name="connsiteY5" fmla="*/ 700972 h 752973"/>
                  <a:gd name="connsiteX6" fmla="*/ 1442671 w 1469407"/>
                  <a:gd name="connsiteY6" fmla="*/ 305838 h 752973"/>
                  <a:gd name="connsiteX7" fmla="*/ 1211647 w 1469407"/>
                  <a:gd name="connsiteY7" fmla="*/ 92804 h 752973"/>
                  <a:gd name="connsiteX8" fmla="*/ 903988 w 1469407"/>
                  <a:gd name="connsiteY8" fmla="*/ 5010 h 752973"/>
                  <a:gd name="connsiteX9" fmla="*/ 287738 w 1469407"/>
                  <a:gd name="connsiteY9" fmla="*/ 16581 h 752973"/>
                  <a:gd name="connsiteX0" fmla="*/ 284280 w 1465949"/>
                  <a:gd name="connsiteY0" fmla="*/ 16581 h 752973"/>
                  <a:gd name="connsiteX1" fmla="*/ 153170 w 1465949"/>
                  <a:gd name="connsiteY1" fmla="*/ 241755 h 752973"/>
                  <a:gd name="connsiteX2" fmla="*/ 739 w 1465949"/>
                  <a:gd name="connsiteY2" fmla="*/ 453182 h 752973"/>
                  <a:gd name="connsiteX3" fmla="*/ 111922 w 1465949"/>
                  <a:gd name="connsiteY3" fmla="*/ 668354 h 752973"/>
                  <a:gd name="connsiteX4" fmla="*/ 424954 w 1465949"/>
                  <a:gd name="connsiteY4" fmla="*/ 750509 h 752973"/>
                  <a:gd name="connsiteX5" fmla="*/ 1340024 w 1465949"/>
                  <a:gd name="connsiteY5" fmla="*/ 700972 h 752973"/>
                  <a:gd name="connsiteX6" fmla="*/ 1439213 w 1465949"/>
                  <a:gd name="connsiteY6" fmla="*/ 305838 h 752973"/>
                  <a:gd name="connsiteX7" fmla="*/ 1208189 w 1465949"/>
                  <a:gd name="connsiteY7" fmla="*/ 92804 h 752973"/>
                  <a:gd name="connsiteX8" fmla="*/ 900530 w 1465949"/>
                  <a:gd name="connsiteY8" fmla="*/ 5010 h 752973"/>
                  <a:gd name="connsiteX9" fmla="*/ 284280 w 1465949"/>
                  <a:gd name="connsiteY9" fmla="*/ 16581 h 752973"/>
                  <a:gd name="connsiteX0" fmla="*/ 215678 w 1465949"/>
                  <a:gd name="connsiteY0" fmla="*/ 15568 h 755280"/>
                  <a:gd name="connsiteX1" fmla="*/ 153170 w 1465949"/>
                  <a:gd name="connsiteY1" fmla="*/ 244062 h 755280"/>
                  <a:gd name="connsiteX2" fmla="*/ 739 w 1465949"/>
                  <a:gd name="connsiteY2" fmla="*/ 455489 h 755280"/>
                  <a:gd name="connsiteX3" fmla="*/ 111922 w 1465949"/>
                  <a:gd name="connsiteY3" fmla="*/ 670661 h 755280"/>
                  <a:gd name="connsiteX4" fmla="*/ 424954 w 1465949"/>
                  <a:gd name="connsiteY4" fmla="*/ 752816 h 755280"/>
                  <a:gd name="connsiteX5" fmla="*/ 1340024 w 1465949"/>
                  <a:gd name="connsiteY5" fmla="*/ 703279 h 755280"/>
                  <a:gd name="connsiteX6" fmla="*/ 1439213 w 1465949"/>
                  <a:gd name="connsiteY6" fmla="*/ 308145 h 755280"/>
                  <a:gd name="connsiteX7" fmla="*/ 1208189 w 1465949"/>
                  <a:gd name="connsiteY7" fmla="*/ 95111 h 755280"/>
                  <a:gd name="connsiteX8" fmla="*/ 900530 w 1465949"/>
                  <a:gd name="connsiteY8" fmla="*/ 7317 h 755280"/>
                  <a:gd name="connsiteX9" fmla="*/ 215678 w 1465949"/>
                  <a:gd name="connsiteY9" fmla="*/ 15568 h 755280"/>
                  <a:gd name="connsiteX0" fmla="*/ 158423 w 1408694"/>
                  <a:gd name="connsiteY0" fmla="*/ 15568 h 755280"/>
                  <a:gd name="connsiteX1" fmla="*/ 95915 w 1408694"/>
                  <a:gd name="connsiteY1" fmla="*/ 244062 h 755280"/>
                  <a:gd name="connsiteX2" fmla="*/ 9068 w 1408694"/>
                  <a:gd name="connsiteY2" fmla="*/ 472501 h 755280"/>
                  <a:gd name="connsiteX3" fmla="*/ 54667 w 1408694"/>
                  <a:gd name="connsiteY3" fmla="*/ 670661 h 755280"/>
                  <a:gd name="connsiteX4" fmla="*/ 367699 w 1408694"/>
                  <a:gd name="connsiteY4" fmla="*/ 752816 h 755280"/>
                  <a:gd name="connsiteX5" fmla="*/ 1282769 w 1408694"/>
                  <a:gd name="connsiteY5" fmla="*/ 703279 h 755280"/>
                  <a:gd name="connsiteX6" fmla="*/ 1381958 w 1408694"/>
                  <a:gd name="connsiteY6" fmla="*/ 308145 h 755280"/>
                  <a:gd name="connsiteX7" fmla="*/ 1150934 w 1408694"/>
                  <a:gd name="connsiteY7" fmla="*/ 95111 h 755280"/>
                  <a:gd name="connsiteX8" fmla="*/ 843275 w 1408694"/>
                  <a:gd name="connsiteY8" fmla="*/ 7317 h 755280"/>
                  <a:gd name="connsiteX9" fmla="*/ 158423 w 1408694"/>
                  <a:gd name="connsiteY9" fmla="*/ 15568 h 755280"/>
                  <a:gd name="connsiteX0" fmla="*/ 151540 w 1401811"/>
                  <a:gd name="connsiteY0" fmla="*/ 15568 h 755280"/>
                  <a:gd name="connsiteX1" fmla="*/ 89032 w 1401811"/>
                  <a:gd name="connsiteY1" fmla="*/ 244062 h 755280"/>
                  <a:gd name="connsiteX2" fmla="*/ 2185 w 1401811"/>
                  <a:gd name="connsiteY2" fmla="*/ 472501 h 755280"/>
                  <a:gd name="connsiteX3" fmla="*/ 67073 w 1401811"/>
                  <a:gd name="connsiteY3" fmla="*/ 640039 h 755280"/>
                  <a:gd name="connsiteX4" fmla="*/ 360816 w 1401811"/>
                  <a:gd name="connsiteY4" fmla="*/ 752816 h 755280"/>
                  <a:gd name="connsiteX5" fmla="*/ 1275886 w 1401811"/>
                  <a:gd name="connsiteY5" fmla="*/ 703279 h 755280"/>
                  <a:gd name="connsiteX6" fmla="*/ 1375075 w 1401811"/>
                  <a:gd name="connsiteY6" fmla="*/ 308145 h 755280"/>
                  <a:gd name="connsiteX7" fmla="*/ 1144051 w 1401811"/>
                  <a:gd name="connsiteY7" fmla="*/ 95111 h 755280"/>
                  <a:gd name="connsiteX8" fmla="*/ 836392 w 1401811"/>
                  <a:gd name="connsiteY8" fmla="*/ 7317 h 755280"/>
                  <a:gd name="connsiteX9" fmla="*/ 151540 w 1401811"/>
                  <a:gd name="connsiteY9" fmla="*/ 15568 h 755280"/>
                  <a:gd name="connsiteX0" fmla="*/ 154312 w 1404583"/>
                  <a:gd name="connsiteY0" fmla="*/ 21319 h 761031"/>
                  <a:gd name="connsiteX1" fmla="*/ 130383 w 1404583"/>
                  <a:gd name="connsiteY1" fmla="*/ 294045 h 761031"/>
                  <a:gd name="connsiteX2" fmla="*/ 4957 w 1404583"/>
                  <a:gd name="connsiteY2" fmla="*/ 478252 h 761031"/>
                  <a:gd name="connsiteX3" fmla="*/ 69845 w 1404583"/>
                  <a:gd name="connsiteY3" fmla="*/ 645790 h 761031"/>
                  <a:gd name="connsiteX4" fmla="*/ 363588 w 1404583"/>
                  <a:gd name="connsiteY4" fmla="*/ 758567 h 761031"/>
                  <a:gd name="connsiteX5" fmla="*/ 1278658 w 1404583"/>
                  <a:gd name="connsiteY5" fmla="*/ 709030 h 761031"/>
                  <a:gd name="connsiteX6" fmla="*/ 1377847 w 1404583"/>
                  <a:gd name="connsiteY6" fmla="*/ 313896 h 761031"/>
                  <a:gd name="connsiteX7" fmla="*/ 1146823 w 1404583"/>
                  <a:gd name="connsiteY7" fmla="*/ 100862 h 761031"/>
                  <a:gd name="connsiteX8" fmla="*/ 839164 w 1404583"/>
                  <a:gd name="connsiteY8" fmla="*/ 13068 h 761031"/>
                  <a:gd name="connsiteX9" fmla="*/ 154312 w 1404583"/>
                  <a:gd name="connsiteY9" fmla="*/ 21319 h 761031"/>
                  <a:gd name="connsiteX0" fmla="*/ 231469 w 1404583"/>
                  <a:gd name="connsiteY0" fmla="*/ 21319 h 761031"/>
                  <a:gd name="connsiteX1" fmla="*/ 130383 w 1404583"/>
                  <a:gd name="connsiteY1" fmla="*/ 294045 h 761031"/>
                  <a:gd name="connsiteX2" fmla="*/ 4957 w 1404583"/>
                  <a:gd name="connsiteY2" fmla="*/ 478252 h 761031"/>
                  <a:gd name="connsiteX3" fmla="*/ 69845 w 1404583"/>
                  <a:gd name="connsiteY3" fmla="*/ 645790 h 761031"/>
                  <a:gd name="connsiteX4" fmla="*/ 363588 w 1404583"/>
                  <a:gd name="connsiteY4" fmla="*/ 758567 h 761031"/>
                  <a:gd name="connsiteX5" fmla="*/ 1278658 w 1404583"/>
                  <a:gd name="connsiteY5" fmla="*/ 709030 h 761031"/>
                  <a:gd name="connsiteX6" fmla="*/ 1377847 w 1404583"/>
                  <a:gd name="connsiteY6" fmla="*/ 313896 h 761031"/>
                  <a:gd name="connsiteX7" fmla="*/ 1146823 w 1404583"/>
                  <a:gd name="connsiteY7" fmla="*/ 100862 h 761031"/>
                  <a:gd name="connsiteX8" fmla="*/ 839164 w 1404583"/>
                  <a:gd name="connsiteY8" fmla="*/ 13068 h 761031"/>
                  <a:gd name="connsiteX9" fmla="*/ 231469 w 1404583"/>
                  <a:gd name="connsiteY9" fmla="*/ 21319 h 761031"/>
                  <a:gd name="connsiteX0" fmla="*/ 231469 w 1404583"/>
                  <a:gd name="connsiteY0" fmla="*/ 21319 h 761031"/>
                  <a:gd name="connsiteX1" fmla="*/ 130383 w 1404583"/>
                  <a:gd name="connsiteY1" fmla="*/ 294045 h 761031"/>
                  <a:gd name="connsiteX2" fmla="*/ 4957 w 1404583"/>
                  <a:gd name="connsiteY2" fmla="*/ 478252 h 761031"/>
                  <a:gd name="connsiteX3" fmla="*/ 69845 w 1404583"/>
                  <a:gd name="connsiteY3" fmla="*/ 645790 h 761031"/>
                  <a:gd name="connsiteX4" fmla="*/ 363588 w 1404583"/>
                  <a:gd name="connsiteY4" fmla="*/ 758567 h 761031"/>
                  <a:gd name="connsiteX5" fmla="*/ 1278658 w 1404583"/>
                  <a:gd name="connsiteY5" fmla="*/ 709030 h 761031"/>
                  <a:gd name="connsiteX6" fmla="*/ 1377847 w 1404583"/>
                  <a:gd name="connsiteY6" fmla="*/ 313896 h 761031"/>
                  <a:gd name="connsiteX7" fmla="*/ 1235452 w 1404583"/>
                  <a:gd name="connsiteY7" fmla="*/ 78019 h 761031"/>
                  <a:gd name="connsiteX8" fmla="*/ 839164 w 1404583"/>
                  <a:gd name="connsiteY8" fmla="*/ 13068 h 761031"/>
                  <a:gd name="connsiteX9" fmla="*/ 231469 w 1404583"/>
                  <a:gd name="connsiteY9" fmla="*/ 21319 h 761031"/>
                  <a:gd name="connsiteX0" fmla="*/ 231256 w 1404370"/>
                  <a:gd name="connsiteY0" fmla="*/ 8251 h 747963"/>
                  <a:gd name="connsiteX1" fmla="*/ 127207 w 1404370"/>
                  <a:gd name="connsiteY1" fmla="*/ 62648 h 747963"/>
                  <a:gd name="connsiteX2" fmla="*/ 4744 w 1404370"/>
                  <a:gd name="connsiteY2" fmla="*/ 465184 h 747963"/>
                  <a:gd name="connsiteX3" fmla="*/ 69632 w 1404370"/>
                  <a:gd name="connsiteY3" fmla="*/ 632722 h 747963"/>
                  <a:gd name="connsiteX4" fmla="*/ 363375 w 1404370"/>
                  <a:gd name="connsiteY4" fmla="*/ 745499 h 747963"/>
                  <a:gd name="connsiteX5" fmla="*/ 1278445 w 1404370"/>
                  <a:gd name="connsiteY5" fmla="*/ 695962 h 747963"/>
                  <a:gd name="connsiteX6" fmla="*/ 1377634 w 1404370"/>
                  <a:gd name="connsiteY6" fmla="*/ 300828 h 747963"/>
                  <a:gd name="connsiteX7" fmla="*/ 1235239 w 1404370"/>
                  <a:gd name="connsiteY7" fmla="*/ 64951 h 747963"/>
                  <a:gd name="connsiteX8" fmla="*/ 838951 w 1404370"/>
                  <a:gd name="connsiteY8" fmla="*/ 0 h 747963"/>
                  <a:gd name="connsiteX9" fmla="*/ 231256 w 1404370"/>
                  <a:gd name="connsiteY9" fmla="*/ 8251 h 747963"/>
                  <a:gd name="connsiteX0" fmla="*/ 215386 w 1388500"/>
                  <a:gd name="connsiteY0" fmla="*/ 8251 h 747963"/>
                  <a:gd name="connsiteX1" fmla="*/ 111337 w 1388500"/>
                  <a:gd name="connsiteY1" fmla="*/ 62648 h 747963"/>
                  <a:gd name="connsiteX2" fmla="*/ 11592 w 1388500"/>
                  <a:gd name="connsiteY2" fmla="*/ 300323 h 747963"/>
                  <a:gd name="connsiteX3" fmla="*/ 53762 w 1388500"/>
                  <a:gd name="connsiteY3" fmla="*/ 632722 h 747963"/>
                  <a:gd name="connsiteX4" fmla="*/ 347505 w 1388500"/>
                  <a:gd name="connsiteY4" fmla="*/ 745499 h 747963"/>
                  <a:gd name="connsiteX5" fmla="*/ 1262575 w 1388500"/>
                  <a:gd name="connsiteY5" fmla="*/ 695962 h 747963"/>
                  <a:gd name="connsiteX6" fmla="*/ 1361764 w 1388500"/>
                  <a:gd name="connsiteY6" fmla="*/ 300828 h 747963"/>
                  <a:gd name="connsiteX7" fmla="*/ 1219369 w 1388500"/>
                  <a:gd name="connsiteY7" fmla="*/ 64951 h 747963"/>
                  <a:gd name="connsiteX8" fmla="*/ 823081 w 1388500"/>
                  <a:gd name="connsiteY8" fmla="*/ 0 h 747963"/>
                  <a:gd name="connsiteX9" fmla="*/ 215386 w 1388500"/>
                  <a:gd name="connsiteY9" fmla="*/ 8251 h 747963"/>
                  <a:gd name="connsiteX0" fmla="*/ 216608 w 1389722"/>
                  <a:gd name="connsiteY0" fmla="*/ 8251 h 747963"/>
                  <a:gd name="connsiteX1" fmla="*/ 112559 w 1389722"/>
                  <a:gd name="connsiteY1" fmla="*/ 62648 h 747963"/>
                  <a:gd name="connsiteX2" fmla="*/ 12814 w 1389722"/>
                  <a:gd name="connsiteY2" fmla="*/ 300323 h 747963"/>
                  <a:gd name="connsiteX3" fmla="*/ 54984 w 1389722"/>
                  <a:gd name="connsiteY3" fmla="*/ 632722 h 747963"/>
                  <a:gd name="connsiteX4" fmla="*/ 348727 w 1389722"/>
                  <a:gd name="connsiteY4" fmla="*/ 745499 h 747963"/>
                  <a:gd name="connsiteX5" fmla="*/ 1263797 w 1389722"/>
                  <a:gd name="connsiteY5" fmla="*/ 695962 h 747963"/>
                  <a:gd name="connsiteX6" fmla="*/ 1362986 w 1389722"/>
                  <a:gd name="connsiteY6" fmla="*/ 300828 h 747963"/>
                  <a:gd name="connsiteX7" fmla="*/ 1220591 w 1389722"/>
                  <a:gd name="connsiteY7" fmla="*/ 64951 h 747963"/>
                  <a:gd name="connsiteX8" fmla="*/ 824303 w 1389722"/>
                  <a:gd name="connsiteY8" fmla="*/ 0 h 747963"/>
                  <a:gd name="connsiteX9" fmla="*/ 216608 w 1389722"/>
                  <a:gd name="connsiteY9" fmla="*/ 8251 h 747963"/>
                  <a:gd name="connsiteX0" fmla="*/ 216608 w 1389722"/>
                  <a:gd name="connsiteY0" fmla="*/ 79781 h 819493"/>
                  <a:gd name="connsiteX1" fmla="*/ 112559 w 1389722"/>
                  <a:gd name="connsiteY1" fmla="*/ 134178 h 819493"/>
                  <a:gd name="connsiteX2" fmla="*/ 12814 w 1389722"/>
                  <a:gd name="connsiteY2" fmla="*/ 371853 h 819493"/>
                  <a:gd name="connsiteX3" fmla="*/ 54984 w 1389722"/>
                  <a:gd name="connsiteY3" fmla="*/ 704252 h 819493"/>
                  <a:gd name="connsiteX4" fmla="*/ 348727 w 1389722"/>
                  <a:gd name="connsiteY4" fmla="*/ 817029 h 819493"/>
                  <a:gd name="connsiteX5" fmla="*/ 1263797 w 1389722"/>
                  <a:gd name="connsiteY5" fmla="*/ 767492 h 819493"/>
                  <a:gd name="connsiteX6" fmla="*/ 1362986 w 1389722"/>
                  <a:gd name="connsiteY6" fmla="*/ 372358 h 819493"/>
                  <a:gd name="connsiteX7" fmla="*/ 1301587 w 1389722"/>
                  <a:gd name="connsiteY7" fmla="*/ 11721 h 819493"/>
                  <a:gd name="connsiteX8" fmla="*/ 824303 w 1389722"/>
                  <a:gd name="connsiteY8" fmla="*/ 71530 h 819493"/>
                  <a:gd name="connsiteX9" fmla="*/ 216608 w 1389722"/>
                  <a:gd name="connsiteY9" fmla="*/ 79781 h 819493"/>
                  <a:gd name="connsiteX0" fmla="*/ 216608 w 1400780"/>
                  <a:gd name="connsiteY0" fmla="*/ 79781 h 820631"/>
                  <a:gd name="connsiteX1" fmla="*/ 112559 w 1400780"/>
                  <a:gd name="connsiteY1" fmla="*/ 134178 h 820631"/>
                  <a:gd name="connsiteX2" fmla="*/ 12814 w 1400780"/>
                  <a:gd name="connsiteY2" fmla="*/ 371853 h 820631"/>
                  <a:gd name="connsiteX3" fmla="*/ 54984 w 1400780"/>
                  <a:gd name="connsiteY3" fmla="*/ 704252 h 820631"/>
                  <a:gd name="connsiteX4" fmla="*/ 348727 w 1400780"/>
                  <a:gd name="connsiteY4" fmla="*/ 817029 h 820631"/>
                  <a:gd name="connsiteX5" fmla="*/ 1263797 w 1400780"/>
                  <a:gd name="connsiteY5" fmla="*/ 767492 h 820631"/>
                  <a:gd name="connsiteX6" fmla="*/ 1378790 w 1400780"/>
                  <a:gd name="connsiteY6" fmla="*/ 350080 h 820631"/>
                  <a:gd name="connsiteX7" fmla="*/ 1301587 w 1400780"/>
                  <a:gd name="connsiteY7" fmla="*/ 11721 h 820631"/>
                  <a:gd name="connsiteX8" fmla="*/ 824303 w 1400780"/>
                  <a:gd name="connsiteY8" fmla="*/ 71530 h 820631"/>
                  <a:gd name="connsiteX9" fmla="*/ 216608 w 1400780"/>
                  <a:gd name="connsiteY9" fmla="*/ 79781 h 820631"/>
                  <a:gd name="connsiteX0" fmla="*/ 216608 w 1388697"/>
                  <a:gd name="connsiteY0" fmla="*/ 79781 h 820631"/>
                  <a:gd name="connsiteX1" fmla="*/ 112559 w 1388697"/>
                  <a:gd name="connsiteY1" fmla="*/ 134178 h 820631"/>
                  <a:gd name="connsiteX2" fmla="*/ 12814 w 1388697"/>
                  <a:gd name="connsiteY2" fmla="*/ 371853 h 820631"/>
                  <a:gd name="connsiteX3" fmla="*/ 54984 w 1388697"/>
                  <a:gd name="connsiteY3" fmla="*/ 704252 h 820631"/>
                  <a:gd name="connsiteX4" fmla="*/ 348727 w 1388697"/>
                  <a:gd name="connsiteY4" fmla="*/ 817029 h 820631"/>
                  <a:gd name="connsiteX5" fmla="*/ 1263797 w 1388697"/>
                  <a:gd name="connsiteY5" fmla="*/ 767492 h 820631"/>
                  <a:gd name="connsiteX6" fmla="*/ 1378790 w 1388697"/>
                  <a:gd name="connsiteY6" fmla="*/ 350080 h 820631"/>
                  <a:gd name="connsiteX7" fmla="*/ 1301587 w 1388697"/>
                  <a:gd name="connsiteY7" fmla="*/ 11721 h 820631"/>
                  <a:gd name="connsiteX8" fmla="*/ 824303 w 1388697"/>
                  <a:gd name="connsiteY8" fmla="*/ 71530 h 820631"/>
                  <a:gd name="connsiteX9" fmla="*/ 216608 w 1388697"/>
                  <a:gd name="connsiteY9" fmla="*/ 79781 h 820631"/>
                  <a:gd name="connsiteX0" fmla="*/ 216608 w 1391225"/>
                  <a:gd name="connsiteY0" fmla="*/ 79781 h 826967"/>
                  <a:gd name="connsiteX1" fmla="*/ 112559 w 1391225"/>
                  <a:gd name="connsiteY1" fmla="*/ 134178 h 826967"/>
                  <a:gd name="connsiteX2" fmla="*/ 12814 w 1391225"/>
                  <a:gd name="connsiteY2" fmla="*/ 371853 h 826967"/>
                  <a:gd name="connsiteX3" fmla="*/ 54984 w 1391225"/>
                  <a:gd name="connsiteY3" fmla="*/ 704252 h 826967"/>
                  <a:gd name="connsiteX4" fmla="*/ 348727 w 1391225"/>
                  <a:gd name="connsiteY4" fmla="*/ 817029 h 826967"/>
                  <a:gd name="connsiteX5" fmla="*/ 1270711 w 1391225"/>
                  <a:gd name="connsiteY5" fmla="*/ 780860 h 826967"/>
                  <a:gd name="connsiteX6" fmla="*/ 1378790 w 1391225"/>
                  <a:gd name="connsiteY6" fmla="*/ 350080 h 826967"/>
                  <a:gd name="connsiteX7" fmla="*/ 1301587 w 1391225"/>
                  <a:gd name="connsiteY7" fmla="*/ 11721 h 826967"/>
                  <a:gd name="connsiteX8" fmla="*/ 824303 w 1391225"/>
                  <a:gd name="connsiteY8" fmla="*/ 71530 h 826967"/>
                  <a:gd name="connsiteX9" fmla="*/ 216608 w 1391225"/>
                  <a:gd name="connsiteY9" fmla="*/ 79781 h 826967"/>
                  <a:gd name="connsiteX0" fmla="*/ 216608 w 1379141"/>
                  <a:gd name="connsiteY0" fmla="*/ 79781 h 826967"/>
                  <a:gd name="connsiteX1" fmla="*/ 112559 w 1379141"/>
                  <a:gd name="connsiteY1" fmla="*/ 134178 h 826967"/>
                  <a:gd name="connsiteX2" fmla="*/ 12814 w 1379141"/>
                  <a:gd name="connsiteY2" fmla="*/ 371853 h 826967"/>
                  <a:gd name="connsiteX3" fmla="*/ 54984 w 1379141"/>
                  <a:gd name="connsiteY3" fmla="*/ 704252 h 826967"/>
                  <a:gd name="connsiteX4" fmla="*/ 348727 w 1379141"/>
                  <a:gd name="connsiteY4" fmla="*/ 817029 h 826967"/>
                  <a:gd name="connsiteX5" fmla="*/ 1270711 w 1379141"/>
                  <a:gd name="connsiteY5" fmla="*/ 780860 h 826967"/>
                  <a:gd name="connsiteX6" fmla="*/ 1378790 w 1379141"/>
                  <a:gd name="connsiteY6" fmla="*/ 350080 h 826967"/>
                  <a:gd name="connsiteX7" fmla="*/ 1301587 w 1379141"/>
                  <a:gd name="connsiteY7" fmla="*/ 11721 h 826967"/>
                  <a:gd name="connsiteX8" fmla="*/ 824303 w 1379141"/>
                  <a:gd name="connsiteY8" fmla="*/ 71530 h 826967"/>
                  <a:gd name="connsiteX9" fmla="*/ 216608 w 1379141"/>
                  <a:gd name="connsiteY9" fmla="*/ 79781 h 826967"/>
                  <a:gd name="connsiteX0" fmla="*/ 216608 w 1379281"/>
                  <a:gd name="connsiteY0" fmla="*/ 79781 h 826967"/>
                  <a:gd name="connsiteX1" fmla="*/ 112559 w 1379281"/>
                  <a:gd name="connsiteY1" fmla="*/ 134178 h 826967"/>
                  <a:gd name="connsiteX2" fmla="*/ 12814 w 1379281"/>
                  <a:gd name="connsiteY2" fmla="*/ 371853 h 826967"/>
                  <a:gd name="connsiteX3" fmla="*/ 54984 w 1379281"/>
                  <a:gd name="connsiteY3" fmla="*/ 704252 h 826967"/>
                  <a:gd name="connsiteX4" fmla="*/ 348727 w 1379281"/>
                  <a:gd name="connsiteY4" fmla="*/ 817029 h 826967"/>
                  <a:gd name="connsiteX5" fmla="*/ 1270711 w 1379281"/>
                  <a:gd name="connsiteY5" fmla="*/ 780860 h 826967"/>
                  <a:gd name="connsiteX6" fmla="*/ 1378790 w 1379281"/>
                  <a:gd name="connsiteY6" fmla="*/ 350080 h 826967"/>
                  <a:gd name="connsiteX7" fmla="*/ 1301587 w 1379281"/>
                  <a:gd name="connsiteY7" fmla="*/ 11721 h 826967"/>
                  <a:gd name="connsiteX8" fmla="*/ 824303 w 1379281"/>
                  <a:gd name="connsiteY8" fmla="*/ 71530 h 826967"/>
                  <a:gd name="connsiteX9" fmla="*/ 216608 w 1379281"/>
                  <a:gd name="connsiteY9" fmla="*/ 79781 h 826967"/>
                  <a:gd name="connsiteX0" fmla="*/ 216608 w 1383421"/>
                  <a:gd name="connsiteY0" fmla="*/ 79781 h 826967"/>
                  <a:gd name="connsiteX1" fmla="*/ 112559 w 1383421"/>
                  <a:gd name="connsiteY1" fmla="*/ 134178 h 826967"/>
                  <a:gd name="connsiteX2" fmla="*/ 12814 w 1383421"/>
                  <a:gd name="connsiteY2" fmla="*/ 371853 h 826967"/>
                  <a:gd name="connsiteX3" fmla="*/ 54984 w 1383421"/>
                  <a:gd name="connsiteY3" fmla="*/ 704252 h 826967"/>
                  <a:gd name="connsiteX4" fmla="*/ 348727 w 1383421"/>
                  <a:gd name="connsiteY4" fmla="*/ 817029 h 826967"/>
                  <a:gd name="connsiteX5" fmla="*/ 1270711 w 1383421"/>
                  <a:gd name="connsiteY5" fmla="*/ 780860 h 826967"/>
                  <a:gd name="connsiteX6" fmla="*/ 1378790 w 1383421"/>
                  <a:gd name="connsiteY6" fmla="*/ 350080 h 826967"/>
                  <a:gd name="connsiteX7" fmla="*/ 1301587 w 1383421"/>
                  <a:gd name="connsiteY7" fmla="*/ 11721 h 826967"/>
                  <a:gd name="connsiteX8" fmla="*/ 824303 w 1383421"/>
                  <a:gd name="connsiteY8" fmla="*/ 71530 h 826967"/>
                  <a:gd name="connsiteX9" fmla="*/ 216608 w 1383421"/>
                  <a:gd name="connsiteY9" fmla="*/ 79781 h 826967"/>
                  <a:gd name="connsiteX0" fmla="*/ 216608 w 1379141"/>
                  <a:gd name="connsiteY0" fmla="*/ 59582 h 806768"/>
                  <a:gd name="connsiteX1" fmla="*/ 112559 w 1379141"/>
                  <a:gd name="connsiteY1" fmla="*/ 113979 h 806768"/>
                  <a:gd name="connsiteX2" fmla="*/ 12814 w 1379141"/>
                  <a:gd name="connsiteY2" fmla="*/ 351654 h 806768"/>
                  <a:gd name="connsiteX3" fmla="*/ 54984 w 1379141"/>
                  <a:gd name="connsiteY3" fmla="*/ 684053 h 806768"/>
                  <a:gd name="connsiteX4" fmla="*/ 348727 w 1379141"/>
                  <a:gd name="connsiteY4" fmla="*/ 796830 h 806768"/>
                  <a:gd name="connsiteX5" fmla="*/ 1270711 w 1379141"/>
                  <a:gd name="connsiteY5" fmla="*/ 760661 h 806768"/>
                  <a:gd name="connsiteX6" fmla="*/ 1378790 w 1379141"/>
                  <a:gd name="connsiteY6" fmla="*/ 329881 h 806768"/>
                  <a:gd name="connsiteX7" fmla="*/ 1280844 w 1379141"/>
                  <a:gd name="connsiteY7" fmla="*/ 13800 h 806768"/>
                  <a:gd name="connsiteX8" fmla="*/ 824303 w 1379141"/>
                  <a:gd name="connsiteY8" fmla="*/ 51331 h 806768"/>
                  <a:gd name="connsiteX9" fmla="*/ 216608 w 1379141"/>
                  <a:gd name="connsiteY9" fmla="*/ 59582 h 806768"/>
                  <a:gd name="connsiteX0" fmla="*/ 216608 w 1379141"/>
                  <a:gd name="connsiteY0" fmla="*/ 59582 h 806768"/>
                  <a:gd name="connsiteX1" fmla="*/ 112559 w 1379141"/>
                  <a:gd name="connsiteY1" fmla="*/ 113979 h 806768"/>
                  <a:gd name="connsiteX2" fmla="*/ 12814 w 1379141"/>
                  <a:gd name="connsiteY2" fmla="*/ 351654 h 806768"/>
                  <a:gd name="connsiteX3" fmla="*/ 54984 w 1379141"/>
                  <a:gd name="connsiteY3" fmla="*/ 684053 h 806768"/>
                  <a:gd name="connsiteX4" fmla="*/ 348727 w 1379141"/>
                  <a:gd name="connsiteY4" fmla="*/ 796830 h 806768"/>
                  <a:gd name="connsiteX5" fmla="*/ 1270711 w 1379141"/>
                  <a:gd name="connsiteY5" fmla="*/ 760661 h 806768"/>
                  <a:gd name="connsiteX6" fmla="*/ 1378790 w 1379141"/>
                  <a:gd name="connsiteY6" fmla="*/ 329881 h 806768"/>
                  <a:gd name="connsiteX7" fmla="*/ 1280844 w 1379141"/>
                  <a:gd name="connsiteY7" fmla="*/ 13800 h 806768"/>
                  <a:gd name="connsiteX8" fmla="*/ 824303 w 1379141"/>
                  <a:gd name="connsiteY8" fmla="*/ 51331 h 806768"/>
                  <a:gd name="connsiteX9" fmla="*/ 216608 w 1379141"/>
                  <a:gd name="connsiteY9" fmla="*/ 59582 h 806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79141" h="806768">
                    <a:moveTo>
                      <a:pt x="216608" y="59582"/>
                    </a:moveTo>
                    <a:cubicBezTo>
                      <a:pt x="97984" y="70023"/>
                      <a:pt x="146525" y="65300"/>
                      <a:pt x="112559" y="113979"/>
                    </a:cubicBezTo>
                    <a:cubicBezTo>
                      <a:pt x="78593" y="162658"/>
                      <a:pt x="25373" y="149706"/>
                      <a:pt x="12814" y="351654"/>
                    </a:cubicBezTo>
                    <a:cubicBezTo>
                      <a:pt x="255" y="553602"/>
                      <a:pt x="-21645" y="640069"/>
                      <a:pt x="54984" y="684053"/>
                    </a:cubicBezTo>
                    <a:cubicBezTo>
                      <a:pt x="99551" y="702915"/>
                      <a:pt x="160041" y="781314"/>
                      <a:pt x="348727" y="796830"/>
                    </a:cubicBezTo>
                    <a:cubicBezTo>
                      <a:pt x="812788" y="793482"/>
                      <a:pt x="1165213" y="838487"/>
                      <a:pt x="1270711" y="760661"/>
                    </a:cubicBezTo>
                    <a:cubicBezTo>
                      <a:pt x="1376209" y="682835"/>
                      <a:pt x="1380962" y="491721"/>
                      <a:pt x="1378790" y="329881"/>
                    </a:cubicBezTo>
                    <a:cubicBezTo>
                      <a:pt x="1373459" y="210569"/>
                      <a:pt x="1340858" y="86687"/>
                      <a:pt x="1280844" y="13800"/>
                    </a:cubicBezTo>
                    <a:cubicBezTo>
                      <a:pt x="1177821" y="-34285"/>
                      <a:pt x="885108" y="59362"/>
                      <a:pt x="824303" y="51331"/>
                    </a:cubicBezTo>
                    <a:cubicBezTo>
                      <a:pt x="701546" y="58788"/>
                      <a:pt x="335232" y="49141"/>
                      <a:pt x="216608" y="59582"/>
                    </a:cubicBezTo>
                    <a:close/>
                  </a:path>
                </a:pathLst>
              </a:custGeom>
              <a:solidFill>
                <a:srgbClr val="9AE0FF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>
                  <a:solidFill>
                    <a:prstClr val="white"/>
                  </a:solidFill>
                  <a:latin typeface="Calibri"/>
                </a:endParaRPr>
              </a:p>
            </p:txBody>
          </p:sp>
          <p:cxnSp>
            <p:nvCxnSpPr>
              <p:cNvPr id="591" name="Straight Connector 590">
                <a:extLst>
                  <a:ext uri="{FF2B5EF4-FFF2-40B4-BE49-F238E27FC236}">
                    <a16:creationId xmlns:a16="http://schemas.microsoft.com/office/drawing/2014/main" id="{CFA268A8-ABF2-2241-8D20-ADABF787D7DB}"/>
                  </a:ext>
                </a:extLst>
              </p:cNvPr>
              <p:cNvCxnSpPr>
                <a:cxnSpLocks/>
                <a:stCxn id="622" idx="0"/>
              </p:cNvCxnSpPr>
              <p:nvPr/>
            </p:nvCxnSpPr>
            <p:spPr>
              <a:xfrm flipH="1" flipV="1">
                <a:off x="8591314" y="5631767"/>
                <a:ext cx="66596" cy="250904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4" name="Straight Connector 593">
                <a:extLst>
                  <a:ext uri="{FF2B5EF4-FFF2-40B4-BE49-F238E27FC236}">
                    <a16:creationId xmlns:a16="http://schemas.microsoft.com/office/drawing/2014/main" id="{059F888C-411C-1440-A32A-CADF8C516051}"/>
                  </a:ext>
                </a:extLst>
              </p:cNvPr>
              <p:cNvCxnSpPr>
                <a:cxnSpLocks/>
                <a:stCxn id="641" idx="9"/>
              </p:cNvCxnSpPr>
              <p:nvPr/>
            </p:nvCxnSpPr>
            <p:spPr>
              <a:xfrm>
                <a:off x="8270073" y="5586838"/>
                <a:ext cx="387156" cy="322925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5" name="Straight Connector 594">
                <a:extLst>
                  <a:ext uri="{FF2B5EF4-FFF2-40B4-BE49-F238E27FC236}">
                    <a16:creationId xmlns:a16="http://schemas.microsoft.com/office/drawing/2014/main" id="{DA040B7D-AE14-8149-A8F2-AD2B46A60BA7}"/>
                  </a:ext>
                </a:extLst>
              </p:cNvPr>
              <p:cNvCxnSpPr>
                <a:cxnSpLocks/>
                <a:stCxn id="641" idx="2"/>
              </p:cNvCxnSpPr>
              <p:nvPr/>
            </p:nvCxnSpPr>
            <p:spPr>
              <a:xfrm>
                <a:off x="8269779" y="5582623"/>
                <a:ext cx="334505" cy="41987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8" name="Straight Connector 597">
                <a:extLst>
                  <a:ext uri="{FF2B5EF4-FFF2-40B4-BE49-F238E27FC236}">
                    <a16:creationId xmlns:a16="http://schemas.microsoft.com/office/drawing/2014/main" id="{DA3FBF40-1787-5F4F-95BD-1262A4703D41}"/>
                  </a:ext>
                </a:extLst>
              </p:cNvPr>
              <p:cNvCxnSpPr>
                <a:cxnSpLocks/>
                <a:endCxn id="627" idx="2"/>
              </p:cNvCxnSpPr>
              <p:nvPr/>
            </p:nvCxnSpPr>
            <p:spPr>
              <a:xfrm>
                <a:off x="8289329" y="5888859"/>
                <a:ext cx="368013" cy="31246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9" name="Straight Connector 598">
                <a:extLst>
                  <a:ext uri="{FF2B5EF4-FFF2-40B4-BE49-F238E27FC236}">
                    <a16:creationId xmlns:a16="http://schemas.microsoft.com/office/drawing/2014/main" id="{46322858-FB0E-9141-B7EB-244A61CE0CB9}"/>
                  </a:ext>
                </a:extLst>
              </p:cNvPr>
              <p:cNvCxnSpPr>
                <a:cxnSpLocks/>
                <a:stCxn id="636" idx="4"/>
                <a:endCxn id="648" idx="2"/>
              </p:cNvCxnSpPr>
              <p:nvPr/>
            </p:nvCxnSpPr>
            <p:spPr>
              <a:xfrm flipH="1">
                <a:off x="8269832" y="5614796"/>
                <a:ext cx="515" cy="248596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0" name="Straight Connector 599">
                <a:extLst>
                  <a:ext uri="{FF2B5EF4-FFF2-40B4-BE49-F238E27FC236}">
                    <a16:creationId xmlns:a16="http://schemas.microsoft.com/office/drawing/2014/main" id="{A7D8A2AA-1273-864F-A874-B501544A1914}"/>
                  </a:ext>
                </a:extLst>
              </p:cNvPr>
              <p:cNvCxnSpPr/>
              <p:nvPr/>
            </p:nvCxnSpPr>
            <p:spPr>
              <a:xfrm flipV="1">
                <a:off x="8289330" y="5631766"/>
                <a:ext cx="317903" cy="25709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01" name="Group 600">
                <a:extLst>
                  <a:ext uri="{FF2B5EF4-FFF2-40B4-BE49-F238E27FC236}">
                    <a16:creationId xmlns:a16="http://schemas.microsoft.com/office/drawing/2014/main" id="{894B2426-E845-6840-B607-5B8219E84FE1}"/>
                  </a:ext>
                </a:extLst>
              </p:cNvPr>
              <p:cNvGrpSpPr/>
              <p:nvPr/>
            </p:nvGrpSpPr>
            <p:grpSpPr>
              <a:xfrm>
                <a:off x="8178961" y="5824636"/>
                <a:ext cx="182938" cy="111323"/>
                <a:chOff x="7493876" y="2774731"/>
                <a:chExt cx="1481958" cy="894622"/>
              </a:xfrm>
            </p:grpSpPr>
            <p:sp>
              <p:nvSpPr>
                <p:cNvPr id="642" name="Freeform 641">
                  <a:extLst>
                    <a:ext uri="{FF2B5EF4-FFF2-40B4-BE49-F238E27FC236}">
                      <a16:creationId xmlns:a16="http://schemas.microsoft.com/office/drawing/2014/main" id="{BFD2963A-59B5-BF4A-A6E1-FDDD2916B990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643" name="Oval 642">
                  <a:extLst>
                    <a:ext uri="{FF2B5EF4-FFF2-40B4-BE49-F238E27FC236}">
                      <a16:creationId xmlns:a16="http://schemas.microsoft.com/office/drawing/2014/main" id="{87E899D9-74CF-C140-B797-B3971E5E0A28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644" name="Group 643">
                  <a:extLst>
                    <a:ext uri="{FF2B5EF4-FFF2-40B4-BE49-F238E27FC236}">
                      <a16:creationId xmlns:a16="http://schemas.microsoft.com/office/drawing/2014/main" id="{73C2874F-B969-DF46-8C72-687D62D7A5B8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645" name="Freeform 644">
                    <a:extLst>
                      <a:ext uri="{FF2B5EF4-FFF2-40B4-BE49-F238E27FC236}">
                        <a16:creationId xmlns:a16="http://schemas.microsoft.com/office/drawing/2014/main" id="{E1BE4264-17D6-994E-81E1-D96DD6F975CA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6" name="Freeform 645">
                    <a:extLst>
                      <a:ext uri="{FF2B5EF4-FFF2-40B4-BE49-F238E27FC236}">
                        <a16:creationId xmlns:a16="http://schemas.microsoft.com/office/drawing/2014/main" id="{E5B4E29F-735E-F047-B24C-5E015F891699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7" name="Freeform 646">
                    <a:extLst>
                      <a:ext uri="{FF2B5EF4-FFF2-40B4-BE49-F238E27FC236}">
                        <a16:creationId xmlns:a16="http://schemas.microsoft.com/office/drawing/2014/main" id="{208BB4B0-A69D-5941-BF89-9D224CC7FBF6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8" name="Freeform 647">
                    <a:extLst>
                      <a:ext uri="{FF2B5EF4-FFF2-40B4-BE49-F238E27FC236}">
                        <a16:creationId xmlns:a16="http://schemas.microsoft.com/office/drawing/2014/main" id="{67C1AC62-BB60-0144-84C1-9F9A772EEED7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602" name="Group 601">
                <a:extLst>
                  <a:ext uri="{FF2B5EF4-FFF2-40B4-BE49-F238E27FC236}">
                    <a16:creationId xmlns:a16="http://schemas.microsoft.com/office/drawing/2014/main" id="{EACCCDD1-F72D-914C-B61D-31A25871AAFF}"/>
                  </a:ext>
                </a:extLst>
              </p:cNvPr>
              <p:cNvGrpSpPr/>
              <p:nvPr/>
            </p:nvGrpSpPr>
            <p:grpSpPr>
              <a:xfrm>
                <a:off x="8182762" y="5545189"/>
                <a:ext cx="175179" cy="107525"/>
                <a:chOff x="7493876" y="2774731"/>
                <a:chExt cx="1481958" cy="894622"/>
              </a:xfrm>
            </p:grpSpPr>
            <p:sp>
              <p:nvSpPr>
                <p:cNvPr id="635" name="Freeform 634">
                  <a:extLst>
                    <a:ext uri="{FF2B5EF4-FFF2-40B4-BE49-F238E27FC236}">
                      <a16:creationId xmlns:a16="http://schemas.microsoft.com/office/drawing/2014/main" id="{C6B0F009-E9EB-C548-AA74-A726F28C5709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636" name="Oval 635">
                  <a:extLst>
                    <a:ext uri="{FF2B5EF4-FFF2-40B4-BE49-F238E27FC236}">
                      <a16:creationId xmlns:a16="http://schemas.microsoft.com/office/drawing/2014/main" id="{CD8F146A-64AA-D54D-B82F-4529F086BCB8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637" name="Group 636">
                  <a:extLst>
                    <a:ext uri="{FF2B5EF4-FFF2-40B4-BE49-F238E27FC236}">
                      <a16:creationId xmlns:a16="http://schemas.microsoft.com/office/drawing/2014/main" id="{E0C6945D-6F85-0B43-B06E-C6DF075860B1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638" name="Freeform 637">
                    <a:extLst>
                      <a:ext uri="{FF2B5EF4-FFF2-40B4-BE49-F238E27FC236}">
                        <a16:creationId xmlns:a16="http://schemas.microsoft.com/office/drawing/2014/main" id="{90D84452-F0A2-6F49-9FB7-C63D09346692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9" name="Freeform 638">
                    <a:extLst>
                      <a:ext uri="{FF2B5EF4-FFF2-40B4-BE49-F238E27FC236}">
                        <a16:creationId xmlns:a16="http://schemas.microsoft.com/office/drawing/2014/main" id="{0F230E87-7389-4D47-951B-3AADDC18042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0" name="Freeform 639">
                    <a:extLst>
                      <a:ext uri="{FF2B5EF4-FFF2-40B4-BE49-F238E27FC236}">
                        <a16:creationId xmlns:a16="http://schemas.microsoft.com/office/drawing/2014/main" id="{C5593166-104F-0142-B5ED-C681EE240005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1" name="Freeform 640">
                    <a:extLst>
                      <a:ext uri="{FF2B5EF4-FFF2-40B4-BE49-F238E27FC236}">
                        <a16:creationId xmlns:a16="http://schemas.microsoft.com/office/drawing/2014/main" id="{9AA00B36-A763-884D-88DA-C7922A01CC2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603" name="Group 602">
                <a:extLst>
                  <a:ext uri="{FF2B5EF4-FFF2-40B4-BE49-F238E27FC236}">
                    <a16:creationId xmlns:a16="http://schemas.microsoft.com/office/drawing/2014/main" id="{E681FD39-8832-D545-BE3E-640BBA141552}"/>
                  </a:ext>
                </a:extLst>
              </p:cNvPr>
              <p:cNvGrpSpPr/>
              <p:nvPr/>
            </p:nvGrpSpPr>
            <p:grpSpPr>
              <a:xfrm>
                <a:off x="8515547" y="5580583"/>
                <a:ext cx="175179" cy="107525"/>
                <a:chOff x="7493876" y="2774731"/>
                <a:chExt cx="1481958" cy="894622"/>
              </a:xfrm>
            </p:grpSpPr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C1330810-F34C-324A-84F3-B39D20384C1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629" name="Oval 628">
                  <a:extLst>
                    <a:ext uri="{FF2B5EF4-FFF2-40B4-BE49-F238E27FC236}">
                      <a16:creationId xmlns:a16="http://schemas.microsoft.com/office/drawing/2014/main" id="{A3249ED8-C024-3A4A-9CCB-AA25B076F3A4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630" name="Group 629">
                  <a:extLst>
                    <a:ext uri="{FF2B5EF4-FFF2-40B4-BE49-F238E27FC236}">
                      <a16:creationId xmlns:a16="http://schemas.microsoft.com/office/drawing/2014/main" id="{B01CDC5F-DA3A-E74E-AF65-7E3256F046F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631" name="Freeform 630">
                    <a:extLst>
                      <a:ext uri="{FF2B5EF4-FFF2-40B4-BE49-F238E27FC236}">
                        <a16:creationId xmlns:a16="http://schemas.microsoft.com/office/drawing/2014/main" id="{301EE12F-0F7F-994F-8AA2-5819EAB94961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2" name="Freeform 631">
                    <a:extLst>
                      <a:ext uri="{FF2B5EF4-FFF2-40B4-BE49-F238E27FC236}">
                        <a16:creationId xmlns:a16="http://schemas.microsoft.com/office/drawing/2014/main" id="{9E4C604A-82B1-E340-B4F3-42AC61E06864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3" name="Freeform 632">
                    <a:extLst>
                      <a:ext uri="{FF2B5EF4-FFF2-40B4-BE49-F238E27FC236}">
                        <a16:creationId xmlns:a16="http://schemas.microsoft.com/office/drawing/2014/main" id="{8AB91445-B40A-394E-B296-8024B424EFE2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4" name="Freeform 633">
                    <a:extLst>
                      <a:ext uri="{FF2B5EF4-FFF2-40B4-BE49-F238E27FC236}">
                        <a16:creationId xmlns:a16="http://schemas.microsoft.com/office/drawing/2014/main" id="{82EA1CC9-EC88-344F-9F86-8435310D5FE5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F0C1C8FB-0408-714E-A1DD-78F85B60437B}"/>
                  </a:ext>
                </a:extLst>
              </p:cNvPr>
              <p:cNvGrpSpPr/>
              <p:nvPr/>
            </p:nvGrpSpPr>
            <p:grpSpPr>
              <a:xfrm>
                <a:off x="8570325" y="5882671"/>
                <a:ext cx="175179" cy="107525"/>
                <a:chOff x="7493876" y="2774731"/>
                <a:chExt cx="1481958" cy="894622"/>
              </a:xfrm>
            </p:grpSpPr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9B4D64EF-FFF5-9446-B44D-24388D845729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622" name="Oval 621">
                  <a:extLst>
                    <a:ext uri="{FF2B5EF4-FFF2-40B4-BE49-F238E27FC236}">
                      <a16:creationId xmlns:a16="http://schemas.microsoft.com/office/drawing/2014/main" id="{457542F7-4030-C840-A950-8AB02A1839A0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623" name="Group 622">
                  <a:extLst>
                    <a:ext uri="{FF2B5EF4-FFF2-40B4-BE49-F238E27FC236}">
                      <a16:creationId xmlns:a16="http://schemas.microsoft.com/office/drawing/2014/main" id="{D9C210E7-B327-514B-A0C7-94FDD9A9BD9F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624" name="Freeform 623">
                    <a:extLst>
                      <a:ext uri="{FF2B5EF4-FFF2-40B4-BE49-F238E27FC236}">
                        <a16:creationId xmlns:a16="http://schemas.microsoft.com/office/drawing/2014/main" id="{C13FE213-9244-E845-A3F1-B52267AF78F5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5" name="Freeform 624">
                    <a:extLst>
                      <a:ext uri="{FF2B5EF4-FFF2-40B4-BE49-F238E27FC236}">
                        <a16:creationId xmlns:a16="http://schemas.microsoft.com/office/drawing/2014/main" id="{4A014DC0-CDBF-6344-A08C-8B7DC7401C2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6" name="Freeform 625">
                    <a:extLst>
                      <a:ext uri="{FF2B5EF4-FFF2-40B4-BE49-F238E27FC236}">
                        <a16:creationId xmlns:a16="http://schemas.microsoft.com/office/drawing/2014/main" id="{79781B3B-658A-AE4C-BE7D-F77DFBB2CEBA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7" name="Freeform 626">
                    <a:extLst>
                      <a:ext uri="{FF2B5EF4-FFF2-40B4-BE49-F238E27FC236}">
                        <a16:creationId xmlns:a16="http://schemas.microsoft.com/office/drawing/2014/main" id="{95A1B600-62A0-8147-9FD0-6D74D0E7EE1A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86E19177-E8A3-F849-934B-777240075DE8}"/>
                </a:ext>
              </a:extLst>
            </p:cNvPr>
            <p:cNvGrpSpPr/>
            <p:nvPr/>
          </p:nvGrpSpPr>
          <p:grpSpPr>
            <a:xfrm>
              <a:off x="3096215" y="4614313"/>
              <a:ext cx="998795" cy="445007"/>
              <a:chOff x="4332883" y="5571655"/>
              <a:chExt cx="998795" cy="445007"/>
            </a:xfrm>
          </p:grpSpPr>
          <p:cxnSp>
            <p:nvCxnSpPr>
              <p:cNvPr id="483" name="Straight Connector 482">
                <a:extLst>
                  <a:ext uri="{FF2B5EF4-FFF2-40B4-BE49-F238E27FC236}">
                    <a16:creationId xmlns:a16="http://schemas.microsoft.com/office/drawing/2014/main" id="{E9158F9B-A053-7F4F-A963-6076D1544DD1}"/>
                  </a:ext>
                </a:extLst>
              </p:cNvPr>
              <p:cNvCxnSpPr>
                <a:cxnSpLocks/>
                <a:stCxn id="559" idx="0"/>
              </p:cNvCxnSpPr>
              <p:nvPr/>
            </p:nvCxnSpPr>
            <p:spPr>
              <a:xfrm flipH="1" flipV="1">
                <a:off x="4745236" y="5658233"/>
                <a:ext cx="66596" cy="250904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4" name="Straight Connector 483">
                <a:extLst>
                  <a:ext uri="{FF2B5EF4-FFF2-40B4-BE49-F238E27FC236}">
                    <a16:creationId xmlns:a16="http://schemas.microsoft.com/office/drawing/2014/main" id="{FFA0D485-A268-E243-A345-92CE10746EED}"/>
                  </a:ext>
                </a:extLst>
              </p:cNvPr>
              <p:cNvCxnSpPr/>
              <p:nvPr/>
            </p:nvCxnSpPr>
            <p:spPr>
              <a:xfrm>
                <a:off x="4753706" y="5653287"/>
                <a:ext cx="299692" cy="14237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5" name="Straight Connector 484">
                <a:extLst>
                  <a:ext uri="{FF2B5EF4-FFF2-40B4-BE49-F238E27FC236}">
                    <a16:creationId xmlns:a16="http://schemas.microsoft.com/office/drawing/2014/main" id="{5AFFB4E9-9B13-604F-841E-E26BADF492D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053398" y="5718444"/>
                <a:ext cx="231278" cy="77216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6" name="Straight Connector 485">
                <a:extLst>
                  <a:ext uri="{FF2B5EF4-FFF2-40B4-BE49-F238E27FC236}">
                    <a16:creationId xmlns:a16="http://schemas.microsoft.com/office/drawing/2014/main" id="{06DE0271-6C20-FF41-B721-FE4E3D131FAF}"/>
                  </a:ext>
                </a:extLst>
              </p:cNvPr>
              <p:cNvCxnSpPr>
                <a:cxnSpLocks/>
                <a:stCxn id="548" idx="9"/>
              </p:cNvCxnSpPr>
              <p:nvPr/>
            </p:nvCxnSpPr>
            <p:spPr>
              <a:xfrm>
                <a:off x="4423995" y="5613304"/>
                <a:ext cx="387156" cy="322925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7" name="Straight Connector 486">
                <a:extLst>
                  <a:ext uri="{FF2B5EF4-FFF2-40B4-BE49-F238E27FC236}">
                    <a16:creationId xmlns:a16="http://schemas.microsoft.com/office/drawing/2014/main" id="{5F004055-EC3D-1B42-97B1-C282A5024254}"/>
                  </a:ext>
                </a:extLst>
              </p:cNvPr>
              <p:cNvCxnSpPr>
                <a:cxnSpLocks/>
                <a:stCxn id="548" idx="2"/>
              </p:cNvCxnSpPr>
              <p:nvPr/>
            </p:nvCxnSpPr>
            <p:spPr>
              <a:xfrm>
                <a:off x="4423701" y="5609089"/>
                <a:ext cx="334505" cy="41987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8" name="Straight Connector 487">
                <a:extLst>
                  <a:ext uri="{FF2B5EF4-FFF2-40B4-BE49-F238E27FC236}">
                    <a16:creationId xmlns:a16="http://schemas.microsoft.com/office/drawing/2014/main" id="{34897F6D-18B9-8F40-9AAD-AF6159BA89E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53706" y="5658231"/>
                <a:ext cx="530161" cy="4377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9" name="Straight Connector 488">
                <a:extLst>
                  <a:ext uri="{FF2B5EF4-FFF2-40B4-BE49-F238E27FC236}">
                    <a16:creationId xmlns:a16="http://schemas.microsoft.com/office/drawing/2014/main" id="{60856A78-B3E6-0C4C-814A-D4D34722EF86}"/>
                  </a:ext>
                </a:extLst>
              </p:cNvPr>
              <p:cNvCxnSpPr>
                <a:cxnSpLocks/>
                <a:stCxn id="564" idx="2"/>
              </p:cNvCxnSpPr>
              <p:nvPr/>
            </p:nvCxnSpPr>
            <p:spPr>
              <a:xfrm flipV="1">
                <a:off x="4811264" y="5795661"/>
                <a:ext cx="242134" cy="15091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0" name="Straight Connector 489">
                <a:extLst>
                  <a:ext uri="{FF2B5EF4-FFF2-40B4-BE49-F238E27FC236}">
                    <a16:creationId xmlns:a16="http://schemas.microsoft.com/office/drawing/2014/main" id="{67D63552-DE21-BB46-9348-5AED016AEBC3}"/>
                  </a:ext>
                </a:extLst>
              </p:cNvPr>
              <p:cNvCxnSpPr>
                <a:cxnSpLocks/>
                <a:endCxn id="564" idx="2"/>
              </p:cNvCxnSpPr>
              <p:nvPr/>
            </p:nvCxnSpPr>
            <p:spPr>
              <a:xfrm>
                <a:off x="4443251" y="5915325"/>
                <a:ext cx="368013" cy="31246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1" name="Straight Connector 490">
                <a:extLst>
                  <a:ext uri="{FF2B5EF4-FFF2-40B4-BE49-F238E27FC236}">
                    <a16:creationId xmlns:a16="http://schemas.microsoft.com/office/drawing/2014/main" id="{6C0F36F0-761E-3E4F-A9B7-3E6439ACA3D7}"/>
                  </a:ext>
                </a:extLst>
              </p:cNvPr>
              <p:cNvCxnSpPr>
                <a:cxnSpLocks/>
                <a:stCxn id="543" idx="4"/>
                <a:endCxn id="505" idx="2"/>
              </p:cNvCxnSpPr>
              <p:nvPr/>
            </p:nvCxnSpPr>
            <p:spPr>
              <a:xfrm flipH="1">
                <a:off x="4423754" y="5641262"/>
                <a:ext cx="515" cy="248596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2" name="Straight Connector 491">
                <a:extLst>
                  <a:ext uri="{FF2B5EF4-FFF2-40B4-BE49-F238E27FC236}">
                    <a16:creationId xmlns:a16="http://schemas.microsoft.com/office/drawing/2014/main" id="{00361C4E-1489-5B4B-B67F-292CF75EB3D9}"/>
                  </a:ext>
                </a:extLst>
              </p:cNvPr>
              <p:cNvCxnSpPr/>
              <p:nvPr/>
            </p:nvCxnSpPr>
            <p:spPr>
              <a:xfrm flipV="1">
                <a:off x="4443252" y="5658232"/>
                <a:ext cx="317903" cy="25709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98" name="Group 497">
                <a:extLst>
                  <a:ext uri="{FF2B5EF4-FFF2-40B4-BE49-F238E27FC236}">
                    <a16:creationId xmlns:a16="http://schemas.microsoft.com/office/drawing/2014/main" id="{AE784CF8-EEC2-5D49-AC2E-F0B8DB507ED3}"/>
                  </a:ext>
                </a:extLst>
              </p:cNvPr>
              <p:cNvGrpSpPr/>
              <p:nvPr/>
            </p:nvGrpSpPr>
            <p:grpSpPr>
              <a:xfrm>
                <a:off x="4332883" y="5851102"/>
                <a:ext cx="182938" cy="111323"/>
                <a:chOff x="7493876" y="2774731"/>
                <a:chExt cx="1481958" cy="894622"/>
              </a:xfrm>
            </p:grpSpPr>
            <p:sp>
              <p:nvSpPr>
                <p:cNvPr id="499" name="Freeform 498">
                  <a:extLst>
                    <a:ext uri="{FF2B5EF4-FFF2-40B4-BE49-F238E27FC236}">
                      <a16:creationId xmlns:a16="http://schemas.microsoft.com/office/drawing/2014/main" id="{D4D358C0-F298-9E48-AB78-6A89574E2877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500" name="Oval 499">
                  <a:extLst>
                    <a:ext uri="{FF2B5EF4-FFF2-40B4-BE49-F238E27FC236}">
                      <a16:creationId xmlns:a16="http://schemas.microsoft.com/office/drawing/2014/main" id="{A8B87FB9-4CC0-9E4F-A91A-6AD87CFE2D0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501" name="Group 500">
                  <a:extLst>
                    <a:ext uri="{FF2B5EF4-FFF2-40B4-BE49-F238E27FC236}">
                      <a16:creationId xmlns:a16="http://schemas.microsoft.com/office/drawing/2014/main" id="{75306399-756C-B94A-90F5-3161D2D408D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502" name="Freeform 501">
                    <a:extLst>
                      <a:ext uri="{FF2B5EF4-FFF2-40B4-BE49-F238E27FC236}">
                        <a16:creationId xmlns:a16="http://schemas.microsoft.com/office/drawing/2014/main" id="{B5866553-FD4E-A249-9E40-7BE2F8077F2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3" name="Freeform 502">
                    <a:extLst>
                      <a:ext uri="{FF2B5EF4-FFF2-40B4-BE49-F238E27FC236}">
                        <a16:creationId xmlns:a16="http://schemas.microsoft.com/office/drawing/2014/main" id="{141F2AB3-3145-604D-970F-2C7C1ECD0736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4" name="Freeform 503">
                    <a:extLst>
                      <a:ext uri="{FF2B5EF4-FFF2-40B4-BE49-F238E27FC236}">
                        <a16:creationId xmlns:a16="http://schemas.microsoft.com/office/drawing/2014/main" id="{F13F30A8-4E10-2047-AAEA-E45AD806B867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5" name="Freeform 504">
                    <a:extLst>
                      <a:ext uri="{FF2B5EF4-FFF2-40B4-BE49-F238E27FC236}">
                        <a16:creationId xmlns:a16="http://schemas.microsoft.com/office/drawing/2014/main" id="{FBDC2FD1-F7ED-BF46-A3DA-257B3F5E183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4A4136C2-59E3-B44B-9E36-DDF23F13B499}"/>
                  </a:ext>
                </a:extLst>
              </p:cNvPr>
              <p:cNvGrpSpPr/>
              <p:nvPr/>
            </p:nvGrpSpPr>
            <p:grpSpPr>
              <a:xfrm>
                <a:off x="4336684" y="5571655"/>
                <a:ext cx="175179" cy="107525"/>
                <a:chOff x="7493876" y="2774731"/>
                <a:chExt cx="1481958" cy="894622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04C6A086-7921-C54B-9127-86240FFF346D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543" name="Oval 542">
                  <a:extLst>
                    <a:ext uri="{FF2B5EF4-FFF2-40B4-BE49-F238E27FC236}">
                      <a16:creationId xmlns:a16="http://schemas.microsoft.com/office/drawing/2014/main" id="{B2CB2CFE-B622-E948-B839-259B2FEACEDF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544" name="Group 543">
                  <a:extLst>
                    <a:ext uri="{FF2B5EF4-FFF2-40B4-BE49-F238E27FC236}">
                      <a16:creationId xmlns:a16="http://schemas.microsoft.com/office/drawing/2014/main" id="{14AA22F2-E2D7-9D4A-B053-EBEAB2C705A1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545" name="Freeform 544">
                    <a:extLst>
                      <a:ext uri="{FF2B5EF4-FFF2-40B4-BE49-F238E27FC236}">
                        <a16:creationId xmlns:a16="http://schemas.microsoft.com/office/drawing/2014/main" id="{43534151-36C4-FA43-A8E0-25928BA9AC21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6" name="Freeform 545">
                    <a:extLst>
                      <a:ext uri="{FF2B5EF4-FFF2-40B4-BE49-F238E27FC236}">
                        <a16:creationId xmlns:a16="http://schemas.microsoft.com/office/drawing/2014/main" id="{30157A6F-5368-9543-956B-90F5C13E82EA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7" name="Freeform 546">
                    <a:extLst>
                      <a:ext uri="{FF2B5EF4-FFF2-40B4-BE49-F238E27FC236}">
                        <a16:creationId xmlns:a16="http://schemas.microsoft.com/office/drawing/2014/main" id="{4BE5492B-C4F6-BB45-AF98-856738F76DF9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8" name="Freeform 547">
                    <a:extLst>
                      <a:ext uri="{FF2B5EF4-FFF2-40B4-BE49-F238E27FC236}">
                        <a16:creationId xmlns:a16="http://schemas.microsoft.com/office/drawing/2014/main" id="{FFC8FA43-21C5-AA47-9828-B73BF4DBAD39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3CF6BA55-C4F1-524A-B0EA-FB928B3AA689}"/>
                  </a:ext>
                </a:extLst>
              </p:cNvPr>
              <p:cNvGrpSpPr/>
              <p:nvPr/>
            </p:nvGrpSpPr>
            <p:grpSpPr>
              <a:xfrm>
                <a:off x="4669469" y="5607049"/>
                <a:ext cx="175179" cy="107525"/>
                <a:chOff x="7493876" y="2774731"/>
                <a:chExt cx="1481958" cy="894622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9B24FC3D-B0DC-FD4B-B950-93F603FB6A56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551" name="Oval 550">
                  <a:extLst>
                    <a:ext uri="{FF2B5EF4-FFF2-40B4-BE49-F238E27FC236}">
                      <a16:creationId xmlns:a16="http://schemas.microsoft.com/office/drawing/2014/main" id="{8712B978-C080-294F-B88C-F3C41703C9F0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552" name="Group 551">
                  <a:extLst>
                    <a:ext uri="{FF2B5EF4-FFF2-40B4-BE49-F238E27FC236}">
                      <a16:creationId xmlns:a16="http://schemas.microsoft.com/office/drawing/2014/main" id="{4D8BD272-A253-924A-9B6B-6BC045FC9D1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553" name="Freeform 552">
                    <a:extLst>
                      <a:ext uri="{FF2B5EF4-FFF2-40B4-BE49-F238E27FC236}">
                        <a16:creationId xmlns:a16="http://schemas.microsoft.com/office/drawing/2014/main" id="{41105105-3D0C-C84A-A779-3D167AD54F62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4" name="Freeform 553">
                    <a:extLst>
                      <a:ext uri="{FF2B5EF4-FFF2-40B4-BE49-F238E27FC236}">
                        <a16:creationId xmlns:a16="http://schemas.microsoft.com/office/drawing/2014/main" id="{5089D57D-03B9-A04F-8A0E-E25C6B383178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5" name="Freeform 554">
                    <a:extLst>
                      <a:ext uri="{FF2B5EF4-FFF2-40B4-BE49-F238E27FC236}">
                        <a16:creationId xmlns:a16="http://schemas.microsoft.com/office/drawing/2014/main" id="{C4FD0094-87A7-D541-93A9-C47067FD3E65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6" name="Freeform 555">
                    <a:extLst>
                      <a:ext uri="{FF2B5EF4-FFF2-40B4-BE49-F238E27FC236}">
                        <a16:creationId xmlns:a16="http://schemas.microsoft.com/office/drawing/2014/main" id="{F7C6E3EF-CB9D-C749-BACB-FBBA1392CAB8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06E77306-98F1-314C-851C-FBAE52F0CD50}"/>
                  </a:ext>
                </a:extLst>
              </p:cNvPr>
              <p:cNvGrpSpPr/>
              <p:nvPr/>
            </p:nvGrpSpPr>
            <p:grpSpPr>
              <a:xfrm>
                <a:off x="4724247" y="5909137"/>
                <a:ext cx="175179" cy="107525"/>
                <a:chOff x="7493876" y="2774731"/>
                <a:chExt cx="1481958" cy="894622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12094407-C292-FC4B-95BC-5AE20CF7A1C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559" name="Oval 558">
                  <a:extLst>
                    <a:ext uri="{FF2B5EF4-FFF2-40B4-BE49-F238E27FC236}">
                      <a16:creationId xmlns:a16="http://schemas.microsoft.com/office/drawing/2014/main" id="{11A75301-F4F3-8F49-9326-9E1AAA4256D8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560" name="Group 559">
                  <a:extLst>
                    <a:ext uri="{FF2B5EF4-FFF2-40B4-BE49-F238E27FC236}">
                      <a16:creationId xmlns:a16="http://schemas.microsoft.com/office/drawing/2014/main" id="{A55A5FF5-44E4-9646-A205-A1B3A230421A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561" name="Freeform 560">
                    <a:extLst>
                      <a:ext uri="{FF2B5EF4-FFF2-40B4-BE49-F238E27FC236}">
                        <a16:creationId xmlns:a16="http://schemas.microsoft.com/office/drawing/2014/main" id="{7187927B-5DCA-7A45-A503-6E519D91F3EC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2" name="Freeform 561">
                    <a:extLst>
                      <a:ext uri="{FF2B5EF4-FFF2-40B4-BE49-F238E27FC236}">
                        <a16:creationId xmlns:a16="http://schemas.microsoft.com/office/drawing/2014/main" id="{88C94953-9383-3C42-B307-1CAC72BA3955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3" name="Freeform 562">
                    <a:extLst>
                      <a:ext uri="{FF2B5EF4-FFF2-40B4-BE49-F238E27FC236}">
                        <a16:creationId xmlns:a16="http://schemas.microsoft.com/office/drawing/2014/main" id="{EB3D48B8-422C-F94B-A98E-7E95242C4AD9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4" name="Freeform 563">
                    <a:extLst>
                      <a:ext uri="{FF2B5EF4-FFF2-40B4-BE49-F238E27FC236}">
                        <a16:creationId xmlns:a16="http://schemas.microsoft.com/office/drawing/2014/main" id="{1C10B400-CBBD-6547-8195-536C6358B22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565" name="Group 564">
                <a:extLst>
                  <a:ext uri="{FF2B5EF4-FFF2-40B4-BE49-F238E27FC236}">
                    <a16:creationId xmlns:a16="http://schemas.microsoft.com/office/drawing/2014/main" id="{6443F69C-C622-F145-B0EA-BAC747EE936A}"/>
                  </a:ext>
                </a:extLst>
              </p:cNvPr>
              <p:cNvGrpSpPr/>
              <p:nvPr/>
            </p:nvGrpSpPr>
            <p:grpSpPr>
              <a:xfrm>
                <a:off x="5156499" y="5631997"/>
                <a:ext cx="175179" cy="107525"/>
                <a:chOff x="7493876" y="2774731"/>
                <a:chExt cx="1481958" cy="894622"/>
              </a:xfrm>
            </p:grpSpPr>
            <p:sp>
              <p:nvSpPr>
                <p:cNvPr id="566" name="Freeform 565">
                  <a:extLst>
                    <a:ext uri="{FF2B5EF4-FFF2-40B4-BE49-F238E27FC236}">
                      <a16:creationId xmlns:a16="http://schemas.microsoft.com/office/drawing/2014/main" id="{AE519E64-ACE5-A549-BED9-A11B60E6761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567" name="Oval 566">
                  <a:extLst>
                    <a:ext uri="{FF2B5EF4-FFF2-40B4-BE49-F238E27FC236}">
                      <a16:creationId xmlns:a16="http://schemas.microsoft.com/office/drawing/2014/main" id="{965AF4A1-4C6C-EE45-B207-589D5B7737EA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568" name="Group 567">
                  <a:extLst>
                    <a:ext uri="{FF2B5EF4-FFF2-40B4-BE49-F238E27FC236}">
                      <a16:creationId xmlns:a16="http://schemas.microsoft.com/office/drawing/2014/main" id="{22A0607B-F5A9-244D-BCB4-88FE319C804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569" name="Freeform 568">
                    <a:extLst>
                      <a:ext uri="{FF2B5EF4-FFF2-40B4-BE49-F238E27FC236}">
                        <a16:creationId xmlns:a16="http://schemas.microsoft.com/office/drawing/2014/main" id="{E8E85403-E70A-CF4C-AED8-064232873631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0" name="Freeform 569">
                    <a:extLst>
                      <a:ext uri="{FF2B5EF4-FFF2-40B4-BE49-F238E27FC236}">
                        <a16:creationId xmlns:a16="http://schemas.microsoft.com/office/drawing/2014/main" id="{32B150BF-F62A-2144-9BEB-4F6CD9109DBA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1" name="Freeform 570">
                    <a:extLst>
                      <a:ext uri="{FF2B5EF4-FFF2-40B4-BE49-F238E27FC236}">
                        <a16:creationId xmlns:a16="http://schemas.microsoft.com/office/drawing/2014/main" id="{1889C2DD-68D6-6A42-9293-5811FE4FE081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2" name="Freeform 571">
                    <a:extLst>
                      <a:ext uri="{FF2B5EF4-FFF2-40B4-BE49-F238E27FC236}">
                        <a16:creationId xmlns:a16="http://schemas.microsoft.com/office/drawing/2014/main" id="{07DAA029-A6D3-2941-A534-BCE94B297850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573" name="Group 572">
                <a:extLst>
                  <a:ext uri="{FF2B5EF4-FFF2-40B4-BE49-F238E27FC236}">
                    <a16:creationId xmlns:a16="http://schemas.microsoft.com/office/drawing/2014/main" id="{7750E12E-F90E-B547-AD69-C3B3AC8B5D91}"/>
                  </a:ext>
                </a:extLst>
              </p:cNvPr>
              <p:cNvGrpSpPr/>
              <p:nvPr/>
            </p:nvGrpSpPr>
            <p:grpSpPr>
              <a:xfrm>
                <a:off x="4944983" y="5749145"/>
                <a:ext cx="175179" cy="107525"/>
                <a:chOff x="7493876" y="2774731"/>
                <a:chExt cx="1481958" cy="894622"/>
              </a:xfrm>
            </p:grpSpPr>
            <p:sp>
              <p:nvSpPr>
                <p:cNvPr id="574" name="Freeform 573">
                  <a:extLst>
                    <a:ext uri="{FF2B5EF4-FFF2-40B4-BE49-F238E27FC236}">
                      <a16:creationId xmlns:a16="http://schemas.microsoft.com/office/drawing/2014/main" id="{0CA654E3-63ED-A640-BA8F-C5C671608386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575" name="Oval 574">
                  <a:extLst>
                    <a:ext uri="{FF2B5EF4-FFF2-40B4-BE49-F238E27FC236}">
                      <a16:creationId xmlns:a16="http://schemas.microsoft.com/office/drawing/2014/main" id="{7AB97283-90D7-924A-9B0D-CD8D4A431E2E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576" name="Group 575">
                  <a:extLst>
                    <a:ext uri="{FF2B5EF4-FFF2-40B4-BE49-F238E27FC236}">
                      <a16:creationId xmlns:a16="http://schemas.microsoft.com/office/drawing/2014/main" id="{78427D24-68B7-0A43-95BF-D71D34FC5099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577" name="Freeform 576">
                    <a:extLst>
                      <a:ext uri="{FF2B5EF4-FFF2-40B4-BE49-F238E27FC236}">
                        <a16:creationId xmlns:a16="http://schemas.microsoft.com/office/drawing/2014/main" id="{89D50158-0E5C-A54D-8952-E8B501526809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8" name="Freeform 577">
                    <a:extLst>
                      <a:ext uri="{FF2B5EF4-FFF2-40B4-BE49-F238E27FC236}">
                        <a16:creationId xmlns:a16="http://schemas.microsoft.com/office/drawing/2014/main" id="{ACCDDAE7-57F3-FE41-9376-A4A42B63CE8A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9" name="Freeform 578">
                    <a:extLst>
                      <a:ext uri="{FF2B5EF4-FFF2-40B4-BE49-F238E27FC236}">
                        <a16:creationId xmlns:a16="http://schemas.microsoft.com/office/drawing/2014/main" id="{A3D566E9-6B68-164C-94C9-BAE70CA335DE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0" name="Freeform 579">
                    <a:extLst>
                      <a:ext uri="{FF2B5EF4-FFF2-40B4-BE49-F238E27FC236}">
                        <a16:creationId xmlns:a16="http://schemas.microsoft.com/office/drawing/2014/main" id="{2C90D9F1-CB92-4D42-9643-6FB82E85DE9D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D9D6E6C8-84CD-CB4A-84F1-067117845CF7}"/>
                </a:ext>
              </a:extLst>
            </p:cNvPr>
            <p:cNvGrpSpPr/>
            <p:nvPr/>
          </p:nvGrpSpPr>
          <p:grpSpPr>
            <a:xfrm>
              <a:off x="914169" y="3784413"/>
              <a:ext cx="6320401" cy="1580150"/>
              <a:chOff x="2495834" y="3549633"/>
              <a:chExt cx="6320401" cy="1580150"/>
            </a:xfrm>
          </p:grpSpPr>
          <p:grpSp>
            <p:nvGrpSpPr>
              <p:cNvPr id="38" name="Group 37">
                <a:extLst>
                  <a:ext uri="{FF2B5EF4-FFF2-40B4-BE49-F238E27FC236}">
                    <a16:creationId xmlns:a16="http://schemas.microsoft.com/office/drawing/2014/main" id="{FCD09193-6AE8-9045-9CDC-6EFB0AA50425}"/>
                  </a:ext>
                </a:extLst>
              </p:cNvPr>
              <p:cNvGrpSpPr/>
              <p:nvPr/>
            </p:nvGrpSpPr>
            <p:grpSpPr>
              <a:xfrm>
                <a:off x="2495834" y="3549633"/>
                <a:ext cx="6206323" cy="1243997"/>
                <a:chOff x="2495834" y="3537276"/>
                <a:chExt cx="6206323" cy="1243997"/>
              </a:xfrm>
            </p:grpSpPr>
            <p:grpSp>
              <p:nvGrpSpPr>
                <p:cNvPr id="237" name="Group 652">
                  <a:extLst>
                    <a:ext uri="{FF2B5EF4-FFF2-40B4-BE49-F238E27FC236}">
                      <a16:creationId xmlns:a16="http://schemas.microsoft.com/office/drawing/2014/main" id="{B7A574D4-B4C4-F24D-A52D-60F53A34CE9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95834" y="4101197"/>
                  <a:ext cx="733407" cy="660273"/>
                  <a:chOff x="2751" y="1851"/>
                  <a:chExt cx="462" cy="478"/>
                </a:xfrm>
              </p:grpSpPr>
              <p:pic>
                <p:nvPicPr>
                  <p:cNvPr id="238" name="Picture 653" descr="iphone_stylized_small">
                    <a:extLst>
                      <a:ext uri="{FF2B5EF4-FFF2-40B4-BE49-F238E27FC236}">
                        <a16:creationId xmlns:a16="http://schemas.microsoft.com/office/drawing/2014/main" id="{E40B5A73-5458-324C-9C33-8F55121BEDA4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928" y="1922"/>
                    <a:ext cx="152" cy="40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239" name="Picture 654" descr="antenna_radiation_stylized">
                    <a:extLst>
                      <a:ext uri="{FF2B5EF4-FFF2-40B4-BE49-F238E27FC236}">
                        <a16:creationId xmlns:a16="http://schemas.microsoft.com/office/drawing/2014/main" id="{60774E42-B6D2-6342-AEC6-08E82A54789A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751" y="1851"/>
                    <a:ext cx="462" cy="1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  <p:grpSp>
              <p:nvGrpSpPr>
                <p:cNvPr id="290" name="Group 289">
                  <a:extLst>
                    <a:ext uri="{FF2B5EF4-FFF2-40B4-BE49-F238E27FC236}">
                      <a16:creationId xmlns:a16="http://schemas.microsoft.com/office/drawing/2014/main" id="{C9C48704-237C-E042-A607-8A9FFF15112D}"/>
                    </a:ext>
                  </a:extLst>
                </p:cNvPr>
                <p:cNvGrpSpPr/>
                <p:nvPr/>
              </p:nvGrpSpPr>
              <p:grpSpPr>
                <a:xfrm>
                  <a:off x="3472122" y="3537276"/>
                  <a:ext cx="790834" cy="1208131"/>
                  <a:chOff x="5970432" y="1600694"/>
                  <a:chExt cx="888604" cy="1226172"/>
                </a:xfrm>
              </p:grpSpPr>
              <p:grpSp>
                <p:nvGrpSpPr>
                  <p:cNvPr id="291" name="Group 290">
                    <a:extLst>
                      <a:ext uri="{FF2B5EF4-FFF2-40B4-BE49-F238E27FC236}">
                        <a16:creationId xmlns:a16="http://schemas.microsoft.com/office/drawing/2014/main" id="{EC48FFA5-0B8D-8940-9578-5CAAB8B434CA}"/>
                      </a:ext>
                    </a:extLst>
                  </p:cNvPr>
                  <p:cNvGrpSpPr/>
                  <p:nvPr/>
                </p:nvGrpSpPr>
                <p:grpSpPr>
                  <a:xfrm>
                    <a:off x="5970432" y="1600694"/>
                    <a:ext cx="466245" cy="953439"/>
                    <a:chOff x="6476205" y="1279015"/>
                    <a:chExt cx="466245" cy="953439"/>
                  </a:xfrm>
                </p:grpSpPr>
                <p:grpSp>
                  <p:nvGrpSpPr>
                    <p:cNvPr id="316" name="Group 817">
                      <a:extLst>
                        <a:ext uri="{FF2B5EF4-FFF2-40B4-BE49-F238E27FC236}">
                          <a16:creationId xmlns:a16="http://schemas.microsoft.com/office/drawing/2014/main" id="{C2EF0451-0CA1-724A-BA7D-FA7A8388A47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76205" y="1279015"/>
                      <a:ext cx="466245" cy="420795"/>
                      <a:chOff x="2920" y="1424"/>
                      <a:chExt cx="326" cy="310"/>
                    </a:xfrm>
                  </p:grpSpPr>
                  <p:sp>
                    <p:nvSpPr>
                      <p:cNvPr id="333" name="Oval 818">
                        <a:extLst>
                          <a:ext uri="{FF2B5EF4-FFF2-40B4-BE49-F238E27FC236}">
                            <a16:creationId xmlns:a16="http://schemas.microsoft.com/office/drawing/2014/main" id="{A613AA86-1E03-5344-825E-696D7901DD77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920" y="1445"/>
                        <a:ext cx="326" cy="289"/>
                      </a:xfrm>
                      <a:prstGeom prst="ellipse">
                        <a:avLst/>
                      </a:prstGeom>
                      <a:noFill/>
                      <a:ln w="12700">
                        <a:solidFill>
                          <a:srgbClr val="0111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>
                          <a:defRPr/>
                        </a:pPr>
                        <a:endParaRPr lang="en-US" dirty="0">
                          <a:cs typeface="+mn-cs"/>
                        </a:endParaRPr>
                      </a:p>
                    </p:txBody>
                  </p:sp>
                  <p:grpSp>
                    <p:nvGrpSpPr>
                      <p:cNvPr id="334" name="Group 819">
                        <a:extLst>
                          <a:ext uri="{FF2B5EF4-FFF2-40B4-BE49-F238E27FC236}">
                            <a16:creationId xmlns:a16="http://schemas.microsoft.com/office/drawing/2014/main" id="{C922C50E-F1D7-FC45-ABFC-A32030B84EAF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949" y="1424"/>
                        <a:ext cx="265" cy="280"/>
                        <a:chOff x="2949" y="1424"/>
                        <a:chExt cx="265" cy="280"/>
                      </a:xfrm>
                    </p:grpSpPr>
                    <p:sp>
                      <p:nvSpPr>
                        <p:cNvPr id="335" name="Oval 820">
                          <a:extLst>
                            <a:ext uri="{FF2B5EF4-FFF2-40B4-BE49-F238E27FC236}">
                              <a16:creationId xmlns:a16="http://schemas.microsoft.com/office/drawing/2014/main" id="{7AB8EDE7-CA20-EA49-AE13-8B0E3024B611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030" y="1545"/>
                          <a:ext cx="107" cy="92"/>
                        </a:xfrm>
                        <a:prstGeom prst="ellipse">
                          <a:avLst/>
                        </a:prstGeom>
                        <a:noFill/>
                        <a:ln w="12700">
                          <a:solidFill>
                            <a:srgbClr val="011199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pPr>
                            <a:defRPr/>
                          </a:pPr>
                          <a:endParaRPr lang="en-US" dirty="0"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36" name="Oval 821">
                          <a:extLst>
                            <a:ext uri="{FF2B5EF4-FFF2-40B4-BE49-F238E27FC236}">
                              <a16:creationId xmlns:a16="http://schemas.microsoft.com/office/drawing/2014/main" id="{CFF1CFAD-0B4A-5249-BE82-B24B699A090A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006" y="1525"/>
                          <a:ext cx="154" cy="131"/>
                        </a:xfrm>
                        <a:prstGeom prst="ellipse">
                          <a:avLst/>
                        </a:prstGeom>
                        <a:noFill/>
                        <a:ln w="12700">
                          <a:solidFill>
                            <a:srgbClr val="011199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pPr>
                            <a:defRPr/>
                          </a:pPr>
                          <a:endParaRPr lang="en-US" dirty="0"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37" name="Oval 822">
                          <a:extLst>
                            <a:ext uri="{FF2B5EF4-FFF2-40B4-BE49-F238E27FC236}">
                              <a16:creationId xmlns:a16="http://schemas.microsoft.com/office/drawing/2014/main" id="{290B1727-5427-6149-A5EF-2A0BE27D1504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983" y="1501"/>
                          <a:ext cx="203" cy="179"/>
                        </a:xfrm>
                        <a:prstGeom prst="ellipse">
                          <a:avLst/>
                        </a:prstGeom>
                        <a:noFill/>
                        <a:ln w="12700">
                          <a:solidFill>
                            <a:srgbClr val="011199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pPr>
                            <a:defRPr/>
                          </a:pPr>
                          <a:endParaRPr lang="en-US" dirty="0"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38" name="Oval 823">
                          <a:extLst>
                            <a:ext uri="{FF2B5EF4-FFF2-40B4-BE49-F238E27FC236}">
                              <a16:creationId xmlns:a16="http://schemas.microsoft.com/office/drawing/2014/main" id="{4793DA61-B3FF-2E4D-AA14-FDB0E9C19E69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949" y="1476"/>
                          <a:ext cx="265" cy="228"/>
                        </a:xfrm>
                        <a:prstGeom prst="ellipse">
                          <a:avLst/>
                        </a:prstGeom>
                        <a:noFill/>
                        <a:ln w="12700">
                          <a:solidFill>
                            <a:srgbClr val="011199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pPr>
                            <a:defRPr/>
                          </a:pPr>
                          <a:endParaRPr lang="en-US" dirty="0"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39" name="Freeform 824">
                          <a:extLst>
                            <a:ext uri="{FF2B5EF4-FFF2-40B4-BE49-F238E27FC236}">
                              <a16:creationId xmlns:a16="http://schemas.microsoft.com/office/drawing/2014/main" id="{EE24D3D4-F5C1-6749-8657-7DFA35663153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 flipV="1">
                          <a:off x="2987" y="1424"/>
                          <a:ext cx="205" cy="143"/>
                        </a:xfrm>
                        <a:custGeom>
                          <a:avLst/>
                          <a:gdLst>
                            <a:gd name="T0" fmla="*/ 0 w 1180"/>
                            <a:gd name="T1" fmla="*/ 0 h 956"/>
                            <a:gd name="T2" fmla="*/ 0 w 1180"/>
                            <a:gd name="T3" fmla="*/ 0 h 956"/>
                            <a:gd name="T4" fmla="*/ 0 w 1180"/>
                            <a:gd name="T5" fmla="*/ 0 h 956"/>
                            <a:gd name="T6" fmla="*/ 0 w 1180"/>
                            <a:gd name="T7" fmla="*/ 0 h 956"/>
                            <a:gd name="T8" fmla="*/ 0 w 1180"/>
                            <a:gd name="T9" fmla="*/ 0 h 956"/>
                            <a:gd name="T10" fmla="*/ 0 w 1180"/>
                            <a:gd name="T11" fmla="*/ 0 h 956"/>
                            <a:gd name="T12" fmla="*/ 0 w 1180"/>
                            <a:gd name="T13" fmla="*/ 0 h 956"/>
                            <a:gd name="T14" fmla="*/ 0 w 1180"/>
                            <a:gd name="T15" fmla="*/ 0 h 956"/>
                            <a:gd name="T16" fmla="*/ 0 w 1180"/>
                            <a:gd name="T17" fmla="*/ 0 h 956"/>
                            <a:gd name="T18" fmla="*/ 0 w 1180"/>
                            <a:gd name="T19" fmla="*/ 0 h 956"/>
                            <a:gd name="T20" fmla="*/ 0 60000 65536"/>
                            <a:gd name="T21" fmla="*/ 0 60000 65536"/>
                            <a:gd name="T22" fmla="*/ 0 60000 65536"/>
                            <a:gd name="T23" fmla="*/ 0 60000 65536"/>
                            <a:gd name="T24" fmla="*/ 0 60000 65536"/>
                            <a:gd name="T25" fmla="*/ 0 60000 65536"/>
                            <a:gd name="T26" fmla="*/ 0 60000 65536"/>
                            <a:gd name="T27" fmla="*/ 0 60000 65536"/>
                            <a:gd name="T28" fmla="*/ 0 60000 65536"/>
                            <a:gd name="T29" fmla="*/ 0 60000 65536"/>
                          </a:gdLst>
                          <a:ahLst/>
                          <a:cxnLst>
                            <a:cxn ang="T20">
                              <a:pos x="T0" y="T1"/>
                            </a:cxn>
                            <a:cxn ang="T21">
                              <a:pos x="T2" y="T3"/>
                            </a:cxn>
                            <a:cxn ang="T22">
                              <a:pos x="T4" y="T5"/>
                            </a:cxn>
                            <a:cxn ang="T23">
                              <a:pos x="T6" y="T7"/>
                            </a:cxn>
                            <a:cxn ang="T24">
                              <a:pos x="T8" y="T9"/>
                            </a:cxn>
                            <a:cxn ang="T25">
                              <a:pos x="T10" y="T11"/>
                            </a:cxn>
                            <a:cxn ang="T26">
                              <a:pos x="T12" y="T13"/>
                            </a:cxn>
                            <a:cxn ang="T27">
                              <a:pos x="T14" y="T15"/>
                            </a:cxn>
                            <a:cxn ang="T28">
                              <a:pos x="T16" y="T17"/>
                            </a:cxn>
                            <a:cxn ang="T29">
                              <a:pos x="T18" y="T19"/>
                            </a:cxn>
                          </a:cxnLst>
                          <a:rect l="0" t="0" r="r" b="b"/>
                          <a:pathLst>
                            <a:path w="1180" h="956">
                              <a:moveTo>
                                <a:pt x="499" y="7"/>
                              </a:moveTo>
                              <a:lnTo>
                                <a:pt x="0" y="780"/>
                              </a:lnTo>
                              <a:lnTo>
                                <a:pt x="134" y="885"/>
                              </a:lnTo>
                              <a:lnTo>
                                <a:pt x="366" y="920"/>
                              </a:lnTo>
                              <a:lnTo>
                                <a:pt x="534" y="956"/>
                              </a:lnTo>
                              <a:lnTo>
                                <a:pt x="829" y="949"/>
                              </a:lnTo>
                              <a:lnTo>
                                <a:pt x="1096" y="850"/>
                              </a:lnTo>
                              <a:lnTo>
                                <a:pt x="1180" y="801"/>
                              </a:lnTo>
                              <a:lnTo>
                                <a:pt x="668" y="0"/>
                              </a:lnTo>
                              <a:lnTo>
                                <a:pt x="499" y="7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="" xmlns:a14="http://schemas.microsoft.com/office/drawing/2010/main" w="19050" cmpd="sng">
                              <a:solidFill>
                                <a:schemeClr val="tx1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 dirty="0"/>
                        </a:p>
                      </p:txBody>
                    </p:sp>
                  </p:grpSp>
                </p:grpSp>
                <p:grpSp>
                  <p:nvGrpSpPr>
                    <p:cNvPr id="317" name="Group 398">
                      <a:extLst>
                        <a:ext uri="{FF2B5EF4-FFF2-40B4-BE49-F238E27FC236}">
                          <a16:creationId xmlns:a16="http://schemas.microsoft.com/office/drawing/2014/main" id="{65393C64-CECA-704C-B52A-6E54FB659C8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527789" y="1518577"/>
                      <a:ext cx="375668" cy="713877"/>
                      <a:chOff x="3130" y="3288"/>
                      <a:chExt cx="410" cy="742"/>
                    </a:xfrm>
                  </p:grpSpPr>
                  <p:sp>
                    <p:nvSpPr>
                      <p:cNvPr id="318" name="Line 270">
                        <a:extLst>
                          <a:ext uri="{FF2B5EF4-FFF2-40B4-BE49-F238E27FC236}">
                            <a16:creationId xmlns:a16="http://schemas.microsoft.com/office/drawing/2014/main" id="{30F58770-7764-E447-889D-2E708BF29FC5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3130" y="3288"/>
                        <a:ext cx="205" cy="672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19" name="Line 271">
                        <a:extLst>
                          <a:ext uri="{FF2B5EF4-FFF2-40B4-BE49-F238E27FC236}">
                            <a16:creationId xmlns:a16="http://schemas.microsoft.com/office/drawing/2014/main" id="{D1123060-6CBC-0944-9E3E-400C044C8278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335" y="3288"/>
                        <a:ext cx="205" cy="669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20" name="Line 272">
                        <a:extLst>
                          <a:ext uri="{FF2B5EF4-FFF2-40B4-BE49-F238E27FC236}">
                            <a16:creationId xmlns:a16="http://schemas.microsoft.com/office/drawing/2014/main" id="{5B0B371A-5EE5-CC45-ACD3-4D8AF2CAFF45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130" y="3957"/>
                        <a:ext cx="205" cy="73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21" name="Line 273">
                        <a:extLst>
                          <a:ext uri="{FF2B5EF4-FFF2-40B4-BE49-F238E27FC236}">
                            <a16:creationId xmlns:a16="http://schemas.microsoft.com/office/drawing/2014/main" id="{A4376E8F-930A-3D47-86E0-0F0ACB1B2BFA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3335" y="3957"/>
                        <a:ext cx="205" cy="73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22" name="Line 274">
                        <a:extLst>
                          <a:ext uri="{FF2B5EF4-FFF2-40B4-BE49-F238E27FC236}">
                            <a16:creationId xmlns:a16="http://schemas.microsoft.com/office/drawing/2014/main" id="{DC4D63DA-C320-6349-824D-67CD7CE7860D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335" y="3303"/>
                        <a:ext cx="0" cy="727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23" name="Line 275">
                        <a:extLst>
                          <a:ext uri="{FF2B5EF4-FFF2-40B4-BE49-F238E27FC236}">
                            <a16:creationId xmlns:a16="http://schemas.microsoft.com/office/drawing/2014/main" id="{E96001AD-A9DD-F747-9E27-D2C4D308413F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3130" y="3888"/>
                        <a:ext cx="205" cy="72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24" name="Line 276">
                        <a:extLst>
                          <a:ext uri="{FF2B5EF4-FFF2-40B4-BE49-F238E27FC236}">
                            <a16:creationId xmlns:a16="http://schemas.microsoft.com/office/drawing/2014/main" id="{030A895B-C421-5442-8B45-738E48624378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H="1" flipV="1">
                        <a:off x="3335" y="3888"/>
                        <a:ext cx="205" cy="69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25" name="Line 277">
                        <a:extLst>
                          <a:ext uri="{FF2B5EF4-FFF2-40B4-BE49-F238E27FC236}">
                            <a16:creationId xmlns:a16="http://schemas.microsoft.com/office/drawing/2014/main" id="{72F25B95-31AF-C549-B80C-BDFDCD9A0465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217" y="3668"/>
                        <a:ext cx="118" cy="55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26" name="Line 278">
                        <a:extLst>
                          <a:ext uri="{FF2B5EF4-FFF2-40B4-BE49-F238E27FC236}">
                            <a16:creationId xmlns:a16="http://schemas.microsoft.com/office/drawing/2014/main" id="{2F371059-41B6-A947-AEDC-5E3A4D33FB33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3335" y="3668"/>
                        <a:ext cx="124" cy="55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27" name="Line 279">
                        <a:extLst>
                          <a:ext uri="{FF2B5EF4-FFF2-40B4-BE49-F238E27FC236}">
                            <a16:creationId xmlns:a16="http://schemas.microsoft.com/office/drawing/2014/main" id="{1AD7838F-EEF9-414D-8E67-948B41173FA1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178" y="3766"/>
                        <a:ext cx="152" cy="75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28" name="Line 280">
                        <a:extLst>
                          <a:ext uri="{FF2B5EF4-FFF2-40B4-BE49-F238E27FC236}">
                            <a16:creationId xmlns:a16="http://schemas.microsoft.com/office/drawing/2014/main" id="{B2725003-B064-3140-8EBB-BA8E67BD0902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3335" y="3781"/>
                        <a:ext cx="153" cy="66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29" name="Line 281">
                        <a:extLst>
                          <a:ext uri="{FF2B5EF4-FFF2-40B4-BE49-F238E27FC236}">
                            <a16:creationId xmlns:a16="http://schemas.microsoft.com/office/drawing/2014/main" id="{97765559-BD7A-1F41-91EA-B3FD894E1B9E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3335" y="3567"/>
                        <a:ext cx="78" cy="27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30" name="Line 282">
                        <a:extLst>
                          <a:ext uri="{FF2B5EF4-FFF2-40B4-BE49-F238E27FC236}">
                            <a16:creationId xmlns:a16="http://schemas.microsoft.com/office/drawing/2014/main" id="{4EA72013-A268-854B-BE9E-B0D6C2D32722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3335" y="3428"/>
                        <a:ext cx="49" cy="21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31" name="Line 283">
                        <a:extLst>
                          <a:ext uri="{FF2B5EF4-FFF2-40B4-BE49-F238E27FC236}">
                            <a16:creationId xmlns:a16="http://schemas.microsoft.com/office/drawing/2014/main" id="{428197BC-47D0-1E4B-8244-36200B164802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247" y="3558"/>
                        <a:ext cx="95" cy="36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32" name="Line 284">
                        <a:extLst>
                          <a:ext uri="{FF2B5EF4-FFF2-40B4-BE49-F238E27FC236}">
                            <a16:creationId xmlns:a16="http://schemas.microsoft.com/office/drawing/2014/main" id="{04A1EF6D-F5EE-524C-9DB7-09BE19C1978C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289" y="3422"/>
                        <a:ext cx="55" cy="36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292" name="Group 291">
                    <a:extLst>
                      <a:ext uri="{FF2B5EF4-FFF2-40B4-BE49-F238E27FC236}">
                        <a16:creationId xmlns:a16="http://schemas.microsoft.com/office/drawing/2014/main" id="{C90CA754-8C8F-4644-9A2D-7588F908497A}"/>
                      </a:ext>
                    </a:extLst>
                  </p:cNvPr>
                  <p:cNvGrpSpPr/>
                  <p:nvPr/>
                </p:nvGrpSpPr>
                <p:grpSpPr>
                  <a:xfrm>
                    <a:off x="6091888" y="2409568"/>
                    <a:ext cx="767148" cy="417298"/>
                    <a:chOff x="1503784" y="3006600"/>
                    <a:chExt cx="1771786" cy="957087"/>
                  </a:xfrm>
                </p:grpSpPr>
                <p:grpSp>
                  <p:nvGrpSpPr>
                    <p:cNvPr id="293" name="Group 292">
                      <a:extLst>
                        <a:ext uri="{FF2B5EF4-FFF2-40B4-BE49-F238E27FC236}">
                          <a16:creationId xmlns:a16="http://schemas.microsoft.com/office/drawing/2014/main" id="{1DD9292E-07D8-4E49-AD9F-6BCA22D8E7A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784" y="3006600"/>
                      <a:ext cx="1771786" cy="957087"/>
                      <a:chOff x="1465684" y="2997075"/>
                      <a:chExt cx="1771786" cy="957087"/>
                    </a:xfrm>
                  </p:grpSpPr>
                  <p:sp>
                    <p:nvSpPr>
                      <p:cNvPr id="314" name="Freeform 313">
                        <a:extLst>
                          <a:ext uri="{FF2B5EF4-FFF2-40B4-BE49-F238E27FC236}">
                            <a16:creationId xmlns:a16="http://schemas.microsoft.com/office/drawing/2014/main" id="{3025F10C-A7CC-B74A-B72A-260BD7C017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465684" y="3328365"/>
                        <a:ext cx="1771786" cy="625797"/>
                      </a:xfrm>
                      <a:custGeom>
                        <a:avLst/>
                        <a:gdLst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46482 w 8187558"/>
                          <a:gd name="connsiteY5" fmla="*/ 157655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46482 w 8187558"/>
                          <a:gd name="connsiteY5" fmla="*/ 157655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46482 w 8187558"/>
                          <a:gd name="connsiteY5" fmla="*/ 157655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46482 w 8187558"/>
                          <a:gd name="connsiteY5" fmla="*/ 157655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88524 w 8187558"/>
                          <a:gd name="connsiteY5" fmla="*/ 1597573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88524 w 8187558"/>
                          <a:gd name="connsiteY5" fmla="*/ 1597573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76538 w 8176538"/>
                          <a:gd name="connsiteY0" fmla="*/ 0 h 2638097"/>
                          <a:gd name="connsiteX1" fmla="*/ 8176538 w 8176538"/>
                          <a:gd name="connsiteY1" fmla="*/ 1271752 h 2638097"/>
                          <a:gd name="connsiteX2" fmla="*/ 4088015 w 8176538"/>
                          <a:gd name="connsiteY2" fmla="*/ 2638097 h 2638097"/>
                          <a:gd name="connsiteX3" fmla="*/ 0 w 8176538"/>
                          <a:gd name="connsiteY3" fmla="*/ 1269888 h 2638097"/>
                          <a:gd name="connsiteX4" fmla="*/ 20511 w 8176538"/>
                          <a:gd name="connsiteY4" fmla="*/ 147145 h 2638097"/>
                          <a:gd name="connsiteX5" fmla="*/ 4088015 w 8176538"/>
                          <a:gd name="connsiteY5" fmla="*/ 1566042 h 2638097"/>
                          <a:gd name="connsiteX6" fmla="*/ 8176538 w 8176538"/>
                          <a:gd name="connsiteY6" fmla="*/ 0 h 2638097"/>
                          <a:gd name="connsiteX0" fmla="*/ 8176538 w 8176538"/>
                          <a:gd name="connsiteY0" fmla="*/ 0 h 2772020"/>
                          <a:gd name="connsiteX1" fmla="*/ 8176538 w 8176538"/>
                          <a:gd name="connsiteY1" fmla="*/ 1271752 h 2772020"/>
                          <a:gd name="connsiteX2" fmla="*/ 4099034 w 8176538"/>
                          <a:gd name="connsiteY2" fmla="*/ 2772020 h 2772020"/>
                          <a:gd name="connsiteX3" fmla="*/ 0 w 8176538"/>
                          <a:gd name="connsiteY3" fmla="*/ 1269888 h 2772020"/>
                          <a:gd name="connsiteX4" fmla="*/ 20511 w 8176538"/>
                          <a:gd name="connsiteY4" fmla="*/ 147145 h 2772020"/>
                          <a:gd name="connsiteX5" fmla="*/ 4088015 w 8176538"/>
                          <a:gd name="connsiteY5" fmla="*/ 1566042 h 2772020"/>
                          <a:gd name="connsiteX6" fmla="*/ 8176538 w 8176538"/>
                          <a:gd name="connsiteY6" fmla="*/ 0 h 2772020"/>
                          <a:gd name="connsiteX0" fmla="*/ 8176538 w 8176538"/>
                          <a:gd name="connsiteY0" fmla="*/ 0 h 2772339"/>
                          <a:gd name="connsiteX1" fmla="*/ 8176538 w 8176538"/>
                          <a:gd name="connsiteY1" fmla="*/ 1378890 h 2772339"/>
                          <a:gd name="connsiteX2" fmla="*/ 4099034 w 8176538"/>
                          <a:gd name="connsiteY2" fmla="*/ 2772020 h 2772339"/>
                          <a:gd name="connsiteX3" fmla="*/ 0 w 8176538"/>
                          <a:gd name="connsiteY3" fmla="*/ 1269888 h 2772339"/>
                          <a:gd name="connsiteX4" fmla="*/ 20511 w 8176538"/>
                          <a:gd name="connsiteY4" fmla="*/ 147145 h 2772339"/>
                          <a:gd name="connsiteX5" fmla="*/ 4088015 w 8176538"/>
                          <a:gd name="connsiteY5" fmla="*/ 1566042 h 2772339"/>
                          <a:gd name="connsiteX6" fmla="*/ 8176538 w 8176538"/>
                          <a:gd name="connsiteY6" fmla="*/ 0 h 2772339"/>
                          <a:gd name="connsiteX0" fmla="*/ 8176538 w 8176538"/>
                          <a:gd name="connsiteY0" fmla="*/ 0 h 2825888"/>
                          <a:gd name="connsiteX1" fmla="*/ 8176538 w 8176538"/>
                          <a:gd name="connsiteY1" fmla="*/ 1378890 h 2825888"/>
                          <a:gd name="connsiteX2" fmla="*/ 4099034 w 8176538"/>
                          <a:gd name="connsiteY2" fmla="*/ 2825590 h 2825888"/>
                          <a:gd name="connsiteX3" fmla="*/ 0 w 8176538"/>
                          <a:gd name="connsiteY3" fmla="*/ 1269888 h 2825888"/>
                          <a:gd name="connsiteX4" fmla="*/ 20511 w 8176538"/>
                          <a:gd name="connsiteY4" fmla="*/ 147145 h 2825888"/>
                          <a:gd name="connsiteX5" fmla="*/ 4088015 w 8176538"/>
                          <a:gd name="connsiteY5" fmla="*/ 1566042 h 2825888"/>
                          <a:gd name="connsiteX6" fmla="*/ 8176538 w 8176538"/>
                          <a:gd name="connsiteY6" fmla="*/ 0 h 2825888"/>
                          <a:gd name="connsiteX0" fmla="*/ 8165518 w 8165518"/>
                          <a:gd name="connsiteY0" fmla="*/ 0 h 2825606"/>
                          <a:gd name="connsiteX1" fmla="*/ 8165518 w 8165518"/>
                          <a:gd name="connsiteY1" fmla="*/ 1378890 h 2825606"/>
                          <a:gd name="connsiteX2" fmla="*/ 4088014 w 8165518"/>
                          <a:gd name="connsiteY2" fmla="*/ 2825590 h 2825606"/>
                          <a:gd name="connsiteX3" fmla="*/ 0 w 8165518"/>
                          <a:gd name="connsiteY3" fmla="*/ 1403811 h 2825606"/>
                          <a:gd name="connsiteX4" fmla="*/ 9491 w 8165518"/>
                          <a:gd name="connsiteY4" fmla="*/ 147145 h 2825606"/>
                          <a:gd name="connsiteX5" fmla="*/ 4076995 w 8165518"/>
                          <a:gd name="connsiteY5" fmla="*/ 1566042 h 2825606"/>
                          <a:gd name="connsiteX6" fmla="*/ 8165518 w 8165518"/>
                          <a:gd name="connsiteY6" fmla="*/ 0 h 2825606"/>
                          <a:gd name="connsiteX0" fmla="*/ 8165518 w 8165518"/>
                          <a:gd name="connsiteY0" fmla="*/ 0 h 2879174"/>
                          <a:gd name="connsiteX1" fmla="*/ 8165518 w 8165518"/>
                          <a:gd name="connsiteY1" fmla="*/ 1378890 h 2879174"/>
                          <a:gd name="connsiteX2" fmla="*/ 4132092 w 8165518"/>
                          <a:gd name="connsiteY2" fmla="*/ 2879159 h 2879174"/>
                          <a:gd name="connsiteX3" fmla="*/ 0 w 8165518"/>
                          <a:gd name="connsiteY3" fmla="*/ 1403811 h 2879174"/>
                          <a:gd name="connsiteX4" fmla="*/ 9491 w 8165518"/>
                          <a:gd name="connsiteY4" fmla="*/ 147145 h 2879174"/>
                          <a:gd name="connsiteX5" fmla="*/ 4076995 w 8165518"/>
                          <a:gd name="connsiteY5" fmla="*/ 1566042 h 2879174"/>
                          <a:gd name="connsiteX6" fmla="*/ 8165518 w 8165518"/>
                          <a:gd name="connsiteY6" fmla="*/ 0 h 2879174"/>
                          <a:gd name="connsiteX0" fmla="*/ 8165518 w 8176537"/>
                          <a:gd name="connsiteY0" fmla="*/ 0 h 2879410"/>
                          <a:gd name="connsiteX1" fmla="*/ 8176537 w 8176537"/>
                          <a:gd name="connsiteY1" fmla="*/ 1499420 h 2879410"/>
                          <a:gd name="connsiteX2" fmla="*/ 4132092 w 8176537"/>
                          <a:gd name="connsiteY2" fmla="*/ 2879159 h 2879410"/>
                          <a:gd name="connsiteX3" fmla="*/ 0 w 8176537"/>
                          <a:gd name="connsiteY3" fmla="*/ 1403811 h 2879410"/>
                          <a:gd name="connsiteX4" fmla="*/ 9491 w 8176537"/>
                          <a:gd name="connsiteY4" fmla="*/ 147145 h 2879410"/>
                          <a:gd name="connsiteX5" fmla="*/ 4076995 w 8176537"/>
                          <a:gd name="connsiteY5" fmla="*/ 1566042 h 2879410"/>
                          <a:gd name="connsiteX6" fmla="*/ 8165518 w 8176537"/>
                          <a:gd name="connsiteY6" fmla="*/ 0 h 2879410"/>
                          <a:gd name="connsiteX0" fmla="*/ 8165518 w 8176537"/>
                          <a:gd name="connsiteY0" fmla="*/ 0 h 2879262"/>
                          <a:gd name="connsiteX1" fmla="*/ 8176537 w 8176537"/>
                          <a:gd name="connsiteY1" fmla="*/ 1499420 h 2879262"/>
                          <a:gd name="connsiteX2" fmla="*/ 4132092 w 8176537"/>
                          <a:gd name="connsiteY2" fmla="*/ 2879159 h 2879262"/>
                          <a:gd name="connsiteX3" fmla="*/ 0 w 8176537"/>
                          <a:gd name="connsiteY3" fmla="*/ 1403811 h 2879262"/>
                          <a:gd name="connsiteX4" fmla="*/ 9491 w 8176537"/>
                          <a:gd name="connsiteY4" fmla="*/ 147145 h 2879262"/>
                          <a:gd name="connsiteX5" fmla="*/ 4076995 w 8176537"/>
                          <a:gd name="connsiteY5" fmla="*/ 1566042 h 2879262"/>
                          <a:gd name="connsiteX6" fmla="*/ 8165518 w 8176537"/>
                          <a:gd name="connsiteY6" fmla="*/ 0 h 2879262"/>
                          <a:gd name="connsiteX0" fmla="*/ 8165518 w 8176537"/>
                          <a:gd name="connsiteY0" fmla="*/ 0 h 2879163"/>
                          <a:gd name="connsiteX1" fmla="*/ 8176537 w 8176537"/>
                          <a:gd name="connsiteY1" fmla="*/ 1499420 h 2879163"/>
                          <a:gd name="connsiteX2" fmla="*/ 4132092 w 8176537"/>
                          <a:gd name="connsiteY2" fmla="*/ 2879159 h 2879163"/>
                          <a:gd name="connsiteX3" fmla="*/ 0 w 8176537"/>
                          <a:gd name="connsiteY3" fmla="*/ 1510948 h 2879163"/>
                          <a:gd name="connsiteX4" fmla="*/ 9491 w 8176537"/>
                          <a:gd name="connsiteY4" fmla="*/ 147145 h 2879163"/>
                          <a:gd name="connsiteX5" fmla="*/ 4076995 w 8176537"/>
                          <a:gd name="connsiteY5" fmla="*/ 1566042 h 2879163"/>
                          <a:gd name="connsiteX6" fmla="*/ 8165518 w 8176537"/>
                          <a:gd name="connsiteY6" fmla="*/ 0 h 2879163"/>
                          <a:gd name="connsiteX0" fmla="*/ 8165518 w 8198577"/>
                          <a:gd name="connsiteY0" fmla="*/ 0 h 2879451"/>
                          <a:gd name="connsiteX1" fmla="*/ 8198577 w 8198577"/>
                          <a:gd name="connsiteY1" fmla="*/ 1606558 h 2879451"/>
                          <a:gd name="connsiteX2" fmla="*/ 4132092 w 8198577"/>
                          <a:gd name="connsiteY2" fmla="*/ 2879159 h 2879451"/>
                          <a:gd name="connsiteX3" fmla="*/ 0 w 8198577"/>
                          <a:gd name="connsiteY3" fmla="*/ 1510948 h 2879451"/>
                          <a:gd name="connsiteX4" fmla="*/ 9491 w 8198577"/>
                          <a:gd name="connsiteY4" fmla="*/ 147145 h 2879451"/>
                          <a:gd name="connsiteX5" fmla="*/ 4076995 w 8198577"/>
                          <a:gd name="connsiteY5" fmla="*/ 1566042 h 2879451"/>
                          <a:gd name="connsiteX6" fmla="*/ 8165518 w 8198577"/>
                          <a:gd name="connsiteY6" fmla="*/ 0 h 2879451"/>
                          <a:gd name="connsiteX0" fmla="*/ 8165518 w 8165518"/>
                          <a:gd name="connsiteY0" fmla="*/ 0 h 2880066"/>
                          <a:gd name="connsiteX1" fmla="*/ 8165518 w 8165518"/>
                          <a:gd name="connsiteY1" fmla="*/ 1673520 h 2880066"/>
                          <a:gd name="connsiteX2" fmla="*/ 4132092 w 8165518"/>
                          <a:gd name="connsiteY2" fmla="*/ 2879159 h 2880066"/>
                          <a:gd name="connsiteX3" fmla="*/ 0 w 8165518"/>
                          <a:gd name="connsiteY3" fmla="*/ 1510948 h 2880066"/>
                          <a:gd name="connsiteX4" fmla="*/ 9491 w 8165518"/>
                          <a:gd name="connsiteY4" fmla="*/ 147145 h 2880066"/>
                          <a:gd name="connsiteX5" fmla="*/ 4076995 w 8165518"/>
                          <a:gd name="connsiteY5" fmla="*/ 1566042 h 2880066"/>
                          <a:gd name="connsiteX6" fmla="*/ 8165518 w 8165518"/>
                          <a:gd name="connsiteY6" fmla="*/ 0 h 2880066"/>
                          <a:gd name="connsiteX0" fmla="*/ 8156794 w 8156794"/>
                          <a:gd name="connsiteY0" fmla="*/ 0 h 2879270"/>
                          <a:gd name="connsiteX1" fmla="*/ 8156794 w 8156794"/>
                          <a:gd name="connsiteY1" fmla="*/ 1673520 h 2879270"/>
                          <a:gd name="connsiteX2" fmla="*/ 4123368 w 8156794"/>
                          <a:gd name="connsiteY2" fmla="*/ 2879159 h 2879270"/>
                          <a:gd name="connsiteX3" fmla="*/ 2295 w 8156794"/>
                          <a:gd name="connsiteY3" fmla="*/ 1618086 h 2879270"/>
                          <a:gd name="connsiteX4" fmla="*/ 767 w 8156794"/>
                          <a:gd name="connsiteY4" fmla="*/ 147145 h 2879270"/>
                          <a:gd name="connsiteX5" fmla="*/ 4068271 w 8156794"/>
                          <a:gd name="connsiteY5" fmla="*/ 1566042 h 2879270"/>
                          <a:gd name="connsiteX6" fmla="*/ 8156794 w 8156794"/>
                          <a:gd name="connsiteY6" fmla="*/ 0 h 2879270"/>
                          <a:gd name="connsiteX0" fmla="*/ 8156794 w 8156794"/>
                          <a:gd name="connsiteY0" fmla="*/ 0 h 2973000"/>
                          <a:gd name="connsiteX1" fmla="*/ 8156794 w 8156794"/>
                          <a:gd name="connsiteY1" fmla="*/ 1673520 h 2973000"/>
                          <a:gd name="connsiteX2" fmla="*/ 4134388 w 8156794"/>
                          <a:gd name="connsiteY2" fmla="*/ 2972904 h 2973000"/>
                          <a:gd name="connsiteX3" fmla="*/ 2295 w 8156794"/>
                          <a:gd name="connsiteY3" fmla="*/ 1618086 h 2973000"/>
                          <a:gd name="connsiteX4" fmla="*/ 767 w 8156794"/>
                          <a:gd name="connsiteY4" fmla="*/ 147145 h 2973000"/>
                          <a:gd name="connsiteX5" fmla="*/ 4068271 w 8156794"/>
                          <a:gd name="connsiteY5" fmla="*/ 1566042 h 2973000"/>
                          <a:gd name="connsiteX6" fmla="*/ 8156794 w 8156794"/>
                          <a:gd name="connsiteY6" fmla="*/ 0 h 2973000"/>
                          <a:gd name="connsiteX0" fmla="*/ 8156794 w 8156794"/>
                          <a:gd name="connsiteY0" fmla="*/ 0 h 2973000"/>
                          <a:gd name="connsiteX1" fmla="*/ 8156794 w 8156794"/>
                          <a:gd name="connsiteY1" fmla="*/ 1673520 h 2973000"/>
                          <a:gd name="connsiteX2" fmla="*/ 4134388 w 8156794"/>
                          <a:gd name="connsiteY2" fmla="*/ 2972904 h 2973000"/>
                          <a:gd name="connsiteX3" fmla="*/ 2295 w 8156794"/>
                          <a:gd name="connsiteY3" fmla="*/ 1618086 h 2973000"/>
                          <a:gd name="connsiteX4" fmla="*/ 767 w 8156794"/>
                          <a:gd name="connsiteY4" fmla="*/ 147145 h 2973000"/>
                          <a:gd name="connsiteX5" fmla="*/ 4068271 w 8156794"/>
                          <a:gd name="connsiteY5" fmla="*/ 1566042 h 2973000"/>
                          <a:gd name="connsiteX6" fmla="*/ 8156794 w 8156794"/>
                          <a:gd name="connsiteY6" fmla="*/ 0 h 2973000"/>
                          <a:gd name="connsiteX0" fmla="*/ 8156794 w 8156794"/>
                          <a:gd name="connsiteY0" fmla="*/ 0 h 2973000"/>
                          <a:gd name="connsiteX1" fmla="*/ 8156794 w 8156794"/>
                          <a:gd name="connsiteY1" fmla="*/ 1673520 h 2973000"/>
                          <a:gd name="connsiteX2" fmla="*/ 4134388 w 8156794"/>
                          <a:gd name="connsiteY2" fmla="*/ 2972904 h 2973000"/>
                          <a:gd name="connsiteX3" fmla="*/ 2295 w 8156794"/>
                          <a:gd name="connsiteY3" fmla="*/ 1618086 h 2973000"/>
                          <a:gd name="connsiteX4" fmla="*/ 767 w 8156794"/>
                          <a:gd name="connsiteY4" fmla="*/ 147145 h 2973000"/>
                          <a:gd name="connsiteX5" fmla="*/ 4068271 w 8156794"/>
                          <a:gd name="connsiteY5" fmla="*/ 1566042 h 2973000"/>
                          <a:gd name="connsiteX6" fmla="*/ 8156794 w 8156794"/>
                          <a:gd name="connsiteY6" fmla="*/ 0 h 2973000"/>
                          <a:gd name="connsiteX0" fmla="*/ 8156794 w 8156794"/>
                          <a:gd name="connsiteY0" fmla="*/ 0 h 2973020"/>
                          <a:gd name="connsiteX1" fmla="*/ 8156794 w 8156794"/>
                          <a:gd name="connsiteY1" fmla="*/ 1673520 h 2973020"/>
                          <a:gd name="connsiteX2" fmla="*/ 4134388 w 8156794"/>
                          <a:gd name="connsiteY2" fmla="*/ 2972904 h 2973020"/>
                          <a:gd name="connsiteX3" fmla="*/ 2295 w 8156794"/>
                          <a:gd name="connsiteY3" fmla="*/ 1618086 h 2973020"/>
                          <a:gd name="connsiteX4" fmla="*/ 767 w 8156794"/>
                          <a:gd name="connsiteY4" fmla="*/ 147145 h 2973020"/>
                          <a:gd name="connsiteX5" fmla="*/ 4068271 w 8156794"/>
                          <a:gd name="connsiteY5" fmla="*/ 1566042 h 2973020"/>
                          <a:gd name="connsiteX6" fmla="*/ 8156794 w 8156794"/>
                          <a:gd name="connsiteY6" fmla="*/ 0 h 2973020"/>
                          <a:gd name="connsiteX0" fmla="*/ 8156794 w 8156794"/>
                          <a:gd name="connsiteY0" fmla="*/ 0 h 2973021"/>
                          <a:gd name="connsiteX1" fmla="*/ 8156794 w 8156794"/>
                          <a:gd name="connsiteY1" fmla="*/ 1673520 h 2973021"/>
                          <a:gd name="connsiteX2" fmla="*/ 4134388 w 8156794"/>
                          <a:gd name="connsiteY2" fmla="*/ 2972904 h 2973021"/>
                          <a:gd name="connsiteX3" fmla="*/ 2295 w 8156794"/>
                          <a:gd name="connsiteY3" fmla="*/ 1618086 h 2973021"/>
                          <a:gd name="connsiteX4" fmla="*/ 767 w 8156794"/>
                          <a:gd name="connsiteY4" fmla="*/ 147145 h 2973021"/>
                          <a:gd name="connsiteX5" fmla="*/ 4068271 w 8156794"/>
                          <a:gd name="connsiteY5" fmla="*/ 1566042 h 2973021"/>
                          <a:gd name="connsiteX6" fmla="*/ 8156794 w 8156794"/>
                          <a:gd name="connsiteY6" fmla="*/ 0 h 2973021"/>
                          <a:gd name="connsiteX0" fmla="*/ 8156794 w 8156794"/>
                          <a:gd name="connsiteY0" fmla="*/ 0 h 2973021"/>
                          <a:gd name="connsiteX1" fmla="*/ 8156794 w 8156794"/>
                          <a:gd name="connsiteY1" fmla="*/ 1673520 h 2973021"/>
                          <a:gd name="connsiteX2" fmla="*/ 4134388 w 8156794"/>
                          <a:gd name="connsiteY2" fmla="*/ 2972904 h 2973021"/>
                          <a:gd name="connsiteX3" fmla="*/ 2295 w 8156794"/>
                          <a:gd name="connsiteY3" fmla="*/ 1618086 h 2973021"/>
                          <a:gd name="connsiteX4" fmla="*/ 767 w 8156794"/>
                          <a:gd name="connsiteY4" fmla="*/ 147145 h 2973021"/>
                          <a:gd name="connsiteX5" fmla="*/ 4068271 w 8156794"/>
                          <a:gd name="connsiteY5" fmla="*/ 1566042 h 2973021"/>
                          <a:gd name="connsiteX6" fmla="*/ 8156794 w 8156794"/>
                          <a:gd name="connsiteY6" fmla="*/ 0 h 2973021"/>
                          <a:gd name="connsiteX0" fmla="*/ 8156794 w 8156794"/>
                          <a:gd name="connsiteY0" fmla="*/ 0 h 2973021"/>
                          <a:gd name="connsiteX1" fmla="*/ 8156794 w 8156794"/>
                          <a:gd name="connsiteY1" fmla="*/ 1673520 h 2973021"/>
                          <a:gd name="connsiteX2" fmla="*/ 4134388 w 8156794"/>
                          <a:gd name="connsiteY2" fmla="*/ 2972904 h 2973021"/>
                          <a:gd name="connsiteX3" fmla="*/ 2295 w 8156794"/>
                          <a:gd name="connsiteY3" fmla="*/ 1618086 h 2973021"/>
                          <a:gd name="connsiteX4" fmla="*/ 767 w 8156794"/>
                          <a:gd name="connsiteY4" fmla="*/ 147145 h 2973021"/>
                          <a:gd name="connsiteX5" fmla="*/ 4068271 w 8156794"/>
                          <a:gd name="connsiteY5" fmla="*/ 1566042 h 2973021"/>
                          <a:gd name="connsiteX6" fmla="*/ 8156794 w 8156794"/>
                          <a:gd name="connsiteY6" fmla="*/ 0 h 2973021"/>
                          <a:gd name="connsiteX0" fmla="*/ 8156794 w 8156794"/>
                          <a:gd name="connsiteY0" fmla="*/ 0 h 2973021"/>
                          <a:gd name="connsiteX1" fmla="*/ 8156794 w 8156794"/>
                          <a:gd name="connsiteY1" fmla="*/ 1673520 h 2973021"/>
                          <a:gd name="connsiteX2" fmla="*/ 4134388 w 8156794"/>
                          <a:gd name="connsiteY2" fmla="*/ 2972904 h 2973021"/>
                          <a:gd name="connsiteX3" fmla="*/ 2295 w 8156794"/>
                          <a:gd name="connsiteY3" fmla="*/ 1618086 h 2973021"/>
                          <a:gd name="connsiteX4" fmla="*/ 767 w 8156794"/>
                          <a:gd name="connsiteY4" fmla="*/ 147145 h 2973021"/>
                          <a:gd name="connsiteX5" fmla="*/ 4068271 w 8156794"/>
                          <a:gd name="connsiteY5" fmla="*/ 1566042 h 2973021"/>
                          <a:gd name="connsiteX6" fmla="*/ 8156794 w 8156794"/>
                          <a:gd name="connsiteY6" fmla="*/ 0 h 2973021"/>
                          <a:gd name="connsiteX0" fmla="*/ 8156794 w 8156794"/>
                          <a:gd name="connsiteY0" fmla="*/ 0 h 2973141"/>
                          <a:gd name="connsiteX1" fmla="*/ 8156794 w 8156794"/>
                          <a:gd name="connsiteY1" fmla="*/ 1673520 h 2973141"/>
                          <a:gd name="connsiteX2" fmla="*/ 4134388 w 8156794"/>
                          <a:gd name="connsiteY2" fmla="*/ 2972904 h 2973141"/>
                          <a:gd name="connsiteX3" fmla="*/ 2295 w 8156794"/>
                          <a:gd name="connsiteY3" fmla="*/ 1618086 h 2973141"/>
                          <a:gd name="connsiteX4" fmla="*/ 767 w 8156794"/>
                          <a:gd name="connsiteY4" fmla="*/ 147145 h 2973141"/>
                          <a:gd name="connsiteX5" fmla="*/ 4068271 w 8156794"/>
                          <a:gd name="connsiteY5" fmla="*/ 1566042 h 2973141"/>
                          <a:gd name="connsiteX6" fmla="*/ 8156794 w 8156794"/>
                          <a:gd name="connsiteY6" fmla="*/ 0 h 2973141"/>
                          <a:gd name="connsiteX0" fmla="*/ 8156794 w 8156794"/>
                          <a:gd name="connsiteY0" fmla="*/ 0 h 3066827"/>
                          <a:gd name="connsiteX1" fmla="*/ 8156794 w 8156794"/>
                          <a:gd name="connsiteY1" fmla="*/ 1673520 h 3066827"/>
                          <a:gd name="connsiteX2" fmla="*/ 4123353 w 8156794"/>
                          <a:gd name="connsiteY2" fmla="*/ 3066650 h 3066827"/>
                          <a:gd name="connsiteX3" fmla="*/ 2295 w 8156794"/>
                          <a:gd name="connsiteY3" fmla="*/ 1618086 h 3066827"/>
                          <a:gd name="connsiteX4" fmla="*/ 767 w 8156794"/>
                          <a:gd name="connsiteY4" fmla="*/ 147145 h 3066827"/>
                          <a:gd name="connsiteX5" fmla="*/ 4068271 w 8156794"/>
                          <a:gd name="connsiteY5" fmla="*/ 1566042 h 3066827"/>
                          <a:gd name="connsiteX6" fmla="*/ 8156794 w 8156794"/>
                          <a:gd name="connsiteY6" fmla="*/ 0 h 3066827"/>
                          <a:gd name="connsiteX0" fmla="*/ 8123689 w 8156794"/>
                          <a:gd name="connsiteY0" fmla="*/ 0 h 2999866"/>
                          <a:gd name="connsiteX1" fmla="*/ 8156794 w 8156794"/>
                          <a:gd name="connsiteY1" fmla="*/ 1606559 h 2999866"/>
                          <a:gd name="connsiteX2" fmla="*/ 4123353 w 8156794"/>
                          <a:gd name="connsiteY2" fmla="*/ 2999689 h 2999866"/>
                          <a:gd name="connsiteX3" fmla="*/ 2295 w 8156794"/>
                          <a:gd name="connsiteY3" fmla="*/ 1551125 h 2999866"/>
                          <a:gd name="connsiteX4" fmla="*/ 767 w 8156794"/>
                          <a:gd name="connsiteY4" fmla="*/ 80184 h 2999866"/>
                          <a:gd name="connsiteX5" fmla="*/ 4068271 w 8156794"/>
                          <a:gd name="connsiteY5" fmla="*/ 1499081 h 2999866"/>
                          <a:gd name="connsiteX6" fmla="*/ 8123689 w 8156794"/>
                          <a:gd name="connsiteY6" fmla="*/ 0 h 2999866"/>
                          <a:gd name="connsiteX0" fmla="*/ 8167828 w 8167828"/>
                          <a:gd name="connsiteY0" fmla="*/ 0 h 3026651"/>
                          <a:gd name="connsiteX1" fmla="*/ 8156794 w 8167828"/>
                          <a:gd name="connsiteY1" fmla="*/ 1633344 h 3026651"/>
                          <a:gd name="connsiteX2" fmla="*/ 4123353 w 8167828"/>
                          <a:gd name="connsiteY2" fmla="*/ 3026474 h 3026651"/>
                          <a:gd name="connsiteX3" fmla="*/ 2295 w 8167828"/>
                          <a:gd name="connsiteY3" fmla="*/ 1577910 h 3026651"/>
                          <a:gd name="connsiteX4" fmla="*/ 767 w 8167828"/>
                          <a:gd name="connsiteY4" fmla="*/ 106969 h 3026651"/>
                          <a:gd name="connsiteX5" fmla="*/ 4068271 w 8167828"/>
                          <a:gd name="connsiteY5" fmla="*/ 1525866 h 3026651"/>
                          <a:gd name="connsiteX6" fmla="*/ 8167828 w 8167828"/>
                          <a:gd name="connsiteY6" fmla="*/ 0 h 3026651"/>
                          <a:gd name="connsiteX0" fmla="*/ 8167828 w 8167828"/>
                          <a:gd name="connsiteY0" fmla="*/ 0 h 3027228"/>
                          <a:gd name="connsiteX1" fmla="*/ 8145760 w 8167828"/>
                          <a:gd name="connsiteY1" fmla="*/ 1686913 h 3027228"/>
                          <a:gd name="connsiteX2" fmla="*/ 4123353 w 8167828"/>
                          <a:gd name="connsiteY2" fmla="*/ 3026474 h 3027228"/>
                          <a:gd name="connsiteX3" fmla="*/ 2295 w 8167828"/>
                          <a:gd name="connsiteY3" fmla="*/ 1577910 h 3027228"/>
                          <a:gd name="connsiteX4" fmla="*/ 767 w 8167828"/>
                          <a:gd name="connsiteY4" fmla="*/ 106969 h 3027228"/>
                          <a:gd name="connsiteX5" fmla="*/ 4068271 w 8167828"/>
                          <a:gd name="connsiteY5" fmla="*/ 1525866 h 3027228"/>
                          <a:gd name="connsiteX6" fmla="*/ 8167828 w 8167828"/>
                          <a:gd name="connsiteY6" fmla="*/ 0 h 3027228"/>
                          <a:gd name="connsiteX0" fmla="*/ 8156794 w 8156794"/>
                          <a:gd name="connsiteY0" fmla="*/ 0 h 2933483"/>
                          <a:gd name="connsiteX1" fmla="*/ 8145760 w 8156794"/>
                          <a:gd name="connsiteY1" fmla="*/ 1593168 h 2933483"/>
                          <a:gd name="connsiteX2" fmla="*/ 4123353 w 8156794"/>
                          <a:gd name="connsiteY2" fmla="*/ 2932729 h 2933483"/>
                          <a:gd name="connsiteX3" fmla="*/ 2295 w 8156794"/>
                          <a:gd name="connsiteY3" fmla="*/ 1484165 h 2933483"/>
                          <a:gd name="connsiteX4" fmla="*/ 767 w 8156794"/>
                          <a:gd name="connsiteY4" fmla="*/ 13224 h 2933483"/>
                          <a:gd name="connsiteX5" fmla="*/ 4068271 w 8156794"/>
                          <a:gd name="connsiteY5" fmla="*/ 1432121 h 2933483"/>
                          <a:gd name="connsiteX6" fmla="*/ 8156794 w 8156794"/>
                          <a:gd name="connsiteY6" fmla="*/ 0 h 2933483"/>
                          <a:gd name="connsiteX0" fmla="*/ 8156794 w 8156794"/>
                          <a:gd name="connsiteY0" fmla="*/ 0 h 2933483"/>
                          <a:gd name="connsiteX1" fmla="*/ 8145760 w 8156794"/>
                          <a:gd name="connsiteY1" fmla="*/ 1593168 h 2933483"/>
                          <a:gd name="connsiteX2" fmla="*/ 4123353 w 8156794"/>
                          <a:gd name="connsiteY2" fmla="*/ 2932729 h 2933483"/>
                          <a:gd name="connsiteX3" fmla="*/ 2295 w 8156794"/>
                          <a:gd name="connsiteY3" fmla="*/ 1484165 h 2933483"/>
                          <a:gd name="connsiteX4" fmla="*/ 767 w 8156794"/>
                          <a:gd name="connsiteY4" fmla="*/ 13224 h 2933483"/>
                          <a:gd name="connsiteX5" fmla="*/ 4068271 w 8156794"/>
                          <a:gd name="connsiteY5" fmla="*/ 1432121 h 2933483"/>
                          <a:gd name="connsiteX6" fmla="*/ 8156794 w 8156794"/>
                          <a:gd name="connsiteY6" fmla="*/ 0 h 2933483"/>
                          <a:gd name="connsiteX0" fmla="*/ 8123689 w 8145760"/>
                          <a:gd name="connsiteY0" fmla="*/ 13560 h 2920259"/>
                          <a:gd name="connsiteX1" fmla="*/ 8145760 w 8145760"/>
                          <a:gd name="connsiteY1" fmla="*/ 1579944 h 2920259"/>
                          <a:gd name="connsiteX2" fmla="*/ 4123353 w 8145760"/>
                          <a:gd name="connsiteY2" fmla="*/ 2919505 h 2920259"/>
                          <a:gd name="connsiteX3" fmla="*/ 2295 w 8145760"/>
                          <a:gd name="connsiteY3" fmla="*/ 1470941 h 2920259"/>
                          <a:gd name="connsiteX4" fmla="*/ 767 w 8145760"/>
                          <a:gd name="connsiteY4" fmla="*/ 0 h 2920259"/>
                          <a:gd name="connsiteX5" fmla="*/ 4068271 w 8145760"/>
                          <a:gd name="connsiteY5" fmla="*/ 1418897 h 2920259"/>
                          <a:gd name="connsiteX6" fmla="*/ 8123689 w 8145760"/>
                          <a:gd name="connsiteY6" fmla="*/ 13560 h 2920259"/>
                          <a:gd name="connsiteX0" fmla="*/ 8178863 w 8178863"/>
                          <a:gd name="connsiteY0" fmla="*/ 26952 h 2920259"/>
                          <a:gd name="connsiteX1" fmla="*/ 8145760 w 8178863"/>
                          <a:gd name="connsiteY1" fmla="*/ 1579944 h 2920259"/>
                          <a:gd name="connsiteX2" fmla="*/ 4123353 w 8178863"/>
                          <a:gd name="connsiteY2" fmla="*/ 2919505 h 2920259"/>
                          <a:gd name="connsiteX3" fmla="*/ 2295 w 8178863"/>
                          <a:gd name="connsiteY3" fmla="*/ 1470941 h 2920259"/>
                          <a:gd name="connsiteX4" fmla="*/ 767 w 8178863"/>
                          <a:gd name="connsiteY4" fmla="*/ 0 h 2920259"/>
                          <a:gd name="connsiteX5" fmla="*/ 4068271 w 8178863"/>
                          <a:gd name="connsiteY5" fmla="*/ 1418897 h 2920259"/>
                          <a:gd name="connsiteX6" fmla="*/ 8178863 w 8178863"/>
                          <a:gd name="connsiteY6" fmla="*/ 26952 h 2920259"/>
                          <a:gd name="connsiteX0" fmla="*/ 8167827 w 8167827"/>
                          <a:gd name="connsiteY0" fmla="*/ 40343 h 2920259"/>
                          <a:gd name="connsiteX1" fmla="*/ 8145760 w 8167827"/>
                          <a:gd name="connsiteY1" fmla="*/ 1579944 h 2920259"/>
                          <a:gd name="connsiteX2" fmla="*/ 4123353 w 8167827"/>
                          <a:gd name="connsiteY2" fmla="*/ 2919505 h 2920259"/>
                          <a:gd name="connsiteX3" fmla="*/ 2295 w 8167827"/>
                          <a:gd name="connsiteY3" fmla="*/ 1470941 h 2920259"/>
                          <a:gd name="connsiteX4" fmla="*/ 767 w 8167827"/>
                          <a:gd name="connsiteY4" fmla="*/ 0 h 2920259"/>
                          <a:gd name="connsiteX5" fmla="*/ 4068271 w 8167827"/>
                          <a:gd name="connsiteY5" fmla="*/ 1418897 h 2920259"/>
                          <a:gd name="connsiteX6" fmla="*/ 8167827 w 8167827"/>
                          <a:gd name="connsiteY6" fmla="*/ 40343 h 2920259"/>
                          <a:gd name="connsiteX0" fmla="*/ 8123687 w 8145760"/>
                          <a:gd name="connsiteY0" fmla="*/ 53735 h 2920259"/>
                          <a:gd name="connsiteX1" fmla="*/ 8145760 w 8145760"/>
                          <a:gd name="connsiteY1" fmla="*/ 1579944 h 2920259"/>
                          <a:gd name="connsiteX2" fmla="*/ 4123353 w 8145760"/>
                          <a:gd name="connsiteY2" fmla="*/ 2919505 h 2920259"/>
                          <a:gd name="connsiteX3" fmla="*/ 2295 w 8145760"/>
                          <a:gd name="connsiteY3" fmla="*/ 1470941 h 2920259"/>
                          <a:gd name="connsiteX4" fmla="*/ 767 w 8145760"/>
                          <a:gd name="connsiteY4" fmla="*/ 0 h 2920259"/>
                          <a:gd name="connsiteX5" fmla="*/ 4068271 w 8145760"/>
                          <a:gd name="connsiteY5" fmla="*/ 1418897 h 2920259"/>
                          <a:gd name="connsiteX6" fmla="*/ 8123687 w 8145760"/>
                          <a:gd name="connsiteY6" fmla="*/ 53735 h 2920259"/>
                          <a:gd name="connsiteX0" fmla="*/ 8161918 w 8161918"/>
                          <a:gd name="connsiteY0" fmla="*/ 0 h 2943855"/>
                          <a:gd name="connsiteX1" fmla="*/ 8145760 w 8161918"/>
                          <a:gd name="connsiteY1" fmla="*/ 1603540 h 2943855"/>
                          <a:gd name="connsiteX2" fmla="*/ 4123353 w 8161918"/>
                          <a:gd name="connsiteY2" fmla="*/ 2943101 h 2943855"/>
                          <a:gd name="connsiteX3" fmla="*/ 2295 w 8161918"/>
                          <a:gd name="connsiteY3" fmla="*/ 1494537 h 2943855"/>
                          <a:gd name="connsiteX4" fmla="*/ 767 w 8161918"/>
                          <a:gd name="connsiteY4" fmla="*/ 23596 h 2943855"/>
                          <a:gd name="connsiteX5" fmla="*/ 4068271 w 8161918"/>
                          <a:gd name="connsiteY5" fmla="*/ 1442493 h 2943855"/>
                          <a:gd name="connsiteX6" fmla="*/ 8161918 w 8161918"/>
                          <a:gd name="connsiteY6" fmla="*/ 0 h 2943855"/>
                          <a:gd name="connsiteX0" fmla="*/ 8144926 w 8145760"/>
                          <a:gd name="connsiteY0" fmla="*/ 43424 h 2920259"/>
                          <a:gd name="connsiteX1" fmla="*/ 8145760 w 8145760"/>
                          <a:gd name="connsiteY1" fmla="*/ 1579944 h 2920259"/>
                          <a:gd name="connsiteX2" fmla="*/ 4123353 w 8145760"/>
                          <a:gd name="connsiteY2" fmla="*/ 2919505 h 2920259"/>
                          <a:gd name="connsiteX3" fmla="*/ 2295 w 8145760"/>
                          <a:gd name="connsiteY3" fmla="*/ 1470941 h 2920259"/>
                          <a:gd name="connsiteX4" fmla="*/ 767 w 8145760"/>
                          <a:gd name="connsiteY4" fmla="*/ 0 h 2920259"/>
                          <a:gd name="connsiteX5" fmla="*/ 4068271 w 8145760"/>
                          <a:gd name="connsiteY5" fmla="*/ 1418897 h 2920259"/>
                          <a:gd name="connsiteX6" fmla="*/ 8144926 w 8145760"/>
                          <a:gd name="connsiteY6" fmla="*/ 43424 h 2920259"/>
                          <a:gd name="connsiteX0" fmla="*/ 8161918 w 8161918"/>
                          <a:gd name="connsiteY0" fmla="*/ 0 h 2959321"/>
                          <a:gd name="connsiteX1" fmla="*/ 8145760 w 8161918"/>
                          <a:gd name="connsiteY1" fmla="*/ 1619006 h 2959321"/>
                          <a:gd name="connsiteX2" fmla="*/ 4123353 w 8161918"/>
                          <a:gd name="connsiteY2" fmla="*/ 2958567 h 2959321"/>
                          <a:gd name="connsiteX3" fmla="*/ 2295 w 8161918"/>
                          <a:gd name="connsiteY3" fmla="*/ 1510003 h 2959321"/>
                          <a:gd name="connsiteX4" fmla="*/ 767 w 8161918"/>
                          <a:gd name="connsiteY4" fmla="*/ 39062 h 2959321"/>
                          <a:gd name="connsiteX5" fmla="*/ 4068271 w 8161918"/>
                          <a:gd name="connsiteY5" fmla="*/ 1457959 h 2959321"/>
                          <a:gd name="connsiteX6" fmla="*/ 8161918 w 8161918"/>
                          <a:gd name="connsiteY6" fmla="*/ 0 h 2959321"/>
                          <a:gd name="connsiteX0" fmla="*/ 8161918 w 8162752"/>
                          <a:gd name="connsiteY0" fmla="*/ 0 h 2959488"/>
                          <a:gd name="connsiteX1" fmla="*/ 8162752 w 8162752"/>
                          <a:gd name="connsiteY1" fmla="*/ 1629317 h 2959488"/>
                          <a:gd name="connsiteX2" fmla="*/ 4123353 w 8162752"/>
                          <a:gd name="connsiteY2" fmla="*/ 2958567 h 2959488"/>
                          <a:gd name="connsiteX3" fmla="*/ 2295 w 8162752"/>
                          <a:gd name="connsiteY3" fmla="*/ 1510003 h 2959488"/>
                          <a:gd name="connsiteX4" fmla="*/ 767 w 8162752"/>
                          <a:gd name="connsiteY4" fmla="*/ 39062 h 2959488"/>
                          <a:gd name="connsiteX5" fmla="*/ 4068271 w 8162752"/>
                          <a:gd name="connsiteY5" fmla="*/ 1457959 h 2959488"/>
                          <a:gd name="connsiteX6" fmla="*/ 8161918 w 8162752"/>
                          <a:gd name="connsiteY6" fmla="*/ 0 h 2959488"/>
                          <a:gd name="connsiteX0" fmla="*/ 8165930 w 8166764"/>
                          <a:gd name="connsiteY0" fmla="*/ 7337 h 2966825"/>
                          <a:gd name="connsiteX1" fmla="*/ 8166764 w 8166764"/>
                          <a:gd name="connsiteY1" fmla="*/ 1636654 h 2966825"/>
                          <a:gd name="connsiteX2" fmla="*/ 4127365 w 8166764"/>
                          <a:gd name="connsiteY2" fmla="*/ 2965904 h 2966825"/>
                          <a:gd name="connsiteX3" fmla="*/ 6307 w 8166764"/>
                          <a:gd name="connsiteY3" fmla="*/ 1517340 h 2966825"/>
                          <a:gd name="connsiteX4" fmla="*/ 532 w 8166764"/>
                          <a:gd name="connsiteY4" fmla="*/ 0 h 2966825"/>
                          <a:gd name="connsiteX5" fmla="*/ 4072283 w 8166764"/>
                          <a:gd name="connsiteY5" fmla="*/ 1465296 h 2966825"/>
                          <a:gd name="connsiteX6" fmla="*/ 8165930 w 8166764"/>
                          <a:gd name="connsiteY6" fmla="*/ 7337 h 2966825"/>
                          <a:gd name="connsiteX0" fmla="*/ 8168119 w 8168953"/>
                          <a:gd name="connsiteY0" fmla="*/ 7337 h 2966682"/>
                          <a:gd name="connsiteX1" fmla="*/ 8168953 w 8168953"/>
                          <a:gd name="connsiteY1" fmla="*/ 1636654 h 2966682"/>
                          <a:gd name="connsiteX2" fmla="*/ 4129554 w 8168953"/>
                          <a:gd name="connsiteY2" fmla="*/ 2965904 h 2966682"/>
                          <a:gd name="connsiteX3" fmla="*/ 0 w 8168953"/>
                          <a:gd name="connsiteY3" fmla="*/ 1527651 h 2966682"/>
                          <a:gd name="connsiteX4" fmla="*/ 2721 w 8168953"/>
                          <a:gd name="connsiteY4" fmla="*/ 0 h 2966682"/>
                          <a:gd name="connsiteX5" fmla="*/ 4074472 w 8168953"/>
                          <a:gd name="connsiteY5" fmla="*/ 1465296 h 2966682"/>
                          <a:gd name="connsiteX6" fmla="*/ 8168119 w 8168953"/>
                          <a:gd name="connsiteY6" fmla="*/ 7337 h 2966682"/>
                          <a:gd name="connsiteX0" fmla="*/ 8168119 w 8168953"/>
                          <a:gd name="connsiteY0" fmla="*/ 7337 h 3100377"/>
                          <a:gd name="connsiteX1" fmla="*/ 8168953 w 8168953"/>
                          <a:gd name="connsiteY1" fmla="*/ 1636654 h 3100377"/>
                          <a:gd name="connsiteX2" fmla="*/ 4118520 w 8168953"/>
                          <a:gd name="connsiteY2" fmla="*/ 3099826 h 3100377"/>
                          <a:gd name="connsiteX3" fmla="*/ 0 w 8168953"/>
                          <a:gd name="connsiteY3" fmla="*/ 1527651 h 3100377"/>
                          <a:gd name="connsiteX4" fmla="*/ 2721 w 8168953"/>
                          <a:gd name="connsiteY4" fmla="*/ 0 h 3100377"/>
                          <a:gd name="connsiteX5" fmla="*/ 4074472 w 8168953"/>
                          <a:gd name="connsiteY5" fmla="*/ 1465296 h 3100377"/>
                          <a:gd name="connsiteX6" fmla="*/ 8168119 w 8168953"/>
                          <a:gd name="connsiteY6" fmla="*/ 7337 h 3100377"/>
                          <a:gd name="connsiteX0" fmla="*/ 8168119 w 8168953"/>
                          <a:gd name="connsiteY0" fmla="*/ 7337 h 3100429"/>
                          <a:gd name="connsiteX1" fmla="*/ 8168953 w 8168953"/>
                          <a:gd name="connsiteY1" fmla="*/ 1636654 h 3100429"/>
                          <a:gd name="connsiteX2" fmla="*/ 4118520 w 8168953"/>
                          <a:gd name="connsiteY2" fmla="*/ 3099826 h 3100429"/>
                          <a:gd name="connsiteX3" fmla="*/ 0 w 8168953"/>
                          <a:gd name="connsiteY3" fmla="*/ 1527651 h 3100429"/>
                          <a:gd name="connsiteX4" fmla="*/ 2721 w 8168953"/>
                          <a:gd name="connsiteY4" fmla="*/ 0 h 3100429"/>
                          <a:gd name="connsiteX5" fmla="*/ 4074472 w 8168953"/>
                          <a:gd name="connsiteY5" fmla="*/ 1465296 h 3100429"/>
                          <a:gd name="connsiteX6" fmla="*/ 8168119 w 8168953"/>
                          <a:gd name="connsiteY6" fmla="*/ 7337 h 3100429"/>
                          <a:gd name="connsiteX0" fmla="*/ 8165849 w 8166683"/>
                          <a:gd name="connsiteY0" fmla="*/ 7337 h 3099826"/>
                          <a:gd name="connsiteX1" fmla="*/ 8166683 w 8166683"/>
                          <a:gd name="connsiteY1" fmla="*/ 1636654 h 3099826"/>
                          <a:gd name="connsiteX2" fmla="*/ 4116250 w 8166683"/>
                          <a:gd name="connsiteY2" fmla="*/ 3099826 h 3099826"/>
                          <a:gd name="connsiteX3" fmla="*/ 8764 w 8166683"/>
                          <a:gd name="connsiteY3" fmla="*/ 1634789 h 3099826"/>
                          <a:gd name="connsiteX4" fmla="*/ 451 w 8166683"/>
                          <a:gd name="connsiteY4" fmla="*/ 0 h 3099826"/>
                          <a:gd name="connsiteX5" fmla="*/ 4072202 w 8166683"/>
                          <a:gd name="connsiteY5" fmla="*/ 1465296 h 3099826"/>
                          <a:gd name="connsiteX6" fmla="*/ 8165849 w 8166683"/>
                          <a:gd name="connsiteY6" fmla="*/ 7337 h 3099826"/>
                          <a:gd name="connsiteX0" fmla="*/ 8165849 w 8166683"/>
                          <a:gd name="connsiteY0" fmla="*/ 7337 h 3099826"/>
                          <a:gd name="connsiteX1" fmla="*/ 8166683 w 8166683"/>
                          <a:gd name="connsiteY1" fmla="*/ 1636654 h 3099826"/>
                          <a:gd name="connsiteX2" fmla="*/ 4116250 w 8166683"/>
                          <a:gd name="connsiteY2" fmla="*/ 3099826 h 3099826"/>
                          <a:gd name="connsiteX3" fmla="*/ 8764 w 8166683"/>
                          <a:gd name="connsiteY3" fmla="*/ 1634789 h 3099826"/>
                          <a:gd name="connsiteX4" fmla="*/ 451 w 8166683"/>
                          <a:gd name="connsiteY4" fmla="*/ 0 h 3099826"/>
                          <a:gd name="connsiteX5" fmla="*/ 4072202 w 8166683"/>
                          <a:gd name="connsiteY5" fmla="*/ 1465296 h 3099826"/>
                          <a:gd name="connsiteX6" fmla="*/ 8165849 w 8166683"/>
                          <a:gd name="connsiteY6" fmla="*/ 7337 h 3099826"/>
                          <a:gd name="connsiteX0" fmla="*/ 8165849 w 8166683"/>
                          <a:gd name="connsiteY0" fmla="*/ 7337 h 3099826"/>
                          <a:gd name="connsiteX1" fmla="*/ 8166683 w 8166683"/>
                          <a:gd name="connsiteY1" fmla="*/ 1636654 h 3099826"/>
                          <a:gd name="connsiteX2" fmla="*/ 4116250 w 8166683"/>
                          <a:gd name="connsiteY2" fmla="*/ 3099826 h 3099826"/>
                          <a:gd name="connsiteX3" fmla="*/ 8764 w 8166683"/>
                          <a:gd name="connsiteY3" fmla="*/ 1634789 h 3099826"/>
                          <a:gd name="connsiteX4" fmla="*/ 451 w 8166683"/>
                          <a:gd name="connsiteY4" fmla="*/ 0 h 3099826"/>
                          <a:gd name="connsiteX5" fmla="*/ 4061168 w 8166683"/>
                          <a:gd name="connsiteY5" fmla="*/ 1438511 h 3099826"/>
                          <a:gd name="connsiteX6" fmla="*/ 8165849 w 8166683"/>
                          <a:gd name="connsiteY6" fmla="*/ 7337 h 3099826"/>
                          <a:gd name="connsiteX0" fmla="*/ 8165849 w 8166683"/>
                          <a:gd name="connsiteY0" fmla="*/ 7337 h 3099826"/>
                          <a:gd name="connsiteX1" fmla="*/ 8166683 w 8166683"/>
                          <a:gd name="connsiteY1" fmla="*/ 1636654 h 3099826"/>
                          <a:gd name="connsiteX2" fmla="*/ 4116250 w 8166683"/>
                          <a:gd name="connsiteY2" fmla="*/ 3099826 h 3099826"/>
                          <a:gd name="connsiteX3" fmla="*/ 8764 w 8166683"/>
                          <a:gd name="connsiteY3" fmla="*/ 1634789 h 3099826"/>
                          <a:gd name="connsiteX4" fmla="*/ 451 w 8166683"/>
                          <a:gd name="connsiteY4" fmla="*/ 0 h 3099826"/>
                          <a:gd name="connsiteX5" fmla="*/ 4061168 w 8166683"/>
                          <a:gd name="connsiteY5" fmla="*/ 1438511 h 3099826"/>
                          <a:gd name="connsiteX6" fmla="*/ 8165849 w 8166683"/>
                          <a:gd name="connsiteY6" fmla="*/ 7337 h 309982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166683" h="3099826">
                            <a:moveTo>
                              <a:pt x="8165849" y="7337"/>
                            </a:moveTo>
                            <a:lnTo>
                              <a:pt x="8166683" y="1636654"/>
                            </a:lnTo>
                            <a:cubicBezTo>
                              <a:pt x="7917761" y="2728489"/>
                              <a:pt x="5475903" y="3100137"/>
                              <a:pt x="4116250" y="3099826"/>
                            </a:cubicBezTo>
                            <a:cubicBezTo>
                              <a:pt x="2756597" y="3099515"/>
                              <a:pt x="245424" y="2744647"/>
                              <a:pt x="8764" y="1634789"/>
                            </a:cubicBezTo>
                            <a:cubicBezTo>
                              <a:pt x="11928" y="1215900"/>
                              <a:pt x="-2713" y="418889"/>
                              <a:pt x="451" y="0"/>
                            </a:cubicBezTo>
                            <a:cubicBezTo>
                              <a:pt x="385485" y="953840"/>
                              <a:pt x="2700268" y="1437288"/>
                              <a:pt x="4061168" y="1438511"/>
                            </a:cubicBezTo>
                            <a:cubicBezTo>
                              <a:pt x="5422068" y="1439734"/>
                              <a:pt x="7793228" y="1089449"/>
                              <a:pt x="8165849" y="7337"/>
                            </a:cubicBezTo>
                            <a:close/>
                          </a:path>
                        </a:pathLst>
                      </a:custGeom>
                      <a:gradFill>
                        <a:gsLst>
                          <a:gs pos="0">
                            <a:srgbClr val="B8C2C9"/>
                          </a:gs>
                          <a:gs pos="21000">
                            <a:schemeClr val="bg1"/>
                          </a:gs>
                          <a:gs pos="60000">
                            <a:srgbClr val="D6DCE0"/>
                          </a:gs>
                          <a:gs pos="100000">
                            <a:srgbClr val="B8C2C9"/>
                          </a:gs>
                        </a:gsLst>
                        <a:lin ang="0" scaled="0"/>
                      </a:gra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r>
                          <a:rPr kumimoji="0" lang="en-US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rPr>
                          <a:t>                   </a:t>
                        </a:r>
                      </a:p>
                    </p:txBody>
                  </p:sp>
                  <p:sp>
                    <p:nvSpPr>
                      <p:cNvPr id="315" name="Oval 314">
                        <a:extLst>
                          <a:ext uri="{FF2B5EF4-FFF2-40B4-BE49-F238E27FC236}">
                            <a16:creationId xmlns:a16="http://schemas.microsoft.com/office/drawing/2014/main" id="{C7C4B94C-718E-BC42-B3DD-65ECBDB87C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466704" y="2997075"/>
                        <a:ext cx="1769640" cy="619577"/>
                      </a:xfrm>
                      <a:prstGeom prst="ellipse">
                        <a:avLst/>
                      </a:prstGeom>
                      <a:solidFill>
                        <a:srgbClr val="B8C2C9"/>
                      </a:soli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r>
                          <a:rPr kumimoji="0" lang="en-US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rPr>
                          <a:t>              </a:t>
                        </a:r>
                      </a:p>
                    </p:txBody>
                  </p:sp>
                </p:grpSp>
                <p:grpSp>
                  <p:nvGrpSpPr>
                    <p:cNvPr id="294" name="Group 293">
                      <a:extLst>
                        <a:ext uri="{FF2B5EF4-FFF2-40B4-BE49-F238E27FC236}">
                          <a16:creationId xmlns:a16="http://schemas.microsoft.com/office/drawing/2014/main" id="{EF8CC307-7C37-7946-B4D3-A9A26E59807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977616" y="3038475"/>
                      <a:ext cx="768409" cy="553944"/>
                      <a:chOff x="1968091" y="3022600"/>
                      <a:chExt cx="768409" cy="553944"/>
                    </a:xfrm>
                  </p:grpSpPr>
                  <p:grpSp>
                    <p:nvGrpSpPr>
                      <p:cNvPr id="295" name="Group 294">
                        <a:extLst>
                          <a:ext uri="{FF2B5EF4-FFF2-40B4-BE49-F238E27FC236}">
                            <a16:creationId xmlns:a16="http://schemas.microsoft.com/office/drawing/2014/main" id="{CB7CD814-5CDC-5645-AE0C-90FDDAFDE80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032000" y="3022600"/>
                        <a:ext cx="257175" cy="544419"/>
                        <a:chOff x="2441575" y="2479675"/>
                        <a:chExt cx="765175" cy="1028347"/>
                      </a:xfrm>
                    </p:grpSpPr>
                    <p:sp>
                      <p:nvSpPr>
                        <p:cNvPr id="312" name="Parallelogram 311">
                          <a:extLst>
                            <a:ext uri="{FF2B5EF4-FFF2-40B4-BE49-F238E27FC236}">
                              <a16:creationId xmlns:a16="http://schemas.microsoft.com/office/drawing/2014/main" id="{8E889163-B02D-E347-A498-06833F8E35D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441575" y="2479675"/>
                          <a:ext cx="765175" cy="1025525"/>
                        </a:xfrm>
                        <a:prstGeom prst="parallelogram">
                          <a:avLst>
                            <a:gd name="adj" fmla="val 62205"/>
                          </a:avLst>
                        </a:prstGeom>
                        <a:solidFill>
                          <a:srgbClr val="011199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dirty="0"/>
                        </a:p>
                      </p:txBody>
                    </p:sp>
                    <p:sp>
                      <p:nvSpPr>
                        <p:cNvPr id="313" name="Parallelogram 312">
                          <a:extLst>
                            <a:ext uri="{FF2B5EF4-FFF2-40B4-BE49-F238E27FC236}">
                              <a16:creationId xmlns:a16="http://schemas.microsoft.com/office/drawing/2014/main" id="{B05B7D60-9C12-8745-B9A5-0F06F770CD2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571751" y="2558697"/>
                          <a:ext cx="603250" cy="949325"/>
                        </a:xfrm>
                        <a:prstGeom prst="parallelogram">
                          <a:avLst>
                            <a:gd name="adj" fmla="val 72206"/>
                          </a:avLst>
                        </a:prstGeom>
                        <a:solidFill>
                          <a:srgbClr val="8FAADC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dirty="0"/>
                        </a:p>
                      </p:txBody>
                    </p:sp>
                  </p:grpSp>
                  <p:grpSp>
                    <p:nvGrpSpPr>
                      <p:cNvPr id="296" name="Group 295">
                        <a:extLst>
                          <a:ext uri="{FF2B5EF4-FFF2-40B4-BE49-F238E27FC236}">
                            <a16:creationId xmlns:a16="http://schemas.microsoft.com/office/drawing/2014/main" id="{4CBF821B-0228-DA47-9701-A3B07F74EBA9}"/>
                          </a:ext>
                        </a:extLst>
                      </p:cNvPr>
                      <p:cNvGrpSpPr/>
                      <p:nvPr/>
                    </p:nvGrpSpPr>
                    <p:grpSpPr>
                      <a:xfrm flipH="1">
                        <a:off x="2441575" y="3032125"/>
                        <a:ext cx="257175" cy="544419"/>
                        <a:chOff x="2441575" y="2479675"/>
                        <a:chExt cx="765175" cy="1028347"/>
                      </a:xfrm>
                    </p:grpSpPr>
                    <p:sp>
                      <p:nvSpPr>
                        <p:cNvPr id="310" name="Parallelogram 309">
                          <a:extLst>
                            <a:ext uri="{FF2B5EF4-FFF2-40B4-BE49-F238E27FC236}">
                              <a16:creationId xmlns:a16="http://schemas.microsoft.com/office/drawing/2014/main" id="{B7BA5D20-D1EE-A042-B6D8-88262399893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441575" y="2479675"/>
                          <a:ext cx="765175" cy="1025525"/>
                        </a:xfrm>
                        <a:prstGeom prst="parallelogram">
                          <a:avLst>
                            <a:gd name="adj" fmla="val 62205"/>
                          </a:avLst>
                        </a:prstGeom>
                        <a:solidFill>
                          <a:srgbClr val="011199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dirty="0"/>
                        </a:p>
                      </p:txBody>
                    </p:sp>
                    <p:sp>
                      <p:nvSpPr>
                        <p:cNvPr id="311" name="Parallelogram 310">
                          <a:extLst>
                            <a:ext uri="{FF2B5EF4-FFF2-40B4-BE49-F238E27FC236}">
                              <a16:creationId xmlns:a16="http://schemas.microsoft.com/office/drawing/2014/main" id="{209D920C-CBF5-8B4A-A3D6-3A0C29BC628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571751" y="2558697"/>
                          <a:ext cx="603250" cy="949325"/>
                        </a:xfrm>
                        <a:prstGeom prst="parallelogram">
                          <a:avLst>
                            <a:gd name="adj" fmla="val 72206"/>
                          </a:avLst>
                        </a:prstGeom>
                        <a:solidFill>
                          <a:srgbClr val="8FAADC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dirty="0"/>
                        </a:p>
                      </p:txBody>
                    </p:sp>
                  </p:grpSp>
                  <p:sp>
                    <p:nvSpPr>
                      <p:cNvPr id="297" name="Parallelogram 296">
                        <a:extLst>
                          <a:ext uri="{FF2B5EF4-FFF2-40B4-BE49-F238E27FC236}">
                            <a16:creationId xmlns:a16="http://schemas.microsoft.com/office/drawing/2014/main" id="{F3DFBC33-07D6-D14F-8660-FB92A0A355B9}"/>
                          </a:ext>
                        </a:extLst>
                      </p:cNvPr>
                      <p:cNvSpPr/>
                      <p:nvPr/>
                    </p:nvSpPr>
                    <p:spPr>
                      <a:xfrm flipV="1">
                        <a:off x="2057400" y="3130550"/>
                        <a:ext cx="625475" cy="60324"/>
                      </a:xfrm>
                      <a:prstGeom prst="parallelogram">
                        <a:avLst>
                          <a:gd name="adj" fmla="val 30290"/>
                        </a:avLst>
                      </a:prstGeom>
                      <a:solidFill>
                        <a:srgbClr val="01119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298" name="Parallelogram 297">
                        <a:extLst>
                          <a:ext uri="{FF2B5EF4-FFF2-40B4-BE49-F238E27FC236}">
                            <a16:creationId xmlns:a16="http://schemas.microsoft.com/office/drawing/2014/main" id="{5F8E4D95-8830-4642-933D-152E438E5BC7}"/>
                          </a:ext>
                        </a:extLst>
                      </p:cNvPr>
                      <p:cNvSpPr/>
                      <p:nvPr/>
                    </p:nvSpPr>
                    <p:spPr>
                      <a:xfrm rot="17056647">
                        <a:off x="2079626" y="3187701"/>
                        <a:ext cx="257175" cy="45719"/>
                      </a:xfrm>
                      <a:prstGeom prst="parallelogram">
                        <a:avLst>
                          <a:gd name="adj" fmla="val 30290"/>
                        </a:avLst>
                      </a:prstGeom>
                      <a:solidFill>
                        <a:srgbClr val="8FAADC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299" name="Parallelogram 298">
                        <a:extLst>
                          <a:ext uri="{FF2B5EF4-FFF2-40B4-BE49-F238E27FC236}">
                            <a16:creationId xmlns:a16="http://schemas.microsoft.com/office/drawing/2014/main" id="{B53D3EC8-FC7D-3F46-960B-2BCCE314822F}"/>
                          </a:ext>
                        </a:extLst>
                      </p:cNvPr>
                      <p:cNvSpPr/>
                      <p:nvPr/>
                    </p:nvSpPr>
                    <p:spPr>
                      <a:xfrm rot="17384936" flipV="1">
                        <a:off x="1990347" y="3141540"/>
                        <a:ext cx="95195" cy="50805"/>
                      </a:xfrm>
                      <a:prstGeom prst="parallelogram">
                        <a:avLst>
                          <a:gd name="adj" fmla="val 30290"/>
                        </a:avLst>
                      </a:prstGeom>
                      <a:solidFill>
                        <a:srgbClr val="01119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00" name="Parallelogram 299">
                        <a:extLst>
                          <a:ext uri="{FF2B5EF4-FFF2-40B4-BE49-F238E27FC236}">
                            <a16:creationId xmlns:a16="http://schemas.microsoft.com/office/drawing/2014/main" id="{69342E0E-2F87-214D-8EBC-4B68F93402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032000" y="3162300"/>
                        <a:ext cx="650875" cy="45719"/>
                      </a:xfrm>
                      <a:prstGeom prst="parallelogram">
                        <a:avLst>
                          <a:gd name="adj" fmla="val 30290"/>
                        </a:avLst>
                      </a:prstGeom>
                      <a:solidFill>
                        <a:srgbClr val="8FAADC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01" name="Parallelogram 300">
                        <a:extLst>
                          <a:ext uri="{FF2B5EF4-FFF2-40B4-BE49-F238E27FC236}">
                            <a16:creationId xmlns:a16="http://schemas.microsoft.com/office/drawing/2014/main" id="{7CDD0829-5C36-0E44-8EF9-190197145B6F}"/>
                          </a:ext>
                        </a:extLst>
                      </p:cNvPr>
                      <p:cNvSpPr/>
                      <p:nvPr/>
                    </p:nvSpPr>
                    <p:spPr>
                      <a:xfrm rot="4215064" flipH="1" flipV="1">
                        <a:off x="2627741" y="3146398"/>
                        <a:ext cx="95195" cy="45719"/>
                      </a:xfrm>
                      <a:prstGeom prst="parallelogram">
                        <a:avLst>
                          <a:gd name="adj" fmla="val 30290"/>
                        </a:avLst>
                      </a:prstGeom>
                      <a:solidFill>
                        <a:srgbClr val="01119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02" name="Parallelogram 301">
                        <a:extLst>
                          <a:ext uri="{FF2B5EF4-FFF2-40B4-BE49-F238E27FC236}">
                            <a16:creationId xmlns:a16="http://schemas.microsoft.com/office/drawing/2014/main" id="{468F4077-4B3A-7849-B5E1-24484BF5706C}"/>
                          </a:ext>
                        </a:extLst>
                      </p:cNvPr>
                      <p:cNvSpPr/>
                      <p:nvPr/>
                    </p:nvSpPr>
                    <p:spPr>
                      <a:xfrm rot="4492456">
                        <a:off x="2397126" y="3197226"/>
                        <a:ext cx="257175" cy="45719"/>
                      </a:xfrm>
                      <a:prstGeom prst="parallelogram">
                        <a:avLst>
                          <a:gd name="adj" fmla="val 30290"/>
                        </a:avLst>
                      </a:prstGeom>
                      <a:solidFill>
                        <a:srgbClr val="8FAADC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grpSp>
                    <p:nvGrpSpPr>
                      <p:cNvPr id="303" name="Group 302">
                        <a:extLst>
                          <a:ext uri="{FF2B5EF4-FFF2-40B4-BE49-F238E27FC236}">
                            <a16:creationId xmlns:a16="http://schemas.microsoft.com/office/drawing/2014/main" id="{0D143A56-E6D4-A94B-986F-BBEC6884603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968091" y="3322545"/>
                        <a:ext cx="768409" cy="96354"/>
                        <a:chOff x="1968092" y="3319370"/>
                        <a:chExt cx="677104" cy="96354"/>
                      </a:xfrm>
                    </p:grpSpPr>
                    <p:sp>
                      <p:nvSpPr>
                        <p:cNvPr id="306" name="Parallelogram 305">
                          <a:extLst>
                            <a:ext uri="{FF2B5EF4-FFF2-40B4-BE49-F238E27FC236}">
                              <a16:creationId xmlns:a16="http://schemas.microsoft.com/office/drawing/2014/main" id="{6C304F3C-95D0-2548-8E7F-827537C311A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flipV="1">
                          <a:off x="2012950" y="3330575"/>
                          <a:ext cx="625475" cy="60324"/>
                        </a:xfrm>
                        <a:prstGeom prst="parallelogram">
                          <a:avLst>
                            <a:gd name="adj" fmla="val 30290"/>
                          </a:avLst>
                        </a:prstGeom>
                        <a:solidFill>
                          <a:srgbClr val="011199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dirty="0"/>
                        </a:p>
                      </p:txBody>
                    </p:sp>
                    <p:sp>
                      <p:nvSpPr>
                        <p:cNvPr id="307" name="Parallelogram 306">
                          <a:extLst>
                            <a:ext uri="{FF2B5EF4-FFF2-40B4-BE49-F238E27FC236}">
                              <a16:creationId xmlns:a16="http://schemas.microsoft.com/office/drawing/2014/main" id="{AA9AD67B-3FD9-634E-AF71-D7AD37EE4D8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7384936" flipV="1">
                          <a:off x="1945897" y="3341565"/>
                          <a:ext cx="95195" cy="50805"/>
                        </a:xfrm>
                        <a:prstGeom prst="parallelogram">
                          <a:avLst>
                            <a:gd name="adj" fmla="val 30290"/>
                          </a:avLst>
                        </a:prstGeom>
                        <a:solidFill>
                          <a:srgbClr val="011199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dirty="0"/>
                        </a:p>
                      </p:txBody>
                    </p:sp>
                    <p:sp>
                      <p:nvSpPr>
                        <p:cNvPr id="308" name="Parallelogram 307">
                          <a:extLst>
                            <a:ext uri="{FF2B5EF4-FFF2-40B4-BE49-F238E27FC236}">
                              <a16:creationId xmlns:a16="http://schemas.microsoft.com/office/drawing/2014/main" id="{B22CE6A1-596E-5545-B5B8-8D41A868B8C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987550" y="3362325"/>
                          <a:ext cx="650875" cy="45719"/>
                        </a:xfrm>
                        <a:prstGeom prst="parallelogram">
                          <a:avLst>
                            <a:gd name="adj" fmla="val 30290"/>
                          </a:avLst>
                        </a:prstGeom>
                        <a:solidFill>
                          <a:srgbClr val="8FAADC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dirty="0"/>
                        </a:p>
                      </p:txBody>
                    </p:sp>
                    <p:sp>
                      <p:nvSpPr>
                        <p:cNvPr id="309" name="Parallelogram 308">
                          <a:extLst>
                            <a:ext uri="{FF2B5EF4-FFF2-40B4-BE49-F238E27FC236}">
                              <a16:creationId xmlns:a16="http://schemas.microsoft.com/office/drawing/2014/main" id="{9FD2047A-D458-CC4F-AD9B-70B23F17B62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4215064" flipH="1" flipV="1">
                          <a:off x="2577455" y="3347983"/>
                          <a:ext cx="95195" cy="40287"/>
                        </a:xfrm>
                        <a:prstGeom prst="parallelogram">
                          <a:avLst>
                            <a:gd name="adj" fmla="val 30290"/>
                          </a:avLst>
                        </a:prstGeom>
                        <a:solidFill>
                          <a:srgbClr val="011199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dirty="0"/>
                        </a:p>
                      </p:txBody>
                    </p:sp>
                  </p:grpSp>
                  <p:sp>
                    <p:nvSpPr>
                      <p:cNvPr id="304" name="Parallelogram 303">
                        <a:extLst>
                          <a:ext uri="{FF2B5EF4-FFF2-40B4-BE49-F238E27FC236}">
                            <a16:creationId xmlns:a16="http://schemas.microsoft.com/office/drawing/2014/main" id="{151B1FCA-94A3-BA49-9F2E-45003647B01F}"/>
                          </a:ext>
                        </a:extLst>
                      </p:cNvPr>
                      <p:cNvSpPr/>
                      <p:nvPr/>
                    </p:nvSpPr>
                    <p:spPr>
                      <a:xfrm rot="4389628">
                        <a:off x="2495482" y="3370576"/>
                        <a:ext cx="160883" cy="55150"/>
                      </a:xfrm>
                      <a:prstGeom prst="parallelogram">
                        <a:avLst>
                          <a:gd name="adj" fmla="val 30290"/>
                        </a:avLst>
                      </a:prstGeom>
                      <a:solidFill>
                        <a:srgbClr val="8FAADC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05" name="Parallelogram 304">
                        <a:extLst>
                          <a:ext uri="{FF2B5EF4-FFF2-40B4-BE49-F238E27FC236}">
                            <a16:creationId xmlns:a16="http://schemas.microsoft.com/office/drawing/2014/main" id="{37C7EC95-C865-C341-9E7A-21973768010D}"/>
                          </a:ext>
                        </a:extLst>
                      </p:cNvPr>
                      <p:cNvSpPr/>
                      <p:nvPr/>
                    </p:nvSpPr>
                    <p:spPr>
                      <a:xfrm rot="17068257">
                        <a:off x="2025651" y="3362326"/>
                        <a:ext cx="257175" cy="45719"/>
                      </a:xfrm>
                      <a:prstGeom prst="parallelogram">
                        <a:avLst>
                          <a:gd name="adj" fmla="val 30290"/>
                        </a:avLst>
                      </a:prstGeom>
                      <a:solidFill>
                        <a:srgbClr val="8FAADC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</p:grpSp>
              </p:grpSp>
            </p:grpSp>
            <p:grpSp>
              <p:nvGrpSpPr>
                <p:cNvPr id="365" name="Group 364">
                  <a:extLst>
                    <a:ext uri="{FF2B5EF4-FFF2-40B4-BE49-F238E27FC236}">
                      <a16:creationId xmlns:a16="http://schemas.microsoft.com/office/drawing/2014/main" id="{856A1DDB-8A37-2946-9861-ED06BA6666AE}"/>
                    </a:ext>
                  </a:extLst>
                </p:cNvPr>
                <p:cNvGrpSpPr/>
                <p:nvPr/>
              </p:nvGrpSpPr>
              <p:grpSpPr>
                <a:xfrm>
                  <a:off x="6186618" y="4320744"/>
                  <a:ext cx="694976" cy="460529"/>
                  <a:chOff x="7493876" y="2774731"/>
                  <a:chExt cx="1481958" cy="894622"/>
                </a:xfrm>
              </p:grpSpPr>
              <p:sp>
                <p:nvSpPr>
                  <p:cNvPr id="366" name="Freeform 365">
                    <a:extLst>
                      <a:ext uri="{FF2B5EF4-FFF2-40B4-BE49-F238E27FC236}">
                        <a16:creationId xmlns:a16="http://schemas.microsoft.com/office/drawing/2014/main" id="{8615A553-E639-DF42-BDCB-5BB57EE59868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367" name="Oval 366">
                    <a:extLst>
                      <a:ext uri="{FF2B5EF4-FFF2-40B4-BE49-F238E27FC236}">
                        <a16:creationId xmlns:a16="http://schemas.microsoft.com/office/drawing/2014/main" id="{F8067D52-9209-6148-A320-1F5BE3B5106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368" name="Group 367">
                    <a:extLst>
                      <a:ext uri="{FF2B5EF4-FFF2-40B4-BE49-F238E27FC236}">
                        <a16:creationId xmlns:a16="http://schemas.microsoft.com/office/drawing/2014/main" id="{798508E8-3B65-D449-8561-602F236A69AB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369" name="Freeform 368">
                      <a:extLst>
                        <a:ext uri="{FF2B5EF4-FFF2-40B4-BE49-F238E27FC236}">
                          <a16:creationId xmlns:a16="http://schemas.microsoft.com/office/drawing/2014/main" id="{AF59777D-3B0D-7B41-B2E2-74E245379B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0" name="Freeform 369">
                      <a:extLst>
                        <a:ext uri="{FF2B5EF4-FFF2-40B4-BE49-F238E27FC236}">
                          <a16:creationId xmlns:a16="http://schemas.microsoft.com/office/drawing/2014/main" id="{B8D755EB-C300-714A-900B-B7C65F9CEA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1" name="Freeform 370">
                      <a:extLst>
                        <a:ext uri="{FF2B5EF4-FFF2-40B4-BE49-F238E27FC236}">
                          <a16:creationId xmlns:a16="http://schemas.microsoft.com/office/drawing/2014/main" id="{93107367-2FA4-ED4F-9007-933D22AD97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2" name="Freeform 371">
                      <a:extLst>
                        <a:ext uri="{FF2B5EF4-FFF2-40B4-BE49-F238E27FC236}">
                          <a16:creationId xmlns:a16="http://schemas.microsoft.com/office/drawing/2014/main" id="{3832D63A-24A8-D64A-B1B2-A5429F1983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373" name="Group 372">
                  <a:extLst>
                    <a:ext uri="{FF2B5EF4-FFF2-40B4-BE49-F238E27FC236}">
                      <a16:creationId xmlns:a16="http://schemas.microsoft.com/office/drawing/2014/main" id="{85D18497-858A-D84C-A6E9-6FE0DB7482FC}"/>
                    </a:ext>
                  </a:extLst>
                </p:cNvPr>
                <p:cNvGrpSpPr/>
                <p:nvPr/>
              </p:nvGrpSpPr>
              <p:grpSpPr>
                <a:xfrm>
                  <a:off x="8007181" y="4312506"/>
                  <a:ext cx="694976" cy="460529"/>
                  <a:chOff x="7493876" y="2774731"/>
                  <a:chExt cx="1481958" cy="894622"/>
                </a:xfrm>
              </p:grpSpPr>
              <p:sp>
                <p:nvSpPr>
                  <p:cNvPr id="374" name="Freeform 373">
                    <a:extLst>
                      <a:ext uri="{FF2B5EF4-FFF2-40B4-BE49-F238E27FC236}">
                        <a16:creationId xmlns:a16="http://schemas.microsoft.com/office/drawing/2014/main" id="{BF5450DD-84DD-4A45-AC8D-808A9F2BEB9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375" name="Oval 374">
                    <a:extLst>
                      <a:ext uri="{FF2B5EF4-FFF2-40B4-BE49-F238E27FC236}">
                        <a16:creationId xmlns:a16="http://schemas.microsoft.com/office/drawing/2014/main" id="{4AC3F3C9-1FB4-9549-A4C7-97C0B23615D8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376" name="Group 375">
                    <a:extLst>
                      <a:ext uri="{FF2B5EF4-FFF2-40B4-BE49-F238E27FC236}">
                        <a16:creationId xmlns:a16="http://schemas.microsoft.com/office/drawing/2014/main" id="{42CE386C-F2A0-5541-B45F-4EB471DBDB7E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377" name="Freeform 376">
                      <a:extLst>
                        <a:ext uri="{FF2B5EF4-FFF2-40B4-BE49-F238E27FC236}">
                          <a16:creationId xmlns:a16="http://schemas.microsoft.com/office/drawing/2014/main" id="{1D699DC1-31D4-D643-AD24-1D6C2CB484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8" name="Freeform 377">
                      <a:extLst>
                        <a:ext uri="{FF2B5EF4-FFF2-40B4-BE49-F238E27FC236}">
                          <a16:creationId xmlns:a16="http://schemas.microsoft.com/office/drawing/2014/main" id="{5FC03BE6-8981-4C41-9F09-AFC69FCE94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9" name="Freeform 378">
                      <a:extLst>
                        <a:ext uri="{FF2B5EF4-FFF2-40B4-BE49-F238E27FC236}">
                          <a16:creationId xmlns:a16="http://schemas.microsoft.com/office/drawing/2014/main" id="{F9E610FD-C3BC-3043-8C97-1CDE74FB67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80" name="Freeform 379">
                      <a:extLst>
                        <a:ext uri="{FF2B5EF4-FFF2-40B4-BE49-F238E27FC236}">
                          <a16:creationId xmlns:a16="http://schemas.microsoft.com/office/drawing/2014/main" id="{C45E6477-B144-F241-B0AA-8D8A371F5D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sp>
            <p:nvSpPr>
              <p:cNvPr id="428" name="TextBox 427">
                <a:extLst>
                  <a:ext uri="{FF2B5EF4-FFF2-40B4-BE49-F238E27FC236}">
                    <a16:creationId xmlns:a16="http://schemas.microsoft.com/office/drawing/2014/main" id="{FCEA10CE-F10F-2B40-8FF7-8413B69B3A33}"/>
                  </a:ext>
                </a:extLst>
              </p:cNvPr>
              <p:cNvSpPr txBox="1"/>
              <p:nvPr/>
            </p:nvSpPr>
            <p:spPr>
              <a:xfrm>
                <a:off x="3405528" y="4791229"/>
                <a:ext cx="1277683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600" dirty="0">
                    <a:solidFill>
                      <a:prstClr val="black"/>
                    </a:solidFill>
                    <a:latin typeface="Calibri"/>
                  </a:rPr>
                  <a:t>base station</a:t>
                </a:r>
                <a:endParaRPr lang="en-US" sz="1200" dirty="0">
                  <a:solidFill>
                    <a:prstClr val="black"/>
                  </a:solidFill>
                  <a:latin typeface="Calibri"/>
                </a:endParaRPr>
              </a:p>
            </p:txBody>
          </p:sp>
          <p:cxnSp>
            <p:nvCxnSpPr>
              <p:cNvPr id="434" name="Straight Arrow Connector 433">
                <a:extLst>
                  <a:ext uri="{FF2B5EF4-FFF2-40B4-BE49-F238E27FC236}">
                    <a16:creationId xmlns:a16="http://schemas.microsoft.com/office/drawing/2014/main" id="{D11E9C6D-FA23-594D-B4A0-61371461943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34266" y="4554323"/>
                <a:ext cx="530281" cy="5419"/>
              </a:xfrm>
              <a:prstGeom prst="straightConnector1">
                <a:avLst/>
              </a:prstGeom>
              <a:ln w="19050">
                <a:solidFill>
                  <a:srgbClr val="011199"/>
                </a:solidFill>
                <a:headEnd type="triangle" w="lg" len="med"/>
                <a:tailEnd type="triangle" w="lg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5" name="Straight Arrow Connector 434">
                <a:extLst>
                  <a:ext uri="{FF2B5EF4-FFF2-40B4-BE49-F238E27FC236}">
                    <a16:creationId xmlns:a16="http://schemas.microsoft.com/office/drawing/2014/main" id="{9E9787C5-171A-164E-A2EC-E94F3700D08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82689" y="4554323"/>
                <a:ext cx="764985" cy="0"/>
              </a:xfrm>
              <a:prstGeom prst="straightConnector1">
                <a:avLst/>
              </a:prstGeom>
              <a:ln w="19050">
                <a:solidFill>
                  <a:srgbClr val="011199"/>
                </a:solidFill>
                <a:headEnd type="none" w="lg" len="med"/>
                <a:tailEnd type="triangle" w="lg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36" name="TextBox 435">
                <a:extLst>
                  <a:ext uri="{FF2B5EF4-FFF2-40B4-BE49-F238E27FC236}">
                    <a16:creationId xmlns:a16="http://schemas.microsoft.com/office/drawing/2014/main" id="{A0F82358-FBA1-D84A-9E2E-12741B5869CA}"/>
                  </a:ext>
                </a:extLst>
              </p:cNvPr>
              <p:cNvSpPr txBox="1"/>
              <p:nvPr/>
            </p:nvSpPr>
            <p:spPr>
              <a:xfrm>
                <a:off x="8052781" y="4766735"/>
                <a:ext cx="763454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600" dirty="0">
                    <a:solidFill>
                      <a:prstClr val="black"/>
                    </a:solidFill>
                    <a:latin typeface="Calibri"/>
                  </a:rPr>
                  <a:t>P-GW</a:t>
                </a:r>
              </a:p>
            </p:txBody>
          </p:sp>
          <p:sp>
            <p:nvSpPr>
              <p:cNvPr id="437" name="TextBox 436">
                <a:extLst>
                  <a:ext uri="{FF2B5EF4-FFF2-40B4-BE49-F238E27FC236}">
                    <a16:creationId xmlns:a16="http://schemas.microsoft.com/office/drawing/2014/main" id="{9E8890E6-D82E-3A4D-A11C-C9A5D25F08A4}"/>
                  </a:ext>
                </a:extLst>
              </p:cNvPr>
              <p:cNvSpPr txBox="1"/>
              <p:nvPr/>
            </p:nvSpPr>
            <p:spPr>
              <a:xfrm>
                <a:off x="6228229" y="4790108"/>
                <a:ext cx="753672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600" dirty="0">
                    <a:solidFill>
                      <a:prstClr val="black"/>
                    </a:solidFill>
                    <a:latin typeface="Calibri"/>
                  </a:rPr>
                  <a:t>S-GW</a:t>
                </a:r>
              </a:p>
            </p:txBody>
          </p:sp>
          <p:pic>
            <p:nvPicPr>
              <p:cNvPr id="440" name="Picture 439">
                <a:extLst>
                  <a:ext uri="{FF2B5EF4-FFF2-40B4-BE49-F238E27FC236}">
                    <a16:creationId xmlns:a16="http://schemas.microsoft.com/office/drawing/2014/main" id="{03FC15D1-88CB-1949-A4D3-E4168B97338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450342" y="4450690"/>
                <a:ext cx="1508938" cy="207264"/>
              </a:xfrm>
              <a:prstGeom prst="rect">
                <a:avLst/>
              </a:prstGeom>
            </p:spPr>
          </p:pic>
          <p:cxnSp>
            <p:nvCxnSpPr>
              <p:cNvPr id="441" name="Straight Arrow Connector 440">
                <a:extLst>
                  <a:ext uri="{FF2B5EF4-FFF2-40B4-BE49-F238E27FC236}">
                    <a16:creationId xmlns:a16="http://schemas.microsoft.com/office/drawing/2014/main" id="{7CAC19E2-26CF-9343-A487-53BAF5D76CA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4279805" y="4554323"/>
                <a:ext cx="214699" cy="7603"/>
              </a:xfrm>
              <a:prstGeom prst="straightConnector1">
                <a:avLst/>
              </a:prstGeom>
              <a:ln w="19050">
                <a:solidFill>
                  <a:srgbClr val="011199"/>
                </a:solidFill>
                <a:headEnd type="none" w="lg" len="med"/>
                <a:tailEnd type="triangle" w="lg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2" name="Straight Arrow Connector 441">
                <a:extLst>
                  <a:ext uri="{FF2B5EF4-FFF2-40B4-BE49-F238E27FC236}">
                    <a16:creationId xmlns:a16="http://schemas.microsoft.com/office/drawing/2014/main" id="{D5F52536-805A-F342-A9F4-681180CF6A6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569965" y="4554323"/>
                <a:ext cx="397397" cy="0"/>
              </a:xfrm>
              <a:prstGeom prst="straightConnector1">
                <a:avLst/>
              </a:prstGeom>
              <a:ln w="19050">
                <a:solidFill>
                  <a:srgbClr val="011199"/>
                </a:solidFill>
                <a:headEnd type="none" w="lg" len="med"/>
                <a:tailEnd type="triangle" w="lg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443" name="Picture 442">
                <a:extLst>
                  <a:ext uri="{FF2B5EF4-FFF2-40B4-BE49-F238E27FC236}">
                    <a16:creationId xmlns:a16="http://schemas.microsoft.com/office/drawing/2014/main" id="{456403D6-6165-1943-9BE5-A8C0D7F8DE2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7020621" y="4458294"/>
                <a:ext cx="816721" cy="207264"/>
              </a:xfrm>
              <a:prstGeom prst="rect">
                <a:avLst/>
              </a:prstGeom>
            </p:spPr>
          </p:pic>
          <p:cxnSp>
            <p:nvCxnSpPr>
              <p:cNvPr id="444" name="Straight Arrow Connector 443">
                <a:extLst>
                  <a:ext uri="{FF2B5EF4-FFF2-40B4-BE49-F238E27FC236}">
                    <a16:creationId xmlns:a16="http://schemas.microsoft.com/office/drawing/2014/main" id="{468982C8-6B67-274B-9623-B5D646A9F7B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6894126" y="4561927"/>
                <a:ext cx="139746" cy="7603"/>
              </a:xfrm>
              <a:prstGeom prst="straightConnector1">
                <a:avLst/>
              </a:prstGeom>
              <a:ln w="19050">
                <a:solidFill>
                  <a:srgbClr val="011199"/>
                </a:solidFill>
                <a:headEnd type="none" w="lg" len="med"/>
                <a:tailEnd type="triangle" w="lg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50" name="TextBox 649">
              <a:extLst>
                <a:ext uri="{FF2B5EF4-FFF2-40B4-BE49-F238E27FC236}">
                  <a16:creationId xmlns:a16="http://schemas.microsoft.com/office/drawing/2014/main" id="{7AE8E14D-3C7E-3C4D-899A-EECBE1981D0B}"/>
                </a:ext>
              </a:extLst>
            </p:cNvPr>
            <p:cNvSpPr txBox="1"/>
            <p:nvPr/>
          </p:nvSpPr>
          <p:spPr>
            <a:xfrm>
              <a:off x="7543800" y="4118420"/>
              <a:ext cx="4226082" cy="11295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2400" dirty="0">
                  <a:solidFill>
                    <a:srgbClr val="C00000"/>
                  </a:solidFill>
                  <a:latin typeface="Calibri"/>
                </a:rPr>
                <a:t>data plane</a:t>
              </a:r>
            </a:p>
            <a:p>
              <a:pPr marL="342900" indent="-282575">
                <a:lnSpc>
                  <a:spcPct val="90000"/>
                </a:lnSpc>
                <a:spcBef>
                  <a:spcPts val="600"/>
                </a:spcBef>
                <a:buClr>
                  <a:srgbClr val="011199"/>
                </a:buClr>
                <a:buFont typeface="Wingdings" pitchFamily="2" charset="2"/>
                <a:buChar char="§"/>
              </a:pPr>
              <a:r>
                <a:rPr lang="en-US" sz="2400" dirty="0">
                  <a:latin typeface="Calibri"/>
                </a:rPr>
                <a:t>new protocols at link, physical layers</a:t>
              </a:r>
            </a:p>
          </p:txBody>
        </p: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633D1603-A64B-F145-A1E2-09B91D2DFF3E}"/>
                </a:ext>
              </a:extLst>
            </p:cNvPr>
            <p:cNvCxnSpPr/>
            <p:nvPr/>
          </p:nvCxnSpPr>
          <p:spPr>
            <a:xfrm>
              <a:off x="1124466" y="3620530"/>
              <a:ext cx="9564129" cy="0"/>
            </a:xfrm>
            <a:prstGeom prst="line">
              <a:avLst/>
            </a:prstGeom>
            <a:ln w="1905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3" name="Group 652">
            <a:extLst>
              <a:ext uri="{FF2B5EF4-FFF2-40B4-BE49-F238E27FC236}">
                <a16:creationId xmlns:a16="http://schemas.microsoft.com/office/drawing/2014/main" id="{7D1DF1AE-E1D6-5743-A791-649C5E92B823}"/>
              </a:ext>
            </a:extLst>
          </p:cNvPr>
          <p:cNvGrpSpPr/>
          <p:nvPr/>
        </p:nvGrpSpPr>
        <p:grpSpPr>
          <a:xfrm>
            <a:off x="4000586" y="4902565"/>
            <a:ext cx="7756939" cy="1064378"/>
            <a:chOff x="4000586" y="4902565"/>
            <a:chExt cx="7756939" cy="1064378"/>
          </a:xfrm>
        </p:grpSpPr>
        <p:grpSp>
          <p:nvGrpSpPr>
            <p:cNvPr id="448" name="Group 447">
              <a:extLst>
                <a:ext uri="{FF2B5EF4-FFF2-40B4-BE49-F238E27FC236}">
                  <a16:creationId xmlns:a16="http://schemas.microsoft.com/office/drawing/2014/main" id="{C93A37D2-1C2E-5848-A79A-A27DCB2A11AB}"/>
                </a:ext>
              </a:extLst>
            </p:cNvPr>
            <p:cNvGrpSpPr/>
            <p:nvPr/>
          </p:nvGrpSpPr>
          <p:grpSpPr>
            <a:xfrm>
              <a:off x="4000586" y="4902565"/>
              <a:ext cx="1695879" cy="1064378"/>
              <a:chOff x="5705818" y="5074585"/>
              <a:chExt cx="1695879" cy="954142"/>
            </a:xfrm>
          </p:grpSpPr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72BE0431-F59D-3E41-B261-0FC69F8ACC1D}"/>
                  </a:ext>
                </a:extLst>
              </p:cNvPr>
              <p:cNvSpPr txBox="1"/>
              <p:nvPr/>
            </p:nvSpPr>
            <p:spPr>
              <a:xfrm>
                <a:off x="5993028" y="5659395"/>
                <a:ext cx="111440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011199"/>
                    </a:solidFill>
                  </a:rPr>
                  <a:t>IP tunnels</a:t>
                </a:r>
              </a:p>
            </p:txBody>
          </p:sp>
          <p:cxnSp>
            <p:nvCxnSpPr>
              <p:cNvPr id="446" name="Straight Connector 445">
                <a:extLst>
                  <a:ext uri="{FF2B5EF4-FFF2-40B4-BE49-F238E27FC236}">
                    <a16:creationId xmlns:a16="http://schemas.microsoft.com/office/drawing/2014/main" id="{CCF3D979-6442-4146-AB30-8C00D62FB12C}"/>
                  </a:ext>
                </a:extLst>
              </p:cNvPr>
              <p:cNvCxnSpPr>
                <a:endCxn id="47" idx="0"/>
              </p:cNvCxnSpPr>
              <p:nvPr/>
            </p:nvCxnSpPr>
            <p:spPr>
              <a:xfrm flipH="1">
                <a:off x="6550232" y="5078627"/>
                <a:ext cx="851465" cy="580768"/>
              </a:xfrm>
              <a:prstGeom prst="line">
                <a:avLst/>
              </a:prstGeom>
              <a:ln w="12700">
                <a:solidFill>
                  <a:srgbClr val="0111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7" name="Straight Connector 446">
                <a:extLst>
                  <a:ext uri="{FF2B5EF4-FFF2-40B4-BE49-F238E27FC236}">
                    <a16:creationId xmlns:a16="http://schemas.microsoft.com/office/drawing/2014/main" id="{2B6F403B-71C7-7441-A65F-001085A240C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705818" y="5074585"/>
                <a:ext cx="851465" cy="580768"/>
              </a:xfrm>
              <a:prstGeom prst="line">
                <a:avLst/>
              </a:prstGeom>
              <a:ln w="12700">
                <a:solidFill>
                  <a:srgbClr val="0111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52" name="TextBox 651">
              <a:extLst>
                <a:ext uri="{FF2B5EF4-FFF2-40B4-BE49-F238E27FC236}">
                  <a16:creationId xmlns:a16="http://schemas.microsoft.com/office/drawing/2014/main" id="{79922F25-9593-A648-96F1-55A2286E30B1}"/>
                </a:ext>
              </a:extLst>
            </p:cNvPr>
            <p:cNvSpPr txBox="1"/>
            <p:nvPr/>
          </p:nvSpPr>
          <p:spPr>
            <a:xfrm>
              <a:off x="7531443" y="5135794"/>
              <a:ext cx="4226082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342900" indent="-282575">
                <a:lnSpc>
                  <a:spcPct val="90000"/>
                </a:lnSpc>
                <a:spcBef>
                  <a:spcPts val="600"/>
                </a:spcBef>
                <a:buClr>
                  <a:srgbClr val="011199"/>
                </a:buClr>
                <a:buFont typeface="Wingdings" pitchFamily="2" charset="2"/>
                <a:buChar char="§"/>
              </a:pPr>
              <a:r>
                <a:rPr lang="en-US" sz="2400" dirty="0">
                  <a:latin typeface="Calibri"/>
                </a:rPr>
                <a:t>extensive use of tunneling to facilitate mobility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722555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3" name="Group 392">
            <a:extLst>
              <a:ext uri="{FF2B5EF4-FFF2-40B4-BE49-F238E27FC236}">
                <a16:creationId xmlns:a16="http://schemas.microsoft.com/office/drawing/2014/main" id="{74A8586B-18B3-3C44-820A-1242FBB5BDB5}"/>
              </a:ext>
            </a:extLst>
          </p:cNvPr>
          <p:cNvGrpSpPr/>
          <p:nvPr/>
        </p:nvGrpSpPr>
        <p:grpSpPr>
          <a:xfrm>
            <a:off x="4770369" y="5117463"/>
            <a:ext cx="4433068" cy="574881"/>
            <a:chOff x="5366964" y="5459934"/>
            <a:chExt cx="4476119" cy="574881"/>
          </a:xfrm>
        </p:grpSpPr>
        <p:sp>
          <p:nvSpPr>
            <p:cNvPr id="394" name="Freeform 393">
              <a:extLst>
                <a:ext uri="{FF2B5EF4-FFF2-40B4-BE49-F238E27FC236}">
                  <a16:creationId xmlns:a16="http://schemas.microsoft.com/office/drawing/2014/main" id="{2399916C-6406-7B44-A9D5-AFF9B5C97AE5}"/>
                </a:ext>
              </a:extLst>
            </p:cNvPr>
            <p:cNvSpPr/>
            <p:nvPr/>
          </p:nvSpPr>
          <p:spPr>
            <a:xfrm>
              <a:off x="5366964" y="5459934"/>
              <a:ext cx="4476119" cy="574881"/>
            </a:xfrm>
            <a:custGeom>
              <a:avLst/>
              <a:gdLst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518548"/>
                <a:gd name="connsiteY0" fmla="*/ 41300 h 846656"/>
                <a:gd name="connsiteX1" fmla="*/ 61642 w 1518548"/>
                <a:gd name="connsiteY1" fmla="*/ 92926 h 846656"/>
                <a:gd name="connsiteX2" fmla="*/ 6574 w 1518548"/>
                <a:gd name="connsiteY2" fmla="*/ 344169 h 846656"/>
                <a:gd name="connsiteX3" fmla="*/ 44433 w 1518548"/>
                <a:gd name="connsiteY3" fmla="*/ 726197 h 846656"/>
                <a:gd name="connsiteX4" fmla="*/ 326661 w 1518548"/>
                <a:gd name="connsiteY4" fmla="*/ 846656 h 846656"/>
                <a:gd name="connsiteX5" fmla="*/ 956510 w 1518548"/>
                <a:gd name="connsiteY5" fmla="*/ 777822 h 846656"/>
                <a:gd name="connsiteX6" fmla="*/ 1472780 w 1518548"/>
                <a:gd name="connsiteY6" fmla="*/ 757172 h 846656"/>
                <a:gd name="connsiteX7" fmla="*/ 1472780 w 1518548"/>
                <a:gd name="connsiteY7" fmla="*/ 357936 h 846656"/>
                <a:gd name="connsiteX8" fmla="*/ 1293806 w 1518548"/>
                <a:gd name="connsiteY8" fmla="*/ 0 h 846656"/>
                <a:gd name="connsiteX9" fmla="*/ 725910 w 1518548"/>
                <a:gd name="connsiteY9" fmla="*/ 55067 h 846656"/>
                <a:gd name="connsiteX10" fmla="*/ 416148 w 1518548"/>
                <a:gd name="connsiteY10" fmla="*/ 41300 h 846656"/>
                <a:gd name="connsiteX0" fmla="*/ 416148 w 1518548"/>
                <a:gd name="connsiteY0" fmla="*/ 84063 h 889419"/>
                <a:gd name="connsiteX1" fmla="*/ 61642 w 1518548"/>
                <a:gd name="connsiteY1" fmla="*/ 135689 h 889419"/>
                <a:gd name="connsiteX2" fmla="*/ 6574 w 1518548"/>
                <a:gd name="connsiteY2" fmla="*/ 386932 h 889419"/>
                <a:gd name="connsiteX3" fmla="*/ 44433 w 1518548"/>
                <a:gd name="connsiteY3" fmla="*/ 768960 h 889419"/>
                <a:gd name="connsiteX4" fmla="*/ 326661 w 1518548"/>
                <a:gd name="connsiteY4" fmla="*/ 889419 h 889419"/>
                <a:gd name="connsiteX5" fmla="*/ 956510 w 1518548"/>
                <a:gd name="connsiteY5" fmla="*/ 820585 h 889419"/>
                <a:gd name="connsiteX6" fmla="*/ 1472780 w 1518548"/>
                <a:gd name="connsiteY6" fmla="*/ 799935 h 889419"/>
                <a:gd name="connsiteX7" fmla="*/ 1472780 w 1518548"/>
                <a:gd name="connsiteY7" fmla="*/ 400699 h 889419"/>
                <a:gd name="connsiteX8" fmla="*/ 1293806 w 1518548"/>
                <a:gd name="connsiteY8" fmla="*/ 42763 h 889419"/>
                <a:gd name="connsiteX9" fmla="*/ 725910 w 1518548"/>
                <a:gd name="connsiteY9" fmla="*/ 97830 h 889419"/>
                <a:gd name="connsiteX10" fmla="*/ 416148 w 1518548"/>
                <a:gd name="connsiteY10" fmla="*/ 84063 h 889419"/>
                <a:gd name="connsiteX0" fmla="*/ 416148 w 1518548"/>
                <a:gd name="connsiteY0" fmla="*/ 52053 h 857409"/>
                <a:gd name="connsiteX1" fmla="*/ 61642 w 1518548"/>
                <a:gd name="connsiteY1" fmla="*/ 103679 h 857409"/>
                <a:gd name="connsiteX2" fmla="*/ 6574 w 1518548"/>
                <a:gd name="connsiteY2" fmla="*/ 354922 h 857409"/>
                <a:gd name="connsiteX3" fmla="*/ 44433 w 1518548"/>
                <a:gd name="connsiteY3" fmla="*/ 736950 h 857409"/>
                <a:gd name="connsiteX4" fmla="*/ 326661 w 1518548"/>
                <a:gd name="connsiteY4" fmla="*/ 857409 h 857409"/>
                <a:gd name="connsiteX5" fmla="*/ 956510 w 1518548"/>
                <a:gd name="connsiteY5" fmla="*/ 788575 h 857409"/>
                <a:gd name="connsiteX6" fmla="*/ 1472780 w 1518548"/>
                <a:gd name="connsiteY6" fmla="*/ 767925 h 857409"/>
                <a:gd name="connsiteX7" fmla="*/ 1472780 w 1518548"/>
                <a:gd name="connsiteY7" fmla="*/ 368689 h 857409"/>
                <a:gd name="connsiteX8" fmla="*/ 1293806 w 1518548"/>
                <a:gd name="connsiteY8" fmla="*/ 10753 h 857409"/>
                <a:gd name="connsiteX9" fmla="*/ 928976 w 1518548"/>
                <a:gd name="connsiteY9" fmla="*/ 89911 h 857409"/>
                <a:gd name="connsiteX10" fmla="*/ 416148 w 1518548"/>
                <a:gd name="connsiteY10" fmla="*/ 52053 h 857409"/>
                <a:gd name="connsiteX0" fmla="*/ 430374 w 1519007"/>
                <a:gd name="connsiteY0" fmla="*/ 231021 h 857409"/>
                <a:gd name="connsiteX1" fmla="*/ 62101 w 1519007"/>
                <a:gd name="connsiteY1" fmla="*/ 103679 h 857409"/>
                <a:gd name="connsiteX2" fmla="*/ 7033 w 1519007"/>
                <a:gd name="connsiteY2" fmla="*/ 354922 h 857409"/>
                <a:gd name="connsiteX3" fmla="*/ 44892 w 1519007"/>
                <a:gd name="connsiteY3" fmla="*/ 736950 h 857409"/>
                <a:gd name="connsiteX4" fmla="*/ 327120 w 1519007"/>
                <a:gd name="connsiteY4" fmla="*/ 857409 h 857409"/>
                <a:gd name="connsiteX5" fmla="*/ 956969 w 1519007"/>
                <a:gd name="connsiteY5" fmla="*/ 788575 h 857409"/>
                <a:gd name="connsiteX6" fmla="*/ 1473239 w 1519007"/>
                <a:gd name="connsiteY6" fmla="*/ 767925 h 857409"/>
                <a:gd name="connsiteX7" fmla="*/ 1473239 w 1519007"/>
                <a:gd name="connsiteY7" fmla="*/ 368689 h 857409"/>
                <a:gd name="connsiteX8" fmla="*/ 1294265 w 1519007"/>
                <a:gd name="connsiteY8" fmla="*/ 10753 h 857409"/>
                <a:gd name="connsiteX9" fmla="*/ 929435 w 1519007"/>
                <a:gd name="connsiteY9" fmla="*/ 89911 h 857409"/>
                <a:gd name="connsiteX10" fmla="*/ 430374 w 1519007"/>
                <a:gd name="connsiteY10" fmla="*/ 231021 h 857409"/>
                <a:gd name="connsiteX0" fmla="*/ 457084 w 1545717"/>
                <a:gd name="connsiteY0" fmla="*/ 231021 h 857409"/>
                <a:gd name="connsiteX1" fmla="*/ 88811 w 1545717"/>
                <a:gd name="connsiteY1" fmla="*/ 103679 h 857409"/>
                <a:gd name="connsiteX2" fmla="*/ 33743 w 1545717"/>
                <a:gd name="connsiteY2" fmla="*/ 354922 h 857409"/>
                <a:gd name="connsiteX3" fmla="*/ 71602 w 1545717"/>
                <a:gd name="connsiteY3" fmla="*/ 736950 h 857409"/>
                <a:gd name="connsiteX4" fmla="*/ 353830 w 1545717"/>
                <a:gd name="connsiteY4" fmla="*/ 857409 h 857409"/>
                <a:gd name="connsiteX5" fmla="*/ 983679 w 1545717"/>
                <a:gd name="connsiteY5" fmla="*/ 788575 h 857409"/>
                <a:gd name="connsiteX6" fmla="*/ 1499949 w 1545717"/>
                <a:gd name="connsiteY6" fmla="*/ 767925 h 857409"/>
                <a:gd name="connsiteX7" fmla="*/ 1499949 w 1545717"/>
                <a:gd name="connsiteY7" fmla="*/ 368689 h 857409"/>
                <a:gd name="connsiteX8" fmla="*/ 1320975 w 1545717"/>
                <a:gd name="connsiteY8" fmla="*/ 10753 h 857409"/>
                <a:gd name="connsiteX9" fmla="*/ 956145 w 1545717"/>
                <a:gd name="connsiteY9" fmla="*/ 89911 h 857409"/>
                <a:gd name="connsiteX10" fmla="*/ 457084 w 1545717"/>
                <a:gd name="connsiteY10" fmla="*/ 231021 h 857409"/>
                <a:gd name="connsiteX0" fmla="*/ 563227 w 1524513"/>
                <a:gd name="connsiteY0" fmla="*/ 182837 h 857409"/>
                <a:gd name="connsiteX1" fmla="*/ 67607 w 1524513"/>
                <a:gd name="connsiteY1" fmla="*/ 103679 h 857409"/>
                <a:gd name="connsiteX2" fmla="*/ 12539 w 1524513"/>
                <a:gd name="connsiteY2" fmla="*/ 354922 h 857409"/>
                <a:gd name="connsiteX3" fmla="*/ 50398 w 1524513"/>
                <a:gd name="connsiteY3" fmla="*/ 736950 h 857409"/>
                <a:gd name="connsiteX4" fmla="*/ 332626 w 1524513"/>
                <a:gd name="connsiteY4" fmla="*/ 857409 h 857409"/>
                <a:gd name="connsiteX5" fmla="*/ 962475 w 1524513"/>
                <a:gd name="connsiteY5" fmla="*/ 788575 h 857409"/>
                <a:gd name="connsiteX6" fmla="*/ 1478745 w 1524513"/>
                <a:gd name="connsiteY6" fmla="*/ 767925 h 857409"/>
                <a:gd name="connsiteX7" fmla="*/ 1478745 w 1524513"/>
                <a:gd name="connsiteY7" fmla="*/ 368689 h 857409"/>
                <a:gd name="connsiteX8" fmla="*/ 1299771 w 1524513"/>
                <a:gd name="connsiteY8" fmla="*/ 10753 h 857409"/>
                <a:gd name="connsiteX9" fmla="*/ 934941 w 1524513"/>
                <a:gd name="connsiteY9" fmla="*/ 89911 h 857409"/>
                <a:gd name="connsiteX10" fmla="*/ 563227 w 1524513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80156 w 1556729"/>
                <a:gd name="connsiteY0" fmla="*/ 95020 h 769592"/>
                <a:gd name="connsiteX1" fmla="*/ 349414 w 1556729"/>
                <a:gd name="connsiteY1" fmla="*/ 232475 h 769592"/>
                <a:gd name="connsiteX2" fmla="*/ 29468 w 1556729"/>
                <a:gd name="connsiteY2" fmla="*/ 267105 h 769592"/>
                <a:gd name="connsiteX3" fmla="*/ 67327 w 1556729"/>
                <a:gd name="connsiteY3" fmla="*/ 649133 h 769592"/>
                <a:gd name="connsiteX4" fmla="*/ 349555 w 1556729"/>
                <a:gd name="connsiteY4" fmla="*/ 769592 h 769592"/>
                <a:gd name="connsiteX5" fmla="*/ 769454 w 1556729"/>
                <a:gd name="connsiteY5" fmla="*/ 638808 h 769592"/>
                <a:gd name="connsiteX6" fmla="*/ 1495674 w 1556729"/>
                <a:gd name="connsiteY6" fmla="*/ 680108 h 769592"/>
                <a:gd name="connsiteX7" fmla="*/ 1495674 w 1556729"/>
                <a:gd name="connsiteY7" fmla="*/ 280872 h 769592"/>
                <a:gd name="connsiteX8" fmla="*/ 1316700 w 1556729"/>
                <a:gd name="connsiteY8" fmla="*/ 50279 h 769592"/>
                <a:gd name="connsiteX9" fmla="*/ 951870 w 1556729"/>
                <a:gd name="connsiteY9" fmla="*/ 2094 h 769592"/>
                <a:gd name="connsiteX10" fmla="*/ 580156 w 1556729"/>
                <a:gd name="connsiteY10" fmla="*/ 95020 h 769592"/>
                <a:gd name="connsiteX0" fmla="*/ 552462 w 1529035"/>
                <a:gd name="connsiteY0" fmla="*/ 95020 h 769592"/>
                <a:gd name="connsiteX1" fmla="*/ 321720 w 1529035"/>
                <a:gd name="connsiteY1" fmla="*/ 232475 h 769592"/>
                <a:gd name="connsiteX2" fmla="*/ 1774 w 1529035"/>
                <a:gd name="connsiteY2" fmla="*/ 267105 h 769592"/>
                <a:gd name="connsiteX3" fmla="*/ 205181 w 1529035"/>
                <a:gd name="connsiteY3" fmla="*/ 597734 h 769592"/>
                <a:gd name="connsiteX4" fmla="*/ 321861 w 1529035"/>
                <a:gd name="connsiteY4" fmla="*/ 769592 h 769592"/>
                <a:gd name="connsiteX5" fmla="*/ 741760 w 1529035"/>
                <a:gd name="connsiteY5" fmla="*/ 638808 h 769592"/>
                <a:gd name="connsiteX6" fmla="*/ 1467980 w 1529035"/>
                <a:gd name="connsiteY6" fmla="*/ 680108 h 769592"/>
                <a:gd name="connsiteX7" fmla="*/ 1467980 w 1529035"/>
                <a:gd name="connsiteY7" fmla="*/ 280872 h 769592"/>
                <a:gd name="connsiteX8" fmla="*/ 1289006 w 1529035"/>
                <a:gd name="connsiteY8" fmla="*/ 50279 h 769592"/>
                <a:gd name="connsiteX9" fmla="*/ 924176 w 1529035"/>
                <a:gd name="connsiteY9" fmla="*/ 2094 h 769592"/>
                <a:gd name="connsiteX10" fmla="*/ 552462 w 1529035"/>
                <a:gd name="connsiteY10" fmla="*/ 95020 h 769592"/>
                <a:gd name="connsiteX0" fmla="*/ 552568 w 1529141"/>
                <a:gd name="connsiteY0" fmla="*/ 95020 h 697308"/>
                <a:gd name="connsiteX1" fmla="*/ 321826 w 1529141"/>
                <a:gd name="connsiteY1" fmla="*/ 232475 h 697308"/>
                <a:gd name="connsiteX2" fmla="*/ 1880 w 1529141"/>
                <a:gd name="connsiteY2" fmla="*/ 267105 h 697308"/>
                <a:gd name="connsiteX3" fmla="*/ 205287 w 1529141"/>
                <a:gd name="connsiteY3" fmla="*/ 597734 h 697308"/>
                <a:gd name="connsiteX4" fmla="*/ 526144 w 1529141"/>
                <a:gd name="connsiteY4" fmla="*/ 563993 h 697308"/>
                <a:gd name="connsiteX5" fmla="*/ 741866 w 1529141"/>
                <a:gd name="connsiteY5" fmla="*/ 638808 h 697308"/>
                <a:gd name="connsiteX6" fmla="*/ 1468086 w 1529141"/>
                <a:gd name="connsiteY6" fmla="*/ 680108 h 697308"/>
                <a:gd name="connsiteX7" fmla="*/ 1468086 w 1529141"/>
                <a:gd name="connsiteY7" fmla="*/ 280872 h 697308"/>
                <a:gd name="connsiteX8" fmla="*/ 1289112 w 1529141"/>
                <a:gd name="connsiteY8" fmla="*/ 50279 h 697308"/>
                <a:gd name="connsiteX9" fmla="*/ 924282 w 1529141"/>
                <a:gd name="connsiteY9" fmla="*/ 2094 h 697308"/>
                <a:gd name="connsiteX10" fmla="*/ 552568 w 1529141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4713 w 1481286"/>
                <a:gd name="connsiteY0" fmla="*/ 95020 h 700752"/>
                <a:gd name="connsiteX1" fmla="*/ 273971 w 1481286"/>
                <a:gd name="connsiteY1" fmla="*/ 232475 h 700752"/>
                <a:gd name="connsiteX2" fmla="*/ 3690 w 1481286"/>
                <a:gd name="connsiteY2" fmla="*/ 384590 h 700752"/>
                <a:gd name="connsiteX3" fmla="*/ 157432 w 1481286"/>
                <a:gd name="connsiteY3" fmla="*/ 597734 h 700752"/>
                <a:gd name="connsiteX4" fmla="*/ 694011 w 1481286"/>
                <a:gd name="connsiteY4" fmla="*/ 638808 h 700752"/>
                <a:gd name="connsiteX5" fmla="*/ 1420231 w 1481286"/>
                <a:gd name="connsiteY5" fmla="*/ 680108 h 700752"/>
                <a:gd name="connsiteX6" fmla="*/ 1420231 w 1481286"/>
                <a:gd name="connsiteY6" fmla="*/ 280872 h 700752"/>
                <a:gd name="connsiteX7" fmla="*/ 1241257 w 1481286"/>
                <a:gd name="connsiteY7" fmla="*/ 50279 h 700752"/>
                <a:gd name="connsiteX8" fmla="*/ 876427 w 1481286"/>
                <a:gd name="connsiteY8" fmla="*/ 2094 h 700752"/>
                <a:gd name="connsiteX9" fmla="*/ 504713 w 1481286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423768 w 1400341"/>
                <a:gd name="connsiteY0" fmla="*/ 95020 h 700752"/>
                <a:gd name="connsiteX1" fmla="*/ 193026 w 1400341"/>
                <a:gd name="connsiteY1" fmla="*/ 232475 h 700752"/>
                <a:gd name="connsiteX2" fmla="*/ 1 w 1400341"/>
                <a:gd name="connsiteY2" fmla="*/ 432318 h 700752"/>
                <a:gd name="connsiteX3" fmla="*/ 192370 w 1400341"/>
                <a:gd name="connsiteY3" fmla="*/ 583049 h 700752"/>
                <a:gd name="connsiteX4" fmla="*/ 613066 w 1400341"/>
                <a:gd name="connsiteY4" fmla="*/ 638808 h 700752"/>
                <a:gd name="connsiteX5" fmla="*/ 1339286 w 1400341"/>
                <a:gd name="connsiteY5" fmla="*/ 680108 h 700752"/>
                <a:gd name="connsiteX6" fmla="*/ 1339286 w 1400341"/>
                <a:gd name="connsiteY6" fmla="*/ 280872 h 700752"/>
                <a:gd name="connsiteX7" fmla="*/ 1160312 w 1400341"/>
                <a:gd name="connsiteY7" fmla="*/ 50279 h 700752"/>
                <a:gd name="connsiteX8" fmla="*/ 795482 w 1400341"/>
                <a:gd name="connsiteY8" fmla="*/ 2094 h 700752"/>
                <a:gd name="connsiteX9" fmla="*/ 423768 w 1400341"/>
                <a:gd name="connsiteY9" fmla="*/ 95020 h 700752"/>
                <a:gd name="connsiteX0" fmla="*/ 423768 w 1411583"/>
                <a:gd name="connsiteY0" fmla="*/ 95020 h 719845"/>
                <a:gd name="connsiteX1" fmla="*/ 193026 w 1411583"/>
                <a:gd name="connsiteY1" fmla="*/ 232475 h 719845"/>
                <a:gd name="connsiteX2" fmla="*/ 1 w 1411583"/>
                <a:gd name="connsiteY2" fmla="*/ 432318 h 719845"/>
                <a:gd name="connsiteX3" fmla="*/ 192370 w 1411583"/>
                <a:gd name="connsiteY3" fmla="*/ 583049 h 719845"/>
                <a:gd name="connsiteX4" fmla="*/ 459775 w 1411583"/>
                <a:gd name="connsiteY4" fmla="*/ 696223 h 719845"/>
                <a:gd name="connsiteX5" fmla="*/ 1339286 w 1411583"/>
                <a:gd name="connsiteY5" fmla="*/ 680108 h 719845"/>
                <a:gd name="connsiteX6" fmla="*/ 1339286 w 1411583"/>
                <a:gd name="connsiteY6" fmla="*/ 280872 h 719845"/>
                <a:gd name="connsiteX7" fmla="*/ 1160312 w 1411583"/>
                <a:gd name="connsiteY7" fmla="*/ 50279 h 719845"/>
                <a:gd name="connsiteX8" fmla="*/ 795482 w 1411583"/>
                <a:gd name="connsiteY8" fmla="*/ 2094 h 719845"/>
                <a:gd name="connsiteX9" fmla="*/ 423768 w 1411583"/>
                <a:gd name="connsiteY9" fmla="*/ 95020 h 719845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459775 w 1411583"/>
                <a:gd name="connsiteY4" fmla="*/ 696223 h 698293"/>
                <a:gd name="connsiteX5" fmla="*/ 1339286 w 1411583"/>
                <a:gd name="connsiteY5" fmla="*/ 680108 h 698293"/>
                <a:gd name="connsiteX6" fmla="*/ 1339286 w 1411583"/>
                <a:gd name="connsiteY6" fmla="*/ 280872 h 698293"/>
                <a:gd name="connsiteX7" fmla="*/ 1160312 w 1411583"/>
                <a:gd name="connsiteY7" fmla="*/ 50279 h 698293"/>
                <a:gd name="connsiteX8" fmla="*/ 795482 w 1411583"/>
                <a:gd name="connsiteY8" fmla="*/ 2094 h 698293"/>
                <a:gd name="connsiteX9" fmla="*/ 423768 w 1411583"/>
                <a:gd name="connsiteY9" fmla="*/ 95020 h 698293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256766 w 1411583"/>
                <a:gd name="connsiteY4" fmla="*/ 558307 h 698293"/>
                <a:gd name="connsiteX5" fmla="*/ 459775 w 1411583"/>
                <a:gd name="connsiteY5" fmla="*/ 696223 h 698293"/>
                <a:gd name="connsiteX6" fmla="*/ 1339286 w 1411583"/>
                <a:gd name="connsiteY6" fmla="*/ 680108 h 698293"/>
                <a:gd name="connsiteX7" fmla="*/ 1339286 w 1411583"/>
                <a:gd name="connsiteY7" fmla="*/ 280872 h 698293"/>
                <a:gd name="connsiteX8" fmla="*/ 1160312 w 1411583"/>
                <a:gd name="connsiteY8" fmla="*/ 50279 h 698293"/>
                <a:gd name="connsiteX9" fmla="*/ 795482 w 1411583"/>
                <a:gd name="connsiteY9" fmla="*/ 2094 h 698293"/>
                <a:gd name="connsiteX10" fmla="*/ 423768 w 1411583"/>
                <a:gd name="connsiteY10" fmla="*/ 95020 h 698293"/>
                <a:gd name="connsiteX0" fmla="*/ 424367 w 1412182"/>
                <a:gd name="connsiteY0" fmla="*/ 95020 h 698293"/>
                <a:gd name="connsiteX1" fmla="*/ 193625 w 1412182"/>
                <a:gd name="connsiteY1" fmla="*/ 232475 h 698293"/>
                <a:gd name="connsiteX2" fmla="*/ 600 w 1412182"/>
                <a:gd name="connsiteY2" fmla="*/ 432318 h 698293"/>
                <a:gd name="connsiteX3" fmla="*/ 257365 w 1412182"/>
                <a:gd name="connsiteY3" fmla="*/ 558307 h 698293"/>
                <a:gd name="connsiteX4" fmla="*/ 460374 w 1412182"/>
                <a:gd name="connsiteY4" fmla="*/ 696223 h 698293"/>
                <a:gd name="connsiteX5" fmla="*/ 1339885 w 1412182"/>
                <a:gd name="connsiteY5" fmla="*/ 680108 h 698293"/>
                <a:gd name="connsiteX6" fmla="*/ 1339885 w 1412182"/>
                <a:gd name="connsiteY6" fmla="*/ 280872 h 698293"/>
                <a:gd name="connsiteX7" fmla="*/ 1160911 w 1412182"/>
                <a:gd name="connsiteY7" fmla="*/ 50279 h 698293"/>
                <a:gd name="connsiteX8" fmla="*/ 796081 w 1412182"/>
                <a:gd name="connsiteY8" fmla="*/ 2094 h 698293"/>
                <a:gd name="connsiteX9" fmla="*/ 424367 w 1412182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63644"/>
                <a:gd name="connsiteY0" fmla="*/ 95020 h 698036"/>
                <a:gd name="connsiteX1" fmla="*/ 193236 w 1463644"/>
                <a:gd name="connsiteY1" fmla="*/ 232475 h 698036"/>
                <a:gd name="connsiteX2" fmla="*/ 211 w 1463644"/>
                <a:gd name="connsiteY2" fmla="*/ 432318 h 698036"/>
                <a:gd name="connsiteX3" fmla="*/ 229925 w 1463644"/>
                <a:gd name="connsiteY3" fmla="*/ 587014 h 698036"/>
                <a:gd name="connsiteX4" fmla="*/ 459985 w 1463644"/>
                <a:gd name="connsiteY4" fmla="*/ 696223 h 698036"/>
                <a:gd name="connsiteX5" fmla="*/ 1339496 w 1463644"/>
                <a:gd name="connsiteY5" fmla="*/ 680108 h 698036"/>
                <a:gd name="connsiteX6" fmla="*/ 1438685 w 1463644"/>
                <a:gd name="connsiteY6" fmla="*/ 284974 h 698036"/>
                <a:gd name="connsiteX7" fmla="*/ 1160522 w 1463644"/>
                <a:gd name="connsiteY7" fmla="*/ 50279 h 698036"/>
                <a:gd name="connsiteX8" fmla="*/ 795692 w 1463644"/>
                <a:gd name="connsiteY8" fmla="*/ 2094 h 698036"/>
                <a:gd name="connsiteX9" fmla="*/ 423978 w 1463644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7207 h 700223"/>
                <a:gd name="connsiteX1" fmla="*/ 193312 w 1463720"/>
                <a:gd name="connsiteY1" fmla="*/ 234662 h 700223"/>
                <a:gd name="connsiteX2" fmla="*/ 287 w 1463720"/>
                <a:gd name="connsiteY2" fmla="*/ 434505 h 700223"/>
                <a:gd name="connsiteX3" fmla="*/ 230001 w 1463720"/>
                <a:gd name="connsiteY3" fmla="*/ 589201 h 700223"/>
                <a:gd name="connsiteX4" fmla="*/ 460061 w 1463720"/>
                <a:gd name="connsiteY4" fmla="*/ 698410 h 700223"/>
                <a:gd name="connsiteX5" fmla="*/ 1339572 w 1463720"/>
                <a:gd name="connsiteY5" fmla="*/ 682295 h 700223"/>
                <a:gd name="connsiteX6" fmla="*/ 1438761 w 1463720"/>
                <a:gd name="connsiteY6" fmla="*/ 287161 h 700223"/>
                <a:gd name="connsiteX7" fmla="*/ 1160598 w 1463720"/>
                <a:gd name="connsiteY7" fmla="*/ 52466 h 700223"/>
                <a:gd name="connsiteX8" fmla="*/ 865707 w 1463720"/>
                <a:gd name="connsiteY8" fmla="*/ 31458 h 700223"/>
                <a:gd name="connsiteX9" fmla="*/ 795768 w 1463720"/>
                <a:gd name="connsiteY9" fmla="*/ 4281 h 700223"/>
                <a:gd name="connsiteX10" fmla="*/ 424054 w 1463720"/>
                <a:gd name="connsiteY10" fmla="*/ 97207 h 700223"/>
                <a:gd name="connsiteX0" fmla="*/ 424054 w 1463720"/>
                <a:gd name="connsiteY0" fmla="*/ 70669 h 673685"/>
                <a:gd name="connsiteX1" fmla="*/ 193312 w 1463720"/>
                <a:gd name="connsiteY1" fmla="*/ 208124 h 673685"/>
                <a:gd name="connsiteX2" fmla="*/ 287 w 1463720"/>
                <a:gd name="connsiteY2" fmla="*/ 407967 h 673685"/>
                <a:gd name="connsiteX3" fmla="*/ 230001 w 1463720"/>
                <a:gd name="connsiteY3" fmla="*/ 562663 h 673685"/>
                <a:gd name="connsiteX4" fmla="*/ 460061 w 1463720"/>
                <a:gd name="connsiteY4" fmla="*/ 671872 h 673685"/>
                <a:gd name="connsiteX5" fmla="*/ 1339572 w 1463720"/>
                <a:gd name="connsiteY5" fmla="*/ 655757 h 673685"/>
                <a:gd name="connsiteX6" fmla="*/ 1438761 w 1463720"/>
                <a:gd name="connsiteY6" fmla="*/ 260623 h 673685"/>
                <a:gd name="connsiteX7" fmla="*/ 1160598 w 1463720"/>
                <a:gd name="connsiteY7" fmla="*/ 25928 h 673685"/>
                <a:gd name="connsiteX8" fmla="*/ 865707 w 1463720"/>
                <a:gd name="connsiteY8" fmla="*/ 4920 h 673685"/>
                <a:gd name="connsiteX9" fmla="*/ 424054 w 1463720"/>
                <a:gd name="connsiteY9" fmla="*/ 70669 h 673685"/>
                <a:gd name="connsiteX0" fmla="*/ 423973 w 1463639"/>
                <a:gd name="connsiteY0" fmla="*/ 70669 h 673685"/>
                <a:gd name="connsiteX1" fmla="*/ 270277 w 1463639"/>
                <a:gd name="connsiteY1" fmla="*/ 216081 h 673685"/>
                <a:gd name="connsiteX2" fmla="*/ 206 w 1463639"/>
                <a:gd name="connsiteY2" fmla="*/ 407967 h 673685"/>
                <a:gd name="connsiteX3" fmla="*/ 229920 w 1463639"/>
                <a:gd name="connsiteY3" fmla="*/ 562663 h 673685"/>
                <a:gd name="connsiteX4" fmla="*/ 459980 w 1463639"/>
                <a:gd name="connsiteY4" fmla="*/ 671872 h 673685"/>
                <a:gd name="connsiteX5" fmla="*/ 1339491 w 1463639"/>
                <a:gd name="connsiteY5" fmla="*/ 655757 h 673685"/>
                <a:gd name="connsiteX6" fmla="*/ 1438680 w 1463639"/>
                <a:gd name="connsiteY6" fmla="*/ 260623 h 673685"/>
                <a:gd name="connsiteX7" fmla="*/ 1160517 w 1463639"/>
                <a:gd name="connsiteY7" fmla="*/ 25928 h 673685"/>
                <a:gd name="connsiteX8" fmla="*/ 865626 w 1463639"/>
                <a:gd name="connsiteY8" fmla="*/ 4920 h 673685"/>
                <a:gd name="connsiteX9" fmla="*/ 423973 w 1463639"/>
                <a:gd name="connsiteY9" fmla="*/ 70669 h 673685"/>
                <a:gd name="connsiteX0" fmla="*/ 461508 w 1463639"/>
                <a:gd name="connsiteY0" fmla="*/ 13990 h 680664"/>
                <a:gd name="connsiteX1" fmla="*/ 270277 w 1463639"/>
                <a:gd name="connsiteY1" fmla="*/ 223060 h 680664"/>
                <a:gd name="connsiteX2" fmla="*/ 206 w 1463639"/>
                <a:gd name="connsiteY2" fmla="*/ 414946 h 680664"/>
                <a:gd name="connsiteX3" fmla="*/ 229920 w 1463639"/>
                <a:gd name="connsiteY3" fmla="*/ 569642 h 680664"/>
                <a:gd name="connsiteX4" fmla="*/ 459980 w 1463639"/>
                <a:gd name="connsiteY4" fmla="*/ 678851 h 680664"/>
                <a:gd name="connsiteX5" fmla="*/ 1339491 w 1463639"/>
                <a:gd name="connsiteY5" fmla="*/ 662736 h 680664"/>
                <a:gd name="connsiteX6" fmla="*/ 1438680 w 1463639"/>
                <a:gd name="connsiteY6" fmla="*/ 267602 h 680664"/>
                <a:gd name="connsiteX7" fmla="*/ 1160517 w 1463639"/>
                <a:gd name="connsiteY7" fmla="*/ 32907 h 680664"/>
                <a:gd name="connsiteX8" fmla="*/ 865626 w 1463639"/>
                <a:gd name="connsiteY8" fmla="*/ 11899 h 680664"/>
                <a:gd name="connsiteX9" fmla="*/ 461508 w 1463639"/>
                <a:gd name="connsiteY9" fmla="*/ 13990 h 68066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160517 w 1463639"/>
                <a:gd name="connsiteY7" fmla="*/ 36057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1194"/>
                <a:gd name="connsiteY0" fmla="*/ 17140 h 684068"/>
                <a:gd name="connsiteX1" fmla="*/ 270277 w 1461194"/>
                <a:gd name="connsiteY1" fmla="*/ 226210 h 684068"/>
                <a:gd name="connsiteX2" fmla="*/ 206 w 1461194"/>
                <a:gd name="connsiteY2" fmla="*/ 418096 h 684068"/>
                <a:gd name="connsiteX3" fmla="*/ 229920 w 1461194"/>
                <a:gd name="connsiteY3" fmla="*/ 572792 h 684068"/>
                <a:gd name="connsiteX4" fmla="*/ 511344 w 1461194"/>
                <a:gd name="connsiteY4" fmla="*/ 683593 h 684068"/>
                <a:gd name="connsiteX5" fmla="*/ 1339491 w 1461194"/>
                <a:gd name="connsiteY5" fmla="*/ 665886 h 684068"/>
                <a:gd name="connsiteX6" fmla="*/ 1438680 w 1461194"/>
                <a:gd name="connsiteY6" fmla="*/ 270752 h 684068"/>
                <a:gd name="connsiteX7" fmla="*/ 1202003 w 1461194"/>
                <a:gd name="connsiteY7" fmla="*/ 34465 h 684068"/>
                <a:gd name="connsiteX8" fmla="*/ 875503 w 1461194"/>
                <a:gd name="connsiteY8" fmla="*/ 3909 h 684068"/>
                <a:gd name="connsiteX9" fmla="*/ 461508 w 1461194"/>
                <a:gd name="connsiteY9" fmla="*/ 17140 h 684068"/>
                <a:gd name="connsiteX0" fmla="*/ 461508 w 1461194"/>
                <a:gd name="connsiteY0" fmla="*/ 17140 h 700889"/>
                <a:gd name="connsiteX1" fmla="*/ 270277 w 1461194"/>
                <a:gd name="connsiteY1" fmla="*/ 226210 h 700889"/>
                <a:gd name="connsiteX2" fmla="*/ 206 w 1461194"/>
                <a:gd name="connsiteY2" fmla="*/ 418096 h 700889"/>
                <a:gd name="connsiteX3" fmla="*/ 229920 w 1461194"/>
                <a:gd name="connsiteY3" fmla="*/ 572792 h 700889"/>
                <a:gd name="connsiteX4" fmla="*/ 511344 w 1461194"/>
                <a:gd name="connsiteY4" fmla="*/ 683593 h 700889"/>
                <a:gd name="connsiteX5" fmla="*/ 1339491 w 1461194"/>
                <a:gd name="connsiteY5" fmla="*/ 665886 h 700889"/>
                <a:gd name="connsiteX6" fmla="*/ 1438680 w 1461194"/>
                <a:gd name="connsiteY6" fmla="*/ 270752 h 700889"/>
                <a:gd name="connsiteX7" fmla="*/ 1202003 w 1461194"/>
                <a:gd name="connsiteY7" fmla="*/ 34465 h 700889"/>
                <a:gd name="connsiteX8" fmla="*/ 875503 w 1461194"/>
                <a:gd name="connsiteY8" fmla="*/ 3909 h 700889"/>
                <a:gd name="connsiteX9" fmla="*/ 461508 w 1461194"/>
                <a:gd name="connsiteY9" fmla="*/ 17140 h 700889"/>
                <a:gd name="connsiteX0" fmla="*/ 462271 w 1461957"/>
                <a:gd name="connsiteY0" fmla="*/ 17140 h 700889"/>
                <a:gd name="connsiteX1" fmla="*/ 271040 w 1461957"/>
                <a:gd name="connsiteY1" fmla="*/ 226210 h 700889"/>
                <a:gd name="connsiteX2" fmla="*/ 969 w 1461957"/>
                <a:gd name="connsiteY2" fmla="*/ 418096 h 700889"/>
                <a:gd name="connsiteX3" fmla="*/ 191173 w 1461957"/>
                <a:gd name="connsiteY3" fmla="*/ 596664 h 700889"/>
                <a:gd name="connsiteX4" fmla="*/ 512107 w 1461957"/>
                <a:gd name="connsiteY4" fmla="*/ 683593 h 700889"/>
                <a:gd name="connsiteX5" fmla="*/ 1340254 w 1461957"/>
                <a:gd name="connsiteY5" fmla="*/ 665886 h 700889"/>
                <a:gd name="connsiteX6" fmla="*/ 1439443 w 1461957"/>
                <a:gd name="connsiteY6" fmla="*/ 270752 h 700889"/>
                <a:gd name="connsiteX7" fmla="*/ 1202766 w 1461957"/>
                <a:gd name="connsiteY7" fmla="*/ 34465 h 700889"/>
                <a:gd name="connsiteX8" fmla="*/ 876266 w 1461957"/>
                <a:gd name="connsiteY8" fmla="*/ 3909 h 700889"/>
                <a:gd name="connsiteX9" fmla="*/ 462271 w 1461957"/>
                <a:gd name="connsiteY9" fmla="*/ 17140 h 700889"/>
                <a:gd name="connsiteX0" fmla="*/ 461558 w 1461244"/>
                <a:gd name="connsiteY0" fmla="*/ 17140 h 700889"/>
                <a:gd name="connsiteX1" fmla="*/ 270327 w 1461244"/>
                <a:gd name="connsiteY1" fmla="*/ 226210 h 700889"/>
                <a:gd name="connsiteX2" fmla="*/ 256 w 1461244"/>
                <a:gd name="connsiteY2" fmla="*/ 418096 h 700889"/>
                <a:gd name="connsiteX3" fmla="*/ 190460 w 1461244"/>
                <a:gd name="connsiteY3" fmla="*/ 596664 h 700889"/>
                <a:gd name="connsiteX4" fmla="*/ 511394 w 1461244"/>
                <a:gd name="connsiteY4" fmla="*/ 683593 h 700889"/>
                <a:gd name="connsiteX5" fmla="*/ 1339541 w 1461244"/>
                <a:gd name="connsiteY5" fmla="*/ 665886 h 700889"/>
                <a:gd name="connsiteX6" fmla="*/ 1438730 w 1461244"/>
                <a:gd name="connsiteY6" fmla="*/ 270752 h 700889"/>
                <a:gd name="connsiteX7" fmla="*/ 1202053 w 1461244"/>
                <a:gd name="connsiteY7" fmla="*/ 34465 h 700889"/>
                <a:gd name="connsiteX8" fmla="*/ 875553 w 1461244"/>
                <a:gd name="connsiteY8" fmla="*/ 3909 h 700889"/>
                <a:gd name="connsiteX9" fmla="*/ 461558 w 1461244"/>
                <a:gd name="connsiteY9" fmla="*/ 17140 h 700889"/>
                <a:gd name="connsiteX0" fmla="*/ 463884 w 1463570"/>
                <a:gd name="connsiteY0" fmla="*/ 17140 h 700889"/>
                <a:gd name="connsiteX1" fmla="*/ 272653 w 1463570"/>
                <a:gd name="connsiteY1" fmla="*/ 226210 h 700889"/>
                <a:gd name="connsiteX2" fmla="*/ 2582 w 1463570"/>
                <a:gd name="connsiteY2" fmla="*/ 418096 h 700889"/>
                <a:gd name="connsiteX3" fmla="*/ 155251 w 1463570"/>
                <a:gd name="connsiteY3" fmla="*/ 630085 h 700889"/>
                <a:gd name="connsiteX4" fmla="*/ 513720 w 1463570"/>
                <a:gd name="connsiteY4" fmla="*/ 683593 h 700889"/>
                <a:gd name="connsiteX5" fmla="*/ 1341867 w 1463570"/>
                <a:gd name="connsiteY5" fmla="*/ 665886 h 700889"/>
                <a:gd name="connsiteX6" fmla="*/ 1441056 w 1463570"/>
                <a:gd name="connsiteY6" fmla="*/ 270752 h 700889"/>
                <a:gd name="connsiteX7" fmla="*/ 1204379 w 1463570"/>
                <a:gd name="connsiteY7" fmla="*/ 34465 h 700889"/>
                <a:gd name="connsiteX8" fmla="*/ 877879 w 1463570"/>
                <a:gd name="connsiteY8" fmla="*/ 3909 h 700889"/>
                <a:gd name="connsiteX9" fmla="*/ 463884 w 1463570"/>
                <a:gd name="connsiteY9" fmla="*/ 17140 h 700889"/>
                <a:gd name="connsiteX0" fmla="*/ 463884 w 1465533"/>
                <a:gd name="connsiteY0" fmla="*/ 17140 h 708314"/>
                <a:gd name="connsiteX1" fmla="*/ 272653 w 1465533"/>
                <a:gd name="connsiteY1" fmla="*/ 226210 h 708314"/>
                <a:gd name="connsiteX2" fmla="*/ 2582 w 1465533"/>
                <a:gd name="connsiteY2" fmla="*/ 418096 h 708314"/>
                <a:gd name="connsiteX3" fmla="*/ 155251 w 1465533"/>
                <a:gd name="connsiteY3" fmla="*/ 630085 h 708314"/>
                <a:gd name="connsiteX4" fmla="*/ 472234 w 1465533"/>
                <a:gd name="connsiteY4" fmla="*/ 699508 h 708314"/>
                <a:gd name="connsiteX5" fmla="*/ 1341867 w 1465533"/>
                <a:gd name="connsiteY5" fmla="*/ 665886 h 708314"/>
                <a:gd name="connsiteX6" fmla="*/ 1441056 w 1465533"/>
                <a:gd name="connsiteY6" fmla="*/ 270752 h 708314"/>
                <a:gd name="connsiteX7" fmla="*/ 1204379 w 1465533"/>
                <a:gd name="connsiteY7" fmla="*/ 34465 h 708314"/>
                <a:gd name="connsiteX8" fmla="*/ 877879 w 1465533"/>
                <a:gd name="connsiteY8" fmla="*/ 3909 h 708314"/>
                <a:gd name="connsiteX9" fmla="*/ 463884 w 1465533"/>
                <a:gd name="connsiteY9" fmla="*/ 17140 h 708314"/>
                <a:gd name="connsiteX0" fmla="*/ 463884 w 1467792"/>
                <a:gd name="connsiteY0" fmla="*/ 17140 h 717887"/>
                <a:gd name="connsiteX1" fmla="*/ 272653 w 1467792"/>
                <a:gd name="connsiteY1" fmla="*/ 226210 h 717887"/>
                <a:gd name="connsiteX2" fmla="*/ 2582 w 1467792"/>
                <a:gd name="connsiteY2" fmla="*/ 418096 h 717887"/>
                <a:gd name="connsiteX3" fmla="*/ 155251 w 1467792"/>
                <a:gd name="connsiteY3" fmla="*/ 630085 h 717887"/>
                <a:gd name="connsiteX4" fmla="*/ 426797 w 1467792"/>
                <a:gd name="connsiteY4" fmla="*/ 715423 h 717887"/>
                <a:gd name="connsiteX5" fmla="*/ 1341867 w 1467792"/>
                <a:gd name="connsiteY5" fmla="*/ 665886 h 717887"/>
                <a:gd name="connsiteX6" fmla="*/ 1441056 w 1467792"/>
                <a:gd name="connsiteY6" fmla="*/ 270752 h 717887"/>
                <a:gd name="connsiteX7" fmla="*/ 1204379 w 1467792"/>
                <a:gd name="connsiteY7" fmla="*/ 34465 h 717887"/>
                <a:gd name="connsiteX8" fmla="*/ 877879 w 1467792"/>
                <a:gd name="connsiteY8" fmla="*/ 3909 h 717887"/>
                <a:gd name="connsiteX9" fmla="*/ 463884 w 1467792"/>
                <a:gd name="connsiteY9" fmla="*/ 17140 h 717887"/>
                <a:gd name="connsiteX0" fmla="*/ 467587 w 1471495"/>
                <a:gd name="connsiteY0" fmla="*/ 17140 h 717887"/>
                <a:gd name="connsiteX1" fmla="*/ 276356 w 1471495"/>
                <a:gd name="connsiteY1" fmla="*/ 226210 h 717887"/>
                <a:gd name="connsiteX2" fmla="*/ 6285 w 1471495"/>
                <a:gd name="connsiteY2" fmla="*/ 418096 h 717887"/>
                <a:gd name="connsiteX3" fmla="*/ 117468 w 1471495"/>
                <a:gd name="connsiteY3" fmla="*/ 633268 h 717887"/>
                <a:gd name="connsiteX4" fmla="*/ 430500 w 1471495"/>
                <a:gd name="connsiteY4" fmla="*/ 715423 h 717887"/>
                <a:gd name="connsiteX5" fmla="*/ 1345570 w 1471495"/>
                <a:gd name="connsiteY5" fmla="*/ 665886 h 717887"/>
                <a:gd name="connsiteX6" fmla="*/ 1444759 w 1471495"/>
                <a:gd name="connsiteY6" fmla="*/ 270752 h 717887"/>
                <a:gd name="connsiteX7" fmla="*/ 1208082 w 1471495"/>
                <a:gd name="connsiteY7" fmla="*/ 34465 h 717887"/>
                <a:gd name="connsiteX8" fmla="*/ 881582 w 1471495"/>
                <a:gd name="connsiteY8" fmla="*/ 3909 h 717887"/>
                <a:gd name="connsiteX9" fmla="*/ 467587 w 1471495"/>
                <a:gd name="connsiteY9" fmla="*/ 17140 h 717887"/>
                <a:gd name="connsiteX0" fmla="*/ 437440 w 1471495"/>
                <a:gd name="connsiteY0" fmla="*/ 12273 h 732696"/>
                <a:gd name="connsiteX1" fmla="*/ 276356 w 1471495"/>
                <a:gd name="connsiteY1" fmla="*/ 241019 h 732696"/>
                <a:gd name="connsiteX2" fmla="*/ 6285 w 1471495"/>
                <a:gd name="connsiteY2" fmla="*/ 432905 h 732696"/>
                <a:gd name="connsiteX3" fmla="*/ 117468 w 1471495"/>
                <a:gd name="connsiteY3" fmla="*/ 648077 h 732696"/>
                <a:gd name="connsiteX4" fmla="*/ 430500 w 1471495"/>
                <a:gd name="connsiteY4" fmla="*/ 730232 h 732696"/>
                <a:gd name="connsiteX5" fmla="*/ 1345570 w 1471495"/>
                <a:gd name="connsiteY5" fmla="*/ 680695 h 732696"/>
                <a:gd name="connsiteX6" fmla="*/ 1444759 w 1471495"/>
                <a:gd name="connsiteY6" fmla="*/ 285561 h 732696"/>
                <a:gd name="connsiteX7" fmla="*/ 1208082 w 1471495"/>
                <a:gd name="connsiteY7" fmla="*/ 49274 h 732696"/>
                <a:gd name="connsiteX8" fmla="*/ 881582 w 1471495"/>
                <a:gd name="connsiteY8" fmla="*/ 18718 h 732696"/>
                <a:gd name="connsiteX9" fmla="*/ 437440 w 1471495"/>
                <a:gd name="connsiteY9" fmla="*/ 12273 h 732696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08082 w 1471495"/>
                <a:gd name="connsiteY7" fmla="*/ 64541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13735 w 1471495"/>
                <a:gd name="connsiteY7" fmla="*/ 87794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5352 w 1469407"/>
                <a:gd name="connsiteY0" fmla="*/ 27540 h 747963"/>
                <a:gd name="connsiteX1" fmla="*/ 236062 w 1469407"/>
                <a:gd name="connsiteY1" fmla="*/ 246705 h 747963"/>
                <a:gd name="connsiteX2" fmla="*/ 4197 w 1469407"/>
                <a:gd name="connsiteY2" fmla="*/ 448172 h 747963"/>
                <a:gd name="connsiteX3" fmla="*/ 115380 w 1469407"/>
                <a:gd name="connsiteY3" fmla="*/ 663344 h 747963"/>
                <a:gd name="connsiteX4" fmla="*/ 428412 w 1469407"/>
                <a:gd name="connsiteY4" fmla="*/ 745499 h 747963"/>
                <a:gd name="connsiteX5" fmla="*/ 1343482 w 1469407"/>
                <a:gd name="connsiteY5" fmla="*/ 695962 h 747963"/>
                <a:gd name="connsiteX6" fmla="*/ 1442671 w 1469407"/>
                <a:gd name="connsiteY6" fmla="*/ 300828 h 747963"/>
                <a:gd name="connsiteX7" fmla="*/ 1211647 w 1469407"/>
                <a:gd name="connsiteY7" fmla="*/ 87794 h 747963"/>
                <a:gd name="connsiteX8" fmla="*/ 903988 w 1469407"/>
                <a:gd name="connsiteY8" fmla="*/ 0 h 747963"/>
                <a:gd name="connsiteX9" fmla="*/ 435352 w 1469407"/>
                <a:gd name="connsiteY9" fmla="*/ 27540 h 747963"/>
                <a:gd name="connsiteX0" fmla="*/ 287738 w 1469407"/>
                <a:gd name="connsiteY0" fmla="*/ 16581 h 752973"/>
                <a:gd name="connsiteX1" fmla="*/ 236062 w 1469407"/>
                <a:gd name="connsiteY1" fmla="*/ 251715 h 752973"/>
                <a:gd name="connsiteX2" fmla="*/ 4197 w 1469407"/>
                <a:gd name="connsiteY2" fmla="*/ 453182 h 752973"/>
                <a:gd name="connsiteX3" fmla="*/ 115380 w 1469407"/>
                <a:gd name="connsiteY3" fmla="*/ 668354 h 752973"/>
                <a:gd name="connsiteX4" fmla="*/ 428412 w 1469407"/>
                <a:gd name="connsiteY4" fmla="*/ 750509 h 752973"/>
                <a:gd name="connsiteX5" fmla="*/ 1343482 w 1469407"/>
                <a:gd name="connsiteY5" fmla="*/ 700972 h 752973"/>
                <a:gd name="connsiteX6" fmla="*/ 1442671 w 1469407"/>
                <a:gd name="connsiteY6" fmla="*/ 305838 h 752973"/>
                <a:gd name="connsiteX7" fmla="*/ 1211647 w 1469407"/>
                <a:gd name="connsiteY7" fmla="*/ 92804 h 752973"/>
                <a:gd name="connsiteX8" fmla="*/ 903988 w 1469407"/>
                <a:gd name="connsiteY8" fmla="*/ 5010 h 752973"/>
                <a:gd name="connsiteX9" fmla="*/ 287738 w 1469407"/>
                <a:gd name="connsiteY9" fmla="*/ 16581 h 752973"/>
                <a:gd name="connsiteX0" fmla="*/ 284280 w 1465949"/>
                <a:gd name="connsiteY0" fmla="*/ 16581 h 752973"/>
                <a:gd name="connsiteX1" fmla="*/ 153170 w 1465949"/>
                <a:gd name="connsiteY1" fmla="*/ 241755 h 752973"/>
                <a:gd name="connsiteX2" fmla="*/ 739 w 1465949"/>
                <a:gd name="connsiteY2" fmla="*/ 453182 h 752973"/>
                <a:gd name="connsiteX3" fmla="*/ 111922 w 1465949"/>
                <a:gd name="connsiteY3" fmla="*/ 668354 h 752973"/>
                <a:gd name="connsiteX4" fmla="*/ 424954 w 1465949"/>
                <a:gd name="connsiteY4" fmla="*/ 750509 h 752973"/>
                <a:gd name="connsiteX5" fmla="*/ 1340024 w 1465949"/>
                <a:gd name="connsiteY5" fmla="*/ 700972 h 752973"/>
                <a:gd name="connsiteX6" fmla="*/ 1439213 w 1465949"/>
                <a:gd name="connsiteY6" fmla="*/ 305838 h 752973"/>
                <a:gd name="connsiteX7" fmla="*/ 1208189 w 1465949"/>
                <a:gd name="connsiteY7" fmla="*/ 92804 h 752973"/>
                <a:gd name="connsiteX8" fmla="*/ 900530 w 1465949"/>
                <a:gd name="connsiteY8" fmla="*/ 5010 h 752973"/>
                <a:gd name="connsiteX9" fmla="*/ 284280 w 1465949"/>
                <a:gd name="connsiteY9" fmla="*/ 16581 h 752973"/>
                <a:gd name="connsiteX0" fmla="*/ 215678 w 1465949"/>
                <a:gd name="connsiteY0" fmla="*/ 15568 h 755280"/>
                <a:gd name="connsiteX1" fmla="*/ 153170 w 1465949"/>
                <a:gd name="connsiteY1" fmla="*/ 244062 h 755280"/>
                <a:gd name="connsiteX2" fmla="*/ 739 w 1465949"/>
                <a:gd name="connsiteY2" fmla="*/ 455489 h 755280"/>
                <a:gd name="connsiteX3" fmla="*/ 111922 w 1465949"/>
                <a:gd name="connsiteY3" fmla="*/ 670661 h 755280"/>
                <a:gd name="connsiteX4" fmla="*/ 424954 w 1465949"/>
                <a:gd name="connsiteY4" fmla="*/ 752816 h 755280"/>
                <a:gd name="connsiteX5" fmla="*/ 1340024 w 1465949"/>
                <a:gd name="connsiteY5" fmla="*/ 703279 h 755280"/>
                <a:gd name="connsiteX6" fmla="*/ 1439213 w 1465949"/>
                <a:gd name="connsiteY6" fmla="*/ 308145 h 755280"/>
                <a:gd name="connsiteX7" fmla="*/ 1208189 w 1465949"/>
                <a:gd name="connsiteY7" fmla="*/ 95111 h 755280"/>
                <a:gd name="connsiteX8" fmla="*/ 900530 w 1465949"/>
                <a:gd name="connsiteY8" fmla="*/ 7317 h 755280"/>
                <a:gd name="connsiteX9" fmla="*/ 215678 w 1465949"/>
                <a:gd name="connsiteY9" fmla="*/ 15568 h 755280"/>
                <a:gd name="connsiteX0" fmla="*/ 158423 w 1408694"/>
                <a:gd name="connsiteY0" fmla="*/ 15568 h 755280"/>
                <a:gd name="connsiteX1" fmla="*/ 95915 w 1408694"/>
                <a:gd name="connsiteY1" fmla="*/ 244062 h 755280"/>
                <a:gd name="connsiteX2" fmla="*/ 9068 w 1408694"/>
                <a:gd name="connsiteY2" fmla="*/ 472501 h 755280"/>
                <a:gd name="connsiteX3" fmla="*/ 54667 w 1408694"/>
                <a:gd name="connsiteY3" fmla="*/ 670661 h 755280"/>
                <a:gd name="connsiteX4" fmla="*/ 367699 w 1408694"/>
                <a:gd name="connsiteY4" fmla="*/ 752816 h 755280"/>
                <a:gd name="connsiteX5" fmla="*/ 1282769 w 1408694"/>
                <a:gd name="connsiteY5" fmla="*/ 703279 h 755280"/>
                <a:gd name="connsiteX6" fmla="*/ 1381958 w 1408694"/>
                <a:gd name="connsiteY6" fmla="*/ 308145 h 755280"/>
                <a:gd name="connsiteX7" fmla="*/ 1150934 w 1408694"/>
                <a:gd name="connsiteY7" fmla="*/ 95111 h 755280"/>
                <a:gd name="connsiteX8" fmla="*/ 843275 w 1408694"/>
                <a:gd name="connsiteY8" fmla="*/ 7317 h 755280"/>
                <a:gd name="connsiteX9" fmla="*/ 158423 w 1408694"/>
                <a:gd name="connsiteY9" fmla="*/ 15568 h 755280"/>
                <a:gd name="connsiteX0" fmla="*/ 151540 w 1401811"/>
                <a:gd name="connsiteY0" fmla="*/ 15568 h 755280"/>
                <a:gd name="connsiteX1" fmla="*/ 89032 w 1401811"/>
                <a:gd name="connsiteY1" fmla="*/ 244062 h 755280"/>
                <a:gd name="connsiteX2" fmla="*/ 2185 w 1401811"/>
                <a:gd name="connsiteY2" fmla="*/ 472501 h 755280"/>
                <a:gd name="connsiteX3" fmla="*/ 67073 w 1401811"/>
                <a:gd name="connsiteY3" fmla="*/ 640039 h 755280"/>
                <a:gd name="connsiteX4" fmla="*/ 360816 w 1401811"/>
                <a:gd name="connsiteY4" fmla="*/ 752816 h 755280"/>
                <a:gd name="connsiteX5" fmla="*/ 1275886 w 1401811"/>
                <a:gd name="connsiteY5" fmla="*/ 703279 h 755280"/>
                <a:gd name="connsiteX6" fmla="*/ 1375075 w 1401811"/>
                <a:gd name="connsiteY6" fmla="*/ 308145 h 755280"/>
                <a:gd name="connsiteX7" fmla="*/ 1144051 w 1401811"/>
                <a:gd name="connsiteY7" fmla="*/ 95111 h 755280"/>
                <a:gd name="connsiteX8" fmla="*/ 836392 w 1401811"/>
                <a:gd name="connsiteY8" fmla="*/ 7317 h 755280"/>
                <a:gd name="connsiteX9" fmla="*/ 151540 w 1401811"/>
                <a:gd name="connsiteY9" fmla="*/ 15568 h 755280"/>
                <a:gd name="connsiteX0" fmla="*/ 154312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154312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235452 w 1404583"/>
                <a:gd name="connsiteY7" fmla="*/ 78019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256 w 1404370"/>
                <a:gd name="connsiteY0" fmla="*/ 8251 h 747963"/>
                <a:gd name="connsiteX1" fmla="*/ 127207 w 1404370"/>
                <a:gd name="connsiteY1" fmla="*/ 62648 h 747963"/>
                <a:gd name="connsiteX2" fmla="*/ 4744 w 1404370"/>
                <a:gd name="connsiteY2" fmla="*/ 465184 h 747963"/>
                <a:gd name="connsiteX3" fmla="*/ 69632 w 1404370"/>
                <a:gd name="connsiteY3" fmla="*/ 632722 h 747963"/>
                <a:gd name="connsiteX4" fmla="*/ 363375 w 1404370"/>
                <a:gd name="connsiteY4" fmla="*/ 745499 h 747963"/>
                <a:gd name="connsiteX5" fmla="*/ 1278445 w 1404370"/>
                <a:gd name="connsiteY5" fmla="*/ 695962 h 747963"/>
                <a:gd name="connsiteX6" fmla="*/ 1377634 w 1404370"/>
                <a:gd name="connsiteY6" fmla="*/ 300828 h 747963"/>
                <a:gd name="connsiteX7" fmla="*/ 1235239 w 1404370"/>
                <a:gd name="connsiteY7" fmla="*/ 64951 h 747963"/>
                <a:gd name="connsiteX8" fmla="*/ 838951 w 1404370"/>
                <a:gd name="connsiteY8" fmla="*/ 0 h 747963"/>
                <a:gd name="connsiteX9" fmla="*/ 231256 w 1404370"/>
                <a:gd name="connsiteY9" fmla="*/ 8251 h 747963"/>
                <a:gd name="connsiteX0" fmla="*/ 215386 w 1388500"/>
                <a:gd name="connsiteY0" fmla="*/ 8251 h 747963"/>
                <a:gd name="connsiteX1" fmla="*/ 111337 w 1388500"/>
                <a:gd name="connsiteY1" fmla="*/ 62648 h 747963"/>
                <a:gd name="connsiteX2" fmla="*/ 11592 w 1388500"/>
                <a:gd name="connsiteY2" fmla="*/ 300323 h 747963"/>
                <a:gd name="connsiteX3" fmla="*/ 53762 w 1388500"/>
                <a:gd name="connsiteY3" fmla="*/ 632722 h 747963"/>
                <a:gd name="connsiteX4" fmla="*/ 347505 w 1388500"/>
                <a:gd name="connsiteY4" fmla="*/ 745499 h 747963"/>
                <a:gd name="connsiteX5" fmla="*/ 1262575 w 1388500"/>
                <a:gd name="connsiteY5" fmla="*/ 695962 h 747963"/>
                <a:gd name="connsiteX6" fmla="*/ 1361764 w 1388500"/>
                <a:gd name="connsiteY6" fmla="*/ 300828 h 747963"/>
                <a:gd name="connsiteX7" fmla="*/ 1219369 w 1388500"/>
                <a:gd name="connsiteY7" fmla="*/ 64951 h 747963"/>
                <a:gd name="connsiteX8" fmla="*/ 823081 w 1388500"/>
                <a:gd name="connsiteY8" fmla="*/ 0 h 747963"/>
                <a:gd name="connsiteX9" fmla="*/ 215386 w 1388500"/>
                <a:gd name="connsiteY9" fmla="*/ 8251 h 747963"/>
                <a:gd name="connsiteX0" fmla="*/ 216608 w 1389722"/>
                <a:gd name="connsiteY0" fmla="*/ 8251 h 747963"/>
                <a:gd name="connsiteX1" fmla="*/ 112559 w 1389722"/>
                <a:gd name="connsiteY1" fmla="*/ 62648 h 747963"/>
                <a:gd name="connsiteX2" fmla="*/ 12814 w 1389722"/>
                <a:gd name="connsiteY2" fmla="*/ 300323 h 747963"/>
                <a:gd name="connsiteX3" fmla="*/ 54984 w 1389722"/>
                <a:gd name="connsiteY3" fmla="*/ 632722 h 747963"/>
                <a:gd name="connsiteX4" fmla="*/ 348727 w 1389722"/>
                <a:gd name="connsiteY4" fmla="*/ 745499 h 747963"/>
                <a:gd name="connsiteX5" fmla="*/ 1263797 w 1389722"/>
                <a:gd name="connsiteY5" fmla="*/ 695962 h 747963"/>
                <a:gd name="connsiteX6" fmla="*/ 1362986 w 1389722"/>
                <a:gd name="connsiteY6" fmla="*/ 300828 h 747963"/>
                <a:gd name="connsiteX7" fmla="*/ 1220591 w 1389722"/>
                <a:gd name="connsiteY7" fmla="*/ 64951 h 747963"/>
                <a:gd name="connsiteX8" fmla="*/ 824303 w 1389722"/>
                <a:gd name="connsiteY8" fmla="*/ 0 h 747963"/>
                <a:gd name="connsiteX9" fmla="*/ 216608 w 1389722"/>
                <a:gd name="connsiteY9" fmla="*/ 8251 h 747963"/>
                <a:gd name="connsiteX0" fmla="*/ 216608 w 1389722"/>
                <a:gd name="connsiteY0" fmla="*/ 79781 h 819493"/>
                <a:gd name="connsiteX1" fmla="*/ 112559 w 1389722"/>
                <a:gd name="connsiteY1" fmla="*/ 134178 h 819493"/>
                <a:gd name="connsiteX2" fmla="*/ 12814 w 1389722"/>
                <a:gd name="connsiteY2" fmla="*/ 371853 h 819493"/>
                <a:gd name="connsiteX3" fmla="*/ 54984 w 1389722"/>
                <a:gd name="connsiteY3" fmla="*/ 704252 h 819493"/>
                <a:gd name="connsiteX4" fmla="*/ 348727 w 1389722"/>
                <a:gd name="connsiteY4" fmla="*/ 817029 h 819493"/>
                <a:gd name="connsiteX5" fmla="*/ 1263797 w 1389722"/>
                <a:gd name="connsiteY5" fmla="*/ 767492 h 819493"/>
                <a:gd name="connsiteX6" fmla="*/ 1362986 w 1389722"/>
                <a:gd name="connsiteY6" fmla="*/ 372358 h 819493"/>
                <a:gd name="connsiteX7" fmla="*/ 1301587 w 1389722"/>
                <a:gd name="connsiteY7" fmla="*/ 11721 h 819493"/>
                <a:gd name="connsiteX8" fmla="*/ 824303 w 1389722"/>
                <a:gd name="connsiteY8" fmla="*/ 71530 h 819493"/>
                <a:gd name="connsiteX9" fmla="*/ 216608 w 1389722"/>
                <a:gd name="connsiteY9" fmla="*/ 79781 h 819493"/>
                <a:gd name="connsiteX0" fmla="*/ 216608 w 1400780"/>
                <a:gd name="connsiteY0" fmla="*/ 79781 h 820631"/>
                <a:gd name="connsiteX1" fmla="*/ 112559 w 1400780"/>
                <a:gd name="connsiteY1" fmla="*/ 134178 h 820631"/>
                <a:gd name="connsiteX2" fmla="*/ 12814 w 1400780"/>
                <a:gd name="connsiteY2" fmla="*/ 371853 h 820631"/>
                <a:gd name="connsiteX3" fmla="*/ 54984 w 1400780"/>
                <a:gd name="connsiteY3" fmla="*/ 704252 h 820631"/>
                <a:gd name="connsiteX4" fmla="*/ 348727 w 1400780"/>
                <a:gd name="connsiteY4" fmla="*/ 817029 h 820631"/>
                <a:gd name="connsiteX5" fmla="*/ 1263797 w 1400780"/>
                <a:gd name="connsiteY5" fmla="*/ 767492 h 820631"/>
                <a:gd name="connsiteX6" fmla="*/ 1378790 w 1400780"/>
                <a:gd name="connsiteY6" fmla="*/ 350080 h 820631"/>
                <a:gd name="connsiteX7" fmla="*/ 1301587 w 1400780"/>
                <a:gd name="connsiteY7" fmla="*/ 11721 h 820631"/>
                <a:gd name="connsiteX8" fmla="*/ 824303 w 1400780"/>
                <a:gd name="connsiteY8" fmla="*/ 71530 h 820631"/>
                <a:gd name="connsiteX9" fmla="*/ 216608 w 1400780"/>
                <a:gd name="connsiteY9" fmla="*/ 79781 h 820631"/>
                <a:gd name="connsiteX0" fmla="*/ 216608 w 1388697"/>
                <a:gd name="connsiteY0" fmla="*/ 79781 h 820631"/>
                <a:gd name="connsiteX1" fmla="*/ 112559 w 1388697"/>
                <a:gd name="connsiteY1" fmla="*/ 134178 h 820631"/>
                <a:gd name="connsiteX2" fmla="*/ 12814 w 1388697"/>
                <a:gd name="connsiteY2" fmla="*/ 371853 h 820631"/>
                <a:gd name="connsiteX3" fmla="*/ 54984 w 1388697"/>
                <a:gd name="connsiteY3" fmla="*/ 704252 h 820631"/>
                <a:gd name="connsiteX4" fmla="*/ 348727 w 1388697"/>
                <a:gd name="connsiteY4" fmla="*/ 817029 h 820631"/>
                <a:gd name="connsiteX5" fmla="*/ 1263797 w 1388697"/>
                <a:gd name="connsiteY5" fmla="*/ 767492 h 820631"/>
                <a:gd name="connsiteX6" fmla="*/ 1378790 w 1388697"/>
                <a:gd name="connsiteY6" fmla="*/ 350080 h 820631"/>
                <a:gd name="connsiteX7" fmla="*/ 1301587 w 1388697"/>
                <a:gd name="connsiteY7" fmla="*/ 11721 h 820631"/>
                <a:gd name="connsiteX8" fmla="*/ 824303 w 1388697"/>
                <a:gd name="connsiteY8" fmla="*/ 71530 h 820631"/>
                <a:gd name="connsiteX9" fmla="*/ 216608 w 1388697"/>
                <a:gd name="connsiteY9" fmla="*/ 79781 h 820631"/>
                <a:gd name="connsiteX0" fmla="*/ 216608 w 1391225"/>
                <a:gd name="connsiteY0" fmla="*/ 79781 h 826967"/>
                <a:gd name="connsiteX1" fmla="*/ 112559 w 1391225"/>
                <a:gd name="connsiteY1" fmla="*/ 134178 h 826967"/>
                <a:gd name="connsiteX2" fmla="*/ 12814 w 1391225"/>
                <a:gd name="connsiteY2" fmla="*/ 371853 h 826967"/>
                <a:gd name="connsiteX3" fmla="*/ 54984 w 1391225"/>
                <a:gd name="connsiteY3" fmla="*/ 704252 h 826967"/>
                <a:gd name="connsiteX4" fmla="*/ 348727 w 1391225"/>
                <a:gd name="connsiteY4" fmla="*/ 817029 h 826967"/>
                <a:gd name="connsiteX5" fmla="*/ 1270711 w 1391225"/>
                <a:gd name="connsiteY5" fmla="*/ 780860 h 826967"/>
                <a:gd name="connsiteX6" fmla="*/ 1378790 w 1391225"/>
                <a:gd name="connsiteY6" fmla="*/ 350080 h 826967"/>
                <a:gd name="connsiteX7" fmla="*/ 1301587 w 1391225"/>
                <a:gd name="connsiteY7" fmla="*/ 11721 h 826967"/>
                <a:gd name="connsiteX8" fmla="*/ 824303 w 1391225"/>
                <a:gd name="connsiteY8" fmla="*/ 71530 h 826967"/>
                <a:gd name="connsiteX9" fmla="*/ 216608 w 1391225"/>
                <a:gd name="connsiteY9" fmla="*/ 79781 h 826967"/>
                <a:gd name="connsiteX0" fmla="*/ 216608 w 1379141"/>
                <a:gd name="connsiteY0" fmla="*/ 79781 h 826967"/>
                <a:gd name="connsiteX1" fmla="*/ 112559 w 1379141"/>
                <a:gd name="connsiteY1" fmla="*/ 134178 h 826967"/>
                <a:gd name="connsiteX2" fmla="*/ 12814 w 1379141"/>
                <a:gd name="connsiteY2" fmla="*/ 371853 h 826967"/>
                <a:gd name="connsiteX3" fmla="*/ 54984 w 1379141"/>
                <a:gd name="connsiteY3" fmla="*/ 704252 h 826967"/>
                <a:gd name="connsiteX4" fmla="*/ 348727 w 1379141"/>
                <a:gd name="connsiteY4" fmla="*/ 817029 h 826967"/>
                <a:gd name="connsiteX5" fmla="*/ 1270711 w 1379141"/>
                <a:gd name="connsiteY5" fmla="*/ 780860 h 826967"/>
                <a:gd name="connsiteX6" fmla="*/ 1378790 w 1379141"/>
                <a:gd name="connsiteY6" fmla="*/ 350080 h 826967"/>
                <a:gd name="connsiteX7" fmla="*/ 1301587 w 1379141"/>
                <a:gd name="connsiteY7" fmla="*/ 11721 h 826967"/>
                <a:gd name="connsiteX8" fmla="*/ 824303 w 1379141"/>
                <a:gd name="connsiteY8" fmla="*/ 71530 h 826967"/>
                <a:gd name="connsiteX9" fmla="*/ 216608 w 1379141"/>
                <a:gd name="connsiteY9" fmla="*/ 79781 h 826967"/>
                <a:gd name="connsiteX0" fmla="*/ 216608 w 1379281"/>
                <a:gd name="connsiteY0" fmla="*/ 79781 h 826967"/>
                <a:gd name="connsiteX1" fmla="*/ 112559 w 1379281"/>
                <a:gd name="connsiteY1" fmla="*/ 134178 h 826967"/>
                <a:gd name="connsiteX2" fmla="*/ 12814 w 1379281"/>
                <a:gd name="connsiteY2" fmla="*/ 371853 h 826967"/>
                <a:gd name="connsiteX3" fmla="*/ 54984 w 1379281"/>
                <a:gd name="connsiteY3" fmla="*/ 704252 h 826967"/>
                <a:gd name="connsiteX4" fmla="*/ 348727 w 1379281"/>
                <a:gd name="connsiteY4" fmla="*/ 817029 h 826967"/>
                <a:gd name="connsiteX5" fmla="*/ 1270711 w 1379281"/>
                <a:gd name="connsiteY5" fmla="*/ 780860 h 826967"/>
                <a:gd name="connsiteX6" fmla="*/ 1378790 w 1379281"/>
                <a:gd name="connsiteY6" fmla="*/ 350080 h 826967"/>
                <a:gd name="connsiteX7" fmla="*/ 1301587 w 1379281"/>
                <a:gd name="connsiteY7" fmla="*/ 11721 h 826967"/>
                <a:gd name="connsiteX8" fmla="*/ 824303 w 1379281"/>
                <a:gd name="connsiteY8" fmla="*/ 71530 h 826967"/>
                <a:gd name="connsiteX9" fmla="*/ 216608 w 1379281"/>
                <a:gd name="connsiteY9" fmla="*/ 79781 h 826967"/>
                <a:gd name="connsiteX0" fmla="*/ 216608 w 1383421"/>
                <a:gd name="connsiteY0" fmla="*/ 79781 h 826967"/>
                <a:gd name="connsiteX1" fmla="*/ 112559 w 1383421"/>
                <a:gd name="connsiteY1" fmla="*/ 134178 h 826967"/>
                <a:gd name="connsiteX2" fmla="*/ 12814 w 1383421"/>
                <a:gd name="connsiteY2" fmla="*/ 371853 h 826967"/>
                <a:gd name="connsiteX3" fmla="*/ 54984 w 1383421"/>
                <a:gd name="connsiteY3" fmla="*/ 704252 h 826967"/>
                <a:gd name="connsiteX4" fmla="*/ 348727 w 1383421"/>
                <a:gd name="connsiteY4" fmla="*/ 817029 h 826967"/>
                <a:gd name="connsiteX5" fmla="*/ 1270711 w 1383421"/>
                <a:gd name="connsiteY5" fmla="*/ 780860 h 826967"/>
                <a:gd name="connsiteX6" fmla="*/ 1378790 w 1383421"/>
                <a:gd name="connsiteY6" fmla="*/ 350080 h 826967"/>
                <a:gd name="connsiteX7" fmla="*/ 1301587 w 1383421"/>
                <a:gd name="connsiteY7" fmla="*/ 11721 h 826967"/>
                <a:gd name="connsiteX8" fmla="*/ 824303 w 1383421"/>
                <a:gd name="connsiteY8" fmla="*/ 71530 h 826967"/>
                <a:gd name="connsiteX9" fmla="*/ 216608 w 1383421"/>
                <a:gd name="connsiteY9" fmla="*/ 79781 h 826967"/>
                <a:gd name="connsiteX0" fmla="*/ 216608 w 1379141"/>
                <a:gd name="connsiteY0" fmla="*/ 59582 h 806768"/>
                <a:gd name="connsiteX1" fmla="*/ 112559 w 1379141"/>
                <a:gd name="connsiteY1" fmla="*/ 113979 h 806768"/>
                <a:gd name="connsiteX2" fmla="*/ 12814 w 1379141"/>
                <a:gd name="connsiteY2" fmla="*/ 351654 h 806768"/>
                <a:gd name="connsiteX3" fmla="*/ 54984 w 1379141"/>
                <a:gd name="connsiteY3" fmla="*/ 684053 h 806768"/>
                <a:gd name="connsiteX4" fmla="*/ 348727 w 1379141"/>
                <a:gd name="connsiteY4" fmla="*/ 796830 h 806768"/>
                <a:gd name="connsiteX5" fmla="*/ 1270711 w 1379141"/>
                <a:gd name="connsiteY5" fmla="*/ 760661 h 806768"/>
                <a:gd name="connsiteX6" fmla="*/ 1378790 w 1379141"/>
                <a:gd name="connsiteY6" fmla="*/ 329881 h 806768"/>
                <a:gd name="connsiteX7" fmla="*/ 1280844 w 1379141"/>
                <a:gd name="connsiteY7" fmla="*/ 13800 h 806768"/>
                <a:gd name="connsiteX8" fmla="*/ 824303 w 1379141"/>
                <a:gd name="connsiteY8" fmla="*/ 51331 h 806768"/>
                <a:gd name="connsiteX9" fmla="*/ 216608 w 1379141"/>
                <a:gd name="connsiteY9" fmla="*/ 59582 h 806768"/>
                <a:gd name="connsiteX0" fmla="*/ 216608 w 1379141"/>
                <a:gd name="connsiteY0" fmla="*/ 59582 h 806768"/>
                <a:gd name="connsiteX1" fmla="*/ 112559 w 1379141"/>
                <a:gd name="connsiteY1" fmla="*/ 113979 h 806768"/>
                <a:gd name="connsiteX2" fmla="*/ 12814 w 1379141"/>
                <a:gd name="connsiteY2" fmla="*/ 351654 h 806768"/>
                <a:gd name="connsiteX3" fmla="*/ 54984 w 1379141"/>
                <a:gd name="connsiteY3" fmla="*/ 684053 h 806768"/>
                <a:gd name="connsiteX4" fmla="*/ 348727 w 1379141"/>
                <a:gd name="connsiteY4" fmla="*/ 796830 h 806768"/>
                <a:gd name="connsiteX5" fmla="*/ 1270711 w 1379141"/>
                <a:gd name="connsiteY5" fmla="*/ 760661 h 806768"/>
                <a:gd name="connsiteX6" fmla="*/ 1378790 w 1379141"/>
                <a:gd name="connsiteY6" fmla="*/ 329881 h 806768"/>
                <a:gd name="connsiteX7" fmla="*/ 1280844 w 1379141"/>
                <a:gd name="connsiteY7" fmla="*/ 13800 h 806768"/>
                <a:gd name="connsiteX8" fmla="*/ 824303 w 1379141"/>
                <a:gd name="connsiteY8" fmla="*/ 51331 h 806768"/>
                <a:gd name="connsiteX9" fmla="*/ 216608 w 1379141"/>
                <a:gd name="connsiteY9" fmla="*/ 59582 h 80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9141" h="806768">
                  <a:moveTo>
                    <a:pt x="216608" y="59582"/>
                  </a:moveTo>
                  <a:cubicBezTo>
                    <a:pt x="97984" y="70023"/>
                    <a:pt x="146525" y="65300"/>
                    <a:pt x="112559" y="113979"/>
                  </a:cubicBezTo>
                  <a:cubicBezTo>
                    <a:pt x="78593" y="162658"/>
                    <a:pt x="25373" y="149706"/>
                    <a:pt x="12814" y="351654"/>
                  </a:cubicBezTo>
                  <a:cubicBezTo>
                    <a:pt x="255" y="553602"/>
                    <a:pt x="-21645" y="640069"/>
                    <a:pt x="54984" y="684053"/>
                  </a:cubicBezTo>
                  <a:cubicBezTo>
                    <a:pt x="99551" y="702915"/>
                    <a:pt x="160041" y="781314"/>
                    <a:pt x="348727" y="796830"/>
                  </a:cubicBezTo>
                  <a:cubicBezTo>
                    <a:pt x="812788" y="793482"/>
                    <a:pt x="1165213" y="838487"/>
                    <a:pt x="1270711" y="760661"/>
                  </a:cubicBezTo>
                  <a:cubicBezTo>
                    <a:pt x="1376209" y="682835"/>
                    <a:pt x="1380962" y="491721"/>
                    <a:pt x="1378790" y="329881"/>
                  </a:cubicBezTo>
                  <a:cubicBezTo>
                    <a:pt x="1373459" y="210569"/>
                    <a:pt x="1340858" y="86687"/>
                    <a:pt x="1280844" y="13800"/>
                  </a:cubicBezTo>
                  <a:cubicBezTo>
                    <a:pt x="1177821" y="-34285"/>
                    <a:pt x="885108" y="59362"/>
                    <a:pt x="824303" y="51331"/>
                  </a:cubicBezTo>
                  <a:cubicBezTo>
                    <a:pt x="701546" y="58788"/>
                    <a:pt x="335232" y="49141"/>
                    <a:pt x="216608" y="5958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395" name="Straight Connector 394">
              <a:extLst>
                <a:ext uri="{FF2B5EF4-FFF2-40B4-BE49-F238E27FC236}">
                  <a16:creationId xmlns:a16="http://schemas.microsoft.com/office/drawing/2014/main" id="{30797965-398A-FB44-BD66-6A191636994E}"/>
                </a:ext>
              </a:extLst>
            </p:cNvPr>
            <p:cNvCxnSpPr>
              <a:cxnSpLocks/>
              <a:stCxn id="406" idx="0"/>
            </p:cNvCxnSpPr>
            <p:nvPr/>
          </p:nvCxnSpPr>
          <p:spPr>
            <a:xfrm flipH="1" flipV="1">
              <a:off x="8591314" y="5631767"/>
              <a:ext cx="66596" cy="250904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6" name="Straight Connector 395">
              <a:extLst>
                <a:ext uri="{FF2B5EF4-FFF2-40B4-BE49-F238E27FC236}">
                  <a16:creationId xmlns:a16="http://schemas.microsoft.com/office/drawing/2014/main" id="{699512ED-933A-D34A-8CC8-9DA165A7BE77}"/>
                </a:ext>
              </a:extLst>
            </p:cNvPr>
            <p:cNvCxnSpPr>
              <a:cxnSpLocks/>
              <a:stCxn id="450" idx="9"/>
            </p:cNvCxnSpPr>
            <p:nvPr/>
          </p:nvCxnSpPr>
          <p:spPr>
            <a:xfrm>
              <a:off x="8270073" y="5586838"/>
              <a:ext cx="387156" cy="322925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7" name="Straight Connector 396">
              <a:extLst>
                <a:ext uri="{FF2B5EF4-FFF2-40B4-BE49-F238E27FC236}">
                  <a16:creationId xmlns:a16="http://schemas.microsoft.com/office/drawing/2014/main" id="{856BB82B-8297-2842-A3D6-F232E57A88C9}"/>
                </a:ext>
              </a:extLst>
            </p:cNvPr>
            <p:cNvCxnSpPr>
              <a:cxnSpLocks/>
              <a:stCxn id="450" idx="2"/>
            </p:cNvCxnSpPr>
            <p:nvPr/>
          </p:nvCxnSpPr>
          <p:spPr>
            <a:xfrm>
              <a:off x="8269779" y="5582623"/>
              <a:ext cx="334505" cy="4198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8" name="Straight Connector 397">
              <a:extLst>
                <a:ext uri="{FF2B5EF4-FFF2-40B4-BE49-F238E27FC236}">
                  <a16:creationId xmlns:a16="http://schemas.microsoft.com/office/drawing/2014/main" id="{70708A4A-E7CD-9242-A059-A980B0615DD0}"/>
                </a:ext>
              </a:extLst>
            </p:cNvPr>
            <p:cNvCxnSpPr>
              <a:cxnSpLocks/>
              <a:endCxn id="411" idx="2"/>
            </p:cNvCxnSpPr>
            <p:nvPr/>
          </p:nvCxnSpPr>
          <p:spPr>
            <a:xfrm>
              <a:off x="8289329" y="5888859"/>
              <a:ext cx="368013" cy="3124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9" name="Straight Connector 398">
              <a:extLst>
                <a:ext uri="{FF2B5EF4-FFF2-40B4-BE49-F238E27FC236}">
                  <a16:creationId xmlns:a16="http://schemas.microsoft.com/office/drawing/2014/main" id="{232EC5A5-66D8-6243-932B-3E866D67F057}"/>
                </a:ext>
              </a:extLst>
            </p:cNvPr>
            <p:cNvCxnSpPr>
              <a:cxnSpLocks/>
              <a:stCxn id="420" idx="4"/>
              <a:endCxn id="457" idx="2"/>
            </p:cNvCxnSpPr>
            <p:nvPr/>
          </p:nvCxnSpPr>
          <p:spPr>
            <a:xfrm flipH="1">
              <a:off x="8269832" y="5614796"/>
              <a:ext cx="515" cy="24859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0" name="Straight Connector 399">
              <a:extLst>
                <a:ext uri="{FF2B5EF4-FFF2-40B4-BE49-F238E27FC236}">
                  <a16:creationId xmlns:a16="http://schemas.microsoft.com/office/drawing/2014/main" id="{0404EDF9-60B5-BD47-8D9B-5254306BFBF4}"/>
                </a:ext>
              </a:extLst>
            </p:cNvPr>
            <p:cNvCxnSpPr/>
            <p:nvPr/>
          </p:nvCxnSpPr>
          <p:spPr>
            <a:xfrm flipV="1">
              <a:off x="8289330" y="5631766"/>
              <a:ext cx="317903" cy="25709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01" name="Group 400">
              <a:extLst>
                <a:ext uri="{FF2B5EF4-FFF2-40B4-BE49-F238E27FC236}">
                  <a16:creationId xmlns:a16="http://schemas.microsoft.com/office/drawing/2014/main" id="{C07E04D4-47F1-8148-BB46-A8FC1BB3B47E}"/>
                </a:ext>
              </a:extLst>
            </p:cNvPr>
            <p:cNvGrpSpPr/>
            <p:nvPr/>
          </p:nvGrpSpPr>
          <p:grpSpPr>
            <a:xfrm>
              <a:off x="8178961" y="5824636"/>
              <a:ext cx="182938" cy="111323"/>
              <a:chOff x="7493876" y="2774731"/>
              <a:chExt cx="1481958" cy="894622"/>
            </a:xfrm>
          </p:grpSpPr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4A784D18-EA37-EF48-9CBC-160BA35B30C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52" name="Oval 451">
                <a:extLst>
                  <a:ext uri="{FF2B5EF4-FFF2-40B4-BE49-F238E27FC236}">
                    <a16:creationId xmlns:a16="http://schemas.microsoft.com/office/drawing/2014/main" id="{1CA87B4B-A0F0-3D46-9E44-C1C2959E0F9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53" name="Group 452">
                <a:extLst>
                  <a:ext uri="{FF2B5EF4-FFF2-40B4-BE49-F238E27FC236}">
                    <a16:creationId xmlns:a16="http://schemas.microsoft.com/office/drawing/2014/main" id="{74189EF8-E7FF-AB4A-BA62-5DB9921983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CEC71DD0-0B2E-1248-A7BD-84F849DE4C2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5" name="Freeform 454">
                  <a:extLst>
                    <a:ext uri="{FF2B5EF4-FFF2-40B4-BE49-F238E27FC236}">
                      <a16:creationId xmlns:a16="http://schemas.microsoft.com/office/drawing/2014/main" id="{842896F0-3379-514F-9F30-147255ED1B3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DF533D3E-874B-AE4D-BDC9-D36654D7F6F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7" name="Freeform 456">
                  <a:extLst>
                    <a:ext uri="{FF2B5EF4-FFF2-40B4-BE49-F238E27FC236}">
                      <a16:creationId xmlns:a16="http://schemas.microsoft.com/office/drawing/2014/main" id="{086B087A-76A7-4B45-A6FB-FAD6A1B049A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2" name="Group 401">
              <a:extLst>
                <a:ext uri="{FF2B5EF4-FFF2-40B4-BE49-F238E27FC236}">
                  <a16:creationId xmlns:a16="http://schemas.microsoft.com/office/drawing/2014/main" id="{8306A9E7-F602-C248-936A-3419F9379CCE}"/>
                </a:ext>
              </a:extLst>
            </p:cNvPr>
            <p:cNvGrpSpPr/>
            <p:nvPr/>
          </p:nvGrpSpPr>
          <p:grpSpPr>
            <a:xfrm>
              <a:off x="8182762" y="5545189"/>
              <a:ext cx="175179" cy="107525"/>
              <a:chOff x="7493876" y="2774731"/>
              <a:chExt cx="1481958" cy="894622"/>
            </a:xfrm>
          </p:grpSpPr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2654CBB9-CAE4-9846-9F19-53B086AB5B6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20" name="Oval 419">
                <a:extLst>
                  <a:ext uri="{FF2B5EF4-FFF2-40B4-BE49-F238E27FC236}">
                    <a16:creationId xmlns:a16="http://schemas.microsoft.com/office/drawing/2014/main" id="{C64FA96F-2245-DD4B-8051-5E7BFB3281E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21" name="Group 420">
                <a:extLst>
                  <a:ext uri="{FF2B5EF4-FFF2-40B4-BE49-F238E27FC236}">
                    <a16:creationId xmlns:a16="http://schemas.microsoft.com/office/drawing/2014/main" id="{DD2D5F95-F11D-834F-93D0-BE45F64CF6B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D01DDC80-03E8-9541-A83D-7EF6E013EE1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3" name="Freeform 422">
                  <a:extLst>
                    <a:ext uri="{FF2B5EF4-FFF2-40B4-BE49-F238E27FC236}">
                      <a16:creationId xmlns:a16="http://schemas.microsoft.com/office/drawing/2014/main" id="{092E0C1D-2BAD-A345-9603-F71263AB17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9" name="Freeform 448">
                  <a:extLst>
                    <a:ext uri="{FF2B5EF4-FFF2-40B4-BE49-F238E27FC236}">
                      <a16:creationId xmlns:a16="http://schemas.microsoft.com/office/drawing/2014/main" id="{E33FC734-C41F-374C-B813-AD12B7FAB9E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0" name="Freeform 449">
                  <a:extLst>
                    <a:ext uri="{FF2B5EF4-FFF2-40B4-BE49-F238E27FC236}">
                      <a16:creationId xmlns:a16="http://schemas.microsoft.com/office/drawing/2014/main" id="{0F11AC09-29C9-3248-8150-11C9F6C8755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3" name="Group 402">
              <a:extLst>
                <a:ext uri="{FF2B5EF4-FFF2-40B4-BE49-F238E27FC236}">
                  <a16:creationId xmlns:a16="http://schemas.microsoft.com/office/drawing/2014/main" id="{9C0ED71C-359E-1C44-ABA6-401D5761D0AC}"/>
                </a:ext>
              </a:extLst>
            </p:cNvPr>
            <p:cNvGrpSpPr/>
            <p:nvPr/>
          </p:nvGrpSpPr>
          <p:grpSpPr>
            <a:xfrm>
              <a:off x="8515547" y="5580583"/>
              <a:ext cx="175179" cy="107525"/>
              <a:chOff x="7493876" y="2774731"/>
              <a:chExt cx="1481958" cy="894622"/>
            </a:xfrm>
          </p:grpSpPr>
          <p:sp>
            <p:nvSpPr>
              <p:cNvPr id="412" name="Freeform 411">
                <a:extLst>
                  <a:ext uri="{FF2B5EF4-FFF2-40B4-BE49-F238E27FC236}">
                    <a16:creationId xmlns:a16="http://schemas.microsoft.com/office/drawing/2014/main" id="{7F7C312D-7A22-F74F-84F1-AEC58FCACC9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13" name="Oval 412">
                <a:extLst>
                  <a:ext uri="{FF2B5EF4-FFF2-40B4-BE49-F238E27FC236}">
                    <a16:creationId xmlns:a16="http://schemas.microsoft.com/office/drawing/2014/main" id="{E5C0FD88-2622-A245-9D35-C07DFC55A3F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14" name="Group 413">
                <a:extLst>
                  <a:ext uri="{FF2B5EF4-FFF2-40B4-BE49-F238E27FC236}">
                    <a16:creationId xmlns:a16="http://schemas.microsoft.com/office/drawing/2014/main" id="{DE208897-2C8B-3140-8072-FB9FF5BDD55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5" name="Freeform 414">
                  <a:extLst>
                    <a:ext uri="{FF2B5EF4-FFF2-40B4-BE49-F238E27FC236}">
                      <a16:creationId xmlns:a16="http://schemas.microsoft.com/office/drawing/2014/main" id="{9D217BA4-6814-324E-9466-7DF0C8DF5D1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6" name="Freeform 415">
                  <a:extLst>
                    <a:ext uri="{FF2B5EF4-FFF2-40B4-BE49-F238E27FC236}">
                      <a16:creationId xmlns:a16="http://schemas.microsoft.com/office/drawing/2014/main" id="{FBE8A708-FAD2-184C-80D0-7FAD61D362C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7" name="Freeform 416">
                  <a:extLst>
                    <a:ext uri="{FF2B5EF4-FFF2-40B4-BE49-F238E27FC236}">
                      <a16:creationId xmlns:a16="http://schemas.microsoft.com/office/drawing/2014/main" id="{8FF35480-7A9C-954D-8D62-3220FD24B63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8" name="Freeform 417">
                  <a:extLst>
                    <a:ext uri="{FF2B5EF4-FFF2-40B4-BE49-F238E27FC236}">
                      <a16:creationId xmlns:a16="http://schemas.microsoft.com/office/drawing/2014/main" id="{8364C515-ECC5-9344-9C15-F484D383680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4" name="Group 403">
              <a:extLst>
                <a:ext uri="{FF2B5EF4-FFF2-40B4-BE49-F238E27FC236}">
                  <a16:creationId xmlns:a16="http://schemas.microsoft.com/office/drawing/2014/main" id="{3FB138E3-47D3-0C46-B221-F062A1DE4353}"/>
                </a:ext>
              </a:extLst>
            </p:cNvPr>
            <p:cNvGrpSpPr/>
            <p:nvPr/>
          </p:nvGrpSpPr>
          <p:grpSpPr>
            <a:xfrm>
              <a:off x="8570325" y="5882671"/>
              <a:ext cx="175179" cy="107525"/>
              <a:chOff x="7493876" y="2774731"/>
              <a:chExt cx="1481958" cy="894622"/>
            </a:xfrm>
          </p:grpSpPr>
          <p:sp>
            <p:nvSpPr>
              <p:cNvPr id="405" name="Freeform 404">
                <a:extLst>
                  <a:ext uri="{FF2B5EF4-FFF2-40B4-BE49-F238E27FC236}">
                    <a16:creationId xmlns:a16="http://schemas.microsoft.com/office/drawing/2014/main" id="{FEF89179-36DF-1D49-98A2-1E95484B31E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06" name="Oval 405">
                <a:extLst>
                  <a:ext uri="{FF2B5EF4-FFF2-40B4-BE49-F238E27FC236}">
                    <a16:creationId xmlns:a16="http://schemas.microsoft.com/office/drawing/2014/main" id="{3C4C2A17-57A0-4A4B-9CCA-7B80B7A6FF2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D29CCF66-BE49-D344-A5AE-E83E18F8309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CBB58E79-A2BA-8B44-9B95-C909D29F7F4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9" name="Freeform 408">
                  <a:extLst>
                    <a:ext uri="{FF2B5EF4-FFF2-40B4-BE49-F238E27FC236}">
                      <a16:creationId xmlns:a16="http://schemas.microsoft.com/office/drawing/2014/main" id="{4F1F820C-DD12-3544-AA32-0F98A12749A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0" name="Freeform 409">
                  <a:extLst>
                    <a:ext uri="{FF2B5EF4-FFF2-40B4-BE49-F238E27FC236}">
                      <a16:creationId xmlns:a16="http://schemas.microsoft.com/office/drawing/2014/main" id="{4D365B5E-1584-3944-8C11-4603B9DD659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D5849860-F71A-1A43-BEAA-9EFD57F215F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458" name="Group 457">
            <a:extLst>
              <a:ext uri="{FF2B5EF4-FFF2-40B4-BE49-F238E27FC236}">
                <a16:creationId xmlns:a16="http://schemas.microsoft.com/office/drawing/2014/main" id="{31AFF03D-5792-DB40-86A5-AA610BD6B2A6}"/>
              </a:ext>
            </a:extLst>
          </p:cNvPr>
          <p:cNvGrpSpPr/>
          <p:nvPr/>
        </p:nvGrpSpPr>
        <p:grpSpPr>
          <a:xfrm>
            <a:off x="5073296" y="5219794"/>
            <a:ext cx="998795" cy="445007"/>
            <a:chOff x="4332883" y="5571655"/>
            <a:chExt cx="998795" cy="445007"/>
          </a:xfrm>
        </p:grpSpPr>
        <p:cxnSp>
          <p:nvCxnSpPr>
            <p:cNvPr id="459" name="Straight Connector 458">
              <a:extLst>
                <a:ext uri="{FF2B5EF4-FFF2-40B4-BE49-F238E27FC236}">
                  <a16:creationId xmlns:a16="http://schemas.microsoft.com/office/drawing/2014/main" id="{2D187D1C-CA1B-1B49-9E5B-88BC584CC40A}"/>
                </a:ext>
              </a:extLst>
            </p:cNvPr>
            <p:cNvCxnSpPr>
              <a:cxnSpLocks/>
              <a:stCxn id="490" idx="0"/>
            </p:cNvCxnSpPr>
            <p:nvPr/>
          </p:nvCxnSpPr>
          <p:spPr>
            <a:xfrm flipH="1" flipV="1">
              <a:off x="4745236" y="5658233"/>
              <a:ext cx="66596" cy="250904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0" name="Straight Connector 459">
              <a:extLst>
                <a:ext uri="{FF2B5EF4-FFF2-40B4-BE49-F238E27FC236}">
                  <a16:creationId xmlns:a16="http://schemas.microsoft.com/office/drawing/2014/main" id="{BA74410C-2B01-404C-A49F-834EF6BED8E2}"/>
                </a:ext>
              </a:extLst>
            </p:cNvPr>
            <p:cNvCxnSpPr/>
            <p:nvPr/>
          </p:nvCxnSpPr>
          <p:spPr>
            <a:xfrm>
              <a:off x="4753706" y="5653287"/>
              <a:ext cx="299692" cy="14237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1" name="Straight Connector 460">
              <a:extLst>
                <a:ext uri="{FF2B5EF4-FFF2-40B4-BE49-F238E27FC236}">
                  <a16:creationId xmlns:a16="http://schemas.microsoft.com/office/drawing/2014/main" id="{5EA94465-4306-E343-B9EC-A28EF80AA98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053398" y="5718444"/>
              <a:ext cx="231278" cy="7721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2" name="Straight Connector 461">
              <a:extLst>
                <a:ext uri="{FF2B5EF4-FFF2-40B4-BE49-F238E27FC236}">
                  <a16:creationId xmlns:a16="http://schemas.microsoft.com/office/drawing/2014/main" id="{0FE5A0B7-6932-404B-A37E-5E2233F5C572}"/>
                </a:ext>
              </a:extLst>
            </p:cNvPr>
            <p:cNvCxnSpPr>
              <a:cxnSpLocks/>
              <a:stCxn id="509" idx="9"/>
            </p:cNvCxnSpPr>
            <p:nvPr/>
          </p:nvCxnSpPr>
          <p:spPr>
            <a:xfrm>
              <a:off x="4423995" y="5613304"/>
              <a:ext cx="387156" cy="322925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3" name="Straight Connector 462">
              <a:extLst>
                <a:ext uri="{FF2B5EF4-FFF2-40B4-BE49-F238E27FC236}">
                  <a16:creationId xmlns:a16="http://schemas.microsoft.com/office/drawing/2014/main" id="{57DC618D-673C-5349-BF50-D42A34173D5B}"/>
                </a:ext>
              </a:extLst>
            </p:cNvPr>
            <p:cNvCxnSpPr>
              <a:cxnSpLocks/>
              <a:stCxn id="509" idx="2"/>
            </p:cNvCxnSpPr>
            <p:nvPr/>
          </p:nvCxnSpPr>
          <p:spPr>
            <a:xfrm>
              <a:off x="4423701" y="5609089"/>
              <a:ext cx="334505" cy="4198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4" name="Straight Connector 463">
              <a:extLst>
                <a:ext uri="{FF2B5EF4-FFF2-40B4-BE49-F238E27FC236}">
                  <a16:creationId xmlns:a16="http://schemas.microsoft.com/office/drawing/2014/main" id="{1FE0C4C9-1462-5A4C-9F81-6EE84BF1CEA3}"/>
                </a:ext>
              </a:extLst>
            </p:cNvPr>
            <p:cNvCxnSpPr>
              <a:cxnSpLocks/>
            </p:cNvCxnSpPr>
            <p:nvPr/>
          </p:nvCxnSpPr>
          <p:spPr>
            <a:xfrm>
              <a:off x="4753706" y="5658231"/>
              <a:ext cx="530161" cy="437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5" name="Straight Connector 464">
              <a:extLst>
                <a:ext uri="{FF2B5EF4-FFF2-40B4-BE49-F238E27FC236}">
                  <a16:creationId xmlns:a16="http://schemas.microsoft.com/office/drawing/2014/main" id="{A7FE1B2C-155F-FA40-82BF-DD2898CDA6B5}"/>
                </a:ext>
              </a:extLst>
            </p:cNvPr>
            <p:cNvCxnSpPr>
              <a:cxnSpLocks/>
              <a:stCxn id="495" idx="2"/>
            </p:cNvCxnSpPr>
            <p:nvPr/>
          </p:nvCxnSpPr>
          <p:spPr>
            <a:xfrm flipV="1">
              <a:off x="4811264" y="5795661"/>
              <a:ext cx="242134" cy="150910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6" name="Straight Connector 465">
              <a:extLst>
                <a:ext uri="{FF2B5EF4-FFF2-40B4-BE49-F238E27FC236}">
                  <a16:creationId xmlns:a16="http://schemas.microsoft.com/office/drawing/2014/main" id="{C4B80EF5-1A29-4743-BC88-0F31D8F8BCD0}"/>
                </a:ext>
              </a:extLst>
            </p:cNvPr>
            <p:cNvCxnSpPr>
              <a:cxnSpLocks/>
              <a:endCxn id="495" idx="2"/>
            </p:cNvCxnSpPr>
            <p:nvPr/>
          </p:nvCxnSpPr>
          <p:spPr>
            <a:xfrm>
              <a:off x="4443251" y="5915325"/>
              <a:ext cx="368013" cy="3124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7" name="Straight Connector 466">
              <a:extLst>
                <a:ext uri="{FF2B5EF4-FFF2-40B4-BE49-F238E27FC236}">
                  <a16:creationId xmlns:a16="http://schemas.microsoft.com/office/drawing/2014/main" id="{E8FEF9EC-1719-5F44-9A46-0FF0A10EC4F5}"/>
                </a:ext>
              </a:extLst>
            </p:cNvPr>
            <p:cNvCxnSpPr>
              <a:cxnSpLocks/>
              <a:stCxn id="504" idx="4"/>
              <a:endCxn id="516" idx="2"/>
            </p:cNvCxnSpPr>
            <p:nvPr/>
          </p:nvCxnSpPr>
          <p:spPr>
            <a:xfrm flipH="1">
              <a:off x="4423754" y="5641262"/>
              <a:ext cx="515" cy="24859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79BDFEED-D7A8-BF4A-863C-9C9ECA6EAE65}"/>
                </a:ext>
              </a:extLst>
            </p:cNvPr>
            <p:cNvCxnSpPr/>
            <p:nvPr/>
          </p:nvCxnSpPr>
          <p:spPr>
            <a:xfrm flipV="1">
              <a:off x="4443252" y="5658232"/>
              <a:ext cx="317903" cy="25709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69" name="Group 468">
              <a:extLst>
                <a:ext uri="{FF2B5EF4-FFF2-40B4-BE49-F238E27FC236}">
                  <a16:creationId xmlns:a16="http://schemas.microsoft.com/office/drawing/2014/main" id="{CB59506A-88D3-5148-B3B2-E0265E329D78}"/>
                </a:ext>
              </a:extLst>
            </p:cNvPr>
            <p:cNvGrpSpPr/>
            <p:nvPr/>
          </p:nvGrpSpPr>
          <p:grpSpPr>
            <a:xfrm>
              <a:off x="4332883" y="5851102"/>
              <a:ext cx="182938" cy="111323"/>
              <a:chOff x="7493876" y="2774731"/>
              <a:chExt cx="1481958" cy="894622"/>
            </a:xfrm>
          </p:grpSpPr>
          <p:sp>
            <p:nvSpPr>
              <p:cNvPr id="510" name="Freeform 509">
                <a:extLst>
                  <a:ext uri="{FF2B5EF4-FFF2-40B4-BE49-F238E27FC236}">
                    <a16:creationId xmlns:a16="http://schemas.microsoft.com/office/drawing/2014/main" id="{5F79677C-7579-FE4F-8B2A-F43FB285CCF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11" name="Oval 510">
                <a:extLst>
                  <a:ext uri="{FF2B5EF4-FFF2-40B4-BE49-F238E27FC236}">
                    <a16:creationId xmlns:a16="http://schemas.microsoft.com/office/drawing/2014/main" id="{1CD9D161-2A03-1E41-8B5F-9651D980CA4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12" name="Group 511">
                <a:extLst>
                  <a:ext uri="{FF2B5EF4-FFF2-40B4-BE49-F238E27FC236}">
                    <a16:creationId xmlns:a16="http://schemas.microsoft.com/office/drawing/2014/main" id="{4118CE45-1422-BE42-B0AD-A62C5F459F08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13" name="Freeform 512">
                  <a:extLst>
                    <a:ext uri="{FF2B5EF4-FFF2-40B4-BE49-F238E27FC236}">
                      <a16:creationId xmlns:a16="http://schemas.microsoft.com/office/drawing/2014/main" id="{EBFBB3FF-4616-444A-AFCB-6ED810A2A7F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4" name="Freeform 513">
                  <a:extLst>
                    <a:ext uri="{FF2B5EF4-FFF2-40B4-BE49-F238E27FC236}">
                      <a16:creationId xmlns:a16="http://schemas.microsoft.com/office/drawing/2014/main" id="{06209631-D6A4-F342-B484-58AC30B04AD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5" name="Freeform 514">
                  <a:extLst>
                    <a:ext uri="{FF2B5EF4-FFF2-40B4-BE49-F238E27FC236}">
                      <a16:creationId xmlns:a16="http://schemas.microsoft.com/office/drawing/2014/main" id="{A450A1D5-6469-0646-8100-0ED9BA14B57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6" name="Freeform 515">
                  <a:extLst>
                    <a:ext uri="{FF2B5EF4-FFF2-40B4-BE49-F238E27FC236}">
                      <a16:creationId xmlns:a16="http://schemas.microsoft.com/office/drawing/2014/main" id="{83870EC6-42CA-574B-992E-CAE1CE97F0E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0" name="Group 469">
              <a:extLst>
                <a:ext uri="{FF2B5EF4-FFF2-40B4-BE49-F238E27FC236}">
                  <a16:creationId xmlns:a16="http://schemas.microsoft.com/office/drawing/2014/main" id="{0724B30B-2525-A345-9216-2FEAAF391C0D}"/>
                </a:ext>
              </a:extLst>
            </p:cNvPr>
            <p:cNvGrpSpPr/>
            <p:nvPr/>
          </p:nvGrpSpPr>
          <p:grpSpPr>
            <a:xfrm>
              <a:off x="4336684" y="5571655"/>
              <a:ext cx="175179" cy="107525"/>
              <a:chOff x="7493876" y="2774731"/>
              <a:chExt cx="1481958" cy="894622"/>
            </a:xfrm>
          </p:grpSpPr>
          <p:sp>
            <p:nvSpPr>
              <p:cNvPr id="503" name="Freeform 502">
                <a:extLst>
                  <a:ext uri="{FF2B5EF4-FFF2-40B4-BE49-F238E27FC236}">
                    <a16:creationId xmlns:a16="http://schemas.microsoft.com/office/drawing/2014/main" id="{F416E48B-FEA6-E54C-819D-07F1B2C7689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04" name="Oval 503">
                <a:extLst>
                  <a:ext uri="{FF2B5EF4-FFF2-40B4-BE49-F238E27FC236}">
                    <a16:creationId xmlns:a16="http://schemas.microsoft.com/office/drawing/2014/main" id="{0CEB8CDC-38F1-6045-A720-E46C4F96839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05" name="Group 504">
                <a:extLst>
                  <a:ext uri="{FF2B5EF4-FFF2-40B4-BE49-F238E27FC236}">
                    <a16:creationId xmlns:a16="http://schemas.microsoft.com/office/drawing/2014/main" id="{14873D75-55E1-5441-9D50-DBA4BC7B5851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06" name="Freeform 505">
                  <a:extLst>
                    <a:ext uri="{FF2B5EF4-FFF2-40B4-BE49-F238E27FC236}">
                      <a16:creationId xmlns:a16="http://schemas.microsoft.com/office/drawing/2014/main" id="{EE1074E9-8B2B-7844-9DC5-7669778E6A9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7" name="Freeform 506">
                  <a:extLst>
                    <a:ext uri="{FF2B5EF4-FFF2-40B4-BE49-F238E27FC236}">
                      <a16:creationId xmlns:a16="http://schemas.microsoft.com/office/drawing/2014/main" id="{F9745D55-6750-2D4F-97B5-82A33AC311C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" name="Freeform 507">
                  <a:extLst>
                    <a:ext uri="{FF2B5EF4-FFF2-40B4-BE49-F238E27FC236}">
                      <a16:creationId xmlns:a16="http://schemas.microsoft.com/office/drawing/2014/main" id="{457E09A5-AD90-A042-B6B5-80699A9215B2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9" name="Freeform 508">
                  <a:extLst>
                    <a:ext uri="{FF2B5EF4-FFF2-40B4-BE49-F238E27FC236}">
                      <a16:creationId xmlns:a16="http://schemas.microsoft.com/office/drawing/2014/main" id="{7E49F83D-D3F7-154A-B094-55A14C81FE6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E560D99B-0722-B841-9D3C-DC2B926022B7}"/>
                </a:ext>
              </a:extLst>
            </p:cNvPr>
            <p:cNvGrpSpPr/>
            <p:nvPr/>
          </p:nvGrpSpPr>
          <p:grpSpPr>
            <a:xfrm>
              <a:off x="4669469" y="5607049"/>
              <a:ext cx="175179" cy="107525"/>
              <a:chOff x="7493876" y="2774731"/>
              <a:chExt cx="1481958" cy="894622"/>
            </a:xfrm>
          </p:grpSpPr>
          <p:sp>
            <p:nvSpPr>
              <p:cNvPr id="496" name="Freeform 495">
                <a:extLst>
                  <a:ext uri="{FF2B5EF4-FFF2-40B4-BE49-F238E27FC236}">
                    <a16:creationId xmlns:a16="http://schemas.microsoft.com/office/drawing/2014/main" id="{1FB12630-30D7-6347-B959-6A2027BD94E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97" name="Oval 496">
                <a:extLst>
                  <a:ext uri="{FF2B5EF4-FFF2-40B4-BE49-F238E27FC236}">
                    <a16:creationId xmlns:a16="http://schemas.microsoft.com/office/drawing/2014/main" id="{0672F953-A0DD-E447-92C5-F6521D9A214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98" name="Group 497">
                <a:extLst>
                  <a:ext uri="{FF2B5EF4-FFF2-40B4-BE49-F238E27FC236}">
                    <a16:creationId xmlns:a16="http://schemas.microsoft.com/office/drawing/2014/main" id="{0469CD57-99AE-EE4B-BD63-C05C0F44EBB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99" name="Freeform 498">
                  <a:extLst>
                    <a:ext uri="{FF2B5EF4-FFF2-40B4-BE49-F238E27FC236}">
                      <a16:creationId xmlns:a16="http://schemas.microsoft.com/office/drawing/2014/main" id="{471555FF-0C57-6D4F-BC63-8D5FC4D39D5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0" name="Freeform 499">
                  <a:extLst>
                    <a:ext uri="{FF2B5EF4-FFF2-40B4-BE49-F238E27FC236}">
                      <a16:creationId xmlns:a16="http://schemas.microsoft.com/office/drawing/2014/main" id="{6DA54A7A-223C-EA45-AD43-69FC479DE39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1" name="Freeform 500">
                  <a:extLst>
                    <a:ext uri="{FF2B5EF4-FFF2-40B4-BE49-F238E27FC236}">
                      <a16:creationId xmlns:a16="http://schemas.microsoft.com/office/drawing/2014/main" id="{34F1967A-CDD3-9742-9FC4-33D01A86B8E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2" name="Freeform 501">
                  <a:extLst>
                    <a:ext uri="{FF2B5EF4-FFF2-40B4-BE49-F238E27FC236}">
                      <a16:creationId xmlns:a16="http://schemas.microsoft.com/office/drawing/2014/main" id="{D5882B67-4EC7-6A4F-AF3C-CE584638C26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2" name="Group 471">
              <a:extLst>
                <a:ext uri="{FF2B5EF4-FFF2-40B4-BE49-F238E27FC236}">
                  <a16:creationId xmlns:a16="http://schemas.microsoft.com/office/drawing/2014/main" id="{3F646E04-6421-8543-8F09-69E1B95413D0}"/>
                </a:ext>
              </a:extLst>
            </p:cNvPr>
            <p:cNvGrpSpPr/>
            <p:nvPr/>
          </p:nvGrpSpPr>
          <p:grpSpPr>
            <a:xfrm>
              <a:off x="4724247" y="5909137"/>
              <a:ext cx="175179" cy="107525"/>
              <a:chOff x="7493876" y="2774731"/>
              <a:chExt cx="1481958" cy="894622"/>
            </a:xfrm>
          </p:grpSpPr>
          <p:sp>
            <p:nvSpPr>
              <p:cNvPr id="489" name="Freeform 488">
                <a:extLst>
                  <a:ext uri="{FF2B5EF4-FFF2-40B4-BE49-F238E27FC236}">
                    <a16:creationId xmlns:a16="http://schemas.microsoft.com/office/drawing/2014/main" id="{64818E4D-E04E-DD43-8CB9-7A5F6F13A37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90" name="Oval 489">
                <a:extLst>
                  <a:ext uri="{FF2B5EF4-FFF2-40B4-BE49-F238E27FC236}">
                    <a16:creationId xmlns:a16="http://schemas.microsoft.com/office/drawing/2014/main" id="{2BCC7053-CD17-9741-BB2E-F22F2D7D7D3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91" name="Group 490">
                <a:extLst>
                  <a:ext uri="{FF2B5EF4-FFF2-40B4-BE49-F238E27FC236}">
                    <a16:creationId xmlns:a16="http://schemas.microsoft.com/office/drawing/2014/main" id="{5B357F8B-5210-B549-B51D-C580357FB6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92" name="Freeform 491">
                  <a:extLst>
                    <a:ext uri="{FF2B5EF4-FFF2-40B4-BE49-F238E27FC236}">
                      <a16:creationId xmlns:a16="http://schemas.microsoft.com/office/drawing/2014/main" id="{93510429-8A39-6D4A-97D5-6C7A09298F7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3" name="Freeform 492">
                  <a:extLst>
                    <a:ext uri="{FF2B5EF4-FFF2-40B4-BE49-F238E27FC236}">
                      <a16:creationId xmlns:a16="http://schemas.microsoft.com/office/drawing/2014/main" id="{B007F737-AF69-714C-924E-B08D17ED94B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4" name="Freeform 493">
                  <a:extLst>
                    <a:ext uri="{FF2B5EF4-FFF2-40B4-BE49-F238E27FC236}">
                      <a16:creationId xmlns:a16="http://schemas.microsoft.com/office/drawing/2014/main" id="{1E5D710D-FA8A-D341-AB65-09E35CFDBF1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5" name="Freeform 494">
                  <a:extLst>
                    <a:ext uri="{FF2B5EF4-FFF2-40B4-BE49-F238E27FC236}">
                      <a16:creationId xmlns:a16="http://schemas.microsoft.com/office/drawing/2014/main" id="{5EB65ED3-5D54-E444-9B54-D506C7AAC41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3" name="Group 472">
              <a:extLst>
                <a:ext uri="{FF2B5EF4-FFF2-40B4-BE49-F238E27FC236}">
                  <a16:creationId xmlns:a16="http://schemas.microsoft.com/office/drawing/2014/main" id="{CA7FC0B3-273A-8849-9DA8-8D5CBCF66A70}"/>
                </a:ext>
              </a:extLst>
            </p:cNvPr>
            <p:cNvGrpSpPr/>
            <p:nvPr/>
          </p:nvGrpSpPr>
          <p:grpSpPr>
            <a:xfrm>
              <a:off x="5156499" y="5631997"/>
              <a:ext cx="175179" cy="107525"/>
              <a:chOff x="7493876" y="2774731"/>
              <a:chExt cx="1481958" cy="894622"/>
            </a:xfrm>
          </p:grpSpPr>
          <p:sp>
            <p:nvSpPr>
              <p:cNvPr id="482" name="Freeform 481">
                <a:extLst>
                  <a:ext uri="{FF2B5EF4-FFF2-40B4-BE49-F238E27FC236}">
                    <a16:creationId xmlns:a16="http://schemas.microsoft.com/office/drawing/2014/main" id="{D4A4EC10-2DC6-3343-B57F-E8F02626F2A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83" name="Oval 482">
                <a:extLst>
                  <a:ext uri="{FF2B5EF4-FFF2-40B4-BE49-F238E27FC236}">
                    <a16:creationId xmlns:a16="http://schemas.microsoft.com/office/drawing/2014/main" id="{05792498-8D9C-D347-8D54-2C0DEB66A27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84" name="Group 483">
                <a:extLst>
                  <a:ext uri="{FF2B5EF4-FFF2-40B4-BE49-F238E27FC236}">
                    <a16:creationId xmlns:a16="http://schemas.microsoft.com/office/drawing/2014/main" id="{738BCCE9-B605-534D-B7EB-D904D542498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059499C6-10CE-0F43-9986-57A32253A29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526A3A0D-8BAA-2C4E-AE49-2269E758374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7" name="Freeform 486">
                  <a:extLst>
                    <a:ext uri="{FF2B5EF4-FFF2-40B4-BE49-F238E27FC236}">
                      <a16:creationId xmlns:a16="http://schemas.microsoft.com/office/drawing/2014/main" id="{C2792F69-194C-5B47-8681-50C567000C3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Freeform 487">
                  <a:extLst>
                    <a:ext uri="{FF2B5EF4-FFF2-40B4-BE49-F238E27FC236}">
                      <a16:creationId xmlns:a16="http://schemas.microsoft.com/office/drawing/2014/main" id="{EF8A2D30-70D9-AB4C-A8AF-B57CF6A18F7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4" name="Group 473">
              <a:extLst>
                <a:ext uri="{FF2B5EF4-FFF2-40B4-BE49-F238E27FC236}">
                  <a16:creationId xmlns:a16="http://schemas.microsoft.com/office/drawing/2014/main" id="{C11BB902-B63D-8E4D-9CC6-A074756E979F}"/>
                </a:ext>
              </a:extLst>
            </p:cNvPr>
            <p:cNvGrpSpPr/>
            <p:nvPr/>
          </p:nvGrpSpPr>
          <p:grpSpPr>
            <a:xfrm>
              <a:off x="4944983" y="5749145"/>
              <a:ext cx="175179" cy="107525"/>
              <a:chOff x="7493876" y="2774731"/>
              <a:chExt cx="1481958" cy="894622"/>
            </a:xfrm>
          </p:grpSpPr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81F26A44-BCAF-8449-8821-7C1A5E65044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76" name="Oval 475">
                <a:extLst>
                  <a:ext uri="{FF2B5EF4-FFF2-40B4-BE49-F238E27FC236}">
                    <a16:creationId xmlns:a16="http://schemas.microsoft.com/office/drawing/2014/main" id="{088AE4BE-CE58-6D45-AD23-E5445AD82AE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77" name="Group 476">
                <a:extLst>
                  <a:ext uri="{FF2B5EF4-FFF2-40B4-BE49-F238E27FC236}">
                    <a16:creationId xmlns:a16="http://schemas.microsoft.com/office/drawing/2014/main" id="{FEC23B2F-71F1-144E-A4D3-FC4001EEB64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0738D3F4-09CC-AA40-B652-A2B1EE81EA0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Freeform 478">
                  <a:extLst>
                    <a:ext uri="{FF2B5EF4-FFF2-40B4-BE49-F238E27FC236}">
                      <a16:creationId xmlns:a16="http://schemas.microsoft.com/office/drawing/2014/main" id="{BC88F3C9-F83D-3640-BE16-5C590ABF4A2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Freeform 479">
                  <a:extLst>
                    <a:ext uri="{FF2B5EF4-FFF2-40B4-BE49-F238E27FC236}">
                      <a16:creationId xmlns:a16="http://schemas.microsoft.com/office/drawing/2014/main" id="{B74D1678-3AF4-D64E-B93A-4ABAEE27B87D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1" name="Freeform 480">
                  <a:extLst>
                    <a:ext uri="{FF2B5EF4-FFF2-40B4-BE49-F238E27FC236}">
                      <a16:creationId xmlns:a16="http://schemas.microsoft.com/office/drawing/2014/main" id="{F8FF05AC-BC7F-A648-BFB5-6EF8D4BD308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0F40A326-1AA8-804B-8CD8-774AAAEC4B42}"/>
              </a:ext>
            </a:extLst>
          </p:cNvPr>
          <p:cNvGrpSpPr/>
          <p:nvPr/>
        </p:nvGrpSpPr>
        <p:grpSpPr>
          <a:xfrm>
            <a:off x="3449932" y="2238542"/>
            <a:ext cx="1546844" cy="2975288"/>
            <a:chOff x="6582236" y="2141267"/>
            <a:chExt cx="1546844" cy="2975288"/>
          </a:xfrm>
        </p:grpSpPr>
        <p:sp>
          <p:nvSpPr>
            <p:cNvPr id="227" name="Freeform 226">
              <a:extLst>
                <a:ext uri="{FF2B5EF4-FFF2-40B4-BE49-F238E27FC236}">
                  <a16:creationId xmlns:a16="http://schemas.microsoft.com/office/drawing/2014/main" id="{9E28A2BF-E1F7-A04E-8290-23931C630211}"/>
                </a:ext>
              </a:extLst>
            </p:cNvPr>
            <p:cNvSpPr/>
            <p:nvPr/>
          </p:nvSpPr>
          <p:spPr>
            <a:xfrm>
              <a:off x="6624647" y="3985500"/>
              <a:ext cx="1504433" cy="1131055"/>
            </a:xfrm>
            <a:custGeom>
              <a:avLst/>
              <a:gdLst>
                <a:gd name="connsiteX0" fmla="*/ 0 w 1392053"/>
                <a:gd name="connsiteY0" fmla="*/ 2613444 h 2637868"/>
                <a:gd name="connsiteX1" fmla="*/ 73266 w 1392053"/>
                <a:gd name="connsiteY1" fmla="*/ 0 h 2637868"/>
                <a:gd name="connsiteX2" fmla="*/ 1392053 w 1392053"/>
                <a:gd name="connsiteY2" fmla="*/ 1819641 h 2637868"/>
                <a:gd name="connsiteX3" fmla="*/ 207587 w 1392053"/>
                <a:gd name="connsiteY3" fmla="*/ 2637868 h 2637868"/>
                <a:gd name="connsiteX4" fmla="*/ 0 w 1392053"/>
                <a:gd name="connsiteY4" fmla="*/ 2613444 h 2637868"/>
                <a:gd name="connsiteX0" fmla="*/ 0 w 1340217"/>
                <a:gd name="connsiteY0" fmla="*/ 2613444 h 2637868"/>
                <a:gd name="connsiteX1" fmla="*/ 73266 w 1340217"/>
                <a:gd name="connsiteY1" fmla="*/ 0 h 2637868"/>
                <a:gd name="connsiteX2" fmla="*/ 1340217 w 1340217"/>
                <a:gd name="connsiteY2" fmla="*/ 1778172 h 2637868"/>
                <a:gd name="connsiteX3" fmla="*/ 207587 w 1340217"/>
                <a:gd name="connsiteY3" fmla="*/ 2637868 h 2637868"/>
                <a:gd name="connsiteX4" fmla="*/ 0 w 1340217"/>
                <a:gd name="connsiteY4" fmla="*/ 2613444 h 2637868"/>
                <a:gd name="connsiteX0" fmla="*/ 0 w 1226176"/>
                <a:gd name="connsiteY0" fmla="*/ 2613444 h 2637868"/>
                <a:gd name="connsiteX1" fmla="*/ 73266 w 1226176"/>
                <a:gd name="connsiteY1" fmla="*/ 0 h 2637868"/>
                <a:gd name="connsiteX2" fmla="*/ 1226176 w 1226176"/>
                <a:gd name="connsiteY2" fmla="*/ 1772988 h 2637868"/>
                <a:gd name="connsiteX3" fmla="*/ 207587 w 1226176"/>
                <a:gd name="connsiteY3" fmla="*/ 2637868 h 2637868"/>
                <a:gd name="connsiteX4" fmla="*/ 0 w 1226176"/>
                <a:gd name="connsiteY4" fmla="*/ 2613444 h 2637868"/>
                <a:gd name="connsiteX0" fmla="*/ 0 w 941074"/>
                <a:gd name="connsiteY0" fmla="*/ 2613444 h 2637868"/>
                <a:gd name="connsiteX1" fmla="*/ 73266 w 941074"/>
                <a:gd name="connsiteY1" fmla="*/ 0 h 2637868"/>
                <a:gd name="connsiteX2" fmla="*/ 941074 w 941074"/>
                <a:gd name="connsiteY2" fmla="*/ 1788539 h 2637868"/>
                <a:gd name="connsiteX3" fmla="*/ 207587 w 941074"/>
                <a:gd name="connsiteY3" fmla="*/ 2637868 h 2637868"/>
                <a:gd name="connsiteX4" fmla="*/ 0 w 941074"/>
                <a:gd name="connsiteY4" fmla="*/ 2613444 h 2637868"/>
                <a:gd name="connsiteX0" fmla="*/ 0 w 941074"/>
                <a:gd name="connsiteY0" fmla="*/ 923567 h 947991"/>
                <a:gd name="connsiteX1" fmla="*/ 5878 w 941074"/>
                <a:gd name="connsiteY1" fmla="*/ 0 h 947991"/>
                <a:gd name="connsiteX2" fmla="*/ 941074 w 941074"/>
                <a:gd name="connsiteY2" fmla="*/ 98662 h 947991"/>
                <a:gd name="connsiteX3" fmla="*/ 207587 w 941074"/>
                <a:gd name="connsiteY3" fmla="*/ 947991 h 947991"/>
                <a:gd name="connsiteX4" fmla="*/ 0 w 941074"/>
                <a:gd name="connsiteY4" fmla="*/ 923567 h 947991"/>
                <a:gd name="connsiteX0" fmla="*/ 9866 w 950940"/>
                <a:gd name="connsiteY0" fmla="*/ 830261 h 854685"/>
                <a:gd name="connsiteX1" fmla="*/ 193 w 950940"/>
                <a:gd name="connsiteY1" fmla="*/ 0 h 854685"/>
                <a:gd name="connsiteX2" fmla="*/ 950940 w 950940"/>
                <a:gd name="connsiteY2" fmla="*/ 5356 h 854685"/>
                <a:gd name="connsiteX3" fmla="*/ 217453 w 950940"/>
                <a:gd name="connsiteY3" fmla="*/ 854685 h 854685"/>
                <a:gd name="connsiteX4" fmla="*/ 9866 w 950940"/>
                <a:gd name="connsiteY4" fmla="*/ 830261 h 854685"/>
                <a:gd name="connsiteX0" fmla="*/ 9866 w 950940"/>
                <a:gd name="connsiteY0" fmla="*/ 830261 h 1020563"/>
                <a:gd name="connsiteX1" fmla="*/ 193 w 950940"/>
                <a:gd name="connsiteY1" fmla="*/ 0 h 1020563"/>
                <a:gd name="connsiteX2" fmla="*/ 950940 w 950940"/>
                <a:gd name="connsiteY2" fmla="*/ 5356 h 1020563"/>
                <a:gd name="connsiteX3" fmla="*/ 155249 w 950940"/>
                <a:gd name="connsiteY3" fmla="*/ 1020563 h 1020563"/>
                <a:gd name="connsiteX4" fmla="*/ 9866 w 950940"/>
                <a:gd name="connsiteY4" fmla="*/ 830261 h 1020563"/>
                <a:gd name="connsiteX0" fmla="*/ 4787 w 951045"/>
                <a:gd name="connsiteY0" fmla="*/ 1006506 h 1020563"/>
                <a:gd name="connsiteX1" fmla="*/ 298 w 951045"/>
                <a:gd name="connsiteY1" fmla="*/ 0 h 1020563"/>
                <a:gd name="connsiteX2" fmla="*/ 951045 w 951045"/>
                <a:gd name="connsiteY2" fmla="*/ 5356 h 1020563"/>
                <a:gd name="connsiteX3" fmla="*/ 155354 w 951045"/>
                <a:gd name="connsiteY3" fmla="*/ 1020563 h 1020563"/>
                <a:gd name="connsiteX4" fmla="*/ 4787 w 951045"/>
                <a:gd name="connsiteY4" fmla="*/ 1006506 h 1020563"/>
                <a:gd name="connsiteX0" fmla="*/ 0 w 1018841"/>
                <a:gd name="connsiteY0" fmla="*/ 1486403 h 1486436"/>
                <a:gd name="connsiteX1" fmla="*/ 68094 w 1018841"/>
                <a:gd name="connsiteY1" fmla="*/ 0 h 1486436"/>
                <a:gd name="connsiteX2" fmla="*/ 1018841 w 1018841"/>
                <a:gd name="connsiteY2" fmla="*/ 5356 h 1486436"/>
                <a:gd name="connsiteX3" fmla="*/ 223150 w 1018841"/>
                <a:gd name="connsiteY3" fmla="*/ 1020563 h 1486436"/>
                <a:gd name="connsiteX4" fmla="*/ 0 w 1018841"/>
                <a:gd name="connsiteY4" fmla="*/ 1486403 h 1486436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500460"/>
                <a:gd name="connsiteX1" fmla="*/ 68094 w 1018841"/>
                <a:gd name="connsiteY1" fmla="*/ 0 h 1500460"/>
                <a:gd name="connsiteX2" fmla="*/ 1018841 w 1018841"/>
                <a:gd name="connsiteY2" fmla="*/ 5356 h 1500460"/>
                <a:gd name="connsiteX3" fmla="*/ 574022 w 1018841"/>
                <a:gd name="connsiteY3" fmla="*/ 1500460 h 1500460"/>
                <a:gd name="connsiteX4" fmla="*/ 0 w 1018841"/>
                <a:gd name="connsiteY4" fmla="*/ 1486403 h 1500460"/>
                <a:gd name="connsiteX0" fmla="*/ 0 w 1018841"/>
                <a:gd name="connsiteY0" fmla="*/ 1486403 h 1500460"/>
                <a:gd name="connsiteX1" fmla="*/ 68094 w 1018841"/>
                <a:gd name="connsiteY1" fmla="*/ 0 h 1500460"/>
                <a:gd name="connsiteX2" fmla="*/ 1018841 w 1018841"/>
                <a:gd name="connsiteY2" fmla="*/ 5356 h 1500460"/>
                <a:gd name="connsiteX3" fmla="*/ 574022 w 1018841"/>
                <a:gd name="connsiteY3" fmla="*/ 1500460 h 1500460"/>
                <a:gd name="connsiteX4" fmla="*/ 0 w 1018841"/>
                <a:gd name="connsiteY4" fmla="*/ 1486403 h 1500460"/>
                <a:gd name="connsiteX0" fmla="*/ 237735 w 950747"/>
                <a:gd name="connsiteY0" fmla="*/ 1473432 h 1500460"/>
                <a:gd name="connsiteX1" fmla="*/ 0 w 950747"/>
                <a:gd name="connsiteY1" fmla="*/ 0 h 1500460"/>
                <a:gd name="connsiteX2" fmla="*/ 950747 w 950747"/>
                <a:gd name="connsiteY2" fmla="*/ 5356 h 1500460"/>
                <a:gd name="connsiteX3" fmla="*/ 505928 w 950747"/>
                <a:gd name="connsiteY3" fmla="*/ 1500460 h 1500460"/>
                <a:gd name="connsiteX4" fmla="*/ 237735 w 950747"/>
                <a:gd name="connsiteY4" fmla="*/ 1473432 h 1500460"/>
                <a:gd name="connsiteX0" fmla="*/ 237735 w 950747"/>
                <a:gd name="connsiteY0" fmla="*/ 1473432 h 1500460"/>
                <a:gd name="connsiteX1" fmla="*/ 0 w 950747"/>
                <a:gd name="connsiteY1" fmla="*/ 0 h 1500460"/>
                <a:gd name="connsiteX2" fmla="*/ 950747 w 950747"/>
                <a:gd name="connsiteY2" fmla="*/ 5356 h 1500460"/>
                <a:gd name="connsiteX3" fmla="*/ 505928 w 950747"/>
                <a:gd name="connsiteY3" fmla="*/ 1500460 h 1500460"/>
                <a:gd name="connsiteX4" fmla="*/ 237735 w 950747"/>
                <a:gd name="connsiteY4" fmla="*/ 1473432 h 1500460"/>
                <a:gd name="connsiteX0" fmla="*/ 267142 w 980154"/>
                <a:gd name="connsiteY0" fmla="*/ 1468076 h 1495104"/>
                <a:gd name="connsiteX1" fmla="*/ 0 w 980154"/>
                <a:gd name="connsiteY1" fmla="*/ 7615 h 1495104"/>
                <a:gd name="connsiteX2" fmla="*/ 980154 w 980154"/>
                <a:gd name="connsiteY2" fmla="*/ 0 h 1495104"/>
                <a:gd name="connsiteX3" fmla="*/ 535335 w 980154"/>
                <a:gd name="connsiteY3" fmla="*/ 1495104 h 1495104"/>
                <a:gd name="connsiteX4" fmla="*/ 267142 w 980154"/>
                <a:gd name="connsiteY4" fmla="*/ 1468076 h 1495104"/>
                <a:gd name="connsiteX0" fmla="*/ 267142 w 980154"/>
                <a:gd name="connsiteY0" fmla="*/ 1468076 h 1495104"/>
                <a:gd name="connsiteX1" fmla="*/ 0 w 980154"/>
                <a:gd name="connsiteY1" fmla="*/ 7615 h 1495104"/>
                <a:gd name="connsiteX2" fmla="*/ 980154 w 980154"/>
                <a:gd name="connsiteY2" fmla="*/ 0 h 1495104"/>
                <a:gd name="connsiteX3" fmla="*/ 535335 w 980154"/>
                <a:gd name="connsiteY3" fmla="*/ 1495104 h 1495104"/>
                <a:gd name="connsiteX4" fmla="*/ 267142 w 980154"/>
                <a:gd name="connsiteY4" fmla="*/ 1468076 h 1495104"/>
                <a:gd name="connsiteX0" fmla="*/ 267142 w 909578"/>
                <a:gd name="connsiteY0" fmla="*/ 1481045 h 1508073"/>
                <a:gd name="connsiteX1" fmla="*/ 0 w 909578"/>
                <a:gd name="connsiteY1" fmla="*/ 20584 h 1508073"/>
                <a:gd name="connsiteX2" fmla="*/ 909578 w 909578"/>
                <a:gd name="connsiteY2" fmla="*/ 0 h 1508073"/>
                <a:gd name="connsiteX3" fmla="*/ 535335 w 909578"/>
                <a:gd name="connsiteY3" fmla="*/ 1508073 h 1508073"/>
                <a:gd name="connsiteX4" fmla="*/ 267142 w 909578"/>
                <a:gd name="connsiteY4" fmla="*/ 1481045 h 1508073"/>
                <a:gd name="connsiteX0" fmla="*/ 267142 w 909578"/>
                <a:gd name="connsiteY0" fmla="*/ 1481045 h 1508073"/>
                <a:gd name="connsiteX1" fmla="*/ 0 w 909578"/>
                <a:gd name="connsiteY1" fmla="*/ 20584 h 1508073"/>
                <a:gd name="connsiteX2" fmla="*/ 909578 w 909578"/>
                <a:gd name="connsiteY2" fmla="*/ 0 h 1508073"/>
                <a:gd name="connsiteX3" fmla="*/ 535335 w 909578"/>
                <a:gd name="connsiteY3" fmla="*/ 1508073 h 1508073"/>
                <a:gd name="connsiteX4" fmla="*/ 267142 w 909578"/>
                <a:gd name="connsiteY4" fmla="*/ 1481045 h 150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9578" h="1508073">
                  <a:moveTo>
                    <a:pt x="267142" y="1481045"/>
                  </a:moveTo>
                  <a:cubicBezTo>
                    <a:pt x="289422" y="745172"/>
                    <a:pt x="169938" y="471113"/>
                    <a:pt x="0" y="20584"/>
                  </a:cubicBezTo>
                  <a:lnTo>
                    <a:pt x="909578" y="0"/>
                  </a:lnTo>
                  <a:cubicBezTo>
                    <a:pt x="539513" y="917738"/>
                    <a:pt x="617073" y="992412"/>
                    <a:pt x="535335" y="1508073"/>
                  </a:cubicBezTo>
                  <a:lnTo>
                    <a:pt x="267142" y="1481045"/>
                  </a:lnTo>
                  <a:close/>
                </a:path>
              </a:pathLst>
            </a:custGeom>
            <a:gradFill>
              <a:gsLst>
                <a:gs pos="1000">
                  <a:schemeClr val="bg1">
                    <a:lumMod val="65000"/>
                  </a:schemeClr>
                </a:gs>
                <a:gs pos="100000">
                  <a:schemeClr val="bg1"/>
                </a:gs>
              </a:gsLst>
              <a:lin ang="4800000" scaled="0"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228" name="Rectangle 227">
              <a:extLst>
                <a:ext uri="{FF2B5EF4-FFF2-40B4-BE49-F238E27FC236}">
                  <a16:creationId xmlns:a16="http://schemas.microsoft.com/office/drawing/2014/main" id="{03612BDE-2C06-D745-BE63-05862F0039F0}"/>
                </a:ext>
              </a:extLst>
            </p:cNvPr>
            <p:cNvSpPr/>
            <p:nvPr/>
          </p:nvSpPr>
          <p:spPr>
            <a:xfrm>
              <a:off x="6585559" y="2169268"/>
              <a:ext cx="1532239" cy="18226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/>
            </a:p>
          </p:txBody>
        </p:sp>
        <p:sp>
          <p:nvSpPr>
            <p:cNvPr id="231" name="TextBox 230">
              <a:extLst>
                <a:ext uri="{FF2B5EF4-FFF2-40B4-BE49-F238E27FC236}">
                  <a16:creationId xmlns:a16="http://schemas.microsoft.com/office/drawing/2014/main" id="{1A0A1163-5D32-CD4E-B323-69357BCD2867}"/>
                </a:ext>
              </a:extLst>
            </p:cNvPr>
            <p:cNvSpPr txBox="1"/>
            <p:nvPr/>
          </p:nvSpPr>
          <p:spPr>
            <a:xfrm>
              <a:off x="7166587" y="2141267"/>
              <a:ext cx="38183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000" dirty="0"/>
                <a:t>IP</a:t>
              </a:r>
            </a:p>
          </p:txBody>
        </p:sp>
        <p:sp>
          <p:nvSpPr>
            <p:cNvPr id="232" name="TextBox 231">
              <a:extLst>
                <a:ext uri="{FF2B5EF4-FFF2-40B4-BE49-F238E27FC236}">
                  <a16:creationId xmlns:a16="http://schemas.microsoft.com/office/drawing/2014/main" id="{547ED238-5176-8847-AFB5-7F1D34DF13BA}"/>
                </a:ext>
              </a:extLst>
            </p:cNvPr>
            <p:cNvSpPr txBox="1"/>
            <p:nvPr/>
          </p:nvSpPr>
          <p:spPr>
            <a:xfrm>
              <a:off x="6706710" y="2535459"/>
              <a:ext cx="1263166" cy="49122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600" dirty="0"/>
                <a:t>Packet Data</a:t>
              </a:r>
            </a:p>
            <a:p>
              <a:pPr algn="ctr">
                <a:lnSpc>
                  <a:spcPct val="80000"/>
                </a:lnSpc>
              </a:pPr>
              <a:r>
                <a:rPr lang="en-US" sz="1600" dirty="0"/>
                <a:t>Convergence</a:t>
              </a:r>
              <a:endParaRPr lang="en-US" sz="2400" dirty="0"/>
            </a:p>
          </p:txBody>
        </p:sp>
        <p:sp>
          <p:nvSpPr>
            <p:cNvPr id="233" name="TextBox 232">
              <a:extLst>
                <a:ext uri="{FF2B5EF4-FFF2-40B4-BE49-F238E27FC236}">
                  <a16:creationId xmlns:a16="http://schemas.microsoft.com/office/drawing/2014/main" id="{86B20778-D31C-9147-AD26-234E205F0927}"/>
                </a:ext>
              </a:extLst>
            </p:cNvPr>
            <p:cNvSpPr txBox="1"/>
            <p:nvPr/>
          </p:nvSpPr>
          <p:spPr>
            <a:xfrm>
              <a:off x="6819561" y="2965227"/>
              <a:ext cx="103746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Radio Link</a:t>
              </a:r>
              <a:endParaRPr lang="en-US" sz="2400" dirty="0"/>
            </a:p>
          </p:txBody>
        </p:sp>
        <p:sp>
          <p:nvSpPr>
            <p:cNvPr id="260" name="TextBox 259">
              <a:extLst>
                <a:ext uri="{FF2B5EF4-FFF2-40B4-BE49-F238E27FC236}">
                  <a16:creationId xmlns:a16="http://schemas.microsoft.com/office/drawing/2014/main" id="{A562068D-66A2-4442-86EE-3752EFA5BFAC}"/>
                </a:ext>
              </a:extLst>
            </p:cNvPr>
            <p:cNvSpPr txBox="1"/>
            <p:nvPr/>
          </p:nvSpPr>
          <p:spPr>
            <a:xfrm>
              <a:off x="6622803" y="3264691"/>
              <a:ext cx="148790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Medium Access</a:t>
              </a:r>
              <a:endParaRPr lang="en-US" sz="3200" dirty="0"/>
            </a:p>
          </p:txBody>
        </p:sp>
        <p:sp>
          <p:nvSpPr>
            <p:cNvPr id="381" name="TextBox 380">
              <a:extLst>
                <a:ext uri="{FF2B5EF4-FFF2-40B4-BE49-F238E27FC236}">
                  <a16:creationId xmlns:a16="http://schemas.microsoft.com/office/drawing/2014/main" id="{6337B67E-3C27-5248-A0D8-48E5AB5C833F}"/>
                </a:ext>
              </a:extLst>
            </p:cNvPr>
            <p:cNvSpPr txBox="1"/>
            <p:nvPr/>
          </p:nvSpPr>
          <p:spPr>
            <a:xfrm>
              <a:off x="6832994" y="3613467"/>
              <a:ext cx="1010598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/>
                <a:t>Physical</a:t>
              </a:r>
              <a:endParaRPr lang="en-US" sz="2800" dirty="0"/>
            </a:p>
          </p:txBody>
        </p:sp>
        <p:cxnSp>
          <p:nvCxnSpPr>
            <p:cNvPr id="382" name="Straight Connector 381">
              <a:extLst>
                <a:ext uri="{FF2B5EF4-FFF2-40B4-BE49-F238E27FC236}">
                  <a16:creationId xmlns:a16="http://schemas.microsoft.com/office/drawing/2014/main" id="{DFE23CB5-F057-C84D-BBFF-3D5CE2E66353}"/>
                </a:ext>
              </a:extLst>
            </p:cNvPr>
            <p:cNvCxnSpPr>
              <a:cxnSpLocks/>
            </p:cNvCxnSpPr>
            <p:nvPr/>
          </p:nvCxnSpPr>
          <p:spPr>
            <a:xfrm>
              <a:off x="6583857" y="3625556"/>
              <a:ext cx="1529037" cy="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55BCFC2D-F1C7-3B43-AFA0-7C82CA2A2BD4}"/>
                </a:ext>
              </a:extLst>
            </p:cNvPr>
            <p:cNvCxnSpPr>
              <a:cxnSpLocks/>
            </p:cNvCxnSpPr>
            <p:nvPr/>
          </p:nvCxnSpPr>
          <p:spPr>
            <a:xfrm>
              <a:off x="6664608" y="2994952"/>
              <a:ext cx="1402033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0" name="Straight Connector 389">
              <a:extLst>
                <a:ext uri="{FF2B5EF4-FFF2-40B4-BE49-F238E27FC236}">
                  <a16:creationId xmlns:a16="http://schemas.microsoft.com/office/drawing/2014/main" id="{3C6D0B74-A1B9-1743-BC8D-85FF512C4D28}"/>
                </a:ext>
              </a:extLst>
            </p:cNvPr>
            <p:cNvCxnSpPr>
              <a:cxnSpLocks/>
            </p:cNvCxnSpPr>
            <p:nvPr/>
          </p:nvCxnSpPr>
          <p:spPr>
            <a:xfrm>
              <a:off x="6582236" y="2169150"/>
              <a:ext cx="1533461" cy="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1" name="Straight Connector 390">
              <a:extLst>
                <a:ext uri="{FF2B5EF4-FFF2-40B4-BE49-F238E27FC236}">
                  <a16:creationId xmlns:a16="http://schemas.microsoft.com/office/drawing/2014/main" id="{261FB3E7-B7E8-9045-89B5-9E618ABEFDF0}"/>
                </a:ext>
              </a:extLst>
            </p:cNvPr>
            <p:cNvCxnSpPr>
              <a:cxnSpLocks/>
            </p:cNvCxnSpPr>
            <p:nvPr/>
          </p:nvCxnSpPr>
          <p:spPr>
            <a:xfrm>
              <a:off x="6585039" y="2520797"/>
              <a:ext cx="1533461" cy="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2" name="Straight Connector 391">
              <a:extLst>
                <a:ext uri="{FF2B5EF4-FFF2-40B4-BE49-F238E27FC236}">
                  <a16:creationId xmlns:a16="http://schemas.microsoft.com/office/drawing/2014/main" id="{8E9D2F2F-5898-F64C-90EB-0EC486D02C6E}"/>
                </a:ext>
              </a:extLst>
            </p:cNvPr>
            <p:cNvCxnSpPr>
              <a:cxnSpLocks/>
            </p:cNvCxnSpPr>
            <p:nvPr/>
          </p:nvCxnSpPr>
          <p:spPr>
            <a:xfrm>
              <a:off x="6651508" y="3275439"/>
              <a:ext cx="1402033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LTE data plane protocol stack: first hop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46</a:t>
            </a:fld>
            <a:endParaRPr lang="en-US" dirty="0"/>
          </a:p>
        </p:txBody>
      </p:sp>
      <p:grpSp>
        <p:nvGrpSpPr>
          <p:cNvPr id="290" name="Group 289">
            <a:extLst>
              <a:ext uri="{FF2B5EF4-FFF2-40B4-BE49-F238E27FC236}">
                <a16:creationId xmlns:a16="http://schemas.microsoft.com/office/drawing/2014/main" id="{C9C48704-237C-E042-A607-8A9FFF15112D}"/>
              </a:ext>
            </a:extLst>
          </p:cNvPr>
          <p:cNvGrpSpPr/>
          <p:nvPr/>
        </p:nvGrpSpPr>
        <p:grpSpPr>
          <a:xfrm>
            <a:off x="3842824" y="4405625"/>
            <a:ext cx="790834" cy="1180042"/>
            <a:chOff x="5970432" y="1629202"/>
            <a:chExt cx="888604" cy="1197664"/>
          </a:xfrm>
        </p:grpSpPr>
        <p:grpSp>
          <p:nvGrpSpPr>
            <p:cNvPr id="291" name="Group 290">
              <a:extLst>
                <a:ext uri="{FF2B5EF4-FFF2-40B4-BE49-F238E27FC236}">
                  <a16:creationId xmlns:a16="http://schemas.microsoft.com/office/drawing/2014/main" id="{EC48FFA5-0B8D-8940-9578-5CAAB8B434CA}"/>
                </a:ext>
              </a:extLst>
            </p:cNvPr>
            <p:cNvGrpSpPr/>
            <p:nvPr/>
          </p:nvGrpSpPr>
          <p:grpSpPr>
            <a:xfrm>
              <a:off x="5970432" y="1629202"/>
              <a:ext cx="466245" cy="924931"/>
              <a:chOff x="6476205" y="1307523"/>
              <a:chExt cx="466245" cy="924931"/>
            </a:xfrm>
          </p:grpSpPr>
          <p:grpSp>
            <p:nvGrpSpPr>
              <p:cNvPr id="316" name="Group 817">
                <a:extLst>
                  <a:ext uri="{FF2B5EF4-FFF2-40B4-BE49-F238E27FC236}">
                    <a16:creationId xmlns:a16="http://schemas.microsoft.com/office/drawing/2014/main" id="{C2EF0451-0CA1-724A-BA7D-FA7A8388A4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6205" y="1307523"/>
                <a:ext cx="466245" cy="392290"/>
                <a:chOff x="2920" y="1445"/>
                <a:chExt cx="326" cy="289"/>
              </a:xfrm>
            </p:grpSpPr>
            <p:sp>
              <p:nvSpPr>
                <p:cNvPr id="333" name="Oval 818">
                  <a:extLst>
                    <a:ext uri="{FF2B5EF4-FFF2-40B4-BE49-F238E27FC236}">
                      <a16:creationId xmlns:a16="http://schemas.microsoft.com/office/drawing/2014/main" id="{A613AA86-1E03-5344-825E-696D7901DD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0" y="1445"/>
                  <a:ext cx="326" cy="28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grpSp>
              <p:nvGrpSpPr>
                <p:cNvPr id="334" name="Group 819">
                  <a:extLst>
                    <a:ext uri="{FF2B5EF4-FFF2-40B4-BE49-F238E27FC236}">
                      <a16:creationId xmlns:a16="http://schemas.microsoft.com/office/drawing/2014/main" id="{C922C50E-F1D7-FC45-ABFC-A32030B84EA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9" y="1476"/>
                  <a:ext cx="265" cy="228"/>
                  <a:chOff x="2949" y="1476"/>
                  <a:chExt cx="265" cy="228"/>
                </a:xfrm>
              </p:grpSpPr>
              <p:sp>
                <p:nvSpPr>
                  <p:cNvPr id="335" name="Oval 820">
                    <a:extLst>
                      <a:ext uri="{FF2B5EF4-FFF2-40B4-BE49-F238E27FC236}">
                        <a16:creationId xmlns:a16="http://schemas.microsoft.com/office/drawing/2014/main" id="{7AB8EDE7-CA20-EA49-AE13-8B0E3024B6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6" name="Oval 821">
                    <a:extLst>
                      <a:ext uri="{FF2B5EF4-FFF2-40B4-BE49-F238E27FC236}">
                        <a16:creationId xmlns:a16="http://schemas.microsoft.com/office/drawing/2014/main" id="{CFF1CFAD-0B4A-5249-BE82-B24B699A09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7" name="Oval 822">
                    <a:extLst>
                      <a:ext uri="{FF2B5EF4-FFF2-40B4-BE49-F238E27FC236}">
                        <a16:creationId xmlns:a16="http://schemas.microsoft.com/office/drawing/2014/main" id="{290B1727-5427-6149-A5EF-2A0BE27D15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8" name="Oval 823">
                    <a:extLst>
                      <a:ext uri="{FF2B5EF4-FFF2-40B4-BE49-F238E27FC236}">
                        <a16:creationId xmlns:a16="http://schemas.microsoft.com/office/drawing/2014/main" id="{4793DA61-B3FF-2E4D-AA14-FDB0E9C19E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</p:grpSp>
          </p:grpSp>
          <p:grpSp>
            <p:nvGrpSpPr>
              <p:cNvPr id="317" name="Group 398">
                <a:extLst>
                  <a:ext uri="{FF2B5EF4-FFF2-40B4-BE49-F238E27FC236}">
                    <a16:creationId xmlns:a16="http://schemas.microsoft.com/office/drawing/2014/main" id="{65393C64-CECA-704C-B52A-6E54FB659C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27789" y="1518577"/>
                <a:ext cx="375668" cy="713877"/>
                <a:chOff x="3130" y="3288"/>
                <a:chExt cx="410" cy="742"/>
              </a:xfrm>
            </p:grpSpPr>
            <p:sp>
              <p:nvSpPr>
                <p:cNvPr id="318" name="Line 270">
                  <a:extLst>
                    <a:ext uri="{FF2B5EF4-FFF2-40B4-BE49-F238E27FC236}">
                      <a16:creationId xmlns:a16="http://schemas.microsoft.com/office/drawing/2014/main" id="{30F58770-7764-E447-889D-2E708BF29FC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9" name="Line 271">
                  <a:extLst>
                    <a:ext uri="{FF2B5EF4-FFF2-40B4-BE49-F238E27FC236}">
                      <a16:creationId xmlns:a16="http://schemas.microsoft.com/office/drawing/2014/main" id="{D1123060-6CBC-0944-9E3E-400C044C82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0" name="Line 272">
                  <a:extLst>
                    <a:ext uri="{FF2B5EF4-FFF2-40B4-BE49-F238E27FC236}">
                      <a16:creationId xmlns:a16="http://schemas.microsoft.com/office/drawing/2014/main" id="{5B0B371A-5EE5-CC45-ACD3-4D8AF2CAFF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Line 273">
                  <a:extLst>
                    <a:ext uri="{FF2B5EF4-FFF2-40B4-BE49-F238E27FC236}">
                      <a16:creationId xmlns:a16="http://schemas.microsoft.com/office/drawing/2014/main" id="{A4376E8F-930A-3D47-86E0-0F0ACB1B2B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2" name="Line 274">
                  <a:extLst>
                    <a:ext uri="{FF2B5EF4-FFF2-40B4-BE49-F238E27FC236}">
                      <a16:creationId xmlns:a16="http://schemas.microsoft.com/office/drawing/2014/main" id="{DC4D63DA-C320-6349-824D-67CD7CE786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275">
                  <a:extLst>
                    <a:ext uri="{FF2B5EF4-FFF2-40B4-BE49-F238E27FC236}">
                      <a16:creationId xmlns:a16="http://schemas.microsoft.com/office/drawing/2014/main" id="{E96001AD-A9DD-F747-9E27-D2C4D308413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276">
                  <a:extLst>
                    <a:ext uri="{FF2B5EF4-FFF2-40B4-BE49-F238E27FC236}">
                      <a16:creationId xmlns:a16="http://schemas.microsoft.com/office/drawing/2014/main" id="{030A895B-C421-5442-8B45-738E486243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Line 277">
                  <a:extLst>
                    <a:ext uri="{FF2B5EF4-FFF2-40B4-BE49-F238E27FC236}">
                      <a16:creationId xmlns:a16="http://schemas.microsoft.com/office/drawing/2014/main" id="{72F25B95-31AF-C549-B80C-BDFDCD9A046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Line 278">
                  <a:extLst>
                    <a:ext uri="{FF2B5EF4-FFF2-40B4-BE49-F238E27FC236}">
                      <a16:creationId xmlns:a16="http://schemas.microsoft.com/office/drawing/2014/main" id="{2F371059-41B6-A947-AEDC-5E3A4D33FB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7" name="Line 279">
                  <a:extLst>
                    <a:ext uri="{FF2B5EF4-FFF2-40B4-BE49-F238E27FC236}">
                      <a16:creationId xmlns:a16="http://schemas.microsoft.com/office/drawing/2014/main" id="{1AD7838F-EEF9-414D-8E67-948B41173FA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8" name="Line 280">
                  <a:extLst>
                    <a:ext uri="{FF2B5EF4-FFF2-40B4-BE49-F238E27FC236}">
                      <a16:creationId xmlns:a16="http://schemas.microsoft.com/office/drawing/2014/main" id="{B2725003-B064-3140-8EBB-BA8E67BD09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9" name="Line 281">
                  <a:extLst>
                    <a:ext uri="{FF2B5EF4-FFF2-40B4-BE49-F238E27FC236}">
                      <a16:creationId xmlns:a16="http://schemas.microsoft.com/office/drawing/2014/main" id="{97765559-BD7A-1F41-91EA-B3FD894E1B9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Line 282">
                  <a:extLst>
                    <a:ext uri="{FF2B5EF4-FFF2-40B4-BE49-F238E27FC236}">
                      <a16:creationId xmlns:a16="http://schemas.microsoft.com/office/drawing/2014/main" id="{4EA72013-A268-854B-BE9E-B0D6C2D3272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1" name="Line 283">
                  <a:extLst>
                    <a:ext uri="{FF2B5EF4-FFF2-40B4-BE49-F238E27FC236}">
                      <a16:creationId xmlns:a16="http://schemas.microsoft.com/office/drawing/2014/main" id="{428197BC-47D0-1E4B-8244-36200B1648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284">
                  <a:extLst>
                    <a:ext uri="{FF2B5EF4-FFF2-40B4-BE49-F238E27FC236}">
                      <a16:creationId xmlns:a16="http://schemas.microsoft.com/office/drawing/2014/main" id="{04A1EF6D-F5EE-524C-9DB7-09BE19C1978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92" name="Group 291">
              <a:extLst>
                <a:ext uri="{FF2B5EF4-FFF2-40B4-BE49-F238E27FC236}">
                  <a16:creationId xmlns:a16="http://schemas.microsoft.com/office/drawing/2014/main" id="{C90CA754-8C8F-4644-9A2D-7588F908497A}"/>
                </a:ext>
              </a:extLst>
            </p:cNvPr>
            <p:cNvGrpSpPr/>
            <p:nvPr/>
          </p:nvGrpSpPr>
          <p:grpSpPr>
            <a:xfrm>
              <a:off x="6091888" y="2409568"/>
              <a:ext cx="767148" cy="417298"/>
              <a:chOff x="1503784" y="3006600"/>
              <a:chExt cx="1771786" cy="957087"/>
            </a:xfrm>
          </p:grpSpPr>
          <p:grpSp>
            <p:nvGrpSpPr>
              <p:cNvPr id="293" name="Group 292">
                <a:extLst>
                  <a:ext uri="{FF2B5EF4-FFF2-40B4-BE49-F238E27FC236}">
                    <a16:creationId xmlns:a16="http://schemas.microsoft.com/office/drawing/2014/main" id="{1DD9292E-07D8-4E49-AD9F-6BCA22D8E7A1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314" name="Freeform 313">
                  <a:extLst>
                    <a:ext uri="{FF2B5EF4-FFF2-40B4-BE49-F238E27FC236}">
                      <a16:creationId xmlns:a16="http://schemas.microsoft.com/office/drawing/2014/main" id="{3025F10C-A7CC-B74A-B72A-260BD7C017D3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15" name="Oval 314">
                  <a:extLst>
                    <a:ext uri="{FF2B5EF4-FFF2-40B4-BE49-F238E27FC236}">
                      <a16:creationId xmlns:a16="http://schemas.microsoft.com/office/drawing/2014/main" id="{C7C4B94C-718E-BC42-B3DD-65ECBDB87C9E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294" name="Group 293">
                <a:extLst>
                  <a:ext uri="{FF2B5EF4-FFF2-40B4-BE49-F238E27FC236}">
                    <a16:creationId xmlns:a16="http://schemas.microsoft.com/office/drawing/2014/main" id="{EF8CC307-7C37-7946-B4D3-A9A26E598070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295" name="Group 294">
                  <a:extLst>
                    <a:ext uri="{FF2B5EF4-FFF2-40B4-BE49-F238E27FC236}">
                      <a16:creationId xmlns:a16="http://schemas.microsoft.com/office/drawing/2014/main" id="{CB7CD814-5CDC-5645-AE0C-90FDDAFDE807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312" name="Parallelogram 311">
                    <a:extLst>
                      <a:ext uri="{FF2B5EF4-FFF2-40B4-BE49-F238E27FC236}">
                        <a16:creationId xmlns:a16="http://schemas.microsoft.com/office/drawing/2014/main" id="{8E889163-B02D-E347-A498-06833F8E35D7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13" name="Parallelogram 312">
                    <a:extLst>
                      <a:ext uri="{FF2B5EF4-FFF2-40B4-BE49-F238E27FC236}">
                        <a16:creationId xmlns:a16="http://schemas.microsoft.com/office/drawing/2014/main" id="{B05B7D60-9C12-8745-B9A5-0F06F770CD20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296" name="Group 295">
                  <a:extLst>
                    <a:ext uri="{FF2B5EF4-FFF2-40B4-BE49-F238E27FC236}">
                      <a16:creationId xmlns:a16="http://schemas.microsoft.com/office/drawing/2014/main" id="{4CBF821B-0228-DA47-9701-A3B07F74EBA9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310" name="Parallelogram 309">
                    <a:extLst>
                      <a:ext uri="{FF2B5EF4-FFF2-40B4-BE49-F238E27FC236}">
                        <a16:creationId xmlns:a16="http://schemas.microsoft.com/office/drawing/2014/main" id="{B7BA5D20-D1EE-A042-B6D8-88262399893A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11" name="Parallelogram 310">
                    <a:extLst>
                      <a:ext uri="{FF2B5EF4-FFF2-40B4-BE49-F238E27FC236}">
                        <a16:creationId xmlns:a16="http://schemas.microsoft.com/office/drawing/2014/main" id="{209D920C-CBF5-8B4A-A3D6-3A0C29BC628C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97" name="Parallelogram 296">
                  <a:extLst>
                    <a:ext uri="{FF2B5EF4-FFF2-40B4-BE49-F238E27FC236}">
                      <a16:creationId xmlns:a16="http://schemas.microsoft.com/office/drawing/2014/main" id="{F3DFBC33-07D6-D14F-8660-FB92A0A355B9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98" name="Parallelogram 297">
                  <a:extLst>
                    <a:ext uri="{FF2B5EF4-FFF2-40B4-BE49-F238E27FC236}">
                      <a16:creationId xmlns:a16="http://schemas.microsoft.com/office/drawing/2014/main" id="{5F8E4D95-8830-4642-933D-152E438E5BC7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99" name="Parallelogram 298">
                  <a:extLst>
                    <a:ext uri="{FF2B5EF4-FFF2-40B4-BE49-F238E27FC236}">
                      <a16:creationId xmlns:a16="http://schemas.microsoft.com/office/drawing/2014/main" id="{B53D3EC8-FC7D-3F46-960B-2BCCE314822F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0" name="Parallelogram 299">
                  <a:extLst>
                    <a:ext uri="{FF2B5EF4-FFF2-40B4-BE49-F238E27FC236}">
                      <a16:creationId xmlns:a16="http://schemas.microsoft.com/office/drawing/2014/main" id="{69342E0E-2F87-214D-8EBC-4B68F9340263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1" name="Parallelogram 300">
                  <a:extLst>
                    <a:ext uri="{FF2B5EF4-FFF2-40B4-BE49-F238E27FC236}">
                      <a16:creationId xmlns:a16="http://schemas.microsoft.com/office/drawing/2014/main" id="{7CDD0829-5C36-0E44-8EF9-190197145B6F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2" name="Parallelogram 301">
                  <a:extLst>
                    <a:ext uri="{FF2B5EF4-FFF2-40B4-BE49-F238E27FC236}">
                      <a16:creationId xmlns:a16="http://schemas.microsoft.com/office/drawing/2014/main" id="{468F4077-4B3A-7849-B5E1-24484BF5706C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03" name="Group 302">
                  <a:extLst>
                    <a:ext uri="{FF2B5EF4-FFF2-40B4-BE49-F238E27FC236}">
                      <a16:creationId xmlns:a16="http://schemas.microsoft.com/office/drawing/2014/main" id="{0D143A56-E6D4-A94B-986F-BBEC6884603A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306" name="Parallelogram 305">
                    <a:extLst>
                      <a:ext uri="{FF2B5EF4-FFF2-40B4-BE49-F238E27FC236}">
                        <a16:creationId xmlns:a16="http://schemas.microsoft.com/office/drawing/2014/main" id="{6C304F3C-95D0-2548-8E7F-827537C311A0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7" name="Parallelogram 306">
                    <a:extLst>
                      <a:ext uri="{FF2B5EF4-FFF2-40B4-BE49-F238E27FC236}">
                        <a16:creationId xmlns:a16="http://schemas.microsoft.com/office/drawing/2014/main" id="{AA9AD67B-3FD9-634E-AF71-D7AD37EE4D8E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8" name="Parallelogram 307">
                    <a:extLst>
                      <a:ext uri="{FF2B5EF4-FFF2-40B4-BE49-F238E27FC236}">
                        <a16:creationId xmlns:a16="http://schemas.microsoft.com/office/drawing/2014/main" id="{B22CE6A1-596E-5545-B5B8-8D41A868B8C3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9" name="Parallelogram 308">
                    <a:extLst>
                      <a:ext uri="{FF2B5EF4-FFF2-40B4-BE49-F238E27FC236}">
                        <a16:creationId xmlns:a16="http://schemas.microsoft.com/office/drawing/2014/main" id="{9FD2047A-D458-CC4F-AD9B-70B23F17B62E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04" name="Parallelogram 303">
                  <a:extLst>
                    <a:ext uri="{FF2B5EF4-FFF2-40B4-BE49-F238E27FC236}">
                      <a16:creationId xmlns:a16="http://schemas.microsoft.com/office/drawing/2014/main" id="{151B1FCA-94A3-BA49-9F2E-45003647B01F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5" name="Parallelogram 304">
                  <a:extLst>
                    <a:ext uri="{FF2B5EF4-FFF2-40B4-BE49-F238E27FC236}">
                      <a16:creationId xmlns:a16="http://schemas.microsoft.com/office/drawing/2014/main" id="{37C7EC95-C865-C341-9E7A-21973768010D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365" name="Group 364">
            <a:extLst>
              <a:ext uri="{FF2B5EF4-FFF2-40B4-BE49-F238E27FC236}">
                <a16:creationId xmlns:a16="http://schemas.microsoft.com/office/drawing/2014/main" id="{856A1DDB-8A37-2946-9861-ED06BA6666AE}"/>
              </a:ext>
            </a:extLst>
          </p:cNvPr>
          <p:cNvGrpSpPr/>
          <p:nvPr/>
        </p:nvGrpSpPr>
        <p:grpSpPr>
          <a:xfrm>
            <a:off x="6557320" y="5161005"/>
            <a:ext cx="694976" cy="460529"/>
            <a:chOff x="7493876" y="2774731"/>
            <a:chExt cx="1481958" cy="894622"/>
          </a:xfrm>
        </p:grpSpPr>
        <p:sp>
          <p:nvSpPr>
            <p:cNvPr id="366" name="Freeform 365">
              <a:extLst>
                <a:ext uri="{FF2B5EF4-FFF2-40B4-BE49-F238E27FC236}">
                  <a16:creationId xmlns:a16="http://schemas.microsoft.com/office/drawing/2014/main" id="{8615A553-E639-DF42-BDCB-5BB57EE5986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67" name="Oval 366">
              <a:extLst>
                <a:ext uri="{FF2B5EF4-FFF2-40B4-BE49-F238E27FC236}">
                  <a16:creationId xmlns:a16="http://schemas.microsoft.com/office/drawing/2014/main" id="{F8067D52-9209-6148-A320-1F5BE3B5106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68" name="Group 367">
              <a:extLst>
                <a:ext uri="{FF2B5EF4-FFF2-40B4-BE49-F238E27FC236}">
                  <a16:creationId xmlns:a16="http://schemas.microsoft.com/office/drawing/2014/main" id="{798508E8-3B65-D449-8561-602F236A69A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AF59777D-3B0D-7B41-B2E2-74E245379BB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B8D755EB-C300-714A-900B-B7C65F9CEA5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1" name="Freeform 370">
                <a:extLst>
                  <a:ext uri="{FF2B5EF4-FFF2-40B4-BE49-F238E27FC236}">
                    <a16:creationId xmlns:a16="http://schemas.microsoft.com/office/drawing/2014/main" id="{93107367-2FA4-ED4F-9007-933D22AD971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2" name="Freeform 371">
                <a:extLst>
                  <a:ext uri="{FF2B5EF4-FFF2-40B4-BE49-F238E27FC236}">
                    <a16:creationId xmlns:a16="http://schemas.microsoft.com/office/drawing/2014/main" id="{3832D63A-24A8-D64A-B1B2-A5429F19838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3" name="Group 372">
            <a:extLst>
              <a:ext uri="{FF2B5EF4-FFF2-40B4-BE49-F238E27FC236}">
                <a16:creationId xmlns:a16="http://schemas.microsoft.com/office/drawing/2014/main" id="{85D18497-858A-D84C-A6E9-6FE0DB7482FC}"/>
              </a:ext>
            </a:extLst>
          </p:cNvPr>
          <p:cNvGrpSpPr/>
          <p:nvPr/>
        </p:nvGrpSpPr>
        <p:grpSpPr>
          <a:xfrm>
            <a:off x="8377883" y="5152767"/>
            <a:ext cx="694976" cy="460529"/>
            <a:chOff x="7493876" y="2774731"/>
            <a:chExt cx="1481958" cy="894622"/>
          </a:xfrm>
        </p:grpSpPr>
        <p:sp>
          <p:nvSpPr>
            <p:cNvPr id="374" name="Freeform 373">
              <a:extLst>
                <a:ext uri="{FF2B5EF4-FFF2-40B4-BE49-F238E27FC236}">
                  <a16:creationId xmlns:a16="http://schemas.microsoft.com/office/drawing/2014/main" id="{BF5450DD-84DD-4A45-AC8D-808A9F2BEB9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75" name="Oval 374">
              <a:extLst>
                <a:ext uri="{FF2B5EF4-FFF2-40B4-BE49-F238E27FC236}">
                  <a16:creationId xmlns:a16="http://schemas.microsoft.com/office/drawing/2014/main" id="{4AC3F3C9-1FB4-9549-A4C7-97C0B23615D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76" name="Group 375">
              <a:extLst>
                <a:ext uri="{FF2B5EF4-FFF2-40B4-BE49-F238E27FC236}">
                  <a16:creationId xmlns:a16="http://schemas.microsoft.com/office/drawing/2014/main" id="{42CE386C-F2A0-5541-B45F-4EB471DBDB7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1D699DC1-31D4-D643-AD24-1D6C2CB484A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5FC03BE6-8981-4C41-9F09-AFC69FCE94E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9" name="Freeform 378">
                <a:extLst>
                  <a:ext uri="{FF2B5EF4-FFF2-40B4-BE49-F238E27FC236}">
                    <a16:creationId xmlns:a16="http://schemas.microsoft.com/office/drawing/2014/main" id="{F9E610FD-C3BC-3043-8C97-1CDE74FB672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0" name="Freeform 379">
                <a:extLst>
                  <a:ext uri="{FF2B5EF4-FFF2-40B4-BE49-F238E27FC236}">
                    <a16:creationId xmlns:a16="http://schemas.microsoft.com/office/drawing/2014/main" id="{C45E6477-B144-F241-B0AA-8D8A371F5D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425" name="TextBox 424">
            <a:extLst>
              <a:ext uri="{FF2B5EF4-FFF2-40B4-BE49-F238E27FC236}">
                <a16:creationId xmlns:a16="http://schemas.microsoft.com/office/drawing/2014/main" id="{F82738F5-A4ED-A446-B754-E7FF03CB81CE}"/>
              </a:ext>
            </a:extLst>
          </p:cNvPr>
          <p:cNvSpPr txBox="1"/>
          <p:nvPr/>
        </p:nvSpPr>
        <p:spPr>
          <a:xfrm>
            <a:off x="9085158" y="5082258"/>
            <a:ext cx="1430443" cy="6906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2400" dirty="0">
                <a:solidFill>
                  <a:srgbClr val="011199"/>
                </a:solidFill>
                <a:latin typeface="Calibri"/>
              </a:rPr>
              <a:t>data</a:t>
            </a:r>
          </a:p>
          <a:p>
            <a:pPr algn="ctr">
              <a:lnSpc>
                <a:spcPct val="80000"/>
              </a:lnSpc>
            </a:pPr>
            <a:r>
              <a:rPr lang="en-US" sz="2400" dirty="0">
                <a:solidFill>
                  <a:srgbClr val="011199"/>
                </a:solidFill>
                <a:latin typeface="Calibri"/>
              </a:rPr>
              <a:t>plane</a:t>
            </a:r>
          </a:p>
        </p:txBody>
      </p:sp>
      <p:cxnSp>
        <p:nvCxnSpPr>
          <p:cNvPr id="434" name="Straight Arrow Connector 433">
            <a:extLst>
              <a:ext uri="{FF2B5EF4-FFF2-40B4-BE49-F238E27FC236}">
                <a16:creationId xmlns:a16="http://schemas.microsoft.com/office/drawing/2014/main" id="{D11E9C6D-FA23-594D-B4A0-613714619432}"/>
              </a:ext>
            </a:extLst>
          </p:cNvPr>
          <p:cNvCxnSpPr>
            <a:cxnSpLocks/>
          </p:cNvCxnSpPr>
          <p:nvPr/>
        </p:nvCxnSpPr>
        <p:spPr>
          <a:xfrm>
            <a:off x="2817340" y="5387646"/>
            <a:ext cx="1117909" cy="0"/>
          </a:xfrm>
          <a:prstGeom prst="straightConnector1">
            <a:avLst/>
          </a:prstGeom>
          <a:ln w="19050">
            <a:solidFill>
              <a:srgbClr val="011199"/>
            </a:solidFill>
            <a:headEnd type="triangl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5" name="Straight Arrow Connector 434">
            <a:extLst>
              <a:ext uri="{FF2B5EF4-FFF2-40B4-BE49-F238E27FC236}">
                <a16:creationId xmlns:a16="http://schemas.microsoft.com/office/drawing/2014/main" id="{9E9787C5-171A-164E-A2EC-E94F3700D088}"/>
              </a:ext>
            </a:extLst>
          </p:cNvPr>
          <p:cNvCxnSpPr>
            <a:cxnSpLocks/>
          </p:cNvCxnSpPr>
          <p:nvPr/>
        </p:nvCxnSpPr>
        <p:spPr>
          <a:xfrm>
            <a:off x="5753391" y="5382227"/>
            <a:ext cx="764985" cy="0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6" name="TextBox 435">
            <a:extLst>
              <a:ext uri="{FF2B5EF4-FFF2-40B4-BE49-F238E27FC236}">
                <a16:creationId xmlns:a16="http://schemas.microsoft.com/office/drawing/2014/main" id="{A0F82358-FBA1-D84A-9E2E-12741B5869CA}"/>
              </a:ext>
            </a:extLst>
          </p:cNvPr>
          <p:cNvSpPr txBox="1"/>
          <p:nvPr/>
        </p:nvSpPr>
        <p:spPr>
          <a:xfrm>
            <a:off x="8423483" y="5594639"/>
            <a:ext cx="76345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P-GW</a:t>
            </a:r>
          </a:p>
        </p:txBody>
      </p:sp>
      <p:sp>
        <p:nvSpPr>
          <p:cNvPr id="437" name="TextBox 436">
            <a:extLst>
              <a:ext uri="{FF2B5EF4-FFF2-40B4-BE49-F238E27FC236}">
                <a16:creationId xmlns:a16="http://schemas.microsoft.com/office/drawing/2014/main" id="{9E8890E6-D82E-3A4D-A11C-C9A5D25F08A4}"/>
              </a:ext>
            </a:extLst>
          </p:cNvPr>
          <p:cNvSpPr txBox="1"/>
          <p:nvPr/>
        </p:nvSpPr>
        <p:spPr>
          <a:xfrm>
            <a:off x="6598931" y="5618012"/>
            <a:ext cx="75367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S-GW</a:t>
            </a:r>
          </a:p>
        </p:txBody>
      </p:sp>
      <p:pic>
        <p:nvPicPr>
          <p:cNvPr id="440" name="Picture 439">
            <a:extLst>
              <a:ext uri="{FF2B5EF4-FFF2-40B4-BE49-F238E27FC236}">
                <a16:creationId xmlns:a16="http://schemas.microsoft.com/office/drawing/2014/main" id="{03FC15D1-88CB-1949-A4D3-E4168B97338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21044" y="5278594"/>
            <a:ext cx="1508938" cy="207264"/>
          </a:xfrm>
          <a:prstGeom prst="rect">
            <a:avLst/>
          </a:prstGeom>
        </p:spPr>
      </p:pic>
      <p:cxnSp>
        <p:nvCxnSpPr>
          <p:cNvPr id="441" name="Straight Arrow Connector 440">
            <a:extLst>
              <a:ext uri="{FF2B5EF4-FFF2-40B4-BE49-F238E27FC236}">
                <a16:creationId xmlns:a16="http://schemas.microsoft.com/office/drawing/2014/main" id="{7CAC19E2-26CF-9343-A487-53BAF5D76CA6}"/>
              </a:ext>
            </a:extLst>
          </p:cNvPr>
          <p:cNvCxnSpPr>
            <a:cxnSpLocks/>
          </p:cNvCxnSpPr>
          <p:nvPr/>
        </p:nvCxnSpPr>
        <p:spPr>
          <a:xfrm flipH="1">
            <a:off x="4650507" y="5382227"/>
            <a:ext cx="214699" cy="7603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2" name="Straight Arrow Connector 441">
            <a:extLst>
              <a:ext uri="{FF2B5EF4-FFF2-40B4-BE49-F238E27FC236}">
                <a16:creationId xmlns:a16="http://schemas.microsoft.com/office/drawing/2014/main" id="{D5F52536-805A-F342-A9F4-681180CF6A67}"/>
              </a:ext>
            </a:extLst>
          </p:cNvPr>
          <p:cNvCxnSpPr>
            <a:cxnSpLocks/>
          </p:cNvCxnSpPr>
          <p:nvPr/>
        </p:nvCxnSpPr>
        <p:spPr>
          <a:xfrm>
            <a:off x="7940667" y="5382227"/>
            <a:ext cx="397397" cy="0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443" name="Picture 442">
            <a:extLst>
              <a:ext uri="{FF2B5EF4-FFF2-40B4-BE49-F238E27FC236}">
                <a16:creationId xmlns:a16="http://schemas.microsoft.com/office/drawing/2014/main" id="{456403D6-6165-1943-9BE5-A8C0D7F8DE2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391323" y="5286198"/>
            <a:ext cx="816721" cy="207264"/>
          </a:xfrm>
          <a:prstGeom prst="rect">
            <a:avLst/>
          </a:prstGeom>
        </p:spPr>
      </p:pic>
      <p:cxnSp>
        <p:nvCxnSpPr>
          <p:cNvPr id="444" name="Straight Arrow Connector 443">
            <a:extLst>
              <a:ext uri="{FF2B5EF4-FFF2-40B4-BE49-F238E27FC236}">
                <a16:creationId xmlns:a16="http://schemas.microsoft.com/office/drawing/2014/main" id="{468982C8-6B67-274B-9623-B5D646A9F7BC}"/>
              </a:ext>
            </a:extLst>
          </p:cNvPr>
          <p:cNvCxnSpPr>
            <a:cxnSpLocks/>
          </p:cNvCxnSpPr>
          <p:nvPr/>
        </p:nvCxnSpPr>
        <p:spPr>
          <a:xfrm flipH="1">
            <a:off x="7264828" y="5389831"/>
            <a:ext cx="139746" cy="7603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84" name="Freeform 183">
            <a:extLst>
              <a:ext uri="{FF2B5EF4-FFF2-40B4-BE49-F238E27FC236}">
                <a16:creationId xmlns:a16="http://schemas.microsoft.com/office/drawing/2014/main" id="{9DC3D3C2-8C40-4645-BC36-B5D1951FD792}"/>
              </a:ext>
            </a:extLst>
          </p:cNvPr>
          <p:cNvSpPr/>
          <p:nvPr/>
        </p:nvSpPr>
        <p:spPr>
          <a:xfrm flipH="1">
            <a:off x="999680" y="4082001"/>
            <a:ext cx="1685153" cy="1114997"/>
          </a:xfrm>
          <a:custGeom>
            <a:avLst/>
            <a:gdLst>
              <a:gd name="connsiteX0" fmla="*/ 0 w 1392053"/>
              <a:gd name="connsiteY0" fmla="*/ 2613444 h 2637868"/>
              <a:gd name="connsiteX1" fmla="*/ 73266 w 1392053"/>
              <a:gd name="connsiteY1" fmla="*/ 0 h 2637868"/>
              <a:gd name="connsiteX2" fmla="*/ 1392053 w 1392053"/>
              <a:gd name="connsiteY2" fmla="*/ 1819641 h 2637868"/>
              <a:gd name="connsiteX3" fmla="*/ 207587 w 1392053"/>
              <a:gd name="connsiteY3" fmla="*/ 2637868 h 2637868"/>
              <a:gd name="connsiteX4" fmla="*/ 0 w 1392053"/>
              <a:gd name="connsiteY4" fmla="*/ 2613444 h 2637868"/>
              <a:gd name="connsiteX0" fmla="*/ 0 w 1340217"/>
              <a:gd name="connsiteY0" fmla="*/ 2613444 h 2637868"/>
              <a:gd name="connsiteX1" fmla="*/ 73266 w 1340217"/>
              <a:gd name="connsiteY1" fmla="*/ 0 h 2637868"/>
              <a:gd name="connsiteX2" fmla="*/ 1340217 w 1340217"/>
              <a:gd name="connsiteY2" fmla="*/ 1778172 h 2637868"/>
              <a:gd name="connsiteX3" fmla="*/ 207587 w 1340217"/>
              <a:gd name="connsiteY3" fmla="*/ 2637868 h 2637868"/>
              <a:gd name="connsiteX4" fmla="*/ 0 w 1340217"/>
              <a:gd name="connsiteY4" fmla="*/ 2613444 h 2637868"/>
              <a:gd name="connsiteX0" fmla="*/ 0 w 1226176"/>
              <a:gd name="connsiteY0" fmla="*/ 2613444 h 2637868"/>
              <a:gd name="connsiteX1" fmla="*/ 73266 w 1226176"/>
              <a:gd name="connsiteY1" fmla="*/ 0 h 2637868"/>
              <a:gd name="connsiteX2" fmla="*/ 1226176 w 1226176"/>
              <a:gd name="connsiteY2" fmla="*/ 1772988 h 2637868"/>
              <a:gd name="connsiteX3" fmla="*/ 207587 w 1226176"/>
              <a:gd name="connsiteY3" fmla="*/ 2637868 h 2637868"/>
              <a:gd name="connsiteX4" fmla="*/ 0 w 1226176"/>
              <a:gd name="connsiteY4" fmla="*/ 2613444 h 2637868"/>
              <a:gd name="connsiteX0" fmla="*/ 0 w 941074"/>
              <a:gd name="connsiteY0" fmla="*/ 2613444 h 2637868"/>
              <a:gd name="connsiteX1" fmla="*/ 73266 w 941074"/>
              <a:gd name="connsiteY1" fmla="*/ 0 h 2637868"/>
              <a:gd name="connsiteX2" fmla="*/ 941074 w 941074"/>
              <a:gd name="connsiteY2" fmla="*/ 1788539 h 2637868"/>
              <a:gd name="connsiteX3" fmla="*/ 207587 w 941074"/>
              <a:gd name="connsiteY3" fmla="*/ 2637868 h 2637868"/>
              <a:gd name="connsiteX4" fmla="*/ 0 w 941074"/>
              <a:gd name="connsiteY4" fmla="*/ 2613444 h 2637868"/>
              <a:gd name="connsiteX0" fmla="*/ 0 w 941074"/>
              <a:gd name="connsiteY0" fmla="*/ 923567 h 947991"/>
              <a:gd name="connsiteX1" fmla="*/ 5878 w 941074"/>
              <a:gd name="connsiteY1" fmla="*/ 0 h 947991"/>
              <a:gd name="connsiteX2" fmla="*/ 941074 w 941074"/>
              <a:gd name="connsiteY2" fmla="*/ 98662 h 947991"/>
              <a:gd name="connsiteX3" fmla="*/ 207587 w 941074"/>
              <a:gd name="connsiteY3" fmla="*/ 947991 h 947991"/>
              <a:gd name="connsiteX4" fmla="*/ 0 w 941074"/>
              <a:gd name="connsiteY4" fmla="*/ 923567 h 947991"/>
              <a:gd name="connsiteX0" fmla="*/ 9866 w 950940"/>
              <a:gd name="connsiteY0" fmla="*/ 830261 h 854685"/>
              <a:gd name="connsiteX1" fmla="*/ 193 w 950940"/>
              <a:gd name="connsiteY1" fmla="*/ 0 h 854685"/>
              <a:gd name="connsiteX2" fmla="*/ 950940 w 950940"/>
              <a:gd name="connsiteY2" fmla="*/ 5356 h 854685"/>
              <a:gd name="connsiteX3" fmla="*/ 217453 w 950940"/>
              <a:gd name="connsiteY3" fmla="*/ 854685 h 854685"/>
              <a:gd name="connsiteX4" fmla="*/ 9866 w 950940"/>
              <a:gd name="connsiteY4" fmla="*/ 830261 h 854685"/>
              <a:gd name="connsiteX0" fmla="*/ 9866 w 950940"/>
              <a:gd name="connsiteY0" fmla="*/ 830261 h 1020563"/>
              <a:gd name="connsiteX1" fmla="*/ 193 w 950940"/>
              <a:gd name="connsiteY1" fmla="*/ 0 h 1020563"/>
              <a:gd name="connsiteX2" fmla="*/ 950940 w 950940"/>
              <a:gd name="connsiteY2" fmla="*/ 5356 h 1020563"/>
              <a:gd name="connsiteX3" fmla="*/ 155249 w 950940"/>
              <a:gd name="connsiteY3" fmla="*/ 1020563 h 1020563"/>
              <a:gd name="connsiteX4" fmla="*/ 9866 w 950940"/>
              <a:gd name="connsiteY4" fmla="*/ 830261 h 1020563"/>
              <a:gd name="connsiteX0" fmla="*/ 4787 w 951045"/>
              <a:gd name="connsiteY0" fmla="*/ 1006506 h 1020563"/>
              <a:gd name="connsiteX1" fmla="*/ 298 w 951045"/>
              <a:gd name="connsiteY1" fmla="*/ 0 h 1020563"/>
              <a:gd name="connsiteX2" fmla="*/ 951045 w 951045"/>
              <a:gd name="connsiteY2" fmla="*/ 5356 h 1020563"/>
              <a:gd name="connsiteX3" fmla="*/ 155354 w 951045"/>
              <a:gd name="connsiteY3" fmla="*/ 1020563 h 1020563"/>
              <a:gd name="connsiteX4" fmla="*/ 4787 w 951045"/>
              <a:gd name="connsiteY4" fmla="*/ 1006506 h 1020563"/>
              <a:gd name="connsiteX0" fmla="*/ 0 w 1018841"/>
              <a:gd name="connsiteY0" fmla="*/ 1486403 h 1486436"/>
              <a:gd name="connsiteX1" fmla="*/ 68094 w 1018841"/>
              <a:gd name="connsiteY1" fmla="*/ 0 h 1486436"/>
              <a:gd name="connsiteX2" fmla="*/ 1018841 w 1018841"/>
              <a:gd name="connsiteY2" fmla="*/ 5356 h 1486436"/>
              <a:gd name="connsiteX3" fmla="*/ 223150 w 1018841"/>
              <a:gd name="connsiteY3" fmla="*/ 1020563 h 1486436"/>
              <a:gd name="connsiteX4" fmla="*/ 0 w 1018841"/>
              <a:gd name="connsiteY4" fmla="*/ 1486403 h 1486436"/>
              <a:gd name="connsiteX0" fmla="*/ 0 w 1018841"/>
              <a:gd name="connsiteY0" fmla="*/ 1486403 h 1486663"/>
              <a:gd name="connsiteX1" fmla="*/ 68094 w 1018841"/>
              <a:gd name="connsiteY1" fmla="*/ 0 h 1486663"/>
              <a:gd name="connsiteX2" fmla="*/ 1018841 w 1018841"/>
              <a:gd name="connsiteY2" fmla="*/ 5356 h 1486663"/>
              <a:gd name="connsiteX3" fmla="*/ 150566 w 1018841"/>
              <a:gd name="connsiteY3" fmla="*/ 1435609 h 1486663"/>
              <a:gd name="connsiteX4" fmla="*/ 0 w 1018841"/>
              <a:gd name="connsiteY4" fmla="*/ 1486403 h 1486663"/>
              <a:gd name="connsiteX0" fmla="*/ 0 w 1018841"/>
              <a:gd name="connsiteY0" fmla="*/ 1486403 h 1486663"/>
              <a:gd name="connsiteX1" fmla="*/ 68094 w 1018841"/>
              <a:gd name="connsiteY1" fmla="*/ 0 h 1486663"/>
              <a:gd name="connsiteX2" fmla="*/ 1018841 w 1018841"/>
              <a:gd name="connsiteY2" fmla="*/ 5356 h 1486663"/>
              <a:gd name="connsiteX3" fmla="*/ 150566 w 1018841"/>
              <a:gd name="connsiteY3" fmla="*/ 1435609 h 1486663"/>
              <a:gd name="connsiteX4" fmla="*/ 0 w 1018841"/>
              <a:gd name="connsiteY4" fmla="*/ 1486403 h 1486663"/>
              <a:gd name="connsiteX0" fmla="*/ 0 w 1018841"/>
              <a:gd name="connsiteY0" fmla="*/ 1486403 h 1486663"/>
              <a:gd name="connsiteX1" fmla="*/ 68094 w 1018841"/>
              <a:gd name="connsiteY1" fmla="*/ 0 h 1486663"/>
              <a:gd name="connsiteX2" fmla="*/ 1018841 w 1018841"/>
              <a:gd name="connsiteY2" fmla="*/ 5356 h 1486663"/>
              <a:gd name="connsiteX3" fmla="*/ 150566 w 1018841"/>
              <a:gd name="connsiteY3" fmla="*/ 1435609 h 1486663"/>
              <a:gd name="connsiteX4" fmla="*/ 0 w 1018841"/>
              <a:gd name="connsiteY4" fmla="*/ 1486403 h 1486663"/>
              <a:gd name="connsiteX0" fmla="*/ 0 w 1018841"/>
              <a:gd name="connsiteY0" fmla="*/ 1486403 h 1486663"/>
              <a:gd name="connsiteX1" fmla="*/ 68094 w 1018841"/>
              <a:gd name="connsiteY1" fmla="*/ 0 h 1486663"/>
              <a:gd name="connsiteX2" fmla="*/ 1018841 w 1018841"/>
              <a:gd name="connsiteY2" fmla="*/ 5356 h 1486663"/>
              <a:gd name="connsiteX3" fmla="*/ 150566 w 1018841"/>
              <a:gd name="connsiteY3" fmla="*/ 1435609 h 1486663"/>
              <a:gd name="connsiteX4" fmla="*/ 0 w 1018841"/>
              <a:gd name="connsiteY4" fmla="*/ 1486403 h 1486663"/>
              <a:gd name="connsiteX0" fmla="*/ 0 w 1018841"/>
              <a:gd name="connsiteY0" fmla="*/ 1486403 h 1486663"/>
              <a:gd name="connsiteX1" fmla="*/ 68094 w 1018841"/>
              <a:gd name="connsiteY1" fmla="*/ 0 h 1486663"/>
              <a:gd name="connsiteX2" fmla="*/ 1018841 w 1018841"/>
              <a:gd name="connsiteY2" fmla="*/ 5356 h 1486663"/>
              <a:gd name="connsiteX3" fmla="*/ 150566 w 1018841"/>
              <a:gd name="connsiteY3" fmla="*/ 1435609 h 1486663"/>
              <a:gd name="connsiteX4" fmla="*/ 0 w 1018841"/>
              <a:gd name="connsiteY4" fmla="*/ 1486403 h 1486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8841" h="1486663">
                <a:moveTo>
                  <a:pt x="0" y="1486403"/>
                </a:moveTo>
                <a:cubicBezTo>
                  <a:pt x="98737" y="802411"/>
                  <a:pt x="114524" y="437559"/>
                  <a:pt x="68094" y="0"/>
                </a:cubicBezTo>
                <a:lnTo>
                  <a:pt x="1018841" y="5356"/>
                </a:lnTo>
                <a:cubicBezTo>
                  <a:pt x="578200" y="533988"/>
                  <a:pt x="373456" y="894007"/>
                  <a:pt x="150566" y="1435609"/>
                </a:cubicBezTo>
                <a:cubicBezTo>
                  <a:pt x="100377" y="1430923"/>
                  <a:pt x="50189" y="1491089"/>
                  <a:pt x="0" y="1486403"/>
                </a:cubicBezTo>
                <a:close/>
              </a:path>
            </a:pathLst>
          </a:custGeom>
          <a:gradFill>
            <a:gsLst>
              <a:gs pos="1000">
                <a:schemeClr val="bg1">
                  <a:lumMod val="65000"/>
                </a:schemeClr>
              </a:gs>
              <a:gs pos="100000">
                <a:schemeClr val="bg1"/>
              </a:gs>
            </a:gsLst>
            <a:lin ang="48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186" name="Rectangle 185">
            <a:extLst>
              <a:ext uri="{FF2B5EF4-FFF2-40B4-BE49-F238E27FC236}">
                <a16:creationId xmlns:a16="http://schemas.microsoft.com/office/drawing/2014/main" id="{92BBD419-4D50-974D-B822-7A00ED9B46B0}"/>
              </a:ext>
            </a:extLst>
          </p:cNvPr>
          <p:cNvSpPr/>
          <p:nvPr/>
        </p:nvSpPr>
        <p:spPr>
          <a:xfrm>
            <a:off x="1024580" y="1516200"/>
            <a:ext cx="1532239" cy="2566499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dirty="0"/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E410AE70-DBF0-1145-AB29-0150BF71155E}"/>
              </a:ext>
            </a:extLst>
          </p:cNvPr>
          <p:cNvSpPr txBox="1"/>
          <p:nvPr/>
        </p:nvSpPr>
        <p:spPr>
          <a:xfrm>
            <a:off x="1096301" y="1524149"/>
            <a:ext cx="136479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/>
              <a:t>Application</a:t>
            </a:r>
          </a:p>
        </p:txBody>
      </p:sp>
      <p:sp>
        <p:nvSpPr>
          <p:cNvPr id="188" name="TextBox 187">
            <a:extLst>
              <a:ext uri="{FF2B5EF4-FFF2-40B4-BE49-F238E27FC236}">
                <a16:creationId xmlns:a16="http://schemas.microsoft.com/office/drawing/2014/main" id="{B72094C8-36BA-6048-B05C-0031FA957CBE}"/>
              </a:ext>
            </a:extLst>
          </p:cNvPr>
          <p:cNvSpPr txBox="1"/>
          <p:nvPr/>
        </p:nvSpPr>
        <p:spPr>
          <a:xfrm>
            <a:off x="1196611" y="1866243"/>
            <a:ext cx="118301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/>
              <a:t>Transport</a:t>
            </a: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5BCDB0C6-EEA3-534D-AE0D-400A4D468D87}"/>
              </a:ext>
            </a:extLst>
          </p:cNvPr>
          <p:cNvSpPr txBox="1"/>
          <p:nvPr/>
        </p:nvSpPr>
        <p:spPr>
          <a:xfrm>
            <a:off x="1605608" y="2232058"/>
            <a:ext cx="38183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dirty="0"/>
              <a:t>IP</a:t>
            </a:r>
          </a:p>
        </p:txBody>
      </p:sp>
      <p:sp>
        <p:nvSpPr>
          <p:cNvPr id="190" name="TextBox 189">
            <a:extLst>
              <a:ext uri="{FF2B5EF4-FFF2-40B4-BE49-F238E27FC236}">
                <a16:creationId xmlns:a16="http://schemas.microsoft.com/office/drawing/2014/main" id="{A0555242-AC96-E24A-8106-6CE47DF08392}"/>
              </a:ext>
            </a:extLst>
          </p:cNvPr>
          <p:cNvSpPr txBox="1"/>
          <p:nvPr/>
        </p:nvSpPr>
        <p:spPr>
          <a:xfrm>
            <a:off x="1145731" y="2626250"/>
            <a:ext cx="1263166" cy="4912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600" dirty="0"/>
              <a:t>Packet Data</a:t>
            </a:r>
          </a:p>
          <a:p>
            <a:pPr algn="ctr">
              <a:lnSpc>
                <a:spcPct val="80000"/>
              </a:lnSpc>
            </a:pPr>
            <a:r>
              <a:rPr lang="en-US" sz="1600" dirty="0"/>
              <a:t>Convergence</a:t>
            </a:r>
            <a:endParaRPr lang="en-US" sz="2400" dirty="0"/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2D8A0A93-390F-1F4A-ADB2-E4ADC96D9DE9}"/>
              </a:ext>
            </a:extLst>
          </p:cNvPr>
          <p:cNvSpPr txBox="1"/>
          <p:nvPr/>
        </p:nvSpPr>
        <p:spPr>
          <a:xfrm>
            <a:off x="1258582" y="3056018"/>
            <a:ext cx="10374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Radio Link</a:t>
            </a:r>
            <a:endParaRPr lang="en-US" sz="2400" dirty="0"/>
          </a:p>
        </p:txBody>
      </p:sp>
      <p:sp>
        <p:nvSpPr>
          <p:cNvPr id="192" name="TextBox 191">
            <a:extLst>
              <a:ext uri="{FF2B5EF4-FFF2-40B4-BE49-F238E27FC236}">
                <a16:creationId xmlns:a16="http://schemas.microsoft.com/office/drawing/2014/main" id="{728C5F77-C1E8-8844-876B-A1080B51E6CB}"/>
              </a:ext>
            </a:extLst>
          </p:cNvPr>
          <p:cNvSpPr txBox="1"/>
          <p:nvPr/>
        </p:nvSpPr>
        <p:spPr>
          <a:xfrm>
            <a:off x="1061824" y="3355482"/>
            <a:ext cx="14879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Medium Access</a:t>
            </a:r>
            <a:endParaRPr lang="en-US" sz="3200" dirty="0"/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58124807-E5CC-B748-AE96-8305C9BC3158}"/>
              </a:ext>
            </a:extLst>
          </p:cNvPr>
          <p:cNvSpPr txBox="1"/>
          <p:nvPr/>
        </p:nvSpPr>
        <p:spPr>
          <a:xfrm>
            <a:off x="1272015" y="3704258"/>
            <a:ext cx="101059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/>
              <a:t>Physical</a:t>
            </a:r>
            <a:endParaRPr lang="en-US" sz="2800" dirty="0"/>
          </a:p>
        </p:txBody>
      </p:sp>
      <p:cxnSp>
        <p:nvCxnSpPr>
          <p:cNvPr id="197" name="Straight Connector 196">
            <a:extLst>
              <a:ext uri="{FF2B5EF4-FFF2-40B4-BE49-F238E27FC236}">
                <a16:creationId xmlns:a16="http://schemas.microsoft.com/office/drawing/2014/main" id="{416F85B6-2224-1B47-B0A4-29D33EBB1A94}"/>
              </a:ext>
            </a:extLst>
          </p:cNvPr>
          <p:cNvCxnSpPr>
            <a:cxnSpLocks/>
          </p:cNvCxnSpPr>
          <p:nvPr/>
        </p:nvCxnSpPr>
        <p:spPr>
          <a:xfrm>
            <a:off x="1022878" y="3716347"/>
            <a:ext cx="1529037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8" name="Straight Connector 197">
            <a:extLst>
              <a:ext uri="{FF2B5EF4-FFF2-40B4-BE49-F238E27FC236}">
                <a16:creationId xmlns:a16="http://schemas.microsoft.com/office/drawing/2014/main" id="{91B7AE28-EB51-AE4F-B881-D408168C8B22}"/>
              </a:ext>
            </a:extLst>
          </p:cNvPr>
          <p:cNvCxnSpPr>
            <a:cxnSpLocks/>
          </p:cNvCxnSpPr>
          <p:nvPr/>
        </p:nvCxnSpPr>
        <p:spPr>
          <a:xfrm>
            <a:off x="1018454" y="1908294"/>
            <a:ext cx="1533461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AF87E1DC-7F54-5644-85C1-B1F4C1B255FE}"/>
              </a:ext>
            </a:extLst>
          </p:cNvPr>
          <p:cNvCxnSpPr>
            <a:cxnSpLocks/>
          </p:cNvCxnSpPr>
          <p:nvPr/>
        </p:nvCxnSpPr>
        <p:spPr>
          <a:xfrm>
            <a:off x="1103629" y="3085743"/>
            <a:ext cx="1402033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0" name="TextBox 199">
            <a:extLst>
              <a:ext uri="{FF2B5EF4-FFF2-40B4-BE49-F238E27FC236}">
                <a16:creationId xmlns:a16="http://schemas.microsoft.com/office/drawing/2014/main" id="{DA65D512-2386-1440-82CE-4B2368C2CCE3}"/>
              </a:ext>
            </a:extLst>
          </p:cNvPr>
          <p:cNvSpPr txBox="1"/>
          <p:nvPr/>
        </p:nvSpPr>
        <p:spPr>
          <a:xfrm rot="16200000">
            <a:off x="419324" y="3042693"/>
            <a:ext cx="5613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Link</a:t>
            </a:r>
          </a:p>
        </p:txBody>
      </p:sp>
      <p:cxnSp>
        <p:nvCxnSpPr>
          <p:cNvPr id="201" name="Straight Connector 200">
            <a:extLst>
              <a:ext uri="{FF2B5EF4-FFF2-40B4-BE49-F238E27FC236}">
                <a16:creationId xmlns:a16="http://schemas.microsoft.com/office/drawing/2014/main" id="{4BA6A3FB-6CB5-4245-A9B1-FD6847BEEE05}"/>
              </a:ext>
            </a:extLst>
          </p:cNvPr>
          <p:cNvCxnSpPr/>
          <p:nvPr/>
        </p:nvCxnSpPr>
        <p:spPr>
          <a:xfrm>
            <a:off x="650406" y="2617937"/>
            <a:ext cx="132919" cy="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DA657506-1E63-C742-A528-D0F1AFC7D40D}"/>
              </a:ext>
            </a:extLst>
          </p:cNvPr>
          <p:cNvCxnSpPr/>
          <p:nvPr/>
        </p:nvCxnSpPr>
        <p:spPr>
          <a:xfrm>
            <a:off x="627546" y="3711368"/>
            <a:ext cx="132919" cy="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3" name="Straight Arrow Connector 202">
            <a:extLst>
              <a:ext uri="{FF2B5EF4-FFF2-40B4-BE49-F238E27FC236}">
                <a16:creationId xmlns:a16="http://schemas.microsoft.com/office/drawing/2014/main" id="{8CE81188-0A05-704A-9160-DCC9E161763D}"/>
              </a:ext>
            </a:extLst>
          </p:cNvPr>
          <p:cNvCxnSpPr>
            <a:cxnSpLocks/>
            <a:stCxn id="200" idx="3"/>
          </p:cNvCxnSpPr>
          <p:nvPr/>
        </p:nvCxnSpPr>
        <p:spPr>
          <a:xfrm flipV="1">
            <a:off x="700010" y="2617944"/>
            <a:ext cx="8812" cy="328729"/>
          </a:xfrm>
          <a:prstGeom prst="straightConnector1">
            <a:avLst/>
          </a:prstGeom>
          <a:ln w="9525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4" name="Straight Arrow Connector 203">
            <a:extLst>
              <a:ext uri="{FF2B5EF4-FFF2-40B4-BE49-F238E27FC236}">
                <a16:creationId xmlns:a16="http://schemas.microsoft.com/office/drawing/2014/main" id="{0395C593-7921-7249-A2E6-013B384DBC02}"/>
              </a:ext>
            </a:extLst>
          </p:cNvPr>
          <p:cNvCxnSpPr>
            <a:cxnSpLocks/>
            <a:stCxn id="200" idx="1"/>
          </p:cNvCxnSpPr>
          <p:nvPr/>
        </p:nvCxnSpPr>
        <p:spPr>
          <a:xfrm>
            <a:off x="700010" y="3508045"/>
            <a:ext cx="0" cy="205084"/>
          </a:xfrm>
          <a:prstGeom prst="straightConnector1">
            <a:avLst/>
          </a:prstGeom>
          <a:ln w="9525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8" name="Straight Connector 217">
            <a:extLst>
              <a:ext uri="{FF2B5EF4-FFF2-40B4-BE49-F238E27FC236}">
                <a16:creationId xmlns:a16="http://schemas.microsoft.com/office/drawing/2014/main" id="{10DB91FE-3FF5-724C-B139-ACAA62DDD354}"/>
              </a:ext>
            </a:extLst>
          </p:cNvPr>
          <p:cNvCxnSpPr>
            <a:cxnSpLocks/>
          </p:cNvCxnSpPr>
          <p:nvPr/>
        </p:nvCxnSpPr>
        <p:spPr>
          <a:xfrm>
            <a:off x="1021257" y="2259941"/>
            <a:ext cx="1533461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70C13BD9-23DE-6947-AEC8-325A34BE6790}"/>
              </a:ext>
            </a:extLst>
          </p:cNvPr>
          <p:cNvCxnSpPr>
            <a:cxnSpLocks/>
          </p:cNvCxnSpPr>
          <p:nvPr/>
        </p:nvCxnSpPr>
        <p:spPr>
          <a:xfrm>
            <a:off x="1024060" y="2611588"/>
            <a:ext cx="1533461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DED44C63-F4B9-2542-8E0B-B26FC503160A}"/>
              </a:ext>
            </a:extLst>
          </p:cNvPr>
          <p:cNvCxnSpPr>
            <a:cxnSpLocks/>
          </p:cNvCxnSpPr>
          <p:nvPr/>
        </p:nvCxnSpPr>
        <p:spPr>
          <a:xfrm>
            <a:off x="1090529" y="3366230"/>
            <a:ext cx="1402033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37" name="Group 652">
            <a:extLst>
              <a:ext uri="{FF2B5EF4-FFF2-40B4-BE49-F238E27FC236}">
                <a16:creationId xmlns:a16="http://schemas.microsoft.com/office/drawing/2014/main" id="{B7A574D4-B4C4-F24D-A52D-60F53A34CE91}"/>
              </a:ext>
            </a:extLst>
          </p:cNvPr>
          <p:cNvGrpSpPr>
            <a:grpSpLocks/>
          </p:cNvGrpSpPr>
          <p:nvPr/>
        </p:nvGrpSpPr>
        <p:grpSpPr bwMode="auto">
          <a:xfrm>
            <a:off x="2149843" y="5003243"/>
            <a:ext cx="733407" cy="660273"/>
            <a:chOff x="2751" y="1851"/>
            <a:chExt cx="462" cy="478"/>
          </a:xfrm>
        </p:grpSpPr>
        <p:pic>
          <p:nvPicPr>
            <p:cNvPr id="238" name="Picture 653" descr="iphone_stylized_small">
              <a:extLst>
                <a:ext uri="{FF2B5EF4-FFF2-40B4-BE49-F238E27FC236}">
                  <a16:creationId xmlns:a16="http://schemas.microsoft.com/office/drawing/2014/main" id="{E40B5A73-5458-324C-9C33-8F55121BEDA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" name="Picture 654" descr="antenna_radiation_stylized">
              <a:extLst>
                <a:ext uri="{FF2B5EF4-FFF2-40B4-BE49-F238E27FC236}">
                  <a16:creationId xmlns:a16="http://schemas.microsoft.com/office/drawing/2014/main" id="{60774E42-B6D2-6342-AEC6-08E82A5478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9DEE0B01-D76E-F643-B2FE-B81B5FF6ABD2}"/>
              </a:ext>
            </a:extLst>
          </p:cNvPr>
          <p:cNvSpPr/>
          <p:nvPr/>
        </p:nvSpPr>
        <p:spPr>
          <a:xfrm>
            <a:off x="4621427" y="5004486"/>
            <a:ext cx="4621427" cy="1013255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8" name="TextBox 427">
            <a:extLst>
              <a:ext uri="{FF2B5EF4-FFF2-40B4-BE49-F238E27FC236}">
                <a16:creationId xmlns:a16="http://schemas.microsoft.com/office/drawing/2014/main" id="{FCEA10CE-F10F-2B40-8FF7-8413B69B3A33}"/>
              </a:ext>
            </a:extLst>
          </p:cNvPr>
          <p:cNvSpPr txBox="1"/>
          <p:nvPr/>
        </p:nvSpPr>
        <p:spPr>
          <a:xfrm>
            <a:off x="3776230" y="5619133"/>
            <a:ext cx="127768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base station</a:t>
            </a:r>
            <a:endParaRPr lang="en-US" sz="12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8" name="Rectangle 4">
            <a:extLst>
              <a:ext uri="{FF2B5EF4-FFF2-40B4-BE49-F238E27FC236}">
                <a16:creationId xmlns:a16="http://schemas.microsoft.com/office/drawing/2014/main" id="{C89D04B7-E7E2-5543-B352-7C26077459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58183" y="1306515"/>
            <a:ext cx="6217806" cy="3475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spcBef>
                <a:spcPct val="20000"/>
              </a:spcBef>
              <a:buClr>
                <a:srgbClr val="000099"/>
              </a:buClr>
              <a:buSzPct val="75000"/>
              <a:tabLst>
                <a:tab pos="746125" algn="l"/>
              </a:tabLst>
              <a:defRPr/>
            </a:pPr>
            <a:r>
              <a:rPr lang="en-US" sz="2800" dirty="0">
                <a:solidFill>
                  <a:srgbClr val="C00000"/>
                </a:solidFill>
              </a:rPr>
              <a:t>LTE link layer protocols:</a:t>
            </a:r>
          </a:p>
          <a:p>
            <a:pPr marL="342900" indent="-282575"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>
                <a:cs typeface="+mn-cs"/>
              </a:rPr>
              <a:t>Packet Data Convergence: header compression, encryption</a:t>
            </a:r>
          </a:p>
          <a:p>
            <a:pPr marL="342900" indent="-282575"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Radio Link Control (RLC) Protocol: fragmentation/reassembly, reliable data transfer </a:t>
            </a:r>
          </a:p>
          <a:p>
            <a:pPr marL="342900" indent="-282575"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Medium Access:</a:t>
            </a:r>
            <a:r>
              <a:rPr lang="en-US" dirty="0"/>
              <a:t> </a:t>
            </a:r>
            <a:r>
              <a:rPr lang="en-US" sz="2400" dirty="0"/>
              <a:t>requesting, use of radio transmission slots</a:t>
            </a:r>
            <a:endParaRPr lang="en-US" dirty="0"/>
          </a:p>
          <a:p>
            <a:pPr marL="342900" indent="-282575"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endParaRPr lang="en-US" sz="2400" dirty="0"/>
          </a:p>
          <a:p>
            <a:pPr marL="342900" indent="-342900"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tabLst>
                <a:tab pos="746125" algn="l"/>
              </a:tabLst>
              <a:defRPr/>
            </a:pPr>
            <a:r>
              <a:rPr lang="en-US" sz="2400" dirty="0">
                <a:cs typeface="+mn-cs"/>
              </a:rPr>
              <a:t> 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FED57797-B3BB-9C45-BA3D-8AC7DBEE0C54}"/>
              </a:ext>
            </a:extLst>
          </p:cNvPr>
          <p:cNvCxnSpPr>
            <a:cxnSpLocks/>
          </p:cNvCxnSpPr>
          <p:nvPr/>
        </p:nvCxnSpPr>
        <p:spPr>
          <a:xfrm flipH="1">
            <a:off x="5067300" y="2014151"/>
            <a:ext cx="715663" cy="850391"/>
          </a:xfrm>
          <a:prstGeom prst="line">
            <a:avLst/>
          </a:prstGeom>
          <a:ln w="952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0" name="Straight Connector 519">
            <a:extLst>
              <a:ext uri="{FF2B5EF4-FFF2-40B4-BE49-F238E27FC236}">
                <a16:creationId xmlns:a16="http://schemas.microsoft.com/office/drawing/2014/main" id="{3E139753-3549-614C-86DD-BD1FB426F26A}"/>
              </a:ext>
            </a:extLst>
          </p:cNvPr>
          <p:cNvCxnSpPr>
            <a:cxnSpLocks/>
          </p:cNvCxnSpPr>
          <p:nvPr/>
        </p:nvCxnSpPr>
        <p:spPr>
          <a:xfrm flipH="1">
            <a:off x="5067300" y="2821459"/>
            <a:ext cx="707425" cy="424444"/>
          </a:xfrm>
          <a:prstGeom prst="line">
            <a:avLst/>
          </a:prstGeom>
          <a:ln w="952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1" name="Straight Connector 520">
            <a:extLst>
              <a:ext uri="{FF2B5EF4-FFF2-40B4-BE49-F238E27FC236}">
                <a16:creationId xmlns:a16="http://schemas.microsoft.com/office/drawing/2014/main" id="{6E41BEEB-A082-9942-9E30-E9698642D275}"/>
              </a:ext>
            </a:extLst>
          </p:cNvPr>
          <p:cNvCxnSpPr>
            <a:cxnSpLocks/>
          </p:cNvCxnSpPr>
          <p:nvPr/>
        </p:nvCxnSpPr>
        <p:spPr>
          <a:xfrm flipH="1" flipV="1">
            <a:off x="5067300" y="3549259"/>
            <a:ext cx="719782" cy="425499"/>
          </a:xfrm>
          <a:prstGeom prst="line">
            <a:avLst/>
          </a:prstGeom>
          <a:ln w="952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815559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5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5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5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5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5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>
            <a:extLst>
              <a:ext uri="{FF2B5EF4-FFF2-40B4-BE49-F238E27FC236}">
                <a16:creationId xmlns:a16="http://schemas.microsoft.com/office/drawing/2014/main" id="{0F40A326-1AA8-804B-8CD8-774AAAEC4B42}"/>
              </a:ext>
            </a:extLst>
          </p:cNvPr>
          <p:cNvGrpSpPr/>
          <p:nvPr/>
        </p:nvGrpSpPr>
        <p:grpSpPr>
          <a:xfrm>
            <a:off x="3449932" y="2238542"/>
            <a:ext cx="1546844" cy="2975288"/>
            <a:chOff x="6582236" y="2141267"/>
            <a:chExt cx="1546844" cy="2975288"/>
          </a:xfrm>
        </p:grpSpPr>
        <p:sp>
          <p:nvSpPr>
            <p:cNvPr id="227" name="Freeform 226">
              <a:extLst>
                <a:ext uri="{FF2B5EF4-FFF2-40B4-BE49-F238E27FC236}">
                  <a16:creationId xmlns:a16="http://schemas.microsoft.com/office/drawing/2014/main" id="{9E28A2BF-E1F7-A04E-8290-23931C630211}"/>
                </a:ext>
              </a:extLst>
            </p:cNvPr>
            <p:cNvSpPr/>
            <p:nvPr/>
          </p:nvSpPr>
          <p:spPr>
            <a:xfrm>
              <a:off x="6624647" y="3985500"/>
              <a:ext cx="1504433" cy="1131055"/>
            </a:xfrm>
            <a:custGeom>
              <a:avLst/>
              <a:gdLst>
                <a:gd name="connsiteX0" fmla="*/ 0 w 1392053"/>
                <a:gd name="connsiteY0" fmla="*/ 2613444 h 2637868"/>
                <a:gd name="connsiteX1" fmla="*/ 73266 w 1392053"/>
                <a:gd name="connsiteY1" fmla="*/ 0 h 2637868"/>
                <a:gd name="connsiteX2" fmla="*/ 1392053 w 1392053"/>
                <a:gd name="connsiteY2" fmla="*/ 1819641 h 2637868"/>
                <a:gd name="connsiteX3" fmla="*/ 207587 w 1392053"/>
                <a:gd name="connsiteY3" fmla="*/ 2637868 h 2637868"/>
                <a:gd name="connsiteX4" fmla="*/ 0 w 1392053"/>
                <a:gd name="connsiteY4" fmla="*/ 2613444 h 2637868"/>
                <a:gd name="connsiteX0" fmla="*/ 0 w 1340217"/>
                <a:gd name="connsiteY0" fmla="*/ 2613444 h 2637868"/>
                <a:gd name="connsiteX1" fmla="*/ 73266 w 1340217"/>
                <a:gd name="connsiteY1" fmla="*/ 0 h 2637868"/>
                <a:gd name="connsiteX2" fmla="*/ 1340217 w 1340217"/>
                <a:gd name="connsiteY2" fmla="*/ 1778172 h 2637868"/>
                <a:gd name="connsiteX3" fmla="*/ 207587 w 1340217"/>
                <a:gd name="connsiteY3" fmla="*/ 2637868 h 2637868"/>
                <a:gd name="connsiteX4" fmla="*/ 0 w 1340217"/>
                <a:gd name="connsiteY4" fmla="*/ 2613444 h 2637868"/>
                <a:gd name="connsiteX0" fmla="*/ 0 w 1226176"/>
                <a:gd name="connsiteY0" fmla="*/ 2613444 h 2637868"/>
                <a:gd name="connsiteX1" fmla="*/ 73266 w 1226176"/>
                <a:gd name="connsiteY1" fmla="*/ 0 h 2637868"/>
                <a:gd name="connsiteX2" fmla="*/ 1226176 w 1226176"/>
                <a:gd name="connsiteY2" fmla="*/ 1772988 h 2637868"/>
                <a:gd name="connsiteX3" fmla="*/ 207587 w 1226176"/>
                <a:gd name="connsiteY3" fmla="*/ 2637868 h 2637868"/>
                <a:gd name="connsiteX4" fmla="*/ 0 w 1226176"/>
                <a:gd name="connsiteY4" fmla="*/ 2613444 h 2637868"/>
                <a:gd name="connsiteX0" fmla="*/ 0 w 941074"/>
                <a:gd name="connsiteY0" fmla="*/ 2613444 h 2637868"/>
                <a:gd name="connsiteX1" fmla="*/ 73266 w 941074"/>
                <a:gd name="connsiteY1" fmla="*/ 0 h 2637868"/>
                <a:gd name="connsiteX2" fmla="*/ 941074 w 941074"/>
                <a:gd name="connsiteY2" fmla="*/ 1788539 h 2637868"/>
                <a:gd name="connsiteX3" fmla="*/ 207587 w 941074"/>
                <a:gd name="connsiteY3" fmla="*/ 2637868 h 2637868"/>
                <a:gd name="connsiteX4" fmla="*/ 0 w 941074"/>
                <a:gd name="connsiteY4" fmla="*/ 2613444 h 2637868"/>
                <a:gd name="connsiteX0" fmla="*/ 0 w 941074"/>
                <a:gd name="connsiteY0" fmla="*/ 923567 h 947991"/>
                <a:gd name="connsiteX1" fmla="*/ 5878 w 941074"/>
                <a:gd name="connsiteY1" fmla="*/ 0 h 947991"/>
                <a:gd name="connsiteX2" fmla="*/ 941074 w 941074"/>
                <a:gd name="connsiteY2" fmla="*/ 98662 h 947991"/>
                <a:gd name="connsiteX3" fmla="*/ 207587 w 941074"/>
                <a:gd name="connsiteY3" fmla="*/ 947991 h 947991"/>
                <a:gd name="connsiteX4" fmla="*/ 0 w 941074"/>
                <a:gd name="connsiteY4" fmla="*/ 923567 h 947991"/>
                <a:gd name="connsiteX0" fmla="*/ 9866 w 950940"/>
                <a:gd name="connsiteY0" fmla="*/ 830261 h 854685"/>
                <a:gd name="connsiteX1" fmla="*/ 193 w 950940"/>
                <a:gd name="connsiteY1" fmla="*/ 0 h 854685"/>
                <a:gd name="connsiteX2" fmla="*/ 950940 w 950940"/>
                <a:gd name="connsiteY2" fmla="*/ 5356 h 854685"/>
                <a:gd name="connsiteX3" fmla="*/ 217453 w 950940"/>
                <a:gd name="connsiteY3" fmla="*/ 854685 h 854685"/>
                <a:gd name="connsiteX4" fmla="*/ 9866 w 950940"/>
                <a:gd name="connsiteY4" fmla="*/ 830261 h 854685"/>
                <a:gd name="connsiteX0" fmla="*/ 9866 w 950940"/>
                <a:gd name="connsiteY0" fmla="*/ 830261 h 1020563"/>
                <a:gd name="connsiteX1" fmla="*/ 193 w 950940"/>
                <a:gd name="connsiteY1" fmla="*/ 0 h 1020563"/>
                <a:gd name="connsiteX2" fmla="*/ 950940 w 950940"/>
                <a:gd name="connsiteY2" fmla="*/ 5356 h 1020563"/>
                <a:gd name="connsiteX3" fmla="*/ 155249 w 950940"/>
                <a:gd name="connsiteY3" fmla="*/ 1020563 h 1020563"/>
                <a:gd name="connsiteX4" fmla="*/ 9866 w 950940"/>
                <a:gd name="connsiteY4" fmla="*/ 830261 h 1020563"/>
                <a:gd name="connsiteX0" fmla="*/ 4787 w 951045"/>
                <a:gd name="connsiteY0" fmla="*/ 1006506 h 1020563"/>
                <a:gd name="connsiteX1" fmla="*/ 298 w 951045"/>
                <a:gd name="connsiteY1" fmla="*/ 0 h 1020563"/>
                <a:gd name="connsiteX2" fmla="*/ 951045 w 951045"/>
                <a:gd name="connsiteY2" fmla="*/ 5356 h 1020563"/>
                <a:gd name="connsiteX3" fmla="*/ 155354 w 951045"/>
                <a:gd name="connsiteY3" fmla="*/ 1020563 h 1020563"/>
                <a:gd name="connsiteX4" fmla="*/ 4787 w 951045"/>
                <a:gd name="connsiteY4" fmla="*/ 1006506 h 1020563"/>
                <a:gd name="connsiteX0" fmla="*/ 0 w 1018841"/>
                <a:gd name="connsiteY0" fmla="*/ 1486403 h 1486436"/>
                <a:gd name="connsiteX1" fmla="*/ 68094 w 1018841"/>
                <a:gd name="connsiteY1" fmla="*/ 0 h 1486436"/>
                <a:gd name="connsiteX2" fmla="*/ 1018841 w 1018841"/>
                <a:gd name="connsiteY2" fmla="*/ 5356 h 1486436"/>
                <a:gd name="connsiteX3" fmla="*/ 223150 w 1018841"/>
                <a:gd name="connsiteY3" fmla="*/ 1020563 h 1486436"/>
                <a:gd name="connsiteX4" fmla="*/ 0 w 1018841"/>
                <a:gd name="connsiteY4" fmla="*/ 1486403 h 1486436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500460"/>
                <a:gd name="connsiteX1" fmla="*/ 68094 w 1018841"/>
                <a:gd name="connsiteY1" fmla="*/ 0 h 1500460"/>
                <a:gd name="connsiteX2" fmla="*/ 1018841 w 1018841"/>
                <a:gd name="connsiteY2" fmla="*/ 5356 h 1500460"/>
                <a:gd name="connsiteX3" fmla="*/ 574022 w 1018841"/>
                <a:gd name="connsiteY3" fmla="*/ 1500460 h 1500460"/>
                <a:gd name="connsiteX4" fmla="*/ 0 w 1018841"/>
                <a:gd name="connsiteY4" fmla="*/ 1486403 h 1500460"/>
                <a:gd name="connsiteX0" fmla="*/ 0 w 1018841"/>
                <a:gd name="connsiteY0" fmla="*/ 1486403 h 1500460"/>
                <a:gd name="connsiteX1" fmla="*/ 68094 w 1018841"/>
                <a:gd name="connsiteY1" fmla="*/ 0 h 1500460"/>
                <a:gd name="connsiteX2" fmla="*/ 1018841 w 1018841"/>
                <a:gd name="connsiteY2" fmla="*/ 5356 h 1500460"/>
                <a:gd name="connsiteX3" fmla="*/ 574022 w 1018841"/>
                <a:gd name="connsiteY3" fmla="*/ 1500460 h 1500460"/>
                <a:gd name="connsiteX4" fmla="*/ 0 w 1018841"/>
                <a:gd name="connsiteY4" fmla="*/ 1486403 h 1500460"/>
                <a:gd name="connsiteX0" fmla="*/ 237735 w 950747"/>
                <a:gd name="connsiteY0" fmla="*/ 1473432 h 1500460"/>
                <a:gd name="connsiteX1" fmla="*/ 0 w 950747"/>
                <a:gd name="connsiteY1" fmla="*/ 0 h 1500460"/>
                <a:gd name="connsiteX2" fmla="*/ 950747 w 950747"/>
                <a:gd name="connsiteY2" fmla="*/ 5356 h 1500460"/>
                <a:gd name="connsiteX3" fmla="*/ 505928 w 950747"/>
                <a:gd name="connsiteY3" fmla="*/ 1500460 h 1500460"/>
                <a:gd name="connsiteX4" fmla="*/ 237735 w 950747"/>
                <a:gd name="connsiteY4" fmla="*/ 1473432 h 1500460"/>
                <a:gd name="connsiteX0" fmla="*/ 237735 w 950747"/>
                <a:gd name="connsiteY0" fmla="*/ 1473432 h 1500460"/>
                <a:gd name="connsiteX1" fmla="*/ 0 w 950747"/>
                <a:gd name="connsiteY1" fmla="*/ 0 h 1500460"/>
                <a:gd name="connsiteX2" fmla="*/ 950747 w 950747"/>
                <a:gd name="connsiteY2" fmla="*/ 5356 h 1500460"/>
                <a:gd name="connsiteX3" fmla="*/ 505928 w 950747"/>
                <a:gd name="connsiteY3" fmla="*/ 1500460 h 1500460"/>
                <a:gd name="connsiteX4" fmla="*/ 237735 w 950747"/>
                <a:gd name="connsiteY4" fmla="*/ 1473432 h 1500460"/>
                <a:gd name="connsiteX0" fmla="*/ 267142 w 980154"/>
                <a:gd name="connsiteY0" fmla="*/ 1468076 h 1495104"/>
                <a:gd name="connsiteX1" fmla="*/ 0 w 980154"/>
                <a:gd name="connsiteY1" fmla="*/ 7615 h 1495104"/>
                <a:gd name="connsiteX2" fmla="*/ 980154 w 980154"/>
                <a:gd name="connsiteY2" fmla="*/ 0 h 1495104"/>
                <a:gd name="connsiteX3" fmla="*/ 535335 w 980154"/>
                <a:gd name="connsiteY3" fmla="*/ 1495104 h 1495104"/>
                <a:gd name="connsiteX4" fmla="*/ 267142 w 980154"/>
                <a:gd name="connsiteY4" fmla="*/ 1468076 h 1495104"/>
                <a:gd name="connsiteX0" fmla="*/ 267142 w 980154"/>
                <a:gd name="connsiteY0" fmla="*/ 1468076 h 1495104"/>
                <a:gd name="connsiteX1" fmla="*/ 0 w 980154"/>
                <a:gd name="connsiteY1" fmla="*/ 7615 h 1495104"/>
                <a:gd name="connsiteX2" fmla="*/ 980154 w 980154"/>
                <a:gd name="connsiteY2" fmla="*/ 0 h 1495104"/>
                <a:gd name="connsiteX3" fmla="*/ 535335 w 980154"/>
                <a:gd name="connsiteY3" fmla="*/ 1495104 h 1495104"/>
                <a:gd name="connsiteX4" fmla="*/ 267142 w 980154"/>
                <a:gd name="connsiteY4" fmla="*/ 1468076 h 1495104"/>
                <a:gd name="connsiteX0" fmla="*/ 267142 w 909578"/>
                <a:gd name="connsiteY0" fmla="*/ 1481045 h 1508073"/>
                <a:gd name="connsiteX1" fmla="*/ 0 w 909578"/>
                <a:gd name="connsiteY1" fmla="*/ 20584 h 1508073"/>
                <a:gd name="connsiteX2" fmla="*/ 909578 w 909578"/>
                <a:gd name="connsiteY2" fmla="*/ 0 h 1508073"/>
                <a:gd name="connsiteX3" fmla="*/ 535335 w 909578"/>
                <a:gd name="connsiteY3" fmla="*/ 1508073 h 1508073"/>
                <a:gd name="connsiteX4" fmla="*/ 267142 w 909578"/>
                <a:gd name="connsiteY4" fmla="*/ 1481045 h 1508073"/>
                <a:gd name="connsiteX0" fmla="*/ 267142 w 909578"/>
                <a:gd name="connsiteY0" fmla="*/ 1481045 h 1508073"/>
                <a:gd name="connsiteX1" fmla="*/ 0 w 909578"/>
                <a:gd name="connsiteY1" fmla="*/ 20584 h 1508073"/>
                <a:gd name="connsiteX2" fmla="*/ 909578 w 909578"/>
                <a:gd name="connsiteY2" fmla="*/ 0 h 1508073"/>
                <a:gd name="connsiteX3" fmla="*/ 535335 w 909578"/>
                <a:gd name="connsiteY3" fmla="*/ 1508073 h 1508073"/>
                <a:gd name="connsiteX4" fmla="*/ 267142 w 909578"/>
                <a:gd name="connsiteY4" fmla="*/ 1481045 h 150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9578" h="1508073">
                  <a:moveTo>
                    <a:pt x="267142" y="1481045"/>
                  </a:moveTo>
                  <a:cubicBezTo>
                    <a:pt x="289422" y="745172"/>
                    <a:pt x="169938" y="471113"/>
                    <a:pt x="0" y="20584"/>
                  </a:cubicBezTo>
                  <a:lnTo>
                    <a:pt x="909578" y="0"/>
                  </a:lnTo>
                  <a:cubicBezTo>
                    <a:pt x="539513" y="917738"/>
                    <a:pt x="617073" y="992412"/>
                    <a:pt x="535335" y="1508073"/>
                  </a:cubicBezTo>
                  <a:lnTo>
                    <a:pt x="267142" y="1481045"/>
                  </a:lnTo>
                  <a:close/>
                </a:path>
              </a:pathLst>
            </a:custGeom>
            <a:gradFill>
              <a:gsLst>
                <a:gs pos="1000">
                  <a:schemeClr val="bg1">
                    <a:lumMod val="65000"/>
                  </a:schemeClr>
                </a:gs>
                <a:gs pos="100000">
                  <a:schemeClr val="bg1"/>
                </a:gs>
              </a:gsLst>
              <a:lin ang="4800000" scaled="0"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228" name="Rectangle 227">
              <a:extLst>
                <a:ext uri="{FF2B5EF4-FFF2-40B4-BE49-F238E27FC236}">
                  <a16:creationId xmlns:a16="http://schemas.microsoft.com/office/drawing/2014/main" id="{03612BDE-2C06-D745-BE63-05862F0039F0}"/>
                </a:ext>
              </a:extLst>
            </p:cNvPr>
            <p:cNvSpPr/>
            <p:nvPr/>
          </p:nvSpPr>
          <p:spPr>
            <a:xfrm>
              <a:off x="6585559" y="2169268"/>
              <a:ext cx="1532239" cy="18226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/>
            </a:p>
          </p:txBody>
        </p:sp>
        <p:sp>
          <p:nvSpPr>
            <p:cNvPr id="231" name="TextBox 230">
              <a:extLst>
                <a:ext uri="{FF2B5EF4-FFF2-40B4-BE49-F238E27FC236}">
                  <a16:creationId xmlns:a16="http://schemas.microsoft.com/office/drawing/2014/main" id="{1A0A1163-5D32-CD4E-B323-69357BCD2867}"/>
                </a:ext>
              </a:extLst>
            </p:cNvPr>
            <p:cNvSpPr txBox="1"/>
            <p:nvPr/>
          </p:nvSpPr>
          <p:spPr>
            <a:xfrm>
              <a:off x="7166587" y="2141267"/>
              <a:ext cx="38183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000" dirty="0"/>
                <a:t>IP</a:t>
              </a:r>
            </a:p>
          </p:txBody>
        </p:sp>
        <p:sp>
          <p:nvSpPr>
            <p:cNvPr id="232" name="TextBox 231">
              <a:extLst>
                <a:ext uri="{FF2B5EF4-FFF2-40B4-BE49-F238E27FC236}">
                  <a16:creationId xmlns:a16="http://schemas.microsoft.com/office/drawing/2014/main" id="{547ED238-5176-8847-AFB5-7F1D34DF13BA}"/>
                </a:ext>
              </a:extLst>
            </p:cNvPr>
            <p:cNvSpPr txBox="1"/>
            <p:nvPr/>
          </p:nvSpPr>
          <p:spPr>
            <a:xfrm>
              <a:off x="6706710" y="2535459"/>
              <a:ext cx="1263166" cy="49122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600" dirty="0"/>
                <a:t>Packet Data</a:t>
              </a:r>
            </a:p>
            <a:p>
              <a:pPr algn="ctr">
                <a:lnSpc>
                  <a:spcPct val="80000"/>
                </a:lnSpc>
              </a:pPr>
              <a:r>
                <a:rPr lang="en-US" sz="1600" dirty="0"/>
                <a:t>Convergence</a:t>
              </a:r>
              <a:endParaRPr lang="en-US" sz="2400" dirty="0"/>
            </a:p>
          </p:txBody>
        </p:sp>
        <p:sp>
          <p:nvSpPr>
            <p:cNvPr id="233" name="TextBox 232">
              <a:extLst>
                <a:ext uri="{FF2B5EF4-FFF2-40B4-BE49-F238E27FC236}">
                  <a16:creationId xmlns:a16="http://schemas.microsoft.com/office/drawing/2014/main" id="{86B20778-D31C-9147-AD26-234E205F0927}"/>
                </a:ext>
              </a:extLst>
            </p:cNvPr>
            <p:cNvSpPr txBox="1"/>
            <p:nvPr/>
          </p:nvSpPr>
          <p:spPr>
            <a:xfrm>
              <a:off x="6819561" y="2965227"/>
              <a:ext cx="103746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Radio Link</a:t>
              </a:r>
              <a:endParaRPr lang="en-US" sz="2400" dirty="0"/>
            </a:p>
          </p:txBody>
        </p:sp>
        <p:sp>
          <p:nvSpPr>
            <p:cNvPr id="260" name="TextBox 259">
              <a:extLst>
                <a:ext uri="{FF2B5EF4-FFF2-40B4-BE49-F238E27FC236}">
                  <a16:creationId xmlns:a16="http://schemas.microsoft.com/office/drawing/2014/main" id="{A562068D-66A2-4442-86EE-3752EFA5BFAC}"/>
                </a:ext>
              </a:extLst>
            </p:cNvPr>
            <p:cNvSpPr txBox="1"/>
            <p:nvPr/>
          </p:nvSpPr>
          <p:spPr>
            <a:xfrm>
              <a:off x="6622803" y="3264691"/>
              <a:ext cx="148790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Medium Access</a:t>
              </a:r>
              <a:endParaRPr lang="en-US" sz="3200" dirty="0"/>
            </a:p>
          </p:txBody>
        </p:sp>
        <p:sp>
          <p:nvSpPr>
            <p:cNvPr id="381" name="TextBox 380">
              <a:extLst>
                <a:ext uri="{FF2B5EF4-FFF2-40B4-BE49-F238E27FC236}">
                  <a16:creationId xmlns:a16="http://schemas.microsoft.com/office/drawing/2014/main" id="{6337B67E-3C27-5248-A0D8-48E5AB5C833F}"/>
                </a:ext>
              </a:extLst>
            </p:cNvPr>
            <p:cNvSpPr txBox="1"/>
            <p:nvPr/>
          </p:nvSpPr>
          <p:spPr>
            <a:xfrm>
              <a:off x="6832994" y="3613467"/>
              <a:ext cx="1010598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/>
                <a:t>Physical</a:t>
              </a:r>
              <a:endParaRPr lang="en-US" sz="2800" dirty="0"/>
            </a:p>
          </p:txBody>
        </p:sp>
        <p:cxnSp>
          <p:nvCxnSpPr>
            <p:cNvPr id="382" name="Straight Connector 381">
              <a:extLst>
                <a:ext uri="{FF2B5EF4-FFF2-40B4-BE49-F238E27FC236}">
                  <a16:creationId xmlns:a16="http://schemas.microsoft.com/office/drawing/2014/main" id="{DFE23CB5-F057-C84D-BBFF-3D5CE2E66353}"/>
                </a:ext>
              </a:extLst>
            </p:cNvPr>
            <p:cNvCxnSpPr>
              <a:cxnSpLocks/>
            </p:cNvCxnSpPr>
            <p:nvPr/>
          </p:nvCxnSpPr>
          <p:spPr>
            <a:xfrm>
              <a:off x="6583857" y="3625556"/>
              <a:ext cx="1529037" cy="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55BCFC2D-F1C7-3B43-AFA0-7C82CA2A2BD4}"/>
                </a:ext>
              </a:extLst>
            </p:cNvPr>
            <p:cNvCxnSpPr>
              <a:cxnSpLocks/>
            </p:cNvCxnSpPr>
            <p:nvPr/>
          </p:nvCxnSpPr>
          <p:spPr>
            <a:xfrm>
              <a:off x="6664608" y="2994952"/>
              <a:ext cx="1402033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0" name="Straight Connector 389">
              <a:extLst>
                <a:ext uri="{FF2B5EF4-FFF2-40B4-BE49-F238E27FC236}">
                  <a16:creationId xmlns:a16="http://schemas.microsoft.com/office/drawing/2014/main" id="{3C6D0B74-A1B9-1743-BC8D-85FF512C4D28}"/>
                </a:ext>
              </a:extLst>
            </p:cNvPr>
            <p:cNvCxnSpPr>
              <a:cxnSpLocks/>
            </p:cNvCxnSpPr>
            <p:nvPr/>
          </p:nvCxnSpPr>
          <p:spPr>
            <a:xfrm>
              <a:off x="6582236" y="2169150"/>
              <a:ext cx="1533461" cy="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1" name="Straight Connector 390">
              <a:extLst>
                <a:ext uri="{FF2B5EF4-FFF2-40B4-BE49-F238E27FC236}">
                  <a16:creationId xmlns:a16="http://schemas.microsoft.com/office/drawing/2014/main" id="{261FB3E7-B7E8-9045-89B5-9E618ABEFDF0}"/>
                </a:ext>
              </a:extLst>
            </p:cNvPr>
            <p:cNvCxnSpPr>
              <a:cxnSpLocks/>
            </p:cNvCxnSpPr>
            <p:nvPr/>
          </p:nvCxnSpPr>
          <p:spPr>
            <a:xfrm>
              <a:off x="6585039" y="2520797"/>
              <a:ext cx="1533461" cy="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2" name="Straight Connector 391">
              <a:extLst>
                <a:ext uri="{FF2B5EF4-FFF2-40B4-BE49-F238E27FC236}">
                  <a16:creationId xmlns:a16="http://schemas.microsoft.com/office/drawing/2014/main" id="{8E9D2F2F-5898-F64C-90EB-0EC486D02C6E}"/>
                </a:ext>
              </a:extLst>
            </p:cNvPr>
            <p:cNvCxnSpPr>
              <a:cxnSpLocks/>
            </p:cNvCxnSpPr>
            <p:nvPr/>
          </p:nvCxnSpPr>
          <p:spPr>
            <a:xfrm>
              <a:off x="6651508" y="3275439"/>
              <a:ext cx="1402033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LTE data plane protocol stack: first hop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47</a:t>
            </a:fld>
            <a:endParaRPr lang="en-US" dirty="0"/>
          </a:p>
        </p:txBody>
      </p:sp>
      <p:grpSp>
        <p:nvGrpSpPr>
          <p:cNvPr id="290" name="Group 289">
            <a:extLst>
              <a:ext uri="{FF2B5EF4-FFF2-40B4-BE49-F238E27FC236}">
                <a16:creationId xmlns:a16="http://schemas.microsoft.com/office/drawing/2014/main" id="{C9C48704-237C-E042-A607-8A9FFF15112D}"/>
              </a:ext>
            </a:extLst>
          </p:cNvPr>
          <p:cNvGrpSpPr/>
          <p:nvPr/>
        </p:nvGrpSpPr>
        <p:grpSpPr>
          <a:xfrm>
            <a:off x="3842824" y="4405625"/>
            <a:ext cx="790834" cy="1180042"/>
            <a:chOff x="5970432" y="1629202"/>
            <a:chExt cx="888604" cy="1197664"/>
          </a:xfrm>
        </p:grpSpPr>
        <p:grpSp>
          <p:nvGrpSpPr>
            <p:cNvPr id="291" name="Group 290">
              <a:extLst>
                <a:ext uri="{FF2B5EF4-FFF2-40B4-BE49-F238E27FC236}">
                  <a16:creationId xmlns:a16="http://schemas.microsoft.com/office/drawing/2014/main" id="{EC48FFA5-0B8D-8940-9578-5CAAB8B434CA}"/>
                </a:ext>
              </a:extLst>
            </p:cNvPr>
            <p:cNvGrpSpPr/>
            <p:nvPr/>
          </p:nvGrpSpPr>
          <p:grpSpPr>
            <a:xfrm>
              <a:off x="5970432" y="1629202"/>
              <a:ext cx="466245" cy="924931"/>
              <a:chOff x="6476205" y="1307523"/>
              <a:chExt cx="466245" cy="924931"/>
            </a:xfrm>
          </p:grpSpPr>
          <p:grpSp>
            <p:nvGrpSpPr>
              <p:cNvPr id="316" name="Group 817">
                <a:extLst>
                  <a:ext uri="{FF2B5EF4-FFF2-40B4-BE49-F238E27FC236}">
                    <a16:creationId xmlns:a16="http://schemas.microsoft.com/office/drawing/2014/main" id="{C2EF0451-0CA1-724A-BA7D-FA7A8388A4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6205" y="1307523"/>
                <a:ext cx="466245" cy="392290"/>
                <a:chOff x="2920" y="1445"/>
                <a:chExt cx="326" cy="289"/>
              </a:xfrm>
            </p:grpSpPr>
            <p:sp>
              <p:nvSpPr>
                <p:cNvPr id="333" name="Oval 818">
                  <a:extLst>
                    <a:ext uri="{FF2B5EF4-FFF2-40B4-BE49-F238E27FC236}">
                      <a16:creationId xmlns:a16="http://schemas.microsoft.com/office/drawing/2014/main" id="{A613AA86-1E03-5344-825E-696D7901DD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0" y="1445"/>
                  <a:ext cx="326" cy="28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grpSp>
              <p:nvGrpSpPr>
                <p:cNvPr id="334" name="Group 819">
                  <a:extLst>
                    <a:ext uri="{FF2B5EF4-FFF2-40B4-BE49-F238E27FC236}">
                      <a16:creationId xmlns:a16="http://schemas.microsoft.com/office/drawing/2014/main" id="{C922C50E-F1D7-FC45-ABFC-A32030B84EA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9" y="1476"/>
                  <a:ext cx="265" cy="228"/>
                  <a:chOff x="2949" y="1476"/>
                  <a:chExt cx="265" cy="228"/>
                </a:xfrm>
              </p:grpSpPr>
              <p:sp>
                <p:nvSpPr>
                  <p:cNvPr id="335" name="Oval 820">
                    <a:extLst>
                      <a:ext uri="{FF2B5EF4-FFF2-40B4-BE49-F238E27FC236}">
                        <a16:creationId xmlns:a16="http://schemas.microsoft.com/office/drawing/2014/main" id="{7AB8EDE7-CA20-EA49-AE13-8B0E3024B6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6" name="Oval 821">
                    <a:extLst>
                      <a:ext uri="{FF2B5EF4-FFF2-40B4-BE49-F238E27FC236}">
                        <a16:creationId xmlns:a16="http://schemas.microsoft.com/office/drawing/2014/main" id="{CFF1CFAD-0B4A-5249-BE82-B24B699A09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7" name="Oval 822">
                    <a:extLst>
                      <a:ext uri="{FF2B5EF4-FFF2-40B4-BE49-F238E27FC236}">
                        <a16:creationId xmlns:a16="http://schemas.microsoft.com/office/drawing/2014/main" id="{290B1727-5427-6149-A5EF-2A0BE27D15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8" name="Oval 823">
                    <a:extLst>
                      <a:ext uri="{FF2B5EF4-FFF2-40B4-BE49-F238E27FC236}">
                        <a16:creationId xmlns:a16="http://schemas.microsoft.com/office/drawing/2014/main" id="{4793DA61-B3FF-2E4D-AA14-FDB0E9C19E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</p:grpSp>
          </p:grpSp>
          <p:grpSp>
            <p:nvGrpSpPr>
              <p:cNvPr id="317" name="Group 398">
                <a:extLst>
                  <a:ext uri="{FF2B5EF4-FFF2-40B4-BE49-F238E27FC236}">
                    <a16:creationId xmlns:a16="http://schemas.microsoft.com/office/drawing/2014/main" id="{65393C64-CECA-704C-B52A-6E54FB659C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27789" y="1518577"/>
                <a:ext cx="375668" cy="713877"/>
                <a:chOff x="3130" y="3288"/>
                <a:chExt cx="410" cy="742"/>
              </a:xfrm>
            </p:grpSpPr>
            <p:sp>
              <p:nvSpPr>
                <p:cNvPr id="318" name="Line 270">
                  <a:extLst>
                    <a:ext uri="{FF2B5EF4-FFF2-40B4-BE49-F238E27FC236}">
                      <a16:creationId xmlns:a16="http://schemas.microsoft.com/office/drawing/2014/main" id="{30F58770-7764-E447-889D-2E708BF29FC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9" name="Line 271">
                  <a:extLst>
                    <a:ext uri="{FF2B5EF4-FFF2-40B4-BE49-F238E27FC236}">
                      <a16:creationId xmlns:a16="http://schemas.microsoft.com/office/drawing/2014/main" id="{D1123060-6CBC-0944-9E3E-400C044C82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0" name="Line 272">
                  <a:extLst>
                    <a:ext uri="{FF2B5EF4-FFF2-40B4-BE49-F238E27FC236}">
                      <a16:creationId xmlns:a16="http://schemas.microsoft.com/office/drawing/2014/main" id="{5B0B371A-5EE5-CC45-ACD3-4D8AF2CAFF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Line 273">
                  <a:extLst>
                    <a:ext uri="{FF2B5EF4-FFF2-40B4-BE49-F238E27FC236}">
                      <a16:creationId xmlns:a16="http://schemas.microsoft.com/office/drawing/2014/main" id="{A4376E8F-930A-3D47-86E0-0F0ACB1B2B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2" name="Line 274">
                  <a:extLst>
                    <a:ext uri="{FF2B5EF4-FFF2-40B4-BE49-F238E27FC236}">
                      <a16:creationId xmlns:a16="http://schemas.microsoft.com/office/drawing/2014/main" id="{DC4D63DA-C320-6349-824D-67CD7CE786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275">
                  <a:extLst>
                    <a:ext uri="{FF2B5EF4-FFF2-40B4-BE49-F238E27FC236}">
                      <a16:creationId xmlns:a16="http://schemas.microsoft.com/office/drawing/2014/main" id="{E96001AD-A9DD-F747-9E27-D2C4D308413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276">
                  <a:extLst>
                    <a:ext uri="{FF2B5EF4-FFF2-40B4-BE49-F238E27FC236}">
                      <a16:creationId xmlns:a16="http://schemas.microsoft.com/office/drawing/2014/main" id="{030A895B-C421-5442-8B45-738E486243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Line 277">
                  <a:extLst>
                    <a:ext uri="{FF2B5EF4-FFF2-40B4-BE49-F238E27FC236}">
                      <a16:creationId xmlns:a16="http://schemas.microsoft.com/office/drawing/2014/main" id="{72F25B95-31AF-C549-B80C-BDFDCD9A046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Line 278">
                  <a:extLst>
                    <a:ext uri="{FF2B5EF4-FFF2-40B4-BE49-F238E27FC236}">
                      <a16:creationId xmlns:a16="http://schemas.microsoft.com/office/drawing/2014/main" id="{2F371059-41B6-A947-AEDC-5E3A4D33FB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7" name="Line 279">
                  <a:extLst>
                    <a:ext uri="{FF2B5EF4-FFF2-40B4-BE49-F238E27FC236}">
                      <a16:creationId xmlns:a16="http://schemas.microsoft.com/office/drawing/2014/main" id="{1AD7838F-EEF9-414D-8E67-948B41173FA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8" name="Line 280">
                  <a:extLst>
                    <a:ext uri="{FF2B5EF4-FFF2-40B4-BE49-F238E27FC236}">
                      <a16:creationId xmlns:a16="http://schemas.microsoft.com/office/drawing/2014/main" id="{B2725003-B064-3140-8EBB-BA8E67BD09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9" name="Line 281">
                  <a:extLst>
                    <a:ext uri="{FF2B5EF4-FFF2-40B4-BE49-F238E27FC236}">
                      <a16:creationId xmlns:a16="http://schemas.microsoft.com/office/drawing/2014/main" id="{97765559-BD7A-1F41-91EA-B3FD894E1B9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Line 282">
                  <a:extLst>
                    <a:ext uri="{FF2B5EF4-FFF2-40B4-BE49-F238E27FC236}">
                      <a16:creationId xmlns:a16="http://schemas.microsoft.com/office/drawing/2014/main" id="{4EA72013-A268-854B-BE9E-B0D6C2D3272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1" name="Line 283">
                  <a:extLst>
                    <a:ext uri="{FF2B5EF4-FFF2-40B4-BE49-F238E27FC236}">
                      <a16:creationId xmlns:a16="http://schemas.microsoft.com/office/drawing/2014/main" id="{428197BC-47D0-1E4B-8244-36200B1648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284">
                  <a:extLst>
                    <a:ext uri="{FF2B5EF4-FFF2-40B4-BE49-F238E27FC236}">
                      <a16:creationId xmlns:a16="http://schemas.microsoft.com/office/drawing/2014/main" id="{04A1EF6D-F5EE-524C-9DB7-09BE19C1978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92" name="Group 291">
              <a:extLst>
                <a:ext uri="{FF2B5EF4-FFF2-40B4-BE49-F238E27FC236}">
                  <a16:creationId xmlns:a16="http://schemas.microsoft.com/office/drawing/2014/main" id="{C90CA754-8C8F-4644-9A2D-7588F908497A}"/>
                </a:ext>
              </a:extLst>
            </p:cNvPr>
            <p:cNvGrpSpPr/>
            <p:nvPr/>
          </p:nvGrpSpPr>
          <p:grpSpPr>
            <a:xfrm>
              <a:off x="6091888" y="2409568"/>
              <a:ext cx="767148" cy="417298"/>
              <a:chOff x="1503784" y="3006600"/>
              <a:chExt cx="1771786" cy="957087"/>
            </a:xfrm>
          </p:grpSpPr>
          <p:grpSp>
            <p:nvGrpSpPr>
              <p:cNvPr id="293" name="Group 292">
                <a:extLst>
                  <a:ext uri="{FF2B5EF4-FFF2-40B4-BE49-F238E27FC236}">
                    <a16:creationId xmlns:a16="http://schemas.microsoft.com/office/drawing/2014/main" id="{1DD9292E-07D8-4E49-AD9F-6BCA22D8E7A1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314" name="Freeform 313">
                  <a:extLst>
                    <a:ext uri="{FF2B5EF4-FFF2-40B4-BE49-F238E27FC236}">
                      <a16:creationId xmlns:a16="http://schemas.microsoft.com/office/drawing/2014/main" id="{3025F10C-A7CC-B74A-B72A-260BD7C017D3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15" name="Oval 314">
                  <a:extLst>
                    <a:ext uri="{FF2B5EF4-FFF2-40B4-BE49-F238E27FC236}">
                      <a16:creationId xmlns:a16="http://schemas.microsoft.com/office/drawing/2014/main" id="{C7C4B94C-718E-BC42-B3DD-65ECBDB87C9E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294" name="Group 293">
                <a:extLst>
                  <a:ext uri="{FF2B5EF4-FFF2-40B4-BE49-F238E27FC236}">
                    <a16:creationId xmlns:a16="http://schemas.microsoft.com/office/drawing/2014/main" id="{EF8CC307-7C37-7946-B4D3-A9A26E598070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295" name="Group 294">
                  <a:extLst>
                    <a:ext uri="{FF2B5EF4-FFF2-40B4-BE49-F238E27FC236}">
                      <a16:creationId xmlns:a16="http://schemas.microsoft.com/office/drawing/2014/main" id="{CB7CD814-5CDC-5645-AE0C-90FDDAFDE807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312" name="Parallelogram 311">
                    <a:extLst>
                      <a:ext uri="{FF2B5EF4-FFF2-40B4-BE49-F238E27FC236}">
                        <a16:creationId xmlns:a16="http://schemas.microsoft.com/office/drawing/2014/main" id="{8E889163-B02D-E347-A498-06833F8E35D7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13" name="Parallelogram 312">
                    <a:extLst>
                      <a:ext uri="{FF2B5EF4-FFF2-40B4-BE49-F238E27FC236}">
                        <a16:creationId xmlns:a16="http://schemas.microsoft.com/office/drawing/2014/main" id="{B05B7D60-9C12-8745-B9A5-0F06F770CD20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296" name="Group 295">
                  <a:extLst>
                    <a:ext uri="{FF2B5EF4-FFF2-40B4-BE49-F238E27FC236}">
                      <a16:creationId xmlns:a16="http://schemas.microsoft.com/office/drawing/2014/main" id="{4CBF821B-0228-DA47-9701-A3B07F74EBA9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310" name="Parallelogram 309">
                    <a:extLst>
                      <a:ext uri="{FF2B5EF4-FFF2-40B4-BE49-F238E27FC236}">
                        <a16:creationId xmlns:a16="http://schemas.microsoft.com/office/drawing/2014/main" id="{B7BA5D20-D1EE-A042-B6D8-88262399893A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11" name="Parallelogram 310">
                    <a:extLst>
                      <a:ext uri="{FF2B5EF4-FFF2-40B4-BE49-F238E27FC236}">
                        <a16:creationId xmlns:a16="http://schemas.microsoft.com/office/drawing/2014/main" id="{209D920C-CBF5-8B4A-A3D6-3A0C29BC628C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97" name="Parallelogram 296">
                  <a:extLst>
                    <a:ext uri="{FF2B5EF4-FFF2-40B4-BE49-F238E27FC236}">
                      <a16:creationId xmlns:a16="http://schemas.microsoft.com/office/drawing/2014/main" id="{F3DFBC33-07D6-D14F-8660-FB92A0A355B9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98" name="Parallelogram 297">
                  <a:extLst>
                    <a:ext uri="{FF2B5EF4-FFF2-40B4-BE49-F238E27FC236}">
                      <a16:creationId xmlns:a16="http://schemas.microsoft.com/office/drawing/2014/main" id="{5F8E4D95-8830-4642-933D-152E438E5BC7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99" name="Parallelogram 298">
                  <a:extLst>
                    <a:ext uri="{FF2B5EF4-FFF2-40B4-BE49-F238E27FC236}">
                      <a16:creationId xmlns:a16="http://schemas.microsoft.com/office/drawing/2014/main" id="{B53D3EC8-FC7D-3F46-960B-2BCCE314822F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0" name="Parallelogram 299">
                  <a:extLst>
                    <a:ext uri="{FF2B5EF4-FFF2-40B4-BE49-F238E27FC236}">
                      <a16:creationId xmlns:a16="http://schemas.microsoft.com/office/drawing/2014/main" id="{69342E0E-2F87-214D-8EBC-4B68F9340263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1" name="Parallelogram 300">
                  <a:extLst>
                    <a:ext uri="{FF2B5EF4-FFF2-40B4-BE49-F238E27FC236}">
                      <a16:creationId xmlns:a16="http://schemas.microsoft.com/office/drawing/2014/main" id="{7CDD0829-5C36-0E44-8EF9-190197145B6F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2" name="Parallelogram 301">
                  <a:extLst>
                    <a:ext uri="{FF2B5EF4-FFF2-40B4-BE49-F238E27FC236}">
                      <a16:creationId xmlns:a16="http://schemas.microsoft.com/office/drawing/2014/main" id="{468F4077-4B3A-7849-B5E1-24484BF5706C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03" name="Group 302">
                  <a:extLst>
                    <a:ext uri="{FF2B5EF4-FFF2-40B4-BE49-F238E27FC236}">
                      <a16:creationId xmlns:a16="http://schemas.microsoft.com/office/drawing/2014/main" id="{0D143A56-E6D4-A94B-986F-BBEC6884603A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306" name="Parallelogram 305">
                    <a:extLst>
                      <a:ext uri="{FF2B5EF4-FFF2-40B4-BE49-F238E27FC236}">
                        <a16:creationId xmlns:a16="http://schemas.microsoft.com/office/drawing/2014/main" id="{6C304F3C-95D0-2548-8E7F-827537C311A0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7" name="Parallelogram 306">
                    <a:extLst>
                      <a:ext uri="{FF2B5EF4-FFF2-40B4-BE49-F238E27FC236}">
                        <a16:creationId xmlns:a16="http://schemas.microsoft.com/office/drawing/2014/main" id="{AA9AD67B-3FD9-634E-AF71-D7AD37EE4D8E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8" name="Parallelogram 307">
                    <a:extLst>
                      <a:ext uri="{FF2B5EF4-FFF2-40B4-BE49-F238E27FC236}">
                        <a16:creationId xmlns:a16="http://schemas.microsoft.com/office/drawing/2014/main" id="{B22CE6A1-596E-5545-B5B8-8D41A868B8C3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9" name="Parallelogram 308">
                    <a:extLst>
                      <a:ext uri="{FF2B5EF4-FFF2-40B4-BE49-F238E27FC236}">
                        <a16:creationId xmlns:a16="http://schemas.microsoft.com/office/drawing/2014/main" id="{9FD2047A-D458-CC4F-AD9B-70B23F17B62E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04" name="Parallelogram 303">
                  <a:extLst>
                    <a:ext uri="{FF2B5EF4-FFF2-40B4-BE49-F238E27FC236}">
                      <a16:creationId xmlns:a16="http://schemas.microsoft.com/office/drawing/2014/main" id="{151B1FCA-94A3-BA49-9F2E-45003647B01F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5" name="Parallelogram 304">
                  <a:extLst>
                    <a:ext uri="{FF2B5EF4-FFF2-40B4-BE49-F238E27FC236}">
                      <a16:creationId xmlns:a16="http://schemas.microsoft.com/office/drawing/2014/main" id="{37C7EC95-C865-C341-9E7A-21973768010D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cxnSp>
        <p:nvCxnSpPr>
          <p:cNvPr id="434" name="Straight Arrow Connector 433">
            <a:extLst>
              <a:ext uri="{FF2B5EF4-FFF2-40B4-BE49-F238E27FC236}">
                <a16:creationId xmlns:a16="http://schemas.microsoft.com/office/drawing/2014/main" id="{D11E9C6D-FA23-594D-B4A0-613714619432}"/>
              </a:ext>
            </a:extLst>
          </p:cNvPr>
          <p:cNvCxnSpPr>
            <a:cxnSpLocks/>
          </p:cNvCxnSpPr>
          <p:nvPr/>
        </p:nvCxnSpPr>
        <p:spPr>
          <a:xfrm>
            <a:off x="2817340" y="5387646"/>
            <a:ext cx="1117909" cy="0"/>
          </a:xfrm>
          <a:prstGeom prst="straightConnector1">
            <a:avLst/>
          </a:prstGeom>
          <a:ln w="19050">
            <a:solidFill>
              <a:srgbClr val="011199"/>
            </a:solidFill>
            <a:headEnd type="triangl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84" name="Freeform 183">
            <a:extLst>
              <a:ext uri="{FF2B5EF4-FFF2-40B4-BE49-F238E27FC236}">
                <a16:creationId xmlns:a16="http://schemas.microsoft.com/office/drawing/2014/main" id="{9DC3D3C2-8C40-4645-BC36-B5D1951FD792}"/>
              </a:ext>
            </a:extLst>
          </p:cNvPr>
          <p:cNvSpPr/>
          <p:nvPr/>
        </p:nvSpPr>
        <p:spPr>
          <a:xfrm flipH="1">
            <a:off x="999680" y="4082001"/>
            <a:ext cx="1685153" cy="1114997"/>
          </a:xfrm>
          <a:custGeom>
            <a:avLst/>
            <a:gdLst>
              <a:gd name="connsiteX0" fmla="*/ 0 w 1392053"/>
              <a:gd name="connsiteY0" fmla="*/ 2613444 h 2637868"/>
              <a:gd name="connsiteX1" fmla="*/ 73266 w 1392053"/>
              <a:gd name="connsiteY1" fmla="*/ 0 h 2637868"/>
              <a:gd name="connsiteX2" fmla="*/ 1392053 w 1392053"/>
              <a:gd name="connsiteY2" fmla="*/ 1819641 h 2637868"/>
              <a:gd name="connsiteX3" fmla="*/ 207587 w 1392053"/>
              <a:gd name="connsiteY3" fmla="*/ 2637868 h 2637868"/>
              <a:gd name="connsiteX4" fmla="*/ 0 w 1392053"/>
              <a:gd name="connsiteY4" fmla="*/ 2613444 h 2637868"/>
              <a:gd name="connsiteX0" fmla="*/ 0 w 1340217"/>
              <a:gd name="connsiteY0" fmla="*/ 2613444 h 2637868"/>
              <a:gd name="connsiteX1" fmla="*/ 73266 w 1340217"/>
              <a:gd name="connsiteY1" fmla="*/ 0 h 2637868"/>
              <a:gd name="connsiteX2" fmla="*/ 1340217 w 1340217"/>
              <a:gd name="connsiteY2" fmla="*/ 1778172 h 2637868"/>
              <a:gd name="connsiteX3" fmla="*/ 207587 w 1340217"/>
              <a:gd name="connsiteY3" fmla="*/ 2637868 h 2637868"/>
              <a:gd name="connsiteX4" fmla="*/ 0 w 1340217"/>
              <a:gd name="connsiteY4" fmla="*/ 2613444 h 2637868"/>
              <a:gd name="connsiteX0" fmla="*/ 0 w 1226176"/>
              <a:gd name="connsiteY0" fmla="*/ 2613444 h 2637868"/>
              <a:gd name="connsiteX1" fmla="*/ 73266 w 1226176"/>
              <a:gd name="connsiteY1" fmla="*/ 0 h 2637868"/>
              <a:gd name="connsiteX2" fmla="*/ 1226176 w 1226176"/>
              <a:gd name="connsiteY2" fmla="*/ 1772988 h 2637868"/>
              <a:gd name="connsiteX3" fmla="*/ 207587 w 1226176"/>
              <a:gd name="connsiteY3" fmla="*/ 2637868 h 2637868"/>
              <a:gd name="connsiteX4" fmla="*/ 0 w 1226176"/>
              <a:gd name="connsiteY4" fmla="*/ 2613444 h 2637868"/>
              <a:gd name="connsiteX0" fmla="*/ 0 w 941074"/>
              <a:gd name="connsiteY0" fmla="*/ 2613444 h 2637868"/>
              <a:gd name="connsiteX1" fmla="*/ 73266 w 941074"/>
              <a:gd name="connsiteY1" fmla="*/ 0 h 2637868"/>
              <a:gd name="connsiteX2" fmla="*/ 941074 w 941074"/>
              <a:gd name="connsiteY2" fmla="*/ 1788539 h 2637868"/>
              <a:gd name="connsiteX3" fmla="*/ 207587 w 941074"/>
              <a:gd name="connsiteY3" fmla="*/ 2637868 h 2637868"/>
              <a:gd name="connsiteX4" fmla="*/ 0 w 941074"/>
              <a:gd name="connsiteY4" fmla="*/ 2613444 h 2637868"/>
              <a:gd name="connsiteX0" fmla="*/ 0 w 941074"/>
              <a:gd name="connsiteY0" fmla="*/ 923567 h 947991"/>
              <a:gd name="connsiteX1" fmla="*/ 5878 w 941074"/>
              <a:gd name="connsiteY1" fmla="*/ 0 h 947991"/>
              <a:gd name="connsiteX2" fmla="*/ 941074 w 941074"/>
              <a:gd name="connsiteY2" fmla="*/ 98662 h 947991"/>
              <a:gd name="connsiteX3" fmla="*/ 207587 w 941074"/>
              <a:gd name="connsiteY3" fmla="*/ 947991 h 947991"/>
              <a:gd name="connsiteX4" fmla="*/ 0 w 941074"/>
              <a:gd name="connsiteY4" fmla="*/ 923567 h 947991"/>
              <a:gd name="connsiteX0" fmla="*/ 9866 w 950940"/>
              <a:gd name="connsiteY0" fmla="*/ 830261 h 854685"/>
              <a:gd name="connsiteX1" fmla="*/ 193 w 950940"/>
              <a:gd name="connsiteY1" fmla="*/ 0 h 854685"/>
              <a:gd name="connsiteX2" fmla="*/ 950940 w 950940"/>
              <a:gd name="connsiteY2" fmla="*/ 5356 h 854685"/>
              <a:gd name="connsiteX3" fmla="*/ 217453 w 950940"/>
              <a:gd name="connsiteY3" fmla="*/ 854685 h 854685"/>
              <a:gd name="connsiteX4" fmla="*/ 9866 w 950940"/>
              <a:gd name="connsiteY4" fmla="*/ 830261 h 854685"/>
              <a:gd name="connsiteX0" fmla="*/ 9866 w 950940"/>
              <a:gd name="connsiteY0" fmla="*/ 830261 h 1020563"/>
              <a:gd name="connsiteX1" fmla="*/ 193 w 950940"/>
              <a:gd name="connsiteY1" fmla="*/ 0 h 1020563"/>
              <a:gd name="connsiteX2" fmla="*/ 950940 w 950940"/>
              <a:gd name="connsiteY2" fmla="*/ 5356 h 1020563"/>
              <a:gd name="connsiteX3" fmla="*/ 155249 w 950940"/>
              <a:gd name="connsiteY3" fmla="*/ 1020563 h 1020563"/>
              <a:gd name="connsiteX4" fmla="*/ 9866 w 950940"/>
              <a:gd name="connsiteY4" fmla="*/ 830261 h 1020563"/>
              <a:gd name="connsiteX0" fmla="*/ 4787 w 951045"/>
              <a:gd name="connsiteY0" fmla="*/ 1006506 h 1020563"/>
              <a:gd name="connsiteX1" fmla="*/ 298 w 951045"/>
              <a:gd name="connsiteY1" fmla="*/ 0 h 1020563"/>
              <a:gd name="connsiteX2" fmla="*/ 951045 w 951045"/>
              <a:gd name="connsiteY2" fmla="*/ 5356 h 1020563"/>
              <a:gd name="connsiteX3" fmla="*/ 155354 w 951045"/>
              <a:gd name="connsiteY3" fmla="*/ 1020563 h 1020563"/>
              <a:gd name="connsiteX4" fmla="*/ 4787 w 951045"/>
              <a:gd name="connsiteY4" fmla="*/ 1006506 h 1020563"/>
              <a:gd name="connsiteX0" fmla="*/ 0 w 1018841"/>
              <a:gd name="connsiteY0" fmla="*/ 1486403 h 1486436"/>
              <a:gd name="connsiteX1" fmla="*/ 68094 w 1018841"/>
              <a:gd name="connsiteY1" fmla="*/ 0 h 1486436"/>
              <a:gd name="connsiteX2" fmla="*/ 1018841 w 1018841"/>
              <a:gd name="connsiteY2" fmla="*/ 5356 h 1486436"/>
              <a:gd name="connsiteX3" fmla="*/ 223150 w 1018841"/>
              <a:gd name="connsiteY3" fmla="*/ 1020563 h 1486436"/>
              <a:gd name="connsiteX4" fmla="*/ 0 w 1018841"/>
              <a:gd name="connsiteY4" fmla="*/ 1486403 h 1486436"/>
              <a:gd name="connsiteX0" fmla="*/ 0 w 1018841"/>
              <a:gd name="connsiteY0" fmla="*/ 1486403 h 1486663"/>
              <a:gd name="connsiteX1" fmla="*/ 68094 w 1018841"/>
              <a:gd name="connsiteY1" fmla="*/ 0 h 1486663"/>
              <a:gd name="connsiteX2" fmla="*/ 1018841 w 1018841"/>
              <a:gd name="connsiteY2" fmla="*/ 5356 h 1486663"/>
              <a:gd name="connsiteX3" fmla="*/ 150566 w 1018841"/>
              <a:gd name="connsiteY3" fmla="*/ 1435609 h 1486663"/>
              <a:gd name="connsiteX4" fmla="*/ 0 w 1018841"/>
              <a:gd name="connsiteY4" fmla="*/ 1486403 h 1486663"/>
              <a:gd name="connsiteX0" fmla="*/ 0 w 1018841"/>
              <a:gd name="connsiteY0" fmla="*/ 1486403 h 1486663"/>
              <a:gd name="connsiteX1" fmla="*/ 68094 w 1018841"/>
              <a:gd name="connsiteY1" fmla="*/ 0 h 1486663"/>
              <a:gd name="connsiteX2" fmla="*/ 1018841 w 1018841"/>
              <a:gd name="connsiteY2" fmla="*/ 5356 h 1486663"/>
              <a:gd name="connsiteX3" fmla="*/ 150566 w 1018841"/>
              <a:gd name="connsiteY3" fmla="*/ 1435609 h 1486663"/>
              <a:gd name="connsiteX4" fmla="*/ 0 w 1018841"/>
              <a:gd name="connsiteY4" fmla="*/ 1486403 h 1486663"/>
              <a:gd name="connsiteX0" fmla="*/ 0 w 1018841"/>
              <a:gd name="connsiteY0" fmla="*/ 1486403 h 1486663"/>
              <a:gd name="connsiteX1" fmla="*/ 68094 w 1018841"/>
              <a:gd name="connsiteY1" fmla="*/ 0 h 1486663"/>
              <a:gd name="connsiteX2" fmla="*/ 1018841 w 1018841"/>
              <a:gd name="connsiteY2" fmla="*/ 5356 h 1486663"/>
              <a:gd name="connsiteX3" fmla="*/ 150566 w 1018841"/>
              <a:gd name="connsiteY3" fmla="*/ 1435609 h 1486663"/>
              <a:gd name="connsiteX4" fmla="*/ 0 w 1018841"/>
              <a:gd name="connsiteY4" fmla="*/ 1486403 h 1486663"/>
              <a:gd name="connsiteX0" fmla="*/ 0 w 1018841"/>
              <a:gd name="connsiteY0" fmla="*/ 1486403 h 1486663"/>
              <a:gd name="connsiteX1" fmla="*/ 68094 w 1018841"/>
              <a:gd name="connsiteY1" fmla="*/ 0 h 1486663"/>
              <a:gd name="connsiteX2" fmla="*/ 1018841 w 1018841"/>
              <a:gd name="connsiteY2" fmla="*/ 5356 h 1486663"/>
              <a:gd name="connsiteX3" fmla="*/ 150566 w 1018841"/>
              <a:gd name="connsiteY3" fmla="*/ 1435609 h 1486663"/>
              <a:gd name="connsiteX4" fmla="*/ 0 w 1018841"/>
              <a:gd name="connsiteY4" fmla="*/ 1486403 h 1486663"/>
              <a:gd name="connsiteX0" fmla="*/ 0 w 1018841"/>
              <a:gd name="connsiteY0" fmla="*/ 1486403 h 1486663"/>
              <a:gd name="connsiteX1" fmla="*/ 68094 w 1018841"/>
              <a:gd name="connsiteY1" fmla="*/ 0 h 1486663"/>
              <a:gd name="connsiteX2" fmla="*/ 1018841 w 1018841"/>
              <a:gd name="connsiteY2" fmla="*/ 5356 h 1486663"/>
              <a:gd name="connsiteX3" fmla="*/ 150566 w 1018841"/>
              <a:gd name="connsiteY3" fmla="*/ 1435609 h 1486663"/>
              <a:gd name="connsiteX4" fmla="*/ 0 w 1018841"/>
              <a:gd name="connsiteY4" fmla="*/ 1486403 h 1486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8841" h="1486663">
                <a:moveTo>
                  <a:pt x="0" y="1486403"/>
                </a:moveTo>
                <a:cubicBezTo>
                  <a:pt x="98737" y="802411"/>
                  <a:pt x="114524" y="437559"/>
                  <a:pt x="68094" y="0"/>
                </a:cubicBezTo>
                <a:lnTo>
                  <a:pt x="1018841" y="5356"/>
                </a:lnTo>
                <a:cubicBezTo>
                  <a:pt x="578200" y="533988"/>
                  <a:pt x="373456" y="894007"/>
                  <a:pt x="150566" y="1435609"/>
                </a:cubicBezTo>
                <a:cubicBezTo>
                  <a:pt x="100377" y="1430923"/>
                  <a:pt x="50189" y="1491089"/>
                  <a:pt x="0" y="1486403"/>
                </a:cubicBezTo>
                <a:close/>
              </a:path>
            </a:pathLst>
          </a:custGeom>
          <a:gradFill>
            <a:gsLst>
              <a:gs pos="1000">
                <a:schemeClr val="bg1">
                  <a:lumMod val="65000"/>
                </a:schemeClr>
              </a:gs>
              <a:gs pos="100000">
                <a:schemeClr val="bg1"/>
              </a:gs>
            </a:gsLst>
            <a:lin ang="48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186" name="Rectangle 185">
            <a:extLst>
              <a:ext uri="{FF2B5EF4-FFF2-40B4-BE49-F238E27FC236}">
                <a16:creationId xmlns:a16="http://schemas.microsoft.com/office/drawing/2014/main" id="{92BBD419-4D50-974D-B822-7A00ED9B46B0}"/>
              </a:ext>
            </a:extLst>
          </p:cNvPr>
          <p:cNvSpPr/>
          <p:nvPr/>
        </p:nvSpPr>
        <p:spPr>
          <a:xfrm>
            <a:off x="1024580" y="1516200"/>
            <a:ext cx="1532239" cy="2566499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dirty="0"/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E410AE70-DBF0-1145-AB29-0150BF71155E}"/>
              </a:ext>
            </a:extLst>
          </p:cNvPr>
          <p:cNvSpPr txBox="1"/>
          <p:nvPr/>
        </p:nvSpPr>
        <p:spPr>
          <a:xfrm>
            <a:off x="1096301" y="1524149"/>
            <a:ext cx="136479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/>
              <a:t>Application</a:t>
            </a:r>
          </a:p>
        </p:txBody>
      </p:sp>
      <p:sp>
        <p:nvSpPr>
          <p:cNvPr id="188" name="TextBox 187">
            <a:extLst>
              <a:ext uri="{FF2B5EF4-FFF2-40B4-BE49-F238E27FC236}">
                <a16:creationId xmlns:a16="http://schemas.microsoft.com/office/drawing/2014/main" id="{B72094C8-36BA-6048-B05C-0031FA957CBE}"/>
              </a:ext>
            </a:extLst>
          </p:cNvPr>
          <p:cNvSpPr txBox="1"/>
          <p:nvPr/>
        </p:nvSpPr>
        <p:spPr>
          <a:xfrm>
            <a:off x="1196611" y="1866243"/>
            <a:ext cx="118301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/>
              <a:t>Transport</a:t>
            </a: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5BCDB0C6-EEA3-534D-AE0D-400A4D468D87}"/>
              </a:ext>
            </a:extLst>
          </p:cNvPr>
          <p:cNvSpPr txBox="1"/>
          <p:nvPr/>
        </p:nvSpPr>
        <p:spPr>
          <a:xfrm>
            <a:off x="1605608" y="2232058"/>
            <a:ext cx="38183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dirty="0"/>
              <a:t>IP</a:t>
            </a:r>
          </a:p>
        </p:txBody>
      </p:sp>
      <p:sp>
        <p:nvSpPr>
          <p:cNvPr id="190" name="TextBox 189">
            <a:extLst>
              <a:ext uri="{FF2B5EF4-FFF2-40B4-BE49-F238E27FC236}">
                <a16:creationId xmlns:a16="http://schemas.microsoft.com/office/drawing/2014/main" id="{A0555242-AC96-E24A-8106-6CE47DF08392}"/>
              </a:ext>
            </a:extLst>
          </p:cNvPr>
          <p:cNvSpPr txBox="1"/>
          <p:nvPr/>
        </p:nvSpPr>
        <p:spPr>
          <a:xfrm>
            <a:off x="1145731" y="2626250"/>
            <a:ext cx="1263166" cy="4912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600" dirty="0"/>
              <a:t>Packet Data</a:t>
            </a:r>
          </a:p>
          <a:p>
            <a:pPr algn="ctr">
              <a:lnSpc>
                <a:spcPct val="80000"/>
              </a:lnSpc>
            </a:pPr>
            <a:r>
              <a:rPr lang="en-US" sz="1600" dirty="0"/>
              <a:t>Convergence</a:t>
            </a:r>
            <a:endParaRPr lang="en-US" sz="2400" dirty="0"/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2D8A0A93-390F-1F4A-ADB2-E4ADC96D9DE9}"/>
              </a:ext>
            </a:extLst>
          </p:cNvPr>
          <p:cNvSpPr txBox="1"/>
          <p:nvPr/>
        </p:nvSpPr>
        <p:spPr>
          <a:xfrm>
            <a:off x="1258582" y="3056018"/>
            <a:ext cx="10374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Radio Link</a:t>
            </a:r>
            <a:endParaRPr lang="en-US" sz="2400" dirty="0"/>
          </a:p>
        </p:txBody>
      </p:sp>
      <p:sp>
        <p:nvSpPr>
          <p:cNvPr id="192" name="TextBox 191">
            <a:extLst>
              <a:ext uri="{FF2B5EF4-FFF2-40B4-BE49-F238E27FC236}">
                <a16:creationId xmlns:a16="http://schemas.microsoft.com/office/drawing/2014/main" id="{728C5F77-C1E8-8844-876B-A1080B51E6CB}"/>
              </a:ext>
            </a:extLst>
          </p:cNvPr>
          <p:cNvSpPr txBox="1"/>
          <p:nvPr/>
        </p:nvSpPr>
        <p:spPr>
          <a:xfrm>
            <a:off x="1061824" y="3355482"/>
            <a:ext cx="14879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Medium Access</a:t>
            </a:r>
            <a:endParaRPr lang="en-US" sz="3200" dirty="0"/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58124807-E5CC-B748-AE96-8305C9BC3158}"/>
              </a:ext>
            </a:extLst>
          </p:cNvPr>
          <p:cNvSpPr txBox="1"/>
          <p:nvPr/>
        </p:nvSpPr>
        <p:spPr>
          <a:xfrm>
            <a:off x="1272015" y="3704258"/>
            <a:ext cx="101059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/>
              <a:t>Physical</a:t>
            </a:r>
            <a:endParaRPr lang="en-US" sz="2800" dirty="0"/>
          </a:p>
        </p:txBody>
      </p:sp>
      <p:cxnSp>
        <p:nvCxnSpPr>
          <p:cNvPr id="197" name="Straight Connector 196">
            <a:extLst>
              <a:ext uri="{FF2B5EF4-FFF2-40B4-BE49-F238E27FC236}">
                <a16:creationId xmlns:a16="http://schemas.microsoft.com/office/drawing/2014/main" id="{416F85B6-2224-1B47-B0A4-29D33EBB1A94}"/>
              </a:ext>
            </a:extLst>
          </p:cNvPr>
          <p:cNvCxnSpPr>
            <a:cxnSpLocks/>
          </p:cNvCxnSpPr>
          <p:nvPr/>
        </p:nvCxnSpPr>
        <p:spPr>
          <a:xfrm>
            <a:off x="1022878" y="3716347"/>
            <a:ext cx="1529037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8" name="Straight Connector 197">
            <a:extLst>
              <a:ext uri="{FF2B5EF4-FFF2-40B4-BE49-F238E27FC236}">
                <a16:creationId xmlns:a16="http://schemas.microsoft.com/office/drawing/2014/main" id="{91B7AE28-EB51-AE4F-B881-D408168C8B22}"/>
              </a:ext>
            </a:extLst>
          </p:cNvPr>
          <p:cNvCxnSpPr>
            <a:cxnSpLocks/>
          </p:cNvCxnSpPr>
          <p:nvPr/>
        </p:nvCxnSpPr>
        <p:spPr>
          <a:xfrm>
            <a:off x="1018454" y="1908294"/>
            <a:ext cx="1533461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AF87E1DC-7F54-5644-85C1-B1F4C1B255FE}"/>
              </a:ext>
            </a:extLst>
          </p:cNvPr>
          <p:cNvCxnSpPr>
            <a:cxnSpLocks/>
          </p:cNvCxnSpPr>
          <p:nvPr/>
        </p:nvCxnSpPr>
        <p:spPr>
          <a:xfrm>
            <a:off x="1103629" y="3085743"/>
            <a:ext cx="1402033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0" name="TextBox 199">
            <a:extLst>
              <a:ext uri="{FF2B5EF4-FFF2-40B4-BE49-F238E27FC236}">
                <a16:creationId xmlns:a16="http://schemas.microsoft.com/office/drawing/2014/main" id="{DA65D512-2386-1440-82CE-4B2368C2CCE3}"/>
              </a:ext>
            </a:extLst>
          </p:cNvPr>
          <p:cNvSpPr txBox="1"/>
          <p:nvPr/>
        </p:nvSpPr>
        <p:spPr>
          <a:xfrm rot="16200000">
            <a:off x="419324" y="3042693"/>
            <a:ext cx="5613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Link</a:t>
            </a:r>
          </a:p>
        </p:txBody>
      </p:sp>
      <p:cxnSp>
        <p:nvCxnSpPr>
          <p:cNvPr id="201" name="Straight Connector 200">
            <a:extLst>
              <a:ext uri="{FF2B5EF4-FFF2-40B4-BE49-F238E27FC236}">
                <a16:creationId xmlns:a16="http://schemas.microsoft.com/office/drawing/2014/main" id="{4BA6A3FB-6CB5-4245-A9B1-FD6847BEEE05}"/>
              </a:ext>
            </a:extLst>
          </p:cNvPr>
          <p:cNvCxnSpPr/>
          <p:nvPr/>
        </p:nvCxnSpPr>
        <p:spPr>
          <a:xfrm>
            <a:off x="650406" y="2617937"/>
            <a:ext cx="132919" cy="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DA657506-1E63-C742-A528-D0F1AFC7D40D}"/>
              </a:ext>
            </a:extLst>
          </p:cNvPr>
          <p:cNvCxnSpPr/>
          <p:nvPr/>
        </p:nvCxnSpPr>
        <p:spPr>
          <a:xfrm>
            <a:off x="627546" y="3711368"/>
            <a:ext cx="132919" cy="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3" name="Straight Arrow Connector 202">
            <a:extLst>
              <a:ext uri="{FF2B5EF4-FFF2-40B4-BE49-F238E27FC236}">
                <a16:creationId xmlns:a16="http://schemas.microsoft.com/office/drawing/2014/main" id="{8CE81188-0A05-704A-9160-DCC9E161763D}"/>
              </a:ext>
            </a:extLst>
          </p:cNvPr>
          <p:cNvCxnSpPr>
            <a:cxnSpLocks/>
            <a:stCxn id="200" idx="3"/>
          </p:cNvCxnSpPr>
          <p:nvPr/>
        </p:nvCxnSpPr>
        <p:spPr>
          <a:xfrm flipV="1">
            <a:off x="700010" y="2617944"/>
            <a:ext cx="8812" cy="328729"/>
          </a:xfrm>
          <a:prstGeom prst="straightConnector1">
            <a:avLst/>
          </a:prstGeom>
          <a:ln w="9525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4" name="Straight Arrow Connector 203">
            <a:extLst>
              <a:ext uri="{FF2B5EF4-FFF2-40B4-BE49-F238E27FC236}">
                <a16:creationId xmlns:a16="http://schemas.microsoft.com/office/drawing/2014/main" id="{0395C593-7921-7249-A2E6-013B384DBC02}"/>
              </a:ext>
            </a:extLst>
          </p:cNvPr>
          <p:cNvCxnSpPr>
            <a:cxnSpLocks/>
            <a:stCxn id="200" idx="1"/>
          </p:cNvCxnSpPr>
          <p:nvPr/>
        </p:nvCxnSpPr>
        <p:spPr>
          <a:xfrm>
            <a:off x="700010" y="3508045"/>
            <a:ext cx="0" cy="205084"/>
          </a:xfrm>
          <a:prstGeom prst="straightConnector1">
            <a:avLst/>
          </a:prstGeom>
          <a:ln w="9525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8" name="Straight Connector 217">
            <a:extLst>
              <a:ext uri="{FF2B5EF4-FFF2-40B4-BE49-F238E27FC236}">
                <a16:creationId xmlns:a16="http://schemas.microsoft.com/office/drawing/2014/main" id="{10DB91FE-3FF5-724C-B139-ACAA62DDD354}"/>
              </a:ext>
            </a:extLst>
          </p:cNvPr>
          <p:cNvCxnSpPr>
            <a:cxnSpLocks/>
          </p:cNvCxnSpPr>
          <p:nvPr/>
        </p:nvCxnSpPr>
        <p:spPr>
          <a:xfrm>
            <a:off x="1021257" y="2259941"/>
            <a:ext cx="1533461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70C13BD9-23DE-6947-AEC8-325A34BE6790}"/>
              </a:ext>
            </a:extLst>
          </p:cNvPr>
          <p:cNvCxnSpPr>
            <a:cxnSpLocks/>
          </p:cNvCxnSpPr>
          <p:nvPr/>
        </p:nvCxnSpPr>
        <p:spPr>
          <a:xfrm>
            <a:off x="1024060" y="2611588"/>
            <a:ext cx="1533461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DED44C63-F4B9-2542-8E0B-B26FC503160A}"/>
              </a:ext>
            </a:extLst>
          </p:cNvPr>
          <p:cNvCxnSpPr>
            <a:cxnSpLocks/>
          </p:cNvCxnSpPr>
          <p:nvPr/>
        </p:nvCxnSpPr>
        <p:spPr>
          <a:xfrm>
            <a:off x="1090529" y="3366230"/>
            <a:ext cx="1402033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37" name="Group 652">
            <a:extLst>
              <a:ext uri="{FF2B5EF4-FFF2-40B4-BE49-F238E27FC236}">
                <a16:creationId xmlns:a16="http://schemas.microsoft.com/office/drawing/2014/main" id="{B7A574D4-B4C4-F24D-A52D-60F53A34CE91}"/>
              </a:ext>
            </a:extLst>
          </p:cNvPr>
          <p:cNvGrpSpPr>
            <a:grpSpLocks/>
          </p:cNvGrpSpPr>
          <p:nvPr/>
        </p:nvGrpSpPr>
        <p:grpSpPr bwMode="auto">
          <a:xfrm>
            <a:off x="2149843" y="5003243"/>
            <a:ext cx="733407" cy="660273"/>
            <a:chOff x="2751" y="1851"/>
            <a:chExt cx="462" cy="478"/>
          </a:xfrm>
        </p:grpSpPr>
        <p:pic>
          <p:nvPicPr>
            <p:cNvPr id="238" name="Picture 653" descr="iphone_stylized_small">
              <a:extLst>
                <a:ext uri="{FF2B5EF4-FFF2-40B4-BE49-F238E27FC236}">
                  <a16:creationId xmlns:a16="http://schemas.microsoft.com/office/drawing/2014/main" id="{E40B5A73-5458-324C-9C33-8F55121BEDA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" name="Picture 654" descr="antenna_radiation_stylized">
              <a:extLst>
                <a:ext uri="{FF2B5EF4-FFF2-40B4-BE49-F238E27FC236}">
                  <a16:creationId xmlns:a16="http://schemas.microsoft.com/office/drawing/2014/main" id="{60774E42-B6D2-6342-AEC6-08E82A5478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28" name="TextBox 427">
            <a:extLst>
              <a:ext uri="{FF2B5EF4-FFF2-40B4-BE49-F238E27FC236}">
                <a16:creationId xmlns:a16="http://schemas.microsoft.com/office/drawing/2014/main" id="{FCEA10CE-F10F-2B40-8FF7-8413B69B3A33}"/>
              </a:ext>
            </a:extLst>
          </p:cNvPr>
          <p:cNvSpPr txBox="1"/>
          <p:nvPr/>
        </p:nvSpPr>
        <p:spPr>
          <a:xfrm>
            <a:off x="3776230" y="5619133"/>
            <a:ext cx="127768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base station</a:t>
            </a:r>
            <a:endParaRPr lang="en-US" sz="12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8" name="Rectangle 4">
            <a:extLst>
              <a:ext uri="{FF2B5EF4-FFF2-40B4-BE49-F238E27FC236}">
                <a16:creationId xmlns:a16="http://schemas.microsoft.com/office/drawing/2014/main" id="{C89D04B7-E7E2-5543-B352-7C26077459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58183" y="1306514"/>
            <a:ext cx="6217806" cy="5143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spcBef>
                <a:spcPct val="20000"/>
              </a:spcBef>
              <a:buClr>
                <a:srgbClr val="000099"/>
              </a:buClr>
              <a:buSzPct val="75000"/>
              <a:tabLst>
                <a:tab pos="746125" algn="l"/>
              </a:tabLst>
              <a:defRPr/>
            </a:pPr>
            <a:r>
              <a:rPr lang="en-US" sz="2800" dirty="0">
                <a:solidFill>
                  <a:srgbClr val="C00000"/>
                </a:solidFill>
              </a:rPr>
              <a:t>LTE radio access network:</a:t>
            </a:r>
          </a:p>
          <a:p>
            <a:pPr marL="342900" indent="-282575"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 </a:t>
            </a:r>
            <a:r>
              <a:rPr lang="en-US" sz="2400" dirty="0">
                <a:solidFill>
                  <a:srgbClr val="011199"/>
                </a:solidFill>
              </a:rPr>
              <a:t>downstream</a:t>
            </a:r>
            <a:r>
              <a:rPr lang="en-US" sz="2400" dirty="0"/>
              <a:t> </a:t>
            </a:r>
            <a:r>
              <a:rPr lang="en-US" sz="2400" dirty="0">
                <a:solidFill>
                  <a:srgbClr val="011199"/>
                </a:solidFill>
              </a:rPr>
              <a:t>channel: </a:t>
            </a:r>
            <a:r>
              <a:rPr lang="en-US" sz="2400" dirty="0"/>
              <a:t>FDM, TDM within frequency channel (OFDM - orthogonal frequency division multiplexing)</a:t>
            </a:r>
          </a:p>
          <a:p>
            <a:pPr marL="628650" lvl="1" indent="-222250"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  <a:tabLst>
                <a:tab pos="566738" algn="l"/>
              </a:tabLst>
              <a:defRPr/>
            </a:pPr>
            <a:r>
              <a:rPr lang="en-US" sz="2400" dirty="0"/>
              <a:t>“orthogonal”: minimal interference between channels</a:t>
            </a:r>
          </a:p>
          <a:p>
            <a:pPr marL="628650" lvl="1" indent="-222250"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  <a:tabLst>
                <a:tab pos="566738" algn="l"/>
              </a:tabLst>
              <a:defRPr/>
            </a:pPr>
            <a:r>
              <a:rPr lang="en-US" sz="2400" dirty="0">
                <a:solidFill>
                  <a:srgbClr val="011199"/>
                </a:solidFill>
              </a:rPr>
              <a:t>upstream: </a:t>
            </a:r>
            <a:r>
              <a:rPr lang="en-US" sz="2400" dirty="0"/>
              <a:t>FDM, TDM similar to OFDM</a:t>
            </a:r>
          </a:p>
          <a:p>
            <a:pPr marL="342900" indent="-282575"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each active mobile device allocated two or more 0.5 ms time slots over 12 frequencies</a:t>
            </a:r>
          </a:p>
          <a:p>
            <a:pPr marL="628650" lvl="1" indent="-284163"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  <a:defRPr/>
            </a:pPr>
            <a:r>
              <a:rPr lang="en-US" sz="2400" dirty="0"/>
              <a:t>scheduling algorithm not standardized – up to operator</a:t>
            </a:r>
          </a:p>
          <a:p>
            <a:pPr marL="628650" lvl="1" indent="-284163"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  <a:defRPr/>
            </a:pPr>
            <a:r>
              <a:rPr lang="en-US" sz="2400" dirty="0"/>
              <a:t>100’s Mbps per device possible</a:t>
            </a:r>
            <a:endParaRPr lang="en-US" dirty="0"/>
          </a:p>
          <a:p>
            <a:pPr marL="342900" indent="-282575"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endParaRPr lang="en-US" sz="2400" dirty="0"/>
          </a:p>
          <a:p>
            <a:pPr marL="342900" indent="-342900"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tabLst>
                <a:tab pos="746125" algn="l"/>
              </a:tabLst>
              <a:defRPr/>
            </a:pPr>
            <a:r>
              <a:rPr lang="en-US" sz="2400" dirty="0">
                <a:cs typeface="+mn-cs"/>
              </a:rPr>
              <a:t> 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93DC3AFF-4CEE-8D4B-A4CD-03852C8D2996}"/>
              </a:ext>
            </a:extLst>
          </p:cNvPr>
          <p:cNvSpPr/>
          <p:nvPr/>
        </p:nvSpPr>
        <p:spPr>
          <a:xfrm rot="20830024">
            <a:off x="1846970" y="4403041"/>
            <a:ext cx="2916195" cy="772397"/>
          </a:xfrm>
          <a:prstGeom prst="ellipse">
            <a:avLst/>
          </a:prstGeom>
          <a:solidFill>
            <a:srgbClr val="C00000">
              <a:alpha val="3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954496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5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51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51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5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>
            <a:extLst>
              <a:ext uri="{FF2B5EF4-FFF2-40B4-BE49-F238E27FC236}">
                <a16:creationId xmlns:a16="http://schemas.microsoft.com/office/drawing/2014/main" id="{C726489B-96DA-EB48-8E6E-59D9DF907CEC}"/>
              </a:ext>
            </a:extLst>
          </p:cNvPr>
          <p:cNvGrpSpPr/>
          <p:nvPr/>
        </p:nvGrpSpPr>
        <p:grpSpPr>
          <a:xfrm>
            <a:off x="814516" y="2184682"/>
            <a:ext cx="2611987" cy="3194228"/>
            <a:chOff x="814516" y="2184682"/>
            <a:chExt cx="2611987" cy="3194228"/>
          </a:xfrm>
        </p:grpSpPr>
        <p:sp>
          <p:nvSpPr>
            <p:cNvPr id="227" name="Freeform 226">
              <a:extLst>
                <a:ext uri="{FF2B5EF4-FFF2-40B4-BE49-F238E27FC236}">
                  <a16:creationId xmlns:a16="http://schemas.microsoft.com/office/drawing/2014/main" id="{9E28A2BF-E1F7-A04E-8290-23931C630211}"/>
                </a:ext>
              </a:extLst>
            </p:cNvPr>
            <p:cNvSpPr/>
            <p:nvPr/>
          </p:nvSpPr>
          <p:spPr>
            <a:xfrm>
              <a:off x="933477" y="4204640"/>
              <a:ext cx="2493026" cy="1174270"/>
            </a:xfrm>
            <a:custGeom>
              <a:avLst/>
              <a:gdLst>
                <a:gd name="connsiteX0" fmla="*/ 0 w 1392053"/>
                <a:gd name="connsiteY0" fmla="*/ 2613444 h 2637868"/>
                <a:gd name="connsiteX1" fmla="*/ 73266 w 1392053"/>
                <a:gd name="connsiteY1" fmla="*/ 0 h 2637868"/>
                <a:gd name="connsiteX2" fmla="*/ 1392053 w 1392053"/>
                <a:gd name="connsiteY2" fmla="*/ 1819641 h 2637868"/>
                <a:gd name="connsiteX3" fmla="*/ 207587 w 1392053"/>
                <a:gd name="connsiteY3" fmla="*/ 2637868 h 2637868"/>
                <a:gd name="connsiteX4" fmla="*/ 0 w 1392053"/>
                <a:gd name="connsiteY4" fmla="*/ 2613444 h 2637868"/>
                <a:gd name="connsiteX0" fmla="*/ 0 w 1340217"/>
                <a:gd name="connsiteY0" fmla="*/ 2613444 h 2637868"/>
                <a:gd name="connsiteX1" fmla="*/ 73266 w 1340217"/>
                <a:gd name="connsiteY1" fmla="*/ 0 h 2637868"/>
                <a:gd name="connsiteX2" fmla="*/ 1340217 w 1340217"/>
                <a:gd name="connsiteY2" fmla="*/ 1778172 h 2637868"/>
                <a:gd name="connsiteX3" fmla="*/ 207587 w 1340217"/>
                <a:gd name="connsiteY3" fmla="*/ 2637868 h 2637868"/>
                <a:gd name="connsiteX4" fmla="*/ 0 w 1340217"/>
                <a:gd name="connsiteY4" fmla="*/ 2613444 h 2637868"/>
                <a:gd name="connsiteX0" fmla="*/ 0 w 1226176"/>
                <a:gd name="connsiteY0" fmla="*/ 2613444 h 2637868"/>
                <a:gd name="connsiteX1" fmla="*/ 73266 w 1226176"/>
                <a:gd name="connsiteY1" fmla="*/ 0 h 2637868"/>
                <a:gd name="connsiteX2" fmla="*/ 1226176 w 1226176"/>
                <a:gd name="connsiteY2" fmla="*/ 1772988 h 2637868"/>
                <a:gd name="connsiteX3" fmla="*/ 207587 w 1226176"/>
                <a:gd name="connsiteY3" fmla="*/ 2637868 h 2637868"/>
                <a:gd name="connsiteX4" fmla="*/ 0 w 1226176"/>
                <a:gd name="connsiteY4" fmla="*/ 2613444 h 2637868"/>
                <a:gd name="connsiteX0" fmla="*/ 0 w 941074"/>
                <a:gd name="connsiteY0" fmla="*/ 2613444 h 2637868"/>
                <a:gd name="connsiteX1" fmla="*/ 73266 w 941074"/>
                <a:gd name="connsiteY1" fmla="*/ 0 h 2637868"/>
                <a:gd name="connsiteX2" fmla="*/ 941074 w 941074"/>
                <a:gd name="connsiteY2" fmla="*/ 1788539 h 2637868"/>
                <a:gd name="connsiteX3" fmla="*/ 207587 w 941074"/>
                <a:gd name="connsiteY3" fmla="*/ 2637868 h 2637868"/>
                <a:gd name="connsiteX4" fmla="*/ 0 w 941074"/>
                <a:gd name="connsiteY4" fmla="*/ 2613444 h 2637868"/>
                <a:gd name="connsiteX0" fmla="*/ 0 w 941074"/>
                <a:gd name="connsiteY0" fmla="*/ 923567 h 947991"/>
                <a:gd name="connsiteX1" fmla="*/ 5878 w 941074"/>
                <a:gd name="connsiteY1" fmla="*/ 0 h 947991"/>
                <a:gd name="connsiteX2" fmla="*/ 941074 w 941074"/>
                <a:gd name="connsiteY2" fmla="*/ 98662 h 947991"/>
                <a:gd name="connsiteX3" fmla="*/ 207587 w 941074"/>
                <a:gd name="connsiteY3" fmla="*/ 947991 h 947991"/>
                <a:gd name="connsiteX4" fmla="*/ 0 w 941074"/>
                <a:gd name="connsiteY4" fmla="*/ 923567 h 947991"/>
                <a:gd name="connsiteX0" fmla="*/ 9866 w 950940"/>
                <a:gd name="connsiteY0" fmla="*/ 830261 h 854685"/>
                <a:gd name="connsiteX1" fmla="*/ 193 w 950940"/>
                <a:gd name="connsiteY1" fmla="*/ 0 h 854685"/>
                <a:gd name="connsiteX2" fmla="*/ 950940 w 950940"/>
                <a:gd name="connsiteY2" fmla="*/ 5356 h 854685"/>
                <a:gd name="connsiteX3" fmla="*/ 217453 w 950940"/>
                <a:gd name="connsiteY3" fmla="*/ 854685 h 854685"/>
                <a:gd name="connsiteX4" fmla="*/ 9866 w 950940"/>
                <a:gd name="connsiteY4" fmla="*/ 830261 h 854685"/>
                <a:gd name="connsiteX0" fmla="*/ 9866 w 950940"/>
                <a:gd name="connsiteY0" fmla="*/ 830261 h 1020563"/>
                <a:gd name="connsiteX1" fmla="*/ 193 w 950940"/>
                <a:gd name="connsiteY1" fmla="*/ 0 h 1020563"/>
                <a:gd name="connsiteX2" fmla="*/ 950940 w 950940"/>
                <a:gd name="connsiteY2" fmla="*/ 5356 h 1020563"/>
                <a:gd name="connsiteX3" fmla="*/ 155249 w 950940"/>
                <a:gd name="connsiteY3" fmla="*/ 1020563 h 1020563"/>
                <a:gd name="connsiteX4" fmla="*/ 9866 w 950940"/>
                <a:gd name="connsiteY4" fmla="*/ 830261 h 1020563"/>
                <a:gd name="connsiteX0" fmla="*/ 4787 w 951045"/>
                <a:gd name="connsiteY0" fmla="*/ 1006506 h 1020563"/>
                <a:gd name="connsiteX1" fmla="*/ 298 w 951045"/>
                <a:gd name="connsiteY1" fmla="*/ 0 h 1020563"/>
                <a:gd name="connsiteX2" fmla="*/ 951045 w 951045"/>
                <a:gd name="connsiteY2" fmla="*/ 5356 h 1020563"/>
                <a:gd name="connsiteX3" fmla="*/ 155354 w 951045"/>
                <a:gd name="connsiteY3" fmla="*/ 1020563 h 1020563"/>
                <a:gd name="connsiteX4" fmla="*/ 4787 w 951045"/>
                <a:gd name="connsiteY4" fmla="*/ 1006506 h 1020563"/>
                <a:gd name="connsiteX0" fmla="*/ 0 w 1018841"/>
                <a:gd name="connsiteY0" fmla="*/ 1486403 h 1486436"/>
                <a:gd name="connsiteX1" fmla="*/ 68094 w 1018841"/>
                <a:gd name="connsiteY1" fmla="*/ 0 h 1486436"/>
                <a:gd name="connsiteX2" fmla="*/ 1018841 w 1018841"/>
                <a:gd name="connsiteY2" fmla="*/ 5356 h 1486436"/>
                <a:gd name="connsiteX3" fmla="*/ 223150 w 1018841"/>
                <a:gd name="connsiteY3" fmla="*/ 1020563 h 1486436"/>
                <a:gd name="connsiteX4" fmla="*/ 0 w 1018841"/>
                <a:gd name="connsiteY4" fmla="*/ 1486403 h 1486436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500460"/>
                <a:gd name="connsiteX1" fmla="*/ 68094 w 1018841"/>
                <a:gd name="connsiteY1" fmla="*/ 0 h 1500460"/>
                <a:gd name="connsiteX2" fmla="*/ 1018841 w 1018841"/>
                <a:gd name="connsiteY2" fmla="*/ 5356 h 1500460"/>
                <a:gd name="connsiteX3" fmla="*/ 574022 w 1018841"/>
                <a:gd name="connsiteY3" fmla="*/ 1500460 h 1500460"/>
                <a:gd name="connsiteX4" fmla="*/ 0 w 1018841"/>
                <a:gd name="connsiteY4" fmla="*/ 1486403 h 1500460"/>
                <a:gd name="connsiteX0" fmla="*/ 0 w 1018841"/>
                <a:gd name="connsiteY0" fmla="*/ 1486403 h 1500460"/>
                <a:gd name="connsiteX1" fmla="*/ 68094 w 1018841"/>
                <a:gd name="connsiteY1" fmla="*/ 0 h 1500460"/>
                <a:gd name="connsiteX2" fmla="*/ 1018841 w 1018841"/>
                <a:gd name="connsiteY2" fmla="*/ 5356 h 1500460"/>
                <a:gd name="connsiteX3" fmla="*/ 574022 w 1018841"/>
                <a:gd name="connsiteY3" fmla="*/ 1500460 h 1500460"/>
                <a:gd name="connsiteX4" fmla="*/ 0 w 1018841"/>
                <a:gd name="connsiteY4" fmla="*/ 1486403 h 1500460"/>
                <a:gd name="connsiteX0" fmla="*/ 237735 w 950747"/>
                <a:gd name="connsiteY0" fmla="*/ 1473432 h 1500460"/>
                <a:gd name="connsiteX1" fmla="*/ 0 w 950747"/>
                <a:gd name="connsiteY1" fmla="*/ 0 h 1500460"/>
                <a:gd name="connsiteX2" fmla="*/ 950747 w 950747"/>
                <a:gd name="connsiteY2" fmla="*/ 5356 h 1500460"/>
                <a:gd name="connsiteX3" fmla="*/ 505928 w 950747"/>
                <a:gd name="connsiteY3" fmla="*/ 1500460 h 1500460"/>
                <a:gd name="connsiteX4" fmla="*/ 237735 w 950747"/>
                <a:gd name="connsiteY4" fmla="*/ 1473432 h 1500460"/>
                <a:gd name="connsiteX0" fmla="*/ 237735 w 950747"/>
                <a:gd name="connsiteY0" fmla="*/ 1473432 h 1500460"/>
                <a:gd name="connsiteX1" fmla="*/ 0 w 950747"/>
                <a:gd name="connsiteY1" fmla="*/ 0 h 1500460"/>
                <a:gd name="connsiteX2" fmla="*/ 950747 w 950747"/>
                <a:gd name="connsiteY2" fmla="*/ 5356 h 1500460"/>
                <a:gd name="connsiteX3" fmla="*/ 505928 w 950747"/>
                <a:gd name="connsiteY3" fmla="*/ 1500460 h 1500460"/>
                <a:gd name="connsiteX4" fmla="*/ 237735 w 950747"/>
                <a:gd name="connsiteY4" fmla="*/ 1473432 h 1500460"/>
                <a:gd name="connsiteX0" fmla="*/ 267142 w 980154"/>
                <a:gd name="connsiteY0" fmla="*/ 1468076 h 1495104"/>
                <a:gd name="connsiteX1" fmla="*/ 0 w 980154"/>
                <a:gd name="connsiteY1" fmla="*/ 7615 h 1495104"/>
                <a:gd name="connsiteX2" fmla="*/ 980154 w 980154"/>
                <a:gd name="connsiteY2" fmla="*/ 0 h 1495104"/>
                <a:gd name="connsiteX3" fmla="*/ 535335 w 980154"/>
                <a:gd name="connsiteY3" fmla="*/ 1495104 h 1495104"/>
                <a:gd name="connsiteX4" fmla="*/ 267142 w 980154"/>
                <a:gd name="connsiteY4" fmla="*/ 1468076 h 1495104"/>
                <a:gd name="connsiteX0" fmla="*/ 267142 w 980154"/>
                <a:gd name="connsiteY0" fmla="*/ 1468076 h 1495104"/>
                <a:gd name="connsiteX1" fmla="*/ 0 w 980154"/>
                <a:gd name="connsiteY1" fmla="*/ 7615 h 1495104"/>
                <a:gd name="connsiteX2" fmla="*/ 980154 w 980154"/>
                <a:gd name="connsiteY2" fmla="*/ 0 h 1495104"/>
                <a:gd name="connsiteX3" fmla="*/ 535335 w 980154"/>
                <a:gd name="connsiteY3" fmla="*/ 1495104 h 1495104"/>
                <a:gd name="connsiteX4" fmla="*/ 267142 w 980154"/>
                <a:gd name="connsiteY4" fmla="*/ 1468076 h 1495104"/>
                <a:gd name="connsiteX0" fmla="*/ 267142 w 909578"/>
                <a:gd name="connsiteY0" fmla="*/ 1481045 h 1508073"/>
                <a:gd name="connsiteX1" fmla="*/ 0 w 909578"/>
                <a:gd name="connsiteY1" fmla="*/ 20584 h 1508073"/>
                <a:gd name="connsiteX2" fmla="*/ 909578 w 909578"/>
                <a:gd name="connsiteY2" fmla="*/ 0 h 1508073"/>
                <a:gd name="connsiteX3" fmla="*/ 535335 w 909578"/>
                <a:gd name="connsiteY3" fmla="*/ 1508073 h 1508073"/>
                <a:gd name="connsiteX4" fmla="*/ 267142 w 909578"/>
                <a:gd name="connsiteY4" fmla="*/ 1481045 h 1508073"/>
                <a:gd name="connsiteX0" fmla="*/ 267142 w 909578"/>
                <a:gd name="connsiteY0" fmla="*/ 1481045 h 1508073"/>
                <a:gd name="connsiteX1" fmla="*/ 0 w 909578"/>
                <a:gd name="connsiteY1" fmla="*/ 20584 h 1508073"/>
                <a:gd name="connsiteX2" fmla="*/ 909578 w 909578"/>
                <a:gd name="connsiteY2" fmla="*/ 0 h 1508073"/>
                <a:gd name="connsiteX3" fmla="*/ 535335 w 909578"/>
                <a:gd name="connsiteY3" fmla="*/ 1508073 h 1508073"/>
                <a:gd name="connsiteX4" fmla="*/ 267142 w 909578"/>
                <a:gd name="connsiteY4" fmla="*/ 1481045 h 1508073"/>
                <a:gd name="connsiteX0" fmla="*/ 181218 w 909578"/>
                <a:gd name="connsiteY0" fmla="*/ 1481045 h 1508073"/>
                <a:gd name="connsiteX1" fmla="*/ 0 w 909578"/>
                <a:gd name="connsiteY1" fmla="*/ 20584 h 1508073"/>
                <a:gd name="connsiteX2" fmla="*/ 909578 w 909578"/>
                <a:gd name="connsiteY2" fmla="*/ 0 h 1508073"/>
                <a:gd name="connsiteX3" fmla="*/ 535335 w 909578"/>
                <a:gd name="connsiteY3" fmla="*/ 1508073 h 1508073"/>
                <a:gd name="connsiteX4" fmla="*/ 181218 w 909578"/>
                <a:gd name="connsiteY4" fmla="*/ 1481045 h 1508073"/>
                <a:gd name="connsiteX0" fmla="*/ 181218 w 909578"/>
                <a:gd name="connsiteY0" fmla="*/ 1481045 h 1534013"/>
                <a:gd name="connsiteX1" fmla="*/ 0 w 909578"/>
                <a:gd name="connsiteY1" fmla="*/ 20584 h 1534013"/>
                <a:gd name="connsiteX2" fmla="*/ 909578 w 909578"/>
                <a:gd name="connsiteY2" fmla="*/ 0 h 1534013"/>
                <a:gd name="connsiteX3" fmla="*/ 319043 w 909578"/>
                <a:gd name="connsiteY3" fmla="*/ 1534013 h 1534013"/>
                <a:gd name="connsiteX4" fmla="*/ 181218 w 909578"/>
                <a:gd name="connsiteY4" fmla="*/ 1481045 h 1534013"/>
                <a:gd name="connsiteX0" fmla="*/ 181218 w 909578"/>
                <a:gd name="connsiteY0" fmla="*/ 1481045 h 1481045"/>
                <a:gd name="connsiteX1" fmla="*/ 0 w 909578"/>
                <a:gd name="connsiteY1" fmla="*/ 20584 h 1481045"/>
                <a:gd name="connsiteX2" fmla="*/ 909578 w 909578"/>
                <a:gd name="connsiteY2" fmla="*/ 0 h 1481045"/>
                <a:gd name="connsiteX3" fmla="*/ 800795 w 909578"/>
                <a:gd name="connsiteY3" fmla="*/ 1451636 h 1481045"/>
                <a:gd name="connsiteX4" fmla="*/ 181218 w 909578"/>
                <a:gd name="connsiteY4" fmla="*/ 1481045 h 1481045"/>
                <a:gd name="connsiteX0" fmla="*/ 181218 w 909578"/>
                <a:gd name="connsiteY0" fmla="*/ 1481045 h 1481045"/>
                <a:gd name="connsiteX1" fmla="*/ 0 w 909578"/>
                <a:gd name="connsiteY1" fmla="*/ 20584 h 1481045"/>
                <a:gd name="connsiteX2" fmla="*/ 909578 w 909578"/>
                <a:gd name="connsiteY2" fmla="*/ 0 h 1481045"/>
                <a:gd name="connsiteX3" fmla="*/ 800795 w 909578"/>
                <a:gd name="connsiteY3" fmla="*/ 1451636 h 1481045"/>
                <a:gd name="connsiteX4" fmla="*/ 181218 w 909578"/>
                <a:gd name="connsiteY4" fmla="*/ 1481045 h 1481045"/>
                <a:gd name="connsiteX0" fmla="*/ 181218 w 909578"/>
                <a:gd name="connsiteY0" fmla="*/ 1481045 h 1481045"/>
                <a:gd name="connsiteX1" fmla="*/ 0 w 909578"/>
                <a:gd name="connsiteY1" fmla="*/ 20584 h 1481045"/>
                <a:gd name="connsiteX2" fmla="*/ 909578 w 909578"/>
                <a:gd name="connsiteY2" fmla="*/ 0 h 1481045"/>
                <a:gd name="connsiteX3" fmla="*/ 800795 w 909578"/>
                <a:gd name="connsiteY3" fmla="*/ 1451636 h 1481045"/>
                <a:gd name="connsiteX4" fmla="*/ 181218 w 909578"/>
                <a:gd name="connsiteY4" fmla="*/ 1481045 h 1481045"/>
                <a:gd name="connsiteX0" fmla="*/ 719426 w 909578"/>
                <a:gd name="connsiteY0" fmla="*/ 1546948 h 1546948"/>
                <a:gd name="connsiteX1" fmla="*/ 0 w 909578"/>
                <a:gd name="connsiteY1" fmla="*/ 20584 h 1546948"/>
                <a:gd name="connsiteX2" fmla="*/ 909578 w 909578"/>
                <a:gd name="connsiteY2" fmla="*/ 0 h 1546948"/>
                <a:gd name="connsiteX3" fmla="*/ 800795 w 909578"/>
                <a:gd name="connsiteY3" fmla="*/ 1451636 h 1546948"/>
                <a:gd name="connsiteX4" fmla="*/ 719426 w 909578"/>
                <a:gd name="connsiteY4" fmla="*/ 1546948 h 1546948"/>
                <a:gd name="connsiteX0" fmla="*/ 719426 w 909578"/>
                <a:gd name="connsiteY0" fmla="*/ 1546948 h 1546948"/>
                <a:gd name="connsiteX1" fmla="*/ 0 w 909578"/>
                <a:gd name="connsiteY1" fmla="*/ 20584 h 1546948"/>
                <a:gd name="connsiteX2" fmla="*/ 909578 w 909578"/>
                <a:gd name="connsiteY2" fmla="*/ 0 h 1546948"/>
                <a:gd name="connsiteX3" fmla="*/ 800795 w 909578"/>
                <a:gd name="connsiteY3" fmla="*/ 1451636 h 1546948"/>
                <a:gd name="connsiteX4" fmla="*/ 719426 w 909578"/>
                <a:gd name="connsiteY4" fmla="*/ 1546948 h 1546948"/>
                <a:gd name="connsiteX0" fmla="*/ 719426 w 909578"/>
                <a:gd name="connsiteY0" fmla="*/ 1546948 h 1546948"/>
                <a:gd name="connsiteX1" fmla="*/ 0 w 909578"/>
                <a:gd name="connsiteY1" fmla="*/ 20584 h 1546948"/>
                <a:gd name="connsiteX2" fmla="*/ 909578 w 909578"/>
                <a:gd name="connsiteY2" fmla="*/ 0 h 1546948"/>
                <a:gd name="connsiteX3" fmla="*/ 800795 w 909578"/>
                <a:gd name="connsiteY3" fmla="*/ 1451636 h 1546948"/>
                <a:gd name="connsiteX4" fmla="*/ 719426 w 909578"/>
                <a:gd name="connsiteY4" fmla="*/ 1546948 h 1546948"/>
                <a:gd name="connsiteX0" fmla="*/ 744708 w 934860"/>
                <a:gd name="connsiteY0" fmla="*/ 1565693 h 1565693"/>
                <a:gd name="connsiteX1" fmla="*/ 0 w 934860"/>
                <a:gd name="connsiteY1" fmla="*/ 0 h 1565693"/>
                <a:gd name="connsiteX2" fmla="*/ 934860 w 934860"/>
                <a:gd name="connsiteY2" fmla="*/ 18745 h 1565693"/>
                <a:gd name="connsiteX3" fmla="*/ 826077 w 934860"/>
                <a:gd name="connsiteY3" fmla="*/ 1470381 h 1565693"/>
                <a:gd name="connsiteX4" fmla="*/ 744708 w 934860"/>
                <a:gd name="connsiteY4" fmla="*/ 1565693 h 156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4860" h="1565693">
                  <a:moveTo>
                    <a:pt x="744708" y="1565693"/>
                  </a:moveTo>
                  <a:cubicBezTo>
                    <a:pt x="575040" y="582684"/>
                    <a:pt x="361886" y="450529"/>
                    <a:pt x="0" y="0"/>
                  </a:cubicBezTo>
                  <a:lnTo>
                    <a:pt x="934860" y="18745"/>
                  </a:lnTo>
                  <a:cubicBezTo>
                    <a:pt x="805671" y="639922"/>
                    <a:pt x="836305" y="757012"/>
                    <a:pt x="826077" y="1470381"/>
                  </a:cubicBezTo>
                  <a:lnTo>
                    <a:pt x="744708" y="1565693"/>
                  </a:lnTo>
                  <a:close/>
                </a:path>
              </a:pathLst>
            </a:custGeom>
            <a:gradFill>
              <a:gsLst>
                <a:gs pos="1000">
                  <a:schemeClr val="bg1">
                    <a:lumMod val="65000"/>
                  </a:schemeClr>
                </a:gs>
                <a:gs pos="100000">
                  <a:schemeClr val="bg1"/>
                </a:gs>
              </a:gsLst>
              <a:lin ang="4800000" scaled="0"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3825F485-695F-8A4B-959D-E89C44CDA475}"/>
                </a:ext>
              </a:extLst>
            </p:cNvPr>
            <p:cNvGrpSpPr/>
            <p:nvPr/>
          </p:nvGrpSpPr>
          <p:grpSpPr>
            <a:xfrm>
              <a:off x="814516" y="2184682"/>
              <a:ext cx="2583593" cy="2044418"/>
              <a:chOff x="814516" y="2184682"/>
              <a:chExt cx="2583593" cy="2044418"/>
            </a:xfrm>
          </p:grpSpPr>
          <p:sp>
            <p:nvSpPr>
              <p:cNvPr id="228" name="Rectangle 227">
                <a:extLst>
                  <a:ext uri="{FF2B5EF4-FFF2-40B4-BE49-F238E27FC236}">
                    <a16:creationId xmlns:a16="http://schemas.microsoft.com/office/drawing/2014/main" id="{03612BDE-2C06-D745-BE63-05862F0039F0}"/>
                  </a:ext>
                </a:extLst>
              </p:cNvPr>
              <p:cNvSpPr/>
              <p:nvPr/>
            </p:nvSpPr>
            <p:spPr>
              <a:xfrm>
                <a:off x="929429" y="2784239"/>
                <a:ext cx="1232156" cy="1432750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 dirty="0"/>
              </a:p>
            </p:txBody>
          </p:sp>
          <p:sp>
            <p:nvSpPr>
              <p:cNvPr id="231" name="TextBox 230">
                <a:extLst>
                  <a:ext uri="{FF2B5EF4-FFF2-40B4-BE49-F238E27FC236}">
                    <a16:creationId xmlns:a16="http://schemas.microsoft.com/office/drawing/2014/main" id="{1A0A1163-5D32-CD4E-B323-69357BCD2867}"/>
                  </a:ext>
                </a:extLst>
              </p:cNvPr>
              <p:cNvSpPr txBox="1"/>
              <p:nvPr/>
            </p:nvSpPr>
            <p:spPr>
              <a:xfrm>
                <a:off x="1405045" y="2745372"/>
                <a:ext cx="290296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dirty="0"/>
                  <a:t>IP</a:t>
                </a:r>
              </a:p>
            </p:txBody>
          </p:sp>
          <p:sp>
            <p:nvSpPr>
              <p:cNvPr id="232" name="TextBox 231">
                <a:extLst>
                  <a:ext uri="{FF2B5EF4-FFF2-40B4-BE49-F238E27FC236}">
                    <a16:creationId xmlns:a16="http://schemas.microsoft.com/office/drawing/2014/main" id="{547ED238-5176-8847-AFB5-7F1D34DF13BA}"/>
                  </a:ext>
                </a:extLst>
              </p:cNvPr>
              <p:cNvSpPr txBox="1"/>
              <p:nvPr/>
            </p:nvSpPr>
            <p:spPr>
              <a:xfrm>
                <a:off x="1038967" y="3072096"/>
                <a:ext cx="991555" cy="3914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200" dirty="0"/>
                  <a:t>Packet Data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sz="1200" dirty="0"/>
                  <a:t>Convergence</a:t>
                </a:r>
                <a:endParaRPr lang="en-US" dirty="0"/>
              </a:p>
            </p:txBody>
          </p:sp>
          <p:sp>
            <p:nvSpPr>
              <p:cNvPr id="233" name="TextBox 232">
                <a:extLst>
                  <a:ext uri="{FF2B5EF4-FFF2-40B4-BE49-F238E27FC236}">
                    <a16:creationId xmlns:a16="http://schemas.microsoft.com/office/drawing/2014/main" id="{86B20778-D31C-9147-AD26-234E205F0927}"/>
                  </a:ext>
                </a:extLst>
              </p:cNvPr>
              <p:cNvSpPr txBox="1"/>
              <p:nvPr/>
            </p:nvSpPr>
            <p:spPr>
              <a:xfrm>
                <a:off x="1117603" y="3409930"/>
                <a:ext cx="82426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/>
                  <a:t>Radio Link</a:t>
                </a:r>
                <a:endParaRPr lang="en-US" dirty="0"/>
              </a:p>
            </p:txBody>
          </p:sp>
          <p:sp>
            <p:nvSpPr>
              <p:cNvPr id="260" name="TextBox 259">
                <a:extLst>
                  <a:ext uri="{FF2B5EF4-FFF2-40B4-BE49-F238E27FC236}">
                    <a16:creationId xmlns:a16="http://schemas.microsoft.com/office/drawing/2014/main" id="{A562068D-66A2-4442-86EE-3752EFA5BFAC}"/>
                  </a:ext>
                </a:extLst>
              </p:cNvPr>
              <p:cNvSpPr txBox="1"/>
              <p:nvPr/>
            </p:nvSpPr>
            <p:spPr>
              <a:xfrm>
                <a:off x="959379" y="3645335"/>
                <a:ext cx="1167307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/>
                  <a:t>Medium Access</a:t>
                </a:r>
                <a:endParaRPr lang="en-US" sz="2400" dirty="0"/>
              </a:p>
            </p:txBody>
          </p:sp>
          <p:sp>
            <p:nvSpPr>
              <p:cNvPr id="381" name="TextBox 380">
                <a:extLst>
                  <a:ext uri="{FF2B5EF4-FFF2-40B4-BE49-F238E27FC236}">
                    <a16:creationId xmlns:a16="http://schemas.microsoft.com/office/drawing/2014/main" id="{6337B67E-3C27-5248-A0D8-48E5AB5C833F}"/>
                  </a:ext>
                </a:extLst>
              </p:cNvPr>
              <p:cNvSpPr txBox="1"/>
              <p:nvPr/>
            </p:nvSpPr>
            <p:spPr>
              <a:xfrm>
                <a:off x="1107335" y="3894218"/>
                <a:ext cx="743789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Physical</a:t>
                </a:r>
                <a:endParaRPr lang="en-US" sz="2400" dirty="0"/>
              </a:p>
            </p:txBody>
          </p: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DFE23CB5-F057-C84D-BBFF-3D5CE2E6635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8061" y="3929005"/>
                <a:ext cx="122958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55BCFC2D-F1C7-3B43-AFA0-7C82CA2A2B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92997" y="3433297"/>
                <a:ext cx="1127451" cy="0"/>
              </a:xfrm>
              <a:prstGeom prst="line">
                <a:avLst/>
              </a:prstGeom>
              <a:ln w="12700">
                <a:solidFill>
                  <a:schemeClr val="bg1">
                    <a:lumMod val="65000"/>
                  </a:schemeClr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0" name="Straight Connector 389">
                <a:extLst>
                  <a:ext uri="{FF2B5EF4-FFF2-40B4-BE49-F238E27FC236}">
                    <a16:creationId xmlns:a16="http://schemas.microsoft.com/office/drawing/2014/main" id="{3C6D0B74-A1B9-1743-BC8D-85FF512C4D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757" y="2784146"/>
                <a:ext cx="123313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1" name="Straight Connector 390">
                <a:extLst>
                  <a:ext uri="{FF2B5EF4-FFF2-40B4-BE49-F238E27FC236}">
                    <a16:creationId xmlns:a16="http://schemas.microsoft.com/office/drawing/2014/main" id="{261FB3E7-B7E8-9045-89B5-9E618ABEFD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9011" y="3060570"/>
                <a:ext cx="123313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2" name="Straight Connector 391">
                <a:extLst>
                  <a:ext uri="{FF2B5EF4-FFF2-40B4-BE49-F238E27FC236}">
                    <a16:creationId xmlns:a16="http://schemas.microsoft.com/office/drawing/2014/main" id="{8E9D2F2F-5898-F64C-90EB-0EC486D02C6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82462" y="3653783"/>
                <a:ext cx="1127451" cy="0"/>
              </a:xfrm>
              <a:prstGeom prst="line">
                <a:avLst/>
              </a:prstGeom>
              <a:ln w="12700">
                <a:solidFill>
                  <a:schemeClr val="bg1">
                    <a:lumMod val="65000"/>
                  </a:schemeClr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" name="Group 4">
                <a:extLst>
                  <a:ext uri="{FF2B5EF4-FFF2-40B4-BE49-F238E27FC236}">
                    <a16:creationId xmlns:a16="http://schemas.microsoft.com/office/drawing/2014/main" id="{9BCE7458-4BFF-6F46-8047-2600926BA082}"/>
                  </a:ext>
                </a:extLst>
              </p:cNvPr>
              <p:cNvGrpSpPr/>
              <p:nvPr/>
            </p:nvGrpSpPr>
            <p:grpSpPr>
              <a:xfrm>
                <a:off x="2160462" y="2184682"/>
                <a:ext cx="1237647" cy="2032308"/>
                <a:chOff x="2160462" y="2184682"/>
                <a:chExt cx="1237647" cy="2032308"/>
              </a:xfrm>
            </p:grpSpPr>
            <p:sp>
              <p:nvSpPr>
                <p:cNvPr id="129" name="Rectangle 128">
                  <a:extLst>
                    <a:ext uri="{FF2B5EF4-FFF2-40B4-BE49-F238E27FC236}">
                      <a16:creationId xmlns:a16="http://schemas.microsoft.com/office/drawing/2014/main" id="{190272AE-6223-7744-A5DD-4790A7D90D0F}"/>
                    </a:ext>
                  </a:extLst>
                </p:cNvPr>
                <p:cNvSpPr/>
                <p:nvPr/>
              </p:nvSpPr>
              <p:spPr>
                <a:xfrm>
                  <a:off x="2165388" y="2199503"/>
                  <a:ext cx="1232156" cy="2017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000" dirty="0"/>
                </a:p>
              </p:txBody>
            </p:sp>
            <p:sp>
              <p:nvSpPr>
                <p:cNvPr id="130" name="TextBox 129">
                  <a:extLst>
                    <a:ext uri="{FF2B5EF4-FFF2-40B4-BE49-F238E27FC236}">
                      <a16:creationId xmlns:a16="http://schemas.microsoft.com/office/drawing/2014/main" id="{581CADE3-7F1A-DE40-BE8F-9AF40453A829}"/>
                    </a:ext>
                  </a:extLst>
                </p:cNvPr>
                <p:cNvSpPr txBox="1"/>
                <p:nvPr/>
              </p:nvSpPr>
              <p:spPr>
                <a:xfrm>
                  <a:off x="2431735" y="2184682"/>
                  <a:ext cx="620296" cy="31235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GTP-U</a:t>
                  </a:r>
                </a:p>
              </p:txBody>
            </p:sp>
            <p:sp>
              <p:nvSpPr>
                <p:cNvPr id="131" name="TextBox 130">
                  <a:extLst>
                    <a:ext uri="{FF2B5EF4-FFF2-40B4-BE49-F238E27FC236}">
                      <a16:creationId xmlns:a16="http://schemas.microsoft.com/office/drawing/2014/main" id="{5001E5FC-9040-7D4D-B138-F8353BECD90F}"/>
                    </a:ext>
                  </a:extLst>
                </p:cNvPr>
                <p:cNvSpPr txBox="1"/>
                <p:nvPr/>
              </p:nvSpPr>
              <p:spPr>
                <a:xfrm>
                  <a:off x="2522760" y="2477319"/>
                  <a:ext cx="477211" cy="31235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UDP</a:t>
                  </a:r>
                </a:p>
              </p:txBody>
            </p:sp>
            <p:sp>
              <p:nvSpPr>
                <p:cNvPr id="132" name="TextBox 131">
                  <a:extLst>
                    <a:ext uri="{FF2B5EF4-FFF2-40B4-BE49-F238E27FC236}">
                      <a16:creationId xmlns:a16="http://schemas.microsoft.com/office/drawing/2014/main" id="{E6B94F46-CB06-E64F-8640-4D8C9E45D688}"/>
                    </a:ext>
                  </a:extLst>
                </p:cNvPr>
                <p:cNvSpPr txBox="1"/>
                <p:nvPr/>
              </p:nvSpPr>
              <p:spPr>
                <a:xfrm>
                  <a:off x="2641004" y="2745372"/>
                  <a:ext cx="290296" cy="31235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dirty="0"/>
                    <a:t>IP</a:t>
                  </a:r>
                </a:p>
              </p:txBody>
            </p:sp>
            <p:sp>
              <p:nvSpPr>
                <p:cNvPr id="134" name="TextBox 133">
                  <a:extLst>
                    <a:ext uri="{FF2B5EF4-FFF2-40B4-BE49-F238E27FC236}">
                      <a16:creationId xmlns:a16="http://schemas.microsoft.com/office/drawing/2014/main" id="{39B640E7-396B-9A48-BCB2-D9869E6C75E7}"/>
                    </a:ext>
                  </a:extLst>
                </p:cNvPr>
                <p:cNvSpPr txBox="1"/>
                <p:nvPr/>
              </p:nvSpPr>
              <p:spPr>
                <a:xfrm>
                  <a:off x="2518651" y="3343496"/>
                  <a:ext cx="415336" cy="31235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link</a:t>
                  </a:r>
                  <a:endParaRPr lang="en-US" sz="3200" dirty="0"/>
                </a:p>
              </p:txBody>
            </p:sp>
            <p:sp>
              <p:nvSpPr>
                <p:cNvPr id="136" name="TextBox 135">
                  <a:extLst>
                    <a:ext uri="{FF2B5EF4-FFF2-40B4-BE49-F238E27FC236}">
                      <a16:creationId xmlns:a16="http://schemas.microsoft.com/office/drawing/2014/main" id="{9624781B-5C01-5B4D-BC6B-CA53EC986E14}"/>
                    </a:ext>
                  </a:extLst>
                </p:cNvPr>
                <p:cNvSpPr txBox="1"/>
                <p:nvPr/>
              </p:nvSpPr>
              <p:spPr>
                <a:xfrm>
                  <a:off x="2313796" y="3894219"/>
                  <a:ext cx="743789" cy="31235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Physical</a:t>
                  </a:r>
                  <a:endParaRPr lang="en-US" sz="2400" dirty="0"/>
                </a:p>
              </p:txBody>
            </p:sp>
            <p:cxnSp>
              <p:nvCxnSpPr>
                <p:cNvPr id="137" name="Straight Connector 136">
                  <a:extLst>
                    <a:ext uri="{FF2B5EF4-FFF2-40B4-BE49-F238E27FC236}">
                      <a16:creationId xmlns:a16="http://schemas.microsoft.com/office/drawing/2014/main" id="{C1D82ACC-E0EE-2348-B890-423D23C1EF6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164020" y="3929006"/>
                  <a:ext cx="1229581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8" name="Straight Connector 137">
                  <a:extLst>
                    <a:ext uri="{FF2B5EF4-FFF2-40B4-BE49-F238E27FC236}">
                      <a16:creationId xmlns:a16="http://schemas.microsoft.com/office/drawing/2014/main" id="{2DB145EA-3219-004F-A23E-FB2999175F1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160462" y="2507722"/>
                  <a:ext cx="123313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0" name="Straight Connector 139">
                  <a:extLst>
                    <a:ext uri="{FF2B5EF4-FFF2-40B4-BE49-F238E27FC236}">
                      <a16:creationId xmlns:a16="http://schemas.microsoft.com/office/drawing/2014/main" id="{0AA57595-69A7-FB47-861C-260753AC75E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162716" y="2784147"/>
                  <a:ext cx="123313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1" name="Straight Connector 140">
                  <a:extLst>
                    <a:ext uri="{FF2B5EF4-FFF2-40B4-BE49-F238E27FC236}">
                      <a16:creationId xmlns:a16="http://schemas.microsoft.com/office/drawing/2014/main" id="{B9DCE83D-6FD6-1D43-8628-D244B5294D2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164970" y="3060571"/>
                  <a:ext cx="123313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0" name="Rectangle 469">
                <a:extLst>
                  <a:ext uri="{FF2B5EF4-FFF2-40B4-BE49-F238E27FC236}">
                    <a16:creationId xmlns:a16="http://schemas.microsoft.com/office/drawing/2014/main" id="{347F37DA-3C33-4A46-BB08-CEF2C9614C19}"/>
                  </a:ext>
                </a:extLst>
              </p:cNvPr>
              <p:cNvSpPr/>
              <p:nvPr/>
            </p:nvSpPr>
            <p:spPr>
              <a:xfrm>
                <a:off x="814516" y="2710248"/>
                <a:ext cx="1352036" cy="1518852"/>
              </a:xfrm>
              <a:prstGeom prst="rect">
                <a:avLst/>
              </a:prstGeom>
              <a:solidFill>
                <a:schemeClr val="bg1">
                  <a:alpha val="73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LTE data plane protocol stack:  packet core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48</a:t>
            </a:fld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B2C4908-6AF5-4E40-BEA7-AF2FB61795AD}"/>
              </a:ext>
            </a:extLst>
          </p:cNvPr>
          <p:cNvGrpSpPr/>
          <p:nvPr/>
        </p:nvGrpSpPr>
        <p:grpSpPr>
          <a:xfrm>
            <a:off x="4796570" y="2196792"/>
            <a:ext cx="2526431" cy="3132436"/>
            <a:chOff x="4796570" y="2196792"/>
            <a:chExt cx="2526431" cy="3132436"/>
          </a:xfrm>
        </p:grpSpPr>
        <p:grpSp>
          <p:nvGrpSpPr>
            <p:cNvPr id="145" name="Group 144">
              <a:extLst>
                <a:ext uri="{FF2B5EF4-FFF2-40B4-BE49-F238E27FC236}">
                  <a16:creationId xmlns:a16="http://schemas.microsoft.com/office/drawing/2014/main" id="{BE969560-692E-A942-8410-B9F73CA0E966}"/>
                </a:ext>
              </a:extLst>
            </p:cNvPr>
            <p:cNvGrpSpPr/>
            <p:nvPr/>
          </p:nvGrpSpPr>
          <p:grpSpPr>
            <a:xfrm>
              <a:off x="4796570" y="2196792"/>
              <a:ext cx="1237647" cy="2032308"/>
              <a:chOff x="2160462" y="2184682"/>
              <a:chExt cx="1237647" cy="2032308"/>
            </a:xfrm>
          </p:grpSpPr>
          <p:sp>
            <p:nvSpPr>
              <p:cNvPr id="146" name="Rectangle 145">
                <a:extLst>
                  <a:ext uri="{FF2B5EF4-FFF2-40B4-BE49-F238E27FC236}">
                    <a16:creationId xmlns:a16="http://schemas.microsoft.com/office/drawing/2014/main" id="{946E0073-42DA-D24A-A4EC-6A54A41FEB09}"/>
                  </a:ext>
                </a:extLst>
              </p:cNvPr>
              <p:cNvSpPr/>
              <p:nvPr/>
            </p:nvSpPr>
            <p:spPr>
              <a:xfrm>
                <a:off x="2165388" y="2199503"/>
                <a:ext cx="1232156" cy="2017487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 dirty="0"/>
              </a:p>
            </p:txBody>
          </p:sp>
          <p:sp>
            <p:nvSpPr>
              <p:cNvPr id="147" name="TextBox 146">
                <a:extLst>
                  <a:ext uri="{FF2B5EF4-FFF2-40B4-BE49-F238E27FC236}">
                    <a16:creationId xmlns:a16="http://schemas.microsoft.com/office/drawing/2014/main" id="{F96C4881-41D5-124D-9B71-858A49D6BE13}"/>
                  </a:ext>
                </a:extLst>
              </p:cNvPr>
              <p:cNvSpPr txBox="1"/>
              <p:nvPr/>
            </p:nvSpPr>
            <p:spPr>
              <a:xfrm>
                <a:off x="2431735" y="2184682"/>
                <a:ext cx="620296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GTP-U</a:t>
                </a:r>
              </a:p>
            </p:txBody>
          </p:sp>
          <p:sp>
            <p:nvSpPr>
              <p:cNvPr id="148" name="TextBox 147">
                <a:extLst>
                  <a:ext uri="{FF2B5EF4-FFF2-40B4-BE49-F238E27FC236}">
                    <a16:creationId xmlns:a16="http://schemas.microsoft.com/office/drawing/2014/main" id="{95BAB027-0A6C-224B-9E50-B34BBA668B87}"/>
                  </a:ext>
                </a:extLst>
              </p:cNvPr>
              <p:cNvSpPr txBox="1"/>
              <p:nvPr/>
            </p:nvSpPr>
            <p:spPr>
              <a:xfrm>
                <a:off x="2522760" y="2477319"/>
                <a:ext cx="477211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UDP</a:t>
                </a:r>
              </a:p>
            </p:txBody>
          </p:sp>
          <p:sp>
            <p:nvSpPr>
              <p:cNvPr id="149" name="TextBox 148">
                <a:extLst>
                  <a:ext uri="{FF2B5EF4-FFF2-40B4-BE49-F238E27FC236}">
                    <a16:creationId xmlns:a16="http://schemas.microsoft.com/office/drawing/2014/main" id="{23F5B520-412C-1243-9A57-C2BC4F3A4AC7}"/>
                  </a:ext>
                </a:extLst>
              </p:cNvPr>
              <p:cNvSpPr txBox="1"/>
              <p:nvPr/>
            </p:nvSpPr>
            <p:spPr>
              <a:xfrm>
                <a:off x="2641004" y="2745372"/>
                <a:ext cx="290296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dirty="0"/>
                  <a:t>IP</a:t>
                </a:r>
              </a:p>
            </p:txBody>
          </p:sp>
          <p:sp>
            <p:nvSpPr>
              <p:cNvPr id="150" name="TextBox 149">
                <a:extLst>
                  <a:ext uri="{FF2B5EF4-FFF2-40B4-BE49-F238E27FC236}">
                    <a16:creationId xmlns:a16="http://schemas.microsoft.com/office/drawing/2014/main" id="{F0DA3D4F-C95B-C844-9E36-5985F9F25C37}"/>
                  </a:ext>
                </a:extLst>
              </p:cNvPr>
              <p:cNvSpPr txBox="1"/>
              <p:nvPr/>
            </p:nvSpPr>
            <p:spPr>
              <a:xfrm>
                <a:off x="2518651" y="3343496"/>
                <a:ext cx="415336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link</a:t>
                </a:r>
                <a:endParaRPr lang="en-US" sz="3200" dirty="0"/>
              </a:p>
            </p:txBody>
          </p:sp>
          <p:sp>
            <p:nvSpPr>
              <p:cNvPr id="151" name="TextBox 150">
                <a:extLst>
                  <a:ext uri="{FF2B5EF4-FFF2-40B4-BE49-F238E27FC236}">
                    <a16:creationId xmlns:a16="http://schemas.microsoft.com/office/drawing/2014/main" id="{A3433732-12B1-F240-8E22-5B73D009927D}"/>
                  </a:ext>
                </a:extLst>
              </p:cNvPr>
              <p:cNvSpPr txBox="1"/>
              <p:nvPr/>
            </p:nvSpPr>
            <p:spPr>
              <a:xfrm>
                <a:off x="2313796" y="3894219"/>
                <a:ext cx="743789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Physical</a:t>
                </a:r>
                <a:endParaRPr lang="en-US" sz="2400" dirty="0"/>
              </a:p>
            </p:txBody>
          </p:sp>
          <p:cxnSp>
            <p:nvCxnSpPr>
              <p:cNvPr id="152" name="Straight Connector 151">
                <a:extLst>
                  <a:ext uri="{FF2B5EF4-FFF2-40B4-BE49-F238E27FC236}">
                    <a16:creationId xmlns:a16="http://schemas.microsoft.com/office/drawing/2014/main" id="{78551E58-C8D2-5840-BBDC-29C079129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164020" y="3929006"/>
                <a:ext cx="122958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Straight Connector 152">
                <a:extLst>
                  <a:ext uri="{FF2B5EF4-FFF2-40B4-BE49-F238E27FC236}">
                    <a16:creationId xmlns:a16="http://schemas.microsoft.com/office/drawing/2014/main" id="{54C882FB-CB3A-7C44-9B26-8ABB9BA95F0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160462" y="2507722"/>
                <a:ext cx="123313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Straight Connector 153">
                <a:extLst>
                  <a:ext uri="{FF2B5EF4-FFF2-40B4-BE49-F238E27FC236}">
                    <a16:creationId xmlns:a16="http://schemas.microsoft.com/office/drawing/2014/main" id="{6F0AA963-B936-D64A-9037-C9B378F5495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162716" y="2784147"/>
                <a:ext cx="123313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" name="Straight Connector 154">
                <a:extLst>
                  <a:ext uri="{FF2B5EF4-FFF2-40B4-BE49-F238E27FC236}">
                    <a16:creationId xmlns:a16="http://schemas.microsoft.com/office/drawing/2014/main" id="{A3E040E8-A2E3-414C-B175-D28B7DF9DEA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164970" y="3060571"/>
                <a:ext cx="123313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6" name="Group 155">
              <a:extLst>
                <a:ext uri="{FF2B5EF4-FFF2-40B4-BE49-F238E27FC236}">
                  <a16:creationId xmlns:a16="http://schemas.microsoft.com/office/drawing/2014/main" id="{EF380DFF-8282-D243-90DC-C48972CF0694}"/>
                </a:ext>
              </a:extLst>
            </p:cNvPr>
            <p:cNvGrpSpPr/>
            <p:nvPr/>
          </p:nvGrpSpPr>
          <p:grpSpPr>
            <a:xfrm>
              <a:off x="5999294" y="2196792"/>
              <a:ext cx="1237647" cy="2032308"/>
              <a:chOff x="2160462" y="2184682"/>
              <a:chExt cx="1237647" cy="2032308"/>
            </a:xfrm>
          </p:grpSpPr>
          <p:sp>
            <p:nvSpPr>
              <p:cNvPr id="157" name="Rectangle 156">
                <a:extLst>
                  <a:ext uri="{FF2B5EF4-FFF2-40B4-BE49-F238E27FC236}">
                    <a16:creationId xmlns:a16="http://schemas.microsoft.com/office/drawing/2014/main" id="{0B23F6FB-4938-0844-BE98-E497854E710D}"/>
                  </a:ext>
                </a:extLst>
              </p:cNvPr>
              <p:cNvSpPr/>
              <p:nvPr/>
            </p:nvSpPr>
            <p:spPr>
              <a:xfrm>
                <a:off x="2165388" y="2199503"/>
                <a:ext cx="1232156" cy="2017487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 dirty="0"/>
              </a:p>
            </p:txBody>
          </p:sp>
          <p:sp>
            <p:nvSpPr>
              <p:cNvPr id="158" name="TextBox 157">
                <a:extLst>
                  <a:ext uri="{FF2B5EF4-FFF2-40B4-BE49-F238E27FC236}">
                    <a16:creationId xmlns:a16="http://schemas.microsoft.com/office/drawing/2014/main" id="{0DD464DC-8853-DF40-99EA-099A720F36EE}"/>
                  </a:ext>
                </a:extLst>
              </p:cNvPr>
              <p:cNvSpPr txBox="1"/>
              <p:nvPr/>
            </p:nvSpPr>
            <p:spPr>
              <a:xfrm>
                <a:off x="2431735" y="2184682"/>
                <a:ext cx="620296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GTP-U</a:t>
                </a:r>
              </a:p>
            </p:txBody>
          </p:sp>
          <p:sp>
            <p:nvSpPr>
              <p:cNvPr id="159" name="TextBox 158">
                <a:extLst>
                  <a:ext uri="{FF2B5EF4-FFF2-40B4-BE49-F238E27FC236}">
                    <a16:creationId xmlns:a16="http://schemas.microsoft.com/office/drawing/2014/main" id="{52059F2B-9B51-0B44-80BA-31DD3854E525}"/>
                  </a:ext>
                </a:extLst>
              </p:cNvPr>
              <p:cNvSpPr txBox="1"/>
              <p:nvPr/>
            </p:nvSpPr>
            <p:spPr>
              <a:xfrm>
                <a:off x="2522760" y="2477319"/>
                <a:ext cx="477211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UDP</a:t>
                </a:r>
              </a:p>
            </p:txBody>
          </p:sp>
          <p:sp>
            <p:nvSpPr>
              <p:cNvPr id="160" name="TextBox 159">
                <a:extLst>
                  <a:ext uri="{FF2B5EF4-FFF2-40B4-BE49-F238E27FC236}">
                    <a16:creationId xmlns:a16="http://schemas.microsoft.com/office/drawing/2014/main" id="{CA0E6ADB-5D3B-AE49-B8AC-1C33E4D3A357}"/>
                  </a:ext>
                </a:extLst>
              </p:cNvPr>
              <p:cNvSpPr txBox="1"/>
              <p:nvPr/>
            </p:nvSpPr>
            <p:spPr>
              <a:xfrm>
                <a:off x="2641004" y="2745372"/>
                <a:ext cx="290296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dirty="0"/>
                  <a:t>IP</a:t>
                </a:r>
              </a:p>
            </p:txBody>
          </p:sp>
          <p:sp>
            <p:nvSpPr>
              <p:cNvPr id="161" name="TextBox 160">
                <a:extLst>
                  <a:ext uri="{FF2B5EF4-FFF2-40B4-BE49-F238E27FC236}">
                    <a16:creationId xmlns:a16="http://schemas.microsoft.com/office/drawing/2014/main" id="{E15ED722-1510-D54F-96E7-C7645BE37EAA}"/>
                  </a:ext>
                </a:extLst>
              </p:cNvPr>
              <p:cNvSpPr txBox="1"/>
              <p:nvPr/>
            </p:nvSpPr>
            <p:spPr>
              <a:xfrm>
                <a:off x="2518651" y="3343496"/>
                <a:ext cx="415336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link</a:t>
                </a:r>
                <a:endParaRPr lang="en-US" sz="3200" dirty="0"/>
              </a:p>
            </p:txBody>
          </p:sp>
          <p:sp>
            <p:nvSpPr>
              <p:cNvPr id="162" name="TextBox 161">
                <a:extLst>
                  <a:ext uri="{FF2B5EF4-FFF2-40B4-BE49-F238E27FC236}">
                    <a16:creationId xmlns:a16="http://schemas.microsoft.com/office/drawing/2014/main" id="{EA4280CC-8310-E846-865C-14CCFD7279CC}"/>
                  </a:ext>
                </a:extLst>
              </p:cNvPr>
              <p:cNvSpPr txBox="1"/>
              <p:nvPr/>
            </p:nvSpPr>
            <p:spPr>
              <a:xfrm>
                <a:off x="2313796" y="3894219"/>
                <a:ext cx="743789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Physical</a:t>
                </a:r>
                <a:endParaRPr lang="en-US" sz="2400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37A8D91A-62EE-AA48-B231-C1F1D52F648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164020" y="3929006"/>
                <a:ext cx="122958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4AE9CA62-2BDB-2E48-ADF4-0C3CF084CA6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160462" y="2507722"/>
                <a:ext cx="123313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7AEDB6E1-97F9-FB4E-BEA4-C6461196BA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162716" y="2784147"/>
                <a:ext cx="123313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1CD18770-70F8-0D40-BE8F-FB3FEB23987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164970" y="3060571"/>
                <a:ext cx="123313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7" name="Freeform 166">
              <a:extLst>
                <a:ext uri="{FF2B5EF4-FFF2-40B4-BE49-F238E27FC236}">
                  <a16:creationId xmlns:a16="http://schemas.microsoft.com/office/drawing/2014/main" id="{8EBBBE68-5555-0D42-81E3-5BAA4C005CEC}"/>
                </a:ext>
              </a:extLst>
            </p:cNvPr>
            <p:cNvSpPr/>
            <p:nvPr/>
          </p:nvSpPr>
          <p:spPr>
            <a:xfrm flipH="1">
              <a:off x="4829975" y="4229099"/>
              <a:ext cx="2493026" cy="1100129"/>
            </a:xfrm>
            <a:custGeom>
              <a:avLst/>
              <a:gdLst>
                <a:gd name="connsiteX0" fmla="*/ 0 w 1392053"/>
                <a:gd name="connsiteY0" fmla="*/ 2613444 h 2637868"/>
                <a:gd name="connsiteX1" fmla="*/ 73266 w 1392053"/>
                <a:gd name="connsiteY1" fmla="*/ 0 h 2637868"/>
                <a:gd name="connsiteX2" fmla="*/ 1392053 w 1392053"/>
                <a:gd name="connsiteY2" fmla="*/ 1819641 h 2637868"/>
                <a:gd name="connsiteX3" fmla="*/ 207587 w 1392053"/>
                <a:gd name="connsiteY3" fmla="*/ 2637868 h 2637868"/>
                <a:gd name="connsiteX4" fmla="*/ 0 w 1392053"/>
                <a:gd name="connsiteY4" fmla="*/ 2613444 h 2637868"/>
                <a:gd name="connsiteX0" fmla="*/ 0 w 1340217"/>
                <a:gd name="connsiteY0" fmla="*/ 2613444 h 2637868"/>
                <a:gd name="connsiteX1" fmla="*/ 73266 w 1340217"/>
                <a:gd name="connsiteY1" fmla="*/ 0 h 2637868"/>
                <a:gd name="connsiteX2" fmla="*/ 1340217 w 1340217"/>
                <a:gd name="connsiteY2" fmla="*/ 1778172 h 2637868"/>
                <a:gd name="connsiteX3" fmla="*/ 207587 w 1340217"/>
                <a:gd name="connsiteY3" fmla="*/ 2637868 h 2637868"/>
                <a:gd name="connsiteX4" fmla="*/ 0 w 1340217"/>
                <a:gd name="connsiteY4" fmla="*/ 2613444 h 2637868"/>
                <a:gd name="connsiteX0" fmla="*/ 0 w 1226176"/>
                <a:gd name="connsiteY0" fmla="*/ 2613444 h 2637868"/>
                <a:gd name="connsiteX1" fmla="*/ 73266 w 1226176"/>
                <a:gd name="connsiteY1" fmla="*/ 0 h 2637868"/>
                <a:gd name="connsiteX2" fmla="*/ 1226176 w 1226176"/>
                <a:gd name="connsiteY2" fmla="*/ 1772988 h 2637868"/>
                <a:gd name="connsiteX3" fmla="*/ 207587 w 1226176"/>
                <a:gd name="connsiteY3" fmla="*/ 2637868 h 2637868"/>
                <a:gd name="connsiteX4" fmla="*/ 0 w 1226176"/>
                <a:gd name="connsiteY4" fmla="*/ 2613444 h 2637868"/>
                <a:gd name="connsiteX0" fmla="*/ 0 w 941074"/>
                <a:gd name="connsiteY0" fmla="*/ 2613444 h 2637868"/>
                <a:gd name="connsiteX1" fmla="*/ 73266 w 941074"/>
                <a:gd name="connsiteY1" fmla="*/ 0 h 2637868"/>
                <a:gd name="connsiteX2" fmla="*/ 941074 w 941074"/>
                <a:gd name="connsiteY2" fmla="*/ 1788539 h 2637868"/>
                <a:gd name="connsiteX3" fmla="*/ 207587 w 941074"/>
                <a:gd name="connsiteY3" fmla="*/ 2637868 h 2637868"/>
                <a:gd name="connsiteX4" fmla="*/ 0 w 941074"/>
                <a:gd name="connsiteY4" fmla="*/ 2613444 h 2637868"/>
                <a:gd name="connsiteX0" fmla="*/ 0 w 941074"/>
                <a:gd name="connsiteY0" fmla="*/ 923567 h 947991"/>
                <a:gd name="connsiteX1" fmla="*/ 5878 w 941074"/>
                <a:gd name="connsiteY1" fmla="*/ 0 h 947991"/>
                <a:gd name="connsiteX2" fmla="*/ 941074 w 941074"/>
                <a:gd name="connsiteY2" fmla="*/ 98662 h 947991"/>
                <a:gd name="connsiteX3" fmla="*/ 207587 w 941074"/>
                <a:gd name="connsiteY3" fmla="*/ 947991 h 947991"/>
                <a:gd name="connsiteX4" fmla="*/ 0 w 941074"/>
                <a:gd name="connsiteY4" fmla="*/ 923567 h 947991"/>
                <a:gd name="connsiteX0" fmla="*/ 9866 w 950940"/>
                <a:gd name="connsiteY0" fmla="*/ 830261 h 854685"/>
                <a:gd name="connsiteX1" fmla="*/ 193 w 950940"/>
                <a:gd name="connsiteY1" fmla="*/ 0 h 854685"/>
                <a:gd name="connsiteX2" fmla="*/ 950940 w 950940"/>
                <a:gd name="connsiteY2" fmla="*/ 5356 h 854685"/>
                <a:gd name="connsiteX3" fmla="*/ 217453 w 950940"/>
                <a:gd name="connsiteY3" fmla="*/ 854685 h 854685"/>
                <a:gd name="connsiteX4" fmla="*/ 9866 w 950940"/>
                <a:gd name="connsiteY4" fmla="*/ 830261 h 854685"/>
                <a:gd name="connsiteX0" fmla="*/ 9866 w 950940"/>
                <a:gd name="connsiteY0" fmla="*/ 830261 h 1020563"/>
                <a:gd name="connsiteX1" fmla="*/ 193 w 950940"/>
                <a:gd name="connsiteY1" fmla="*/ 0 h 1020563"/>
                <a:gd name="connsiteX2" fmla="*/ 950940 w 950940"/>
                <a:gd name="connsiteY2" fmla="*/ 5356 h 1020563"/>
                <a:gd name="connsiteX3" fmla="*/ 155249 w 950940"/>
                <a:gd name="connsiteY3" fmla="*/ 1020563 h 1020563"/>
                <a:gd name="connsiteX4" fmla="*/ 9866 w 950940"/>
                <a:gd name="connsiteY4" fmla="*/ 830261 h 1020563"/>
                <a:gd name="connsiteX0" fmla="*/ 4787 w 951045"/>
                <a:gd name="connsiteY0" fmla="*/ 1006506 h 1020563"/>
                <a:gd name="connsiteX1" fmla="*/ 298 w 951045"/>
                <a:gd name="connsiteY1" fmla="*/ 0 h 1020563"/>
                <a:gd name="connsiteX2" fmla="*/ 951045 w 951045"/>
                <a:gd name="connsiteY2" fmla="*/ 5356 h 1020563"/>
                <a:gd name="connsiteX3" fmla="*/ 155354 w 951045"/>
                <a:gd name="connsiteY3" fmla="*/ 1020563 h 1020563"/>
                <a:gd name="connsiteX4" fmla="*/ 4787 w 951045"/>
                <a:gd name="connsiteY4" fmla="*/ 1006506 h 1020563"/>
                <a:gd name="connsiteX0" fmla="*/ 0 w 1018841"/>
                <a:gd name="connsiteY0" fmla="*/ 1486403 h 1486436"/>
                <a:gd name="connsiteX1" fmla="*/ 68094 w 1018841"/>
                <a:gd name="connsiteY1" fmla="*/ 0 h 1486436"/>
                <a:gd name="connsiteX2" fmla="*/ 1018841 w 1018841"/>
                <a:gd name="connsiteY2" fmla="*/ 5356 h 1486436"/>
                <a:gd name="connsiteX3" fmla="*/ 223150 w 1018841"/>
                <a:gd name="connsiteY3" fmla="*/ 1020563 h 1486436"/>
                <a:gd name="connsiteX4" fmla="*/ 0 w 1018841"/>
                <a:gd name="connsiteY4" fmla="*/ 1486403 h 1486436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500460"/>
                <a:gd name="connsiteX1" fmla="*/ 68094 w 1018841"/>
                <a:gd name="connsiteY1" fmla="*/ 0 h 1500460"/>
                <a:gd name="connsiteX2" fmla="*/ 1018841 w 1018841"/>
                <a:gd name="connsiteY2" fmla="*/ 5356 h 1500460"/>
                <a:gd name="connsiteX3" fmla="*/ 574022 w 1018841"/>
                <a:gd name="connsiteY3" fmla="*/ 1500460 h 1500460"/>
                <a:gd name="connsiteX4" fmla="*/ 0 w 1018841"/>
                <a:gd name="connsiteY4" fmla="*/ 1486403 h 1500460"/>
                <a:gd name="connsiteX0" fmla="*/ 0 w 1018841"/>
                <a:gd name="connsiteY0" fmla="*/ 1486403 h 1500460"/>
                <a:gd name="connsiteX1" fmla="*/ 68094 w 1018841"/>
                <a:gd name="connsiteY1" fmla="*/ 0 h 1500460"/>
                <a:gd name="connsiteX2" fmla="*/ 1018841 w 1018841"/>
                <a:gd name="connsiteY2" fmla="*/ 5356 h 1500460"/>
                <a:gd name="connsiteX3" fmla="*/ 574022 w 1018841"/>
                <a:gd name="connsiteY3" fmla="*/ 1500460 h 1500460"/>
                <a:gd name="connsiteX4" fmla="*/ 0 w 1018841"/>
                <a:gd name="connsiteY4" fmla="*/ 1486403 h 1500460"/>
                <a:gd name="connsiteX0" fmla="*/ 237735 w 950747"/>
                <a:gd name="connsiteY0" fmla="*/ 1473432 h 1500460"/>
                <a:gd name="connsiteX1" fmla="*/ 0 w 950747"/>
                <a:gd name="connsiteY1" fmla="*/ 0 h 1500460"/>
                <a:gd name="connsiteX2" fmla="*/ 950747 w 950747"/>
                <a:gd name="connsiteY2" fmla="*/ 5356 h 1500460"/>
                <a:gd name="connsiteX3" fmla="*/ 505928 w 950747"/>
                <a:gd name="connsiteY3" fmla="*/ 1500460 h 1500460"/>
                <a:gd name="connsiteX4" fmla="*/ 237735 w 950747"/>
                <a:gd name="connsiteY4" fmla="*/ 1473432 h 1500460"/>
                <a:gd name="connsiteX0" fmla="*/ 237735 w 950747"/>
                <a:gd name="connsiteY0" fmla="*/ 1473432 h 1500460"/>
                <a:gd name="connsiteX1" fmla="*/ 0 w 950747"/>
                <a:gd name="connsiteY1" fmla="*/ 0 h 1500460"/>
                <a:gd name="connsiteX2" fmla="*/ 950747 w 950747"/>
                <a:gd name="connsiteY2" fmla="*/ 5356 h 1500460"/>
                <a:gd name="connsiteX3" fmla="*/ 505928 w 950747"/>
                <a:gd name="connsiteY3" fmla="*/ 1500460 h 1500460"/>
                <a:gd name="connsiteX4" fmla="*/ 237735 w 950747"/>
                <a:gd name="connsiteY4" fmla="*/ 1473432 h 1500460"/>
                <a:gd name="connsiteX0" fmla="*/ 267142 w 980154"/>
                <a:gd name="connsiteY0" fmla="*/ 1468076 h 1495104"/>
                <a:gd name="connsiteX1" fmla="*/ 0 w 980154"/>
                <a:gd name="connsiteY1" fmla="*/ 7615 h 1495104"/>
                <a:gd name="connsiteX2" fmla="*/ 980154 w 980154"/>
                <a:gd name="connsiteY2" fmla="*/ 0 h 1495104"/>
                <a:gd name="connsiteX3" fmla="*/ 535335 w 980154"/>
                <a:gd name="connsiteY3" fmla="*/ 1495104 h 1495104"/>
                <a:gd name="connsiteX4" fmla="*/ 267142 w 980154"/>
                <a:gd name="connsiteY4" fmla="*/ 1468076 h 1495104"/>
                <a:gd name="connsiteX0" fmla="*/ 267142 w 980154"/>
                <a:gd name="connsiteY0" fmla="*/ 1468076 h 1495104"/>
                <a:gd name="connsiteX1" fmla="*/ 0 w 980154"/>
                <a:gd name="connsiteY1" fmla="*/ 7615 h 1495104"/>
                <a:gd name="connsiteX2" fmla="*/ 980154 w 980154"/>
                <a:gd name="connsiteY2" fmla="*/ 0 h 1495104"/>
                <a:gd name="connsiteX3" fmla="*/ 535335 w 980154"/>
                <a:gd name="connsiteY3" fmla="*/ 1495104 h 1495104"/>
                <a:gd name="connsiteX4" fmla="*/ 267142 w 980154"/>
                <a:gd name="connsiteY4" fmla="*/ 1468076 h 1495104"/>
                <a:gd name="connsiteX0" fmla="*/ 267142 w 909578"/>
                <a:gd name="connsiteY0" fmla="*/ 1481045 h 1508073"/>
                <a:gd name="connsiteX1" fmla="*/ 0 w 909578"/>
                <a:gd name="connsiteY1" fmla="*/ 20584 h 1508073"/>
                <a:gd name="connsiteX2" fmla="*/ 909578 w 909578"/>
                <a:gd name="connsiteY2" fmla="*/ 0 h 1508073"/>
                <a:gd name="connsiteX3" fmla="*/ 535335 w 909578"/>
                <a:gd name="connsiteY3" fmla="*/ 1508073 h 1508073"/>
                <a:gd name="connsiteX4" fmla="*/ 267142 w 909578"/>
                <a:gd name="connsiteY4" fmla="*/ 1481045 h 1508073"/>
                <a:gd name="connsiteX0" fmla="*/ 267142 w 909578"/>
                <a:gd name="connsiteY0" fmla="*/ 1481045 h 1508073"/>
                <a:gd name="connsiteX1" fmla="*/ 0 w 909578"/>
                <a:gd name="connsiteY1" fmla="*/ 20584 h 1508073"/>
                <a:gd name="connsiteX2" fmla="*/ 909578 w 909578"/>
                <a:gd name="connsiteY2" fmla="*/ 0 h 1508073"/>
                <a:gd name="connsiteX3" fmla="*/ 535335 w 909578"/>
                <a:gd name="connsiteY3" fmla="*/ 1508073 h 1508073"/>
                <a:gd name="connsiteX4" fmla="*/ 267142 w 909578"/>
                <a:gd name="connsiteY4" fmla="*/ 1481045 h 1508073"/>
                <a:gd name="connsiteX0" fmla="*/ 181218 w 909578"/>
                <a:gd name="connsiteY0" fmla="*/ 1481045 h 1508073"/>
                <a:gd name="connsiteX1" fmla="*/ 0 w 909578"/>
                <a:gd name="connsiteY1" fmla="*/ 20584 h 1508073"/>
                <a:gd name="connsiteX2" fmla="*/ 909578 w 909578"/>
                <a:gd name="connsiteY2" fmla="*/ 0 h 1508073"/>
                <a:gd name="connsiteX3" fmla="*/ 535335 w 909578"/>
                <a:gd name="connsiteY3" fmla="*/ 1508073 h 1508073"/>
                <a:gd name="connsiteX4" fmla="*/ 181218 w 909578"/>
                <a:gd name="connsiteY4" fmla="*/ 1481045 h 1508073"/>
                <a:gd name="connsiteX0" fmla="*/ 181218 w 909578"/>
                <a:gd name="connsiteY0" fmla="*/ 1481045 h 1534013"/>
                <a:gd name="connsiteX1" fmla="*/ 0 w 909578"/>
                <a:gd name="connsiteY1" fmla="*/ 20584 h 1534013"/>
                <a:gd name="connsiteX2" fmla="*/ 909578 w 909578"/>
                <a:gd name="connsiteY2" fmla="*/ 0 h 1534013"/>
                <a:gd name="connsiteX3" fmla="*/ 319043 w 909578"/>
                <a:gd name="connsiteY3" fmla="*/ 1534013 h 1534013"/>
                <a:gd name="connsiteX4" fmla="*/ 181218 w 909578"/>
                <a:gd name="connsiteY4" fmla="*/ 1481045 h 1534013"/>
                <a:gd name="connsiteX0" fmla="*/ 181218 w 909578"/>
                <a:gd name="connsiteY0" fmla="*/ 1481045 h 1481045"/>
                <a:gd name="connsiteX1" fmla="*/ 0 w 909578"/>
                <a:gd name="connsiteY1" fmla="*/ 20584 h 1481045"/>
                <a:gd name="connsiteX2" fmla="*/ 909578 w 909578"/>
                <a:gd name="connsiteY2" fmla="*/ 0 h 1481045"/>
                <a:gd name="connsiteX3" fmla="*/ 800795 w 909578"/>
                <a:gd name="connsiteY3" fmla="*/ 1451636 h 1481045"/>
                <a:gd name="connsiteX4" fmla="*/ 181218 w 909578"/>
                <a:gd name="connsiteY4" fmla="*/ 1481045 h 1481045"/>
                <a:gd name="connsiteX0" fmla="*/ 181218 w 909578"/>
                <a:gd name="connsiteY0" fmla="*/ 1481045 h 1481045"/>
                <a:gd name="connsiteX1" fmla="*/ 0 w 909578"/>
                <a:gd name="connsiteY1" fmla="*/ 20584 h 1481045"/>
                <a:gd name="connsiteX2" fmla="*/ 909578 w 909578"/>
                <a:gd name="connsiteY2" fmla="*/ 0 h 1481045"/>
                <a:gd name="connsiteX3" fmla="*/ 800795 w 909578"/>
                <a:gd name="connsiteY3" fmla="*/ 1451636 h 1481045"/>
                <a:gd name="connsiteX4" fmla="*/ 181218 w 909578"/>
                <a:gd name="connsiteY4" fmla="*/ 1481045 h 1481045"/>
                <a:gd name="connsiteX0" fmla="*/ 181218 w 909578"/>
                <a:gd name="connsiteY0" fmla="*/ 1481045 h 1481045"/>
                <a:gd name="connsiteX1" fmla="*/ 0 w 909578"/>
                <a:gd name="connsiteY1" fmla="*/ 20584 h 1481045"/>
                <a:gd name="connsiteX2" fmla="*/ 909578 w 909578"/>
                <a:gd name="connsiteY2" fmla="*/ 0 h 1481045"/>
                <a:gd name="connsiteX3" fmla="*/ 800795 w 909578"/>
                <a:gd name="connsiteY3" fmla="*/ 1451636 h 1481045"/>
                <a:gd name="connsiteX4" fmla="*/ 181218 w 909578"/>
                <a:gd name="connsiteY4" fmla="*/ 1481045 h 1481045"/>
                <a:gd name="connsiteX0" fmla="*/ 719426 w 909578"/>
                <a:gd name="connsiteY0" fmla="*/ 1546948 h 1546948"/>
                <a:gd name="connsiteX1" fmla="*/ 0 w 909578"/>
                <a:gd name="connsiteY1" fmla="*/ 20584 h 1546948"/>
                <a:gd name="connsiteX2" fmla="*/ 909578 w 909578"/>
                <a:gd name="connsiteY2" fmla="*/ 0 h 1546948"/>
                <a:gd name="connsiteX3" fmla="*/ 800795 w 909578"/>
                <a:gd name="connsiteY3" fmla="*/ 1451636 h 1546948"/>
                <a:gd name="connsiteX4" fmla="*/ 719426 w 909578"/>
                <a:gd name="connsiteY4" fmla="*/ 1546948 h 1546948"/>
                <a:gd name="connsiteX0" fmla="*/ 719426 w 909578"/>
                <a:gd name="connsiteY0" fmla="*/ 1546948 h 1546948"/>
                <a:gd name="connsiteX1" fmla="*/ 0 w 909578"/>
                <a:gd name="connsiteY1" fmla="*/ 20584 h 1546948"/>
                <a:gd name="connsiteX2" fmla="*/ 909578 w 909578"/>
                <a:gd name="connsiteY2" fmla="*/ 0 h 1546948"/>
                <a:gd name="connsiteX3" fmla="*/ 800795 w 909578"/>
                <a:gd name="connsiteY3" fmla="*/ 1451636 h 1546948"/>
                <a:gd name="connsiteX4" fmla="*/ 719426 w 909578"/>
                <a:gd name="connsiteY4" fmla="*/ 1546948 h 1546948"/>
                <a:gd name="connsiteX0" fmla="*/ 719426 w 909578"/>
                <a:gd name="connsiteY0" fmla="*/ 1546948 h 1546948"/>
                <a:gd name="connsiteX1" fmla="*/ 0 w 909578"/>
                <a:gd name="connsiteY1" fmla="*/ 20584 h 1546948"/>
                <a:gd name="connsiteX2" fmla="*/ 909578 w 909578"/>
                <a:gd name="connsiteY2" fmla="*/ 0 h 1546948"/>
                <a:gd name="connsiteX3" fmla="*/ 800795 w 909578"/>
                <a:gd name="connsiteY3" fmla="*/ 1451636 h 1546948"/>
                <a:gd name="connsiteX4" fmla="*/ 719426 w 909578"/>
                <a:gd name="connsiteY4" fmla="*/ 1546948 h 1546948"/>
                <a:gd name="connsiteX0" fmla="*/ 744708 w 934860"/>
                <a:gd name="connsiteY0" fmla="*/ 1565693 h 1565693"/>
                <a:gd name="connsiteX1" fmla="*/ 0 w 934860"/>
                <a:gd name="connsiteY1" fmla="*/ 0 h 1565693"/>
                <a:gd name="connsiteX2" fmla="*/ 934860 w 934860"/>
                <a:gd name="connsiteY2" fmla="*/ 18745 h 1565693"/>
                <a:gd name="connsiteX3" fmla="*/ 826077 w 934860"/>
                <a:gd name="connsiteY3" fmla="*/ 1470381 h 1565693"/>
                <a:gd name="connsiteX4" fmla="*/ 744708 w 934860"/>
                <a:gd name="connsiteY4" fmla="*/ 1565693 h 1565693"/>
                <a:gd name="connsiteX0" fmla="*/ 554728 w 934860"/>
                <a:gd name="connsiteY0" fmla="*/ 1466838 h 1470381"/>
                <a:gd name="connsiteX1" fmla="*/ 0 w 934860"/>
                <a:gd name="connsiteY1" fmla="*/ 0 h 1470381"/>
                <a:gd name="connsiteX2" fmla="*/ 934860 w 934860"/>
                <a:gd name="connsiteY2" fmla="*/ 18745 h 1470381"/>
                <a:gd name="connsiteX3" fmla="*/ 826077 w 934860"/>
                <a:gd name="connsiteY3" fmla="*/ 1470381 h 1470381"/>
                <a:gd name="connsiteX4" fmla="*/ 554728 w 934860"/>
                <a:gd name="connsiteY4" fmla="*/ 1466838 h 1470381"/>
                <a:gd name="connsiteX0" fmla="*/ 554728 w 934860"/>
                <a:gd name="connsiteY0" fmla="*/ 1466838 h 1466838"/>
                <a:gd name="connsiteX1" fmla="*/ 0 w 934860"/>
                <a:gd name="connsiteY1" fmla="*/ 0 h 1466838"/>
                <a:gd name="connsiteX2" fmla="*/ 934860 w 934860"/>
                <a:gd name="connsiteY2" fmla="*/ 18745 h 1466838"/>
                <a:gd name="connsiteX3" fmla="*/ 691701 w 934860"/>
                <a:gd name="connsiteY3" fmla="*/ 1453905 h 1466838"/>
                <a:gd name="connsiteX4" fmla="*/ 554728 w 934860"/>
                <a:gd name="connsiteY4" fmla="*/ 1466838 h 146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4860" h="1466838">
                  <a:moveTo>
                    <a:pt x="554728" y="1466838"/>
                  </a:moveTo>
                  <a:cubicBezTo>
                    <a:pt x="385060" y="483829"/>
                    <a:pt x="361886" y="450529"/>
                    <a:pt x="0" y="0"/>
                  </a:cubicBezTo>
                  <a:lnTo>
                    <a:pt x="934860" y="18745"/>
                  </a:lnTo>
                  <a:cubicBezTo>
                    <a:pt x="805671" y="639922"/>
                    <a:pt x="701929" y="740536"/>
                    <a:pt x="691701" y="1453905"/>
                  </a:cubicBezTo>
                  <a:lnTo>
                    <a:pt x="554728" y="1466838"/>
                  </a:lnTo>
                  <a:close/>
                </a:path>
              </a:pathLst>
            </a:custGeom>
            <a:gradFill>
              <a:gsLst>
                <a:gs pos="1000">
                  <a:schemeClr val="bg1">
                    <a:lumMod val="65000"/>
                  </a:schemeClr>
                </a:gs>
                <a:gs pos="100000">
                  <a:schemeClr val="bg1"/>
                </a:gs>
              </a:gsLst>
              <a:lin ang="4800000" scaled="0"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</p:grpSp>
      <p:grpSp>
        <p:nvGrpSpPr>
          <p:cNvPr id="168" name="Group 167">
            <a:extLst>
              <a:ext uri="{FF2B5EF4-FFF2-40B4-BE49-F238E27FC236}">
                <a16:creationId xmlns:a16="http://schemas.microsoft.com/office/drawing/2014/main" id="{57583815-207F-3F40-B71D-607AA8049E15}"/>
              </a:ext>
            </a:extLst>
          </p:cNvPr>
          <p:cNvGrpSpPr/>
          <p:nvPr/>
        </p:nvGrpSpPr>
        <p:grpSpPr>
          <a:xfrm>
            <a:off x="3591328" y="5117463"/>
            <a:ext cx="4433068" cy="574881"/>
            <a:chOff x="5366964" y="5459934"/>
            <a:chExt cx="4476119" cy="574881"/>
          </a:xfrm>
        </p:grpSpPr>
        <p:sp>
          <p:nvSpPr>
            <p:cNvPr id="169" name="Freeform 168">
              <a:extLst>
                <a:ext uri="{FF2B5EF4-FFF2-40B4-BE49-F238E27FC236}">
                  <a16:creationId xmlns:a16="http://schemas.microsoft.com/office/drawing/2014/main" id="{E3806000-F8D5-1243-B442-2CE4C18F3222}"/>
                </a:ext>
              </a:extLst>
            </p:cNvPr>
            <p:cNvSpPr/>
            <p:nvPr/>
          </p:nvSpPr>
          <p:spPr>
            <a:xfrm>
              <a:off x="5366964" y="5459934"/>
              <a:ext cx="4476119" cy="574881"/>
            </a:xfrm>
            <a:custGeom>
              <a:avLst/>
              <a:gdLst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518548"/>
                <a:gd name="connsiteY0" fmla="*/ 41300 h 846656"/>
                <a:gd name="connsiteX1" fmla="*/ 61642 w 1518548"/>
                <a:gd name="connsiteY1" fmla="*/ 92926 h 846656"/>
                <a:gd name="connsiteX2" fmla="*/ 6574 w 1518548"/>
                <a:gd name="connsiteY2" fmla="*/ 344169 h 846656"/>
                <a:gd name="connsiteX3" fmla="*/ 44433 w 1518548"/>
                <a:gd name="connsiteY3" fmla="*/ 726197 h 846656"/>
                <a:gd name="connsiteX4" fmla="*/ 326661 w 1518548"/>
                <a:gd name="connsiteY4" fmla="*/ 846656 h 846656"/>
                <a:gd name="connsiteX5" fmla="*/ 956510 w 1518548"/>
                <a:gd name="connsiteY5" fmla="*/ 777822 h 846656"/>
                <a:gd name="connsiteX6" fmla="*/ 1472780 w 1518548"/>
                <a:gd name="connsiteY6" fmla="*/ 757172 h 846656"/>
                <a:gd name="connsiteX7" fmla="*/ 1472780 w 1518548"/>
                <a:gd name="connsiteY7" fmla="*/ 357936 h 846656"/>
                <a:gd name="connsiteX8" fmla="*/ 1293806 w 1518548"/>
                <a:gd name="connsiteY8" fmla="*/ 0 h 846656"/>
                <a:gd name="connsiteX9" fmla="*/ 725910 w 1518548"/>
                <a:gd name="connsiteY9" fmla="*/ 55067 h 846656"/>
                <a:gd name="connsiteX10" fmla="*/ 416148 w 1518548"/>
                <a:gd name="connsiteY10" fmla="*/ 41300 h 846656"/>
                <a:gd name="connsiteX0" fmla="*/ 416148 w 1518548"/>
                <a:gd name="connsiteY0" fmla="*/ 84063 h 889419"/>
                <a:gd name="connsiteX1" fmla="*/ 61642 w 1518548"/>
                <a:gd name="connsiteY1" fmla="*/ 135689 h 889419"/>
                <a:gd name="connsiteX2" fmla="*/ 6574 w 1518548"/>
                <a:gd name="connsiteY2" fmla="*/ 386932 h 889419"/>
                <a:gd name="connsiteX3" fmla="*/ 44433 w 1518548"/>
                <a:gd name="connsiteY3" fmla="*/ 768960 h 889419"/>
                <a:gd name="connsiteX4" fmla="*/ 326661 w 1518548"/>
                <a:gd name="connsiteY4" fmla="*/ 889419 h 889419"/>
                <a:gd name="connsiteX5" fmla="*/ 956510 w 1518548"/>
                <a:gd name="connsiteY5" fmla="*/ 820585 h 889419"/>
                <a:gd name="connsiteX6" fmla="*/ 1472780 w 1518548"/>
                <a:gd name="connsiteY6" fmla="*/ 799935 h 889419"/>
                <a:gd name="connsiteX7" fmla="*/ 1472780 w 1518548"/>
                <a:gd name="connsiteY7" fmla="*/ 400699 h 889419"/>
                <a:gd name="connsiteX8" fmla="*/ 1293806 w 1518548"/>
                <a:gd name="connsiteY8" fmla="*/ 42763 h 889419"/>
                <a:gd name="connsiteX9" fmla="*/ 725910 w 1518548"/>
                <a:gd name="connsiteY9" fmla="*/ 97830 h 889419"/>
                <a:gd name="connsiteX10" fmla="*/ 416148 w 1518548"/>
                <a:gd name="connsiteY10" fmla="*/ 84063 h 889419"/>
                <a:gd name="connsiteX0" fmla="*/ 416148 w 1518548"/>
                <a:gd name="connsiteY0" fmla="*/ 52053 h 857409"/>
                <a:gd name="connsiteX1" fmla="*/ 61642 w 1518548"/>
                <a:gd name="connsiteY1" fmla="*/ 103679 h 857409"/>
                <a:gd name="connsiteX2" fmla="*/ 6574 w 1518548"/>
                <a:gd name="connsiteY2" fmla="*/ 354922 h 857409"/>
                <a:gd name="connsiteX3" fmla="*/ 44433 w 1518548"/>
                <a:gd name="connsiteY3" fmla="*/ 736950 h 857409"/>
                <a:gd name="connsiteX4" fmla="*/ 326661 w 1518548"/>
                <a:gd name="connsiteY4" fmla="*/ 857409 h 857409"/>
                <a:gd name="connsiteX5" fmla="*/ 956510 w 1518548"/>
                <a:gd name="connsiteY5" fmla="*/ 788575 h 857409"/>
                <a:gd name="connsiteX6" fmla="*/ 1472780 w 1518548"/>
                <a:gd name="connsiteY6" fmla="*/ 767925 h 857409"/>
                <a:gd name="connsiteX7" fmla="*/ 1472780 w 1518548"/>
                <a:gd name="connsiteY7" fmla="*/ 368689 h 857409"/>
                <a:gd name="connsiteX8" fmla="*/ 1293806 w 1518548"/>
                <a:gd name="connsiteY8" fmla="*/ 10753 h 857409"/>
                <a:gd name="connsiteX9" fmla="*/ 928976 w 1518548"/>
                <a:gd name="connsiteY9" fmla="*/ 89911 h 857409"/>
                <a:gd name="connsiteX10" fmla="*/ 416148 w 1518548"/>
                <a:gd name="connsiteY10" fmla="*/ 52053 h 857409"/>
                <a:gd name="connsiteX0" fmla="*/ 430374 w 1519007"/>
                <a:gd name="connsiteY0" fmla="*/ 231021 h 857409"/>
                <a:gd name="connsiteX1" fmla="*/ 62101 w 1519007"/>
                <a:gd name="connsiteY1" fmla="*/ 103679 h 857409"/>
                <a:gd name="connsiteX2" fmla="*/ 7033 w 1519007"/>
                <a:gd name="connsiteY2" fmla="*/ 354922 h 857409"/>
                <a:gd name="connsiteX3" fmla="*/ 44892 w 1519007"/>
                <a:gd name="connsiteY3" fmla="*/ 736950 h 857409"/>
                <a:gd name="connsiteX4" fmla="*/ 327120 w 1519007"/>
                <a:gd name="connsiteY4" fmla="*/ 857409 h 857409"/>
                <a:gd name="connsiteX5" fmla="*/ 956969 w 1519007"/>
                <a:gd name="connsiteY5" fmla="*/ 788575 h 857409"/>
                <a:gd name="connsiteX6" fmla="*/ 1473239 w 1519007"/>
                <a:gd name="connsiteY6" fmla="*/ 767925 h 857409"/>
                <a:gd name="connsiteX7" fmla="*/ 1473239 w 1519007"/>
                <a:gd name="connsiteY7" fmla="*/ 368689 h 857409"/>
                <a:gd name="connsiteX8" fmla="*/ 1294265 w 1519007"/>
                <a:gd name="connsiteY8" fmla="*/ 10753 h 857409"/>
                <a:gd name="connsiteX9" fmla="*/ 929435 w 1519007"/>
                <a:gd name="connsiteY9" fmla="*/ 89911 h 857409"/>
                <a:gd name="connsiteX10" fmla="*/ 430374 w 1519007"/>
                <a:gd name="connsiteY10" fmla="*/ 231021 h 857409"/>
                <a:gd name="connsiteX0" fmla="*/ 457084 w 1545717"/>
                <a:gd name="connsiteY0" fmla="*/ 231021 h 857409"/>
                <a:gd name="connsiteX1" fmla="*/ 88811 w 1545717"/>
                <a:gd name="connsiteY1" fmla="*/ 103679 h 857409"/>
                <a:gd name="connsiteX2" fmla="*/ 33743 w 1545717"/>
                <a:gd name="connsiteY2" fmla="*/ 354922 h 857409"/>
                <a:gd name="connsiteX3" fmla="*/ 71602 w 1545717"/>
                <a:gd name="connsiteY3" fmla="*/ 736950 h 857409"/>
                <a:gd name="connsiteX4" fmla="*/ 353830 w 1545717"/>
                <a:gd name="connsiteY4" fmla="*/ 857409 h 857409"/>
                <a:gd name="connsiteX5" fmla="*/ 983679 w 1545717"/>
                <a:gd name="connsiteY5" fmla="*/ 788575 h 857409"/>
                <a:gd name="connsiteX6" fmla="*/ 1499949 w 1545717"/>
                <a:gd name="connsiteY6" fmla="*/ 767925 h 857409"/>
                <a:gd name="connsiteX7" fmla="*/ 1499949 w 1545717"/>
                <a:gd name="connsiteY7" fmla="*/ 368689 h 857409"/>
                <a:gd name="connsiteX8" fmla="*/ 1320975 w 1545717"/>
                <a:gd name="connsiteY8" fmla="*/ 10753 h 857409"/>
                <a:gd name="connsiteX9" fmla="*/ 956145 w 1545717"/>
                <a:gd name="connsiteY9" fmla="*/ 89911 h 857409"/>
                <a:gd name="connsiteX10" fmla="*/ 457084 w 1545717"/>
                <a:gd name="connsiteY10" fmla="*/ 231021 h 857409"/>
                <a:gd name="connsiteX0" fmla="*/ 563227 w 1524513"/>
                <a:gd name="connsiteY0" fmla="*/ 182837 h 857409"/>
                <a:gd name="connsiteX1" fmla="*/ 67607 w 1524513"/>
                <a:gd name="connsiteY1" fmla="*/ 103679 h 857409"/>
                <a:gd name="connsiteX2" fmla="*/ 12539 w 1524513"/>
                <a:gd name="connsiteY2" fmla="*/ 354922 h 857409"/>
                <a:gd name="connsiteX3" fmla="*/ 50398 w 1524513"/>
                <a:gd name="connsiteY3" fmla="*/ 736950 h 857409"/>
                <a:gd name="connsiteX4" fmla="*/ 332626 w 1524513"/>
                <a:gd name="connsiteY4" fmla="*/ 857409 h 857409"/>
                <a:gd name="connsiteX5" fmla="*/ 962475 w 1524513"/>
                <a:gd name="connsiteY5" fmla="*/ 788575 h 857409"/>
                <a:gd name="connsiteX6" fmla="*/ 1478745 w 1524513"/>
                <a:gd name="connsiteY6" fmla="*/ 767925 h 857409"/>
                <a:gd name="connsiteX7" fmla="*/ 1478745 w 1524513"/>
                <a:gd name="connsiteY7" fmla="*/ 368689 h 857409"/>
                <a:gd name="connsiteX8" fmla="*/ 1299771 w 1524513"/>
                <a:gd name="connsiteY8" fmla="*/ 10753 h 857409"/>
                <a:gd name="connsiteX9" fmla="*/ 934941 w 1524513"/>
                <a:gd name="connsiteY9" fmla="*/ 89911 h 857409"/>
                <a:gd name="connsiteX10" fmla="*/ 563227 w 1524513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80156 w 1556729"/>
                <a:gd name="connsiteY0" fmla="*/ 95020 h 769592"/>
                <a:gd name="connsiteX1" fmla="*/ 349414 w 1556729"/>
                <a:gd name="connsiteY1" fmla="*/ 232475 h 769592"/>
                <a:gd name="connsiteX2" fmla="*/ 29468 w 1556729"/>
                <a:gd name="connsiteY2" fmla="*/ 267105 h 769592"/>
                <a:gd name="connsiteX3" fmla="*/ 67327 w 1556729"/>
                <a:gd name="connsiteY3" fmla="*/ 649133 h 769592"/>
                <a:gd name="connsiteX4" fmla="*/ 349555 w 1556729"/>
                <a:gd name="connsiteY4" fmla="*/ 769592 h 769592"/>
                <a:gd name="connsiteX5" fmla="*/ 769454 w 1556729"/>
                <a:gd name="connsiteY5" fmla="*/ 638808 h 769592"/>
                <a:gd name="connsiteX6" fmla="*/ 1495674 w 1556729"/>
                <a:gd name="connsiteY6" fmla="*/ 680108 h 769592"/>
                <a:gd name="connsiteX7" fmla="*/ 1495674 w 1556729"/>
                <a:gd name="connsiteY7" fmla="*/ 280872 h 769592"/>
                <a:gd name="connsiteX8" fmla="*/ 1316700 w 1556729"/>
                <a:gd name="connsiteY8" fmla="*/ 50279 h 769592"/>
                <a:gd name="connsiteX9" fmla="*/ 951870 w 1556729"/>
                <a:gd name="connsiteY9" fmla="*/ 2094 h 769592"/>
                <a:gd name="connsiteX10" fmla="*/ 580156 w 1556729"/>
                <a:gd name="connsiteY10" fmla="*/ 95020 h 769592"/>
                <a:gd name="connsiteX0" fmla="*/ 552462 w 1529035"/>
                <a:gd name="connsiteY0" fmla="*/ 95020 h 769592"/>
                <a:gd name="connsiteX1" fmla="*/ 321720 w 1529035"/>
                <a:gd name="connsiteY1" fmla="*/ 232475 h 769592"/>
                <a:gd name="connsiteX2" fmla="*/ 1774 w 1529035"/>
                <a:gd name="connsiteY2" fmla="*/ 267105 h 769592"/>
                <a:gd name="connsiteX3" fmla="*/ 205181 w 1529035"/>
                <a:gd name="connsiteY3" fmla="*/ 597734 h 769592"/>
                <a:gd name="connsiteX4" fmla="*/ 321861 w 1529035"/>
                <a:gd name="connsiteY4" fmla="*/ 769592 h 769592"/>
                <a:gd name="connsiteX5" fmla="*/ 741760 w 1529035"/>
                <a:gd name="connsiteY5" fmla="*/ 638808 h 769592"/>
                <a:gd name="connsiteX6" fmla="*/ 1467980 w 1529035"/>
                <a:gd name="connsiteY6" fmla="*/ 680108 h 769592"/>
                <a:gd name="connsiteX7" fmla="*/ 1467980 w 1529035"/>
                <a:gd name="connsiteY7" fmla="*/ 280872 h 769592"/>
                <a:gd name="connsiteX8" fmla="*/ 1289006 w 1529035"/>
                <a:gd name="connsiteY8" fmla="*/ 50279 h 769592"/>
                <a:gd name="connsiteX9" fmla="*/ 924176 w 1529035"/>
                <a:gd name="connsiteY9" fmla="*/ 2094 h 769592"/>
                <a:gd name="connsiteX10" fmla="*/ 552462 w 1529035"/>
                <a:gd name="connsiteY10" fmla="*/ 95020 h 769592"/>
                <a:gd name="connsiteX0" fmla="*/ 552568 w 1529141"/>
                <a:gd name="connsiteY0" fmla="*/ 95020 h 697308"/>
                <a:gd name="connsiteX1" fmla="*/ 321826 w 1529141"/>
                <a:gd name="connsiteY1" fmla="*/ 232475 h 697308"/>
                <a:gd name="connsiteX2" fmla="*/ 1880 w 1529141"/>
                <a:gd name="connsiteY2" fmla="*/ 267105 h 697308"/>
                <a:gd name="connsiteX3" fmla="*/ 205287 w 1529141"/>
                <a:gd name="connsiteY3" fmla="*/ 597734 h 697308"/>
                <a:gd name="connsiteX4" fmla="*/ 526144 w 1529141"/>
                <a:gd name="connsiteY4" fmla="*/ 563993 h 697308"/>
                <a:gd name="connsiteX5" fmla="*/ 741866 w 1529141"/>
                <a:gd name="connsiteY5" fmla="*/ 638808 h 697308"/>
                <a:gd name="connsiteX6" fmla="*/ 1468086 w 1529141"/>
                <a:gd name="connsiteY6" fmla="*/ 680108 h 697308"/>
                <a:gd name="connsiteX7" fmla="*/ 1468086 w 1529141"/>
                <a:gd name="connsiteY7" fmla="*/ 280872 h 697308"/>
                <a:gd name="connsiteX8" fmla="*/ 1289112 w 1529141"/>
                <a:gd name="connsiteY8" fmla="*/ 50279 h 697308"/>
                <a:gd name="connsiteX9" fmla="*/ 924282 w 1529141"/>
                <a:gd name="connsiteY9" fmla="*/ 2094 h 697308"/>
                <a:gd name="connsiteX10" fmla="*/ 552568 w 1529141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4713 w 1481286"/>
                <a:gd name="connsiteY0" fmla="*/ 95020 h 700752"/>
                <a:gd name="connsiteX1" fmla="*/ 273971 w 1481286"/>
                <a:gd name="connsiteY1" fmla="*/ 232475 h 700752"/>
                <a:gd name="connsiteX2" fmla="*/ 3690 w 1481286"/>
                <a:gd name="connsiteY2" fmla="*/ 384590 h 700752"/>
                <a:gd name="connsiteX3" fmla="*/ 157432 w 1481286"/>
                <a:gd name="connsiteY3" fmla="*/ 597734 h 700752"/>
                <a:gd name="connsiteX4" fmla="*/ 694011 w 1481286"/>
                <a:gd name="connsiteY4" fmla="*/ 638808 h 700752"/>
                <a:gd name="connsiteX5" fmla="*/ 1420231 w 1481286"/>
                <a:gd name="connsiteY5" fmla="*/ 680108 h 700752"/>
                <a:gd name="connsiteX6" fmla="*/ 1420231 w 1481286"/>
                <a:gd name="connsiteY6" fmla="*/ 280872 h 700752"/>
                <a:gd name="connsiteX7" fmla="*/ 1241257 w 1481286"/>
                <a:gd name="connsiteY7" fmla="*/ 50279 h 700752"/>
                <a:gd name="connsiteX8" fmla="*/ 876427 w 1481286"/>
                <a:gd name="connsiteY8" fmla="*/ 2094 h 700752"/>
                <a:gd name="connsiteX9" fmla="*/ 504713 w 1481286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423768 w 1400341"/>
                <a:gd name="connsiteY0" fmla="*/ 95020 h 700752"/>
                <a:gd name="connsiteX1" fmla="*/ 193026 w 1400341"/>
                <a:gd name="connsiteY1" fmla="*/ 232475 h 700752"/>
                <a:gd name="connsiteX2" fmla="*/ 1 w 1400341"/>
                <a:gd name="connsiteY2" fmla="*/ 432318 h 700752"/>
                <a:gd name="connsiteX3" fmla="*/ 192370 w 1400341"/>
                <a:gd name="connsiteY3" fmla="*/ 583049 h 700752"/>
                <a:gd name="connsiteX4" fmla="*/ 613066 w 1400341"/>
                <a:gd name="connsiteY4" fmla="*/ 638808 h 700752"/>
                <a:gd name="connsiteX5" fmla="*/ 1339286 w 1400341"/>
                <a:gd name="connsiteY5" fmla="*/ 680108 h 700752"/>
                <a:gd name="connsiteX6" fmla="*/ 1339286 w 1400341"/>
                <a:gd name="connsiteY6" fmla="*/ 280872 h 700752"/>
                <a:gd name="connsiteX7" fmla="*/ 1160312 w 1400341"/>
                <a:gd name="connsiteY7" fmla="*/ 50279 h 700752"/>
                <a:gd name="connsiteX8" fmla="*/ 795482 w 1400341"/>
                <a:gd name="connsiteY8" fmla="*/ 2094 h 700752"/>
                <a:gd name="connsiteX9" fmla="*/ 423768 w 1400341"/>
                <a:gd name="connsiteY9" fmla="*/ 95020 h 700752"/>
                <a:gd name="connsiteX0" fmla="*/ 423768 w 1411583"/>
                <a:gd name="connsiteY0" fmla="*/ 95020 h 719845"/>
                <a:gd name="connsiteX1" fmla="*/ 193026 w 1411583"/>
                <a:gd name="connsiteY1" fmla="*/ 232475 h 719845"/>
                <a:gd name="connsiteX2" fmla="*/ 1 w 1411583"/>
                <a:gd name="connsiteY2" fmla="*/ 432318 h 719845"/>
                <a:gd name="connsiteX3" fmla="*/ 192370 w 1411583"/>
                <a:gd name="connsiteY3" fmla="*/ 583049 h 719845"/>
                <a:gd name="connsiteX4" fmla="*/ 459775 w 1411583"/>
                <a:gd name="connsiteY4" fmla="*/ 696223 h 719845"/>
                <a:gd name="connsiteX5" fmla="*/ 1339286 w 1411583"/>
                <a:gd name="connsiteY5" fmla="*/ 680108 h 719845"/>
                <a:gd name="connsiteX6" fmla="*/ 1339286 w 1411583"/>
                <a:gd name="connsiteY6" fmla="*/ 280872 h 719845"/>
                <a:gd name="connsiteX7" fmla="*/ 1160312 w 1411583"/>
                <a:gd name="connsiteY7" fmla="*/ 50279 h 719845"/>
                <a:gd name="connsiteX8" fmla="*/ 795482 w 1411583"/>
                <a:gd name="connsiteY8" fmla="*/ 2094 h 719845"/>
                <a:gd name="connsiteX9" fmla="*/ 423768 w 1411583"/>
                <a:gd name="connsiteY9" fmla="*/ 95020 h 719845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459775 w 1411583"/>
                <a:gd name="connsiteY4" fmla="*/ 696223 h 698293"/>
                <a:gd name="connsiteX5" fmla="*/ 1339286 w 1411583"/>
                <a:gd name="connsiteY5" fmla="*/ 680108 h 698293"/>
                <a:gd name="connsiteX6" fmla="*/ 1339286 w 1411583"/>
                <a:gd name="connsiteY6" fmla="*/ 280872 h 698293"/>
                <a:gd name="connsiteX7" fmla="*/ 1160312 w 1411583"/>
                <a:gd name="connsiteY7" fmla="*/ 50279 h 698293"/>
                <a:gd name="connsiteX8" fmla="*/ 795482 w 1411583"/>
                <a:gd name="connsiteY8" fmla="*/ 2094 h 698293"/>
                <a:gd name="connsiteX9" fmla="*/ 423768 w 1411583"/>
                <a:gd name="connsiteY9" fmla="*/ 95020 h 698293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256766 w 1411583"/>
                <a:gd name="connsiteY4" fmla="*/ 558307 h 698293"/>
                <a:gd name="connsiteX5" fmla="*/ 459775 w 1411583"/>
                <a:gd name="connsiteY5" fmla="*/ 696223 h 698293"/>
                <a:gd name="connsiteX6" fmla="*/ 1339286 w 1411583"/>
                <a:gd name="connsiteY6" fmla="*/ 680108 h 698293"/>
                <a:gd name="connsiteX7" fmla="*/ 1339286 w 1411583"/>
                <a:gd name="connsiteY7" fmla="*/ 280872 h 698293"/>
                <a:gd name="connsiteX8" fmla="*/ 1160312 w 1411583"/>
                <a:gd name="connsiteY8" fmla="*/ 50279 h 698293"/>
                <a:gd name="connsiteX9" fmla="*/ 795482 w 1411583"/>
                <a:gd name="connsiteY9" fmla="*/ 2094 h 698293"/>
                <a:gd name="connsiteX10" fmla="*/ 423768 w 1411583"/>
                <a:gd name="connsiteY10" fmla="*/ 95020 h 698293"/>
                <a:gd name="connsiteX0" fmla="*/ 424367 w 1412182"/>
                <a:gd name="connsiteY0" fmla="*/ 95020 h 698293"/>
                <a:gd name="connsiteX1" fmla="*/ 193625 w 1412182"/>
                <a:gd name="connsiteY1" fmla="*/ 232475 h 698293"/>
                <a:gd name="connsiteX2" fmla="*/ 600 w 1412182"/>
                <a:gd name="connsiteY2" fmla="*/ 432318 h 698293"/>
                <a:gd name="connsiteX3" fmla="*/ 257365 w 1412182"/>
                <a:gd name="connsiteY3" fmla="*/ 558307 h 698293"/>
                <a:gd name="connsiteX4" fmla="*/ 460374 w 1412182"/>
                <a:gd name="connsiteY4" fmla="*/ 696223 h 698293"/>
                <a:gd name="connsiteX5" fmla="*/ 1339885 w 1412182"/>
                <a:gd name="connsiteY5" fmla="*/ 680108 h 698293"/>
                <a:gd name="connsiteX6" fmla="*/ 1339885 w 1412182"/>
                <a:gd name="connsiteY6" fmla="*/ 280872 h 698293"/>
                <a:gd name="connsiteX7" fmla="*/ 1160911 w 1412182"/>
                <a:gd name="connsiteY7" fmla="*/ 50279 h 698293"/>
                <a:gd name="connsiteX8" fmla="*/ 796081 w 1412182"/>
                <a:gd name="connsiteY8" fmla="*/ 2094 h 698293"/>
                <a:gd name="connsiteX9" fmla="*/ 424367 w 1412182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63644"/>
                <a:gd name="connsiteY0" fmla="*/ 95020 h 698036"/>
                <a:gd name="connsiteX1" fmla="*/ 193236 w 1463644"/>
                <a:gd name="connsiteY1" fmla="*/ 232475 h 698036"/>
                <a:gd name="connsiteX2" fmla="*/ 211 w 1463644"/>
                <a:gd name="connsiteY2" fmla="*/ 432318 h 698036"/>
                <a:gd name="connsiteX3" fmla="*/ 229925 w 1463644"/>
                <a:gd name="connsiteY3" fmla="*/ 587014 h 698036"/>
                <a:gd name="connsiteX4" fmla="*/ 459985 w 1463644"/>
                <a:gd name="connsiteY4" fmla="*/ 696223 h 698036"/>
                <a:gd name="connsiteX5" fmla="*/ 1339496 w 1463644"/>
                <a:gd name="connsiteY5" fmla="*/ 680108 h 698036"/>
                <a:gd name="connsiteX6" fmla="*/ 1438685 w 1463644"/>
                <a:gd name="connsiteY6" fmla="*/ 284974 h 698036"/>
                <a:gd name="connsiteX7" fmla="*/ 1160522 w 1463644"/>
                <a:gd name="connsiteY7" fmla="*/ 50279 h 698036"/>
                <a:gd name="connsiteX8" fmla="*/ 795692 w 1463644"/>
                <a:gd name="connsiteY8" fmla="*/ 2094 h 698036"/>
                <a:gd name="connsiteX9" fmla="*/ 423978 w 1463644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7207 h 700223"/>
                <a:gd name="connsiteX1" fmla="*/ 193312 w 1463720"/>
                <a:gd name="connsiteY1" fmla="*/ 234662 h 700223"/>
                <a:gd name="connsiteX2" fmla="*/ 287 w 1463720"/>
                <a:gd name="connsiteY2" fmla="*/ 434505 h 700223"/>
                <a:gd name="connsiteX3" fmla="*/ 230001 w 1463720"/>
                <a:gd name="connsiteY3" fmla="*/ 589201 h 700223"/>
                <a:gd name="connsiteX4" fmla="*/ 460061 w 1463720"/>
                <a:gd name="connsiteY4" fmla="*/ 698410 h 700223"/>
                <a:gd name="connsiteX5" fmla="*/ 1339572 w 1463720"/>
                <a:gd name="connsiteY5" fmla="*/ 682295 h 700223"/>
                <a:gd name="connsiteX6" fmla="*/ 1438761 w 1463720"/>
                <a:gd name="connsiteY6" fmla="*/ 287161 h 700223"/>
                <a:gd name="connsiteX7" fmla="*/ 1160598 w 1463720"/>
                <a:gd name="connsiteY7" fmla="*/ 52466 h 700223"/>
                <a:gd name="connsiteX8" fmla="*/ 865707 w 1463720"/>
                <a:gd name="connsiteY8" fmla="*/ 31458 h 700223"/>
                <a:gd name="connsiteX9" fmla="*/ 795768 w 1463720"/>
                <a:gd name="connsiteY9" fmla="*/ 4281 h 700223"/>
                <a:gd name="connsiteX10" fmla="*/ 424054 w 1463720"/>
                <a:gd name="connsiteY10" fmla="*/ 97207 h 700223"/>
                <a:gd name="connsiteX0" fmla="*/ 424054 w 1463720"/>
                <a:gd name="connsiteY0" fmla="*/ 70669 h 673685"/>
                <a:gd name="connsiteX1" fmla="*/ 193312 w 1463720"/>
                <a:gd name="connsiteY1" fmla="*/ 208124 h 673685"/>
                <a:gd name="connsiteX2" fmla="*/ 287 w 1463720"/>
                <a:gd name="connsiteY2" fmla="*/ 407967 h 673685"/>
                <a:gd name="connsiteX3" fmla="*/ 230001 w 1463720"/>
                <a:gd name="connsiteY3" fmla="*/ 562663 h 673685"/>
                <a:gd name="connsiteX4" fmla="*/ 460061 w 1463720"/>
                <a:gd name="connsiteY4" fmla="*/ 671872 h 673685"/>
                <a:gd name="connsiteX5" fmla="*/ 1339572 w 1463720"/>
                <a:gd name="connsiteY5" fmla="*/ 655757 h 673685"/>
                <a:gd name="connsiteX6" fmla="*/ 1438761 w 1463720"/>
                <a:gd name="connsiteY6" fmla="*/ 260623 h 673685"/>
                <a:gd name="connsiteX7" fmla="*/ 1160598 w 1463720"/>
                <a:gd name="connsiteY7" fmla="*/ 25928 h 673685"/>
                <a:gd name="connsiteX8" fmla="*/ 865707 w 1463720"/>
                <a:gd name="connsiteY8" fmla="*/ 4920 h 673685"/>
                <a:gd name="connsiteX9" fmla="*/ 424054 w 1463720"/>
                <a:gd name="connsiteY9" fmla="*/ 70669 h 673685"/>
                <a:gd name="connsiteX0" fmla="*/ 423973 w 1463639"/>
                <a:gd name="connsiteY0" fmla="*/ 70669 h 673685"/>
                <a:gd name="connsiteX1" fmla="*/ 270277 w 1463639"/>
                <a:gd name="connsiteY1" fmla="*/ 216081 h 673685"/>
                <a:gd name="connsiteX2" fmla="*/ 206 w 1463639"/>
                <a:gd name="connsiteY2" fmla="*/ 407967 h 673685"/>
                <a:gd name="connsiteX3" fmla="*/ 229920 w 1463639"/>
                <a:gd name="connsiteY3" fmla="*/ 562663 h 673685"/>
                <a:gd name="connsiteX4" fmla="*/ 459980 w 1463639"/>
                <a:gd name="connsiteY4" fmla="*/ 671872 h 673685"/>
                <a:gd name="connsiteX5" fmla="*/ 1339491 w 1463639"/>
                <a:gd name="connsiteY5" fmla="*/ 655757 h 673685"/>
                <a:gd name="connsiteX6" fmla="*/ 1438680 w 1463639"/>
                <a:gd name="connsiteY6" fmla="*/ 260623 h 673685"/>
                <a:gd name="connsiteX7" fmla="*/ 1160517 w 1463639"/>
                <a:gd name="connsiteY7" fmla="*/ 25928 h 673685"/>
                <a:gd name="connsiteX8" fmla="*/ 865626 w 1463639"/>
                <a:gd name="connsiteY8" fmla="*/ 4920 h 673685"/>
                <a:gd name="connsiteX9" fmla="*/ 423973 w 1463639"/>
                <a:gd name="connsiteY9" fmla="*/ 70669 h 673685"/>
                <a:gd name="connsiteX0" fmla="*/ 461508 w 1463639"/>
                <a:gd name="connsiteY0" fmla="*/ 13990 h 680664"/>
                <a:gd name="connsiteX1" fmla="*/ 270277 w 1463639"/>
                <a:gd name="connsiteY1" fmla="*/ 223060 h 680664"/>
                <a:gd name="connsiteX2" fmla="*/ 206 w 1463639"/>
                <a:gd name="connsiteY2" fmla="*/ 414946 h 680664"/>
                <a:gd name="connsiteX3" fmla="*/ 229920 w 1463639"/>
                <a:gd name="connsiteY3" fmla="*/ 569642 h 680664"/>
                <a:gd name="connsiteX4" fmla="*/ 459980 w 1463639"/>
                <a:gd name="connsiteY4" fmla="*/ 678851 h 680664"/>
                <a:gd name="connsiteX5" fmla="*/ 1339491 w 1463639"/>
                <a:gd name="connsiteY5" fmla="*/ 662736 h 680664"/>
                <a:gd name="connsiteX6" fmla="*/ 1438680 w 1463639"/>
                <a:gd name="connsiteY6" fmla="*/ 267602 h 680664"/>
                <a:gd name="connsiteX7" fmla="*/ 1160517 w 1463639"/>
                <a:gd name="connsiteY7" fmla="*/ 32907 h 680664"/>
                <a:gd name="connsiteX8" fmla="*/ 865626 w 1463639"/>
                <a:gd name="connsiteY8" fmla="*/ 11899 h 680664"/>
                <a:gd name="connsiteX9" fmla="*/ 461508 w 1463639"/>
                <a:gd name="connsiteY9" fmla="*/ 13990 h 68066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160517 w 1463639"/>
                <a:gd name="connsiteY7" fmla="*/ 36057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1194"/>
                <a:gd name="connsiteY0" fmla="*/ 17140 h 684068"/>
                <a:gd name="connsiteX1" fmla="*/ 270277 w 1461194"/>
                <a:gd name="connsiteY1" fmla="*/ 226210 h 684068"/>
                <a:gd name="connsiteX2" fmla="*/ 206 w 1461194"/>
                <a:gd name="connsiteY2" fmla="*/ 418096 h 684068"/>
                <a:gd name="connsiteX3" fmla="*/ 229920 w 1461194"/>
                <a:gd name="connsiteY3" fmla="*/ 572792 h 684068"/>
                <a:gd name="connsiteX4" fmla="*/ 511344 w 1461194"/>
                <a:gd name="connsiteY4" fmla="*/ 683593 h 684068"/>
                <a:gd name="connsiteX5" fmla="*/ 1339491 w 1461194"/>
                <a:gd name="connsiteY5" fmla="*/ 665886 h 684068"/>
                <a:gd name="connsiteX6" fmla="*/ 1438680 w 1461194"/>
                <a:gd name="connsiteY6" fmla="*/ 270752 h 684068"/>
                <a:gd name="connsiteX7" fmla="*/ 1202003 w 1461194"/>
                <a:gd name="connsiteY7" fmla="*/ 34465 h 684068"/>
                <a:gd name="connsiteX8" fmla="*/ 875503 w 1461194"/>
                <a:gd name="connsiteY8" fmla="*/ 3909 h 684068"/>
                <a:gd name="connsiteX9" fmla="*/ 461508 w 1461194"/>
                <a:gd name="connsiteY9" fmla="*/ 17140 h 684068"/>
                <a:gd name="connsiteX0" fmla="*/ 461508 w 1461194"/>
                <a:gd name="connsiteY0" fmla="*/ 17140 h 700889"/>
                <a:gd name="connsiteX1" fmla="*/ 270277 w 1461194"/>
                <a:gd name="connsiteY1" fmla="*/ 226210 h 700889"/>
                <a:gd name="connsiteX2" fmla="*/ 206 w 1461194"/>
                <a:gd name="connsiteY2" fmla="*/ 418096 h 700889"/>
                <a:gd name="connsiteX3" fmla="*/ 229920 w 1461194"/>
                <a:gd name="connsiteY3" fmla="*/ 572792 h 700889"/>
                <a:gd name="connsiteX4" fmla="*/ 511344 w 1461194"/>
                <a:gd name="connsiteY4" fmla="*/ 683593 h 700889"/>
                <a:gd name="connsiteX5" fmla="*/ 1339491 w 1461194"/>
                <a:gd name="connsiteY5" fmla="*/ 665886 h 700889"/>
                <a:gd name="connsiteX6" fmla="*/ 1438680 w 1461194"/>
                <a:gd name="connsiteY6" fmla="*/ 270752 h 700889"/>
                <a:gd name="connsiteX7" fmla="*/ 1202003 w 1461194"/>
                <a:gd name="connsiteY7" fmla="*/ 34465 h 700889"/>
                <a:gd name="connsiteX8" fmla="*/ 875503 w 1461194"/>
                <a:gd name="connsiteY8" fmla="*/ 3909 h 700889"/>
                <a:gd name="connsiteX9" fmla="*/ 461508 w 1461194"/>
                <a:gd name="connsiteY9" fmla="*/ 17140 h 700889"/>
                <a:gd name="connsiteX0" fmla="*/ 462271 w 1461957"/>
                <a:gd name="connsiteY0" fmla="*/ 17140 h 700889"/>
                <a:gd name="connsiteX1" fmla="*/ 271040 w 1461957"/>
                <a:gd name="connsiteY1" fmla="*/ 226210 h 700889"/>
                <a:gd name="connsiteX2" fmla="*/ 969 w 1461957"/>
                <a:gd name="connsiteY2" fmla="*/ 418096 h 700889"/>
                <a:gd name="connsiteX3" fmla="*/ 191173 w 1461957"/>
                <a:gd name="connsiteY3" fmla="*/ 596664 h 700889"/>
                <a:gd name="connsiteX4" fmla="*/ 512107 w 1461957"/>
                <a:gd name="connsiteY4" fmla="*/ 683593 h 700889"/>
                <a:gd name="connsiteX5" fmla="*/ 1340254 w 1461957"/>
                <a:gd name="connsiteY5" fmla="*/ 665886 h 700889"/>
                <a:gd name="connsiteX6" fmla="*/ 1439443 w 1461957"/>
                <a:gd name="connsiteY6" fmla="*/ 270752 h 700889"/>
                <a:gd name="connsiteX7" fmla="*/ 1202766 w 1461957"/>
                <a:gd name="connsiteY7" fmla="*/ 34465 h 700889"/>
                <a:gd name="connsiteX8" fmla="*/ 876266 w 1461957"/>
                <a:gd name="connsiteY8" fmla="*/ 3909 h 700889"/>
                <a:gd name="connsiteX9" fmla="*/ 462271 w 1461957"/>
                <a:gd name="connsiteY9" fmla="*/ 17140 h 700889"/>
                <a:gd name="connsiteX0" fmla="*/ 461558 w 1461244"/>
                <a:gd name="connsiteY0" fmla="*/ 17140 h 700889"/>
                <a:gd name="connsiteX1" fmla="*/ 270327 w 1461244"/>
                <a:gd name="connsiteY1" fmla="*/ 226210 h 700889"/>
                <a:gd name="connsiteX2" fmla="*/ 256 w 1461244"/>
                <a:gd name="connsiteY2" fmla="*/ 418096 h 700889"/>
                <a:gd name="connsiteX3" fmla="*/ 190460 w 1461244"/>
                <a:gd name="connsiteY3" fmla="*/ 596664 h 700889"/>
                <a:gd name="connsiteX4" fmla="*/ 511394 w 1461244"/>
                <a:gd name="connsiteY4" fmla="*/ 683593 h 700889"/>
                <a:gd name="connsiteX5" fmla="*/ 1339541 w 1461244"/>
                <a:gd name="connsiteY5" fmla="*/ 665886 h 700889"/>
                <a:gd name="connsiteX6" fmla="*/ 1438730 w 1461244"/>
                <a:gd name="connsiteY6" fmla="*/ 270752 h 700889"/>
                <a:gd name="connsiteX7" fmla="*/ 1202053 w 1461244"/>
                <a:gd name="connsiteY7" fmla="*/ 34465 h 700889"/>
                <a:gd name="connsiteX8" fmla="*/ 875553 w 1461244"/>
                <a:gd name="connsiteY8" fmla="*/ 3909 h 700889"/>
                <a:gd name="connsiteX9" fmla="*/ 461558 w 1461244"/>
                <a:gd name="connsiteY9" fmla="*/ 17140 h 700889"/>
                <a:gd name="connsiteX0" fmla="*/ 463884 w 1463570"/>
                <a:gd name="connsiteY0" fmla="*/ 17140 h 700889"/>
                <a:gd name="connsiteX1" fmla="*/ 272653 w 1463570"/>
                <a:gd name="connsiteY1" fmla="*/ 226210 h 700889"/>
                <a:gd name="connsiteX2" fmla="*/ 2582 w 1463570"/>
                <a:gd name="connsiteY2" fmla="*/ 418096 h 700889"/>
                <a:gd name="connsiteX3" fmla="*/ 155251 w 1463570"/>
                <a:gd name="connsiteY3" fmla="*/ 630085 h 700889"/>
                <a:gd name="connsiteX4" fmla="*/ 513720 w 1463570"/>
                <a:gd name="connsiteY4" fmla="*/ 683593 h 700889"/>
                <a:gd name="connsiteX5" fmla="*/ 1341867 w 1463570"/>
                <a:gd name="connsiteY5" fmla="*/ 665886 h 700889"/>
                <a:gd name="connsiteX6" fmla="*/ 1441056 w 1463570"/>
                <a:gd name="connsiteY6" fmla="*/ 270752 h 700889"/>
                <a:gd name="connsiteX7" fmla="*/ 1204379 w 1463570"/>
                <a:gd name="connsiteY7" fmla="*/ 34465 h 700889"/>
                <a:gd name="connsiteX8" fmla="*/ 877879 w 1463570"/>
                <a:gd name="connsiteY8" fmla="*/ 3909 h 700889"/>
                <a:gd name="connsiteX9" fmla="*/ 463884 w 1463570"/>
                <a:gd name="connsiteY9" fmla="*/ 17140 h 700889"/>
                <a:gd name="connsiteX0" fmla="*/ 463884 w 1465533"/>
                <a:gd name="connsiteY0" fmla="*/ 17140 h 708314"/>
                <a:gd name="connsiteX1" fmla="*/ 272653 w 1465533"/>
                <a:gd name="connsiteY1" fmla="*/ 226210 h 708314"/>
                <a:gd name="connsiteX2" fmla="*/ 2582 w 1465533"/>
                <a:gd name="connsiteY2" fmla="*/ 418096 h 708314"/>
                <a:gd name="connsiteX3" fmla="*/ 155251 w 1465533"/>
                <a:gd name="connsiteY3" fmla="*/ 630085 h 708314"/>
                <a:gd name="connsiteX4" fmla="*/ 472234 w 1465533"/>
                <a:gd name="connsiteY4" fmla="*/ 699508 h 708314"/>
                <a:gd name="connsiteX5" fmla="*/ 1341867 w 1465533"/>
                <a:gd name="connsiteY5" fmla="*/ 665886 h 708314"/>
                <a:gd name="connsiteX6" fmla="*/ 1441056 w 1465533"/>
                <a:gd name="connsiteY6" fmla="*/ 270752 h 708314"/>
                <a:gd name="connsiteX7" fmla="*/ 1204379 w 1465533"/>
                <a:gd name="connsiteY7" fmla="*/ 34465 h 708314"/>
                <a:gd name="connsiteX8" fmla="*/ 877879 w 1465533"/>
                <a:gd name="connsiteY8" fmla="*/ 3909 h 708314"/>
                <a:gd name="connsiteX9" fmla="*/ 463884 w 1465533"/>
                <a:gd name="connsiteY9" fmla="*/ 17140 h 708314"/>
                <a:gd name="connsiteX0" fmla="*/ 463884 w 1467792"/>
                <a:gd name="connsiteY0" fmla="*/ 17140 h 717887"/>
                <a:gd name="connsiteX1" fmla="*/ 272653 w 1467792"/>
                <a:gd name="connsiteY1" fmla="*/ 226210 h 717887"/>
                <a:gd name="connsiteX2" fmla="*/ 2582 w 1467792"/>
                <a:gd name="connsiteY2" fmla="*/ 418096 h 717887"/>
                <a:gd name="connsiteX3" fmla="*/ 155251 w 1467792"/>
                <a:gd name="connsiteY3" fmla="*/ 630085 h 717887"/>
                <a:gd name="connsiteX4" fmla="*/ 426797 w 1467792"/>
                <a:gd name="connsiteY4" fmla="*/ 715423 h 717887"/>
                <a:gd name="connsiteX5" fmla="*/ 1341867 w 1467792"/>
                <a:gd name="connsiteY5" fmla="*/ 665886 h 717887"/>
                <a:gd name="connsiteX6" fmla="*/ 1441056 w 1467792"/>
                <a:gd name="connsiteY6" fmla="*/ 270752 h 717887"/>
                <a:gd name="connsiteX7" fmla="*/ 1204379 w 1467792"/>
                <a:gd name="connsiteY7" fmla="*/ 34465 h 717887"/>
                <a:gd name="connsiteX8" fmla="*/ 877879 w 1467792"/>
                <a:gd name="connsiteY8" fmla="*/ 3909 h 717887"/>
                <a:gd name="connsiteX9" fmla="*/ 463884 w 1467792"/>
                <a:gd name="connsiteY9" fmla="*/ 17140 h 717887"/>
                <a:gd name="connsiteX0" fmla="*/ 467587 w 1471495"/>
                <a:gd name="connsiteY0" fmla="*/ 17140 h 717887"/>
                <a:gd name="connsiteX1" fmla="*/ 276356 w 1471495"/>
                <a:gd name="connsiteY1" fmla="*/ 226210 h 717887"/>
                <a:gd name="connsiteX2" fmla="*/ 6285 w 1471495"/>
                <a:gd name="connsiteY2" fmla="*/ 418096 h 717887"/>
                <a:gd name="connsiteX3" fmla="*/ 117468 w 1471495"/>
                <a:gd name="connsiteY3" fmla="*/ 633268 h 717887"/>
                <a:gd name="connsiteX4" fmla="*/ 430500 w 1471495"/>
                <a:gd name="connsiteY4" fmla="*/ 715423 h 717887"/>
                <a:gd name="connsiteX5" fmla="*/ 1345570 w 1471495"/>
                <a:gd name="connsiteY5" fmla="*/ 665886 h 717887"/>
                <a:gd name="connsiteX6" fmla="*/ 1444759 w 1471495"/>
                <a:gd name="connsiteY6" fmla="*/ 270752 h 717887"/>
                <a:gd name="connsiteX7" fmla="*/ 1208082 w 1471495"/>
                <a:gd name="connsiteY7" fmla="*/ 34465 h 717887"/>
                <a:gd name="connsiteX8" fmla="*/ 881582 w 1471495"/>
                <a:gd name="connsiteY8" fmla="*/ 3909 h 717887"/>
                <a:gd name="connsiteX9" fmla="*/ 467587 w 1471495"/>
                <a:gd name="connsiteY9" fmla="*/ 17140 h 717887"/>
                <a:gd name="connsiteX0" fmla="*/ 437440 w 1471495"/>
                <a:gd name="connsiteY0" fmla="*/ 12273 h 732696"/>
                <a:gd name="connsiteX1" fmla="*/ 276356 w 1471495"/>
                <a:gd name="connsiteY1" fmla="*/ 241019 h 732696"/>
                <a:gd name="connsiteX2" fmla="*/ 6285 w 1471495"/>
                <a:gd name="connsiteY2" fmla="*/ 432905 h 732696"/>
                <a:gd name="connsiteX3" fmla="*/ 117468 w 1471495"/>
                <a:gd name="connsiteY3" fmla="*/ 648077 h 732696"/>
                <a:gd name="connsiteX4" fmla="*/ 430500 w 1471495"/>
                <a:gd name="connsiteY4" fmla="*/ 730232 h 732696"/>
                <a:gd name="connsiteX5" fmla="*/ 1345570 w 1471495"/>
                <a:gd name="connsiteY5" fmla="*/ 680695 h 732696"/>
                <a:gd name="connsiteX6" fmla="*/ 1444759 w 1471495"/>
                <a:gd name="connsiteY6" fmla="*/ 285561 h 732696"/>
                <a:gd name="connsiteX7" fmla="*/ 1208082 w 1471495"/>
                <a:gd name="connsiteY7" fmla="*/ 49274 h 732696"/>
                <a:gd name="connsiteX8" fmla="*/ 881582 w 1471495"/>
                <a:gd name="connsiteY8" fmla="*/ 18718 h 732696"/>
                <a:gd name="connsiteX9" fmla="*/ 437440 w 1471495"/>
                <a:gd name="connsiteY9" fmla="*/ 12273 h 732696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08082 w 1471495"/>
                <a:gd name="connsiteY7" fmla="*/ 64541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13735 w 1471495"/>
                <a:gd name="connsiteY7" fmla="*/ 87794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5352 w 1469407"/>
                <a:gd name="connsiteY0" fmla="*/ 27540 h 747963"/>
                <a:gd name="connsiteX1" fmla="*/ 236062 w 1469407"/>
                <a:gd name="connsiteY1" fmla="*/ 246705 h 747963"/>
                <a:gd name="connsiteX2" fmla="*/ 4197 w 1469407"/>
                <a:gd name="connsiteY2" fmla="*/ 448172 h 747963"/>
                <a:gd name="connsiteX3" fmla="*/ 115380 w 1469407"/>
                <a:gd name="connsiteY3" fmla="*/ 663344 h 747963"/>
                <a:gd name="connsiteX4" fmla="*/ 428412 w 1469407"/>
                <a:gd name="connsiteY4" fmla="*/ 745499 h 747963"/>
                <a:gd name="connsiteX5" fmla="*/ 1343482 w 1469407"/>
                <a:gd name="connsiteY5" fmla="*/ 695962 h 747963"/>
                <a:gd name="connsiteX6" fmla="*/ 1442671 w 1469407"/>
                <a:gd name="connsiteY6" fmla="*/ 300828 h 747963"/>
                <a:gd name="connsiteX7" fmla="*/ 1211647 w 1469407"/>
                <a:gd name="connsiteY7" fmla="*/ 87794 h 747963"/>
                <a:gd name="connsiteX8" fmla="*/ 903988 w 1469407"/>
                <a:gd name="connsiteY8" fmla="*/ 0 h 747963"/>
                <a:gd name="connsiteX9" fmla="*/ 435352 w 1469407"/>
                <a:gd name="connsiteY9" fmla="*/ 27540 h 747963"/>
                <a:gd name="connsiteX0" fmla="*/ 287738 w 1469407"/>
                <a:gd name="connsiteY0" fmla="*/ 16581 h 752973"/>
                <a:gd name="connsiteX1" fmla="*/ 236062 w 1469407"/>
                <a:gd name="connsiteY1" fmla="*/ 251715 h 752973"/>
                <a:gd name="connsiteX2" fmla="*/ 4197 w 1469407"/>
                <a:gd name="connsiteY2" fmla="*/ 453182 h 752973"/>
                <a:gd name="connsiteX3" fmla="*/ 115380 w 1469407"/>
                <a:gd name="connsiteY3" fmla="*/ 668354 h 752973"/>
                <a:gd name="connsiteX4" fmla="*/ 428412 w 1469407"/>
                <a:gd name="connsiteY4" fmla="*/ 750509 h 752973"/>
                <a:gd name="connsiteX5" fmla="*/ 1343482 w 1469407"/>
                <a:gd name="connsiteY5" fmla="*/ 700972 h 752973"/>
                <a:gd name="connsiteX6" fmla="*/ 1442671 w 1469407"/>
                <a:gd name="connsiteY6" fmla="*/ 305838 h 752973"/>
                <a:gd name="connsiteX7" fmla="*/ 1211647 w 1469407"/>
                <a:gd name="connsiteY7" fmla="*/ 92804 h 752973"/>
                <a:gd name="connsiteX8" fmla="*/ 903988 w 1469407"/>
                <a:gd name="connsiteY8" fmla="*/ 5010 h 752973"/>
                <a:gd name="connsiteX9" fmla="*/ 287738 w 1469407"/>
                <a:gd name="connsiteY9" fmla="*/ 16581 h 752973"/>
                <a:gd name="connsiteX0" fmla="*/ 284280 w 1465949"/>
                <a:gd name="connsiteY0" fmla="*/ 16581 h 752973"/>
                <a:gd name="connsiteX1" fmla="*/ 153170 w 1465949"/>
                <a:gd name="connsiteY1" fmla="*/ 241755 h 752973"/>
                <a:gd name="connsiteX2" fmla="*/ 739 w 1465949"/>
                <a:gd name="connsiteY2" fmla="*/ 453182 h 752973"/>
                <a:gd name="connsiteX3" fmla="*/ 111922 w 1465949"/>
                <a:gd name="connsiteY3" fmla="*/ 668354 h 752973"/>
                <a:gd name="connsiteX4" fmla="*/ 424954 w 1465949"/>
                <a:gd name="connsiteY4" fmla="*/ 750509 h 752973"/>
                <a:gd name="connsiteX5" fmla="*/ 1340024 w 1465949"/>
                <a:gd name="connsiteY5" fmla="*/ 700972 h 752973"/>
                <a:gd name="connsiteX6" fmla="*/ 1439213 w 1465949"/>
                <a:gd name="connsiteY6" fmla="*/ 305838 h 752973"/>
                <a:gd name="connsiteX7" fmla="*/ 1208189 w 1465949"/>
                <a:gd name="connsiteY7" fmla="*/ 92804 h 752973"/>
                <a:gd name="connsiteX8" fmla="*/ 900530 w 1465949"/>
                <a:gd name="connsiteY8" fmla="*/ 5010 h 752973"/>
                <a:gd name="connsiteX9" fmla="*/ 284280 w 1465949"/>
                <a:gd name="connsiteY9" fmla="*/ 16581 h 752973"/>
                <a:gd name="connsiteX0" fmla="*/ 215678 w 1465949"/>
                <a:gd name="connsiteY0" fmla="*/ 15568 h 755280"/>
                <a:gd name="connsiteX1" fmla="*/ 153170 w 1465949"/>
                <a:gd name="connsiteY1" fmla="*/ 244062 h 755280"/>
                <a:gd name="connsiteX2" fmla="*/ 739 w 1465949"/>
                <a:gd name="connsiteY2" fmla="*/ 455489 h 755280"/>
                <a:gd name="connsiteX3" fmla="*/ 111922 w 1465949"/>
                <a:gd name="connsiteY3" fmla="*/ 670661 h 755280"/>
                <a:gd name="connsiteX4" fmla="*/ 424954 w 1465949"/>
                <a:gd name="connsiteY4" fmla="*/ 752816 h 755280"/>
                <a:gd name="connsiteX5" fmla="*/ 1340024 w 1465949"/>
                <a:gd name="connsiteY5" fmla="*/ 703279 h 755280"/>
                <a:gd name="connsiteX6" fmla="*/ 1439213 w 1465949"/>
                <a:gd name="connsiteY6" fmla="*/ 308145 h 755280"/>
                <a:gd name="connsiteX7" fmla="*/ 1208189 w 1465949"/>
                <a:gd name="connsiteY7" fmla="*/ 95111 h 755280"/>
                <a:gd name="connsiteX8" fmla="*/ 900530 w 1465949"/>
                <a:gd name="connsiteY8" fmla="*/ 7317 h 755280"/>
                <a:gd name="connsiteX9" fmla="*/ 215678 w 1465949"/>
                <a:gd name="connsiteY9" fmla="*/ 15568 h 755280"/>
                <a:gd name="connsiteX0" fmla="*/ 158423 w 1408694"/>
                <a:gd name="connsiteY0" fmla="*/ 15568 h 755280"/>
                <a:gd name="connsiteX1" fmla="*/ 95915 w 1408694"/>
                <a:gd name="connsiteY1" fmla="*/ 244062 h 755280"/>
                <a:gd name="connsiteX2" fmla="*/ 9068 w 1408694"/>
                <a:gd name="connsiteY2" fmla="*/ 472501 h 755280"/>
                <a:gd name="connsiteX3" fmla="*/ 54667 w 1408694"/>
                <a:gd name="connsiteY3" fmla="*/ 670661 h 755280"/>
                <a:gd name="connsiteX4" fmla="*/ 367699 w 1408694"/>
                <a:gd name="connsiteY4" fmla="*/ 752816 h 755280"/>
                <a:gd name="connsiteX5" fmla="*/ 1282769 w 1408694"/>
                <a:gd name="connsiteY5" fmla="*/ 703279 h 755280"/>
                <a:gd name="connsiteX6" fmla="*/ 1381958 w 1408694"/>
                <a:gd name="connsiteY6" fmla="*/ 308145 h 755280"/>
                <a:gd name="connsiteX7" fmla="*/ 1150934 w 1408694"/>
                <a:gd name="connsiteY7" fmla="*/ 95111 h 755280"/>
                <a:gd name="connsiteX8" fmla="*/ 843275 w 1408694"/>
                <a:gd name="connsiteY8" fmla="*/ 7317 h 755280"/>
                <a:gd name="connsiteX9" fmla="*/ 158423 w 1408694"/>
                <a:gd name="connsiteY9" fmla="*/ 15568 h 755280"/>
                <a:gd name="connsiteX0" fmla="*/ 151540 w 1401811"/>
                <a:gd name="connsiteY0" fmla="*/ 15568 h 755280"/>
                <a:gd name="connsiteX1" fmla="*/ 89032 w 1401811"/>
                <a:gd name="connsiteY1" fmla="*/ 244062 h 755280"/>
                <a:gd name="connsiteX2" fmla="*/ 2185 w 1401811"/>
                <a:gd name="connsiteY2" fmla="*/ 472501 h 755280"/>
                <a:gd name="connsiteX3" fmla="*/ 67073 w 1401811"/>
                <a:gd name="connsiteY3" fmla="*/ 640039 h 755280"/>
                <a:gd name="connsiteX4" fmla="*/ 360816 w 1401811"/>
                <a:gd name="connsiteY4" fmla="*/ 752816 h 755280"/>
                <a:gd name="connsiteX5" fmla="*/ 1275886 w 1401811"/>
                <a:gd name="connsiteY5" fmla="*/ 703279 h 755280"/>
                <a:gd name="connsiteX6" fmla="*/ 1375075 w 1401811"/>
                <a:gd name="connsiteY6" fmla="*/ 308145 h 755280"/>
                <a:gd name="connsiteX7" fmla="*/ 1144051 w 1401811"/>
                <a:gd name="connsiteY7" fmla="*/ 95111 h 755280"/>
                <a:gd name="connsiteX8" fmla="*/ 836392 w 1401811"/>
                <a:gd name="connsiteY8" fmla="*/ 7317 h 755280"/>
                <a:gd name="connsiteX9" fmla="*/ 151540 w 1401811"/>
                <a:gd name="connsiteY9" fmla="*/ 15568 h 755280"/>
                <a:gd name="connsiteX0" fmla="*/ 154312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154312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235452 w 1404583"/>
                <a:gd name="connsiteY7" fmla="*/ 78019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256 w 1404370"/>
                <a:gd name="connsiteY0" fmla="*/ 8251 h 747963"/>
                <a:gd name="connsiteX1" fmla="*/ 127207 w 1404370"/>
                <a:gd name="connsiteY1" fmla="*/ 62648 h 747963"/>
                <a:gd name="connsiteX2" fmla="*/ 4744 w 1404370"/>
                <a:gd name="connsiteY2" fmla="*/ 465184 h 747963"/>
                <a:gd name="connsiteX3" fmla="*/ 69632 w 1404370"/>
                <a:gd name="connsiteY3" fmla="*/ 632722 h 747963"/>
                <a:gd name="connsiteX4" fmla="*/ 363375 w 1404370"/>
                <a:gd name="connsiteY4" fmla="*/ 745499 h 747963"/>
                <a:gd name="connsiteX5" fmla="*/ 1278445 w 1404370"/>
                <a:gd name="connsiteY5" fmla="*/ 695962 h 747963"/>
                <a:gd name="connsiteX6" fmla="*/ 1377634 w 1404370"/>
                <a:gd name="connsiteY6" fmla="*/ 300828 h 747963"/>
                <a:gd name="connsiteX7" fmla="*/ 1235239 w 1404370"/>
                <a:gd name="connsiteY7" fmla="*/ 64951 h 747963"/>
                <a:gd name="connsiteX8" fmla="*/ 838951 w 1404370"/>
                <a:gd name="connsiteY8" fmla="*/ 0 h 747963"/>
                <a:gd name="connsiteX9" fmla="*/ 231256 w 1404370"/>
                <a:gd name="connsiteY9" fmla="*/ 8251 h 747963"/>
                <a:gd name="connsiteX0" fmla="*/ 215386 w 1388500"/>
                <a:gd name="connsiteY0" fmla="*/ 8251 h 747963"/>
                <a:gd name="connsiteX1" fmla="*/ 111337 w 1388500"/>
                <a:gd name="connsiteY1" fmla="*/ 62648 h 747963"/>
                <a:gd name="connsiteX2" fmla="*/ 11592 w 1388500"/>
                <a:gd name="connsiteY2" fmla="*/ 300323 h 747963"/>
                <a:gd name="connsiteX3" fmla="*/ 53762 w 1388500"/>
                <a:gd name="connsiteY3" fmla="*/ 632722 h 747963"/>
                <a:gd name="connsiteX4" fmla="*/ 347505 w 1388500"/>
                <a:gd name="connsiteY4" fmla="*/ 745499 h 747963"/>
                <a:gd name="connsiteX5" fmla="*/ 1262575 w 1388500"/>
                <a:gd name="connsiteY5" fmla="*/ 695962 h 747963"/>
                <a:gd name="connsiteX6" fmla="*/ 1361764 w 1388500"/>
                <a:gd name="connsiteY6" fmla="*/ 300828 h 747963"/>
                <a:gd name="connsiteX7" fmla="*/ 1219369 w 1388500"/>
                <a:gd name="connsiteY7" fmla="*/ 64951 h 747963"/>
                <a:gd name="connsiteX8" fmla="*/ 823081 w 1388500"/>
                <a:gd name="connsiteY8" fmla="*/ 0 h 747963"/>
                <a:gd name="connsiteX9" fmla="*/ 215386 w 1388500"/>
                <a:gd name="connsiteY9" fmla="*/ 8251 h 747963"/>
                <a:gd name="connsiteX0" fmla="*/ 216608 w 1389722"/>
                <a:gd name="connsiteY0" fmla="*/ 8251 h 747963"/>
                <a:gd name="connsiteX1" fmla="*/ 112559 w 1389722"/>
                <a:gd name="connsiteY1" fmla="*/ 62648 h 747963"/>
                <a:gd name="connsiteX2" fmla="*/ 12814 w 1389722"/>
                <a:gd name="connsiteY2" fmla="*/ 300323 h 747963"/>
                <a:gd name="connsiteX3" fmla="*/ 54984 w 1389722"/>
                <a:gd name="connsiteY3" fmla="*/ 632722 h 747963"/>
                <a:gd name="connsiteX4" fmla="*/ 348727 w 1389722"/>
                <a:gd name="connsiteY4" fmla="*/ 745499 h 747963"/>
                <a:gd name="connsiteX5" fmla="*/ 1263797 w 1389722"/>
                <a:gd name="connsiteY5" fmla="*/ 695962 h 747963"/>
                <a:gd name="connsiteX6" fmla="*/ 1362986 w 1389722"/>
                <a:gd name="connsiteY6" fmla="*/ 300828 h 747963"/>
                <a:gd name="connsiteX7" fmla="*/ 1220591 w 1389722"/>
                <a:gd name="connsiteY7" fmla="*/ 64951 h 747963"/>
                <a:gd name="connsiteX8" fmla="*/ 824303 w 1389722"/>
                <a:gd name="connsiteY8" fmla="*/ 0 h 747963"/>
                <a:gd name="connsiteX9" fmla="*/ 216608 w 1389722"/>
                <a:gd name="connsiteY9" fmla="*/ 8251 h 747963"/>
                <a:gd name="connsiteX0" fmla="*/ 216608 w 1389722"/>
                <a:gd name="connsiteY0" fmla="*/ 79781 h 819493"/>
                <a:gd name="connsiteX1" fmla="*/ 112559 w 1389722"/>
                <a:gd name="connsiteY1" fmla="*/ 134178 h 819493"/>
                <a:gd name="connsiteX2" fmla="*/ 12814 w 1389722"/>
                <a:gd name="connsiteY2" fmla="*/ 371853 h 819493"/>
                <a:gd name="connsiteX3" fmla="*/ 54984 w 1389722"/>
                <a:gd name="connsiteY3" fmla="*/ 704252 h 819493"/>
                <a:gd name="connsiteX4" fmla="*/ 348727 w 1389722"/>
                <a:gd name="connsiteY4" fmla="*/ 817029 h 819493"/>
                <a:gd name="connsiteX5" fmla="*/ 1263797 w 1389722"/>
                <a:gd name="connsiteY5" fmla="*/ 767492 h 819493"/>
                <a:gd name="connsiteX6" fmla="*/ 1362986 w 1389722"/>
                <a:gd name="connsiteY6" fmla="*/ 372358 h 819493"/>
                <a:gd name="connsiteX7" fmla="*/ 1301587 w 1389722"/>
                <a:gd name="connsiteY7" fmla="*/ 11721 h 819493"/>
                <a:gd name="connsiteX8" fmla="*/ 824303 w 1389722"/>
                <a:gd name="connsiteY8" fmla="*/ 71530 h 819493"/>
                <a:gd name="connsiteX9" fmla="*/ 216608 w 1389722"/>
                <a:gd name="connsiteY9" fmla="*/ 79781 h 819493"/>
                <a:gd name="connsiteX0" fmla="*/ 216608 w 1400780"/>
                <a:gd name="connsiteY0" fmla="*/ 79781 h 820631"/>
                <a:gd name="connsiteX1" fmla="*/ 112559 w 1400780"/>
                <a:gd name="connsiteY1" fmla="*/ 134178 h 820631"/>
                <a:gd name="connsiteX2" fmla="*/ 12814 w 1400780"/>
                <a:gd name="connsiteY2" fmla="*/ 371853 h 820631"/>
                <a:gd name="connsiteX3" fmla="*/ 54984 w 1400780"/>
                <a:gd name="connsiteY3" fmla="*/ 704252 h 820631"/>
                <a:gd name="connsiteX4" fmla="*/ 348727 w 1400780"/>
                <a:gd name="connsiteY4" fmla="*/ 817029 h 820631"/>
                <a:gd name="connsiteX5" fmla="*/ 1263797 w 1400780"/>
                <a:gd name="connsiteY5" fmla="*/ 767492 h 820631"/>
                <a:gd name="connsiteX6" fmla="*/ 1378790 w 1400780"/>
                <a:gd name="connsiteY6" fmla="*/ 350080 h 820631"/>
                <a:gd name="connsiteX7" fmla="*/ 1301587 w 1400780"/>
                <a:gd name="connsiteY7" fmla="*/ 11721 h 820631"/>
                <a:gd name="connsiteX8" fmla="*/ 824303 w 1400780"/>
                <a:gd name="connsiteY8" fmla="*/ 71530 h 820631"/>
                <a:gd name="connsiteX9" fmla="*/ 216608 w 1400780"/>
                <a:gd name="connsiteY9" fmla="*/ 79781 h 820631"/>
                <a:gd name="connsiteX0" fmla="*/ 216608 w 1388697"/>
                <a:gd name="connsiteY0" fmla="*/ 79781 h 820631"/>
                <a:gd name="connsiteX1" fmla="*/ 112559 w 1388697"/>
                <a:gd name="connsiteY1" fmla="*/ 134178 h 820631"/>
                <a:gd name="connsiteX2" fmla="*/ 12814 w 1388697"/>
                <a:gd name="connsiteY2" fmla="*/ 371853 h 820631"/>
                <a:gd name="connsiteX3" fmla="*/ 54984 w 1388697"/>
                <a:gd name="connsiteY3" fmla="*/ 704252 h 820631"/>
                <a:gd name="connsiteX4" fmla="*/ 348727 w 1388697"/>
                <a:gd name="connsiteY4" fmla="*/ 817029 h 820631"/>
                <a:gd name="connsiteX5" fmla="*/ 1263797 w 1388697"/>
                <a:gd name="connsiteY5" fmla="*/ 767492 h 820631"/>
                <a:gd name="connsiteX6" fmla="*/ 1378790 w 1388697"/>
                <a:gd name="connsiteY6" fmla="*/ 350080 h 820631"/>
                <a:gd name="connsiteX7" fmla="*/ 1301587 w 1388697"/>
                <a:gd name="connsiteY7" fmla="*/ 11721 h 820631"/>
                <a:gd name="connsiteX8" fmla="*/ 824303 w 1388697"/>
                <a:gd name="connsiteY8" fmla="*/ 71530 h 820631"/>
                <a:gd name="connsiteX9" fmla="*/ 216608 w 1388697"/>
                <a:gd name="connsiteY9" fmla="*/ 79781 h 820631"/>
                <a:gd name="connsiteX0" fmla="*/ 216608 w 1391225"/>
                <a:gd name="connsiteY0" fmla="*/ 79781 h 826967"/>
                <a:gd name="connsiteX1" fmla="*/ 112559 w 1391225"/>
                <a:gd name="connsiteY1" fmla="*/ 134178 h 826967"/>
                <a:gd name="connsiteX2" fmla="*/ 12814 w 1391225"/>
                <a:gd name="connsiteY2" fmla="*/ 371853 h 826967"/>
                <a:gd name="connsiteX3" fmla="*/ 54984 w 1391225"/>
                <a:gd name="connsiteY3" fmla="*/ 704252 h 826967"/>
                <a:gd name="connsiteX4" fmla="*/ 348727 w 1391225"/>
                <a:gd name="connsiteY4" fmla="*/ 817029 h 826967"/>
                <a:gd name="connsiteX5" fmla="*/ 1270711 w 1391225"/>
                <a:gd name="connsiteY5" fmla="*/ 780860 h 826967"/>
                <a:gd name="connsiteX6" fmla="*/ 1378790 w 1391225"/>
                <a:gd name="connsiteY6" fmla="*/ 350080 h 826967"/>
                <a:gd name="connsiteX7" fmla="*/ 1301587 w 1391225"/>
                <a:gd name="connsiteY7" fmla="*/ 11721 h 826967"/>
                <a:gd name="connsiteX8" fmla="*/ 824303 w 1391225"/>
                <a:gd name="connsiteY8" fmla="*/ 71530 h 826967"/>
                <a:gd name="connsiteX9" fmla="*/ 216608 w 1391225"/>
                <a:gd name="connsiteY9" fmla="*/ 79781 h 826967"/>
                <a:gd name="connsiteX0" fmla="*/ 216608 w 1379141"/>
                <a:gd name="connsiteY0" fmla="*/ 79781 h 826967"/>
                <a:gd name="connsiteX1" fmla="*/ 112559 w 1379141"/>
                <a:gd name="connsiteY1" fmla="*/ 134178 h 826967"/>
                <a:gd name="connsiteX2" fmla="*/ 12814 w 1379141"/>
                <a:gd name="connsiteY2" fmla="*/ 371853 h 826967"/>
                <a:gd name="connsiteX3" fmla="*/ 54984 w 1379141"/>
                <a:gd name="connsiteY3" fmla="*/ 704252 h 826967"/>
                <a:gd name="connsiteX4" fmla="*/ 348727 w 1379141"/>
                <a:gd name="connsiteY4" fmla="*/ 817029 h 826967"/>
                <a:gd name="connsiteX5" fmla="*/ 1270711 w 1379141"/>
                <a:gd name="connsiteY5" fmla="*/ 780860 h 826967"/>
                <a:gd name="connsiteX6" fmla="*/ 1378790 w 1379141"/>
                <a:gd name="connsiteY6" fmla="*/ 350080 h 826967"/>
                <a:gd name="connsiteX7" fmla="*/ 1301587 w 1379141"/>
                <a:gd name="connsiteY7" fmla="*/ 11721 h 826967"/>
                <a:gd name="connsiteX8" fmla="*/ 824303 w 1379141"/>
                <a:gd name="connsiteY8" fmla="*/ 71530 h 826967"/>
                <a:gd name="connsiteX9" fmla="*/ 216608 w 1379141"/>
                <a:gd name="connsiteY9" fmla="*/ 79781 h 826967"/>
                <a:gd name="connsiteX0" fmla="*/ 216608 w 1379281"/>
                <a:gd name="connsiteY0" fmla="*/ 79781 h 826967"/>
                <a:gd name="connsiteX1" fmla="*/ 112559 w 1379281"/>
                <a:gd name="connsiteY1" fmla="*/ 134178 h 826967"/>
                <a:gd name="connsiteX2" fmla="*/ 12814 w 1379281"/>
                <a:gd name="connsiteY2" fmla="*/ 371853 h 826967"/>
                <a:gd name="connsiteX3" fmla="*/ 54984 w 1379281"/>
                <a:gd name="connsiteY3" fmla="*/ 704252 h 826967"/>
                <a:gd name="connsiteX4" fmla="*/ 348727 w 1379281"/>
                <a:gd name="connsiteY4" fmla="*/ 817029 h 826967"/>
                <a:gd name="connsiteX5" fmla="*/ 1270711 w 1379281"/>
                <a:gd name="connsiteY5" fmla="*/ 780860 h 826967"/>
                <a:gd name="connsiteX6" fmla="*/ 1378790 w 1379281"/>
                <a:gd name="connsiteY6" fmla="*/ 350080 h 826967"/>
                <a:gd name="connsiteX7" fmla="*/ 1301587 w 1379281"/>
                <a:gd name="connsiteY7" fmla="*/ 11721 h 826967"/>
                <a:gd name="connsiteX8" fmla="*/ 824303 w 1379281"/>
                <a:gd name="connsiteY8" fmla="*/ 71530 h 826967"/>
                <a:gd name="connsiteX9" fmla="*/ 216608 w 1379281"/>
                <a:gd name="connsiteY9" fmla="*/ 79781 h 826967"/>
                <a:gd name="connsiteX0" fmla="*/ 216608 w 1383421"/>
                <a:gd name="connsiteY0" fmla="*/ 79781 h 826967"/>
                <a:gd name="connsiteX1" fmla="*/ 112559 w 1383421"/>
                <a:gd name="connsiteY1" fmla="*/ 134178 h 826967"/>
                <a:gd name="connsiteX2" fmla="*/ 12814 w 1383421"/>
                <a:gd name="connsiteY2" fmla="*/ 371853 h 826967"/>
                <a:gd name="connsiteX3" fmla="*/ 54984 w 1383421"/>
                <a:gd name="connsiteY3" fmla="*/ 704252 h 826967"/>
                <a:gd name="connsiteX4" fmla="*/ 348727 w 1383421"/>
                <a:gd name="connsiteY4" fmla="*/ 817029 h 826967"/>
                <a:gd name="connsiteX5" fmla="*/ 1270711 w 1383421"/>
                <a:gd name="connsiteY5" fmla="*/ 780860 h 826967"/>
                <a:gd name="connsiteX6" fmla="*/ 1378790 w 1383421"/>
                <a:gd name="connsiteY6" fmla="*/ 350080 h 826967"/>
                <a:gd name="connsiteX7" fmla="*/ 1301587 w 1383421"/>
                <a:gd name="connsiteY7" fmla="*/ 11721 h 826967"/>
                <a:gd name="connsiteX8" fmla="*/ 824303 w 1383421"/>
                <a:gd name="connsiteY8" fmla="*/ 71530 h 826967"/>
                <a:gd name="connsiteX9" fmla="*/ 216608 w 1383421"/>
                <a:gd name="connsiteY9" fmla="*/ 79781 h 826967"/>
                <a:gd name="connsiteX0" fmla="*/ 216608 w 1379141"/>
                <a:gd name="connsiteY0" fmla="*/ 59582 h 806768"/>
                <a:gd name="connsiteX1" fmla="*/ 112559 w 1379141"/>
                <a:gd name="connsiteY1" fmla="*/ 113979 h 806768"/>
                <a:gd name="connsiteX2" fmla="*/ 12814 w 1379141"/>
                <a:gd name="connsiteY2" fmla="*/ 351654 h 806768"/>
                <a:gd name="connsiteX3" fmla="*/ 54984 w 1379141"/>
                <a:gd name="connsiteY3" fmla="*/ 684053 h 806768"/>
                <a:gd name="connsiteX4" fmla="*/ 348727 w 1379141"/>
                <a:gd name="connsiteY4" fmla="*/ 796830 h 806768"/>
                <a:gd name="connsiteX5" fmla="*/ 1270711 w 1379141"/>
                <a:gd name="connsiteY5" fmla="*/ 760661 h 806768"/>
                <a:gd name="connsiteX6" fmla="*/ 1378790 w 1379141"/>
                <a:gd name="connsiteY6" fmla="*/ 329881 h 806768"/>
                <a:gd name="connsiteX7" fmla="*/ 1280844 w 1379141"/>
                <a:gd name="connsiteY7" fmla="*/ 13800 h 806768"/>
                <a:gd name="connsiteX8" fmla="*/ 824303 w 1379141"/>
                <a:gd name="connsiteY8" fmla="*/ 51331 h 806768"/>
                <a:gd name="connsiteX9" fmla="*/ 216608 w 1379141"/>
                <a:gd name="connsiteY9" fmla="*/ 59582 h 806768"/>
                <a:gd name="connsiteX0" fmla="*/ 216608 w 1379141"/>
                <a:gd name="connsiteY0" fmla="*/ 59582 h 806768"/>
                <a:gd name="connsiteX1" fmla="*/ 112559 w 1379141"/>
                <a:gd name="connsiteY1" fmla="*/ 113979 h 806768"/>
                <a:gd name="connsiteX2" fmla="*/ 12814 w 1379141"/>
                <a:gd name="connsiteY2" fmla="*/ 351654 h 806768"/>
                <a:gd name="connsiteX3" fmla="*/ 54984 w 1379141"/>
                <a:gd name="connsiteY3" fmla="*/ 684053 h 806768"/>
                <a:gd name="connsiteX4" fmla="*/ 348727 w 1379141"/>
                <a:gd name="connsiteY4" fmla="*/ 796830 h 806768"/>
                <a:gd name="connsiteX5" fmla="*/ 1270711 w 1379141"/>
                <a:gd name="connsiteY5" fmla="*/ 760661 h 806768"/>
                <a:gd name="connsiteX6" fmla="*/ 1378790 w 1379141"/>
                <a:gd name="connsiteY6" fmla="*/ 329881 h 806768"/>
                <a:gd name="connsiteX7" fmla="*/ 1280844 w 1379141"/>
                <a:gd name="connsiteY7" fmla="*/ 13800 h 806768"/>
                <a:gd name="connsiteX8" fmla="*/ 824303 w 1379141"/>
                <a:gd name="connsiteY8" fmla="*/ 51331 h 806768"/>
                <a:gd name="connsiteX9" fmla="*/ 216608 w 1379141"/>
                <a:gd name="connsiteY9" fmla="*/ 59582 h 80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9141" h="806768">
                  <a:moveTo>
                    <a:pt x="216608" y="59582"/>
                  </a:moveTo>
                  <a:cubicBezTo>
                    <a:pt x="97984" y="70023"/>
                    <a:pt x="146525" y="65300"/>
                    <a:pt x="112559" y="113979"/>
                  </a:cubicBezTo>
                  <a:cubicBezTo>
                    <a:pt x="78593" y="162658"/>
                    <a:pt x="25373" y="149706"/>
                    <a:pt x="12814" y="351654"/>
                  </a:cubicBezTo>
                  <a:cubicBezTo>
                    <a:pt x="255" y="553602"/>
                    <a:pt x="-21645" y="640069"/>
                    <a:pt x="54984" y="684053"/>
                  </a:cubicBezTo>
                  <a:cubicBezTo>
                    <a:pt x="99551" y="702915"/>
                    <a:pt x="160041" y="781314"/>
                    <a:pt x="348727" y="796830"/>
                  </a:cubicBezTo>
                  <a:cubicBezTo>
                    <a:pt x="812788" y="793482"/>
                    <a:pt x="1165213" y="838487"/>
                    <a:pt x="1270711" y="760661"/>
                  </a:cubicBezTo>
                  <a:cubicBezTo>
                    <a:pt x="1376209" y="682835"/>
                    <a:pt x="1380962" y="491721"/>
                    <a:pt x="1378790" y="329881"/>
                  </a:cubicBezTo>
                  <a:cubicBezTo>
                    <a:pt x="1373459" y="210569"/>
                    <a:pt x="1340858" y="86687"/>
                    <a:pt x="1280844" y="13800"/>
                  </a:cubicBezTo>
                  <a:cubicBezTo>
                    <a:pt x="1177821" y="-34285"/>
                    <a:pt x="885108" y="59362"/>
                    <a:pt x="824303" y="51331"/>
                  </a:cubicBezTo>
                  <a:cubicBezTo>
                    <a:pt x="701546" y="58788"/>
                    <a:pt x="335232" y="49141"/>
                    <a:pt x="216608" y="5958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170" name="Straight Connector 169">
              <a:extLst>
                <a:ext uri="{FF2B5EF4-FFF2-40B4-BE49-F238E27FC236}">
                  <a16:creationId xmlns:a16="http://schemas.microsoft.com/office/drawing/2014/main" id="{33B00005-8084-274A-B4E5-21E4A031BDAC}"/>
                </a:ext>
              </a:extLst>
            </p:cNvPr>
            <p:cNvCxnSpPr>
              <a:cxnSpLocks/>
              <a:stCxn id="181" idx="0"/>
            </p:cNvCxnSpPr>
            <p:nvPr/>
          </p:nvCxnSpPr>
          <p:spPr>
            <a:xfrm flipH="1" flipV="1">
              <a:off x="8591314" y="5631767"/>
              <a:ext cx="66596" cy="250904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Straight Connector 170">
              <a:extLst>
                <a:ext uri="{FF2B5EF4-FFF2-40B4-BE49-F238E27FC236}">
                  <a16:creationId xmlns:a16="http://schemas.microsoft.com/office/drawing/2014/main" id="{4CA44BED-C2DE-0A46-8B3F-B7098DF7E6A2}"/>
                </a:ext>
              </a:extLst>
            </p:cNvPr>
            <p:cNvCxnSpPr>
              <a:cxnSpLocks/>
              <a:stCxn id="217" idx="9"/>
            </p:cNvCxnSpPr>
            <p:nvPr/>
          </p:nvCxnSpPr>
          <p:spPr>
            <a:xfrm>
              <a:off x="8270073" y="5586838"/>
              <a:ext cx="387156" cy="322925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Straight Connector 171">
              <a:extLst>
                <a:ext uri="{FF2B5EF4-FFF2-40B4-BE49-F238E27FC236}">
                  <a16:creationId xmlns:a16="http://schemas.microsoft.com/office/drawing/2014/main" id="{E3E772C3-F0C1-0F4B-857F-194A64130195}"/>
                </a:ext>
              </a:extLst>
            </p:cNvPr>
            <p:cNvCxnSpPr>
              <a:cxnSpLocks/>
              <a:stCxn id="217" idx="2"/>
            </p:cNvCxnSpPr>
            <p:nvPr/>
          </p:nvCxnSpPr>
          <p:spPr>
            <a:xfrm>
              <a:off x="8269779" y="5582623"/>
              <a:ext cx="334505" cy="4198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" name="Straight Connector 172">
              <a:extLst>
                <a:ext uri="{FF2B5EF4-FFF2-40B4-BE49-F238E27FC236}">
                  <a16:creationId xmlns:a16="http://schemas.microsoft.com/office/drawing/2014/main" id="{0A7AC545-6351-1B40-B31C-C9E821815418}"/>
                </a:ext>
              </a:extLst>
            </p:cNvPr>
            <p:cNvCxnSpPr>
              <a:cxnSpLocks/>
              <a:endCxn id="195" idx="2"/>
            </p:cNvCxnSpPr>
            <p:nvPr/>
          </p:nvCxnSpPr>
          <p:spPr>
            <a:xfrm>
              <a:off x="8289329" y="5888859"/>
              <a:ext cx="368013" cy="3124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4" name="Straight Connector 173">
              <a:extLst>
                <a:ext uri="{FF2B5EF4-FFF2-40B4-BE49-F238E27FC236}">
                  <a16:creationId xmlns:a16="http://schemas.microsoft.com/office/drawing/2014/main" id="{6D9AE005-9B1E-8C4C-A49D-5F721D0E3256}"/>
                </a:ext>
              </a:extLst>
            </p:cNvPr>
            <p:cNvCxnSpPr>
              <a:cxnSpLocks/>
              <a:stCxn id="212" idx="4"/>
              <a:endCxn id="229" idx="2"/>
            </p:cNvCxnSpPr>
            <p:nvPr/>
          </p:nvCxnSpPr>
          <p:spPr>
            <a:xfrm flipH="1">
              <a:off x="8269832" y="5614796"/>
              <a:ext cx="515" cy="24859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Straight Connector 174">
              <a:extLst>
                <a:ext uri="{FF2B5EF4-FFF2-40B4-BE49-F238E27FC236}">
                  <a16:creationId xmlns:a16="http://schemas.microsoft.com/office/drawing/2014/main" id="{A1783B7E-0F5B-A44C-BA15-73D23A81D9FE}"/>
                </a:ext>
              </a:extLst>
            </p:cNvPr>
            <p:cNvCxnSpPr/>
            <p:nvPr/>
          </p:nvCxnSpPr>
          <p:spPr>
            <a:xfrm flipV="1">
              <a:off x="8289330" y="5631766"/>
              <a:ext cx="317903" cy="25709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76" name="Group 175">
              <a:extLst>
                <a:ext uri="{FF2B5EF4-FFF2-40B4-BE49-F238E27FC236}">
                  <a16:creationId xmlns:a16="http://schemas.microsoft.com/office/drawing/2014/main" id="{F3324C53-9080-2944-B798-E35B0FE67F85}"/>
                </a:ext>
              </a:extLst>
            </p:cNvPr>
            <p:cNvGrpSpPr/>
            <p:nvPr/>
          </p:nvGrpSpPr>
          <p:grpSpPr>
            <a:xfrm>
              <a:off x="8178961" y="5824636"/>
              <a:ext cx="182938" cy="111323"/>
              <a:chOff x="7493876" y="2774731"/>
              <a:chExt cx="1481958" cy="894622"/>
            </a:xfrm>
          </p:grpSpPr>
          <p:sp>
            <p:nvSpPr>
              <p:cNvPr id="220" name="Freeform 219">
                <a:extLst>
                  <a:ext uri="{FF2B5EF4-FFF2-40B4-BE49-F238E27FC236}">
                    <a16:creationId xmlns:a16="http://schemas.microsoft.com/office/drawing/2014/main" id="{C651BC55-DED4-B247-A4A0-BEE3C67C533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22" name="Oval 221">
                <a:extLst>
                  <a:ext uri="{FF2B5EF4-FFF2-40B4-BE49-F238E27FC236}">
                    <a16:creationId xmlns:a16="http://schemas.microsoft.com/office/drawing/2014/main" id="{67C63CF2-2B3E-0C45-AF32-1B499275C9D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23" name="Group 222">
                <a:extLst>
                  <a:ext uri="{FF2B5EF4-FFF2-40B4-BE49-F238E27FC236}">
                    <a16:creationId xmlns:a16="http://schemas.microsoft.com/office/drawing/2014/main" id="{CCB6E02C-B25A-2C44-85FC-65BF0E119AF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24" name="Freeform 223">
                  <a:extLst>
                    <a:ext uri="{FF2B5EF4-FFF2-40B4-BE49-F238E27FC236}">
                      <a16:creationId xmlns:a16="http://schemas.microsoft.com/office/drawing/2014/main" id="{B248822B-EA31-684D-9A81-E4638C059F7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Freeform 224">
                  <a:extLst>
                    <a:ext uri="{FF2B5EF4-FFF2-40B4-BE49-F238E27FC236}">
                      <a16:creationId xmlns:a16="http://schemas.microsoft.com/office/drawing/2014/main" id="{E0627D70-491A-CC47-8EAC-73385A17E5B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6" name="Freeform 225">
                  <a:extLst>
                    <a:ext uri="{FF2B5EF4-FFF2-40B4-BE49-F238E27FC236}">
                      <a16:creationId xmlns:a16="http://schemas.microsoft.com/office/drawing/2014/main" id="{877D3DC7-EAF9-9D4D-8350-8DD86C83A76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9" name="Freeform 228">
                  <a:extLst>
                    <a:ext uri="{FF2B5EF4-FFF2-40B4-BE49-F238E27FC236}">
                      <a16:creationId xmlns:a16="http://schemas.microsoft.com/office/drawing/2014/main" id="{6AD1D6F7-F4EF-A24D-B13F-C938C0965C0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77" name="Group 176">
              <a:extLst>
                <a:ext uri="{FF2B5EF4-FFF2-40B4-BE49-F238E27FC236}">
                  <a16:creationId xmlns:a16="http://schemas.microsoft.com/office/drawing/2014/main" id="{0C5F6C3F-5D96-6A40-B82E-4A14C249EF59}"/>
                </a:ext>
              </a:extLst>
            </p:cNvPr>
            <p:cNvGrpSpPr/>
            <p:nvPr/>
          </p:nvGrpSpPr>
          <p:grpSpPr>
            <a:xfrm>
              <a:off x="8182762" y="5545189"/>
              <a:ext cx="175179" cy="107525"/>
              <a:chOff x="7493876" y="2774731"/>
              <a:chExt cx="1481958" cy="894622"/>
            </a:xfrm>
          </p:grpSpPr>
          <p:sp>
            <p:nvSpPr>
              <p:cNvPr id="211" name="Freeform 210">
                <a:extLst>
                  <a:ext uri="{FF2B5EF4-FFF2-40B4-BE49-F238E27FC236}">
                    <a16:creationId xmlns:a16="http://schemas.microsoft.com/office/drawing/2014/main" id="{BE706F9E-E1B5-6C4E-B083-4D8CB09C85F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2" name="Oval 211">
                <a:extLst>
                  <a:ext uri="{FF2B5EF4-FFF2-40B4-BE49-F238E27FC236}">
                    <a16:creationId xmlns:a16="http://schemas.microsoft.com/office/drawing/2014/main" id="{1BC495A7-A16E-1C4B-8573-01BD01479CC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3" name="Group 212">
                <a:extLst>
                  <a:ext uri="{FF2B5EF4-FFF2-40B4-BE49-F238E27FC236}">
                    <a16:creationId xmlns:a16="http://schemas.microsoft.com/office/drawing/2014/main" id="{2A98A955-1138-AF4E-8652-F9CE7B79B7D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14" name="Freeform 213">
                  <a:extLst>
                    <a:ext uri="{FF2B5EF4-FFF2-40B4-BE49-F238E27FC236}">
                      <a16:creationId xmlns:a16="http://schemas.microsoft.com/office/drawing/2014/main" id="{C887B3BC-7533-2F46-9AB8-786A34D718D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F0EF020B-DAB9-2546-88DE-FE49ADE9594E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FE4DCADC-F570-EB4B-866E-84F2A7F9042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7" name="Freeform 216">
                  <a:extLst>
                    <a:ext uri="{FF2B5EF4-FFF2-40B4-BE49-F238E27FC236}">
                      <a16:creationId xmlns:a16="http://schemas.microsoft.com/office/drawing/2014/main" id="{D74ACE9C-71E8-1745-AFAD-F11F6385981C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01285B64-90FE-144F-AEE8-A7C0AB2E1A64}"/>
                </a:ext>
              </a:extLst>
            </p:cNvPr>
            <p:cNvGrpSpPr/>
            <p:nvPr/>
          </p:nvGrpSpPr>
          <p:grpSpPr>
            <a:xfrm>
              <a:off x="8515547" y="5580583"/>
              <a:ext cx="175179" cy="107525"/>
              <a:chOff x="7493876" y="2774731"/>
              <a:chExt cx="1481958" cy="894622"/>
            </a:xfrm>
          </p:grpSpPr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27642E8F-4615-B346-A76C-4AD629765D15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05" name="Oval 204">
                <a:extLst>
                  <a:ext uri="{FF2B5EF4-FFF2-40B4-BE49-F238E27FC236}">
                    <a16:creationId xmlns:a16="http://schemas.microsoft.com/office/drawing/2014/main" id="{1A77EF2E-28DE-3948-9163-1C2553F6B8C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06" name="Group 205">
                <a:extLst>
                  <a:ext uri="{FF2B5EF4-FFF2-40B4-BE49-F238E27FC236}">
                    <a16:creationId xmlns:a16="http://schemas.microsoft.com/office/drawing/2014/main" id="{5B7ECFA3-F9DA-DF45-BE44-7A0E21BCD3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07" name="Freeform 206">
                  <a:extLst>
                    <a:ext uri="{FF2B5EF4-FFF2-40B4-BE49-F238E27FC236}">
                      <a16:creationId xmlns:a16="http://schemas.microsoft.com/office/drawing/2014/main" id="{98B2252C-DD84-834F-A9EC-C3343AB528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Freeform 207">
                  <a:extLst>
                    <a:ext uri="{FF2B5EF4-FFF2-40B4-BE49-F238E27FC236}">
                      <a16:creationId xmlns:a16="http://schemas.microsoft.com/office/drawing/2014/main" id="{2711BA82-810D-1141-AFBA-1EE4C29A441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9" name="Freeform 208">
                  <a:extLst>
                    <a:ext uri="{FF2B5EF4-FFF2-40B4-BE49-F238E27FC236}">
                      <a16:creationId xmlns:a16="http://schemas.microsoft.com/office/drawing/2014/main" id="{46B20000-9166-DA4A-818B-E392ACA738B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0" name="Freeform 209">
                  <a:extLst>
                    <a:ext uri="{FF2B5EF4-FFF2-40B4-BE49-F238E27FC236}">
                      <a16:creationId xmlns:a16="http://schemas.microsoft.com/office/drawing/2014/main" id="{9B74C9B9-DF7C-5541-8BE3-232BEF97D5D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F19EE649-7365-214B-BACD-C80B6C3F44F5}"/>
                </a:ext>
              </a:extLst>
            </p:cNvPr>
            <p:cNvGrpSpPr/>
            <p:nvPr/>
          </p:nvGrpSpPr>
          <p:grpSpPr>
            <a:xfrm>
              <a:off x="8570325" y="5882671"/>
              <a:ext cx="175179" cy="107525"/>
              <a:chOff x="7493876" y="2774731"/>
              <a:chExt cx="1481958" cy="894622"/>
            </a:xfrm>
          </p:grpSpPr>
          <p:sp>
            <p:nvSpPr>
              <p:cNvPr id="180" name="Freeform 179">
                <a:extLst>
                  <a:ext uri="{FF2B5EF4-FFF2-40B4-BE49-F238E27FC236}">
                    <a16:creationId xmlns:a16="http://schemas.microsoft.com/office/drawing/2014/main" id="{1FC7EF55-285B-B143-8094-85F75C3A8655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1" name="Oval 180">
                <a:extLst>
                  <a:ext uri="{FF2B5EF4-FFF2-40B4-BE49-F238E27FC236}">
                    <a16:creationId xmlns:a16="http://schemas.microsoft.com/office/drawing/2014/main" id="{011C0EDE-A0A3-1C4B-8404-4B95ECFBB11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2" name="Group 181">
                <a:extLst>
                  <a:ext uri="{FF2B5EF4-FFF2-40B4-BE49-F238E27FC236}">
                    <a16:creationId xmlns:a16="http://schemas.microsoft.com/office/drawing/2014/main" id="{77E9BD11-DCFD-3643-9F4D-DC18211F7E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3" name="Freeform 182">
                  <a:extLst>
                    <a:ext uri="{FF2B5EF4-FFF2-40B4-BE49-F238E27FC236}">
                      <a16:creationId xmlns:a16="http://schemas.microsoft.com/office/drawing/2014/main" id="{BF8752DD-75E4-1A43-80F9-DF726B1B178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5" name="Freeform 184">
                  <a:extLst>
                    <a:ext uri="{FF2B5EF4-FFF2-40B4-BE49-F238E27FC236}">
                      <a16:creationId xmlns:a16="http://schemas.microsoft.com/office/drawing/2014/main" id="{1AADF556-0D2C-0C4B-80BF-5DC6BE1F20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4" name="Freeform 193">
                  <a:extLst>
                    <a:ext uri="{FF2B5EF4-FFF2-40B4-BE49-F238E27FC236}">
                      <a16:creationId xmlns:a16="http://schemas.microsoft.com/office/drawing/2014/main" id="{142A78AA-9D7B-6A40-B95D-2752E589457B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5" name="Freeform 194">
                  <a:extLst>
                    <a:ext uri="{FF2B5EF4-FFF2-40B4-BE49-F238E27FC236}">
                      <a16:creationId xmlns:a16="http://schemas.microsoft.com/office/drawing/2014/main" id="{6D151B61-FDA9-4245-AAAF-08C5B6CC1D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230" name="Group 229">
            <a:extLst>
              <a:ext uri="{FF2B5EF4-FFF2-40B4-BE49-F238E27FC236}">
                <a16:creationId xmlns:a16="http://schemas.microsoft.com/office/drawing/2014/main" id="{A9B3C0BA-CAE0-FE43-A006-EE5FFCCECF79}"/>
              </a:ext>
            </a:extLst>
          </p:cNvPr>
          <p:cNvGrpSpPr/>
          <p:nvPr/>
        </p:nvGrpSpPr>
        <p:grpSpPr>
          <a:xfrm>
            <a:off x="3894255" y="5219794"/>
            <a:ext cx="998795" cy="445007"/>
            <a:chOff x="4332883" y="5571655"/>
            <a:chExt cx="998795" cy="445007"/>
          </a:xfrm>
        </p:grpSpPr>
        <p:cxnSp>
          <p:nvCxnSpPr>
            <p:cNvPr id="234" name="Straight Connector 233">
              <a:extLst>
                <a:ext uri="{FF2B5EF4-FFF2-40B4-BE49-F238E27FC236}">
                  <a16:creationId xmlns:a16="http://schemas.microsoft.com/office/drawing/2014/main" id="{946F0E32-B6FD-2E43-A5CC-D907A0881CE5}"/>
                </a:ext>
              </a:extLst>
            </p:cNvPr>
            <p:cNvCxnSpPr>
              <a:cxnSpLocks/>
              <a:stCxn id="269" idx="0"/>
            </p:cNvCxnSpPr>
            <p:nvPr/>
          </p:nvCxnSpPr>
          <p:spPr>
            <a:xfrm flipH="1" flipV="1">
              <a:off x="4745236" y="5658233"/>
              <a:ext cx="66596" cy="250904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5" name="Straight Connector 234">
              <a:extLst>
                <a:ext uri="{FF2B5EF4-FFF2-40B4-BE49-F238E27FC236}">
                  <a16:creationId xmlns:a16="http://schemas.microsoft.com/office/drawing/2014/main" id="{CD043DB0-800F-754D-9B6F-AD33EB3C9240}"/>
                </a:ext>
              </a:extLst>
            </p:cNvPr>
            <p:cNvCxnSpPr/>
            <p:nvPr/>
          </p:nvCxnSpPr>
          <p:spPr>
            <a:xfrm>
              <a:off x="4753706" y="5653287"/>
              <a:ext cx="299692" cy="14237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5FF2F439-BBFA-ED43-B8FC-B5E83DBA6C8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053398" y="5718444"/>
              <a:ext cx="231278" cy="7721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0" name="Straight Connector 239">
              <a:extLst>
                <a:ext uri="{FF2B5EF4-FFF2-40B4-BE49-F238E27FC236}">
                  <a16:creationId xmlns:a16="http://schemas.microsoft.com/office/drawing/2014/main" id="{DA90B2F6-819E-8943-B1B3-C7E6DEA4C29C}"/>
                </a:ext>
              </a:extLst>
            </p:cNvPr>
            <p:cNvCxnSpPr>
              <a:cxnSpLocks/>
              <a:stCxn id="288" idx="9"/>
            </p:cNvCxnSpPr>
            <p:nvPr/>
          </p:nvCxnSpPr>
          <p:spPr>
            <a:xfrm>
              <a:off x="4423995" y="5613304"/>
              <a:ext cx="387156" cy="322925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" name="Straight Connector 240">
              <a:extLst>
                <a:ext uri="{FF2B5EF4-FFF2-40B4-BE49-F238E27FC236}">
                  <a16:creationId xmlns:a16="http://schemas.microsoft.com/office/drawing/2014/main" id="{EB0A8DD6-B0A4-8444-8006-E35E095AABEA}"/>
                </a:ext>
              </a:extLst>
            </p:cNvPr>
            <p:cNvCxnSpPr>
              <a:cxnSpLocks/>
              <a:stCxn id="288" idx="2"/>
            </p:cNvCxnSpPr>
            <p:nvPr/>
          </p:nvCxnSpPr>
          <p:spPr>
            <a:xfrm>
              <a:off x="4423701" y="5609089"/>
              <a:ext cx="334505" cy="4198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2" name="Straight Connector 241">
              <a:extLst>
                <a:ext uri="{FF2B5EF4-FFF2-40B4-BE49-F238E27FC236}">
                  <a16:creationId xmlns:a16="http://schemas.microsoft.com/office/drawing/2014/main" id="{05737FBC-BD91-6D43-A98A-9C6EF04F9C42}"/>
                </a:ext>
              </a:extLst>
            </p:cNvPr>
            <p:cNvCxnSpPr>
              <a:cxnSpLocks/>
            </p:cNvCxnSpPr>
            <p:nvPr/>
          </p:nvCxnSpPr>
          <p:spPr>
            <a:xfrm>
              <a:off x="4753706" y="5658231"/>
              <a:ext cx="530161" cy="437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3" name="Straight Connector 242">
              <a:extLst>
                <a:ext uri="{FF2B5EF4-FFF2-40B4-BE49-F238E27FC236}">
                  <a16:creationId xmlns:a16="http://schemas.microsoft.com/office/drawing/2014/main" id="{34E54D75-6949-9A48-AE1C-E752FB4564B0}"/>
                </a:ext>
              </a:extLst>
            </p:cNvPr>
            <p:cNvCxnSpPr>
              <a:cxnSpLocks/>
              <a:stCxn id="274" idx="2"/>
            </p:cNvCxnSpPr>
            <p:nvPr/>
          </p:nvCxnSpPr>
          <p:spPr>
            <a:xfrm flipV="1">
              <a:off x="4811264" y="5795661"/>
              <a:ext cx="242134" cy="150910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4" name="Straight Connector 243">
              <a:extLst>
                <a:ext uri="{FF2B5EF4-FFF2-40B4-BE49-F238E27FC236}">
                  <a16:creationId xmlns:a16="http://schemas.microsoft.com/office/drawing/2014/main" id="{3301B9BD-CB77-DF41-B137-FA23480082FF}"/>
                </a:ext>
              </a:extLst>
            </p:cNvPr>
            <p:cNvCxnSpPr>
              <a:cxnSpLocks/>
              <a:endCxn id="274" idx="2"/>
            </p:cNvCxnSpPr>
            <p:nvPr/>
          </p:nvCxnSpPr>
          <p:spPr>
            <a:xfrm>
              <a:off x="4443251" y="5915325"/>
              <a:ext cx="368013" cy="3124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5" name="Straight Connector 244">
              <a:extLst>
                <a:ext uri="{FF2B5EF4-FFF2-40B4-BE49-F238E27FC236}">
                  <a16:creationId xmlns:a16="http://schemas.microsoft.com/office/drawing/2014/main" id="{60BA23F2-D714-C04B-9A63-687645E50678}"/>
                </a:ext>
              </a:extLst>
            </p:cNvPr>
            <p:cNvCxnSpPr>
              <a:cxnSpLocks/>
              <a:stCxn id="283" idx="4"/>
              <a:endCxn id="344" idx="2"/>
            </p:cNvCxnSpPr>
            <p:nvPr/>
          </p:nvCxnSpPr>
          <p:spPr>
            <a:xfrm flipH="1">
              <a:off x="4423754" y="5641262"/>
              <a:ext cx="515" cy="24859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6" name="Straight Connector 245">
              <a:extLst>
                <a:ext uri="{FF2B5EF4-FFF2-40B4-BE49-F238E27FC236}">
                  <a16:creationId xmlns:a16="http://schemas.microsoft.com/office/drawing/2014/main" id="{FDE30104-86C4-D748-98C2-E04E745DEC64}"/>
                </a:ext>
              </a:extLst>
            </p:cNvPr>
            <p:cNvCxnSpPr/>
            <p:nvPr/>
          </p:nvCxnSpPr>
          <p:spPr>
            <a:xfrm flipV="1">
              <a:off x="4443252" y="5658232"/>
              <a:ext cx="317903" cy="25709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47" name="Group 246">
              <a:extLst>
                <a:ext uri="{FF2B5EF4-FFF2-40B4-BE49-F238E27FC236}">
                  <a16:creationId xmlns:a16="http://schemas.microsoft.com/office/drawing/2014/main" id="{78808923-FC5C-A547-AAC8-B586CD9B6344}"/>
                </a:ext>
              </a:extLst>
            </p:cNvPr>
            <p:cNvGrpSpPr/>
            <p:nvPr/>
          </p:nvGrpSpPr>
          <p:grpSpPr>
            <a:xfrm>
              <a:off x="4332883" y="5851102"/>
              <a:ext cx="182938" cy="111323"/>
              <a:chOff x="7493876" y="2774731"/>
              <a:chExt cx="1481958" cy="894622"/>
            </a:xfrm>
          </p:grpSpPr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9066CD51-9113-2F4A-8B5D-8EE36F156995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83527AC5-AD00-384F-A2C5-4AA56EB5504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340" name="Group 339">
                <a:extLst>
                  <a:ext uri="{FF2B5EF4-FFF2-40B4-BE49-F238E27FC236}">
                    <a16:creationId xmlns:a16="http://schemas.microsoft.com/office/drawing/2014/main" id="{D89F5851-8D09-BF4B-A216-51EEC0F4ACE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41" name="Freeform 340">
                  <a:extLst>
                    <a:ext uri="{FF2B5EF4-FFF2-40B4-BE49-F238E27FC236}">
                      <a16:creationId xmlns:a16="http://schemas.microsoft.com/office/drawing/2014/main" id="{8C480EBA-E7EB-2445-8D65-61DBA84D81A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2" name="Freeform 341">
                  <a:extLst>
                    <a:ext uri="{FF2B5EF4-FFF2-40B4-BE49-F238E27FC236}">
                      <a16:creationId xmlns:a16="http://schemas.microsoft.com/office/drawing/2014/main" id="{F2457045-0DFD-4441-B9DA-9390A3999BB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3" name="Freeform 342">
                  <a:extLst>
                    <a:ext uri="{FF2B5EF4-FFF2-40B4-BE49-F238E27FC236}">
                      <a16:creationId xmlns:a16="http://schemas.microsoft.com/office/drawing/2014/main" id="{B3C6EAFE-A1F8-0E4A-8CEF-B11866284B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4" name="Freeform 343">
                  <a:extLst>
                    <a:ext uri="{FF2B5EF4-FFF2-40B4-BE49-F238E27FC236}">
                      <a16:creationId xmlns:a16="http://schemas.microsoft.com/office/drawing/2014/main" id="{EB6026F8-B667-CE4A-B54E-C8374287C01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BF402EC4-E285-774E-8AF4-EBCE7E1A2E42}"/>
                </a:ext>
              </a:extLst>
            </p:cNvPr>
            <p:cNvGrpSpPr/>
            <p:nvPr/>
          </p:nvGrpSpPr>
          <p:grpSpPr>
            <a:xfrm>
              <a:off x="4336684" y="5571655"/>
              <a:ext cx="175179" cy="107525"/>
              <a:chOff x="7493876" y="2774731"/>
              <a:chExt cx="1481958" cy="894622"/>
            </a:xfrm>
          </p:grpSpPr>
          <p:sp>
            <p:nvSpPr>
              <p:cNvPr id="282" name="Freeform 281">
                <a:extLst>
                  <a:ext uri="{FF2B5EF4-FFF2-40B4-BE49-F238E27FC236}">
                    <a16:creationId xmlns:a16="http://schemas.microsoft.com/office/drawing/2014/main" id="{5BC1BD96-2DFB-7148-AB79-2F39B03FD9E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83" name="Oval 282">
                <a:extLst>
                  <a:ext uri="{FF2B5EF4-FFF2-40B4-BE49-F238E27FC236}">
                    <a16:creationId xmlns:a16="http://schemas.microsoft.com/office/drawing/2014/main" id="{906E06FF-B1D6-1C40-953B-23AB177583C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84" name="Group 283">
                <a:extLst>
                  <a:ext uri="{FF2B5EF4-FFF2-40B4-BE49-F238E27FC236}">
                    <a16:creationId xmlns:a16="http://schemas.microsoft.com/office/drawing/2014/main" id="{03E6CE22-8435-4F4F-A8AC-9DB5F59F0AC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85" name="Freeform 284">
                  <a:extLst>
                    <a:ext uri="{FF2B5EF4-FFF2-40B4-BE49-F238E27FC236}">
                      <a16:creationId xmlns:a16="http://schemas.microsoft.com/office/drawing/2014/main" id="{B08BF507-15CF-5547-B9B1-B2FD08767C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6" name="Freeform 285">
                  <a:extLst>
                    <a:ext uri="{FF2B5EF4-FFF2-40B4-BE49-F238E27FC236}">
                      <a16:creationId xmlns:a16="http://schemas.microsoft.com/office/drawing/2014/main" id="{8E37D877-B476-9140-B26A-8A661E503C3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7" name="Freeform 286">
                  <a:extLst>
                    <a:ext uri="{FF2B5EF4-FFF2-40B4-BE49-F238E27FC236}">
                      <a16:creationId xmlns:a16="http://schemas.microsoft.com/office/drawing/2014/main" id="{CBDD7129-A520-B04A-B0D3-45329D92095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8" name="Freeform 287">
                  <a:extLst>
                    <a:ext uri="{FF2B5EF4-FFF2-40B4-BE49-F238E27FC236}">
                      <a16:creationId xmlns:a16="http://schemas.microsoft.com/office/drawing/2014/main" id="{C879E560-86B1-CA41-8B69-23E20A0B5EF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739F81AB-EDF9-3C47-A749-1DDB22584168}"/>
                </a:ext>
              </a:extLst>
            </p:cNvPr>
            <p:cNvGrpSpPr/>
            <p:nvPr/>
          </p:nvGrpSpPr>
          <p:grpSpPr>
            <a:xfrm>
              <a:off x="4669469" y="5607049"/>
              <a:ext cx="175179" cy="107525"/>
              <a:chOff x="7493876" y="2774731"/>
              <a:chExt cx="1481958" cy="894622"/>
            </a:xfrm>
          </p:grpSpPr>
          <p:sp>
            <p:nvSpPr>
              <p:cNvPr id="275" name="Freeform 274">
                <a:extLst>
                  <a:ext uri="{FF2B5EF4-FFF2-40B4-BE49-F238E27FC236}">
                    <a16:creationId xmlns:a16="http://schemas.microsoft.com/office/drawing/2014/main" id="{DCD7BD88-8993-F944-935A-731D63DF82F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76" name="Oval 275">
                <a:extLst>
                  <a:ext uri="{FF2B5EF4-FFF2-40B4-BE49-F238E27FC236}">
                    <a16:creationId xmlns:a16="http://schemas.microsoft.com/office/drawing/2014/main" id="{33241775-DB11-C14B-BF51-FABF9D5C739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77" name="Group 276">
                <a:extLst>
                  <a:ext uri="{FF2B5EF4-FFF2-40B4-BE49-F238E27FC236}">
                    <a16:creationId xmlns:a16="http://schemas.microsoft.com/office/drawing/2014/main" id="{25B9CA5A-F873-414C-906A-9188B8D65E75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78" name="Freeform 277">
                  <a:extLst>
                    <a:ext uri="{FF2B5EF4-FFF2-40B4-BE49-F238E27FC236}">
                      <a16:creationId xmlns:a16="http://schemas.microsoft.com/office/drawing/2014/main" id="{D79FCB20-CC5D-6947-8B50-0BB502313CAC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Freeform 278">
                  <a:extLst>
                    <a:ext uri="{FF2B5EF4-FFF2-40B4-BE49-F238E27FC236}">
                      <a16:creationId xmlns:a16="http://schemas.microsoft.com/office/drawing/2014/main" id="{BA5B4674-E636-4E48-91B6-DB0D2611BD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Freeform 279">
                  <a:extLst>
                    <a:ext uri="{FF2B5EF4-FFF2-40B4-BE49-F238E27FC236}">
                      <a16:creationId xmlns:a16="http://schemas.microsoft.com/office/drawing/2014/main" id="{F06904D6-E378-AD41-8C2E-8ECF3D3ACCE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Freeform 280">
                  <a:extLst>
                    <a:ext uri="{FF2B5EF4-FFF2-40B4-BE49-F238E27FC236}">
                      <a16:creationId xmlns:a16="http://schemas.microsoft.com/office/drawing/2014/main" id="{4B75E508-20BE-E04A-AD0C-7AFFE9853F0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0" name="Group 249">
              <a:extLst>
                <a:ext uri="{FF2B5EF4-FFF2-40B4-BE49-F238E27FC236}">
                  <a16:creationId xmlns:a16="http://schemas.microsoft.com/office/drawing/2014/main" id="{4020149E-9277-2A42-ABE5-B8A73D6FFB2D}"/>
                </a:ext>
              </a:extLst>
            </p:cNvPr>
            <p:cNvGrpSpPr/>
            <p:nvPr/>
          </p:nvGrpSpPr>
          <p:grpSpPr>
            <a:xfrm>
              <a:off x="4724247" y="5909137"/>
              <a:ext cx="175179" cy="107525"/>
              <a:chOff x="7493876" y="2774731"/>
              <a:chExt cx="1481958" cy="894622"/>
            </a:xfrm>
          </p:grpSpPr>
          <p:sp>
            <p:nvSpPr>
              <p:cNvPr id="268" name="Freeform 267">
                <a:extLst>
                  <a:ext uri="{FF2B5EF4-FFF2-40B4-BE49-F238E27FC236}">
                    <a16:creationId xmlns:a16="http://schemas.microsoft.com/office/drawing/2014/main" id="{FB58ACE8-27AF-C74F-A75B-4665B03B383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69" name="Oval 268">
                <a:extLst>
                  <a:ext uri="{FF2B5EF4-FFF2-40B4-BE49-F238E27FC236}">
                    <a16:creationId xmlns:a16="http://schemas.microsoft.com/office/drawing/2014/main" id="{F1C2973A-A250-134D-8ECC-EDB6C29FF56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70" name="Group 269">
                <a:extLst>
                  <a:ext uri="{FF2B5EF4-FFF2-40B4-BE49-F238E27FC236}">
                    <a16:creationId xmlns:a16="http://schemas.microsoft.com/office/drawing/2014/main" id="{D35A77B6-17F3-1C40-A554-657B03FF1F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71" name="Freeform 270">
                  <a:extLst>
                    <a:ext uri="{FF2B5EF4-FFF2-40B4-BE49-F238E27FC236}">
                      <a16:creationId xmlns:a16="http://schemas.microsoft.com/office/drawing/2014/main" id="{F1BB570A-9C16-FC42-8E2B-E1EA002F199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Freeform 271">
                  <a:extLst>
                    <a:ext uri="{FF2B5EF4-FFF2-40B4-BE49-F238E27FC236}">
                      <a16:creationId xmlns:a16="http://schemas.microsoft.com/office/drawing/2014/main" id="{A4864AFB-0603-F44C-9E55-0296F0F1052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Freeform 272">
                  <a:extLst>
                    <a:ext uri="{FF2B5EF4-FFF2-40B4-BE49-F238E27FC236}">
                      <a16:creationId xmlns:a16="http://schemas.microsoft.com/office/drawing/2014/main" id="{3581ED50-E87B-2745-9319-9BB0304E6BF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Freeform 273">
                  <a:extLst>
                    <a:ext uri="{FF2B5EF4-FFF2-40B4-BE49-F238E27FC236}">
                      <a16:creationId xmlns:a16="http://schemas.microsoft.com/office/drawing/2014/main" id="{DCB6FEB8-52E8-794E-8EE4-9D4D80A2B12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1" name="Group 250">
              <a:extLst>
                <a:ext uri="{FF2B5EF4-FFF2-40B4-BE49-F238E27FC236}">
                  <a16:creationId xmlns:a16="http://schemas.microsoft.com/office/drawing/2014/main" id="{0C5E2B52-FF8B-DD4E-AD39-5584297AB468}"/>
                </a:ext>
              </a:extLst>
            </p:cNvPr>
            <p:cNvGrpSpPr/>
            <p:nvPr/>
          </p:nvGrpSpPr>
          <p:grpSpPr>
            <a:xfrm>
              <a:off x="5156499" y="5631997"/>
              <a:ext cx="175179" cy="107525"/>
              <a:chOff x="7493876" y="2774731"/>
              <a:chExt cx="1481958" cy="894622"/>
            </a:xfrm>
          </p:grpSpPr>
          <p:sp>
            <p:nvSpPr>
              <p:cNvPr id="261" name="Freeform 260">
                <a:extLst>
                  <a:ext uri="{FF2B5EF4-FFF2-40B4-BE49-F238E27FC236}">
                    <a16:creationId xmlns:a16="http://schemas.microsoft.com/office/drawing/2014/main" id="{95D05934-0CDB-6B4E-BE97-CB557C5D37C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62" name="Oval 261">
                <a:extLst>
                  <a:ext uri="{FF2B5EF4-FFF2-40B4-BE49-F238E27FC236}">
                    <a16:creationId xmlns:a16="http://schemas.microsoft.com/office/drawing/2014/main" id="{6A7CF0F6-7913-8840-AA75-60C0D924291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74788EA9-21D2-E642-B1C3-59F2D5C21D9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64" name="Freeform 263">
                  <a:extLst>
                    <a:ext uri="{FF2B5EF4-FFF2-40B4-BE49-F238E27FC236}">
                      <a16:creationId xmlns:a16="http://schemas.microsoft.com/office/drawing/2014/main" id="{76C76CA5-6549-E940-8F46-698551E0EC3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Freeform 264">
                  <a:extLst>
                    <a:ext uri="{FF2B5EF4-FFF2-40B4-BE49-F238E27FC236}">
                      <a16:creationId xmlns:a16="http://schemas.microsoft.com/office/drawing/2014/main" id="{410C41DB-977A-7C45-B063-CEE488E8926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Freeform 265">
                  <a:extLst>
                    <a:ext uri="{FF2B5EF4-FFF2-40B4-BE49-F238E27FC236}">
                      <a16:creationId xmlns:a16="http://schemas.microsoft.com/office/drawing/2014/main" id="{DC11234B-FCC7-D740-912E-275B7AFE16C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Freeform 266">
                  <a:extLst>
                    <a:ext uri="{FF2B5EF4-FFF2-40B4-BE49-F238E27FC236}">
                      <a16:creationId xmlns:a16="http://schemas.microsoft.com/office/drawing/2014/main" id="{4DF585A8-F681-5D45-8F21-64F09F2FA5A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2" name="Group 251">
              <a:extLst>
                <a:ext uri="{FF2B5EF4-FFF2-40B4-BE49-F238E27FC236}">
                  <a16:creationId xmlns:a16="http://schemas.microsoft.com/office/drawing/2014/main" id="{8ABD7ED1-BFE6-E540-810D-710B2D899F45}"/>
                </a:ext>
              </a:extLst>
            </p:cNvPr>
            <p:cNvGrpSpPr/>
            <p:nvPr/>
          </p:nvGrpSpPr>
          <p:grpSpPr>
            <a:xfrm>
              <a:off x="4944983" y="5749145"/>
              <a:ext cx="175179" cy="107525"/>
              <a:chOff x="7493876" y="2774731"/>
              <a:chExt cx="1481958" cy="894622"/>
            </a:xfrm>
          </p:grpSpPr>
          <p:sp>
            <p:nvSpPr>
              <p:cNvPr id="253" name="Freeform 252">
                <a:extLst>
                  <a:ext uri="{FF2B5EF4-FFF2-40B4-BE49-F238E27FC236}">
                    <a16:creationId xmlns:a16="http://schemas.microsoft.com/office/drawing/2014/main" id="{3E0781F9-E709-B949-ADED-EA20396C67F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54" name="Oval 253">
                <a:extLst>
                  <a:ext uri="{FF2B5EF4-FFF2-40B4-BE49-F238E27FC236}">
                    <a16:creationId xmlns:a16="http://schemas.microsoft.com/office/drawing/2014/main" id="{0F473E31-8D00-2A4E-830D-3DD896A5CA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FE7B10-05C9-1948-B64A-AA214517E0D1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56" name="Freeform 255">
                  <a:extLst>
                    <a:ext uri="{FF2B5EF4-FFF2-40B4-BE49-F238E27FC236}">
                      <a16:creationId xmlns:a16="http://schemas.microsoft.com/office/drawing/2014/main" id="{6246F377-7D10-8241-AF42-D0CAEF63151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Freeform 256">
                  <a:extLst>
                    <a:ext uri="{FF2B5EF4-FFF2-40B4-BE49-F238E27FC236}">
                      <a16:creationId xmlns:a16="http://schemas.microsoft.com/office/drawing/2014/main" id="{94907160-1121-E440-B945-2CA88832002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Freeform 257">
                  <a:extLst>
                    <a:ext uri="{FF2B5EF4-FFF2-40B4-BE49-F238E27FC236}">
                      <a16:creationId xmlns:a16="http://schemas.microsoft.com/office/drawing/2014/main" id="{969240C3-12A7-CC4B-82E1-0E744158305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9" name="Freeform 258">
                  <a:extLst>
                    <a:ext uri="{FF2B5EF4-FFF2-40B4-BE49-F238E27FC236}">
                      <a16:creationId xmlns:a16="http://schemas.microsoft.com/office/drawing/2014/main" id="{160FBB61-7788-E64F-AE97-5F34A0FBB00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345" name="Group 344">
            <a:extLst>
              <a:ext uri="{FF2B5EF4-FFF2-40B4-BE49-F238E27FC236}">
                <a16:creationId xmlns:a16="http://schemas.microsoft.com/office/drawing/2014/main" id="{2329D165-B5EF-0043-94DF-15E5F1D4C12B}"/>
              </a:ext>
            </a:extLst>
          </p:cNvPr>
          <p:cNvGrpSpPr/>
          <p:nvPr/>
        </p:nvGrpSpPr>
        <p:grpSpPr>
          <a:xfrm>
            <a:off x="2663783" y="4405625"/>
            <a:ext cx="790834" cy="1180042"/>
            <a:chOff x="5970432" y="1629202"/>
            <a:chExt cx="888604" cy="1197664"/>
          </a:xfrm>
        </p:grpSpPr>
        <p:grpSp>
          <p:nvGrpSpPr>
            <p:cNvPr id="346" name="Group 345">
              <a:extLst>
                <a:ext uri="{FF2B5EF4-FFF2-40B4-BE49-F238E27FC236}">
                  <a16:creationId xmlns:a16="http://schemas.microsoft.com/office/drawing/2014/main" id="{65949EE1-DF32-4444-95D6-6AFA4E19C360}"/>
                </a:ext>
              </a:extLst>
            </p:cNvPr>
            <p:cNvGrpSpPr/>
            <p:nvPr/>
          </p:nvGrpSpPr>
          <p:grpSpPr>
            <a:xfrm>
              <a:off x="5970432" y="1629202"/>
              <a:ext cx="466245" cy="924931"/>
              <a:chOff x="6476205" y="1307523"/>
              <a:chExt cx="466245" cy="924931"/>
            </a:xfrm>
          </p:grpSpPr>
          <p:grpSp>
            <p:nvGrpSpPr>
              <p:cNvPr id="393" name="Group 817">
                <a:extLst>
                  <a:ext uri="{FF2B5EF4-FFF2-40B4-BE49-F238E27FC236}">
                    <a16:creationId xmlns:a16="http://schemas.microsoft.com/office/drawing/2014/main" id="{0292AC73-815F-F340-9760-C4B577F8FC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6205" y="1307523"/>
                <a:ext cx="466245" cy="392290"/>
                <a:chOff x="2920" y="1445"/>
                <a:chExt cx="326" cy="289"/>
              </a:xfrm>
            </p:grpSpPr>
            <p:sp>
              <p:nvSpPr>
                <p:cNvPr id="410" name="Oval 818">
                  <a:extLst>
                    <a:ext uri="{FF2B5EF4-FFF2-40B4-BE49-F238E27FC236}">
                      <a16:creationId xmlns:a16="http://schemas.microsoft.com/office/drawing/2014/main" id="{E25E41A2-C83C-2840-AB52-5956B2D5EA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0" y="1445"/>
                  <a:ext cx="326" cy="28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grpSp>
              <p:nvGrpSpPr>
                <p:cNvPr id="411" name="Group 819">
                  <a:extLst>
                    <a:ext uri="{FF2B5EF4-FFF2-40B4-BE49-F238E27FC236}">
                      <a16:creationId xmlns:a16="http://schemas.microsoft.com/office/drawing/2014/main" id="{86CBA856-CE6E-B84A-AF53-5EB9C48E746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9" y="1476"/>
                  <a:ext cx="265" cy="228"/>
                  <a:chOff x="2949" y="1476"/>
                  <a:chExt cx="265" cy="228"/>
                </a:xfrm>
              </p:grpSpPr>
              <p:sp>
                <p:nvSpPr>
                  <p:cNvPr id="412" name="Oval 820">
                    <a:extLst>
                      <a:ext uri="{FF2B5EF4-FFF2-40B4-BE49-F238E27FC236}">
                        <a16:creationId xmlns:a16="http://schemas.microsoft.com/office/drawing/2014/main" id="{4F4CFF0D-5E76-6C40-8379-2F0A96356D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413" name="Oval 821">
                    <a:extLst>
                      <a:ext uri="{FF2B5EF4-FFF2-40B4-BE49-F238E27FC236}">
                        <a16:creationId xmlns:a16="http://schemas.microsoft.com/office/drawing/2014/main" id="{C0F626F4-60DB-8A45-A342-631E719638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414" name="Oval 822">
                    <a:extLst>
                      <a:ext uri="{FF2B5EF4-FFF2-40B4-BE49-F238E27FC236}">
                        <a16:creationId xmlns:a16="http://schemas.microsoft.com/office/drawing/2014/main" id="{093F7A89-42E4-F447-8C0B-FE2C2EACB2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415" name="Oval 823">
                    <a:extLst>
                      <a:ext uri="{FF2B5EF4-FFF2-40B4-BE49-F238E27FC236}">
                        <a16:creationId xmlns:a16="http://schemas.microsoft.com/office/drawing/2014/main" id="{3C3BA735-3EA2-204F-86F3-4EB67BE7D8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4" name="Group 398">
                <a:extLst>
                  <a:ext uri="{FF2B5EF4-FFF2-40B4-BE49-F238E27FC236}">
                    <a16:creationId xmlns:a16="http://schemas.microsoft.com/office/drawing/2014/main" id="{98321EE2-A9F5-EA4E-8375-A25122C41BF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27789" y="1518577"/>
                <a:ext cx="375668" cy="713877"/>
                <a:chOff x="3130" y="3288"/>
                <a:chExt cx="410" cy="742"/>
              </a:xfrm>
            </p:grpSpPr>
            <p:sp>
              <p:nvSpPr>
                <p:cNvPr id="395" name="Line 270">
                  <a:extLst>
                    <a:ext uri="{FF2B5EF4-FFF2-40B4-BE49-F238E27FC236}">
                      <a16:creationId xmlns:a16="http://schemas.microsoft.com/office/drawing/2014/main" id="{4E650008-229D-884C-A550-9FF9F0837EB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6" name="Line 271">
                  <a:extLst>
                    <a:ext uri="{FF2B5EF4-FFF2-40B4-BE49-F238E27FC236}">
                      <a16:creationId xmlns:a16="http://schemas.microsoft.com/office/drawing/2014/main" id="{F53B0842-7E77-6341-8C0F-70F845464FA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7" name="Line 272">
                  <a:extLst>
                    <a:ext uri="{FF2B5EF4-FFF2-40B4-BE49-F238E27FC236}">
                      <a16:creationId xmlns:a16="http://schemas.microsoft.com/office/drawing/2014/main" id="{3E4E7872-FD2D-864C-BDF2-CEF6009A20F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8" name="Line 273">
                  <a:extLst>
                    <a:ext uri="{FF2B5EF4-FFF2-40B4-BE49-F238E27FC236}">
                      <a16:creationId xmlns:a16="http://schemas.microsoft.com/office/drawing/2014/main" id="{BBBBAA6D-595D-C644-955F-E559477A999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9" name="Line 274">
                  <a:extLst>
                    <a:ext uri="{FF2B5EF4-FFF2-40B4-BE49-F238E27FC236}">
                      <a16:creationId xmlns:a16="http://schemas.microsoft.com/office/drawing/2014/main" id="{5B79AAF0-0CD3-9948-80F2-AF74D82140A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0" name="Line 275">
                  <a:extLst>
                    <a:ext uri="{FF2B5EF4-FFF2-40B4-BE49-F238E27FC236}">
                      <a16:creationId xmlns:a16="http://schemas.microsoft.com/office/drawing/2014/main" id="{C6C33E99-8CA4-424E-A792-55FD559E5F3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1" name="Line 276">
                  <a:extLst>
                    <a:ext uri="{FF2B5EF4-FFF2-40B4-BE49-F238E27FC236}">
                      <a16:creationId xmlns:a16="http://schemas.microsoft.com/office/drawing/2014/main" id="{0FA8FC4B-06DD-8A45-87E3-388544E91C5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2" name="Line 277">
                  <a:extLst>
                    <a:ext uri="{FF2B5EF4-FFF2-40B4-BE49-F238E27FC236}">
                      <a16:creationId xmlns:a16="http://schemas.microsoft.com/office/drawing/2014/main" id="{002C2EF5-83DE-E942-B41A-63A761D6893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3" name="Line 278">
                  <a:extLst>
                    <a:ext uri="{FF2B5EF4-FFF2-40B4-BE49-F238E27FC236}">
                      <a16:creationId xmlns:a16="http://schemas.microsoft.com/office/drawing/2014/main" id="{BB3D6793-196D-5C4E-8384-A136F178C4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4" name="Line 279">
                  <a:extLst>
                    <a:ext uri="{FF2B5EF4-FFF2-40B4-BE49-F238E27FC236}">
                      <a16:creationId xmlns:a16="http://schemas.microsoft.com/office/drawing/2014/main" id="{01B0B86C-D14F-E64D-9076-7F3B161D30E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5" name="Line 280">
                  <a:extLst>
                    <a:ext uri="{FF2B5EF4-FFF2-40B4-BE49-F238E27FC236}">
                      <a16:creationId xmlns:a16="http://schemas.microsoft.com/office/drawing/2014/main" id="{F2CA1FE8-0D16-E34B-BC91-A65FCF8645F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6" name="Line 281">
                  <a:extLst>
                    <a:ext uri="{FF2B5EF4-FFF2-40B4-BE49-F238E27FC236}">
                      <a16:creationId xmlns:a16="http://schemas.microsoft.com/office/drawing/2014/main" id="{374ABBDD-FF60-3F41-B1D6-6BD3095975A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7" name="Line 282">
                  <a:extLst>
                    <a:ext uri="{FF2B5EF4-FFF2-40B4-BE49-F238E27FC236}">
                      <a16:creationId xmlns:a16="http://schemas.microsoft.com/office/drawing/2014/main" id="{ED522EE1-A1C4-A742-929F-DCC29FAD21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8" name="Line 283">
                  <a:extLst>
                    <a:ext uri="{FF2B5EF4-FFF2-40B4-BE49-F238E27FC236}">
                      <a16:creationId xmlns:a16="http://schemas.microsoft.com/office/drawing/2014/main" id="{1647E183-0861-3F41-AB5B-A6965FDB9B4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9" name="Line 284">
                  <a:extLst>
                    <a:ext uri="{FF2B5EF4-FFF2-40B4-BE49-F238E27FC236}">
                      <a16:creationId xmlns:a16="http://schemas.microsoft.com/office/drawing/2014/main" id="{B4043621-7049-B142-85EC-B03D30CB72E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47" name="Group 346">
              <a:extLst>
                <a:ext uri="{FF2B5EF4-FFF2-40B4-BE49-F238E27FC236}">
                  <a16:creationId xmlns:a16="http://schemas.microsoft.com/office/drawing/2014/main" id="{30328418-FEE1-EE47-98BF-A21F2A99E81E}"/>
                </a:ext>
              </a:extLst>
            </p:cNvPr>
            <p:cNvGrpSpPr/>
            <p:nvPr/>
          </p:nvGrpSpPr>
          <p:grpSpPr>
            <a:xfrm>
              <a:off x="6091888" y="2409568"/>
              <a:ext cx="767148" cy="417298"/>
              <a:chOff x="1503784" y="3006600"/>
              <a:chExt cx="1771786" cy="957087"/>
            </a:xfrm>
          </p:grpSpPr>
          <p:grpSp>
            <p:nvGrpSpPr>
              <p:cNvPr id="348" name="Group 347">
                <a:extLst>
                  <a:ext uri="{FF2B5EF4-FFF2-40B4-BE49-F238E27FC236}">
                    <a16:creationId xmlns:a16="http://schemas.microsoft.com/office/drawing/2014/main" id="{A3ECB4C7-CD8E-134B-B4A4-435CF1AA05AF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388" name="Freeform 387">
                  <a:extLst>
                    <a:ext uri="{FF2B5EF4-FFF2-40B4-BE49-F238E27FC236}">
                      <a16:creationId xmlns:a16="http://schemas.microsoft.com/office/drawing/2014/main" id="{D09803A5-A9B3-C84A-94AF-BB42BD4CF4B8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89" name="Oval 388">
                  <a:extLst>
                    <a:ext uri="{FF2B5EF4-FFF2-40B4-BE49-F238E27FC236}">
                      <a16:creationId xmlns:a16="http://schemas.microsoft.com/office/drawing/2014/main" id="{C3B4DE2F-6F33-0D4C-8C75-FC7AF1947469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349" name="Group 348">
                <a:extLst>
                  <a:ext uri="{FF2B5EF4-FFF2-40B4-BE49-F238E27FC236}">
                    <a16:creationId xmlns:a16="http://schemas.microsoft.com/office/drawing/2014/main" id="{5DF2BA87-8F1C-0941-BA17-4BF3946CFADB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350" name="Group 349">
                  <a:extLst>
                    <a:ext uri="{FF2B5EF4-FFF2-40B4-BE49-F238E27FC236}">
                      <a16:creationId xmlns:a16="http://schemas.microsoft.com/office/drawing/2014/main" id="{A7B77710-B95E-AB47-98C2-0509B34F24DC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386" name="Parallelogram 385">
                    <a:extLst>
                      <a:ext uri="{FF2B5EF4-FFF2-40B4-BE49-F238E27FC236}">
                        <a16:creationId xmlns:a16="http://schemas.microsoft.com/office/drawing/2014/main" id="{CDE545DE-3076-CB4D-AE64-7C7583B81CD6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87" name="Parallelogram 386">
                    <a:extLst>
                      <a:ext uri="{FF2B5EF4-FFF2-40B4-BE49-F238E27FC236}">
                        <a16:creationId xmlns:a16="http://schemas.microsoft.com/office/drawing/2014/main" id="{65DB0FE8-CFE8-6E4B-A607-67127410727B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351" name="Group 350">
                  <a:extLst>
                    <a:ext uri="{FF2B5EF4-FFF2-40B4-BE49-F238E27FC236}">
                      <a16:creationId xmlns:a16="http://schemas.microsoft.com/office/drawing/2014/main" id="{099A3123-5D76-0F4D-974C-DC5350468F97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383" name="Parallelogram 382">
                    <a:extLst>
                      <a:ext uri="{FF2B5EF4-FFF2-40B4-BE49-F238E27FC236}">
                        <a16:creationId xmlns:a16="http://schemas.microsoft.com/office/drawing/2014/main" id="{8560BCA9-79CE-FB46-8807-91CAB323DCBD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85" name="Parallelogram 384">
                    <a:extLst>
                      <a:ext uri="{FF2B5EF4-FFF2-40B4-BE49-F238E27FC236}">
                        <a16:creationId xmlns:a16="http://schemas.microsoft.com/office/drawing/2014/main" id="{E7301516-CEAA-9A49-AD53-294B7201952A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52" name="Parallelogram 351">
                  <a:extLst>
                    <a:ext uri="{FF2B5EF4-FFF2-40B4-BE49-F238E27FC236}">
                      <a16:creationId xmlns:a16="http://schemas.microsoft.com/office/drawing/2014/main" id="{0F919CD9-B57A-B040-BB1E-8555E13A7BAC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53" name="Parallelogram 352">
                  <a:extLst>
                    <a:ext uri="{FF2B5EF4-FFF2-40B4-BE49-F238E27FC236}">
                      <a16:creationId xmlns:a16="http://schemas.microsoft.com/office/drawing/2014/main" id="{371B4E30-D3FD-914F-A495-2E8FF6C64ED6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54" name="Parallelogram 353">
                  <a:extLst>
                    <a:ext uri="{FF2B5EF4-FFF2-40B4-BE49-F238E27FC236}">
                      <a16:creationId xmlns:a16="http://schemas.microsoft.com/office/drawing/2014/main" id="{58A0847E-BEC9-4746-A827-C278B8F2F1F1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55" name="Parallelogram 354">
                  <a:extLst>
                    <a:ext uri="{FF2B5EF4-FFF2-40B4-BE49-F238E27FC236}">
                      <a16:creationId xmlns:a16="http://schemas.microsoft.com/office/drawing/2014/main" id="{872A9D5B-3F77-E647-9210-C43AD11DFF1C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56" name="Parallelogram 355">
                  <a:extLst>
                    <a:ext uri="{FF2B5EF4-FFF2-40B4-BE49-F238E27FC236}">
                      <a16:creationId xmlns:a16="http://schemas.microsoft.com/office/drawing/2014/main" id="{A3FFE56B-1AF2-9F44-85B7-FD5400AB6C78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57" name="Parallelogram 356">
                  <a:extLst>
                    <a:ext uri="{FF2B5EF4-FFF2-40B4-BE49-F238E27FC236}">
                      <a16:creationId xmlns:a16="http://schemas.microsoft.com/office/drawing/2014/main" id="{DB31337C-4205-A446-9A39-ECDC77C0069E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58" name="Group 357">
                  <a:extLst>
                    <a:ext uri="{FF2B5EF4-FFF2-40B4-BE49-F238E27FC236}">
                      <a16:creationId xmlns:a16="http://schemas.microsoft.com/office/drawing/2014/main" id="{E3783F0D-649F-D24F-A2F1-B95B548BC62D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361" name="Parallelogram 360">
                    <a:extLst>
                      <a:ext uri="{FF2B5EF4-FFF2-40B4-BE49-F238E27FC236}">
                        <a16:creationId xmlns:a16="http://schemas.microsoft.com/office/drawing/2014/main" id="{04BC5C13-E442-6B45-9F72-9EEBD7BF0EA1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62" name="Parallelogram 361">
                    <a:extLst>
                      <a:ext uri="{FF2B5EF4-FFF2-40B4-BE49-F238E27FC236}">
                        <a16:creationId xmlns:a16="http://schemas.microsoft.com/office/drawing/2014/main" id="{FF0928FB-1A51-FC4D-BDF1-CE12016F30D3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63" name="Parallelogram 362">
                    <a:extLst>
                      <a:ext uri="{FF2B5EF4-FFF2-40B4-BE49-F238E27FC236}">
                        <a16:creationId xmlns:a16="http://schemas.microsoft.com/office/drawing/2014/main" id="{B78DCC03-7FF2-3A49-89D6-935400F03A82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64" name="Parallelogram 363">
                    <a:extLst>
                      <a:ext uri="{FF2B5EF4-FFF2-40B4-BE49-F238E27FC236}">
                        <a16:creationId xmlns:a16="http://schemas.microsoft.com/office/drawing/2014/main" id="{88C83F6D-AACA-274B-AA34-19E3C5437C77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59" name="Parallelogram 358">
                  <a:extLst>
                    <a:ext uri="{FF2B5EF4-FFF2-40B4-BE49-F238E27FC236}">
                      <a16:creationId xmlns:a16="http://schemas.microsoft.com/office/drawing/2014/main" id="{E8F65E59-4BF3-8F4C-9B2C-6B6E0C3E8EA6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60" name="Parallelogram 359">
                  <a:extLst>
                    <a:ext uri="{FF2B5EF4-FFF2-40B4-BE49-F238E27FC236}">
                      <a16:creationId xmlns:a16="http://schemas.microsoft.com/office/drawing/2014/main" id="{C8E8AA3A-3716-4F4C-A3A5-C5BC0456891B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416" name="Group 415">
            <a:extLst>
              <a:ext uri="{FF2B5EF4-FFF2-40B4-BE49-F238E27FC236}">
                <a16:creationId xmlns:a16="http://schemas.microsoft.com/office/drawing/2014/main" id="{ECE066FF-41E3-DB48-97B8-0811DA170B7B}"/>
              </a:ext>
            </a:extLst>
          </p:cNvPr>
          <p:cNvGrpSpPr/>
          <p:nvPr/>
        </p:nvGrpSpPr>
        <p:grpSpPr>
          <a:xfrm>
            <a:off x="5378279" y="5161005"/>
            <a:ext cx="694976" cy="460529"/>
            <a:chOff x="7493876" y="2774731"/>
            <a:chExt cx="1481958" cy="894622"/>
          </a:xfrm>
        </p:grpSpPr>
        <p:sp>
          <p:nvSpPr>
            <p:cNvPr id="417" name="Freeform 416">
              <a:extLst>
                <a:ext uri="{FF2B5EF4-FFF2-40B4-BE49-F238E27FC236}">
                  <a16:creationId xmlns:a16="http://schemas.microsoft.com/office/drawing/2014/main" id="{9A17D7E2-0EC2-4147-BACE-C86863E791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18" name="Oval 417">
              <a:extLst>
                <a:ext uri="{FF2B5EF4-FFF2-40B4-BE49-F238E27FC236}">
                  <a16:creationId xmlns:a16="http://schemas.microsoft.com/office/drawing/2014/main" id="{D2C8B71A-ED08-704F-BBA9-A41AA021D4B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19" name="Group 418">
              <a:extLst>
                <a:ext uri="{FF2B5EF4-FFF2-40B4-BE49-F238E27FC236}">
                  <a16:creationId xmlns:a16="http://schemas.microsoft.com/office/drawing/2014/main" id="{4FBFBD37-6872-CF4B-BBD0-B2D00683FDF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20" name="Freeform 419">
                <a:extLst>
                  <a:ext uri="{FF2B5EF4-FFF2-40B4-BE49-F238E27FC236}">
                    <a16:creationId xmlns:a16="http://schemas.microsoft.com/office/drawing/2014/main" id="{3A6B00A4-C316-784D-90CE-A48AB80C972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1" name="Freeform 420">
                <a:extLst>
                  <a:ext uri="{FF2B5EF4-FFF2-40B4-BE49-F238E27FC236}">
                    <a16:creationId xmlns:a16="http://schemas.microsoft.com/office/drawing/2014/main" id="{DB5B3B43-C97E-9A4C-956E-FB78D96ED4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2" name="Freeform 421">
                <a:extLst>
                  <a:ext uri="{FF2B5EF4-FFF2-40B4-BE49-F238E27FC236}">
                    <a16:creationId xmlns:a16="http://schemas.microsoft.com/office/drawing/2014/main" id="{07557CC0-A13F-494D-ADE7-5DEE27608B3D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3" name="Freeform 422">
                <a:extLst>
                  <a:ext uri="{FF2B5EF4-FFF2-40B4-BE49-F238E27FC236}">
                    <a16:creationId xmlns:a16="http://schemas.microsoft.com/office/drawing/2014/main" id="{B4AE89FB-CBFD-5041-A09B-8CB7F28A732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24" name="Group 423">
            <a:extLst>
              <a:ext uri="{FF2B5EF4-FFF2-40B4-BE49-F238E27FC236}">
                <a16:creationId xmlns:a16="http://schemas.microsoft.com/office/drawing/2014/main" id="{7337DE54-8E37-9B40-85AE-009543DEA547}"/>
              </a:ext>
            </a:extLst>
          </p:cNvPr>
          <p:cNvGrpSpPr/>
          <p:nvPr/>
        </p:nvGrpSpPr>
        <p:grpSpPr>
          <a:xfrm>
            <a:off x="7198842" y="5152767"/>
            <a:ext cx="694976" cy="460529"/>
            <a:chOff x="7493876" y="2774731"/>
            <a:chExt cx="1481958" cy="894622"/>
          </a:xfrm>
        </p:grpSpPr>
        <p:sp>
          <p:nvSpPr>
            <p:cNvPr id="426" name="Freeform 425">
              <a:extLst>
                <a:ext uri="{FF2B5EF4-FFF2-40B4-BE49-F238E27FC236}">
                  <a16:creationId xmlns:a16="http://schemas.microsoft.com/office/drawing/2014/main" id="{40BDAD1B-D03A-154B-8252-A2C77DC8AB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27" name="Oval 426">
              <a:extLst>
                <a:ext uri="{FF2B5EF4-FFF2-40B4-BE49-F238E27FC236}">
                  <a16:creationId xmlns:a16="http://schemas.microsoft.com/office/drawing/2014/main" id="{232CB1C6-1225-D54B-8C4F-DE2F3947CF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29" name="Group 428">
              <a:extLst>
                <a:ext uri="{FF2B5EF4-FFF2-40B4-BE49-F238E27FC236}">
                  <a16:creationId xmlns:a16="http://schemas.microsoft.com/office/drawing/2014/main" id="{62AE3D40-DDBD-3B4B-88BE-B3BB611891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30" name="Freeform 429">
                <a:extLst>
                  <a:ext uri="{FF2B5EF4-FFF2-40B4-BE49-F238E27FC236}">
                    <a16:creationId xmlns:a16="http://schemas.microsoft.com/office/drawing/2014/main" id="{94E635BD-A20D-D845-B2D4-5406C71A908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9DBDEEC0-B741-A94C-9991-B7B4C5F9757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2" name="Freeform 431">
                <a:extLst>
                  <a:ext uri="{FF2B5EF4-FFF2-40B4-BE49-F238E27FC236}">
                    <a16:creationId xmlns:a16="http://schemas.microsoft.com/office/drawing/2014/main" id="{A8534E27-606E-A948-A60D-BF5C124C525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7D7DF4F3-E1F8-AC4C-B937-292FDCEE40A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439" name="Straight Arrow Connector 438">
            <a:extLst>
              <a:ext uri="{FF2B5EF4-FFF2-40B4-BE49-F238E27FC236}">
                <a16:creationId xmlns:a16="http://schemas.microsoft.com/office/drawing/2014/main" id="{85D80446-F7D0-D944-BE27-B5A2D76C1189}"/>
              </a:ext>
            </a:extLst>
          </p:cNvPr>
          <p:cNvCxnSpPr>
            <a:cxnSpLocks/>
          </p:cNvCxnSpPr>
          <p:nvPr/>
        </p:nvCxnSpPr>
        <p:spPr>
          <a:xfrm>
            <a:off x="1638299" y="5387646"/>
            <a:ext cx="1117909" cy="0"/>
          </a:xfrm>
          <a:prstGeom prst="straightConnector1">
            <a:avLst/>
          </a:prstGeom>
          <a:ln w="19050">
            <a:solidFill>
              <a:srgbClr val="011199"/>
            </a:solidFill>
            <a:headEnd type="triangl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46" name="TextBox 445">
            <a:extLst>
              <a:ext uri="{FF2B5EF4-FFF2-40B4-BE49-F238E27FC236}">
                <a16:creationId xmlns:a16="http://schemas.microsoft.com/office/drawing/2014/main" id="{0085033F-D459-8842-BC6F-18CE34CFE6F6}"/>
              </a:ext>
            </a:extLst>
          </p:cNvPr>
          <p:cNvSpPr txBox="1"/>
          <p:nvPr/>
        </p:nvSpPr>
        <p:spPr>
          <a:xfrm>
            <a:off x="7244442" y="5594639"/>
            <a:ext cx="76345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P-GW</a:t>
            </a:r>
          </a:p>
        </p:txBody>
      </p:sp>
      <p:sp>
        <p:nvSpPr>
          <p:cNvPr id="447" name="TextBox 446">
            <a:extLst>
              <a:ext uri="{FF2B5EF4-FFF2-40B4-BE49-F238E27FC236}">
                <a16:creationId xmlns:a16="http://schemas.microsoft.com/office/drawing/2014/main" id="{5202305B-97C0-714B-8E9D-C2F53BF0958C}"/>
              </a:ext>
            </a:extLst>
          </p:cNvPr>
          <p:cNvSpPr txBox="1"/>
          <p:nvPr/>
        </p:nvSpPr>
        <p:spPr>
          <a:xfrm>
            <a:off x="5419890" y="5618012"/>
            <a:ext cx="75367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S-GW</a:t>
            </a:r>
          </a:p>
        </p:txBody>
      </p:sp>
      <p:pic>
        <p:nvPicPr>
          <p:cNvPr id="448" name="Picture 447">
            <a:extLst>
              <a:ext uri="{FF2B5EF4-FFF2-40B4-BE49-F238E27FC236}">
                <a16:creationId xmlns:a16="http://schemas.microsoft.com/office/drawing/2014/main" id="{3E61C666-A840-0548-8BD1-3305B1ABCE5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42003" y="5278594"/>
            <a:ext cx="1508938" cy="207264"/>
          </a:xfrm>
          <a:prstGeom prst="rect">
            <a:avLst/>
          </a:prstGeom>
        </p:spPr>
      </p:pic>
      <p:cxnSp>
        <p:nvCxnSpPr>
          <p:cNvPr id="449" name="Straight Arrow Connector 448">
            <a:extLst>
              <a:ext uri="{FF2B5EF4-FFF2-40B4-BE49-F238E27FC236}">
                <a16:creationId xmlns:a16="http://schemas.microsoft.com/office/drawing/2014/main" id="{3081E220-1785-C649-92F7-B8A2826D52B1}"/>
              </a:ext>
            </a:extLst>
          </p:cNvPr>
          <p:cNvCxnSpPr>
            <a:cxnSpLocks/>
          </p:cNvCxnSpPr>
          <p:nvPr/>
        </p:nvCxnSpPr>
        <p:spPr>
          <a:xfrm flipH="1">
            <a:off x="3471466" y="5382227"/>
            <a:ext cx="214699" cy="7603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50" name="Straight Arrow Connector 449">
            <a:extLst>
              <a:ext uri="{FF2B5EF4-FFF2-40B4-BE49-F238E27FC236}">
                <a16:creationId xmlns:a16="http://schemas.microsoft.com/office/drawing/2014/main" id="{7DA9677E-A81A-644B-BF51-E40EDB7870D4}"/>
              </a:ext>
            </a:extLst>
          </p:cNvPr>
          <p:cNvCxnSpPr>
            <a:cxnSpLocks/>
          </p:cNvCxnSpPr>
          <p:nvPr/>
        </p:nvCxnSpPr>
        <p:spPr>
          <a:xfrm>
            <a:off x="6761626" y="5382227"/>
            <a:ext cx="397397" cy="0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451" name="Picture 450">
            <a:extLst>
              <a:ext uri="{FF2B5EF4-FFF2-40B4-BE49-F238E27FC236}">
                <a16:creationId xmlns:a16="http://schemas.microsoft.com/office/drawing/2014/main" id="{39DAE686-A685-F342-91A9-D042707C23B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12282" y="5286198"/>
            <a:ext cx="816721" cy="207264"/>
          </a:xfrm>
          <a:prstGeom prst="rect">
            <a:avLst/>
          </a:prstGeom>
        </p:spPr>
      </p:pic>
      <p:cxnSp>
        <p:nvCxnSpPr>
          <p:cNvPr id="452" name="Straight Arrow Connector 451">
            <a:extLst>
              <a:ext uri="{FF2B5EF4-FFF2-40B4-BE49-F238E27FC236}">
                <a16:creationId xmlns:a16="http://schemas.microsoft.com/office/drawing/2014/main" id="{C5248A87-9F9F-FB45-A49E-F182F70A9DCB}"/>
              </a:ext>
            </a:extLst>
          </p:cNvPr>
          <p:cNvCxnSpPr>
            <a:cxnSpLocks/>
          </p:cNvCxnSpPr>
          <p:nvPr/>
        </p:nvCxnSpPr>
        <p:spPr>
          <a:xfrm flipH="1">
            <a:off x="6085787" y="5389831"/>
            <a:ext cx="139746" cy="7603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453" name="Group 652">
            <a:extLst>
              <a:ext uri="{FF2B5EF4-FFF2-40B4-BE49-F238E27FC236}">
                <a16:creationId xmlns:a16="http://schemas.microsoft.com/office/drawing/2014/main" id="{6D593388-4921-4845-A11A-59BF19E95C08}"/>
              </a:ext>
            </a:extLst>
          </p:cNvPr>
          <p:cNvGrpSpPr>
            <a:grpSpLocks/>
          </p:cNvGrpSpPr>
          <p:nvPr/>
        </p:nvGrpSpPr>
        <p:grpSpPr bwMode="auto">
          <a:xfrm>
            <a:off x="970802" y="5003243"/>
            <a:ext cx="733407" cy="660273"/>
            <a:chOff x="2751" y="1851"/>
            <a:chExt cx="462" cy="478"/>
          </a:xfrm>
        </p:grpSpPr>
        <p:pic>
          <p:nvPicPr>
            <p:cNvPr id="454" name="Picture 653" descr="iphone_stylized_small">
              <a:extLst>
                <a:ext uri="{FF2B5EF4-FFF2-40B4-BE49-F238E27FC236}">
                  <a16:creationId xmlns:a16="http://schemas.microsoft.com/office/drawing/2014/main" id="{DF8308B6-F22D-674D-A6C8-0DC70B6AAC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5" name="Picture 654" descr="antenna_radiation_stylized">
              <a:extLst>
                <a:ext uri="{FF2B5EF4-FFF2-40B4-BE49-F238E27FC236}">
                  <a16:creationId xmlns:a16="http://schemas.microsoft.com/office/drawing/2014/main" id="{E27DC4A0-F181-D547-B504-8544D6EB63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56" name="Rectangle 455">
            <a:extLst>
              <a:ext uri="{FF2B5EF4-FFF2-40B4-BE49-F238E27FC236}">
                <a16:creationId xmlns:a16="http://schemas.microsoft.com/office/drawing/2014/main" id="{64D8096B-CEE8-6C49-8488-6C3D24817187}"/>
              </a:ext>
            </a:extLst>
          </p:cNvPr>
          <p:cNvSpPr/>
          <p:nvPr/>
        </p:nvSpPr>
        <p:spPr>
          <a:xfrm>
            <a:off x="884538" y="4930345"/>
            <a:ext cx="1352036" cy="790833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7" name="TextBox 456">
            <a:extLst>
              <a:ext uri="{FF2B5EF4-FFF2-40B4-BE49-F238E27FC236}">
                <a16:creationId xmlns:a16="http://schemas.microsoft.com/office/drawing/2014/main" id="{3D213BE3-42AD-EC4B-A270-370359D352CA}"/>
              </a:ext>
            </a:extLst>
          </p:cNvPr>
          <p:cNvSpPr txBox="1"/>
          <p:nvPr/>
        </p:nvSpPr>
        <p:spPr>
          <a:xfrm>
            <a:off x="2597189" y="5619133"/>
            <a:ext cx="127768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base station</a:t>
            </a:r>
            <a:endParaRPr lang="en-US" sz="12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8" name="Rectangle 457">
            <a:extLst>
              <a:ext uri="{FF2B5EF4-FFF2-40B4-BE49-F238E27FC236}">
                <a16:creationId xmlns:a16="http://schemas.microsoft.com/office/drawing/2014/main" id="{98CB3660-6858-AB4D-9977-086702926CE8}"/>
              </a:ext>
            </a:extLst>
          </p:cNvPr>
          <p:cNvSpPr/>
          <p:nvPr/>
        </p:nvSpPr>
        <p:spPr>
          <a:xfrm>
            <a:off x="2236572" y="5325762"/>
            <a:ext cx="556055" cy="148281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\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89728008-6E72-6D4D-9C4F-5F2B2D7E33B6}"/>
              </a:ext>
            </a:extLst>
          </p:cNvPr>
          <p:cNvGrpSpPr/>
          <p:nvPr/>
        </p:nvGrpSpPr>
        <p:grpSpPr>
          <a:xfrm>
            <a:off x="3101546" y="2458996"/>
            <a:ext cx="2928551" cy="2923232"/>
            <a:chOff x="2987392" y="2753884"/>
            <a:chExt cx="2351943" cy="2628343"/>
          </a:xfrm>
        </p:grpSpPr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0693F20D-02FD-EB41-A70D-132AF1EF0587}"/>
                </a:ext>
              </a:extLst>
            </p:cNvPr>
            <p:cNvCxnSpPr>
              <a:cxnSpLocks/>
            </p:cNvCxnSpPr>
            <p:nvPr/>
          </p:nvCxnSpPr>
          <p:spPr>
            <a:xfrm>
              <a:off x="4574350" y="5382227"/>
              <a:ext cx="764985" cy="0"/>
            </a:xfrm>
            <a:prstGeom prst="straightConnector1">
              <a:avLst/>
            </a:prstGeom>
            <a:ln w="19050">
              <a:solidFill>
                <a:srgbClr val="011199"/>
              </a:solidFill>
              <a:headEnd type="none" w="lg" len="med"/>
              <a:tailEnd type="triangle" w="lg" len="med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7863E31E-C892-E640-8593-ECFF64CF4C55}"/>
                </a:ext>
              </a:extLst>
            </p:cNvPr>
            <p:cNvSpPr/>
            <p:nvPr/>
          </p:nvSpPr>
          <p:spPr>
            <a:xfrm>
              <a:off x="2990334" y="2792627"/>
              <a:ext cx="210066" cy="2496066"/>
            </a:xfrm>
            <a:prstGeom prst="rect">
              <a:avLst/>
            </a:prstGeom>
            <a:gradFill>
              <a:gsLst>
                <a:gs pos="0">
                  <a:srgbClr val="C00000"/>
                </a:gs>
                <a:gs pos="55000">
                  <a:schemeClr val="bg1"/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872E75D5-45DF-F349-8AE1-B44D076819B9}"/>
                </a:ext>
              </a:extLst>
            </p:cNvPr>
            <p:cNvSpPr/>
            <p:nvPr/>
          </p:nvSpPr>
          <p:spPr>
            <a:xfrm>
              <a:off x="2995166" y="2753884"/>
              <a:ext cx="189068" cy="89378"/>
            </a:xfrm>
            <a:prstGeom prst="ellipse">
              <a:avLst/>
            </a:prstGeom>
            <a:gradFill>
              <a:gsLst>
                <a:gs pos="0">
                  <a:srgbClr val="C00000"/>
                </a:gs>
                <a:gs pos="55000">
                  <a:schemeClr val="bg1"/>
                </a:gs>
                <a:gs pos="100000">
                  <a:srgbClr val="C00000"/>
                </a:gs>
              </a:gsLst>
              <a:lin ang="0" scaled="0"/>
            </a:gradFill>
            <a:ln w="63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0" name="Rectangle 459">
              <a:extLst>
                <a:ext uri="{FF2B5EF4-FFF2-40B4-BE49-F238E27FC236}">
                  <a16:creationId xmlns:a16="http://schemas.microsoft.com/office/drawing/2014/main" id="{745CA4C0-E1AD-A846-AF56-0C91E8BFB3F1}"/>
                </a:ext>
              </a:extLst>
            </p:cNvPr>
            <p:cNvSpPr/>
            <p:nvPr/>
          </p:nvSpPr>
          <p:spPr>
            <a:xfrm>
              <a:off x="5067300" y="2846173"/>
              <a:ext cx="210066" cy="2496066"/>
            </a:xfrm>
            <a:prstGeom prst="rect">
              <a:avLst/>
            </a:prstGeom>
            <a:gradFill>
              <a:gsLst>
                <a:gs pos="0">
                  <a:srgbClr val="C00000"/>
                </a:gs>
                <a:gs pos="55000">
                  <a:schemeClr val="bg1"/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1" name="Oval 460">
              <a:extLst>
                <a:ext uri="{FF2B5EF4-FFF2-40B4-BE49-F238E27FC236}">
                  <a16:creationId xmlns:a16="http://schemas.microsoft.com/office/drawing/2014/main" id="{B6FF396D-811D-5D4F-8702-FBEADF5398B4}"/>
                </a:ext>
              </a:extLst>
            </p:cNvPr>
            <p:cNvSpPr/>
            <p:nvPr/>
          </p:nvSpPr>
          <p:spPr>
            <a:xfrm>
              <a:off x="5072132" y="2807430"/>
              <a:ext cx="189068" cy="89378"/>
            </a:xfrm>
            <a:prstGeom prst="ellipse">
              <a:avLst/>
            </a:prstGeom>
            <a:gradFill>
              <a:gsLst>
                <a:gs pos="0">
                  <a:srgbClr val="C00000"/>
                </a:gs>
                <a:gs pos="55000">
                  <a:schemeClr val="bg1"/>
                </a:gs>
                <a:gs pos="100000">
                  <a:srgbClr val="C00000"/>
                </a:gs>
              </a:gsLst>
              <a:lin ang="0" scaled="0"/>
            </a:gradFill>
            <a:ln w="63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2" name="Rectangle 461">
              <a:extLst>
                <a:ext uri="{FF2B5EF4-FFF2-40B4-BE49-F238E27FC236}">
                  <a16:creationId xmlns:a16="http://schemas.microsoft.com/office/drawing/2014/main" id="{C59976A9-19B1-B44F-85AD-39D8DA64481D}"/>
                </a:ext>
              </a:extLst>
            </p:cNvPr>
            <p:cNvSpPr/>
            <p:nvPr/>
          </p:nvSpPr>
          <p:spPr>
            <a:xfrm rot="5400000">
              <a:off x="4019036" y="4082879"/>
              <a:ext cx="236838" cy="2277761"/>
            </a:xfrm>
            <a:prstGeom prst="rect">
              <a:avLst/>
            </a:prstGeom>
            <a:gradFill>
              <a:gsLst>
                <a:gs pos="0">
                  <a:srgbClr val="C00000"/>
                </a:gs>
                <a:gs pos="55000">
                  <a:schemeClr val="bg1"/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B45DB6A5-4B6A-C946-A573-3F5C3B13308D}"/>
                </a:ext>
              </a:extLst>
            </p:cNvPr>
            <p:cNvGrpSpPr/>
            <p:nvPr/>
          </p:nvGrpSpPr>
          <p:grpSpPr>
            <a:xfrm>
              <a:off x="5060792" y="5100747"/>
              <a:ext cx="223781" cy="248981"/>
              <a:chOff x="5064046" y="5090985"/>
              <a:chExt cx="223781" cy="248981"/>
            </a:xfrm>
          </p:grpSpPr>
          <p:sp>
            <p:nvSpPr>
              <p:cNvPr id="464" name="Rectangle 463">
                <a:extLst>
                  <a:ext uri="{FF2B5EF4-FFF2-40B4-BE49-F238E27FC236}">
                    <a16:creationId xmlns:a16="http://schemas.microsoft.com/office/drawing/2014/main" id="{EE764A06-94D9-8141-B09C-4F6BF5C73E01}"/>
                  </a:ext>
                </a:extLst>
              </p:cNvPr>
              <p:cNvSpPr/>
              <p:nvPr/>
            </p:nvSpPr>
            <p:spPr>
              <a:xfrm>
                <a:off x="5064046" y="5090985"/>
                <a:ext cx="217273" cy="248981"/>
              </a:xfrm>
              <a:prstGeom prst="rect">
                <a:avLst/>
              </a:prstGeom>
              <a:gradFill>
                <a:gsLst>
                  <a:gs pos="0">
                    <a:srgbClr val="C00000">
                      <a:alpha val="0"/>
                    </a:srgbClr>
                  </a:gs>
                  <a:gs pos="55000">
                    <a:schemeClr val="bg1">
                      <a:alpha val="2000"/>
                    </a:schemeClr>
                  </a:gs>
                  <a:gs pos="100000">
                    <a:srgbClr val="C00000"/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65" name="Rectangle 464">
                <a:extLst>
                  <a:ext uri="{FF2B5EF4-FFF2-40B4-BE49-F238E27FC236}">
                    <a16:creationId xmlns:a16="http://schemas.microsoft.com/office/drawing/2014/main" id="{0B9A70EB-AB3F-7C41-AD24-103618D808B2}"/>
                  </a:ext>
                </a:extLst>
              </p:cNvPr>
              <p:cNvSpPr/>
              <p:nvPr/>
            </p:nvSpPr>
            <p:spPr>
              <a:xfrm>
                <a:off x="5070554" y="5092655"/>
                <a:ext cx="217273" cy="97624"/>
              </a:xfrm>
              <a:prstGeom prst="rect">
                <a:avLst/>
              </a:prstGeom>
              <a:gradFill>
                <a:gsLst>
                  <a:gs pos="39000">
                    <a:schemeClr val="bg1">
                      <a:alpha val="86000"/>
                    </a:schemeClr>
                  </a:gs>
                  <a:gs pos="0">
                    <a:srgbClr val="C00000">
                      <a:alpha val="0"/>
                    </a:srgbClr>
                  </a:gs>
                  <a:gs pos="67000">
                    <a:schemeClr val="bg1">
                      <a:alpha val="78000"/>
                    </a:schemeClr>
                  </a:gs>
                  <a:gs pos="54000">
                    <a:schemeClr val="bg1"/>
                  </a:gs>
                  <a:gs pos="100000">
                    <a:srgbClr val="C00000">
                      <a:alpha val="0"/>
                    </a:srgb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466" name="Group 465">
              <a:extLst>
                <a:ext uri="{FF2B5EF4-FFF2-40B4-BE49-F238E27FC236}">
                  <a16:creationId xmlns:a16="http://schemas.microsoft.com/office/drawing/2014/main" id="{3635D05A-D79E-D94B-9932-6015467DB250}"/>
                </a:ext>
              </a:extLst>
            </p:cNvPr>
            <p:cNvGrpSpPr/>
            <p:nvPr/>
          </p:nvGrpSpPr>
          <p:grpSpPr>
            <a:xfrm flipH="1">
              <a:off x="2987392" y="5100205"/>
              <a:ext cx="223781" cy="248981"/>
              <a:chOff x="5064046" y="5090985"/>
              <a:chExt cx="223781" cy="248981"/>
            </a:xfrm>
          </p:grpSpPr>
          <p:sp>
            <p:nvSpPr>
              <p:cNvPr id="467" name="Rectangle 466">
                <a:extLst>
                  <a:ext uri="{FF2B5EF4-FFF2-40B4-BE49-F238E27FC236}">
                    <a16:creationId xmlns:a16="http://schemas.microsoft.com/office/drawing/2014/main" id="{536B64EC-BB40-0C45-91F3-8DEE2A78B9C8}"/>
                  </a:ext>
                </a:extLst>
              </p:cNvPr>
              <p:cNvSpPr/>
              <p:nvPr/>
            </p:nvSpPr>
            <p:spPr>
              <a:xfrm>
                <a:off x="5064046" y="5090985"/>
                <a:ext cx="217273" cy="248981"/>
              </a:xfrm>
              <a:prstGeom prst="rect">
                <a:avLst/>
              </a:prstGeom>
              <a:gradFill>
                <a:gsLst>
                  <a:gs pos="0">
                    <a:srgbClr val="C00000">
                      <a:alpha val="0"/>
                    </a:srgbClr>
                  </a:gs>
                  <a:gs pos="55000">
                    <a:schemeClr val="bg1">
                      <a:alpha val="2000"/>
                    </a:schemeClr>
                  </a:gs>
                  <a:gs pos="100000">
                    <a:srgbClr val="C00000"/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68" name="Rectangle 467">
                <a:extLst>
                  <a:ext uri="{FF2B5EF4-FFF2-40B4-BE49-F238E27FC236}">
                    <a16:creationId xmlns:a16="http://schemas.microsoft.com/office/drawing/2014/main" id="{44302713-F5DB-994B-A5C8-AB92AC4E90BC}"/>
                  </a:ext>
                </a:extLst>
              </p:cNvPr>
              <p:cNvSpPr/>
              <p:nvPr/>
            </p:nvSpPr>
            <p:spPr>
              <a:xfrm>
                <a:off x="5070554" y="5092655"/>
                <a:ext cx="217273" cy="97624"/>
              </a:xfrm>
              <a:prstGeom prst="rect">
                <a:avLst/>
              </a:prstGeom>
              <a:gradFill>
                <a:gsLst>
                  <a:gs pos="39000">
                    <a:schemeClr val="bg1">
                      <a:alpha val="86000"/>
                    </a:schemeClr>
                  </a:gs>
                  <a:gs pos="0">
                    <a:srgbClr val="C00000">
                      <a:alpha val="0"/>
                    </a:srgbClr>
                  </a:gs>
                  <a:gs pos="67000">
                    <a:schemeClr val="bg1">
                      <a:alpha val="78000"/>
                    </a:schemeClr>
                  </a:gs>
                  <a:gs pos="54000">
                    <a:schemeClr val="bg1"/>
                  </a:gs>
                  <a:gs pos="100000">
                    <a:srgbClr val="C00000">
                      <a:alpha val="0"/>
                    </a:srgb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469" name="Rectangle 4">
            <a:extLst>
              <a:ext uri="{FF2B5EF4-FFF2-40B4-BE49-F238E27FC236}">
                <a16:creationId xmlns:a16="http://schemas.microsoft.com/office/drawing/2014/main" id="{F7F77A83-A1E9-7346-8216-26AA3A5A69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67816" y="1467152"/>
            <a:ext cx="3756453" cy="5143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spcBef>
                <a:spcPct val="20000"/>
              </a:spcBef>
              <a:buClr>
                <a:srgbClr val="000099"/>
              </a:buClr>
              <a:buSzPct val="75000"/>
              <a:tabLst>
                <a:tab pos="746125" algn="l"/>
              </a:tabLst>
              <a:defRPr/>
            </a:pPr>
            <a:r>
              <a:rPr lang="en-US" sz="2800" dirty="0">
                <a:solidFill>
                  <a:srgbClr val="C00000"/>
                </a:solidFill>
              </a:rPr>
              <a:t>tunneling:</a:t>
            </a:r>
          </a:p>
          <a:p>
            <a:pPr marL="403225" indent="-342900"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mobile datagram encapsulated using GPRS Tunneling Protocol (GTP), sent inside UDP datagram to S-GW</a:t>
            </a:r>
          </a:p>
          <a:p>
            <a:pPr marL="403225" indent="-342900"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S-GW re-tunnels datagrams to P-GW</a:t>
            </a:r>
          </a:p>
          <a:p>
            <a:pPr marL="403225" indent="-342900"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supporting mobility: only tunneling endpoints change when mobile user moves</a:t>
            </a:r>
          </a:p>
          <a:p>
            <a:pPr marL="342900" indent="-342900"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tabLst>
                <a:tab pos="746125" algn="l"/>
              </a:tabLst>
              <a:defRPr/>
            </a:pPr>
            <a:r>
              <a:rPr lang="en-US" sz="2400" dirty="0">
                <a:cs typeface="+mn-cs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7906406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46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4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46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46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3" name="Group 392">
            <a:extLst>
              <a:ext uri="{FF2B5EF4-FFF2-40B4-BE49-F238E27FC236}">
                <a16:creationId xmlns:a16="http://schemas.microsoft.com/office/drawing/2014/main" id="{74A8586B-18B3-3C44-820A-1242FBB5BDB5}"/>
              </a:ext>
            </a:extLst>
          </p:cNvPr>
          <p:cNvGrpSpPr/>
          <p:nvPr/>
        </p:nvGrpSpPr>
        <p:grpSpPr>
          <a:xfrm>
            <a:off x="4708577" y="1917062"/>
            <a:ext cx="4433068" cy="574881"/>
            <a:chOff x="5366964" y="5459934"/>
            <a:chExt cx="4476119" cy="574881"/>
          </a:xfrm>
        </p:grpSpPr>
        <p:sp>
          <p:nvSpPr>
            <p:cNvPr id="394" name="Freeform 393">
              <a:extLst>
                <a:ext uri="{FF2B5EF4-FFF2-40B4-BE49-F238E27FC236}">
                  <a16:creationId xmlns:a16="http://schemas.microsoft.com/office/drawing/2014/main" id="{2399916C-6406-7B44-A9D5-AFF9B5C97AE5}"/>
                </a:ext>
              </a:extLst>
            </p:cNvPr>
            <p:cNvSpPr/>
            <p:nvPr/>
          </p:nvSpPr>
          <p:spPr>
            <a:xfrm>
              <a:off x="5366964" y="5459934"/>
              <a:ext cx="4476119" cy="574881"/>
            </a:xfrm>
            <a:custGeom>
              <a:avLst/>
              <a:gdLst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518548"/>
                <a:gd name="connsiteY0" fmla="*/ 41300 h 846656"/>
                <a:gd name="connsiteX1" fmla="*/ 61642 w 1518548"/>
                <a:gd name="connsiteY1" fmla="*/ 92926 h 846656"/>
                <a:gd name="connsiteX2" fmla="*/ 6574 w 1518548"/>
                <a:gd name="connsiteY2" fmla="*/ 344169 h 846656"/>
                <a:gd name="connsiteX3" fmla="*/ 44433 w 1518548"/>
                <a:gd name="connsiteY3" fmla="*/ 726197 h 846656"/>
                <a:gd name="connsiteX4" fmla="*/ 326661 w 1518548"/>
                <a:gd name="connsiteY4" fmla="*/ 846656 h 846656"/>
                <a:gd name="connsiteX5" fmla="*/ 956510 w 1518548"/>
                <a:gd name="connsiteY5" fmla="*/ 777822 h 846656"/>
                <a:gd name="connsiteX6" fmla="*/ 1472780 w 1518548"/>
                <a:gd name="connsiteY6" fmla="*/ 757172 h 846656"/>
                <a:gd name="connsiteX7" fmla="*/ 1472780 w 1518548"/>
                <a:gd name="connsiteY7" fmla="*/ 357936 h 846656"/>
                <a:gd name="connsiteX8" fmla="*/ 1293806 w 1518548"/>
                <a:gd name="connsiteY8" fmla="*/ 0 h 846656"/>
                <a:gd name="connsiteX9" fmla="*/ 725910 w 1518548"/>
                <a:gd name="connsiteY9" fmla="*/ 55067 h 846656"/>
                <a:gd name="connsiteX10" fmla="*/ 416148 w 1518548"/>
                <a:gd name="connsiteY10" fmla="*/ 41300 h 846656"/>
                <a:gd name="connsiteX0" fmla="*/ 416148 w 1518548"/>
                <a:gd name="connsiteY0" fmla="*/ 84063 h 889419"/>
                <a:gd name="connsiteX1" fmla="*/ 61642 w 1518548"/>
                <a:gd name="connsiteY1" fmla="*/ 135689 h 889419"/>
                <a:gd name="connsiteX2" fmla="*/ 6574 w 1518548"/>
                <a:gd name="connsiteY2" fmla="*/ 386932 h 889419"/>
                <a:gd name="connsiteX3" fmla="*/ 44433 w 1518548"/>
                <a:gd name="connsiteY3" fmla="*/ 768960 h 889419"/>
                <a:gd name="connsiteX4" fmla="*/ 326661 w 1518548"/>
                <a:gd name="connsiteY4" fmla="*/ 889419 h 889419"/>
                <a:gd name="connsiteX5" fmla="*/ 956510 w 1518548"/>
                <a:gd name="connsiteY5" fmla="*/ 820585 h 889419"/>
                <a:gd name="connsiteX6" fmla="*/ 1472780 w 1518548"/>
                <a:gd name="connsiteY6" fmla="*/ 799935 h 889419"/>
                <a:gd name="connsiteX7" fmla="*/ 1472780 w 1518548"/>
                <a:gd name="connsiteY7" fmla="*/ 400699 h 889419"/>
                <a:gd name="connsiteX8" fmla="*/ 1293806 w 1518548"/>
                <a:gd name="connsiteY8" fmla="*/ 42763 h 889419"/>
                <a:gd name="connsiteX9" fmla="*/ 725910 w 1518548"/>
                <a:gd name="connsiteY9" fmla="*/ 97830 h 889419"/>
                <a:gd name="connsiteX10" fmla="*/ 416148 w 1518548"/>
                <a:gd name="connsiteY10" fmla="*/ 84063 h 889419"/>
                <a:gd name="connsiteX0" fmla="*/ 416148 w 1518548"/>
                <a:gd name="connsiteY0" fmla="*/ 52053 h 857409"/>
                <a:gd name="connsiteX1" fmla="*/ 61642 w 1518548"/>
                <a:gd name="connsiteY1" fmla="*/ 103679 h 857409"/>
                <a:gd name="connsiteX2" fmla="*/ 6574 w 1518548"/>
                <a:gd name="connsiteY2" fmla="*/ 354922 h 857409"/>
                <a:gd name="connsiteX3" fmla="*/ 44433 w 1518548"/>
                <a:gd name="connsiteY3" fmla="*/ 736950 h 857409"/>
                <a:gd name="connsiteX4" fmla="*/ 326661 w 1518548"/>
                <a:gd name="connsiteY4" fmla="*/ 857409 h 857409"/>
                <a:gd name="connsiteX5" fmla="*/ 956510 w 1518548"/>
                <a:gd name="connsiteY5" fmla="*/ 788575 h 857409"/>
                <a:gd name="connsiteX6" fmla="*/ 1472780 w 1518548"/>
                <a:gd name="connsiteY6" fmla="*/ 767925 h 857409"/>
                <a:gd name="connsiteX7" fmla="*/ 1472780 w 1518548"/>
                <a:gd name="connsiteY7" fmla="*/ 368689 h 857409"/>
                <a:gd name="connsiteX8" fmla="*/ 1293806 w 1518548"/>
                <a:gd name="connsiteY8" fmla="*/ 10753 h 857409"/>
                <a:gd name="connsiteX9" fmla="*/ 928976 w 1518548"/>
                <a:gd name="connsiteY9" fmla="*/ 89911 h 857409"/>
                <a:gd name="connsiteX10" fmla="*/ 416148 w 1518548"/>
                <a:gd name="connsiteY10" fmla="*/ 52053 h 857409"/>
                <a:gd name="connsiteX0" fmla="*/ 430374 w 1519007"/>
                <a:gd name="connsiteY0" fmla="*/ 231021 h 857409"/>
                <a:gd name="connsiteX1" fmla="*/ 62101 w 1519007"/>
                <a:gd name="connsiteY1" fmla="*/ 103679 h 857409"/>
                <a:gd name="connsiteX2" fmla="*/ 7033 w 1519007"/>
                <a:gd name="connsiteY2" fmla="*/ 354922 h 857409"/>
                <a:gd name="connsiteX3" fmla="*/ 44892 w 1519007"/>
                <a:gd name="connsiteY3" fmla="*/ 736950 h 857409"/>
                <a:gd name="connsiteX4" fmla="*/ 327120 w 1519007"/>
                <a:gd name="connsiteY4" fmla="*/ 857409 h 857409"/>
                <a:gd name="connsiteX5" fmla="*/ 956969 w 1519007"/>
                <a:gd name="connsiteY5" fmla="*/ 788575 h 857409"/>
                <a:gd name="connsiteX6" fmla="*/ 1473239 w 1519007"/>
                <a:gd name="connsiteY6" fmla="*/ 767925 h 857409"/>
                <a:gd name="connsiteX7" fmla="*/ 1473239 w 1519007"/>
                <a:gd name="connsiteY7" fmla="*/ 368689 h 857409"/>
                <a:gd name="connsiteX8" fmla="*/ 1294265 w 1519007"/>
                <a:gd name="connsiteY8" fmla="*/ 10753 h 857409"/>
                <a:gd name="connsiteX9" fmla="*/ 929435 w 1519007"/>
                <a:gd name="connsiteY9" fmla="*/ 89911 h 857409"/>
                <a:gd name="connsiteX10" fmla="*/ 430374 w 1519007"/>
                <a:gd name="connsiteY10" fmla="*/ 231021 h 857409"/>
                <a:gd name="connsiteX0" fmla="*/ 457084 w 1545717"/>
                <a:gd name="connsiteY0" fmla="*/ 231021 h 857409"/>
                <a:gd name="connsiteX1" fmla="*/ 88811 w 1545717"/>
                <a:gd name="connsiteY1" fmla="*/ 103679 h 857409"/>
                <a:gd name="connsiteX2" fmla="*/ 33743 w 1545717"/>
                <a:gd name="connsiteY2" fmla="*/ 354922 h 857409"/>
                <a:gd name="connsiteX3" fmla="*/ 71602 w 1545717"/>
                <a:gd name="connsiteY3" fmla="*/ 736950 h 857409"/>
                <a:gd name="connsiteX4" fmla="*/ 353830 w 1545717"/>
                <a:gd name="connsiteY4" fmla="*/ 857409 h 857409"/>
                <a:gd name="connsiteX5" fmla="*/ 983679 w 1545717"/>
                <a:gd name="connsiteY5" fmla="*/ 788575 h 857409"/>
                <a:gd name="connsiteX6" fmla="*/ 1499949 w 1545717"/>
                <a:gd name="connsiteY6" fmla="*/ 767925 h 857409"/>
                <a:gd name="connsiteX7" fmla="*/ 1499949 w 1545717"/>
                <a:gd name="connsiteY7" fmla="*/ 368689 h 857409"/>
                <a:gd name="connsiteX8" fmla="*/ 1320975 w 1545717"/>
                <a:gd name="connsiteY8" fmla="*/ 10753 h 857409"/>
                <a:gd name="connsiteX9" fmla="*/ 956145 w 1545717"/>
                <a:gd name="connsiteY9" fmla="*/ 89911 h 857409"/>
                <a:gd name="connsiteX10" fmla="*/ 457084 w 1545717"/>
                <a:gd name="connsiteY10" fmla="*/ 231021 h 857409"/>
                <a:gd name="connsiteX0" fmla="*/ 563227 w 1524513"/>
                <a:gd name="connsiteY0" fmla="*/ 182837 h 857409"/>
                <a:gd name="connsiteX1" fmla="*/ 67607 w 1524513"/>
                <a:gd name="connsiteY1" fmla="*/ 103679 h 857409"/>
                <a:gd name="connsiteX2" fmla="*/ 12539 w 1524513"/>
                <a:gd name="connsiteY2" fmla="*/ 354922 h 857409"/>
                <a:gd name="connsiteX3" fmla="*/ 50398 w 1524513"/>
                <a:gd name="connsiteY3" fmla="*/ 736950 h 857409"/>
                <a:gd name="connsiteX4" fmla="*/ 332626 w 1524513"/>
                <a:gd name="connsiteY4" fmla="*/ 857409 h 857409"/>
                <a:gd name="connsiteX5" fmla="*/ 962475 w 1524513"/>
                <a:gd name="connsiteY5" fmla="*/ 788575 h 857409"/>
                <a:gd name="connsiteX6" fmla="*/ 1478745 w 1524513"/>
                <a:gd name="connsiteY6" fmla="*/ 767925 h 857409"/>
                <a:gd name="connsiteX7" fmla="*/ 1478745 w 1524513"/>
                <a:gd name="connsiteY7" fmla="*/ 368689 h 857409"/>
                <a:gd name="connsiteX8" fmla="*/ 1299771 w 1524513"/>
                <a:gd name="connsiteY8" fmla="*/ 10753 h 857409"/>
                <a:gd name="connsiteX9" fmla="*/ 934941 w 1524513"/>
                <a:gd name="connsiteY9" fmla="*/ 89911 h 857409"/>
                <a:gd name="connsiteX10" fmla="*/ 563227 w 1524513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80156 w 1556729"/>
                <a:gd name="connsiteY0" fmla="*/ 95020 h 769592"/>
                <a:gd name="connsiteX1" fmla="*/ 349414 w 1556729"/>
                <a:gd name="connsiteY1" fmla="*/ 232475 h 769592"/>
                <a:gd name="connsiteX2" fmla="*/ 29468 w 1556729"/>
                <a:gd name="connsiteY2" fmla="*/ 267105 h 769592"/>
                <a:gd name="connsiteX3" fmla="*/ 67327 w 1556729"/>
                <a:gd name="connsiteY3" fmla="*/ 649133 h 769592"/>
                <a:gd name="connsiteX4" fmla="*/ 349555 w 1556729"/>
                <a:gd name="connsiteY4" fmla="*/ 769592 h 769592"/>
                <a:gd name="connsiteX5" fmla="*/ 769454 w 1556729"/>
                <a:gd name="connsiteY5" fmla="*/ 638808 h 769592"/>
                <a:gd name="connsiteX6" fmla="*/ 1495674 w 1556729"/>
                <a:gd name="connsiteY6" fmla="*/ 680108 h 769592"/>
                <a:gd name="connsiteX7" fmla="*/ 1495674 w 1556729"/>
                <a:gd name="connsiteY7" fmla="*/ 280872 h 769592"/>
                <a:gd name="connsiteX8" fmla="*/ 1316700 w 1556729"/>
                <a:gd name="connsiteY8" fmla="*/ 50279 h 769592"/>
                <a:gd name="connsiteX9" fmla="*/ 951870 w 1556729"/>
                <a:gd name="connsiteY9" fmla="*/ 2094 h 769592"/>
                <a:gd name="connsiteX10" fmla="*/ 580156 w 1556729"/>
                <a:gd name="connsiteY10" fmla="*/ 95020 h 769592"/>
                <a:gd name="connsiteX0" fmla="*/ 552462 w 1529035"/>
                <a:gd name="connsiteY0" fmla="*/ 95020 h 769592"/>
                <a:gd name="connsiteX1" fmla="*/ 321720 w 1529035"/>
                <a:gd name="connsiteY1" fmla="*/ 232475 h 769592"/>
                <a:gd name="connsiteX2" fmla="*/ 1774 w 1529035"/>
                <a:gd name="connsiteY2" fmla="*/ 267105 h 769592"/>
                <a:gd name="connsiteX3" fmla="*/ 205181 w 1529035"/>
                <a:gd name="connsiteY3" fmla="*/ 597734 h 769592"/>
                <a:gd name="connsiteX4" fmla="*/ 321861 w 1529035"/>
                <a:gd name="connsiteY4" fmla="*/ 769592 h 769592"/>
                <a:gd name="connsiteX5" fmla="*/ 741760 w 1529035"/>
                <a:gd name="connsiteY5" fmla="*/ 638808 h 769592"/>
                <a:gd name="connsiteX6" fmla="*/ 1467980 w 1529035"/>
                <a:gd name="connsiteY6" fmla="*/ 680108 h 769592"/>
                <a:gd name="connsiteX7" fmla="*/ 1467980 w 1529035"/>
                <a:gd name="connsiteY7" fmla="*/ 280872 h 769592"/>
                <a:gd name="connsiteX8" fmla="*/ 1289006 w 1529035"/>
                <a:gd name="connsiteY8" fmla="*/ 50279 h 769592"/>
                <a:gd name="connsiteX9" fmla="*/ 924176 w 1529035"/>
                <a:gd name="connsiteY9" fmla="*/ 2094 h 769592"/>
                <a:gd name="connsiteX10" fmla="*/ 552462 w 1529035"/>
                <a:gd name="connsiteY10" fmla="*/ 95020 h 769592"/>
                <a:gd name="connsiteX0" fmla="*/ 552568 w 1529141"/>
                <a:gd name="connsiteY0" fmla="*/ 95020 h 697308"/>
                <a:gd name="connsiteX1" fmla="*/ 321826 w 1529141"/>
                <a:gd name="connsiteY1" fmla="*/ 232475 h 697308"/>
                <a:gd name="connsiteX2" fmla="*/ 1880 w 1529141"/>
                <a:gd name="connsiteY2" fmla="*/ 267105 h 697308"/>
                <a:gd name="connsiteX3" fmla="*/ 205287 w 1529141"/>
                <a:gd name="connsiteY3" fmla="*/ 597734 h 697308"/>
                <a:gd name="connsiteX4" fmla="*/ 526144 w 1529141"/>
                <a:gd name="connsiteY4" fmla="*/ 563993 h 697308"/>
                <a:gd name="connsiteX5" fmla="*/ 741866 w 1529141"/>
                <a:gd name="connsiteY5" fmla="*/ 638808 h 697308"/>
                <a:gd name="connsiteX6" fmla="*/ 1468086 w 1529141"/>
                <a:gd name="connsiteY6" fmla="*/ 680108 h 697308"/>
                <a:gd name="connsiteX7" fmla="*/ 1468086 w 1529141"/>
                <a:gd name="connsiteY7" fmla="*/ 280872 h 697308"/>
                <a:gd name="connsiteX8" fmla="*/ 1289112 w 1529141"/>
                <a:gd name="connsiteY8" fmla="*/ 50279 h 697308"/>
                <a:gd name="connsiteX9" fmla="*/ 924282 w 1529141"/>
                <a:gd name="connsiteY9" fmla="*/ 2094 h 697308"/>
                <a:gd name="connsiteX10" fmla="*/ 552568 w 1529141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4713 w 1481286"/>
                <a:gd name="connsiteY0" fmla="*/ 95020 h 700752"/>
                <a:gd name="connsiteX1" fmla="*/ 273971 w 1481286"/>
                <a:gd name="connsiteY1" fmla="*/ 232475 h 700752"/>
                <a:gd name="connsiteX2" fmla="*/ 3690 w 1481286"/>
                <a:gd name="connsiteY2" fmla="*/ 384590 h 700752"/>
                <a:gd name="connsiteX3" fmla="*/ 157432 w 1481286"/>
                <a:gd name="connsiteY3" fmla="*/ 597734 h 700752"/>
                <a:gd name="connsiteX4" fmla="*/ 694011 w 1481286"/>
                <a:gd name="connsiteY4" fmla="*/ 638808 h 700752"/>
                <a:gd name="connsiteX5" fmla="*/ 1420231 w 1481286"/>
                <a:gd name="connsiteY5" fmla="*/ 680108 h 700752"/>
                <a:gd name="connsiteX6" fmla="*/ 1420231 w 1481286"/>
                <a:gd name="connsiteY6" fmla="*/ 280872 h 700752"/>
                <a:gd name="connsiteX7" fmla="*/ 1241257 w 1481286"/>
                <a:gd name="connsiteY7" fmla="*/ 50279 h 700752"/>
                <a:gd name="connsiteX8" fmla="*/ 876427 w 1481286"/>
                <a:gd name="connsiteY8" fmla="*/ 2094 h 700752"/>
                <a:gd name="connsiteX9" fmla="*/ 504713 w 1481286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423768 w 1400341"/>
                <a:gd name="connsiteY0" fmla="*/ 95020 h 700752"/>
                <a:gd name="connsiteX1" fmla="*/ 193026 w 1400341"/>
                <a:gd name="connsiteY1" fmla="*/ 232475 h 700752"/>
                <a:gd name="connsiteX2" fmla="*/ 1 w 1400341"/>
                <a:gd name="connsiteY2" fmla="*/ 432318 h 700752"/>
                <a:gd name="connsiteX3" fmla="*/ 192370 w 1400341"/>
                <a:gd name="connsiteY3" fmla="*/ 583049 h 700752"/>
                <a:gd name="connsiteX4" fmla="*/ 613066 w 1400341"/>
                <a:gd name="connsiteY4" fmla="*/ 638808 h 700752"/>
                <a:gd name="connsiteX5" fmla="*/ 1339286 w 1400341"/>
                <a:gd name="connsiteY5" fmla="*/ 680108 h 700752"/>
                <a:gd name="connsiteX6" fmla="*/ 1339286 w 1400341"/>
                <a:gd name="connsiteY6" fmla="*/ 280872 h 700752"/>
                <a:gd name="connsiteX7" fmla="*/ 1160312 w 1400341"/>
                <a:gd name="connsiteY7" fmla="*/ 50279 h 700752"/>
                <a:gd name="connsiteX8" fmla="*/ 795482 w 1400341"/>
                <a:gd name="connsiteY8" fmla="*/ 2094 h 700752"/>
                <a:gd name="connsiteX9" fmla="*/ 423768 w 1400341"/>
                <a:gd name="connsiteY9" fmla="*/ 95020 h 700752"/>
                <a:gd name="connsiteX0" fmla="*/ 423768 w 1411583"/>
                <a:gd name="connsiteY0" fmla="*/ 95020 h 719845"/>
                <a:gd name="connsiteX1" fmla="*/ 193026 w 1411583"/>
                <a:gd name="connsiteY1" fmla="*/ 232475 h 719845"/>
                <a:gd name="connsiteX2" fmla="*/ 1 w 1411583"/>
                <a:gd name="connsiteY2" fmla="*/ 432318 h 719845"/>
                <a:gd name="connsiteX3" fmla="*/ 192370 w 1411583"/>
                <a:gd name="connsiteY3" fmla="*/ 583049 h 719845"/>
                <a:gd name="connsiteX4" fmla="*/ 459775 w 1411583"/>
                <a:gd name="connsiteY4" fmla="*/ 696223 h 719845"/>
                <a:gd name="connsiteX5" fmla="*/ 1339286 w 1411583"/>
                <a:gd name="connsiteY5" fmla="*/ 680108 h 719845"/>
                <a:gd name="connsiteX6" fmla="*/ 1339286 w 1411583"/>
                <a:gd name="connsiteY6" fmla="*/ 280872 h 719845"/>
                <a:gd name="connsiteX7" fmla="*/ 1160312 w 1411583"/>
                <a:gd name="connsiteY7" fmla="*/ 50279 h 719845"/>
                <a:gd name="connsiteX8" fmla="*/ 795482 w 1411583"/>
                <a:gd name="connsiteY8" fmla="*/ 2094 h 719845"/>
                <a:gd name="connsiteX9" fmla="*/ 423768 w 1411583"/>
                <a:gd name="connsiteY9" fmla="*/ 95020 h 719845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459775 w 1411583"/>
                <a:gd name="connsiteY4" fmla="*/ 696223 h 698293"/>
                <a:gd name="connsiteX5" fmla="*/ 1339286 w 1411583"/>
                <a:gd name="connsiteY5" fmla="*/ 680108 h 698293"/>
                <a:gd name="connsiteX6" fmla="*/ 1339286 w 1411583"/>
                <a:gd name="connsiteY6" fmla="*/ 280872 h 698293"/>
                <a:gd name="connsiteX7" fmla="*/ 1160312 w 1411583"/>
                <a:gd name="connsiteY7" fmla="*/ 50279 h 698293"/>
                <a:gd name="connsiteX8" fmla="*/ 795482 w 1411583"/>
                <a:gd name="connsiteY8" fmla="*/ 2094 h 698293"/>
                <a:gd name="connsiteX9" fmla="*/ 423768 w 1411583"/>
                <a:gd name="connsiteY9" fmla="*/ 95020 h 698293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256766 w 1411583"/>
                <a:gd name="connsiteY4" fmla="*/ 558307 h 698293"/>
                <a:gd name="connsiteX5" fmla="*/ 459775 w 1411583"/>
                <a:gd name="connsiteY5" fmla="*/ 696223 h 698293"/>
                <a:gd name="connsiteX6" fmla="*/ 1339286 w 1411583"/>
                <a:gd name="connsiteY6" fmla="*/ 680108 h 698293"/>
                <a:gd name="connsiteX7" fmla="*/ 1339286 w 1411583"/>
                <a:gd name="connsiteY7" fmla="*/ 280872 h 698293"/>
                <a:gd name="connsiteX8" fmla="*/ 1160312 w 1411583"/>
                <a:gd name="connsiteY8" fmla="*/ 50279 h 698293"/>
                <a:gd name="connsiteX9" fmla="*/ 795482 w 1411583"/>
                <a:gd name="connsiteY9" fmla="*/ 2094 h 698293"/>
                <a:gd name="connsiteX10" fmla="*/ 423768 w 1411583"/>
                <a:gd name="connsiteY10" fmla="*/ 95020 h 698293"/>
                <a:gd name="connsiteX0" fmla="*/ 424367 w 1412182"/>
                <a:gd name="connsiteY0" fmla="*/ 95020 h 698293"/>
                <a:gd name="connsiteX1" fmla="*/ 193625 w 1412182"/>
                <a:gd name="connsiteY1" fmla="*/ 232475 h 698293"/>
                <a:gd name="connsiteX2" fmla="*/ 600 w 1412182"/>
                <a:gd name="connsiteY2" fmla="*/ 432318 h 698293"/>
                <a:gd name="connsiteX3" fmla="*/ 257365 w 1412182"/>
                <a:gd name="connsiteY3" fmla="*/ 558307 h 698293"/>
                <a:gd name="connsiteX4" fmla="*/ 460374 w 1412182"/>
                <a:gd name="connsiteY4" fmla="*/ 696223 h 698293"/>
                <a:gd name="connsiteX5" fmla="*/ 1339885 w 1412182"/>
                <a:gd name="connsiteY5" fmla="*/ 680108 h 698293"/>
                <a:gd name="connsiteX6" fmla="*/ 1339885 w 1412182"/>
                <a:gd name="connsiteY6" fmla="*/ 280872 h 698293"/>
                <a:gd name="connsiteX7" fmla="*/ 1160911 w 1412182"/>
                <a:gd name="connsiteY7" fmla="*/ 50279 h 698293"/>
                <a:gd name="connsiteX8" fmla="*/ 796081 w 1412182"/>
                <a:gd name="connsiteY8" fmla="*/ 2094 h 698293"/>
                <a:gd name="connsiteX9" fmla="*/ 424367 w 1412182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63644"/>
                <a:gd name="connsiteY0" fmla="*/ 95020 h 698036"/>
                <a:gd name="connsiteX1" fmla="*/ 193236 w 1463644"/>
                <a:gd name="connsiteY1" fmla="*/ 232475 h 698036"/>
                <a:gd name="connsiteX2" fmla="*/ 211 w 1463644"/>
                <a:gd name="connsiteY2" fmla="*/ 432318 h 698036"/>
                <a:gd name="connsiteX3" fmla="*/ 229925 w 1463644"/>
                <a:gd name="connsiteY3" fmla="*/ 587014 h 698036"/>
                <a:gd name="connsiteX4" fmla="*/ 459985 w 1463644"/>
                <a:gd name="connsiteY4" fmla="*/ 696223 h 698036"/>
                <a:gd name="connsiteX5" fmla="*/ 1339496 w 1463644"/>
                <a:gd name="connsiteY5" fmla="*/ 680108 h 698036"/>
                <a:gd name="connsiteX6" fmla="*/ 1438685 w 1463644"/>
                <a:gd name="connsiteY6" fmla="*/ 284974 h 698036"/>
                <a:gd name="connsiteX7" fmla="*/ 1160522 w 1463644"/>
                <a:gd name="connsiteY7" fmla="*/ 50279 h 698036"/>
                <a:gd name="connsiteX8" fmla="*/ 795692 w 1463644"/>
                <a:gd name="connsiteY8" fmla="*/ 2094 h 698036"/>
                <a:gd name="connsiteX9" fmla="*/ 423978 w 1463644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7207 h 700223"/>
                <a:gd name="connsiteX1" fmla="*/ 193312 w 1463720"/>
                <a:gd name="connsiteY1" fmla="*/ 234662 h 700223"/>
                <a:gd name="connsiteX2" fmla="*/ 287 w 1463720"/>
                <a:gd name="connsiteY2" fmla="*/ 434505 h 700223"/>
                <a:gd name="connsiteX3" fmla="*/ 230001 w 1463720"/>
                <a:gd name="connsiteY3" fmla="*/ 589201 h 700223"/>
                <a:gd name="connsiteX4" fmla="*/ 460061 w 1463720"/>
                <a:gd name="connsiteY4" fmla="*/ 698410 h 700223"/>
                <a:gd name="connsiteX5" fmla="*/ 1339572 w 1463720"/>
                <a:gd name="connsiteY5" fmla="*/ 682295 h 700223"/>
                <a:gd name="connsiteX6" fmla="*/ 1438761 w 1463720"/>
                <a:gd name="connsiteY6" fmla="*/ 287161 h 700223"/>
                <a:gd name="connsiteX7" fmla="*/ 1160598 w 1463720"/>
                <a:gd name="connsiteY7" fmla="*/ 52466 h 700223"/>
                <a:gd name="connsiteX8" fmla="*/ 865707 w 1463720"/>
                <a:gd name="connsiteY8" fmla="*/ 31458 h 700223"/>
                <a:gd name="connsiteX9" fmla="*/ 795768 w 1463720"/>
                <a:gd name="connsiteY9" fmla="*/ 4281 h 700223"/>
                <a:gd name="connsiteX10" fmla="*/ 424054 w 1463720"/>
                <a:gd name="connsiteY10" fmla="*/ 97207 h 700223"/>
                <a:gd name="connsiteX0" fmla="*/ 424054 w 1463720"/>
                <a:gd name="connsiteY0" fmla="*/ 70669 h 673685"/>
                <a:gd name="connsiteX1" fmla="*/ 193312 w 1463720"/>
                <a:gd name="connsiteY1" fmla="*/ 208124 h 673685"/>
                <a:gd name="connsiteX2" fmla="*/ 287 w 1463720"/>
                <a:gd name="connsiteY2" fmla="*/ 407967 h 673685"/>
                <a:gd name="connsiteX3" fmla="*/ 230001 w 1463720"/>
                <a:gd name="connsiteY3" fmla="*/ 562663 h 673685"/>
                <a:gd name="connsiteX4" fmla="*/ 460061 w 1463720"/>
                <a:gd name="connsiteY4" fmla="*/ 671872 h 673685"/>
                <a:gd name="connsiteX5" fmla="*/ 1339572 w 1463720"/>
                <a:gd name="connsiteY5" fmla="*/ 655757 h 673685"/>
                <a:gd name="connsiteX6" fmla="*/ 1438761 w 1463720"/>
                <a:gd name="connsiteY6" fmla="*/ 260623 h 673685"/>
                <a:gd name="connsiteX7" fmla="*/ 1160598 w 1463720"/>
                <a:gd name="connsiteY7" fmla="*/ 25928 h 673685"/>
                <a:gd name="connsiteX8" fmla="*/ 865707 w 1463720"/>
                <a:gd name="connsiteY8" fmla="*/ 4920 h 673685"/>
                <a:gd name="connsiteX9" fmla="*/ 424054 w 1463720"/>
                <a:gd name="connsiteY9" fmla="*/ 70669 h 673685"/>
                <a:gd name="connsiteX0" fmla="*/ 423973 w 1463639"/>
                <a:gd name="connsiteY0" fmla="*/ 70669 h 673685"/>
                <a:gd name="connsiteX1" fmla="*/ 270277 w 1463639"/>
                <a:gd name="connsiteY1" fmla="*/ 216081 h 673685"/>
                <a:gd name="connsiteX2" fmla="*/ 206 w 1463639"/>
                <a:gd name="connsiteY2" fmla="*/ 407967 h 673685"/>
                <a:gd name="connsiteX3" fmla="*/ 229920 w 1463639"/>
                <a:gd name="connsiteY3" fmla="*/ 562663 h 673685"/>
                <a:gd name="connsiteX4" fmla="*/ 459980 w 1463639"/>
                <a:gd name="connsiteY4" fmla="*/ 671872 h 673685"/>
                <a:gd name="connsiteX5" fmla="*/ 1339491 w 1463639"/>
                <a:gd name="connsiteY5" fmla="*/ 655757 h 673685"/>
                <a:gd name="connsiteX6" fmla="*/ 1438680 w 1463639"/>
                <a:gd name="connsiteY6" fmla="*/ 260623 h 673685"/>
                <a:gd name="connsiteX7" fmla="*/ 1160517 w 1463639"/>
                <a:gd name="connsiteY7" fmla="*/ 25928 h 673685"/>
                <a:gd name="connsiteX8" fmla="*/ 865626 w 1463639"/>
                <a:gd name="connsiteY8" fmla="*/ 4920 h 673685"/>
                <a:gd name="connsiteX9" fmla="*/ 423973 w 1463639"/>
                <a:gd name="connsiteY9" fmla="*/ 70669 h 673685"/>
                <a:gd name="connsiteX0" fmla="*/ 461508 w 1463639"/>
                <a:gd name="connsiteY0" fmla="*/ 13990 h 680664"/>
                <a:gd name="connsiteX1" fmla="*/ 270277 w 1463639"/>
                <a:gd name="connsiteY1" fmla="*/ 223060 h 680664"/>
                <a:gd name="connsiteX2" fmla="*/ 206 w 1463639"/>
                <a:gd name="connsiteY2" fmla="*/ 414946 h 680664"/>
                <a:gd name="connsiteX3" fmla="*/ 229920 w 1463639"/>
                <a:gd name="connsiteY3" fmla="*/ 569642 h 680664"/>
                <a:gd name="connsiteX4" fmla="*/ 459980 w 1463639"/>
                <a:gd name="connsiteY4" fmla="*/ 678851 h 680664"/>
                <a:gd name="connsiteX5" fmla="*/ 1339491 w 1463639"/>
                <a:gd name="connsiteY5" fmla="*/ 662736 h 680664"/>
                <a:gd name="connsiteX6" fmla="*/ 1438680 w 1463639"/>
                <a:gd name="connsiteY6" fmla="*/ 267602 h 680664"/>
                <a:gd name="connsiteX7" fmla="*/ 1160517 w 1463639"/>
                <a:gd name="connsiteY7" fmla="*/ 32907 h 680664"/>
                <a:gd name="connsiteX8" fmla="*/ 865626 w 1463639"/>
                <a:gd name="connsiteY8" fmla="*/ 11899 h 680664"/>
                <a:gd name="connsiteX9" fmla="*/ 461508 w 1463639"/>
                <a:gd name="connsiteY9" fmla="*/ 13990 h 68066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160517 w 1463639"/>
                <a:gd name="connsiteY7" fmla="*/ 36057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1194"/>
                <a:gd name="connsiteY0" fmla="*/ 17140 h 684068"/>
                <a:gd name="connsiteX1" fmla="*/ 270277 w 1461194"/>
                <a:gd name="connsiteY1" fmla="*/ 226210 h 684068"/>
                <a:gd name="connsiteX2" fmla="*/ 206 w 1461194"/>
                <a:gd name="connsiteY2" fmla="*/ 418096 h 684068"/>
                <a:gd name="connsiteX3" fmla="*/ 229920 w 1461194"/>
                <a:gd name="connsiteY3" fmla="*/ 572792 h 684068"/>
                <a:gd name="connsiteX4" fmla="*/ 511344 w 1461194"/>
                <a:gd name="connsiteY4" fmla="*/ 683593 h 684068"/>
                <a:gd name="connsiteX5" fmla="*/ 1339491 w 1461194"/>
                <a:gd name="connsiteY5" fmla="*/ 665886 h 684068"/>
                <a:gd name="connsiteX6" fmla="*/ 1438680 w 1461194"/>
                <a:gd name="connsiteY6" fmla="*/ 270752 h 684068"/>
                <a:gd name="connsiteX7" fmla="*/ 1202003 w 1461194"/>
                <a:gd name="connsiteY7" fmla="*/ 34465 h 684068"/>
                <a:gd name="connsiteX8" fmla="*/ 875503 w 1461194"/>
                <a:gd name="connsiteY8" fmla="*/ 3909 h 684068"/>
                <a:gd name="connsiteX9" fmla="*/ 461508 w 1461194"/>
                <a:gd name="connsiteY9" fmla="*/ 17140 h 684068"/>
                <a:gd name="connsiteX0" fmla="*/ 461508 w 1461194"/>
                <a:gd name="connsiteY0" fmla="*/ 17140 h 700889"/>
                <a:gd name="connsiteX1" fmla="*/ 270277 w 1461194"/>
                <a:gd name="connsiteY1" fmla="*/ 226210 h 700889"/>
                <a:gd name="connsiteX2" fmla="*/ 206 w 1461194"/>
                <a:gd name="connsiteY2" fmla="*/ 418096 h 700889"/>
                <a:gd name="connsiteX3" fmla="*/ 229920 w 1461194"/>
                <a:gd name="connsiteY3" fmla="*/ 572792 h 700889"/>
                <a:gd name="connsiteX4" fmla="*/ 511344 w 1461194"/>
                <a:gd name="connsiteY4" fmla="*/ 683593 h 700889"/>
                <a:gd name="connsiteX5" fmla="*/ 1339491 w 1461194"/>
                <a:gd name="connsiteY5" fmla="*/ 665886 h 700889"/>
                <a:gd name="connsiteX6" fmla="*/ 1438680 w 1461194"/>
                <a:gd name="connsiteY6" fmla="*/ 270752 h 700889"/>
                <a:gd name="connsiteX7" fmla="*/ 1202003 w 1461194"/>
                <a:gd name="connsiteY7" fmla="*/ 34465 h 700889"/>
                <a:gd name="connsiteX8" fmla="*/ 875503 w 1461194"/>
                <a:gd name="connsiteY8" fmla="*/ 3909 h 700889"/>
                <a:gd name="connsiteX9" fmla="*/ 461508 w 1461194"/>
                <a:gd name="connsiteY9" fmla="*/ 17140 h 700889"/>
                <a:gd name="connsiteX0" fmla="*/ 462271 w 1461957"/>
                <a:gd name="connsiteY0" fmla="*/ 17140 h 700889"/>
                <a:gd name="connsiteX1" fmla="*/ 271040 w 1461957"/>
                <a:gd name="connsiteY1" fmla="*/ 226210 h 700889"/>
                <a:gd name="connsiteX2" fmla="*/ 969 w 1461957"/>
                <a:gd name="connsiteY2" fmla="*/ 418096 h 700889"/>
                <a:gd name="connsiteX3" fmla="*/ 191173 w 1461957"/>
                <a:gd name="connsiteY3" fmla="*/ 596664 h 700889"/>
                <a:gd name="connsiteX4" fmla="*/ 512107 w 1461957"/>
                <a:gd name="connsiteY4" fmla="*/ 683593 h 700889"/>
                <a:gd name="connsiteX5" fmla="*/ 1340254 w 1461957"/>
                <a:gd name="connsiteY5" fmla="*/ 665886 h 700889"/>
                <a:gd name="connsiteX6" fmla="*/ 1439443 w 1461957"/>
                <a:gd name="connsiteY6" fmla="*/ 270752 h 700889"/>
                <a:gd name="connsiteX7" fmla="*/ 1202766 w 1461957"/>
                <a:gd name="connsiteY7" fmla="*/ 34465 h 700889"/>
                <a:gd name="connsiteX8" fmla="*/ 876266 w 1461957"/>
                <a:gd name="connsiteY8" fmla="*/ 3909 h 700889"/>
                <a:gd name="connsiteX9" fmla="*/ 462271 w 1461957"/>
                <a:gd name="connsiteY9" fmla="*/ 17140 h 700889"/>
                <a:gd name="connsiteX0" fmla="*/ 461558 w 1461244"/>
                <a:gd name="connsiteY0" fmla="*/ 17140 h 700889"/>
                <a:gd name="connsiteX1" fmla="*/ 270327 w 1461244"/>
                <a:gd name="connsiteY1" fmla="*/ 226210 h 700889"/>
                <a:gd name="connsiteX2" fmla="*/ 256 w 1461244"/>
                <a:gd name="connsiteY2" fmla="*/ 418096 h 700889"/>
                <a:gd name="connsiteX3" fmla="*/ 190460 w 1461244"/>
                <a:gd name="connsiteY3" fmla="*/ 596664 h 700889"/>
                <a:gd name="connsiteX4" fmla="*/ 511394 w 1461244"/>
                <a:gd name="connsiteY4" fmla="*/ 683593 h 700889"/>
                <a:gd name="connsiteX5" fmla="*/ 1339541 w 1461244"/>
                <a:gd name="connsiteY5" fmla="*/ 665886 h 700889"/>
                <a:gd name="connsiteX6" fmla="*/ 1438730 w 1461244"/>
                <a:gd name="connsiteY6" fmla="*/ 270752 h 700889"/>
                <a:gd name="connsiteX7" fmla="*/ 1202053 w 1461244"/>
                <a:gd name="connsiteY7" fmla="*/ 34465 h 700889"/>
                <a:gd name="connsiteX8" fmla="*/ 875553 w 1461244"/>
                <a:gd name="connsiteY8" fmla="*/ 3909 h 700889"/>
                <a:gd name="connsiteX9" fmla="*/ 461558 w 1461244"/>
                <a:gd name="connsiteY9" fmla="*/ 17140 h 700889"/>
                <a:gd name="connsiteX0" fmla="*/ 463884 w 1463570"/>
                <a:gd name="connsiteY0" fmla="*/ 17140 h 700889"/>
                <a:gd name="connsiteX1" fmla="*/ 272653 w 1463570"/>
                <a:gd name="connsiteY1" fmla="*/ 226210 h 700889"/>
                <a:gd name="connsiteX2" fmla="*/ 2582 w 1463570"/>
                <a:gd name="connsiteY2" fmla="*/ 418096 h 700889"/>
                <a:gd name="connsiteX3" fmla="*/ 155251 w 1463570"/>
                <a:gd name="connsiteY3" fmla="*/ 630085 h 700889"/>
                <a:gd name="connsiteX4" fmla="*/ 513720 w 1463570"/>
                <a:gd name="connsiteY4" fmla="*/ 683593 h 700889"/>
                <a:gd name="connsiteX5" fmla="*/ 1341867 w 1463570"/>
                <a:gd name="connsiteY5" fmla="*/ 665886 h 700889"/>
                <a:gd name="connsiteX6" fmla="*/ 1441056 w 1463570"/>
                <a:gd name="connsiteY6" fmla="*/ 270752 h 700889"/>
                <a:gd name="connsiteX7" fmla="*/ 1204379 w 1463570"/>
                <a:gd name="connsiteY7" fmla="*/ 34465 h 700889"/>
                <a:gd name="connsiteX8" fmla="*/ 877879 w 1463570"/>
                <a:gd name="connsiteY8" fmla="*/ 3909 h 700889"/>
                <a:gd name="connsiteX9" fmla="*/ 463884 w 1463570"/>
                <a:gd name="connsiteY9" fmla="*/ 17140 h 700889"/>
                <a:gd name="connsiteX0" fmla="*/ 463884 w 1465533"/>
                <a:gd name="connsiteY0" fmla="*/ 17140 h 708314"/>
                <a:gd name="connsiteX1" fmla="*/ 272653 w 1465533"/>
                <a:gd name="connsiteY1" fmla="*/ 226210 h 708314"/>
                <a:gd name="connsiteX2" fmla="*/ 2582 w 1465533"/>
                <a:gd name="connsiteY2" fmla="*/ 418096 h 708314"/>
                <a:gd name="connsiteX3" fmla="*/ 155251 w 1465533"/>
                <a:gd name="connsiteY3" fmla="*/ 630085 h 708314"/>
                <a:gd name="connsiteX4" fmla="*/ 472234 w 1465533"/>
                <a:gd name="connsiteY4" fmla="*/ 699508 h 708314"/>
                <a:gd name="connsiteX5" fmla="*/ 1341867 w 1465533"/>
                <a:gd name="connsiteY5" fmla="*/ 665886 h 708314"/>
                <a:gd name="connsiteX6" fmla="*/ 1441056 w 1465533"/>
                <a:gd name="connsiteY6" fmla="*/ 270752 h 708314"/>
                <a:gd name="connsiteX7" fmla="*/ 1204379 w 1465533"/>
                <a:gd name="connsiteY7" fmla="*/ 34465 h 708314"/>
                <a:gd name="connsiteX8" fmla="*/ 877879 w 1465533"/>
                <a:gd name="connsiteY8" fmla="*/ 3909 h 708314"/>
                <a:gd name="connsiteX9" fmla="*/ 463884 w 1465533"/>
                <a:gd name="connsiteY9" fmla="*/ 17140 h 708314"/>
                <a:gd name="connsiteX0" fmla="*/ 463884 w 1467792"/>
                <a:gd name="connsiteY0" fmla="*/ 17140 h 717887"/>
                <a:gd name="connsiteX1" fmla="*/ 272653 w 1467792"/>
                <a:gd name="connsiteY1" fmla="*/ 226210 h 717887"/>
                <a:gd name="connsiteX2" fmla="*/ 2582 w 1467792"/>
                <a:gd name="connsiteY2" fmla="*/ 418096 h 717887"/>
                <a:gd name="connsiteX3" fmla="*/ 155251 w 1467792"/>
                <a:gd name="connsiteY3" fmla="*/ 630085 h 717887"/>
                <a:gd name="connsiteX4" fmla="*/ 426797 w 1467792"/>
                <a:gd name="connsiteY4" fmla="*/ 715423 h 717887"/>
                <a:gd name="connsiteX5" fmla="*/ 1341867 w 1467792"/>
                <a:gd name="connsiteY5" fmla="*/ 665886 h 717887"/>
                <a:gd name="connsiteX6" fmla="*/ 1441056 w 1467792"/>
                <a:gd name="connsiteY6" fmla="*/ 270752 h 717887"/>
                <a:gd name="connsiteX7" fmla="*/ 1204379 w 1467792"/>
                <a:gd name="connsiteY7" fmla="*/ 34465 h 717887"/>
                <a:gd name="connsiteX8" fmla="*/ 877879 w 1467792"/>
                <a:gd name="connsiteY8" fmla="*/ 3909 h 717887"/>
                <a:gd name="connsiteX9" fmla="*/ 463884 w 1467792"/>
                <a:gd name="connsiteY9" fmla="*/ 17140 h 717887"/>
                <a:gd name="connsiteX0" fmla="*/ 467587 w 1471495"/>
                <a:gd name="connsiteY0" fmla="*/ 17140 h 717887"/>
                <a:gd name="connsiteX1" fmla="*/ 276356 w 1471495"/>
                <a:gd name="connsiteY1" fmla="*/ 226210 h 717887"/>
                <a:gd name="connsiteX2" fmla="*/ 6285 w 1471495"/>
                <a:gd name="connsiteY2" fmla="*/ 418096 h 717887"/>
                <a:gd name="connsiteX3" fmla="*/ 117468 w 1471495"/>
                <a:gd name="connsiteY3" fmla="*/ 633268 h 717887"/>
                <a:gd name="connsiteX4" fmla="*/ 430500 w 1471495"/>
                <a:gd name="connsiteY4" fmla="*/ 715423 h 717887"/>
                <a:gd name="connsiteX5" fmla="*/ 1345570 w 1471495"/>
                <a:gd name="connsiteY5" fmla="*/ 665886 h 717887"/>
                <a:gd name="connsiteX6" fmla="*/ 1444759 w 1471495"/>
                <a:gd name="connsiteY6" fmla="*/ 270752 h 717887"/>
                <a:gd name="connsiteX7" fmla="*/ 1208082 w 1471495"/>
                <a:gd name="connsiteY7" fmla="*/ 34465 h 717887"/>
                <a:gd name="connsiteX8" fmla="*/ 881582 w 1471495"/>
                <a:gd name="connsiteY8" fmla="*/ 3909 h 717887"/>
                <a:gd name="connsiteX9" fmla="*/ 467587 w 1471495"/>
                <a:gd name="connsiteY9" fmla="*/ 17140 h 717887"/>
                <a:gd name="connsiteX0" fmla="*/ 437440 w 1471495"/>
                <a:gd name="connsiteY0" fmla="*/ 12273 h 732696"/>
                <a:gd name="connsiteX1" fmla="*/ 276356 w 1471495"/>
                <a:gd name="connsiteY1" fmla="*/ 241019 h 732696"/>
                <a:gd name="connsiteX2" fmla="*/ 6285 w 1471495"/>
                <a:gd name="connsiteY2" fmla="*/ 432905 h 732696"/>
                <a:gd name="connsiteX3" fmla="*/ 117468 w 1471495"/>
                <a:gd name="connsiteY3" fmla="*/ 648077 h 732696"/>
                <a:gd name="connsiteX4" fmla="*/ 430500 w 1471495"/>
                <a:gd name="connsiteY4" fmla="*/ 730232 h 732696"/>
                <a:gd name="connsiteX5" fmla="*/ 1345570 w 1471495"/>
                <a:gd name="connsiteY5" fmla="*/ 680695 h 732696"/>
                <a:gd name="connsiteX6" fmla="*/ 1444759 w 1471495"/>
                <a:gd name="connsiteY6" fmla="*/ 285561 h 732696"/>
                <a:gd name="connsiteX7" fmla="*/ 1208082 w 1471495"/>
                <a:gd name="connsiteY7" fmla="*/ 49274 h 732696"/>
                <a:gd name="connsiteX8" fmla="*/ 881582 w 1471495"/>
                <a:gd name="connsiteY8" fmla="*/ 18718 h 732696"/>
                <a:gd name="connsiteX9" fmla="*/ 437440 w 1471495"/>
                <a:gd name="connsiteY9" fmla="*/ 12273 h 732696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08082 w 1471495"/>
                <a:gd name="connsiteY7" fmla="*/ 64541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13735 w 1471495"/>
                <a:gd name="connsiteY7" fmla="*/ 87794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5352 w 1469407"/>
                <a:gd name="connsiteY0" fmla="*/ 27540 h 747963"/>
                <a:gd name="connsiteX1" fmla="*/ 236062 w 1469407"/>
                <a:gd name="connsiteY1" fmla="*/ 246705 h 747963"/>
                <a:gd name="connsiteX2" fmla="*/ 4197 w 1469407"/>
                <a:gd name="connsiteY2" fmla="*/ 448172 h 747963"/>
                <a:gd name="connsiteX3" fmla="*/ 115380 w 1469407"/>
                <a:gd name="connsiteY3" fmla="*/ 663344 h 747963"/>
                <a:gd name="connsiteX4" fmla="*/ 428412 w 1469407"/>
                <a:gd name="connsiteY4" fmla="*/ 745499 h 747963"/>
                <a:gd name="connsiteX5" fmla="*/ 1343482 w 1469407"/>
                <a:gd name="connsiteY5" fmla="*/ 695962 h 747963"/>
                <a:gd name="connsiteX6" fmla="*/ 1442671 w 1469407"/>
                <a:gd name="connsiteY6" fmla="*/ 300828 h 747963"/>
                <a:gd name="connsiteX7" fmla="*/ 1211647 w 1469407"/>
                <a:gd name="connsiteY7" fmla="*/ 87794 h 747963"/>
                <a:gd name="connsiteX8" fmla="*/ 903988 w 1469407"/>
                <a:gd name="connsiteY8" fmla="*/ 0 h 747963"/>
                <a:gd name="connsiteX9" fmla="*/ 435352 w 1469407"/>
                <a:gd name="connsiteY9" fmla="*/ 27540 h 747963"/>
                <a:gd name="connsiteX0" fmla="*/ 287738 w 1469407"/>
                <a:gd name="connsiteY0" fmla="*/ 16581 h 752973"/>
                <a:gd name="connsiteX1" fmla="*/ 236062 w 1469407"/>
                <a:gd name="connsiteY1" fmla="*/ 251715 h 752973"/>
                <a:gd name="connsiteX2" fmla="*/ 4197 w 1469407"/>
                <a:gd name="connsiteY2" fmla="*/ 453182 h 752973"/>
                <a:gd name="connsiteX3" fmla="*/ 115380 w 1469407"/>
                <a:gd name="connsiteY3" fmla="*/ 668354 h 752973"/>
                <a:gd name="connsiteX4" fmla="*/ 428412 w 1469407"/>
                <a:gd name="connsiteY4" fmla="*/ 750509 h 752973"/>
                <a:gd name="connsiteX5" fmla="*/ 1343482 w 1469407"/>
                <a:gd name="connsiteY5" fmla="*/ 700972 h 752973"/>
                <a:gd name="connsiteX6" fmla="*/ 1442671 w 1469407"/>
                <a:gd name="connsiteY6" fmla="*/ 305838 h 752973"/>
                <a:gd name="connsiteX7" fmla="*/ 1211647 w 1469407"/>
                <a:gd name="connsiteY7" fmla="*/ 92804 h 752973"/>
                <a:gd name="connsiteX8" fmla="*/ 903988 w 1469407"/>
                <a:gd name="connsiteY8" fmla="*/ 5010 h 752973"/>
                <a:gd name="connsiteX9" fmla="*/ 287738 w 1469407"/>
                <a:gd name="connsiteY9" fmla="*/ 16581 h 752973"/>
                <a:gd name="connsiteX0" fmla="*/ 284280 w 1465949"/>
                <a:gd name="connsiteY0" fmla="*/ 16581 h 752973"/>
                <a:gd name="connsiteX1" fmla="*/ 153170 w 1465949"/>
                <a:gd name="connsiteY1" fmla="*/ 241755 h 752973"/>
                <a:gd name="connsiteX2" fmla="*/ 739 w 1465949"/>
                <a:gd name="connsiteY2" fmla="*/ 453182 h 752973"/>
                <a:gd name="connsiteX3" fmla="*/ 111922 w 1465949"/>
                <a:gd name="connsiteY3" fmla="*/ 668354 h 752973"/>
                <a:gd name="connsiteX4" fmla="*/ 424954 w 1465949"/>
                <a:gd name="connsiteY4" fmla="*/ 750509 h 752973"/>
                <a:gd name="connsiteX5" fmla="*/ 1340024 w 1465949"/>
                <a:gd name="connsiteY5" fmla="*/ 700972 h 752973"/>
                <a:gd name="connsiteX6" fmla="*/ 1439213 w 1465949"/>
                <a:gd name="connsiteY6" fmla="*/ 305838 h 752973"/>
                <a:gd name="connsiteX7" fmla="*/ 1208189 w 1465949"/>
                <a:gd name="connsiteY7" fmla="*/ 92804 h 752973"/>
                <a:gd name="connsiteX8" fmla="*/ 900530 w 1465949"/>
                <a:gd name="connsiteY8" fmla="*/ 5010 h 752973"/>
                <a:gd name="connsiteX9" fmla="*/ 284280 w 1465949"/>
                <a:gd name="connsiteY9" fmla="*/ 16581 h 752973"/>
                <a:gd name="connsiteX0" fmla="*/ 215678 w 1465949"/>
                <a:gd name="connsiteY0" fmla="*/ 15568 h 755280"/>
                <a:gd name="connsiteX1" fmla="*/ 153170 w 1465949"/>
                <a:gd name="connsiteY1" fmla="*/ 244062 h 755280"/>
                <a:gd name="connsiteX2" fmla="*/ 739 w 1465949"/>
                <a:gd name="connsiteY2" fmla="*/ 455489 h 755280"/>
                <a:gd name="connsiteX3" fmla="*/ 111922 w 1465949"/>
                <a:gd name="connsiteY3" fmla="*/ 670661 h 755280"/>
                <a:gd name="connsiteX4" fmla="*/ 424954 w 1465949"/>
                <a:gd name="connsiteY4" fmla="*/ 752816 h 755280"/>
                <a:gd name="connsiteX5" fmla="*/ 1340024 w 1465949"/>
                <a:gd name="connsiteY5" fmla="*/ 703279 h 755280"/>
                <a:gd name="connsiteX6" fmla="*/ 1439213 w 1465949"/>
                <a:gd name="connsiteY6" fmla="*/ 308145 h 755280"/>
                <a:gd name="connsiteX7" fmla="*/ 1208189 w 1465949"/>
                <a:gd name="connsiteY7" fmla="*/ 95111 h 755280"/>
                <a:gd name="connsiteX8" fmla="*/ 900530 w 1465949"/>
                <a:gd name="connsiteY8" fmla="*/ 7317 h 755280"/>
                <a:gd name="connsiteX9" fmla="*/ 215678 w 1465949"/>
                <a:gd name="connsiteY9" fmla="*/ 15568 h 755280"/>
                <a:gd name="connsiteX0" fmla="*/ 158423 w 1408694"/>
                <a:gd name="connsiteY0" fmla="*/ 15568 h 755280"/>
                <a:gd name="connsiteX1" fmla="*/ 95915 w 1408694"/>
                <a:gd name="connsiteY1" fmla="*/ 244062 h 755280"/>
                <a:gd name="connsiteX2" fmla="*/ 9068 w 1408694"/>
                <a:gd name="connsiteY2" fmla="*/ 472501 h 755280"/>
                <a:gd name="connsiteX3" fmla="*/ 54667 w 1408694"/>
                <a:gd name="connsiteY3" fmla="*/ 670661 h 755280"/>
                <a:gd name="connsiteX4" fmla="*/ 367699 w 1408694"/>
                <a:gd name="connsiteY4" fmla="*/ 752816 h 755280"/>
                <a:gd name="connsiteX5" fmla="*/ 1282769 w 1408694"/>
                <a:gd name="connsiteY5" fmla="*/ 703279 h 755280"/>
                <a:gd name="connsiteX6" fmla="*/ 1381958 w 1408694"/>
                <a:gd name="connsiteY6" fmla="*/ 308145 h 755280"/>
                <a:gd name="connsiteX7" fmla="*/ 1150934 w 1408694"/>
                <a:gd name="connsiteY7" fmla="*/ 95111 h 755280"/>
                <a:gd name="connsiteX8" fmla="*/ 843275 w 1408694"/>
                <a:gd name="connsiteY8" fmla="*/ 7317 h 755280"/>
                <a:gd name="connsiteX9" fmla="*/ 158423 w 1408694"/>
                <a:gd name="connsiteY9" fmla="*/ 15568 h 755280"/>
                <a:gd name="connsiteX0" fmla="*/ 151540 w 1401811"/>
                <a:gd name="connsiteY0" fmla="*/ 15568 h 755280"/>
                <a:gd name="connsiteX1" fmla="*/ 89032 w 1401811"/>
                <a:gd name="connsiteY1" fmla="*/ 244062 h 755280"/>
                <a:gd name="connsiteX2" fmla="*/ 2185 w 1401811"/>
                <a:gd name="connsiteY2" fmla="*/ 472501 h 755280"/>
                <a:gd name="connsiteX3" fmla="*/ 67073 w 1401811"/>
                <a:gd name="connsiteY3" fmla="*/ 640039 h 755280"/>
                <a:gd name="connsiteX4" fmla="*/ 360816 w 1401811"/>
                <a:gd name="connsiteY4" fmla="*/ 752816 h 755280"/>
                <a:gd name="connsiteX5" fmla="*/ 1275886 w 1401811"/>
                <a:gd name="connsiteY5" fmla="*/ 703279 h 755280"/>
                <a:gd name="connsiteX6" fmla="*/ 1375075 w 1401811"/>
                <a:gd name="connsiteY6" fmla="*/ 308145 h 755280"/>
                <a:gd name="connsiteX7" fmla="*/ 1144051 w 1401811"/>
                <a:gd name="connsiteY7" fmla="*/ 95111 h 755280"/>
                <a:gd name="connsiteX8" fmla="*/ 836392 w 1401811"/>
                <a:gd name="connsiteY8" fmla="*/ 7317 h 755280"/>
                <a:gd name="connsiteX9" fmla="*/ 151540 w 1401811"/>
                <a:gd name="connsiteY9" fmla="*/ 15568 h 755280"/>
                <a:gd name="connsiteX0" fmla="*/ 154312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154312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235452 w 1404583"/>
                <a:gd name="connsiteY7" fmla="*/ 78019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256 w 1404370"/>
                <a:gd name="connsiteY0" fmla="*/ 8251 h 747963"/>
                <a:gd name="connsiteX1" fmla="*/ 127207 w 1404370"/>
                <a:gd name="connsiteY1" fmla="*/ 62648 h 747963"/>
                <a:gd name="connsiteX2" fmla="*/ 4744 w 1404370"/>
                <a:gd name="connsiteY2" fmla="*/ 465184 h 747963"/>
                <a:gd name="connsiteX3" fmla="*/ 69632 w 1404370"/>
                <a:gd name="connsiteY3" fmla="*/ 632722 h 747963"/>
                <a:gd name="connsiteX4" fmla="*/ 363375 w 1404370"/>
                <a:gd name="connsiteY4" fmla="*/ 745499 h 747963"/>
                <a:gd name="connsiteX5" fmla="*/ 1278445 w 1404370"/>
                <a:gd name="connsiteY5" fmla="*/ 695962 h 747963"/>
                <a:gd name="connsiteX6" fmla="*/ 1377634 w 1404370"/>
                <a:gd name="connsiteY6" fmla="*/ 300828 h 747963"/>
                <a:gd name="connsiteX7" fmla="*/ 1235239 w 1404370"/>
                <a:gd name="connsiteY7" fmla="*/ 64951 h 747963"/>
                <a:gd name="connsiteX8" fmla="*/ 838951 w 1404370"/>
                <a:gd name="connsiteY8" fmla="*/ 0 h 747963"/>
                <a:gd name="connsiteX9" fmla="*/ 231256 w 1404370"/>
                <a:gd name="connsiteY9" fmla="*/ 8251 h 747963"/>
                <a:gd name="connsiteX0" fmla="*/ 215386 w 1388500"/>
                <a:gd name="connsiteY0" fmla="*/ 8251 h 747963"/>
                <a:gd name="connsiteX1" fmla="*/ 111337 w 1388500"/>
                <a:gd name="connsiteY1" fmla="*/ 62648 h 747963"/>
                <a:gd name="connsiteX2" fmla="*/ 11592 w 1388500"/>
                <a:gd name="connsiteY2" fmla="*/ 300323 h 747963"/>
                <a:gd name="connsiteX3" fmla="*/ 53762 w 1388500"/>
                <a:gd name="connsiteY3" fmla="*/ 632722 h 747963"/>
                <a:gd name="connsiteX4" fmla="*/ 347505 w 1388500"/>
                <a:gd name="connsiteY4" fmla="*/ 745499 h 747963"/>
                <a:gd name="connsiteX5" fmla="*/ 1262575 w 1388500"/>
                <a:gd name="connsiteY5" fmla="*/ 695962 h 747963"/>
                <a:gd name="connsiteX6" fmla="*/ 1361764 w 1388500"/>
                <a:gd name="connsiteY6" fmla="*/ 300828 h 747963"/>
                <a:gd name="connsiteX7" fmla="*/ 1219369 w 1388500"/>
                <a:gd name="connsiteY7" fmla="*/ 64951 h 747963"/>
                <a:gd name="connsiteX8" fmla="*/ 823081 w 1388500"/>
                <a:gd name="connsiteY8" fmla="*/ 0 h 747963"/>
                <a:gd name="connsiteX9" fmla="*/ 215386 w 1388500"/>
                <a:gd name="connsiteY9" fmla="*/ 8251 h 747963"/>
                <a:gd name="connsiteX0" fmla="*/ 216608 w 1389722"/>
                <a:gd name="connsiteY0" fmla="*/ 8251 h 747963"/>
                <a:gd name="connsiteX1" fmla="*/ 112559 w 1389722"/>
                <a:gd name="connsiteY1" fmla="*/ 62648 h 747963"/>
                <a:gd name="connsiteX2" fmla="*/ 12814 w 1389722"/>
                <a:gd name="connsiteY2" fmla="*/ 300323 h 747963"/>
                <a:gd name="connsiteX3" fmla="*/ 54984 w 1389722"/>
                <a:gd name="connsiteY3" fmla="*/ 632722 h 747963"/>
                <a:gd name="connsiteX4" fmla="*/ 348727 w 1389722"/>
                <a:gd name="connsiteY4" fmla="*/ 745499 h 747963"/>
                <a:gd name="connsiteX5" fmla="*/ 1263797 w 1389722"/>
                <a:gd name="connsiteY5" fmla="*/ 695962 h 747963"/>
                <a:gd name="connsiteX6" fmla="*/ 1362986 w 1389722"/>
                <a:gd name="connsiteY6" fmla="*/ 300828 h 747963"/>
                <a:gd name="connsiteX7" fmla="*/ 1220591 w 1389722"/>
                <a:gd name="connsiteY7" fmla="*/ 64951 h 747963"/>
                <a:gd name="connsiteX8" fmla="*/ 824303 w 1389722"/>
                <a:gd name="connsiteY8" fmla="*/ 0 h 747963"/>
                <a:gd name="connsiteX9" fmla="*/ 216608 w 1389722"/>
                <a:gd name="connsiteY9" fmla="*/ 8251 h 747963"/>
                <a:gd name="connsiteX0" fmla="*/ 216608 w 1389722"/>
                <a:gd name="connsiteY0" fmla="*/ 79781 h 819493"/>
                <a:gd name="connsiteX1" fmla="*/ 112559 w 1389722"/>
                <a:gd name="connsiteY1" fmla="*/ 134178 h 819493"/>
                <a:gd name="connsiteX2" fmla="*/ 12814 w 1389722"/>
                <a:gd name="connsiteY2" fmla="*/ 371853 h 819493"/>
                <a:gd name="connsiteX3" fmla="*/ 54984 w 1389722"/>
                <a:gd name="connsiteY3" fmla="*/ 704252 h 819493"/>
                <a:gd name="connsiteX4" fmla="*/ 348727 w 1389722"/>
                <a:gd name="connsiteY4" fmla="*/ 817029 h 819493"/>
                <a:gd name="connsiteX5" fmla="*/ 1263797 w 1389722"/>
                <a:gd name="connsiteY5" fmla="*/ 767492 h 819493"/>
                <a:gd name="connsiteX6" fmla="*/ 1362986 w 1389722"/>
                <a:gd name="connsiteY6" fmla="*/ 372358 h 819493"/>
                <a:gd name="connsiteX7" fmla="*/ 1301587 w 1389722"/>
                <a:gd name="connsiteY7" fmla="*/ 11721 h 819493"/>
                <a:gd name="connsiteX8" fmla="*/ 824303 w 1389722"/>
                <a:gd name="connsiteY8" fmla="*/ 71530 h 819493"/>
                <a:gd name="connsiteX9" fmla="*/ 216608 w 1389722"/>
                <a:gd name="connsiteY9" fmla="*/ 79781 h 819493"/>
                <a:gd name="connsiteX0" fmla="*/ 216608 w 1400780"/>
                <a:gd name="connsiteY0" fmla="*/ 79781 h 820631"/>
                <a:gd name="connsiteX1" fmla="*/ 112559 w 1400780"/>
                <a:gd name="connsiteY1" fmla="*/ 134178 h 820631"/>
                <a:gd name="connsiteX2" fmla="*/ 12814 w 1400780"/>
                <a:gd name="connsiteY2" fmla="*/ 371853 h 820631"/>
                <a:gd name="connsiteX3" fmla="*/ 54984 w 1400780"/>
                <a:gd name="connsiteY3" fmla="*/ 704252 h 820631"/>
                <a:gd name="connsiteX4" fmla="*/ 348727 w 1400780"/>
                <a:gd name="connsiteY4" fmla="*/ 817029 h 820631"/>
                <a:gd name="connsiteX5" fmla="*/ 1263797 w 1400780"/>
                <a:gd name="connsiteY5" fmla="*/ 767492 h 820631"/>
                <a:gd name="connsiteX6" fmla="*/ 1378790 w 1400780"/>
                <a:gd name="connsiteY6" fmla="*/ 350080 h 820631"/>
                <a:gd name="connsiteX7" fmla="*/ 1301587 w 1400780"/>
                <a:gd name="connsiteY7" fmla="*/ 11721 h 820631"/>
                <a:gd name="connsiteX8" fmla="*/ 824303 w 1400780"/>
                <a:gd name="connsiteY8" fmla="*/ 71530 h 820631"/>
                <a:gd name="connsiteX9" fmla="*/ 216608 w 1400780"/>
                <a:gd name="connsiteY9" fmla="*/ 79781 h 820631"/>
                <a:gd name="connsiteX0" fmla="*/ 216608 w 1388697"/>
                <a:gd name="connsiteY0" fmla="*/ 79781 h 820631"/>
                <a:gd name="connsiteX1" fmla="*/ 112559 w 1388697"/>
                <a:gd name="connsiteY1" fmla="*/ 134178 h 820631"/>
                <a:gd name="connsiteX2" fmla="*/ 12814 w 1388697"/>
                <a:gd name="connsiteY2" fmla="*/ 371853 h 820631"/>
                <a:gd name="connsiteX3" fmla="*/ 54984 w 1388697"/>
                <a:gd name="connsiteY3" fmla="*/ 704252 h 820631"/>
                <a:gd name="connsiteX4" fmla="*/ 348727 w 1388697"/>
                <a:gd name="connsiteY4" fmla="*/ 817029 h 820631"/>
                <a:gd name="connsiteX5" fmla="*/ 1263797 w 1388697"/>
                <a:gd name="connsiteY5" fmla="*/ 767492 h 820631"/>
                <a:gd name="connsiteX6" fmla="*/ 1378790 w 1388697"/>
                <a:gd name="connsiteY6" fmla="*/ 350080 h 820631"/>
                <a:gd name="connsiteX7" fmla="*/ 1301587 w 1388697"/>
                <a:gd name="connsiteY7" fmla="*/ 11721 h 820631"/>
                <a:gd name="connsiteX8" fmla="*/ 824303 w 1388697"/>
                <a:gd name="connsiteY8" fmla="*/ 71530 h 820631"/>
                <a:gd name="connsiteX9" fmla="*/ 216608 w 1388697"/>
                <a:gd name="connsiteY9" fmla="*/ 79781 h 820631"/>
                <a:gd name="connsiteX0" fmla="*/ 216608 w 1391225"/>
                <a:gd name="connsiteY0" fmla="*/ 79781 h 826967"/>
                <a:gd name="connsiteX1" fmla="*/ 112559 w 1391225"/>
                <a:gd name="connsiteY1" fmla="*/ 134178 h 826967"/>
                <a:gd name="connsiteX2" fmla="*/ 12814 w 1391225"/>
                <a:gd name="connsiteY2" fmla="*/ 371853 h 826967"/>
                <a:gd name="connsiteX3" fmla="*/ 54984 w 1391225"/>
                <a:gd name="connsiteY3" fmla="*/ 704252 h 826967"/>
                <a:gd name="connsiteX4" fmla="*/ 348727 w 1391225"/>
                <a:gd name="connsiteY4" fmla="*/ 817029 h 826967"/>
                <a:gd name="connsiteX5" fmla="*/ 1270711 w 1391225"/>
                <a:gd name="connsiteY5" fmla="*/ 780860 h 826967"/>
                <a:gd name="connsiteX6" fmla="*/ 1378790 w 1391225"/>
                <a:gd name="connsiteY6" fmla="*/ 350080 h 826967"/>
                <a:gd name="connsiteX7" fmla="*/ 1301587 w 1391225"/>
                <a:gd name="connsiteY7" fmla="*/ 11721 h 826967"/>
                <a:gd name="connsiteX8" fmla="*/ 824303 w 1391225"/>
                <a:gd name="connsiteY8" fmla="*/ 71530 h 826967"/>
                <a:gd name="connsiteX9" fmla="*/ 216608 w 1391225"/>
                <a:gd name="connsiteY9" fmla="*/ 79781 h 826967"/>
                <a:gd name="connsiteX0" fmla="*/ 216608 w 1379141"/>
                <a:gd name="connsiteY0" fmla="*/ 79781 h 826967"/>
                <a:gd name="connsiteX1" fmla="*/ 112559 w 1379141"/>
                <a:gd name="connsiteY1" fmla="*/ 134178 h 826967"/>
                <a:gd name="connsiteX2" fmla="*/ 12814 w 1379141"/>
                <a:gd name="connsiteY2" fmla="*/ 371853 h 826967"/>
                <a:gd name="connsiteX3" fmla="*/ 54984 w 1379141"/>
                <a:gd name="connsiteY3" fmla="*/ 704252 h 826967"/>
                <a:gd name="connsiteX4" fmla="*/ 348727 w 1379141"/>
                <a:gd name="connsiteY4" fmla="*/ 817029 h 826967"/>
                <a:gd name="connsiteX5" fmla="*/ 1270711 w 1379141"/>
                <a:gd name="connsiteY5" fmla="*/ 780860 h 826967"/>
                <a:gd name="connsiteX6" fmla="*/ 1378790 w 1379141"/>
                <a:gd name="connsiteY6" fmla="*/ 350080 h 826967"/>
                <a:gd name="connsiteX7" fmla="*/ 1301587 w 1379141"/>
                <a:gd name="connsiteY7" fmla="*/ 11721 h 826967"/>
                <a:gd name="connsiteX8" fmla="*/ 824303 w 1379141"/>
                <a:gd name="connsiteY8" fmla="*/ 71530 h 826967"/>
                <a:gd name="connsiteX9" fmla="*/ 216608 w 1379141"/>
                <a:gd name="connsiteY9" fmla="*/ 79781 h 826967"/>
                <a:gd name="connsiteX0" fmla="*/ 216608 w 1379281"/>
                <a:gd name="connsiteY0" fmla="*/ 79781 h 826967"/>
                <a:gd name="connsiteX1" fmla="*/ 112559 w 1379281"/>
                <a:gd name="connsiteY1" fmla="*/ 134178 h 826967"/>
                <a:gd name="connsiteX2" fmla="*/ 12814 w 1379281"/>
                <a:gd name="connsiteY2" fmla="*/ 371853 h 826967"/>
                <a:gd name="connsiteX3" fmla="*/ 54984 w 1379281"/>
                <a:gd name="connsiteY3" fmla="*/ 704252 h 826967"/>
                <a:gd name="connsiteX4" fmla="*/ 348727 w 1379281"/>
                <a:gd name="connsiteY4" fmla="*/ 817029 h 826967"/>
                <a:gd name="connsiteX5" fmla="*/ 1270711 w 1379281"/>
                <a:gd name="connsiteY5" fmla="*/ 780860 h 826967"/>
                <a:gd name="connsiteX6" fmla="*/ 1378790 w 1379281"/>
                <a:gd name="connsiteY6" fmla="*/ 350080 h 826967"/>
                <a:gd name="connsiteX7" fmla="*/ 1301587 w 1379281"/>
                <a:gd name="connsiteY7" fmla="*/ 11721 h 826967"/>
                <a:gd name="connsiteX8" fmla="*/ 824303 w 1379281"/>
                <a:gd name="connsiteY8" fmla="*/ 71530 h 826967"/>
                <a:gd name="connsiteX9" fmla="*/ 216608 w 1379281"/>
                <a:gd name="connsiteY9" fmla="*/ 79781 h 826967"/>
                <a:gd name="connsiteX0" fmla="*/ 216608 w 1383421"/>
                <a:gd name="connsiteY0" fmla="*/ 79781 h 826967"/>
                <a:gd name="connsiteX1" fmla="*/ 112559 w 1383421"/>
                <a:gd name="connsiteY1" fmla="*/ 134178 h 826967"/>
                <a:gd name="connsiteX2" fmla="*/ 12814 w 1383421"/>
                <a:gd name="connsiteY2" fmla="*/ 371853 h 826967"/>
                <a:gd name="connsiteX3" fmla="*/ 54984 w 1383421"/>
                <a:gd name="connsiteY3" fmla="*/ 704252 h 826967"/>
                <a:gd name="connsiteX4" fmla="*/ 348727 w 1383421"/>
                <a:gd name="connsiteY4" fmla="*/ 817029 h 826967"/>
                <a:gd name="connsiteX5" fmla="*/ 1270711 w 1383421"/>
                <a:gd name="connsiteY5" fmla="*/ 780860 h 826967"/>
                <a:gd name="connsiteX6" fmla="*/ 1378790 w 1383421"/>
                <a:gd name="connsiteY6" fmla="*/ 350080 h 826967"/>
                <a:gd name="connsiteX7" fmla="*/ 1301587 w 1383421"/>
                <a:gd name="connsiteY7" fmla="*/ 11721 h 826967"/>
                <a:gd name="connsiteX8" fmla="*/ 824303 w 1383421"/>
                <a:gd name="connsiteY8" fmla="*/ 71530 h 826967"/>
                <a:gd name="connsiteX9" fmla="*/ 216608 w 1383421"/>
                <a:gd name="connsiteY9" fmla="*/ 79781 h 826967"/>
                <a:gd name="connsiteX0" fmla="*/ 216608 w 1379141"/>
                <a:gd name="connsiteY0" fmla="*/ 59582 h 806768"/>
                <a:gd name="connsiteX1" fmla="*/ 112559 w 1379141"/>
                <a:gd name="connsiteY1" fmla="*/ 113979 h 806768"/>
                <a:gd name="connsiteX2" fmla="*/ 12814 w 1379141"/>
                <a:gd name="connsiteY2" fmla="*/ 351654 h 806768"/>
                <a:gd name="connsiteX3" fmla="*/ 54984 w 1379141"/>
                <a:gd name="connsiteY3" fmla="*/ 684053 h 806768"/>
                <a:gd name="connsiteX4" fmla="*/ 348727 w 1379141"/>
                <a:gd name="connsiteY4" fmla="*/ 796830 h 806768"/>
                <a:gd name="connsiteX5" fmla="*/ 1270711 w 1379141"/>
                <a:gd name="connsiteY5" fmla="*/ 760661 h 806768"/>
                <a:gd name="connsiteX6" fmla="*/ 1378790 w 1379141"/>
                <a:gd name="connsiteY6" fmla="*/ 329881 h 806768"/>
                <a:gd name="connsiteX7" fmla="*/ 1280844 w 1379141"/>
                <a:gd name="connsiteY7" fmla="*/ 13800 h 806768"/>
                <a:gd name="connsiteX8" fmla="*/ 824303 w 1379141"/>
                <a:gd name="connsiteY8" fmla="*/ 51331 h 806768"/>
                <a:gd name="connsiteX9" fmla="*/ 216608 w 1379141"/>
                <a:gd name="connsiteY9" fmla="*/ 59582 h 806768"/>
                <a:gd name="connsiteX0" fmla="*/ 216608 w 1379141"/>
                <a:gd name="connsiteY0" fmla="*/ 59582 h 806768"/>
                <a:gd name="connsiteX1" fmla="*/ 112559 w 1379141"/>
                <a:gd name="connsiteY1" fmla="*/ 113979 h 806768"/>
                <a:gd name="connsiteX2" fmla="*/ 12814 w 1379141"/>
                <a:gd name="connsiteY2" fmla="*/ 351654 h 806768"/>
                <a:gd name="connsiteX3" fmla="*/ 54984 w 1379141"/>
                <a:gd name="connsiteY3" fmla="*/ 684053 h 806768"/>
                <a:gd name="connsiteX4" fmla="*/ 348727 w 1379141"/>
                <a:gd name="connsiteY4" fmla="*/ 796830 h 806768"/>
                <a:gd name="connsiteX5" fmla="*/ 1270711 w 1379141"/>
                <a:gd name="connsiteY5" fmla="*/ 760661 h 806768"/>
                <a:gd name="connsiteX6" fmla="*/ 1378790 w 1379141"/>
                <a:gd name="connsiteY6" fmla="*/ 329881 h 806768"/>
                <a:gd name="connsiteX7" fmla="*/ 1280844 w 1379141"/>
                <a:gd name="connsiteY7" fmla="*/ 13800 h 806768"/>
                <a:gd name="connsiteX8" fmla="*/ 824303 w 1379141"/>
                <a:gd name="connsiteY8" fmla="*/ 51331 h 806768"/>
                <a:gd name="connsiteX9" fmla="*/ 216608 w 1379141"/>
                <a:gd name="connsiteY9" fmla="*/ 59582 h 80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9141" h="806768">
                  <a:moveTo>
                    <a:pt x="216608" y="59582"/>
                  </a:moveTo>
                  <a:cubicBezTo>
                    <a:pt x="97984" y="70023"/>
                    <a:pt x="146525" y="65300"/>
                    <a:pt x="112559" y="113979"/>
                  </a:cubicBezTo>
                  <a:cubicBezTo>
                    <a:pt x="78593" y="162658"/>
                    <a:pt x="25373" y="149706"/>
                    <a:pt x="12814" y="351654"/>
                  </a:cubicBezTo>
                  <a:cubicBezTo>
                    <a:pt x="255" y="553602"/>
                    <a:pt x="-21645" y="640069"/>
                    <a:pt x="54984" y="684053"/>
                  </a:cubicBezTo>
                  <a:cubicBezTo>
                    <a:pt x="99551" y="702915"/>
                    <a:pt x="160041" y="781314"/>
                    <a:pt x="348727" y="796830"/>
                  </a:cubicBezTo>
                  <a:cubicBezTo>
                    <a:pt x="812788" y="793482"/>
                    <a:pt x="1165213" y="838487"/>
                    <a:pt x="1270711" y="760661"/>
                  </a:cubicBezTo>
                  <a:cubicBezTo>
                    <a:pt x="1376209" y="682835"/>
                    <a:pt x="1380962" y="491721"/>
                    <a:pt x="1378790" y="329881"/>
                  </a:cubicBezTo>
                  <a:cubicBezTo>
                    <a:pt x="1373459" y="210569"/>
                    <a:pt x="1340858" y="86687"/>
                    <a:pt x="1280844" y="13800"/>
                  </a:cubicBezTo>
                  <a:cubicBezTo>
                    <a:pt x="1177821" y="-34285"/>
                    <a:pt x="885108" y="59362"/>
                    <a:pt x="824303" y="51331"/>
                  </a:cubicBezTo>
                  <a:cubicBezTo>
                    <a:pt x="701546" y="58788"/>
                    <a:pt x="335232" y="49141"/>
                    <a:pt x="216608" y="5958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395" name="Straight Connector 394">
              <a:extLst>
                <a:ext uri="{FF2B5EF4-FFF2-40B4-BE49-F238E27FC236}">
                  <a16:creationId xmlns:a16="http://schemas.microsoft.com/office/drawing/2014/main" id="{30797965-398A-FB44-BD66-6A191636994E}"/>
                </a:ext>
              </a:extLst>
            </p:cNvPr>
            <p:cNvCxnSpPr>
              <a:cxnSpLocks/>
              <a:stCxn id="406" idx="0"/>
            </p:cNvCxnSpPr>
            <p:nvPr/>
          </p:nvCxnSpPr>
          <p:spPr>
            <a:xfrm flipH="1" flipV="1">
              <a:off x="8591314" y="5631767"/>
              <a:ext cx="66596" cy="250904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6" name="Straight Connector 395">
              <a:extLst>
                <a:ext uri="{FF2B5EF4-FFF2-40B4-BE49-F238E27FC236}">
                  <a16:creationId xmlns:a16="http://schemas.microsoft.com/office/drawing/2014/main" id="{699512ED-933A-D34A-8CC8-9DA165A7BE77}"/>
                </a:ext>
              </a:extLst>
            </p:cNvPr>
            <p:cNvCxnSpPr>
              <a:cxnSpLocks/>
              <a:stCxn id="450" idx="9"/>
            </p:cNvCxnSpPr>
            <p:nvPr/>
          </p:nvCxnSpPr>
          <p:spPr>
            <a:xfrm>
              <a:off x="8270073" y="5586838"/>
              <a:ext cx="387156" cy="322925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7" name="Straight Connector 396">
              <a:extLst>
                <a:ext uri="{FF2B5EF4-FFF2-40B4-BE49-F238E27FC236}">
                  <a16:creationId xmlns:a16="http://schemas.microsoft.com/office/drawing/2014/main" id="{856BB82B-8297-2842-A3D6-F232E57A88C9}"/>
                </a:ext>
              </a:extLst>
            </p:cNvPr>
            <p:cNvCxnSpPr>
              <a:cxnSpLocks/>
              <a:stCxn id="450" idx="2"/>
            </p:cNvCxnSpPr>
            <p:nvPr/>
          </p:nvCxnSpPr>
          <p:spPr>
            <a:xfrm>
              <a:off x="8269779" y="5582623"/>
              <a:ext cx="334505" cy="4198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8" name="Straight Connector 397">
              <a:extLst>
                <a:ext uri="{FF2B5EF4-FFF2-40B4-BE49-F238E27FC236}">
                  <a16:creationId xmlns:a16="http://schemas.microsoft.com/office/drawing/2014/main" id="{70708A4A-E7CD-9242-A059-A980B0615DD0}"/>
                </a:ext>
              </a:extLst>
            </p:cNvPr>
            <p:cNvCxnSpPr>
              <a:cxnSpLocks/>
              <a:endCxn id="411" idx="2"/>
            </p:cNvCxnSpPr>
            <p:nvPr/>
          </p:nvCxnSpPr>
          <p:spPr>
            <a:xfrm>
              <a:off x="8289329" y="5888859"/>
              <a:ext cx="368013" cy="3124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9" name="Straight Connector 398">
              <a:extLst>
                <a:ext uri="{FF2B5EF4-FFF2-40B4-BE49-F238E27FC236}">
                  <a16:creationId xmlns:a16="http://schemas.microsoft.com/office/drawing/2014/main" id="{232EC5A5-66D8-6243-932B-3E866D67F057}"/>
                </a:ext>
              </a:extLst>
            </p:cNvPr>
            <p:cNvCxnSpPr>
              <a:cxnSpLocks/>
              <a:stCxn id="420" idx="4"/>
              <a:endCxn id="457" idx="2"/>
            </p:cNvCxnSpPr>
            <p:nvPr/>
          </p:nvCxnSpPr>
          <p:spPr>
            <a:xfrm flipH="1">
              <a:off x="8269832" y="5614796"/>
              <a:ext cx="515" cy="24859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0" name="Straight Connector 399">
              <a:extLst>
                <a:ext uri="{FF2B5EF4-FFF2-40B4-BE49-F238E27FC236}">
                  <a16:creationId xmlns:a16="http://schemas.microsoft.com/office/drawing/2014/main" id="{0404EDF9-60B5-BD47-8D9B-5254306BFBF4}"/>
                </a:ext>
              </a:extLst>
            </p:cNvPr>
            <p:cNvCxnSpPr/>
            <p:nvPr/>
          </p:nvCxnSpPr>
          <p:spPr>
            <a:xfrm flipV="1">
              <a:off x="8289330" y="5631766"/>
              <a:ext cx="317903" cy="25709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01" name="Group 400">
              <a:extLst>
                <a:ext uri="{FF2B5EF4-FFF2-40B4-BE49-F238E27FC236}">
                  <a16:creationId xmlns:a16="http://schemas.microsoft.com/office/drawing/2014/main" id="{C07E04D4-47F1-8148-BB46-A8FC1BB3B47E}"/>
                </a:ext>
              </a:extLst>
            </p:cNvPr>
            <p:cNvGrpSpPr/>
            <p:nvPr/>
          </p:nvGrpSpPr>
          <p:grpSpPr>
            <a:xfrm>
              <a:off x="8178961" y="5824636"/>
              <a:ext cx="182938" cy="111323"/>
              <a:chOff x="7493876" y="2774731"/>
              <a:chExt cx="1481958" cy="894622"/>
            </a:xfrm>
          </p:grpSpPr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4A784D18-EA37-EF48-9CBC-160BA35B30C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52" name="Oval 451">
                <a:extLst>
                  <a:ext uri="{FF2B5EF4-FFF2-40B4-BE49-F238E27FC236}">
                    <a16:creationId xmlns:a16="http://schemas.microsoft.com/office/drawing/2014/main" id="{1CA87B4B-A0F0-3D46-9E44-C1C2959E0F9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53" name="Group 452">
                <a:extLst>
                  <a:ext uri="{FF2B5EF4-FFF2-40B4-BE49-F238E27FC236}">
                    <a16:creationId xmlns:a16="http://schemas.microsoft.com/office/drawing/2014/main" id="{74189EF8-E7FF-AB4A-BA62-5DB9921983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CEC71DD0-0B2E-1248-A7BD-84F849DE4C2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5" name="Freeform 454">
                  <a:extLst>
                    <a:ext uri="{FF2B5EF4-FFF2-40B4-BE49-F238E27FC236}">
                      <a16:creationId xmlns:a16="http://schemas.microsoft.com/office/drawing/2014/main" id="{842896F0-3379-514F-9F30-147255ED1B3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DF533D3E-874B-AE4D-BDC9-D36654D7F6F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7" name="Freeform 456">
                  <a:extLst>
                    <a:ext uri="{FF2B5EF4-FFF2-40B4-BE49-F238E27FC236}">
                      <a16:creationId xmlns:a16="http://schemas.microsoft.com/office/drawing/2014/main" id="{086B087A-76A7-4B45-A6FB-FAD6A1B049A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2" name="Group 401">
              <a:extLst>
                <a:ext uri="{FF2B5EF4-FFF2-40B4-BE49-F238E27FC236}">
                  <a16:creationId xmlns:a16="http://schemas.microsoft.com/office/drawing/2014/main" id="{8306A9E7-F602-C248-936A-3419F9379CCE}"/>
                </a:ext>
              </a:extLst>
            </p:cNvPr>
            <p:cNvGrpSpPr/>
            <p:nvPr/>
          </p:nvGrpSpPr>
          <p:grpSpPr>
            <a:xfrm>
              <a:off x="8182762" y="5545189"/>
              <a:ext cx="175179" cy="107525"/>
              <a:chOff x="7493876" y="2774731"/>
              <a:chExt cx="1481958" cy="894622"/>
            </a:xfrm>
          </p:grpSpPr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2654CBB9-CAE4-9846-9F19-53B086AB5B6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20" name="Oval 419">
                <a:extLst>
                  <a:ext uri="{FF2B5EF4-FFF2-40B4-BE49-F238E27FC236}">
                    <a16:creationId xmlns:a16="http://schemas.microsoft.com/office/drawing/2014/main" id="{C64FA96F-2245-DD4B-8051-5E7BFB3281E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21" name="Group 420">
                <a:extLst>
                  <a:ext uri="{FF2B5EF4-FFF2-40B4-BE49-F238E27FC236}">
                    <a16:creationId xmlns:a16="http://schemas.microsoft.com/office/drawing/2014/main" id="{DD2D5F95-F11D-834F-93D0-BE45F64CF6B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D01DDC80-03E8-9541-A83D-7EF6E013EE1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3" name="Freeform 422">
                  <a:extLst>
                    <a:ext uri="{FF2B5EF4-FFF2-40B4-BE49-F238E27FC236}">
                      <a16:creationId xmlns:a16="http://schemas.microsoft.com/office/drawing/2014/main" id="{092E0C1D-2BAD-A345-9603-F71263AB17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9" name="Freeform 448">
                  <a:extLst>
                    <a:ext uri="{FF2B5EF4-FFF2-40B4-BE49-F238E27FC236}">
                      <a16:creationId xmlns:a16="http://schemas.microsoft.com/office/drawing/2014/main" id="{E33FC734-C41F-374C-B813-AD12B7FAB9E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0" name="Freeform 449">
                  <a:extLst>
                    <a:ext uri="{FF2B5EF4-FFF2-40B4-BE49-F238E27FC236}">
                      <a16:creationId xmlns:a16="http://schemas.microsoft.com/office/drawing/2014/main" id="{0F11AC09-29C9-3248-8150-11C9F6C8755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3" name="Group 402">
              <a:extLst>
                <a:ext uri="{FF2B5EF4-FFF2-40B4-BE49-F238E27FC236}">
                  <a16:creationId xmlns:a16="http://schemas.microsoft.com/office/drawing/2014/main" id="{9C0ED71C-359E-1C44-ABA6-401D5761D0AC}"/>
                </a:ext>
              </a:extLst>
            </p:cNvPr>
            <p:cNvGrpSpPr/>
            <p:nvPr/>
          </p:nvGrpSpPr>
          <p:grpSpPr>
            <a:xfrm>
              <a:off x="8515547" y="5580583"/>
              <a:ext cx="175179" cy="107525"/>
              <a:chOff x="7493876" y="2774731"/>
              <a:chExt cx="1481958" cy="894622"/>
            </a:xfrm>
          </p:grpSpPr>
          <p:sp>
            <p:nvSpPr>
              <p:cNvPr id="412" name="Freeform 411">
                <a:extLst>
                  <a:ext uri="{FF2B5EF4-FFF2-40B4-BE49-F238E27FC236}">
                    <a16:creationId xmlns:a16="http://schemas.microsoft.com/office/drawing/2014/main" id="{7F7C312D-7A22-F74F-84F1-AEC58FCACC9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13" name="Oval 412">
                <a:extLst>
                  <a:ext uri="{FF2B5EF4-FFF2-40B4-BE49-F238E27FC236}">
                    <a16:creationId xmlns:a16="http://schemas.microsoft.com/office/drawing/2014/main" id="{E5C0FD88-2622-A245-9D35-C07DFC55A3F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14" name="Group 413">
                <a:extLst>
                  <a:ext uri="{FF2B5EF4-FFF2-40B4-BE49-F238E27FC236}">
                    <a16:creationId xmlns:a16="http://schemas.microsoft.com/office/drawing/2014/main" id="{DE208897-2C8B-3140-8072-FB9FF5BDD55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5" name="Freeform 414">
                  <a:extLst>
                    <a:ext uri="{FF2B5EF4-FFF2-40B4-BE49-F238E27FC236}">
                      <a16:creationId xmlns:a16="http://schemas.microsoft.com/office/drawing/2014/main" id="{9D217BA4-6814-324E-9466-7DF0C8DF5D1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6" name="Freeform 415">
                  <a:extLst>
                    <a:ext uri="{FF2B5EF4-FFF2-40B4-BE49-F238E27FC236}">
                      <a16:creationId xmlns:a16="http://schemas.microsoft.com/office/drawing/2014/main" id="{FBE8A708-FAD2-184C-80D0-7FAD61D362C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7" name="Freeform 416">
                  <a:extLst>
                    <a:ext uri="{FF2B5EF4-FFF2-40B4-BE49-F238E27FC236}">
                      <a16:creationId xmlns:a16="http://schemas.microsoft.com/office/drawing/2014/main" id="{8FF35480-7A9C-954D-8D62-3220FD24B63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8" name="Freeform 417">
                  <a:extLst>
                    <a:ext uri="{FF2B5EF4-FFF2-40B4-BE49-F238E27FC236}">
                      <a16:creationId xmlns:a16="http://schemas.microsoft.com/office/drawing/2014/main" id="{8364C515-ECC5-9344-9C15-F484D383680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4" name="Group 403">
              <a:extLst>
                <a:ext uri="{FF2B5EF4-FFF2-40B4-BE49-F238E27FC236}">
                  <a16:creationId xmlns:a16="http://schemas.microsoft.com/office/drawing/2014/main" id="{3FB138E3-47D3-0C46-B221-F062A1DE4353}"/>
                </a:ext>
              </a:extLst>
            </p:cNvPr>
            <p:cNvGrpSpPr/>
            <p:nvPr/>
          </p:nvGrpSpPr>
          <p:grpSpPr>
            <a:xfrm>
              <a:off x="8570325" y="5882671"/>
              <a:ext cx="175179" cy="107525"/>
              <a:chOff x="7493876" y="2774731"/>
              <a:chExt cx="1481958" cy="894622"/>
            </a:xfrm>
          </p:grpSpPr>
          <p:sp>
            <p:nvSpPr>
              <p:cNvPr id="405" name="Freeform 404">
                <a:extLst>
                  <a:ext uri="{FF2B5EF4-FFF2-40B4-BE49-F238E27FC236}">
                    <a16:creationId xmlns:a16="http://schemas.microsoft.com/office/drawing/2014/main" id="{FEF89179-36DF-1D49-98A2-1E95484B31E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06" name="Oval 405">
                <a:extLst>
                  <a:ext uri="{FF2B5EF4-FFF2-40B4-BE49-F238E27FC236}">
                    <a16:creationId xmlns:a16="http://schemas.microsoft.com/office/drawing/2014/main" id="{3C4C2A17-57A0-4A4B-9CCA-7B80B7A6FF2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D29CCF66-BE49-D344-A5AE-E83E18F8309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CBB58E79-A2BA-8B44-9B95-C909D29F7F4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9" name="Freeform 408">
                  <a:extLst>
                    <a:ext uri="{FF2B5EF4-FFF2-40B4-BE49-F238E27FC236}">
                      <a16:creationId xmlns:a16="http://schemas.microsoft.com/office/drawing/2014/main" id="{4F1F820C-DD12-3544-AA32-0F98A12749A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0" name="Freeform 409">
                  <a:extLst>
                    <a:ext uri="{FF2B5EF4-FFF2-40B4-BE49-F238E27FC236}">
                      <a16:creationId xmlns:a16="http://schemas.microsoft.com/office/drawing/2014/main" id="{4D365B5E-1584-3944-8C11-4603B9DD659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D5849860-F71A-1A43-BEAA-9EFD57F215F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458" name="Group 457">
            <a:extLst>
              <a:ext uri="{FF2B5EF4-FFF2-40B4-BE49-F238E27FC236}">
                <a16:creationId xmlns:a16="http://schemas.microsoft.com/office/drawing/2014/main" id="{31AFF03D-5792-DB40-86A5-AA610BD6B2A6}"/>
              </a:ext>
            </a:extLst>
          </p:cNvPr>
          <p:cNvGrpSpPr/>
          <p:nvPr/>
        </p:nvGrpSpPr>
        <p:grpSpPr>
          <a:xfrm>
            <a:off x="5011504" y="2019393"/>
            <a:ext cx="998795" cy="445007"/>
            <a:chOff x="4332883" y="5571655"/>
            <a:chExt cx="998795" cy="445007"/>
          </a:xfrm>
        </p:grpSpPr>
        <p:cxnSp>
          <p:nvCxnSpPr>
            <p:cNvPr id="459" name="Straight Connector 458">
              <a:extLst>
                <a:ext uri="{FF2B5EF4-FFF2-40B4-BE49-F238E27FC236}">
                  <a16:creationId xmlns:a16="http://schemas.microsoft.com/office/drawing/2014/main" id="{2D187D1C-CA1B-1B49-9E5B-88BC584CC40A}"/>
                </a:ext>
              </a:extLst>
            </p:cNvPr>
            <p:cNvCxnSpPr>
              <a:cxnSpLocks/>
              <a:stCxn id="490" idx="0"/>
            </p:cNvCxnSpPr>
            <p:nvPr/>
          </p:nvCxnSpPr>
          <p:spPr>
            <a:xfrm flipH="1" flipV="1">
              <a:off x="4745236" y="5658233"/>
              <a:ext cx="66596" cy="250904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0" name="Straight Connector 459">
              <a:extLst>
                <a:ext uri="{FF2B5EF4-FFF2-40B4-BE49-F238E27FC236}">
                  <a16:creationId xmlns:a16="http://schemas.microsoft.com/office/drawing/2014/main" id="{BA74410C-2B01-404C-A49F-834EF6BED8E2}"/>
                </a:ext>
              </a:extLst>
            </p:cNvPr>
            <p:cNvCxnSpPr/>
            <p:nvPr/>
          </p:nvCxnSpPr>
          <p:spPr>
            <a:xfrm>
              <a:off x="4753706" y="5653287"/>
              <a:ext cx="299692" cy="14237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1" name="Straight Connector 460">
              <a:extLst>
                <a:ext uri="{FF2B5EF4-FFF2-40B4-BE49-F238E27FC236}">
                  <a16:creationId xmlns:a16="http://schemas.microsoft.com/office/drawing/2014/main" id="{5EA94465-4306-E343-B9EC-A28EF80AA98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053398" y="5718444"/>
              <a:ext cx="231278" cy="7721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2" name="Straight Connector 461">
              <a:extLst>
                <a:ext uri="{FF2B5EF4-FFF2-40B4-BE49-F238E27FC236}">
                  <a16:creationId xmlns:a16="http://schemas.microsoft.com/office/drawing/2014/main" id="{0FE5A0B7-6932-404B-A37E-5E2233F5C572}"/>
                </a:ext>
              </a:extLst>
            </p:cNvPr>
            <p:cNvCxnSpPr>
              <a:cxnSpLocks/>
              <a:stCxn id="509" idx="9"/>
            </p:cNvCxnSpPr>
            <p:nvPr/>
          </p:nvCxnSpPr>
          <p:spPr>
            <a:xfrm>
              <a:off x="4423995" y="5613304"/>
              <a:ext cx="387156" cy="322925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3" name="Straight Connector 462">
              <a:extLst>
                <a:ext uri="{FF2B5EF4-FFF2-40B4-BE49-F238E27FC236}">
                  <a16:creationId xmlns:a16="http://schemas.microsoft.com/office/drawing/2014/main" id="{57DC618D-673C-5349-BF50-D42A34173D5B}"/>
                </a:ext>
              </a:extLst>
            </p:cNvPr>
            <p:cNvCxnSpPr>
              <a:cxnSpLocks/>
              <a:stCxn id="509" idx="2"/>
            </p:cNvCxnSpPr>
            <p:nvPr/>
          </p:nvCxnSpPr>
          <p:spPr>
            <a:xfrm>
              <a:off x="4423701" y="5609089"/>
              <a:ext cx="334505" cy="4198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4" name="Straight Connector 463">
              <a:extLst>
                <a:ext uri="{FF2B5EF4-FFF2-40B4-BE49-F238E27FC236}">
                  <a16:creationId xmlns:a16="http://schemas.microsoft.com/office/drawing/2014/main" id="{1FE0C4C9-1462-5A4C-9F81-6EE84BF1CEA3}"/>
                </a:ext>
              </a:extLst>
            </p:cNvPr>
            <p:cNvCxnSpPr>
              <a:cxnSpLocks/>
            </p:cNvCxnSpPr>
            <p:nvPr/>
          </p:nvCxnSpPr>
          <p:spPr>
            <a:xfrm>
              <a:off x="4753706" y="5658231"/>
              <a:ext cx="530161" cy="437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5" name="Straight Connector 464">
              <a:extLst>
                <a:ext uri="{FF2B5EF4-FFF2-40B4-BE49-F238E27FC236}">
                  <a16:creationId xmlns:a16="http://schemas.microsoft.com/office/drawing/2014/main" id="{A7FE1B2C-155F-FA40-82BF-DD2898CDA6B5}"/>
                </a:ext>
              </a:extLst>
            </p:cNvPr>
            <p:cNvCxnSpPr>
              <a:cxnSpLocks/>
              <a:stCxn id="495" idx="2"/>
            </p:cNvCxnSpPr>
            <p:nvPr/>
          </p:nvCxnSpPr>
          <p:spPr>
            <a:xfrm flipV="1">
              <a:off x="4811264" y="5795661"/>
              <a:ext cx="242134" cy="150910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6" name="Straight Connector 465">
              <a:extLst>
                <a:ext uri="{FF2B5EF4-FFF2-40B4-BE49-F238E27FC236}">
                  <a16:creationId xmlns:a16="http://schemas.microsoft.com/office/drawing/2014/main" id="{C4B80EF5-1A29-4743-BC88-0F31D8F8BCD0}"/>
                </a:ext>
              </a:extLst>
            </p:cNvPr>
            <p:cNvCxnSpPr>
              <a:cxnSpLocks/>
              <a:endCxn id="495" idx="2"/>
            </p:cNvCxnSpPr>
            <p:nvPr/>
          </p:nvCxnSpPr>
          <p:spPr>
            <a:xfrm>
              <a:off x="4443251" y="5915325"/>
              <a:ext cx="368013" cy="3124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7" name="Straight Connector 466">
              <a:extLst>
                <a:ext uri="{FF2B5EF4-FFF2-40B4-BE49-F238E27FC236}">
                  <a16:creationId xmlns:a16="http://schemas.microsoft.com/office/drawing/2014/main" id="{E8FEF9EC-1719-5F44-9A46-0FF0A10EC4F5}"/>
                </a:ext>
              </a:extLst>
            </p:cNvPr>
            <p:cNvCxnSpPr>
              <a:cxnSpLocks/>
              <a:stCxn id="504" idx="4"/>
              <a:endCxn id="516" idx="2"/>
            </p:cNvCxnSpPr>
            <p:nvPr/>
          </p:nvCxnSpPr>
          <p:spPr>
            <a:xfrm flipH="1">
              <a:off x="4423754" y="5641262"/>
              <a:ext cx="515" cy="24859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79BDFEED-D7A8-BF4A-863C-9C9ECA6EAE65}"/>
                </a:ext>
              </a:extLst>
            </p:cNvPr>
            <p:cNvCxnSpPr/>
            <p:nvPr/>
          </p:nvCxnSpPr>
          <p:spPr>
            <a:xfrm flipV="1">
              <a:off x="4443252" y="5658232"/>
              <a:ext cx="317903" cy="25709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69" name="Group 468">
              <a:extLst>
                <a:ext uri="{FF2B5EF4-FFF2-40B4-BE49-F238E27FC236}">
                  <a16:creationId xmlns:a16="http://schemas.microsoft.com/office/drawing/2014/main" id="{CB59506A-88D3-5148-B3B2-E0265E329D78}"/>
                </a:ext>
              </a:extLst>
            </p:cNvPr>
            <p:cNvGrpSpPr/>
            <p:nvPr/>
          </p:nvGrpSpPr>
          <p:grpSpPr>
            <a:xfrm>
              <a:off x="4332883" y="5851102"/>
              <a:ext cx="182938" cy="111323"/>
              <a:chOff x="7493876" y="2774731"/>
              <a:chExt cx="1481958" cy="894622"/>
            </a:xfrm>
          </p:grpSpPr>
          <p:sp>
            <p:nvSpPr>
              <p:cNvPr id="510" name="Freeform 509">
                <a:extLst>
                  <a:ext uri="{FF2B5EF4-FFF2-40B4-BE49-F238E27FC236}">
                    <a16:creationId xmlns:a16="http://schemas.microsoft.com/office/drawing/2014/main" id="{5F79677C-7579-FE4F-8B2A-F43FB285CCF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11" name="Oval 510">
                <a:extLst>
                  <a:ext uri="{FF2B5EF4-FFF2-40B4-BE49-F238E27FC236}">
                    <a16:creationId xmlns:a16="http://schemas.microsoft.com/office/drawing/2014/main" id="{1CD9D161-2A03-1E41-8B5F-9651D980CA4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12" name="Group 511">
                <a:extLst>
                  <a:ext uri="{FF2B5EF4-FFF2-40B4-BE49-F238E27FC236}">
                    <a16:creationId xmlns:a16="http://schemas.microsoft.com/office/drawing/2014/main" id="{4118CE45-1422-BE42-B0AD-A62C5F459F08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13" name="Freeform 512">
                  <a:extLst>
                    <a:ext uri="{FF2B5EF4-FFF2-40B4-BE49-F238E27FC236}">
                      <a16:creationId xmlns:a16="http://schemas.microsoft.com/office/drawing/2014/main" id="{EBFBB3FF-4616-444A-AFCB-6ED810A2A7F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4" name="Freeform 513">
                  <a:extLst>
                    <a:ext uri="{FF2B5EF4-FFF2-40B4-BE49-F238E27FC236}">
                      <a16:creationId xmlns:a16="http://schemas.microsoft.com/office/drawing/2014/main" id="{06209631-D6A4-F342-B484-58AC30B04AD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5" name="Freeform 514">
                  <a:extLst>
                    <a:ext uri="{FF2B5EF4-FFF2-40B4-BE49-F238E27FC236}">
                      <a16:creationId xmlns:a16="http://schemas.microsoft.com/office/drawing/2014/main" id="{A450A1D5-6469-0646-8100-0ED9BA14B57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6" name="Freeform 515">
                  <a:extLst>
                    <a:ext uri="{FF2B5EF4-FFF2-40B4-BE49-F238E27FC236}">
                      <a16:creationId xmlns:a16="http://schemas.microsoft.com/office/drawing/2014/main" id="{83870EC6-42CA-574B-992E-CAE1CE97F0E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0" name="Group 469">
              <a:extLst>
                <a:ext uri="{FF2B5EF4-FFF2-40B4-BE49-F238E27FC236}">
                  <a16:creationId xmlns:a16="http://schemas.microsoft.com/office/drawing/2014/main" id="{0724B30B-2525-A345-9216-2FEAAF391C0D}"/>
                </a:ext>
              </a:extLst>
            </p:cNvPr>
            <p:cNvGrpSpPr/>
            <p:nvPr/>
          </p:nvGrpSpPr>
          <p:grpSpPr>
            <a:xfrm>
              <a:off x="4336684" y="5571655"/>
              <a:ext cx="175179" cy="107525"/>
              <a:chOff x="7493876" y="2774731"/>
              <a:chExt cx="1481958" cy="894622"/>
            </a:xfrm>
          </p:grpSpPr>
          <p:sp>
            <p:nvSpPr>
              <p:cNvPr id="503" name="Freeform 502">
                <a:extLst>
                  <a:ext uri="{FF2B5EF4-FFF2-40B4-BE49-F238E27FC236}">
                    <a16:creationId xmlns:a16="http://schemas.microsoft.com/office/drawing/2014/main" id="{F416E48B-FEA6-E54C-819D-07F1B2C7689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04" name="Oval 503">
                <a:extLst>
                  <a:ext uri="{FF2B5EF4-FFF2-40B4-BE49-F238E27FC236}">
                    <a16:creationId xmlns:a16="http://schemas.microsoft.com/office/drawing/2014/main" id="{0CEB8CDC-38F1-6045-A720-E46C4F96839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05" name="Group 504">
                <a:extLst>
                  <a:ext uri="{FF2B5EF4-FFF2-40B4-BE49-F238E27FC236}">
                    <a16:creationId xmlns:a16="http://schemas.microsoft.com/office/drawing/2014/main" id="{14873D75-55E1-5441-9D50-DBA4BC7B5851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06" name="Freeform 505">
                  <a:extLst>
                    <a:ext uri="{FF2B5EF4-FFF2-40B4-BE49-F238E27FC236}">
                      <a16:creationId xmlns:a16="http://schemas.microsoft.com/office/drawing/2014/main" id="{EE1074E9-8B2B-7844-9DC5-7669778E6A9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7" name="Freeform 506">
                  <a:extLst>
                    <a:ext uri="{FF2B5EF4-FFF2-40B4-BE49-F238E27FC236}">
                      <a16:creationId xmlns:a16="http://schemas.microsoft.com/office/drawing/2014/main" id="{F9745D55-6750-2D4F-97B5-82A33AC311C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" name="Freeform 507">
                  <a:extLst>
                    <a:ext uri="{FF2B5EF4-FFF2-40B4-BE49-F238E27FC236}">
                      <a16:creationId xmlns:a16="http://schemas.microsoft.com/office/drawing/2014/main" id="{457E09A5-AD90-A042-B6B5-80699A9215B2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9" name="Freeform 508">
                  <a:extLst>
                    <a:ext uri="{FF2B5EF4-FFF2-40B4-BE49-F238E27FC236}">
                      <a16:creationId xmlns:a16="http://schemas.microsoft.com/office/drawing/2014/main" id="{7E49F83D-D3F7-154A-B094-55A14C81FE6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E560D99B-0722-B841-9D3C-DC2B926022B7}"/>
                </a:ext>
              </a:extLst>
            </p:cNvPr>
            <p:cNvGrpSpPr/>
            <p:nvPr/>
          </p:nvGrpSpPr>
          <p:grpSpPr>
            <a:xfrm>
              <a:off x="4669469" y="5607049"/>
              <a:ext cx="175179" cy="107525"/>
              <a:chOff x="7493876" y="2774731"/>
              <a:chExt cx="1481958" cy="894622"/>
            </a:xfrm>
          </p:grpSpPr>
          <p:sp>
            <p:nvSpPr>
              <p:cNvPr id="496" name="Freeform 495">
                <a:extLst>
                  <a:ext uri="{FF2B5EF4-FFF2-40B4-BE49-F238E27FC236}">
                    <a16:creationId xmlns:a16="http://schemas.microsoft.com/office/drawing/2014/main" id="{1FB12630-30D7-6347-B959-6A2027BD94E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97" name="Oval 496">
                <a:extLst>
                  <a:ext uri="{FF2B5EF4-FFF2-40B4-BE49-F238E27FC236}">
                    <a16:creationId xmlns:a16="http://schemas.microsoft.com/office/drawing/2014/main" id="{0672F953-A0DD-E447-92C5-F6521D9A214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98" name="Group 497">
                <a:extLst>
                  <a:ext uri="{FF2B5EF4-FFF2-40B4-BE49-F238E27FC236}">
                    <a16:creationId xmlns:a16="http://schemas.microsoft.com/office/drawing/2014/main" id="{0469CD57-99AE-EE4B-BD63-C05C0F44EBB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99" name="Freeform 498">
                  <a:extLst>
                    <a:ext uri="{FF2B5EF4-FFF2-40B4-BE49-F238E27FC236}">
                      <a16:creationId xmlns:a16="http://schemas.microsoft.com/office/drawing/2014/main" id="{471555FF-0C57-6D4F-BC63-8D5FC4D39D5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0" name="Freeform 499">
                  <a:extLst>
                    <a:ext uri="{FF2B5EF4-FFF2-40B4-BE49-F238E27FC236}">
                      <a16:creationId xmlns:a16="http://schemas.microsoft.com/office/drawing/2014/main" id="{6DA54A7A-223C-EA45-AD43-69FC479DE39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1" name="Freeform 500">
                  <a:extLst>
                    <a:ext uri="{FF2B5EF4-FFF2-40B4-BE49-F238E27FC236}">
                      <a16:creationId xmlns:a16="http://schemas.microsoft.com/office/drawing/2014/main" id="{34F1967A-CDD3-9742-9FC4-33D01A86B8E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2" name="Freeform 501">
                  <a:extLst>
                    <a:ext uri="{FF2B5EF4-FFF2-40B4-BE49-F238E27FC236}">
                      <a16:creationId xmlns:a16="http://schemas.microsoft.com/office/drawing/2014/main" id="{D5882B67-4EC7-6A4F-AF3C-CE584638C26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2" name="Group 471">
              <a:extLst>
                <a:ext uri="{FF2B5EF4-FFF2-40B4-BE49-F238E27FC236}">
                  <a16:creationId xmlns:a16="http://schemas.microsoft.com/office/drawing/2014/main" id="{3F646E04-6421-8543-8F09-69E1B95413D0}"/>
                </a:ext>
              </a:extLst>
            </p:cNvPr>
            <p:cNvGrpSpPr/>
            <p:nvPr/>
          </p:nvGrpSpPr>
          <p:grpSpPr>
            <a:xfrm>
              <a:off x="4724247" y="5909137"/>
              <a:ext cx="175179" cy="107525"/>
              <a:chOff x="7493876" y="2774731"/>
              <a:chExt cx="1481958" cy="894622"/>
            </a:xfrm>
          </p:grpSpPr>
          <p:sp>
            <p:nvSpPr>
              <p:cNvPr id="489" name="Freeform 488">
                <a:extLst>
                  <a:ext uri="{FF2B5EF4-FFF2-40B4-BE49-F238E27FC236}">
                    <a16:creationId xmlns:a16="http://schemas.microsoft.com/office/drawing/2014/main" id="{64818E4D-E04E-DD43-8CB9-7A5F6F13A37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90" name="Oval 489">
                <a:extLst>
                  <a:ext uri="{FF2B5EF4-FFF2-40B4-BE49-F238E27FC236}">
                    <a16:creationId xmlns:a16="http://schemas.microsoft.com/office/drawing/2014/main" id="{2BCC7053-CD17-9741-BB2E-F22F2D7D7D3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91" name="Group 490">
                <a:extLst>
                  <a:ext uri="{FF2B5EF4-FFF2-40B4-BE49-F238E27FC236}">
                    <a16:creationId xmlns:a16="http://schemas.microsoft.com/office/drawing/2014/main" id="{5B357F8B-5210-B549-B51D-C580357FB6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92" name="Freeform 491">
                  <a:extLst>
                    <a:ext uri="{FF2B5EF4-FFF2-40B4-BE49-F238E27FC236}">
                      <a16:creationId xmlns:a16="http://schemas.microsoft.com/office/drawing/2014/main" id="{93510429-8A39-6D4A-97D5-6C7A09298F7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3" name="Freeform 492">
                  <a:extLst>
                    <a:ext uri="{FF2B5EF4-FFF2-40B4-BE49-F238E27FC236}">
                      <a16:creationId xmlns:a16="http://schemas.microsoft.com/office/drawing/2014/main" id="{B007F737-AF69-714C-924E-B08D17ED94B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4" name="Freeform 493">
                  <a:extLst>
                    <a:ext uri="{FF2B5EF4-FFF2-40B4-BE49-F238E27FC236}">
                      <a16:creationId xmlns:a16="http://schemas.microsoft.com/office/drawing/2014/main" id="{1E5D710D-FA8A-D341-AB65-09E35CFDBF1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5" name="Freeform 494">
                  <a:extLst>
                    <a:ext uri="{FF2B5EF4-FFF2-40B4-BE49-F238E27FC236}">
                      <a16:creationId xmlns:a16="http://schemas.microsoft.com/office/drawing/2014/main" id="{5EB65ED3-5D54-E444-9B54-D506C7AAC41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3" name="Group 472">
              <a:extLst>
                <a:ext uri="{FF2B5EF4-FFF2-40B4-BE49-F238E27FC236}">
                  <a16:creationId xmlns:a16="http://schemas.microsoft.com/office/drawing/2014/main" id="{CA7FC0B3-273A-8849-9DA8-8D5CBCF66A70}"/>
                </a:ext>
              </a:extLst>
            </p:cNvPr>
            <p:cNvGrpSpPr/>
            <p:nvPr/>
          </p:nvGrpSpPr>
          <p:grpSpPr>
            <a:xfrm>
              <a:off x="5156499" y="5631997"/>
              <a:ext cx="175179" cy="107525"/>
              <a:chOff x="7493876" y="2774731"/>
              <a:chExt cx="1481958" cy="894622"/>
            </a:xfrm>
          </p:grpSpPr>
          <p:sp>
            <p:nvSpPr>
              <p:cNvPr id="482" name="Freeform 481">
                <a:extLst>
                  <a:ext uri="{FF2B5EF4-FFF2-40B4-BE49-F238E27FC236}">
                    <a16:creationId xmlns:a16="http://schemas.microsoft.com/office/drawing/2014/main" id="{D4A4EC10-2DC6-3343-B57F-E8F02626F2A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83" name="Oval 482">
                <a:extLst>
                  <a:ext uri="{FF2B5EF4-FFF2-40B4-BE49-F238E27FC236}">
                    <a16:creationId xmlns:a16="http://schemas.microsoft.com/office/drawing/2014/main" id="{05792498-8D9C-D347-8D54-2C0DEB66A27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84" name="Group 483">
                <a:extLst>
                  <a:ext uri="{FF2B5EF4-FFF2-40B4-BE49-F238E27FC236}">
                    <a16:creationId xmlns:a16="http://schemas.microsoft.com/office/drawing/2014/main" id="{738BCCE9-B605-534D-B7EB-D904D542498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059499C6-10CE-0F43-9986-57A32253A29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526A3A0D-8BAA-2C4E-AE49-2269E758374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7" name="Freeform 486">
                  <a:extLst>
                    <a:ext uri="{FF2B5EF4-FFF2-40B4-BE49-F238E27FC236}">
                      <a16:creationId xmlns:a16="http://schemas.microsoft.com/office/drawing/2014/main" id="{C2792F69-194C-5B47-8681-50C567000C3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Freeform 487">
                  <a:extLst>
                    <a:ext uri="{FF2B5EF4-FFF2-40B4-BE49-F238E27FC236}">
                      <a16:creationId xmlns:a16="http://schemas.microsoft.com/office/drawing/2014/main" id="{EF8A2D30-70D9-AB4C-A8AF-B57CF6A18F7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4" name="Group 473">
              <a:extLst>
                <a:ext uri="{FF2B5EF4-FFF2-40B4-BE49-F238E27FC236}">
                  <a16:creationId xmlns:a16="http://schemas.microsoft.com/office/drawing/2014/main" id="{C11BB902-B63D-8E4D-9CC6-A074756E979F}"/>
                </a:ext>
              </a:extLst>
            </p:cNvPr>
            <p:cNvGrpSpPr/>
            <p:nvPr/>
          </p:nvGrpSpPr>
          <p:grpSpPr>
            <a:xfrm>
              <a:off x="4944983" y="5749145"/>
              <a:ext cx="175179" cy="107525"/>
              <a:chOff x="7493876" y="2774731"/>
              <a:chExt cx="1481958" cy="894622"/>
            </a:xfrm>
          </p:grpSpPr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81F26A44-BCAF-8449-8821-7C1A5E65044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76" name="Oval 475">
                <a:extLst>
                  <a:ext uri="{FF2B5EF4-FFF2-40B4-BE49-F238E27FC236}">
                    <a16:creationId xmlns:a16="http://schemas.microsoft.com/office/drawing/2014/main" id="{088AE4BE-CE58-6D45-AD23-E5445AD82AE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77" name="Group 476">
                <a:extLst>
                  <a:ext uri="{FF2B5EF4-FFF2-40B4-BE49-F238E27FC236}">
                    <a16:creationId xmlns:a16="http://schemas.microsoft.com/office/drawing/2014/main" id="{FEC23B2F-71F1-144E-A4D3-FC4001EEB64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0738D3F4-09CC-AA40-B652-A2B1EE81EA0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Freeform 478">
                  <a:extLst>
                    <a:ext uri="{FF2B5EF4-FFF2-40B4-BE49-F238E27FC236}">
                      <a16:creationId xmlns:a16="http://schemas.microsoft.com/office/drawing/2014/main" id="{BC88F3C9-F83D-3640-BE16-5C590ABF4A2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Freeform 479">
                  <a:extLst>
                    <a:ext uri="{FF2B5EF4-FFF2-40B4-BE49-F238E27FC236}">
                      <a16:creationId xmlns:a16="http://schemas.microsoft.com/office/drawing/2014/main" id="{B74D1678-3AF4-D64E-B93A-4ABAEE27B87D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1" name="Freeform 480">
                  <a:extLst>
                    <a:ext uri="{FF2B5EF4-FFF2-40B4-BE49-F238E27FC236}">
                      <a16:creationId xmlns:a16="http://schemas.microsoft.com/office/drawing/2014/main" id="{F8FF05AC-BC7F-A648-BFB5-6EF8D4BD308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LTE data plane: associating with a BS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49</a:t>
            </a:fld>
            <a:endParaRPr lang="en-US" dirty="0"/>
          </a:p>
        </p:txBody>
      </p:sp>
      <p:grpSp>
        <p:nvGrpSpPr>
          <p:cNvPr id="290" name="Group 289">
            <a:extLst>
              <a:ext uri="{FF2B5EF4-FFF2-40B4-BE49-F238E27FC236}">
                <a16:creationId xmlns:a16="http://schemas.microsoft.com/office/drawing/2014/main" id="{C9C48704-237C-E042-A607-8A9FFF15112D}"/>
              </a:ext>
            </a:extLst>
          </p:cNvPr>
          <p:cNvGrpSpPr/>
          <p:nvPr/>
        </p:nvGrpSpPr>
        <p:grpSpPr>
          <a:xfrm>
            <a:off x="3781032" y="1205224"/>
            <a:ext cx="790834" cy="1180042"/>
            <a:chOff x="5970432" y="1629202"/>
            <a:chExt cx="888604" cy="1197664"/>
          </a:xfrm>
        </p:grpSpPr>
        <p:grpSp>
          <p:nvGrpSpPr>
            <p:cNvPr id="291" name="Group 290">
              <a:extLst>
                <a:ext uri="{FF2B5EF4-FFF2-40B4-BE49-F238E27FC236}">
                  <a16:creationId xmlns:a16="http://schemas.microsoft.com/office/drawing/2014/main" id="{EC48FFA5-0B8D-8940-9578-5CAAB8B434CA}"/>
                </a:ext>
              </a:extLst>
            </p:cNvPr>
            <p:cNvGrpSpPr/>
            <p:nvPr/>
          </p:nvGrpSpPr>
          <p:grpSpPr>
            <a:xfrm>
              <a:off x="5970432" y="1629202"/>
              <a:ext cx="466245" cy="924931"/>
              <a:chOff x="6476205" y="1307523"/>
              <a:chExt cx="466245" cy="924931"/>
            </a:xfrm>
          </p:grpSpPr>
          <p:grpSp>
            <p:nvGrpSpPr>
              <p:cNvPr id="316" name="Group 817">
                <a:extLst>
                  <a:ext uri="{FF2B5EF4-FFF2-40B4-BE49-F238E27FC236}">
                    <a16:creationId xmlns:a16="http://schemas.microsoft.com/office/drawing/2014/main" id="{C2EF0451-0CA1-724A-BA7D-FA7A8388A4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6205" y="1307523"/>
                <a:ext cx="466245" cy="392290"/>
                <a:chOff x="2920" y="1445"/>
                <a:chExt cx="326" cy="289"/>
              </a:xfrm>
            </p:grpSpPr>
            <p:sp>
              <p:nvSpPr>
                <p:cNvPr id="333" name="Oval 818">
                  <a:extLst>
                    <a:ext uri="{FF2B5EF4-FFF2-40B4-BE49-F238E27FC236}">
                      <a16:creationId xmlns:a16="http://schemas.microsoft.com/office/drawing/2014/main" id="{A613AA86-1E03-5344-825E-696D7901DD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0" y="1445"/>
                  <a:ext cx="326" cy="28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grpSp>
              <p:nvGrpSpPr>
                <p:cNvPr id="334" name="Group 819">
                  <a:extLst>
                    <a:ext uri="{FF2B5EF4-FFF2-40B4-BE49-F238E27FC236}">
                      <a16:creationId xmlns:a16="http://schemas.microsoft.com/office/drawing/2014/main" id="{C922C50E-F1D7-FC45-ABFC-A32030B84EA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9" y="1476"/>
                  <a:ext cx="265" cy="228"/>
                  <a:chOff x="2949" y="1476"/>
                  <a:chExt cx="265" cy="228"/>
                </a:xfrm>
              </p:grpSpPr>
              <p:sp>
                <p:nvSpPr>
                  <p:cNvPr id="335" name="Oval 820">
                    <a:extLst>
                      <a:ext uri="{FF2B5EF4-FFF2-40B4-BE49-F238E27FC236}">
                        <a16:creationId xmlns:a16="http://schemas.microsoft.com/office/drawing/2014/main" id="{7AB8EDE7-CA20-EA49-AE13-8B0E3024B6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6" name="Oval 821">
                    <a:extLst>
                      <a:ext uri="{FF2B5EF4-FFF2-40B4-BE49-F238E27FC236}">
                        <a16:creationId xmlns:a16="http://schemas.microsoft.com/office/drawing/2014/main" id="{CFF1CFAD-0B4A-5249-BE82-B24B699A09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7" name="Oval 822">
                    <a:extLst>
                      <a:ext uri="{FF2B5EF4-FFF2-40B4-BE49-F238E27FC236}">
                        <a16:creationId xmlns:a16="http://schemas.microsoft.com/office/drawing/2014/main" id="{290B1727-5427-6149-A5EF-2A0BE27D15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8" name="Oval 823">
                    <a:extLst>
                      <a:ext uri="{FF2B5EF4-FFF2-40B4-BE49-F238E27FC236}">
                        <a16:creationId xmlns:a16="http://schemas.microsoft.com/office/drawing/2014/main" id="{4793DA61-B3FF-2E4D-AA14-FDB0E9C19E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</p:grpSp>
          </p:grpSp>
          <p:grpSp>
            <p:nvGrpSpPr>
              <p:cNvPr id="317" name="Group 398">
                <a:extLst>
                  <a:ext uri="{FF2B5EF4-FFF2-40B4-BE49-F238E27FC236}">
                    <a16:creationId xmlns:a16="http://schemas.microsoft.com/office/drawing/2014/main" id="{65393C64-CECA-704C-B52A-6E54FB659C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27789" y="1518577"/>
                <a:ext cx="375668" cy="713877"/>
                <a:chOff x="3130" y="3288"/>
                <a:chExt cx="410" cy="742"/>
              </a:xfrm>
            </p:grpSpPr>
            <p:sp>
              <p:nvSpPr>
                <p:cNvPr id="318" name="Line 270">
                  <a:extLst>
                    <a:ext uri="{FF2B5EF4-FFF2-40B4-BE49-F238E27FC236}">
                      <a16:creationId xmlns:a16="http://schemas.microsoft.com/office/drawing/2014/main" id="{30F58770-7764-E447-889D-2E708BF29FC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9" name="Line 271">
                  <a:extLst>
                    <a:ext uri="{FF2B5EF4-FFF2-40B4-BE49-F238E27FC236}">
                      <a16:creationId xmlns:a16="http://schemas.microsoft.com/office/drawing/2014/main" id="{D1123060-6CBC-0944-9E3E-400C044C82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0" name="Line 272">
                  <a:extLst>
                    <a:ext uri="{FF2B5EF4-FFF2-40B4-BE49-F238E27FC236}">
                      <a16:creationId xmlns:a16="http://schemas.microsoft.com/office/drawing/2014/main" id="{5B0B371A-5EE5-CC45-ACD3-4D8AF2CAFF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Line 273">
                  <a:extLst>
                    <a:ext uri="{FF2B5EF4-FFF2-40B4-BE49-F238E27FC236}">
                      <a16:creationId xmlns:a16="http://schemas.microsoft.com/office/drawing/2014/main" id="{A4376E8F-930A-3D47-86E0-0F0ACB1B2B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2" name="Line 274">
                  <a:extLst>
                    <a:ext uri="{FF2B5EF4-FFF2-40B4-BE49-F238E27FC236}">
                      <a16:creationId xmlns:a16="http://schemas.microsoft.com/office/drawing/2014/main" id="{DC4D63DA-C320-6349-824D-67CD7CE786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275">
                  <a:extLst>
                    <a:ext uri="{FF2B5EF4-FFF2-40B4-BE49-F238E27FC236}">
                      <a16:creationId xmlns:a16="http://schemas.microsoft.com/office/drawing/2014/main" id="{E96001AD-A9DD-F747-9E27-D2C4D308413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276">
                  <a:extLst>
                    <a:ext uri="{FF2B5EF4-FFF2-40B4-BE49-F238E27FC236}">
                      <a16:creationId xmlns:a16="http://schemas.microsoft.com/office/drawing/2014/main" id="{030A895B-C421-5442-8B45-738E486243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Line 277">
                  <a:extLst>
                    <a:ext uri="{FF2B5EF4-FFF2-40B4-BE49-F238E27FC236}">
                      <a16:creationId xmlns:a16="http://schemas.microsoft.com/office/drawing/2014/main" id="{72F25B95-31AF-C549-B80C-BDFDCD9A046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Line 278">
                  <a:extLst>
                    <a:ext uri="{FF2B5EF4-FFF2-40B4-BE49-F238E27FC236}">
                      <a16:creationId xmlns:a16="http://schemas.microsoft.com/office/drawing/2014/main" id="{2F371059-41B6-A947-AEDC-5E3A4D33FB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7" name="Line 279">
                  <a:extLst>
                    <a:ext uri="{FF2B5EF4-FFF2-40B4-BE49-F238E27FC236}">
                      <a16:creationId xmlns:a16="http://schemas.microsoft.com/office/drawing/2014/main" id="{1AD7838F-EEF9-414D-8E67-948B41173FA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8" name="Line 280">
                  <a:extLst>
                    <a:ext uri="{FF2B5EF4-FFF2-40B4-BE49-F238E27FC236}">
                      <a16:creationId xmlns:a16="http://schemas.microsoft.com/office/drawing/2014/main" id="{B2725003-B064-3140-8EBB-BA8E67BD09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9" name="Line 281">
                  <a:extLst>
                    <a:ext uri="{FF2B5EF4-FFF2-40B4-BE49-F238E27FC236}">
                      <a16:creationId xmlns:a16="http://schemas.microsoft.com/office/drawing/2014/main" id="{97765559-BD7A-1F41-91EA-B3FD894E1B9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Line 282">
                  <a:extLst>
                    <a:ext uri="{FF2B5EF4-FFF2-40B4-BE49-F238E27FC236}">
                      <a16:creationId xmlns:a16="http://schemas.microsoft.com/office/drawing/2014/main" id="{4EA72013-A268-854B-BE9E-B0D6C2D3272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1" name="Line 283">
                  <a:extLst>
                    <a:ext uri="{FF2B5EF4-FFF2-40B4-BE49-F238E27FC236}">
                      <a16:creationId xmlns:a16="http://schemas.microsoft.com/office/drawing/2014/main" id="{428197BC-47D0-1E4B-8244-36200B1648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284">
                  <a:extLst>
                    <a:ext uri="{FF2B5EF4-FFF2-40B4-BE49-F238E27FC236}">
                      <a16:creationId xmlns:a16="http://schemas.microsoft.com/office/drawing/2014/main" id="{04A1EF6D-F5EE-524C-9DB7-09BE19C1978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92" name="Group 291">
              <a:extLst>
                <a:ext uri="{FF2B5EF4-FFF2-40B4-BE49-F238E27FC236}">
                  <a16:creationId xmlns:a16="http://schemas.microsoft.com/office/drawing/2014/main" id="{C90CA754-8C8F-4644-9A2D-7588F908497A}"/>
                </a:ext>
              </a:extLst>
            </p:cNvPr>
            <p:cNvGrpSpPr/>
            <p:nvPr/>
          </p:nvGrpSpPr>
          <p:grpSpPr>
            <a:xfrm>
              <a:off x="6091888" y="2409568"/>
              <a:ext cx="767148" cy="417298"/>
              <a:chOff x="1503784" y="3006600"/>
              <a:chExt cx="1771786" cy="957087"/>
            </a:xfrm>
          </p:grpSpPr>
          <p:grpSp>
            <p:nvGrpSpPr>
              <p:cNvPr id="293" name="Group 292">
                <a:extLst>
                  <a:ext uri="{FF2B5EF4-FFF2-40B4-BE49-F238E27FC236}">
                    <a16:creationId xmlns:a16="http://schemas.microsoft.com/office/drawing/2014/main" id="{1DD9292E-07D8-4E49-AD9F-6BCA22D8E7A1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314" name="Freeform 313">
                  <a:extLst>
                    <a:ext uri="{FF2B5EF4-FFF2-40B4-BE49-F238E27FC236}">
                      <a16:creationId xmlns:a16="http://schemas.microsoft.com/office/drawing/2014/main" id="{3025F10C-A7CC-B74A-B72A-260BD7C017D3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15" name="Oval 314">
                  <a:extLst>
                    <a:ext uri="{FF2B5EF4-FFF2-40B4-BE49-F238E27FC236}">
                      <a16:creationId xmlns:a16="http://schemas.microsoft.com/office/drawing/2014/main" id="{C7C4B94C-718E-BC42-B3DD-65ECBDB87C9E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294" name="Group 293">
                <a:extLst>
                  <a:ext uri="{FF2B5EF4-FFF2-40B4-BE49-F238E27FC236}">
                    <a16:creationId xmlns:a16="http://schemas.microsoft.com/office/drawing/2014/main" id="{EF8CC307-7C37-7946-B4D3-A9A26E598070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295" name="Group 294">
                  <a:extLst>
                    <a:ext uri="{FF2B5EF4-FFF2-40B4-BE49-F238E27FC236}">
                      <a16:creationId xmlns:a16="http://schemas.microsoft.com/office/drawing/2014/main" id="{CB7CD814-5CDC-5645-AE0C-90FDDAFDE807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312" name="Parallelogram 311">
                    <a:extLst>
                      <a:ext uri="{FF2B5EF4-FFF2-40B4-BE49-F238E27FC236}">
                        <a16:creationId xmlns:a16="http://schemas.microsoft.com/office/drawing/2014/main" id="{8E889163-B02D-E347-A498-06833F8E35D7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13" name="Parallelogram 312">
                    <a:extLst>
                      <a:ext uri="{FF2B5EF4-FFF2-40B4-BE49-F238E27FC236}">
                        <a16:creationId xmlns:a16="http://schemas.microsoft.com/office/drawing/2014/main" id="{B05B7D60-9C12-8745-B9A5-0F06F770CD20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296" name="Group 295">
                  <a:extLst>
                    <a:ext uri="{FF2B5EF4-FFF2-40B4-BE49-F238E27FC236}">
                      <a16:creationId xmlns:a16="http://schemas.microsoft.com/office/drawing/2014/main" id="{4CBF821B-0228-DA47-9701-A3B07F74EBA9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310" name="Parallelogram 309">
                    <a:extLst>
                      <a:ext uri="{FF2B5EF4-FFF2-40B4-BE49-F238E27FC236}">
                        <a16:creationId xmlns:a16="http://schemas.microsoft.com/office/drawing/2014/main" id="{B7BA5D20-D1EE-A042-B6D8-88262399893A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11" name="Parallelogram 310">
                    <a:extLst>
                      <a:ext uri="{FF2B5EF4-FFF2-40B4-BE49-F238E27FC236}">
                        <a16:creationId xmlns:a16="http://schemas.microsoft.com/office/drawing/2014/main" id="{209D920C-CBF5-8B4A-A3D6-3A0C29BC628C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97" name="Parallelogram 296">
                  <a:extLst>
                    <a:ext uri="{FF2B5EF4-FFF2-40B4-BE49-F238E27FC236}">
                      <a16:creationId xmlns:a16="http://schemas.microsoft.com/office/drawing/2014/main" id="{F3DFBC33-07D6-D14F-8660-FB92A0A355B9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98" name="Parallelogram 297">
                  <a:extLst>
                    <a:ext uri="{FF2B5EF4-FFF2-40B4-BE49-F238E27FC236}">
                      <a16:creationId xmlns:a16="http://schemas.microsoft.com/office/drawing/2014/main" id="{5F8E4D95-8830-4642-933D-152E438E5BC7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99" name="Parallelogram 298">
                  <a:extLst>
                    <a:ext uri="{FF2B5EF4-FFF2-40B4-BE49-F238E27FC236}">
                      <a16:creationId xmlns:a16="http://schemas.microsoft.com/office/drawing/2014/main" id="{B53D3EC8-FC7D-3F46-960B-2BCCE314822F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0" name="Parallelogram 299">
                  <a:extLst>
                    <a:ext uri="{FF2B5EF4-FFF2-40B4-BE49-F238E27FC236}">
                      <a16:creationId xmlns:a16="http://schemas.microsoft.com/office/drawing/2014/main" id="{69342E0E-2F87-214D-8EBC-4B68F9340263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1" name="Parallelogram 300">
                  <a:extLst>
                    <a:ext uri="{FF2B5EF4-FFF2-40B4-BE49-F238E27FC236}">
                      <a16:creationId xmlns:a16="http://schemas.microsoft.com/office/drawing/2014/main" id="{7CDD0829-5C36-0E44-8EF9-190197145B6F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2" name="Parallelogram 301">
                  <a:extLst>
                    <a:ext uri="{FF2B5EF4-FFF2-40B4-BE49-F238E27FC236}">
                      <a16:creationId xmlns:a16="http://schemas.microsoft.com/office/drawing/2014/main" id="{468F4077-4B3A-7849-B5E1-24484BF5706C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03" name="Group 302">
                  <a:extLst>
                    <a:ext uri="{FF2B5EF4-FFF2-40B4-BE49-F238E27FC236}">
                      <a16:creationId xmlns:a16="http://schemas.microsoft.com/office/drawing/2014/main" id="{0D143A56-E6D4-A94B-986F-BBEC6884603A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306" name="Parallelogram 305">
                    <a:extLst>
                      <a:ext uri="{FF2B5EF4-FFF2-40B4-BE49-F238E27FC236}">
                        <a16:creationId xmlns:a16="http://schemas.microsoft.com/office/drawing/2014/main" id="{6C304F3C-95D0-2548-8E7F-827537C311A0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7" name="Parallelogram 306">
                    <a:extLst>
                      <a:ext uri="{FF2B5EF4-FFF2-40B4-BE49-F238E27FC236}">
                        <a16:creationId xmlns:a16="http://schemas.microsoft.com/office/drawing/2014/main" id="{AA9AD67B-3FD9-634E-AF71-D7AD37EE4D8E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8" name="Parallelogram 307">
                    <a:extLst>
                      <a:ext uri="{FF2B5EF4-FFF2-40B4-BE49-F238E27FC236}">
                        <a16:creationId xmlns:a16="http://schemas.microsoft.com/office/drawing/2014/main" id="{B22CE6A1-596E-5545-B5B8-8D41A868B8C3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9" name="Parallelogram 308">
                    <a:extLst>
                      <a:ext uri="{FF2B5EF4-FFF2-40B4-BE49-F238E27FC236}">
                        <a16:creationId xmlns:a16="http://schemas.microsoft.com/office/drawing/2014/main" id="{9FD2047A-D458-CC4F-AD9B-70B23F17B62E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04" name="Parallelogram 303">
                  <a:extLst>
                    <a:ext uri="{FF2B5EF4-FFF2-40B4-BE49-F238E27FC236}">
                      <a16:creationId xmlns:a16="http://schemas.microsoft.com/office/drawing/2014/main" id="{151B1FCA-94A3-BA49-9F2E-45003647B01F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5" name="Parallelogram 304">
                  <a:extLst>
                    <a:ext uri="{FF2B5EF4-FFF2-40B4-BE49-F238E27FC236}">
                      <a16:creationId xmlns:a16="http://schemas.microsoft.com/office/drawing/2014/main" id="{37C7EC95-C865-C341-9E7A-21973768010D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365" name="Group 364">
            <a:extLst>
              <a:ext uri="{FF2B5EF4-FFF2-40B4-BE49-F238E27FC236}">
                <a16:creationId xmlns:a16="http://schemas.microsoft.com/office/drawing/2014/main" id="{856A1DDB-8A37-2946-9861-ED06BA6666AE}"/>
              </a:ext>
            </a:extLst>
          </p:cNvPr>
          <p:cNvGrpSpPr/>
          <p:nvPr/>
        </p:nvGrpSpPr>
        <p:grpSpPr>
          <a:xfrm>
            <a:off x="6495528" y="1960604"/>
            <a:ext cx="694976" cy="460529"/>
            <a:chOff x="7493876" y="2774731"/>
            <a:chExt cx="1481958" cy="894622"/>
          </a:xfrm>
        </p:grpSpPr>
        <p:sp>
          <p:nvSpPr>
            <p:cNvPr id="366" name="Freeform 365">
              <a:extLst>
                <a:ext uri="{FF2B5EF4-FFF2-40B4-BE49-F238E27FC236}">
                  <a16:creationId xmlns:a16="http://schemas.microsoft.com/office/drawing/2014/main" id="{8615A553-E639-DF42-BDCB-5BB57EE5986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67" name="Oval 366">
              <a:extLst>
                <a:ext uri="{FF2B5EF4-FFF2-40B4-BE49-F238E27FC236}">
                  <a16:creationId xmlns:a16="http://schemas.microsoft.com/office/drawing/2014/main" id="{F8067D52-9209-6148-A320-1F5BE3B5106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68" name="Group 367">
              <a:extLst>
                <a:ext uri="{FF2B5EF4-FFF2-40B4-BE49-F238E27FC236}">
                  <a16:creationId xmlns:a16="http://schemas.microsoft.com/office/drawing/2014/main" id="{798508E8-3B65-D449-8561-602F236A69A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AF59777D-3B0D-7B41-B2E2-74E245379BB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B8D755EB-C300-714A-900B-B7C65F9CEA5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1" name="Freeform 370">
                <a:extLst>
                  <a:ext uri="{FF2B5EF4-FFF2-40B4-BE49-F238E27FC236}">
                    <a16:creationId xmlns:a16="http://schemas.microsoft.com/office/drawing/2014/main" id="{93107367-2FA4-ED4F-9007-933D22AD971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2" name="Freeform 371">
                <a:extLst>
                  <a:ext uri="{FF2B5EF4-FFF2-40B4-BE49-F238E27FC236}">
                    <a16:creationId xmlns:a16="http://schemas.microsoft.com/office/drawing/2014/main" id="{3832D63A-24A8-D64A-B1B2-A5429F19838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3" name="Group 372">
            <a:extLst>
              <a:ext uri="{FF2B5EF4-FFF2-40B4-BE49-F238E27FC236}">
                <a16:creationId xmlns:a16="http://schemas.microsoft.com/office/drawing/2014/main" id="{85D18497-858A-D84C-A6E9-6FE0DB7482FC}"/>
              </a:ext>
            </a:extLst>
          </p:cNvPr>
          <p:cNvGrpSpPr/>
          <p:nvPr/>
        </p:nvGrpSpPr>
        <p:grpSpPr>
          <a:xfrm>
            <a:off x="8316091" y="1952366"/>
            <a:ext cx="694976" cy="460529"/>
            <a:chOff x="7493876" y="2774731"/>
            <a:chExt cx="1481958" cy="894622"/>
          </a:xfrm>
        </p:grpSpPr>
        <p:sp>
          <p:nvSpPr>
            <p:cNvPr id="374" name="Freeform 373">
              <a:extLst>
                <a:ext uri="{FF2B5EF4-FFF2-40B4-BE49-F238E27FC236}">
                  <a16:creationId xmlns:a16="http://schemas.microsoft.com/office/drawing/2014/main" id="{BF5450DD-84DD-4A45-AC8D-808A9F2BEB9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75" name="Oval 374">
              <a:extLst>
                <a:ext uri="{FF2B5EF4-FFF2-40B4-BE49-F238E27FC236}">
                  <a16:creationId xmlns:a16="http://schemas.microsoft.com/office/drawing/2014/main" id="{4AC3F3C9-1FB4-9549-A4C7-97C0B23615D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76" name="Group 375">
              <a:extLst>
                <a:ext uri="{FF2B5EF4-FFF2-40B4-BE49-F238E27FC236}">
                  <a16:creationId xmlns:a16="http://schemas.microsoft.com/office/drawing/2014/main" id="{42CE386C-F2A0-5541-B45F-4EB471DBDB7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1D699DC1-31D4-D643-AD24-1D6C2CB484A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5FC03BE6-8981-4C41-9F09-AFC69FCE94E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9" name="Freeform 378">
                <a:extLst>
                  <a:ext uri="{FF2B5EF4-FFF2-40B4-BE49-F238E27FC236}">
                    <a16:creationId xmlns:a16="http://schemas.microsoft.com/office/drawing/2014/main" id="{F9E610FD-C3BC-3043-8C97-1CDE74FB672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0" name="Freeform 379">
                <a:extLst>
                  <a:ext uri="{FF2B5EF4-FFF2-40B4-BE49-F238E27FC236}">
                    <a16:creationId xmlns:a16="http://schemas.microsoft.com/office/drawing/2014/main" id="{C45E6477-B144-F241-B0AA-8D8A371F5D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425" name="TextBox 424">
            <a:extLst>
              <a:ext uri="{FF2B5EF4-FFF2-40B4-BE49-F238E27FC236}">
                <a16:creationId xmlns:a16="http://schemas.microsoft.com/office/drawing/2014/main" id="{F82738F5-A4ED-A446-B754-E7FF03CB81CE}"/>
              </a:ext>
            </a:extLst>
          </p:cNvPr>
          <p:cNvSpPr txBox="1"/>
          <p:nvPr/>
        </p:nvSpPr>
        <p:spPr>
          <a:xfrm>
            <a:off x="9023366" y="1881857"/>
            <a:ext cx="1430443" cy="6906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2400" dirty="0">
                <a:solidFill>
                  <a:srgbClr val="011199"/>
                </a:solidFill>
                <a:latin typeface="Calibri"/>
              </a:rPr>
              <a:t>data</a:t>
            </a:r>
          </a:p>
          <a:p>
            <a:pPr algn="ctr">
              <a:lnSpc>
                <a:spcPct val="80000"/>
              </a:lnSpc>
            </a:pPr>
            <a:r>
              <a:rPr lang="en-US" sz="2400" dirty="0">
                <a:solidFill>
                  <a:srgbClr val="011199"/>
                </a:solidFill>
                <a:latin typeface="Calibri"/>
              </a:rPr>
              <a:t>plane</a:t>
            </a:r>
          </a:p>
        </p:txBody>
      </p:sp>
      <p:cxnSp>
        <p:nvCxnSpPr>
          <p:cNvPr id="435" name="Straight Arrow Connector 434">
            <a:extLst>
              <a:ext uri="{FF2B5EF4-FFF2-40B4-BE49-F238E27FC236}">
                <a16:creationId xmlns:a16="http://schemas.microsoft.com/office/drawing/2014/main" id="{9E9787C5-171A-164E-A2EC-E94F3700D088}"/>
              </a:ext>
            </a:extLst>
          </p:cNvPr>
          <p:cNvCxnSpPr>
            <a:cxnSpLocks/>
          </p:cNvCxnSpPr>
          <p:nvPr/>
        </p:nvCxnSpPr>
        <p:spPr>
          <a:xfrm>
            <a:off x="5691599" y="2181826"/>
            <a:ext cx="764985" cy="0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6" name="TextBox 435">
            <a:extLst>
              <a:ext uri="{FF2B5EF4-FFF2-40B4-BE49-F238E27FC236}">
                <a16:creationId xmlns:a16="http://schemas.microsoft.com/office/drawing/2014/main" id="{A0F82358-FBA1-D84A-9E2E-12741B5869CA}"/>
              </a:ext>
            </a:extLst>
          </p:cNvPr>
          <p:cNvSpPr txBox="1"/>
          <p:nvPr/>
        </p:nvSpPr>
        <p:spPr>
          <a:xfrm>
            <a:off x="8361691" y="2394238"/>
            <a:ext cx="76345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P-GW</a:t>
            </a:r>
          </a:p>
        </p:txBody>
      </p:sp>
      <p:sp>
        <p:nvSpPr>
          <p:cNvPr id="437" name="TextBox 436">
            <a:extLst>
              <a:ext uri="{FF2B5EF4-FFF2-40B4-BE49-F238E27FC236}">
                <a16:creationId xmlns:a16="http://schemas.microsoft.com/office/drawing/2014/main" id="{9E8890E6-D82E-3A4D-A11C-C9A5D25F08A4}"/>
              </a:ext>
            </a:extLst>
          </p:cNvPr>
          <p:cNvSpPr txBox="1"/>
          <p:nvPr/>
        </p:nvSpPr>
        <p:spPr>
          <a:xfrm>
            <a:off x="6537139" y="2417611"/>
            <a:ext cx="75367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S-GW</a:t>
            </a:r>
          </a:p>
        </p:txBody>
      </p:sp>
      <p:pic>
        <p:nvPicPr>
          <p:cNvPr id="440" name="Picture 439">
            <a:extLst>
              <a:ext uri="{FF2B5EF4-FFF2-40B4-BE49-F238E27FC236}">
                <a16:creationId xmlns:a16="http://schemas.microsoft.com/office/drawing/2014/main" id="{03FC15D1-88CB-1949-A4D3-E4168B97338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59252" y="2078193"/>
            <a:ext cx="1508938" cy="207264"/>
          </a:xfrm>
          <a:prstGeom prst="rect">
            <a:avLst/>
          </a:prstGeom>
        </p:spPr>
      </p:pic>
      <p:cxnSp>
        <p:nvCxnSpPr>
          <p:cNvPr id="441" name="Straight Arrow Connector 440">
            <a:extLst>
              <a:ext uri="{FF2B5EF4-FFF2-40B4-BE49-F238E27FC236}">
                <a16:creationId xmlns:a16="http://schemas.microsoft.com/office/drawing/2014/main" id="{7CAC19E2-26CF-9343-A487-53BAF5D76CA6}"/>
              </a:ext>
            </a:extLst>
          </p:cNvPr>
          <p:cNvCxnSpPr>
            <a:cxnSpLocks/>
          </p:cNvCxnSpPr>
          <p:nvPr/>
        </p:nvCxnSpPr>
        <p:spPr>
          <a:xfrm flipH="1">
            <a:off x="4588715" y="2181826"/>
            <a:ext cx="214699" cy="7603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2" name="Straight Arrow Connector 441">
            <a:extLst>
              <a:ext uri="{FF2B5EF4-FFF2-40B4-BE49-F238E27FC236}">
                <a16:creationId xmlns:a16="http://schemas.microsoft.com/office/drawing/2014/main" id="{D5F52536-805A-F342-A9F4-681180CF6A67}"/>
              </a:ext>
            </a:extLst>
          </p:cNvPr>
          <p:cNvCxnSpPr>
            <a:cxnSpLocks/>
          </p:cNvCxnSpPr>
          <p:nvPr/>
        </p:nvCxnSpPr>
        <p:spPr>
          <a:xfrm>
            <a:off x="7878875" y="2181826"/>
            <a:ext cx="397397" cy="0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443" name="Picture 442">
            <a:extLst>
              <a:ext uri="{FF2B5EF4-FFF2-40B4-BE49-F238E27FC236}">
                <a16:creationId xmlns:a16="http://schemas.microsoft.com/office/drawing/2014/main" id="{456403D6-6165-1943-9BE5-A8C0D7F8DE2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329531" y="2085797"/>
            <a:ext cx="816721" cy="207264"/>
          </a:xfrm>
          <a:prstGeom prst="rect">
            <a:avLst/>
          </a:prstGeom>
        </p:spPr>
      </p:pic>
      <p:cxnSp>
        <p:nvCxnSpPr>
          <p:cNvPr id="444" name="Straight Arrow Connector 443">
            <a:extLst>
              <a:ext uri="{FF2B5EF4-FFF2-40B4-BE49-F238E27FC236}">
                <a16:creationId xmlns:a16="http://schemas.microsoft.com/office/drawing/2014/main" id="{468982C8-6B67-274B-9623-B5D646A9F7BC}"/>
              </a:ext>
            </a:extLst>
          </p:cNvPr>
          <p:cNvCxnSpPr>
            <a:cxnSpLocks/>
          </p:cNvCxnSpPr>
          <p:nvPr/>
        </p:nvCxnSpPr>
        <p:spPr>
          <a:xfrm flipH="1">
            <a:off x="7203036" y="2189430"/>
            <a:ext cx="139746" cy="7603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16" name="Group 15">
            <a:extLst>
              <a:ext uri="{FF2B5EF4-FFF2-40B4-BE49-F238E27FC236}">
                <a16:creationId xmlns:a16="http://schemas.microsoft.com/office/drawing/2014/main" id="{99A2CD29-28A9-7049-A340-612EF3CCAFEF}"/>
              </a:ext>
            </a:extLst>
          </p:cNvPr>
          <p:cNvGrpSpPr/>
          <p:nvPr/>
        </p:nvGrpSpPr>
        <p:grpSpPr>
          <a:xfrm>
            <a:off x="1358538" y="1494309"/>
            <a:ext cx="1265790" cy="660273"/>
            <a:chOff x="1358538" y="1494309"/>
            <a:chExt cx="1265790" cy="660273"/>
          </a:xfrm>
        </p:grpSpPr>
        <p:sp>
          <p:nvSpPr>
            <p:cNvPr id="15" name="Right Arrow 14">
              <a:extLst>
                <a:ext uri="{FF2B5EF4-FFF2-40B4-BE49-F238E27FC236}">
                  <a16:creationId xmlns:a16="http://schemas.microsoft.com/office/drawing/2014/main" id="{749EEDF9-9C8C-4542-968F-37420C5D5D16}"/>
                </a:ext>
              </a:extLst>
            </p:cNvPr>
            <p:cNvSpPr/>
            <p:nvPr/>
          </p:nvSpPr>
          <p:spPr>
            <a:xfrm>
              <a:off x="1358538" y="1666386"/>
              <a:ext cx="1265790" cy="354003"/>
            </a:xfrm>
            <a:prstGeom prst="rightArrow">
              <a:avLst/>
            </a:prstGeom>
            <a:gradFill>
              <a:gsLst>
                <a:gs pos="1000">
                  <a:schemeClr val="bg1"/>
                </a:gs>
                <a:gs pos="100000">
                  <a:srgbClr val="011199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37" name="Group 652">
              <a:extLst>
                <a:ext uri="{FF2B5EF4-FFF2-40B4-BE49-F238E27FC236}">
                  <a16:creationId xmlns:a16="http://schemas.microsoft.com/office/drawing/2014/main" id="{B7A574D4-B4C4-F24D-A52D-60F53A34CE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95196" y="1494309"/>
              <a:ext cx="733407" cy="660273"/>
              <a:chOff x="2751" y="1851"/>
              <a:chExt cx="462" cy="478"/>
            </a:xfrm>
          </p:grpSpPr>
          <p:pic>
            <p:nvPicPr>
              <p:cNvPr id="238" name="Picture 653" descr="iphone_stylized_small">
                <a:extLst>
                  <a:ext uri="{FF2B5EF4-FFF2-40B4-BE49-F238E27FC236}">
                    <a16:creationId xmlns:a16="http://schemas.microsoft.com/office/drawing/2014/main" id="{E40B5A73-5458-324C-9C33-8F55121BEDA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9" name="Picture 654" descr="antenna_radiation_stylized">
                <a:extLst>
                  <a:ext uri="{FF2B5EF4-FFF2-40B4-BE49-F238E27FC236}">
                    <a16:creationId xmlns:a16="http://schemas.microsoft.com/office/drawing/2014/main" id="{60774E42-B6D2-6342-AEC6-08E82A54789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9DEE0B01-D76E-F643-B2FE-B81B5FF6ABD2}"/>
              </a:ext>
            </a:extLst>
          </p:cNvPr>
          <p:cNvSpPr/>
          <p:nvPr/>
        </p:nvSpPr>
        <p:spPr>
          <a:xfrm>
            <a:off x="4584357" y="1655806"/>
            <a:ext cx="4621427" cy="1013255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8" name="TextBox 427">
            <a:extLst>
              <a:ext uri="{FF2B5EF4-FFF2-40B4-BE49-F238E27FC236}">
                <a16:creationId xmlns:a16="http://schemas.microsoft.com/office/drawing/2014/main" id="{FCEA10CE-F10F-2B40-8FF7-8413B69B3A33}"/>
              </a:ext>
            </a:extLst>
          </p:cNvPr>
          <p:cNvSpPr txBox="1"/>
          <p:nvPr/>
        </p:nvSpPr>
        <p:spPr>
          <a:xfrm>
            <a:off x="3714438" y="2418732"/>
            <a:ext cx="127768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base station</a:t>
            </a:r>
            <a:endParaRPr lang="en-US" sz="1200" dirty="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225" name="Group 224">
            <a:extLst>
              <a:ext uri="{FF2B5EF4-FFF2-40B4-BE49-F238E27FC236}">
                <a16:creationId xmlns:a16="http://schemas.microsoft.com/office/drawing/2014/main" id="{F2650593-9A08-B344-9242-E09F728AF027}"/>
              </a:ext>
            </a:extLst>
          </p:cNvPr>
          <p:cNvGrpSpPr/>
          <p:nvPr/>
        </p:nvGrpSpPr>
        <p:grpSpPr>
          <a:xfrm>
            <a:off x="1334529" y="2866776"/>
            <a:ext cx="8644912" cy="845497"/>
            <a:chOff x="1692874" y="1754660"/>
            <a:chExt cx="8644912" cy="845497"/>
          </a:xfrm>
        </p:grpSpPr>
        <p:sp>
          <p:nvSpPr>
            <p:cNvPr id="226" name="TextBox 225">
              <a:extLst>
                <a:ext uri="{FF2B5EF4-FFF2-40B4-BE49-F238E27FC236}">
                  <a16:creationId xmlns:a16="http://schemas.microsoft.com/office/drawing/2014/main" id="{660EB57C-EB9F-394B-96BA-085086A90499}"/>
                </a:ext>
              </a:extLst>
            </p:cNvPr>
            <p:cNvSpPr txBox="1"/>
            <p:nvPr/>
          </p:nvSpPr>
          <p:spPr>
            <a:xfrm>
              <a:off x="2051222" y="1791731"/>
              <a:ext cx="8286564" cy="8084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60325">
                <a:lnSpc>
                  <a:spcPct val="90000"/>
                </a:lnSpc>
                <a:buClr>
                  <a:srgbClr val="000099"/>
                </a:buClr>
                <a:buSzPct val="100000"/>
                <a:tabLst>
                  <a:tab pos="746125" algn="l"/>
                </a:tabLst>
                <a:defRPr/>
              </a:pPr>
              <a:r>
                <a:rPr lang="en-US" sz="2400" dirty="0"/>
                <a:t>BS broadcasts primary synch signal every 5 ms on all frequencies</a:t>
              </a:r>
            </a:p>
            <a:p>
              <a:pPr marL="406400" indent="-284163"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BSs from multiple carriers may be broadcasting synch signals</a:t>
              </a:r>
            </a:p>
          </p:txBody>
        </p:sp>
        <p:grpSp>
          <p:nvGrpSpPr>
            <p:cNvPr id="229" name="Group 228">
              <a:extLst>
                <a:ext uri="{FF2B5EF4-FFF2-40B4-BE49-F238E27FC236}">
                  <a16:creationId xmlns:a16="http://schemas.microsoft.com/office/drawing/2014/main" id="{944B2775-9A56-7642-A56B-ECCD8289F717}"/>
                </a:ext>
              </a:extLst>
            </p:cNvPr>
            <p:cNvGrpSpPr/>
            <p:nvPr/>
          </p:nvGrpSpPr>
          <p:grpSpPr>
            <a:xfrm>
              <a:off x="1692874" y="1754660"/>
              <a:ext cx="370703" cy="461665"/>
              <a:chOff x="1223317" y="2026508"/>
              <a:chExt cx="370703" cy="461665"/>
            </a:xfrm>
          </p:grpSpPr>
          <p:sp>
            <p:nvSpPr>
              <p:cNvPr id="230" name="TextBox 229">
                <a:extLst>
                  <a:ext uri="{FF2B5EF4-FFF2-40B4-BE49-F238E27FC236}">
                    <a16:creationId xmlns:a16="http://schemas.microsoft.com/office/drawing/2014/main" id="{426C1143-1217-DC47-816F-CBFE6F46F487}"/>
                  </a:ext>
                </a:extLst>
              </p:cNvPr>
              <p:cNvSpPr txBox="1"/>
              <p:nvPr/>
            </p:nvSpPr>
            <p:spPr>
              <a:xfrm>
                <a:off x="1235675" y="2026508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>
                    <a:solidFill>
                      <a:srgbClr val="C00000"/>
                    </a:solidFill>
                  </a:rPr>
                  <a:t>1</a:t>
                </a:r>
              </a:p>
            </p:txBody>
          </p:sp>
          <p:sp>
            <p:nvSpPr>
              <p:cNvPr id="234" name="Oval 233">
                <a:extLst>
                  <a:ext uri="{FF2B5EF4-FFF2-40B4-BE49-F238E27FC236}">
                    <a16:creationId xmlns:a16="http://schemas.microsoft.com/office/drawing/2014/main" id="{7570F6DC-9CE5-984D-B407-4D97F7F7EE26}"/>
                  </a:ext>
                </a:extLst>
              </p:cNvPr>
              <p:cNvSpPr/>
              <p:nvPr/>
            </p:nvSpPr>
            <p:spPr>
              <a:xfrm>
                <a:off x="1223317" y="2088292"/>
                <a:ext cx="370703" cy="358346"/>
              </a:xfrm>
              <a:prstGeom prst="ellipse">
                <a:avLst/>
              </a:prstGeom>
              <a:noFill/>
              <a:ln w="190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235" name="Group 234">
            <a:extLst>
              <a:ext uri="{FF2B5EF4-FFF2-40B4-BE49-F238E27FC236}">
                <a16:creationId xmlns:a16="http://schemas.microsoft.com/office/drawing/2014/main" id="{927735CC-EA0C-EA4F-A0C7-E10BFFB9C2F8}"/>
              </a:ext>
            </a:extLst>
          </p:cNvPr>
          <p:cNvGrpSpPr/>
          <p:nvPr/>
        </p:nvGrpSpPr>
        <p:grpSpPr>
          <a:xfrm>
            <a:off x="1326292" y="3785289"/>
            <a:ext cx="10696831" cy="1524520"/>
            <a:chOff x="1692874" y="1729946"/>
            <a:chExt cx="10696831" cy="1524520"/>
          </a:xfrm>
        </p:grpSpPr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EFC33E48-1D78-E04B-9821-AD1AB20D33EA}"/>
                </a:ext>
              </a:extLst>
            </p:cNvPr>
            <p:cNvSpPr txBox="1"/>
            <p:nvPr/>
          </p:nvSpPr>
          <p:spPr>
            <a:xfrm>
              <a:off x="2051222" y="1729946"/>
              <a:ext cx="10338483" cy="15245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60325"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100000"/>
                <a:tabLst>
                  <a:tab pos="746125" algn="l"/>
                </a:tabLst>
                <a:defRPr/>
              </a:pPr>
              <a:r>
                <a:rPr lang="en-US" sz="2400" dirty="0"/>
                <a:t>mobile finds a primary synch signal, then locates 2</a:t>
              </a:r>
              <a:r>
                <a:rPr lang="en-US" sz="2400" baseline="30000" dirty="0"/>
                <a:t>nd</a:t>
              </a:r>
              <a:r>
                <a:rPr lang="en-US" sz="2400" dirty="0"/>
                <a:t> synch signal on this freq. </a:t>
              </a:r>
            </a:p>
            <a:p>
              <a:pPr marL="403225" indent="-280988"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mobile then finds info broadcast by BS: channel bandwidth, configurations; BS’s cellular carrier info</a:t>
              </a:r>
            </a:p>
            <a:p>
              <a:pPr marL="403225" indent="-280988"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mobile may get info from multiple base stations, multiple cellular networks</a:t>
              </a:r>
            </a:p>
          </p:txBody>
        </p:sp>
        <p:grpSp>
          <p:nvGrpSpPr>
            <p:cNvPr id="240" name="Group 239">
              <a:extLst>
                <a:ext uri="{FF2B5EF4-FFF2-40B4-BE49-F238E27FC236}">
                  <a16:creationId xmlns:a16="http://schemas.microsoft.com/office/drawing/2014/main" id="{4E3314EA-5157-5A4F-BC7A-B9CCCBC5D4AC}"/>
                </a:ext>
              </a:extLst>
            </p:cNvPr>
            <p:cNvGrpSpPr/>
            <p:nvPr/>
          </p:nvGrpSpPr>
          <p:grpSpPr>
            <a:xfrm>
              <a:off x="1692874" y="1754660"/>
              <a:ext cx="370703" cy="424732"/>
              <a:chOff x="1223317" y="2026508"/>
              <a:chExt cx="370703" cy="424732"/>
            </a:xfrm>
          </p:grpSpPr>
          <p:sp>
            <p:nvSpPr>
              <p:cNvPr id="241" name="TextBox 240">
                <a:extLst>
                  <a:ext uri="{FF2B5EF4-FFF2-40B4-BE49-F238E27FC236}">
                    <a16:creationId xmlns:a16="http://schemas.microsoft.com/office/drawing/2014/main" id="{CBF3F2B4-CF9A-C744-850E-65625633B09F}"/>
                  </a:ext>
                </a:extLst>
              </p:cNvPr>
              <p:cNvSpPr txBox="1"/>
              <p:nvPr/>
            </p:nvSpPr>
            <p:spPr>
              <a:xfrm>
                <a:off x="1235675" y="2026508"/>
                <a:ext cx="340158" cy="4247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90000"/>
                  </a:lnSpc>
                </a:pPr>
                <a:r>
                  <a:rPr lang="en-US" sz="2400" dirty="0">
                    <a:solidFill>
                      <a:srgbClr val="C00000"/>
                    </a:solidFill>
                  </a:rPr>
                  <a:t>2</a:t>
                </a:r>
              </a:p>
            </p:txBody>
          </p:sp>
          <p:sp>
            <p:nvSpPr>
              <p:cNvPr id="242" name="Oval 241">
                <a:extLst>
                  <a:ext uri="{FF2B5EF4-FFF2-40B4-BE49-F238E27FC236}">
                    <a16:creationId xmlns:a16="http://schemas.microsoft.com/office/drawing/2014/main" id="{39A7CEE9-D494-0D49-9EBA-71712BDBC803}"/>
                  </a:ext>
                </a:extLst>
              </p:cNvPr>
              <p:cNvSpPr/>
              <p:nvPr/>
            </p:nvSpPr>
            <p:spPr>
              <a:xfrm>
                <a:off x="1223317" y="2063578"/>
                <a:ext cx="370703" cy="358346"/>
              </a:xfrm>
              <a:prstGeom prst="ellipse">
                <a:avLst/>
              </a:prstGeom>
              <a:noFill/>
              <a:ln w="190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90000"/>
                  </a:lnSpc>
                </a:pPr>
                <a:endParaRPr lang="en-US" dirty="0"/>
              </a:p>
            </p:txBody>
          </p:sp>
        </p:grpSp>
      </p:grpSp>
      <p:grpSp>
        <p:nvGrpSpPr>
          <p:cNvPr id="243" name="Group 242">
            <a:extLst>
              <a:ext uri="{FF2B5EF4-FFF2-40B4-BE49-F238E27FC236}">
                <a16:creationId xmlns:a16="http://schemas.microsoft.com/office/drawing/2014/main" id="{B3438A08-E49B-354E-9957-21DF0854A8E2}"/>
              </a:ext>
            </a:extLst>
          </p:cNvPr>
          <p:cNvGrpSpPr/>
          <p:nvPr/>
        </p:nvGrpSpPr>
        <p:grpSpPr>
          <a:xfrm>
            <a:off x="1351005" y="5292804"/>
            <a:ext cx="10073123" cy="461665"/>
            <a:chOff x="1692874" y="1754660"/>
            <a:chExt cx="10073123" cy="461665"/>
          </a:xfrm>
        </p:grpSpPr>
        <p:sp>
          <p:nvSpPr>
            <p:cNvPr id="244" name="TextBox 243">
              <a:extLst>
                <a:ext uri="{FF2B5EF4-FFF2-40B4-BE49-F238E27FC236}">
                  <a16:creationId xmlns:a16="http://schemas.microsoft.com/office/drawing/2014/main" id="{C9B50B3A-1E1A-FA4D-A2C2-C59F8A48A935}"/>
                </a:ext>
              </a:extLst>
            </p:cNvPr>
            <p:cNvSpPr txBox="1"/>
            <p:nvPr/>
          </p:nvSpPr>
          <p:spPr>
            <a:xfrm>
              <a:off x="2051222" y="1767017"/>
              <a:ext cx="9714775" cy="4247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60325">
                <a:lnSpc>
                  <a:spcPct val="90000"/>
                </a:lnSpc>
                <a:buClr>
                  <a:srgbClr val="000099"/>
                </a:buClr>
                <a:buSzPct val="100000"/>
                <a:tabLst>
                  <a:tab pos="746125" algn="l"/>
                </a:tabLst>
                <a:defRPr/>
              </a:pPr>
              <a:r>
                <a:rPr lang="en-US" sz="2400" dirty="0"/>
                <a:t>mobile selects which BS to associate with (</a:t>
              </a:r>
              <a:r>
                <a:rPr lang="en-US" sz="2400" i="1" dirty="0"/>
                <a:t>e.g., </a:t>
              </a:r>
              <a:r>
                <a:rPr lang="en-US" sz="2400" dirty="0"/>
                <a:t>preference for home carrier)</a:t>
              </a:r>
            </a:p>
          </p:txBody>
        </p: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31CDC44A-F7D2-C64C-A3B9-4347B0E2E901}"/>
                </a:ext>
              </a:extLst>
            </p:cNvPr>
            <p:cNvGrpSpPr/>
            <p:nvPr/>
          </p:nvGrpSpPr>
          <p:grpSpPr>
            <a:xfrm>
              <a:off x="1692874" y="1754660"/>
              <a:ext cx="370703" cy="461665"/>
              <a:chOff x="1223317" y="2026508"/>
              <a:chExt cx="370703" cy="461665"/>
            </a:xfrm>
          </p:grpSpPr>
          <p:sp>
            <p:nvSpPr>
              <p:cNvPr id="246" name="TextBox 245">
                <a:extLst>
                  <a:ext uri="{FF2B5EF4-FFF2-40B4-BE49-F238E27FC236}">
                    <a16:creationId xmlns:a16="http://schemas.microsoft.com/office/drawing/2014/main" id="{AE900756-8B8E-F748-B322-BB4FF5683425}"/>
                  </a:ext>
                </a:extLst>
              </p:cNvPr>
              <p:cNvSpPr txBox="1"/>
              <p:nvPr/>
            </p:nvSpPr>
            <p:spPr>
              <a:xfrm>
                <a:off x="1235675" y="2026508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>
                    <a:solidFill>
                      <a:srgbClr val="C00000"/>
                    </a:solidFill>
                  </a:rPr>
                  <a:t>3</a:t>
                </a:r>
              </a:p>
            </p:txBody>
          </p:sp>
          <p:sp>
            <p:nvSpPr>
              <p:cNvPr id="247" name="Oval 246">
                <a:extLst>
                  <a:ext uri="{FF2B5EF4-FFF2-40B4-BE49-F238E27FC236}">
                    <a16:creationId xmlns:a16="http://schemas.microsoft.com/office/drawing/2014/main" id="{F458E91A-1959-E344-BDA4-E156B57D263B}"/>
                  </a:ext>
                </a:extLst>
              </p:cNvPr>
              <p:cNvSpPr/>
              <p:nvPr/>
            </p:nvSpPr>
            <p:spPr>
              <a:xfrm>
                <a:off x="1223317" y="2088292"/>
                <a:ext cx="370703" cy="358346"/>
              </a:xfrm>
              <a:prstGeom prst="ellipse">
                <a:avLst/>
              </a:prstGeom>
              <a:noFill/>
              <a:ln w="190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248" name="Group 247">
            <a:extLst>
              <a:ext uri="{FF2B5EF4-FFF2-40B4-BE49-F238E27FC236}">
                <a16:creationId xmlns:a16="http://schemas.microsoft.com/office/drawing/2014/main" id="{746FA772-C38F-2841-B2DD-5C396165A204}"/>
              </a:ext>
            </a:extLst>
          </p:cNvPr>
          <p:cNvGrpSpPr/>
          <p:nvPr/>
        </p:nvGrpSpPr>
        <p:grpSpPr>
          <a:xfrm>
            <a:off x="1342767" y="5803556"/>
            <a:ext cx="9718411" cy="474160"/>
            <a:chOff x="1692874" y="1754660"/>
            <a:chExt cx="9718411" cy="474160"/>
          </a:xfrm>
        </p:grpSpPr>
        <p:sp>
          <p:nvSpPr>
            <p:cNvPr id="249" name="TextBox 248">
              <a:extLst>
                <a:ext uri="{FF2B5EF4-FFF2-40B4-BE49-F238E27FC236}">
                  <a16:creationId xmlns:a16="http://schemas.microsoft.com/office/drawing/2014/main" id="{CA437B04-13FD-5A40-AC92-B348D12DF9B5}"/>
                </a:ext>
              </a:extLst>
            </p:cNvPr>
            <p:cNvSpPr txBox="1"/>
            <p:nvPr/>
          </p:nvSpPr>
          <p:spPr>
            <a:xfrm>
              <a:off x="2051222" y="1804088"/>
              <a:ext cx="9360063" cy="4247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60325">
                <a:lnSpc>
                  <a:spcPct val="90000"/>
                </a:lnSpc>
                <a:buClr>
                  <a:srgbClr val="000099"/>
                </a:buClr>
                <a:buSzPct val="100000"/>
                <a:tabLst>
                  <a:tab pos="746125" algn="l"/>
                </a:tabLst>
                <a:defRPr/>
              </a:pPr>
              <a:r>
                <a:rPr lang="en-US" sz="2400" dirty="0"/>
                <a:t>more steps still needed to authenticate, establish state, set up data plane</a:t>
              </a:r>
            </a:p>
          </p:txBody>
        </p:sp>
        <p:grpSp>
          <p:nvGrpSpPr>
            <p:cNvPr id="250" name="Group 249">
              <a:extLst>
                <a:ext uri="{FF2B5EF4-FFF2-40B4-BE49-F238E27FC236}">
                  <a16:creationId xmlns:a16="http://schemas.microsoft.com/office/drawing/2014/main" id="{DE32324F-2BA2-324D-8E1D-F3F20DE83A8D}"/>
                </a:ext>
              </a:extLst>
            </p:cNvPr>
            <p:cNvGrpSpPr/>
            <p:nvPr/>
          </p:nvGrpSpPr>
          <p:grpSpPr>
            <a:xfrm>
              <a:off x="1692874" y="1754660"/>
              <a:ext cx="370703" cy="461665"/>
              <a:chOff x="1223317" y="2026508"/>
              <a:chExt cx="370703" cy="461665"/>
            </a:xfrm>
          </p:grpSpPr>
          <p:sp>
            <p:nvSpPr>
              <p:cNvPr id="251" name="TextBox 250">
                <a:extLst>
                  <a:ext uri="{FF2B5EF4-FFF2-40B4-BE49-F238E27FC236}">
                    <a16:creationId xmlns:a16="http://schemas.microsoft.com/office/drawing/2014/main" id="{57DBA98F-3B1B-E346-B833-749EFBFD6BC5}"/>
                  </a:ext>
                </a:extLst>
              </p:cNvPr>
              <p:cNvSpPr txBox="1"/>
              <p:nvPr/>
            </p:nvSpPr>
            <p:spPr>
              <a:xfrm>
                <a:off x="1235675" y="2026508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>
                    <a:solidFill>
                      <a:srgbClr val="C00000"/>
                    </a:solidFill>
                  </a:rPr>
                  <a:t>4</a:t>
                </a:r>
              </a:p>
            </p:txBody>
          </p:sp>
          <p:sp>
            <p:nvSpPr>
              <p:cNvPr id="252" name="Oval 251">
                <a:extLst>
                  <a:ext uri="{FF2B5EF4-FFF2-40B4-BE49-F238E27FC236}">
                    <a16:creationId xmlns:a16="http://schemas.microsoft.com/office/drawing/2014/main" id="{60BFC349-6F9B-2C42-9511-FF699C3C8A4E}"/>
                  </a:ext>
                </a:extLst>
              </p:cNvPr>
              <p:cNvSpPr/>
              <p:nvPr/>
            </p:nvSpPr>
            <p:spPr>
              <a:xfrm>
                <a:off x="1223317" y="2088292"/>
                <a:ext cx="370703" cy="358346"/>
              </a:xfrm>
              <a:prstGeom prst="ellipse">
                <a:avLst/>
              </a:prstGeom>
              <a:noFill/>
              <a:ln w="190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165F5B5-1241-494E-B0B0-6A124C700708}"/>
              </a:ext>
            </a:extLst>
          </p:cNvPr>
          <p:cNvGrpSpPr/>
          <p:nvPr/>
        </p:nvGrpSpPr>
        <p:grpSpPr>
          <a:xfrm>
            <a:off x="2865846" y="1402834"/>
            <a:ext cx="666750" cy="369332"/>
            <a:chOff x="10795000" y="942031"/>
            <a:chExt cx="666750" cy="369332"/>
          </a:xfrm>
        </p:grpSpPr>
        <p:cxnSp>
          <p:nvCxnSpPr>
            <p:cNvPr id="10" name="Straight Arrow Connector 9">
              <a:extLst>
                <a:ext uri="{FF2B5EF4-FFF2-40B4-BE49-F238E27FC236}">
                  <a16:creationId xmlns:a16="http://schemas.microsoft.com/office/drawing/2014/main" id="{B64251DE-007D-0F45-B529-90C0E85287A5}"/>
                </a:ext>
              </a:extLst>
            </p:cNvPr>
            <p:cNvCxnSpPr/>
            <p:nvPr/>
          </p:nvCxnSpPr>
          <p:spPr>
            <a:xfrm flipH="1">
              <a:off x="10795000" y="1127125"/>
              <a:ext cx="666750" cy="0"/>
            </a:xfrm>
            <a:prstGeom prst="straightConnector1">
              <a:avLst/>
            </a:prstGeom>
            <a:ln w="127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A73CFBC7-B595-B04A-9C6A-4D18E0599AF3}"/>
                </a:ext>
              </a:extLst>
            </p:cNvPr>
            <p:cNvSpPr/>
            <p:nvPr/>
          </p:nvSpPr>
          <p:spPr>
            <a:xfrm>
              <a:off x="11020425" y="1003300"/>
              <a:ext cx="250825" cy="250825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" name="TextBox 1">
              <a:extLst>
                <a:ext uri="{FF2B5EF4-FFF2-40B4-BE49-F238E27FC236}">
                  <a16:creationId xmlns:a16="http://schemas.microsoft.com/office/drawing/2014/main" id="{45D65A95-1F89-584D-A7F8-9DC5385E5246}"/>
                </a:ext>
              </a:extLst>
            </p:cNvPr>
            <p:cNvSpPr txBox="1"/>
            <p:nvPr/>
          </p:nvSpPr>
          <p:spPr>
            <a:xfrm>
              <a:off x="10997685" y="942031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1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F9888C8C-90C9-9B43-B824-E46C90C9310C}"/>
              </a:ext>
            </a:extLst>
          </p:cNvPr>
          <p:cNvGrpSpPr/>
          <p:nvPr/>
        </p:nvGrpSpPr>
        <p:grpSpPr>
          <a:xfrm>
            <a:off x="2675826" y="1692030"/>
            <a:ext cx="301686" cy="369332"/>
            <a:chOff x="11140560" y="1335731"/>
            <a:chExt cx="301686" cy="369332"/>
          </a:xfrm>
        </p:grpSpPr>
        <p:sp>
          <p:nvSpPr>
            <p:cNvPr id="213" name="Oval 212">
              <a:extLst>
                <a:ext uri="{FF2B5EF4-FFF2-40B4-BE49-F238E27FC236}">
                  <a16:creationId xmlns:a16="http://schemas.microsoft.com/office/drawing/2014/main" id="{6EEFC8E6-7F66-D644-9D3B-EA76FE5E45A0}"/>
                </a:ext>
              </a:extLst>
            </p:cNvPr>
            <p:cNvSpPr/>
            <p:nvPr/>
          </p:nvSpPr>
          <p:spPr>
            <a:xfrm>
              <a:off x="11163300" y="1397000"/>
              <a:ext cx="250825" cy="250825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4" name="TextBox 213">
              <a:extLst>
                <a:ext uri="{FF2B5EF4-FFF2-40B4-BE49-F238E27FC236}">
                  <a16:creationId xmlns:a16="http://schemas.microsoft.com/office/drawing/2014/main" id="{F10CB571-7305-4B4A-9EE5-940148C575FC}"/>
                </a:ext>
              </a:extLst>
            </p:cNvPr>
            <p:cNvSpPr txBox="1"/>
            <p:nvPr/>
          </p:nvSpPr>
          <p:spPr>
            <a:xfrm>
              <a:off x="11140560" y="1335731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2</a:t>
              </a: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52FB2EEB-63DE-984E-937C-2DB8D480C825}"/>
              </a:ext>
            </a:extLst>
          </p:cNvPr>
          <p:cNvGrpSpPr/>
          <p:nvPr/>
        </p:nvGrpSpPr>
        <p:grpSpPr>
          <a:xfrm>
            <a:off x="2916462" y="1968163"/>
            <a:ext cx="666750" cy="369332"/>
            <a:chOff x="11080750" y="1729431"/>
            <a:chExt cx="666750" cy="369332"/>
          </a:xfrm>
        </p:grpSpPr>
        <p:cxnSp>
          <p:nvCxnSpPr>
            <p:cNvPr id="215" name="Straight Arrow Connector 214">
              <a:extLst>
                <a:ext uri="{FF2B5EF4-FFF2-40B4-BE49-F238E27FC236}">
                  <a16:creationId xmlns:a16="http://schemas.microsoft.com/office/drawing/2014/main" id="{3084C769-A49B-8744-A798-C333A0608D94}"/>
                </a:ext>
              </a:extLst>
            </p:cNvPr>
            <p:cNvCxnSpPr>
              <a:cxnSpLocks/>
            </p:cNvCxnSpPr>
            <p:nvPr/>
          </p:nvCxnSpPr>
          <p:spPr>
            <a:xfrm>
              <a:off x="11080750" y="1914525"/>
              <a:ext cx="666750" cy="0"/>
            </a:xfrm>
            <a:prstGeom prst="straightConnector1">
              <a:avLst/>
            </a:prstGeom>
            <a:ln w="127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6" name="Oval 215">
              <a:extLst>
                <a:ext uri="{FF2B5EF4-FFF2-40B4-BE49-F238E27FC236}">
                  <a16:creationId xmlns:a16="http://schemas.microsoft.com/office/drawing/2014/main" id="{13F8AF10-1842-1248-8BF6-634D84E71034}"/>
                </a:ext>
              </a:extLst>
            </p:cNvPr>
            <p:cNvSpPr/>
            <p:nvPr/>
          </p:nvSpPr>
          <p:spPr>
            <a:xfrm>
              <a:off x="11306175" y="1790700"/>
              <a:ext cx="250825" cy="250825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7" name="TextBox 216">
              <a:extLst>
                <a:ext uri="{FF2B5EF4-FFF2-40B4-BE49-F238E27FC236}">
                  <a16:creationId xmlns:a16="http://schemas.microsoft.com/office/drawing/2014/main" id="{98E1F095-DFDA-924E-8674-E34EB06EC66B}"/>
                </a:ext>
              </a:extLst>
            </p:cNvPr>
            <p:cNvSpPr txBox="1"/>
            <p:nvPr/>
          </p:nvSpPr>
          <p:spPr>
            <a:xfrm>
              <a:off x="11283435" y="1729431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3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87087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Recall: Elements of a wireless network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5</a:t>
            </a:fld>
            <a:endParaRPr lang="en-US" dirty="0"/>
          </a:p>
        </p:txBody>
      </p:sp>
      <p:sp>
        <p:nvSpPr>
          <p:cNvPr id="125" name="Oval 5">
            <a:extLst>
              <a:ext uri="{FF2B5EF4-FFF2-40B4-BE49-F238E27FC236}">
                <a16:creationId xmlns:a16="http://schemas.microsoft.com/office/drawing/2014/main" id="{6FD887B1-36B7-C042-AF16-EC543F193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75" y="4378325"/>
            <a:ext cx="2152650" cy="2093913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6" name="Oval 11">
            <a:extLst>
              <a:ext uri="{FF2B5EF4-FFF2-40B4-BE49-F238E27FC236}">
                <a16:creationId xmlns:a16="http://schemas.microsoft.com/office/drawing/2014/main" id="{E4A6400A-EFEA-6943-B38A-9D6A4B5A9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875" y="1290638"/>
            <a:ext cx="2252663" cy="2286000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7" name="Line 22">
            <a:extLst>
              <a:ext uri="{FF2B5EF4-FFF2-40B4-BE49-F238E27FC236}">
                <a16:creationId xmlns:a16="http://schemas.microsoft.com/office/drawing/2014/main" id="{7B958348-F69B-0945-B7D1-5D0DD9A351D9}"/>
              </a:ext>
            </a:extLst>
          </p:cNvPr>
          <p:cNvSpPr>
            <a:spLocks noChangeShapeType="1"/>
          </p:cNvSpPr>
          <p:nvPr/>
        </p:nvSpPr>
        <p:spPr bwMode="auto">
          <a:xfrm>
            <a:off x="1798638" y="2447925"/>
            <a:ext cx="1277937" cy="655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8" name="Oval 23">
            <a:extLst>
              <a:ext uri="{FF2B5EF4-FFF2-40B4-BE49-F238E27FC236}">
                <a16:creationId xmlns:a16="http://schemas.microsoft.com/office/drawing/2014/main" id="{6DC7CEC3-9E37-6C43-B01A-57E7BFF18F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4033838"/>
            <a:ext cx="1038225" cy="100488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9" name="Oval 38">
            <a:extLst>
              <a:ext uri="{FF2B5EF4-FFF2-40B4-BE49-F238E27FC236}">
                <a16:creationId xmlns:a16="http://schemas.microsoft.com/office/drawing/2014/main" id="{D2BE75E6-7844-934E-960A-D867D9A23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8325" y="4440238"/>
            <a:ext cx="2278063" cy="205263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30" name="Line 59">
            <a:extLst>
              <a:ext uri="{FF2B5EF4-FFF2-40B4-BE49-F238E27FC236}">
                <a16:creationId xmlns:a16="http://schemas.microsoft.com/office/drawing/2014/main" id="{09A1ED68-4C61-C547-B087-02636BAFB272}"/>
              </a:ext>
            </a:extLst>
          </p:cNvPr>
          <p:cNvSpPr>
            <a:spLocks noChangeShapeType="1"/>
          </p:cNvSpPr>
          <p:nvPr/>
        </p:nvSpPr>
        <p:spPr bwMode="auto">
          <a:xfrm>
            <a:off x="5360988" y="54244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1" name="Line 60">
            <a:extLst>
              <a:ext uri="{FF2B5EF4-FFF2-40B4-BE49-F238E27FC236}">
                <a16:creationId xmlns:a16="http://schemas.microsoft.com/office/drawing/2014/main" id="{DCF89B4B-F2C0-9B46-A017-74044CA88C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73625" y="53276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2" name="Line 61">
            <a:extLst>
              <a:ext uri="{FF2B5EF4-FFF2-40B4-BE49-F238E27FC236}">
                <a16:creationId xmlns:a16="http://schemas.microsoft.com/office/drawing/2014/main" id="{CB846523-0AE5-B44E-9CD4-A5780699DE7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87913" y="54038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3" name="Line 62">
            <a:extLst>
              <a:ext uri="{FF2B5EF4-FFF2-40B4-BE49-F238E27FC236}">
                <a16:creationId xmlns:a16="http://schemas.microsoft.com/office/drawing/2014/main" id="{3D8D61FF-B178-A042-9F75-800F5BC23F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30763" y="5470525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Line 64">
            <a:extLst>
              <a:ext uri="{FF2B5EF4-FFF2-40B4-BE49-F238E27FC236}">
                <a16:creationId xmlns:a16="http://schemas.microsoft.com/office/drawing/2014/main" id="{0E054FAC-6E60-6F42-9532-E4FBA10A891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08475" y="4144963"/>
            <a:ext cx="50800" cy="1117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35" name="Group 356">
            <a:extLst>
              <a:ext uri="{FF2B5EF4-FFF2-40B4-BE49-F238E27FC236}">
                <a16:creationId xmlns:a16="http://schemas.microsoft.com/office/drawing/2014/main" id="{33648B09-CC71-7244-88FB-21FDB43B1417}"/>
              </a:ext>
            </a:extLst>
          </p:cNvPr>
          <p:cNvGrpSpPr>
            <a:grpSpLocks/>
          </p:cNvGrpSpPr>
          <p:nvPr/>
        </p:nvGrpSpPr>
        <p:grpSpPr bwMode="auto">
          <a:xfrm>
            <a:off x="6442075" y="4867275"/>
            <a:ext cx="331788" cy="368300"/>
            <a:chOff x="313" y="1497"/>
            <a:chExt cx="1152" cy="1014"/>
          </a:xfrm>
        </p:grpSpPr>
        <p:pic>
          <p:nvPicPr>
            <p:cNvPr id="136" name="Picture 354" descr="laptop_stylized_small">
              <a:extLst>
                <a:ext uri="{FF2B5EF4-FFF2-40B4-BE49-F238E27FC236}">
                  <a16:creationId xmlns:a16="http://schemas.microsoft.com/office/drawing/2014/main" id="{916388DC-DFC7-6644-A58A-7E3CE3A4F6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" name="Picture 355" descr="antenna_stylized">
              <a:extLst>
                <a:ext uri="{FF2B5EF4-FFF2-40B4-BE49-F238E27FC236}">
                  <a16:creationId xmlns:a16="http://schemas.microsoft.com/office/drawing/2014/main" id="{37884014-95FD-4041-8DD3-B67813446B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38" name="Group 361">
            <a:extLst>
              <a:ext uri="{FF2B5EF4-FFF2-40B4-BE49-F238E27FC236}">
                <a16:creationId xmlns:a16="http://schemas.microsoft.com/office/drawing/2014/main" id="{F0D83CBC-A45C-DB46-B426-BC3CB27E561A}"/>
              </a:ext>
            </a:extLst>
          </p:cNvPr>
          <p:cNvGrpSpPr>
            <a:grpSpLocks/>
          </p:cNvGrpSpPr>
          <p:nvPr/>
        </p:nvGrpSpPr>
        <p:grpSpPr bwMode="auto">
          <a:xfrm>
            <a:off x="2071688" y="4195763"/>
            <a:ext cx="396875" cy="388937"/>
            <a:chOff x="2967" y="478"/>
            <a:chExt cx="788" cy="625"/>
          </a:xfrm>
        </p:grpSpPr>
        <p:pic>
          <p:nvPicPr>
            <p:cNvPr id="139" name="Picture 358" descr="access_point_stylized_small">
              <a:extLst>
                <a:ext uri="{FF2B5EF4-FFF2-40B4-BE49-F238E27FC236}">
                  <a16:creationId xmlns:a16="http://schemas.microsoft.com/office/drawing/2014/main" id="{5FE77BF3-1EFB-E041-BAC1-94C95522F1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" name="Picture 360" descr="antenna_radiation_stylized">
              <a:extLst>
                <a:ext uri="{FF2B5EF4-FFF2-40B4-BE49-F238E27FC236}">
                  <a16:creationId xmlns:a16="http://schemas.microsoft.com/office/drawing/2014/main" id="{ED27BB04-ED6E-0D4B-8FE8-C96C4F7B9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1" name="Group 1">
            <a:extLst>
              <a:ext uri="{FF2B5EF4-FFF2-40B4-BE49-F238E27FC236}">
                <a16:creationId xmlns:a16="http://schemas.microsoft.com/office/drawing/2014/main" id="{F8EB07E3-DFC0-A445-A33D-75C2AD0A9EF8}"/>
              </a:ext>
            </a:extLst>
          </p:cNvPr>
          <p:cNvGrpSpPr>
            <a:grpSpLocks/>
          </p:cNvGrpSpPr>
          <p:nvPr/>
        </p:nvGrpSpPr>
        <p:grpSpPr bwMode="auto">
          <a:xfrm>
            <a:off x="5668963" y="4957763"/>
            <a:ext cx="458787" cy="620712"/>
            <a:chOff x="5955030" y="3031808"/>
            <a:chExt cx="914400" cy="1398587"/>
          </a:xfrm>
        </p:grpSpPr>
        <p:grpSp>
          <p:nvGrpSpPr>
            <p:cNvPr id="142" name="Group 398">
              <a:extLst>
                <a:ext uri="{FF2B5EF4-FFF2-40B4-BE49-F238E27FC236}">
                  <a16:creationId xmlns:a16="http://schemas.microsoft.com/office/drawing/2014/main" id="{B220ABB4-ABAB-CE46-BE7A-ED482AEAA8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44" name="Line 270">
                <a:extLst>
                  <a:ext uri="{FF2B5EF4-FFF2-40B4-BE49-F238E27FC236}">
                    <a16:creationId xmlns:a16="http://schemas.microsoft.com/office/drawing/2014/main" id="{EB3D1AFB-9917-EB40-AEBE-C975E63F26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Line 271">
                <a:extLst>
                  <a:ext uri="{FF2B5EF4-FFF2-40B4-BE49-F238E27FC236}">
                    <a16:creationId xmlns:a16="http://schemas.microsoft.com/office/drawing/2014/main" id="{E08FC51C-048E-3E4D-9A0F-1FD8F96EBA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6" name="Line 272">
                <a:extLst>
                  <a:ext uri="{FF2B5EF4-FFF2-40B4-BE49-F238E27FC236}">
                    <a16:creationId xmlns:a16="http://schemas.microsoft.com/office/drawing/2014/main" id="{F60BFC20-FF60-2749-A1D5-607289DB41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7" name="Line 273">
                <a:extLst>
                  <a:ext uri="{FF2B5EF4-FFF2-40B4-BE49-F238E27FC236}">
                    <a16:creationId xmlns:a16="http://schemas.microsoft.com/office/drawing/2014/main" id="{512627BE-7F4B-E642-8B83-2CFC68BC44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8" name="Line 274">
                <a:extLst>
                  <a:ext uri="{FF2B5EF4-FFF2-40B4-BE49-F238E27FC236}">
                    <a16:creationId xmlns:a16="http://schemas.microsoft.com/office/drawing/2014/main" id="{4E8A0C01-D6A7-1F42-A4A2-1DC6B281EF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9" name="Line 275">
                <a:extLst>
                  <a:ext uri="{FF2B5EF4-FFF2-40B4-BE49-F238E27FC236}">
                    <a16:creationId xmlns:a16="http://schemas.microsoft.com/office/drawing/2014/main" id="{7438FAEA-A6F2-A246-8105-F54EDDC701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0" name="Line 276">
                <a:extLst>
                  <a:ext uri="{FF2B5EF4-FFF2-40B4-BE49-F238E27FC236}">
                    <a16:creationId xmlns:a16="http://schemas.microsoft.com/office/drawing/2014/main" id="{E69B15B3-9399-E041-878F-938173CDFF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1" name="Line 277">
                <a:extLst>
                  <a:ext uri="{FF2B5EF4-FFF2-40B4-BE49-F238E27FC236}">
                    <a16:creationId xmlns:a16="http://schemas.microsoft.com/office/drawing/2014/main" id="{1E4874DA-7ED7-874D-B991-AABE14689B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2" name="Line 278">
                <a:extLst>
                  <a:ext uri="{FF2B5EF4-FFF2-40B4-BE49-F238E27FC236}">
                    <a16:creationId xmlns:a16="http://schemas.microsoft.com/office/drawing/2014/main" id="{6D14A8CC-9625-344D-A6EB-3F17469C47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3" name="Line 279">
                <a:extLst>
                  <a:ext uri="{FF2B5EF4-FFF2-40B4-BE49-F238E27FC236}">
                    <a16:creationId xmlns:a16="http://schemas.microsoft.com/office/drawing/2014/main" id="{F87A61CD-1278-5C40-A7DA-1D6151D5DB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4" name="Line 280">
                <a:extLst>
                  <a:ext uri="{FF2B5EF4-FFF2-40B4-BE49-F238E27FC236}">
                    <a16:creationId xmlns:a16="http://schemas.microsoft.com/office/drawing/2014/main" id="{C0E5602D-DC2C-1843-8D4A-58D3A1ED1D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5" name="Line 281">
                <a:extLst>
                  <a:ext uri="{FF2B5EF4-FFF2-40B4-BE49-F238E27FC236}">
                    <a16:creationId xmlns:a16="http://schemas.microsoft.com/office/drawing/2014/main" id="{DD5E8B9D-A9BC-9746-BBCA-405945A54B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6" name="Line 282">
                <a:extLst>
                  <a:ext uri="{FF2B5EF4-FFF2-40B4-BE49-F238E27FC236}">
                    <a16:creationId xmlns:a16="http://schemas.microsoft.com/office/drawing/2014/main" id="{19AF81E9-349A-9344-8D71-5F08AE6BFF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7" name="Line 283">
                <a:extLst>
                  <a:ext uri="{FF2B5EF4-FFF2-40B4-BE49-F238E27FC236}">
                    <a16:creationId xmlns:a16="http://schemas.microsoft.com/office/drawing/2014/main" id="{84FD3D45-465C-2A4D-8826-8073E76792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8" name="Line 284">
                <a:extLst>
                  <a:ext uri="{FF2B5EF4-FFF2-40B4-BE49-F238E27FC236}">
                    <a16:creationId xmlns:a16="http://schemas.microsoft.com/office/drawing/2014/main" id="{236149EB-A521-C54B-978B-B2F3D2A80F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43" name="Picture 399" descr="cell_tower_radiation copy">
              <a:extLst>
                <a:ext uri="{FF2B5EF4-FFF2-40B4-BE49-F238E27FC236}">
                  <a16:creationId xmlns:a16="http://schemas.microsoft.com/office/drawing/2014/main" id="{15477466-B0BB-D045-8469-CE320C8C19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59" name="Group 403">
            <a:extLst>
              <a:ext uri="{FF2B5EF4-FFF2-40B4-BE49-F238E27FC236}">
                <a16:creationId xmlns:a16="http://schemas.microsoft.com/office/drawing/2014/main" id="{7E28037A-7EFC-0B46-95B9-4678DDAA8EC2}"/>
              </a:ext>
            </a:extLst>
          </p:cNvPr>
          <p:cNvGrpSpPr>
            <a:grpSpLocks/>
          </p:cNvGrpSpPr>
          <p:nvPr/>
        </p:nvGrpSpPr>
        <p:grpSpPr bwMode="auto">
          <a:xfrm>
            <a:off x="3403600" y="5354638"/>
            <a:ext cx="527050" cy="392112"/>
            <a:chOff x="2751" y="1851"/>
            <a:chExt cx="462" cy="478"/>
          </a:xfrm>
        </p:grpSpPr>
        <p:pic>
          <p:nvPicPr>
            <p:cNvPr id="160" name="Picture 364" descr="iphone_stylized_small">
              <a:extLst>
                <a:ext uri="{FF2B5EF4-FFF2-40B4-BE49-F238E27FC236}">
                  <a16:creationId xmlns:a16="http://schemas.microsoft.com/office/drawing/2014/main" id="{C84FCFF4-A725-4549-A2E6-AB7B6D19647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1" name="Picture 402" descr="antenna_radiation_stylized">
              <a:extLst>
                <a:ext uri="{FF2B5EF4-FFF2-40B4-BE49-F238E27FC236}">
                  <a16:creationId xmlns:a16="http://schemas.microsoft.com/office/drawing/2014/main" id="{E54086FD-B992-B84A-9956-901A6D564E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62" name="Group 100">
            <a:extLst>
              <a:ext uri="{FF2B5EF4-FFF2-40B4-BE49-F238E27FC236}">
                <a16:creationId xmlns:a16="http://schemas.microsoft.com/office/drawing/2014/main" id="{E7C998EB-2394-544D-80BB-533A98F699A4}"/>
              </a:ext>
            </a:extLst>
          </p:cNvPr>
          <p:cNvGrpSpPr>
            <a:grpSpLocks/>
          </p:cNvGrpSpPr>
          <p:nvPr/>
        </p:nvGrpSpPr>
        <p:grpSpPr bwMode="auto">
          <a:xfrm>
            <a:off x="4094163" y="4987925"/>
            <a:ext cx="458787" cy="620713"/>
            <a:chOff x="5955030" y="3031808"/>
            <a:chExt cx="914400" cy="1398587"/>
          </a:xfrm>
        </p:grpSpPr>
        <p:grpSp>
          <p:nvGrpSpPr>
            <p:cNvPr id="163" name="Group 398">
              <a:extLst>
                <a:ext uri="{FF2B5EF4-FFF2-40B4-BE49-F238E27FC236}">
                  <a16:creationId xmlns:a16="http://schemas.microsoft.com/office/drawing/2014/main" id="{4BA56D45-414C-BE4C-9A22-F243E7D162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65" name="Line 270">
                <a:extLst>
                  <a:ext uri="{FF2B5EF4-FFF2-40B4-BE49-F238E27FC236}">
                    <a16:creationId xmlns:a16="http://schemas.microsoft.com/office/drawing/2014/main" id="{C419645E-7341-1E42-A987-8906510D2D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6" name="Line 271">
                <a:extLst>
                  <a:ext uri="{FF2B5EF4-FFF2-40B4-BE49-F238E27FC236}">
                    <a16:creationId xmlns:a16="http://schemas.microsoft.com/office/drawing/2014/main" id="{E3413CC8-503E-F54F-9020-EA30E1FB6B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7" name="Line 272">
                <a:extLst>
                  <a:ext uri="{FF2B5EF4-FFF2-40B4-BE49-F238E27FC236}">
                    <a16:creationId xmlns:a16="http://schemas.microsoft.com/office/drawing/2014/main" id="{32BE2CA0-4934-C548-8F71-8643317D62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8" name="Line 273">
                <a:extLst>
                  <a:ext uri="{FF2B5EF4-FFF2-40B4-BE49-F238E27FC236}">
                    <a16:creationId xmlns:a16="http://schemas.microsoft.com/office/drawing/2014/main" id="{0F568FA7-5D04-F249-88F8-D9BF4BB143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9" name="Line 274">
                <a:extLst>
                  <a:ext uri="{FF2B5EF4-FFF2-40B4-BE49-F238E27FC236}">
                    <a16:creationId xmlns:a16="http://schemas.microsoft.com/office/drawing/2014/main" id="{FC33DD3A-B462-0C49-9211-16445A4184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0" name="Line 275">
                <a:extLst>
                  <a:ext uri="{FF2B5EF4-FFF2-40B4-BE49-F238E27FC236}">
                    <a16:creationId xmlns:a16="http://schemas.microsoft.com/office/drawing/2014/main" id="{A27E10EF-E77C-324E-ABE5-7D9D36FAFB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1" name="Line 276">
                <a:extLst>
                  <a:ext uri="{FF2B5EF4-FFF2-40B4-BE49-F238E27FC236}">
                    <a16:creationId xmlns:a16="http://schemas.microsoft.com/office/drawing/2014/main" id="{38A6549E-F28B-E548-A11B-F2688FE02D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2" name="Line 277">
                <a:extLst>
                  <a:ext uri="{FF2B5EF4-FFF2-40B4-BE49-F238E27FC236}">
                    <a16:creationId xmlns:a16="http://schemas.microsoft.com/office/drawing/2014/main" id="{CF1EC650-3BA3-404C-9765-2B632619EC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3" name="Line 278">
                <a:extLst>
                  <a:ext uri="{FF2B5EF4-FFF2-40B4-BE49-F238E27FC236}">
                    <a16:creationId xmlns:a16="http://schemas.microsoft.com/office/drawing/2014/main" id="{633808AB-AED9-EF48-97E4-4DF625A9D8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4" name="Line 279">
                <a:extLst>
                  <a:ext uri="{FF2B5EF4-FFF2-40B4-BE49-F238E27FC236}">
                    <a16:creationId xmlns:a16="http://schemas.microsoft.com/office/drawing/2014/main" id="{F8580CEE-7A5C-7048-9921-68FF09DF01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5" name="Line 280">
                <a:extLst>
                  <a:ext uri="{FF2B5EF4-FFF2-40B4-BE49-F238E27FC236}">
                    <a16:creationId xmlns:a16="http://schemas.microsoft.com/office/drawing/2014/main" id="{00996F04-1F8B-CC4D-B37A-210D0A122C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6" name="Line 281">
                <a:extLst>
                  <a:ext uri="{FF2B5EF4-FFF2-40B4-BE49-F238E27FC236}">
                    <a16:creationId xmlns:a16="http://schemas.microsoft.com/office/drawing/2014/main" id="{F19E527D-6BF3-CC47-875A-C4D2C88E88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7" name="Line 282">
                <a:extLst>
                  <a:ext uri="{FF2B5EF4-FFF2-40B4-BE49-F238E27FC236}">
                    <a16:creationId xmlns:a16="http://schemas.microsoft.com/office/drawing/2014/main" id="{18E888AA-D35B-AE4C-90FA-C2A7AF9334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8" name="Line 283">
                <a:extLst>
                  <a:ext uri="{FF2B5EF4-FFF2-40B4-BE49-F238E27FC236}">
                    <a16:creationId xmlns:a16="http://schemas.microsoft.com/office/drawing/2014/main" id="{B8D4E8F1-7790-4D40-A0EB-41F3ADEAB4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9" name="Line 284">
                <a:extLst>
                  <a:ext uri="{FF2B5EF4-FFF2-40B4-BE49-F238E27FC236}">
                    <a16:creationId xmlns:a16="http://schemas.microsoft.com/office/drawing/2014/main" id="{D429B434-2C40-F74E-8CAE-0FC7B53465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64" name="Picture 399" descr="cell_tower_radiation copy">
              <a:extLst>
                <a:ext uri="{FF2B5EF4-FFF2-40B4-BE49-F238E27FC236}">
                  <a16:creationId xmlns:a16="http://schemas.microsoft.com/office/drawing/2014/main" id="{A9CD3D46-2E69-B845-B173-09090C1C4E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0" name="Group 356">
            <a:extLst>
              <a:ext uri="{FF2B5EF4-FFF2-40B4-BE49-F238E27FC236}">
                <a16:creationId xmlns:a16="http://schemas.microsoft.com/office/drawing/2014/main" id="{8FC9C87C-2193-FD4F-BA1A-A7FDAA554282}"/>
              </a:ext>
            </a:extLst>
          </p:cNvPr>
          <p:cNvGrpSpPr>
            <a:grpSpLocks/>
          </p:cNvGrpSpPr>
          <p:nvPr/>
        </p:nvGrpSpPr>
        <p:grpSpPr bwMode="auto">
          <a:xfrm>
            <a:off x="5781675" y="5791200"/>
            <a:ext cx="361950" cy="338138"/>
            <a:chOff x="313" y="1497"/>
            <a:chExt cx="1152" cy="1014"/>
          </a:xfrm>
        </p:grpSpPr>
        <p:pic>
          <p:nvPicPr>
            <p:cNvPr id="181" name="Picture 354" descr="laptop_stylized_small">
              <a:extLst>
                <a:ext uri="{FF2B5EF4-FFF2-40B4-BE49-F238E27FC236}">
                  <a16:creationId xmlns:a16="http://schemas.microsoft.com/office/drawing/2014/main" id="{21BC2357-8DAB-214A-992E-C0220012BD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2" name="Picture 355" descr="antenna_stylized">
              <a:extLst>
                <a:ext uri="{FF2B5EF4-FFF2-40B4-BE49-F238E27FC236}">
                  <a16:creationId xmlns:a16="http://schemas.microsoft.com/office/drawing/2014/main" id="{FD2019DB-E154-D74C-9D01-E47FB81401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3" name="Group 356">
            <a:extLst>
              <a:ext uri="{FF2B5EF4-FFF2-40B4-BE49-F238E27FC236}">
                <a16:creationId xmlns:a16="http://schemas.microsoft.com/office/drawing/2014/main" id="{72BBF72D-947D-B841-83D8-A2FA489C0CFA}"/>
              </a:ext>
            </a:extLst>
          </p:cNvPr>
          <p:cNvGrpSpPr>
            <a:grpSpLocks/>
          </p:cNvGrpSpPr>
          <p:nvPr/>
        </p:nvGrpSpPr>
        <p:grpSpPr bwMode="auto">
          <a:xfrm>
            <a:off x="4551363" y="5811838"/>
            <a:ext cx="376237" cy="347662"/>
            <a:chOff x="313" y="1497"/>
            <a:chExt cx="1152" cy="1014"/>
          </a:xfrm>
        </p:grpSpPr>
        <p:pic>
          <p:nvPicPr>
            <p:cNvPr id="184" name="Picture 354" descr="laptop_stylized_small">
              <a:extLst>
                <a:ext uri="{FF2B5EF4-FFF2-40B4-BE49-F238E27FC236}">
                  <a16:creationId xmlns:a16="http://schemas.microsoft.com/office/drawing/2014/main" id="{836F4D94-BCDF-3542-A343-115E952ED2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5" name="Picture 355" descr="antenna_stylized">
              <a:extLst>
                <a:ext uri="{FF2B5EF4-FFF2-40B4-BE49-F238E27FC236}">
                  <a16:creationId xmlns:a16="http://schemas.microsoft.com/office/drawing/2014/main" id="{B4D8151E-705C-EE40-B724-E0B69FCF06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6" name="Group 356">
            <a:extLst>
              <a:ext uri="{FF2B5EF4-FFF2-40B4-BE49-F238E27FC236}">
                <a16:creationId xmlns:a16="http://schemas.microsoft.com/office/drawing/2014/main" id="{90CF8AA6-D241-564C-A835-C42E9A50FB94}"/>
              </a:ext>
            </a:extLst>
          </p:cNvPr>
          <p:cNvGrpSpPr>
            <a:grpSpLocks/>
          </p:cNvGrpSpPr>
          <p:nvPr/>
        </p:nvGrpSpPr>
        <p:grpSpPr bwMode="auto">
          <a:xfrm>
            <a:off x="3830638" y="5832475"/>
            <a:ext cx="382587" cy="436563"/>
            <a:chOff x="313" y="1497"/>
            <a:chExt cx="1152" cy="1014"/>
          </a:xfrm>
        </p:grpSpPr>
        <p:pic>
          <p:nvPicPr>
            <p:cNvPr id="187" name="Picture 354" descr="laptop_stylized_small">
              <a:extLst>
                <a:ext uri="{FF2B5EF4-FFF2-40B4-BE49-F238E27FC236}">
                  <a16:creationId xmlns:a16="http://schemas.microsoft.com/office/drawing/2014/main" id="{EA37CFAF-38EB-2545-8F20-380411EFBC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8" name="Picture 355" descr="antenna_stylized">
              <a:extLst>
                <a:ext uri="{FF2B5EF4-FFF2-40B4-BE49-F238E27FC236}">
                  <a16:creationId xmlns:a16="http://schemas.microsoft.com/office/drawing/2014/main" id="{79DFDD41-1102-684C-B91C-88ADEBF387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9" name="Group 403">
            <a:extLst>
              <a:ext uri="{FF2B5EF4-FFF2-40B4-BE49-F238E27FC236}">
                <a16:creationId xmlns:a16="http://schemas.microsoft.com/office/drawing/2014/main" id="{3D48FC39-032B-A342-BFD0-33CBD6CB3A7F}"/>
              </a:ext>
            </a:extLst>
          </p:cNvPr>
          <p:cNvGrpSpPr>
            <a:grpSpLocks/>
          </p:cNvGrpSpPr>
          <p:nvPr/>
        </p:nvGrpSpPr>
        <p:grpSpPr bwMode="auto">
          <a:xfrm>
            <a:off x="3729038" y="4673600"/>
            <a:ext cx="485775" cy="403225"/>
            <a:chOff x="2751" y="1851"/>
            <a:chExt cx="462" cy="478"/>
          </a:xfrm>
        </p:grpSpPr>
        <p:pic>
          <p:nvPicPr>
            <p:cNvPr id="190" name="Picture 364" descr="iphone_stylized_small">
              <a:extLst>
                <a:ext uri="{FF2B5EF4-FFF2-40B4-BE49-F238E27FC236}">
                  <a16:creationId xmlns:a16="http://schemas.microsoft.com/office/drawing/2014/main" id="{D28B1A7C-E2CC-BE4F-8868-8685B04387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1" name="Picture 402" descr="antenna_radiation_stylized">
              <a:extLst>
                <a:ext uri="{FF2B5EF4-FFF2-40B4-BE49-F238E27FC236}">
                  <a16:creationId xmlns:a16="http://schemas.microsoft.com/office/drawing/2014/main" id="{5BB3FE4E-87C2-8246-82D8-D49345DCDF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2" name="Group 403">
            <a:extLst>
              <a:ext uri="{FF2B5EF4-FFF2-40B4-BE49-F238E27FC236}">
                <a16:creationId xmlns:a16="http://schemas.microsoft.com/office/drawing/2014/main" id="{86FB4197-A7C7-2C4B-87E5-4528376C50B4}"/>
              </a:ext>
            </a:extLst>
          </p:cNvPr>
          <p:cNvGrpSpPr>
            <a:grpSpLocks/>
          </p:cNvGrpSpPr>
          <p:nvPr/>
        </p:nvGrpSpPr>
        <p:grpSpPr bwMode="auto">
          <a:xfrm>
            <a:off x="6289675" y="5334000"/>
            <a:ext cx="525463" cy="392113"/>
            <a:chOff x="2751" y="1851"/>
            <a:chExt cx="462" cy="478"/>
          </a:xfrm>
        </p:grpSpPr>
        <p:pic>
          <p:nvPicPr>
            <p:cNvPr id="193" name="Picture 364" descr="iphone_stylized_small">
              <a:extLst>
                <a:ext uri="{FF2B5EF4-FFF2-40B4-BE49-F238E27FC236}">
                  <a16:creationId xmlns:a16="http://schemas.microsoft.com/office/drawing/2014/main" id="{0C0CDB8A-DE3D-5F4A-A881-49C3DC0504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4" name="Picture 402" descr="antenna_radiation_stylized">
              <a:extLst>
                <a:ext uri="{FF2B5EF4-FFF2-40B4-BE49-F238E27FC236}">
                  <a16:creationId xmlns:a16="http://schemas.microsoft.com/office/drawing/2014/main" id="{FBB79140-E464-FA4E-BC03-E9D77416B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5" name="Group 356">
            <a:extLst>
              <a:ext uri="{FF2B5EF4-FFF2-40B4-BE49-F238E27FC236}">
                <a16:creationId xmlns:a16="http://schemas.microsoft.com/office/drawing/2014/main" id="{814B233D-4B4F-8340-BCC6-0250B96E73AE}"/>
              </a:ext>
            </a:extLst>
          </p:cNvPr>
          <p:cNvGrpSpPr>
            <a:grpSpLocks/>
          </p:cNvGrpSpPr>
          <p:nvPr/>
        </p:nvGrpSpPr>
        <p:grpSpPr bwMode="auto">
          <a:xfrm>
            <a:off x="4987925" y="5191125"/>
            <a:ext cx="376238" cy="349250"/>
            <a:chOff x="313" y="1497"/>
            <a:chExt cx="1152" cy="1014"/>
          </a:xfrm>
        </p:grpSpPr>
        <p:pic>
          <p:nvPicPr>
            <p:cNvPr id="196" name="Picture 354" descr="laptop_stylized_small">
              <a:extLst>
                <a:ext uri="{FF2B5EF4-FFF2-40B4-BE49-F238E27FC236}">
                  <a16:creationId xmlns:a16="http://schemas.microsoft.com/office/drawing/2014/main" id="{EC5C806D-D5CA-5A4B-958A-3D3885D635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7" name="Picture 355" descr="antenna_stylized">
              <a:extLst>
                <a:ext uri="{FF2B5EF4-FFF2-40B4-BE49-F238E27FC236}">
                  <a16:creationId xmlns:a16="http://schemas.microsoft.com/office/drawing/2014/main" id="{22DE5A99-B75E-E846-A9CA-B5A4A8A086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8" name="Group 356">
            <a:extLst>
              <a:ext uri="{FF2B5EF4-FFF2-40B4-BE49-F238E27FC236}">
                <a16:creationId xmlns:a16="http://schemas.microsoft.com/office/drawing/2014/main" id="{44A62913-19C4-CF45-A43E-AF4966B1C6B9}"/>
              </a:ext>
            </a:extLst>
          </p:cNvPr>
          <p:cNvGrpSpPr>
            <a:grpSpLocks/>
          </p:cNvGrpSpPr>
          <p:nvPr/>
        </p:nvGrpSpPr>
        <p:grpSpPr bwMode="auto">
          <a:xfrm>
            <a:off x="1909763" y="4643438"/>
            <a:ext cx="282575" cy="344487"/>
            <a:chOff x="313" y="1497"/>
            <a:chExt cx="1152" cy="1014"/>
          </a:xfrm>
        </p:grpSpPr>
        <p:pic>
          <p:nvPicPr>
            <p:cNvPr id="199" name="Picture 354" descr="laptop_stylized_small">
              <a:extLst>
                <a:ext uri="{FF2B5EF4-FFF2-40B4-BE49-F238E27FC236}">
                  <a16:creationId xmlns:a16="http://schemas.microsoft.com/office/drawing/2014/main" id="{2C6FC57A-B2AA-024C-AA50-833F87F56B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" name="Picture 355" descr="antenna_stylized">
              <a:extLst>
                <a:ext uri="{FF2B5EF4-FFF2-40B4-BE49-F238E27FC236}">
                  <a16:creationId xmlns:a16="http://schemas.microsoft.com/office/drawing/2014/main" id="{A7408C9B-0424-4D46-A3CB-20DA2F9659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1" name="Group 403">
            <a:extLst>
              <a:ext uri="{FF2B5EF4-FFF2-40B4-BE49-F238E27FC236}">
                <a16:creationId xmlns:a16="http://schemas.microsoft.com/office/drawing/2014/main" id="{8BF4494C-B45F-EA42-8D3E-0E8E92701DEB}"/>
              </a:ext>
            </a:extLst>
          </p:cNvPr>
          <p:cNvGrpSpPr>
            <a:grpSpLocks/>
          </p:cNvGrpSpPr>
          <p:nvPr/>
        </p:nvGrpSpPr>
        <p:grpSpPr bwMode="auto">
          <a:xfrm>
            <a:off x="1616075" y="4308475"/>
            <a:ext cx="444500" cy="381000"/>
            <a:chOff x="2751" y="1851"/>
            <a:chExt cx="462" cy="478"/>
          </a:xfrm>
        </p:grpSpPr>
        <p:pic>
          <p:nvPicPr>
            <p:cNvPr id="202" name="Picture 364" descr="iphone_stylized_small">
              <a:extLst>
                <a:ext uri="{FF2B5EF4-FFF2-40B4-BE49-F238E27FC236}">
                  <a16:creationId xmlns:a16="http://schemas.microsoft.com/office/drawing/2014/main" id="{F9290FEC-F0ED-A746-9BCA-11DE56BF8C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3" name="Picture 402" descr="antenna_radiation_stylized">
              <a:extLst>
                <a:ext uri="{FF2B5EF4-FFF2-40B4-BE49-F238E27FC236}">
                  <a16:creationId xmlns:a16="http://schemas.microsoft.com/office/drawing/2014/main" id="{7F0B6E3C-FE7C-8244-BFE5-BB2FF84C8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4" name="Group 142">
            <a:extLst>
              <a:ext uri="{FF2B5EF4-FFF2-40B4-BE49-F238E27FC236}">
                <a16:creationId xmlns:a16="http://schemas.microsoft.com/office/drawing/2014/main" id="{05787F7C-D6F9-5148-A1C8-AE0EF1035320}"/>
              </a:ext>
            </a:extLst>
          </p:cNvPr>
          <p:cNvGrpSpPr>
            <a:grpSpLocks/>
          </p:cNvGrpSpPr>
          <p:nvPr/>
        </p:nvGrpSpPr>
        <p:grpSpPr bwMode="auto">
          <a:xfrm>
            <a:off x="1574800" y="1971675"/>
            <a:ext cx="458788" cy="619125"/>
            <a:chOff x="5955030" y="3031808"/>
            <a:chExt cx="914400" cy="1398587"/>
          </a:xfrm>
        </p:grpSpPr>
        <p:grpSp>
          <p:nvGrpSpPr>
            <p:cNvPr id="205" name="Group 398">
              <a:extLst>
                <a:ext uri="{FF2B5EF4-FFF2-40B4-BE49-F238E27FC236}">
                  <a16:creationId xmlns:a16="http://schemas.microsoft.com/office/drawing/2014/main" id="{DEF19A22-8F91-6842-8109-AEB66C6A5A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207" name="Line 270">
                <a:extLst>
                  <a:ext uri="{FF2B5EF4-FFF2-40B4-BE49-F238E27FC236}">
                    <a16:creationId xmlns:a16="http://schemas.microsoft.com/office/drawing/2014/main" id="{E417E1DB-608C-9848-9F0A-5122753DA8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8" name="Line 271">
                <a:extLst>
                  <a:ext uri="{FF2B5EF4-FFF2-40B4-BE49-F238E27FC236}">
                    <a16:creationId xmlns:a16="http://schemas.microsoft.com/office/drawing/2014/main" id="{3B2D533F-D1A2-B24B-A569-AA613E9225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9" name="Line 272">
                <a:extLst>
                  <a:ext uri="{FF2B5EF4-FFF2-40B4-BE49-F238E27FC236}">
                    <a16:creationId xmlns:a16="http://schemas.microsoft.com/office/drawing/2014/main" id="{F887C580-CEC3-4746-B37A-5E728888A4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0" name="Line 273">
                <a:extLst>
                  <a:ext uri="{FF2B5EF4-FFF2-40B4-BE49-F238E27FC236}">
                    <a16:creationId xmlns:a16="http://schemas.microsoft.com/office/drawing/2014/main" id="{5069F6B6-EC0B-9443-B3DF-EC160AF3C2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1" name="Line 274">
                <a:extLst>
                  <a:ext uri="{FF2B5EF4-FFF2-40B4-BE49-F238E27FC236}">
                    <a16:creationId xmlns:a16="http://schemas.microsoft.com/office/drawing/2014/main" id="{148C5F81-3D28-1B46-BC25-8FFB6E9BBB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" name="Line 275">
                <a:extLst>
                  <a:ext uri="{FF2B5EF4-FFF2-40B4-BE49-F238E27FC236}">
                    <a16:creationId xmlns:a16="http://schemas.microsoft.com/office/drawing/2014/main" id="{E994C03E-7A8C-7649-B94A-FFE6213CF3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3" name="Line 276">
                <a:extLst>
                  <a:ext uri="{FF2B5EF4-FFF2-40B4-BE49-F238E27FC236}">
                    <a16:creationId xmlns:a16="http://schemas.microsoft.com/office/drawing/2014/main" id="{3D5CC52A-81FD-E049-A4D9-6576D1FA69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4" name="Line 277">
                <a:extLst>
                  <a:ext uri="{FF2B5EF4-FFF2-40B4-BE49-F238E27FC236}">
                    <a16:creationId xmlns:a16="http://schemas.microsoft.com/office/drawing/2014/main" id="{3ED01E6D-C154-C542-A593-1C66F05106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5" name="Line 278">
                <a:extLst>
                  <a:ext uri="{FF2B5EF4-FFF2-40B4-BE49-F238E27FC236}">
                    <a16:creationId xmlns:a16="http://schemas.microsoft.com/office/drawing/2014/main" id="{F83323B0-0B99-0747-B347-8742C2532B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6" name="Line 279">
                <a:extLst>
                  <a:ext uri="{FF2B5EF4-FFF2-40B4-BE49-F238E27FC236}">
                    <a16:creationId xmlns:a16="http://schemas.microsoft.com/office/drawing/2014/main" id="{BC214760-2F6D-A54C-96DB-B2563CA355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7" name="Line 280">
                <a:extLst>
                  <a:ext uri="{FF2B5EF4-FFF2-40B4-BE49-F238E27FC236}">
                    <a16:creationId xmlns:a16="http://schemas.microsoft.com/office/drawing/2014/main" id="{A0160D0F-A86D-4241-B44D-6E98425F8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" name="Line 281">
                <a:extLst>
                  <a:ext uri="{FF2B5EF4-FFF2-40B4-BE49-F238E27FC236}">
                    <a16:creationId xmlns:a16="http://schemas.microsoft.com/office/drawing/2014/main" id="{3ABDB358-8829-E54F-AB3F-14EB8832BE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9" name="Line 282">
                <a:extLst>
                  <a:ext uri="{FF2B5EF4-FFF2-40B4-BE49-F238E27FC236}">
                    <a16:creationId xmlns:a16="http://schemas.microsoft.com/office/drawing/2014/main" id="{030D6FBA-2C96-C74F-A538-CE828952DF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0" name="Line 283">
                <a:extLst>
                  <a:ext uri="{FF2B5EF4-FFF2-40B4-BE49-F238E27FC236}">
                    <a16:creationId xmlns:a16="http://schemas.microsoft.com/office/drawing/2014/main" id="{444C9AF6-B194-1F4D-9498-4133CAD31F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1" name="Line 284">
                <a:extLst>
                  <a:ext uri="{FF2B5EF4-FFF2-40B4-BE49-F238E27FC236}">
                    <a16:creationId xmlns:a16="http://schemas.microsoft.com/office/drawing/2014/main" id="{1007F074-DD2C-A041-8028-27935643FE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206" name="Picture 399" descr="cell_tower_radiation copy">
              <a:extLst>
                <a:ext uri="{FF2B5EF4-FFF2-40B4-BE49-F238E27FC236}">
                  <a16:creationId xmlns:a16="http://schemas.microsoft.com/office/drawing/2014/main" id="{05BFEF5A-A9A7-8E49-BE1F-03DCB72C00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2" name="Group 356">
            <a:extLst>
              <a:ext uri="{FF2B5EF4-FFF2-40B4-BE49-F238E27FC236}">
                <a16:creationId xmlns:a16="http://schemas.microsoft.com/office/drawing/2014/main" id="{FE7D4943-DFC4-1049-B8CF-FEDA6FD746B2}"/>
              </a:ext>
            </a:extLst>
          </p:cNvPr>
          <p:cNvGrpSpPr>
            <a:grpSpLocks/>
          </p:cNvGrpSpPr>
          <p:nvPr/>
        </p:nvGrpSpPr>
        <p:grpSpPr bwMode="auto">
          <a:xfrm>
            <a:off x="2112963" y="2103438"/>
            <a:ext cx="465137" cy="481012"/>
            <a:chOff x="313" y="1497"/>
            <a:chExt cx="1152" cy="1014"/>
          </a:xfrm>
        </p:grpSpPr>
        <p:pic>
          <p:nvPicPr>
            <p:cNvPr id="223" name="Picture 354" descr="laptop_stylized_small">
              <a:extLst>
                <a:ext uri="{FF2B5EF4-FFF2-40B4-BE49-F238E27FC236}">
                  <a16:creationId xmlns:a16="http://schemas.microsoft.com/office/drawing/2014/main" id="{1B9DAB19-8344-BD4E-8CEC-E817948435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4" name="Picture 355" descr="antenna_stylized">
              <a:extLst>
                <a:ext uri="{FF2B5EF4-FFF2-40B4-BE49-F238E27FC236}">
                  <a16:creationId xmlns:a16="http://schemas.microsoft.com/office/drawing/2014/main" id="{EBC88AD6-BA3E-324A-A0BF-8DF9D89E18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5" name="Group 356">
            <a:extLst>
              <a:ext uri="{FF2B5EF4-FFF2-40B4-BE49-F238E27FC236}">
                <a16:creationId xmlns:a16="http://schemas.microsoft.com/office/drawing/2014/main" id="{E2A474A7-8A71-AC43-9403-5CD64CFABC6B}"/>
              </a:ext>
            </a:extLst>
          </p:cNvPr>
          <p:cNvGrpSpPr>
            <a:grpSpLocks/>
          </p:cNvGrpSpPr>
          <p:nvPr/>
        </p:nvGrpSpPr>
        <p:grpSpPr bwMode="auto">
          <a:xfrm>
            <a:off x="2005013" y="2901950"/>
            <a:ext cx="333375" cy="368300"/>
            <a:chOff x="313" y="1497"/>
            <a:chExt cx="1152" cy="1014"/>
          </a:xfrm>
        </p:grpSpPr>
        <p:pic>
          <p:nvPicPr>
            <p:cNvPr id="226" name="Picture 354" descr="laptop_stylized_small">
              <a:extLst>
                <a:ext uri="{FF2B5EF4-FFF2-40B4-BE49-F238E27FC236}">
                  <a16:creationId xmlns:a16="http://schemas.microsoft.com/office/drawing/2014/main" id="{F44CEA56-C9A6-9141-81A0-8DCC3E2F58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7" name="Picture 355" descr="antenna_stylized">
              <a:extLst>
                <a:ext uri="{FF2B5EF4-FFF2-40B4-BE49-F238E27FC236}">
                  <a16:creationId xmlns:a16="http://schemas.microsoft.com/office/drawing/2014/main" id="{0C57F82F-4D98-D54F-81F8-DA60E1261D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8" name="Group 356">
            <a:extLst>
              <a:ext uri="{FF2B5EF4-FFF2-40B4-BE49-F238E27FC236}">
                <a16:creationId xmlns:a16="http://schemas.microsoft.com/office/drawing/2014/main" id="{07CEAB6C-C9D1-9A47-BAA4-4D786E6D429A}"/>
              </a:ext>
            </a:extLst>
          </p:cNvPr>
          <p:cNvGrpSpPr>
            <a:grpSpLocks/>
          </p:cNvGrpSpPr>
          <p:nvPr/>
        </p:nvGrpSpPr>
        <p:grpSpPr bwMode="auto">
          <a:xfrm>
            <a:off x="1482725" y="2987675"/>
            <a:ext cx="282575" cy="344488"/>
            <a:chOff x="313" y="1497"/>
            <a:chExt cx="1152" cy="1014"/>
          </a:xfrm>
        </p:grpSpPr>
        <p:pic>
          <p:nvPicPr>
            <p:cNvPr id="229" name="Picture 354" descr="laptop_stylized_small">
              <a:extLst>
                <a:ext uri="{FF2B5EF4-FFF2-40B4-BE49-F238E27FC236}">
                  <a16:creationId xmlns:a16="http://schemas.microsoft.com/office/drawing/2014/main" id="{66EB1CC5-C145-7141-AE88-FDE185E245F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" name="Picture 355" descr="antenna_stylized">
              <a:extLst>
                <a:ext uri="{FF2B5EF4-FFF2-40B4-BE49-F238E27FC236}">
                  <a16:creationId xmlns:a16="http://schemas.microsoft.com/office/drawing/2014/main" id="{CBA3A680-EE48-5C4A-B84E-4A1FCE5487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1" name="Group 403">
            <a:extLst>
              <a:ext uri="{FF2B5EF4-FFF2-40B4-BE49-F238E27FC236}">
                <a16:creationId xmlns:a16="http://schemas.microsoft.com/office/drawing/2014/main" id="{E09A0004-7386-EF43-AE45-070A340FAD3F}"/>
              </a:ext>
            </a:extLst>
          </p:cNvPr>
          <p:cNvGrpSpPr>
            <a:grpSpLocks/>
          </p:cNvGrpSpPr>
          <p:nvPr/>
        </p:nvGrpSpPr>
        <p:grpSpPr bwMode="auto">
          <a:xfrm>
            <a:off x="1189038" y="2651125"/>
            <a:ext cx="444500" cy="382588"/>
            <a:chOff x="2751" y="1851"/>
            <a:chExt cx="462" cy="478"/>
          </a:xfrm>
        </p:grpSpPr>
        <p:pic>
          <p:nvPicPr>
            <p:cNvPr id="232" name="Picture 364" descr="iphone_stylized_small">
              <a:extLst>
                <a:ext uri="{FF2B5EF4-FFF2-40B4-BE49-F238E27FC236}">
                  <a16:creationId xmlns:a16="http://schemas.microsoft.com/office/drawing/2014/main" id="{D04F1FE1-F105-E24F-BD11-05351E3FC7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3" name="Picture 402" descr="antenna_radiation_stylized">
              <a:extLst>
                <a:ext uri="{FF2B5EF4-FFF2-40B4-BE49-F238E27FC236}">
                  <a16:creationId xmlns:a16="http://schemas.microsoft.com/office/drawing/2014/main" id="{8995403E-B75E-864E-A3AC-A8BADEA4FA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4" name="Group 356">
            <a:extLst>
              <a:ext uri="{FF2B5EF4-FFF2-40B4-BE49-F238E27FC236}">
                <a16:creationId xmlns:a16="http://schemas.microsoft.com/office/drawing/2014/main" id="{45D88A96-1BEF-AF40-9EF4-F653E8F6912B}"/>
              </a:ext>
            </a:extLst>
          </p:cNvPr>
          <p:cNvGrpSpPr>
            <a:grpSpLocks/>
          </p:cNvGrpSpPr>
          <p:nvPr/>
        </p:nvGrpSpPr>
        <p:grpSpPr bwMode="auto">
          <a:xfrm>
            <a:off x="1565275" y="1401763"/>
            <a:ext cx="446088" cy="385762"/>
            <a:chOff x="313" y="1497"/>
            <a:chExt cx="1152" cy="1014"/>
          </a:xfrm>
        </p:grpSpPr>
        <p:pic>
          <p:nvPicPr>
            <p:cNvPr id="235" name="Picture 354" descr="laptop_stylized_small">
              <a:extLst>
                <a:ext uri="{FF2B5EF4-FFF2-40B4-BE49-F238E27FC236}">
                  <a16:creationId xmlns:a16="http://schemas.microsoft.com/office/drawing/2014/main" id="{5CA82CB5-E7B6-C445-B684-658BC5C331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6" name="Picture 355" descr="antenna_stylized">
              <a:extLst>
                <a:ext uri="{FF2B5EF4-FFF2-40B4-BE49-F238E27FC236}">
                  <a16:creationId xmlns:a16="http://schemas.microsoft.com/office/drawing/2014/main" id="{75F9DB31-6339-494A-A074-B9A0B45169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7" name="Group 403">
            <a:extLst>
              <a:ext uri="{FF2B5EF4-FFF2-40B4-BE49-F238E27FC236}">
                <a16:creationId xmlns:a16="http://schemas.microsoft.com/office/drawing/2014/main" id="{EF99A882-0F7D-1340-8F07-148A4616940E}"/>
              </a:ext>
            </a:extLst>
          </p:cNvPr>
          <p:cNvGrpSpPr>
            <a:grpSpLocks/>
          </p:cNvGrpSpPr>
          <p:nvPr/>
        </p:nvGrpSpPr>
        <p:grpSpPr bwMode="auto">
          <a:xfrm>
            <a:off x="762000" y="2530475"/>
            <a:ext cx="446088" cy="381000"/>
            <a:chOff x="2751" y="1851"/>
            <a:chExt cx="462" cy="478"/>
          </a:xfrm>
        </p:grpSpPr>
        <p:pic>
          <p:nvPicPr>
            <p:cNvPr id="238" name="Picture 364" descr="iphone_stylized_small">
              <a:extLst>
                <a:ext uri="{FF2B5EF4-FFF2-40B4-BE49-F238E27FC236}">
                  <a16:creationId xmlns:a16="http://schemas.microsoft.com/office/drawing/2014/main" id="{8C6A6BBA-51E0-724F-AB7E-9DE15DF9F0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" name="Picture 402" descr="antenna_radiation_stylized">
              <a:extLst>
                <a:ext uri="{FF2B5EF4-FFF2-40B4-BE49-F238E27FC236}">
                  <a16:creationId xmlns:a16="http://schemas.microsoft.com/office/drawing/2014/main" id="{E51015F6-50FB-094B-BDF9-2FE77B0330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40" name="Line 63">
            <a:extLst>
              <a:ext uri="{FF2B5EF4-FFF2-40B4-BE49-F238E27FC236}">
                <a16:creationId xmlns:a16="http://schemas.microsoft.com/office/drawing/2014/main" id="{CCB97428-BD70-4E49-A590-83AF71EA820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867275" y="4105275"/>
            <a:ext cx="949325" cy="12938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41" name="Line 34">
            <a:extLst>
              <a:ext uri="{FF2B5EF4-FFF2-40B4-BE49-F238E27FC236}">
                <a16:creationId xmlns:a16="http://schemas.microsoft.com/office/drawing/2014/main" id="{4FC66219-F808-FD4D-9B59-86F203C09C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97100" y="3636963"/>
            <a:ext cx="1257300" cy="8096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42" name="Group 6">
            <a:extLst>
              <a:ext uri="{FF2B5EF4-FFF2-40B4-BE49-F238E27FC236}">
                <a16:creationId xmlns:a16="http://schemas.microsoft.com/office/drawing/2014/main" id="{C361E706-F3A3-CF44-AE02-BA0595774CD9}"/>
              </a:ext>
            </a:extLst>
          </p:cNvPr>
          <p:cNvGrpSpPr>
            <a:grpSpLocks/>
          </p:cNvGrpSpPr>
          <p:nvPr/>
        </p:nvGrpSpPr>
        <p:grpSpPr bwMode="auto">
          <a:xfrm>
            <a:off x="3038475" y="2557463"/>
            <a:ext cx="2362200" cy="1762125"/>
            <a:chOff x="3839" y="1737"/>
            <a:chExt cx="1488" cy="1110"/>
          </a:xfrm>
        </p:grpSpPr>
        <p:sp>
          <p:nvSpPr>
            <p:cNvPr id="243" name="Freeform 7">
              <a:extLst>
                <a:ext uri="{FF2B5EF4-FFF2-40B4-BE49-F238E27FC236}">
                  <a16:creationId xmlns:a16="http://schemas.microsoft.com/office/drawing/2014/main" id="{393C90C1-E2F5-7E4D-9330-704828EC3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1737"/>
              <a:ext cx="1488" cy="1110"/>
            </a:xfrm>
            <a:custGeom>
              <a:avLst/>
              <a:gdLst>
                <a:gd name="T0" fmla="*/ 3 w 2135"/>
                <a:gd name="T1" fmla="*/ 58 h 1662"/>
                <a:gd name="T2" fmla="*/ 12 w 2135"/>
                <a:gd name="T3" fmla="*/ 7 h 1662"/>
                <a:gd name="T4" fmla="*/ 75 w 2135"/>
                <a:gd name="T5" fmla="*/ 17 h 1662"/>
                <a:gd name="T6" fmla="*/ 139 w 2135"/>
                <a:gd name="T7" fmla="*/ 9 h 1662"/>
                <a:gd name="T8" fmla="*/ 229 w 2135"/>
                <a:gd name="T9" fmla="*/ 36 h 1662"/>
                <a:gd name="T10" fmla="*/ 231 w 2135"/>
                <a:gd name="T11" fmla="*/ 102 h 1662"/>
                <a:gd name="T12" fmla="*/ 181 w 2135"/>
                <a:gd name="T13" fmla="*/ 142 h 1662"/>
                <a:gd name="T14" fmla="*/ 93 w 2135"/>
                <a:gd name="T15" fmla="*/ 134 h 1662"/>
                <a:gd name="T16" fmla="*/ 57 w 2135"/>
                <a:gd name="T17" fmla="*/ 112 h 1662"/>
                <a:gd name="T18" fmla="*/ 21 w 2135"/>
                <a:gd name="T19" fmla="*/ 95 h 1662"/>
                <a:gd name="T20" fmla="*/ 3 w 2135"/>
                <a:gd name="T21" fmla="*/ 58 h 1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35" h="1662">
                  <a:moveTo>
                    <a:pt x="27" y="652"/>
                  </a:moveTo>
                  <a:cubicBezTo>
                    <a:pt x="14" y="487"/>
                    <a:pt x="0" y="152"/>
                    <a:pt x="105" y="76"/>
                  </a:cubicBezTo>
                  <a:cubicBezTo>
                    <a:pt x="210" y="0"/>
                    <a:pt x="473" y="192"/>
                    <a:pt x="657" y="196"/>
                  </a:cubicBezTo>
                  <a:cubicBezTo>
                    <a:pt x="841" y="200"/>
                    <a:pt x="985" y="65"/>
                    <a:pt x="1209" y="100"/>
                  </a:cubicBezTo>
                  <a:cubicBezTo>
                    <a:pt x="1433" y="135"/>
                    <a:pt x="1867" y="232"/>
                    <a:pt x="2001" y="406"/>
                  </a:cubicBezTo>
                  <a:cubicBezTo>
                    <a:pt x="2135" y="580"/>
                    <a:pt x="2083" y="945"/>
                    <a:pt x="2013" y="1144"/>
                  </a:cubicBezTo>
                  <a:cubicBezTo>
                    <a:pt x="1943" y="1343"/>
                    <a:pt x="1781" y="1538"/>
                    <a:pt x="1581" y="1600"/>
                  </a:cubicBezTo>
                  <a:cubicBezTo>
                    <a:pt x="1381" y="1662"/>
                    <a:pt x="993" y="1571"/>
                    <a:pt x="813" y="1516"/>
                  </a:cubicBezTo>
                  <a:cubicBezTo>
                    <a:pt x="633" y="1461"/>
                    <a:pt x="606" y="1345"/>
                    <a:pt x="501" y="1270"/>
                  </a:cubicBezTo>
                  <a:cubicBezTo>
                    <a:pt x="396" y="1195"/>
                    <a:pt x="262" y="1169"/>
                    <a:pt x="183" y="1066"/>
                  </a:cubicBezTo>
                  <a:cubicBezTo>
                    <a:pt x="104" y="963"/>
                    <a:pt x="25" y="819"/>
                    <a:pt x="27" y="65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Text Box 8">
              <a:extLst>
                <a:ext uri="{FF2B5EF4-FFF2-40B4-BE49-F238E27FC236}">
                  <a16:creationId xmlns:a16="http://schemas.microsoft.com/office/drawing/2014/main" id="{91AB3FE3-6836-1F44-BEB7-C93EF507CF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86" y="2030"/>
              <a:ext cx="1086" cy="4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wired network 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infrastructure</a:t>
              </a:r>
            </a:p>
          </p:txBody>
        </p:sp>
      </p:grpSp>
      <p:sp>
        <p:nvSpPr>
          <p:cNvPr id="245" name="Rectangle 84">
            <a:extLst>
              <a:ext uri="{FF2B5EF4-FFF2-40B4-BE49-F238E27FC236}">
                <a16:creationId xmlns:a16="http://schemas.microsoft.com/office/drawing/2014/main" id="{08CF2C46-CB87-3E41-835B-3548E5B9F2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1688" y="1658938"/>
            <a:ext cx="5903912" cy="1897062"/>
          </a:xfrm>
          <a:prstGeom prst="rect">
            <a:avLst/>
          </a:prstGeom>
          <a:noFill/>
          <a:ln w="28575">
            <a:solidFill>
              <a:srgbClr val="C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46" name="Rectangle 85">
            <a:extLst>
              <a:ext uri="{FF2B5EF4-FFF2-40B4-BE49-F238E27FC236}">
                <a16:creationId xmlns:a16="http://schemas.microsoft.com/office/drawing/2014/main" id="{14EB31E7-C9BF-C544-834A-4A0984C48F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9324" y="1587500"/>
            <a:ext cx="2212975" cy="22383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47" name="Rectangle 83">
            <a:extLst>
              <a:ext uri="{FF2B5EF4-FFF2-40B4-BE49-F238E27FC236}">
                <a16:creationId xmlns:a16="http://schemas.microsoft.com/office/drawing/2014/main" id="{AF0C97F5-B4B5-814D-A857-F9DECE153B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8212" y="1458913"/>
            <a:ext cx="5780087" cy="2084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CC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8125" indent="-238125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sz="2800" dirty="0">
                <a:cs typeface="+mn-cs"/>
              </a:rPr>
              <a:t>wireless hosts</a:t>
            </a:r>
          </a:p>
          <a:p>
            <a:pPr marL="238125" indent="-238125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laptop, smartphone, IoT</a:t>
            </a:r>
          </a:p>
          <a:p>
            <a:pPr marL="238125" indent="-238125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run applications</a:t>
            </a:r>
          </a:p>
          <a:p>
            <a:pPr marL="238125" indent="-238125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may be stationary (non-mobile) or mobile</a:t>
            </a:r>
          </a:p>
          <a:p>
            <a:pPr marL="635000" lvl="1" indent="-1778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000" dirty="0">
                <a:cs typeface="+mn-cs"/>
              </a:rPr>
              <a:t>wireless does </a:t>
            </a:r>
            <a:r>
              <a:rPr lang="en-US" sz="2000" i="1" dirty="0">
                <a:cs typeface="+mn-cs"/>
              </a:rPr>
              <a:t>not</a:t>
            </a:r>
            <a:r>
              <a:rPr lang="en-US" sz="2000" dirty="0">
                <a:cs typeface="+mn-cs"/>
              </a:rPr>
              <a:t> always mean mobility! </a:t>
            </a:r>
          </a:p>
        </p:txBody>
      </p:sp>
      <p:sp>
        <p:nvSpPr>
          <p:cNvPr id="248" name="Line 86">
            <a:extLst>
              <a:ext uri="{FF2B5EF4-FFF2-40B4-BE49-F238E27FC236}">
                <a16:creationId xmlns:a16="http://schemas.microsoft.com/office/drawing/2014/main" id="{1AFC5C88-325B-ED46-A1F7-AC0CB2BE283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89662" y="3568700"/>
            <a:ext cx="960437" cy="2227263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r>
              <a:rPr lang="en-US" dirty="0">
                <a:cs typeface="+mn-cs"/>
              </a:rPr>
              <a:t>       </a:t>
            </a:r>
          </a:p>
        </p:txBody>
      </p:sp>
      <p:sp>
        <p:nvSpPr>
          <p:cNvPr id="249" name="Line 87">
            <a:extLst>
              <a:ext uri="{FF2B5EF4-FFF2-40B4-BE49-F238E27FC236}">
                <a16:creationId xmlns:a16="http://schemas.microsoft.com/office/drawing/2014/main" id="{56D9D167-3C00-4D48-9D10-52117EAC26C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57800" y="3568701"/>
            <a:ext cx="1866900" cy="1690688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r>
              <a:rPr lang="en-US" dirty="0">
                <a:cs typeface="+mn-cs"/>
              </a:rPr>
              <a:t>          </a:t>
            </a:r>
          </a:p>
        </p:txBody>
      </p:sp>
      <p:grpSp>
        <p:nvGrpSpPr>
          <p:cNvPr id="250" name="Group 356">
            <a:extLst>
              <a:ext uri="{FF2B5EF4-FFF2-40B4-BE49-F238E27FC236}">
                <a16:creationId xmlns:a16="http://schemas.microsoft.com/office/drawing/2014/main" id="{01A65E57-B0FD-9A46-B720-C71660C1A5E7}"/>
              </a:ext>
            </a:extLst>
          </p:cNvPr>
          <p:cNvGrpSpPr>
            <a:grpSpLocks/>
          </p:cNvGrpSpPr>
          <p:nvPr/>
        </p:nvGrpSpPr>
        <p:grpSpPr bwMode="auto">
          <a:xfrm>
            <a:off x="10753725" y="1857375"/>
            <a:ext cx="762000" cy="771525"/>
            <a:chOff x="313" y="1497"/>
            <a:chExt cx="1152" cy="1014"/>
          </a:xfrm>
        </p:grpSpPr>
        <p:pic>
          <p:nvPicPr>
            <p:cNvPr id="251" name="Picture 354" descr="laptop_stylized_small">
              <a:extLst>
                <a:ext uri="{FF2B5EF4-FFF2-40B4-BE49-F238E27FC236}">
                  <a16:creationId xmlns:a16="http://schemas.microsoft.com/office/drawing/2014/main" id="{3A58384A-4E81-1340-98E9-92C6375DDAB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2" name="Picture 355" descr="antenna_stylized">
              <a:extLst>
                <a:ext uri="{FF2B5EF4-FFF2-40B4-BE49-F238E27FC236}">
                  <a16:creationId xmlns:a16="http://schemas.microsoft.com/office/drawing/2014/main" id="{83C4FC22-C297-3047-9776-EBE241DEDB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53" name="Group 403">
            <a:extLst>
              <a:ext uri="{FF2B5EF4-FFF2-40B4-BE49-F238E27FC236}">
                <a16:creationId xmlns:a16="http://schemas.microsoft.com/office/drawing/2014/main" id="{F0441C14-0EBC-A24F-BD4C-E12173B024B8}"/>
              </a:ext>
            </a:extLst>
          </p:cNvPr>
          <p:cNvGrpSpPr>
            <a:grpSpLocks/>
          </p:cNvGrpSpPr>
          <p:nvPr/>
        </p:nvGrpSpPr>
        <p:grpSpPr bwMode="auto">
          <a:xfrm>
            <a:off x="9982200" y="1778000"/>
            <a:ext cx="598488" cy="514350"/>
            <a:chOff x="2751" y="1851"/>
            <a:chExt cx="462" cy="478"/>
          </a:xfrm>
        </p:grpSpPr>
        <p:pic>
          <p:nvPicPr>
            <p:cNvPr id="254" name="Picture 364" descr="iphone_stylized_small">
              <a:extLst>
                <a:ext uri="{FF2B5EF4-FFF2-40B4-BE49-F238E27FC236}">
                  <a16:creationId xmlns:a16="http://schemas.microsoft.com/office/drawing/2014/main" id="{880564B7-D055-9F4A-BDED-B43CB43E904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5" name="Picture 402" descr="antenna_radiation_stylized">
              <a:extLst>
                <a:ext uri="{FF2B5EF4-FFF2-40B4-BE49-F238E27FC236}">
                  <a16:creationId xmlns:a16="http://schemas.microsoft.com/office/drawing/2014/main" id="{04CFB053-353C-684D-90C6-18048F6104D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59" name="Group 258">
            <a:extLst>
              <a:ext uri="{FF2B5EF4-FFF2-40B4-BE49-F238E27FC236}">
                <a16:creationId xmlns:a16="http://schemas.microsoft.com/office/drawing/2014/main" id="{C33668E5-7FCA-404E-B876-F39735723001}"/>
              </a:ext>
            </a:extLst>
          </p:cNvPr>
          <p:cNvGrpSpPr/>
          <p:nvPr/>
        </p:nvGrpSpPr>
        <p:grpSpPr>
          <a:xfrm>
            <a:off x="9429035" y="1895968"/>
            <a:ext cx="616665" cy="796431"/>
            <a:chOff x="7797061" y="3296104"/>
            <a:chExt cx="347997" cy="396620"/>
          </a:xfrm>
        </p:grpSpPr>
        <p:pic>
          <p:nvPicPr>
            <p:cNvPr id="260" name="Picture 571" descr="fridge2.png">
              <a:extLst>
                <a:ext uri="{FF2B5EF4-FFF2-40B4-BE49-F238E27FC236}">
                  <a16:creationId xmlns:a16="http://schemas.microsoft.com/office/drawing/2014/main" id="{E130FE84-F44D-5448-810A-9B4F142834B1}"/>
                </a:ext>
              </a:extLst>
            </p:cNvPr>
            <p:cNvPicPr>
              <a:picLocks noChangeAspect="1"/>
            </p:cNvPicPr>
            <p:nvPr/>
          </p:nvPicPr>
          <p:blipFill>
            <a:blip r:embed="rId3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96825" y="3355697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1" name="Picture 1115" descr="antenna_stylized">
              <a:extLst>
                <a:ext uri="{FF2B5EF4-FFF2-40B4-BE49-F238E27FC236}">
                  <a16:creationId xmlns:a16="http://schemas.microsoft.com/office/drawing/2014/main" id="{4C6F1F56-F16C-9D41-905E-FAB32E1ABB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97061" y="3296104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6590271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3" name="Group 392">
            <a:extLst>
              <a:ext uri="{FF2B5EF4-FFF2-40B4-BE49-F238E27FC236}">
                <a16:creationId xmlns:a16="http://schemas.microsoft.com/office/drawing/2014/main" id="{74A8586B-18B3-3C44-820A-1242FBB5BDB5}"/>
              </a:ext>
            </a:extLst>
          </p:cNvPr>
          <p:cNvGrpSpPr/>
          <p:nvPr/>
        </p:nvGrpSpPr>
        <p:grpSpPr>
          <a:xfrm>
            <a:off x="4708577" y="1917062"/>
            <a:ext cx="4433068" cy="574881"/>
            <a:chOff x="5366964" y="5459934"/>
            <a:chExt cx="4476119" cy="574881"/>
          </a:xfrm>
        </p:grpSpPr>
        <p:sp>
          <p:nvSpPr>
            <p:cNvPr id="394" name="Freeform 393">
              <a:extLst>
                <a:ext uri="{FF2B5EF4-FFF2-40B4-BE49-F238E27FC236}">
                  <a16:creationId xmlns:a16="http://schemas.microsoft.com/office/drawing/2014/main" id="{2399916C-6406-7B44-A9D5-AFF9B5C97AE5}"/>
                </a:ext>
              </a:extLst>
            </p:cNvPr>
            <p:cNvSpPr/>
            <p:nvPr/>
          </p:nvSpPr>
          <p:spPr>
            <a:xfrm>
              <a:off x="5366964" y="5459934"/>
              <a:ext cx="4476119" cy="574881"/>
            </a:xfrm>
            <a:custGeom>
              <a:avLst/>
              <a:gdLst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518548"/>
                <a:gd name="connsiteY0" fmla="*/ 41300 h 846656"/>
                <a:gd name="connsiteX1" fmla="*/ 61642 w 1518548"/>
                <a:gd name="connsiteY1" fmla="*/ 92926 h 846656"/>
                <a:gd name="connsiteX2" fmla="*/ 6574 w 1518548"/>
                <a:gd name="connsiteY2" fmla="*/ 344169 h 846656"/>
                <a:gd name="connsiteX3" fmla="*/ 44433 w 1518548"/>
                <a:gd name="connsiteY3" fmla="*/ 726197 h 846656"/>
                <a:gd name="connsiteX4" fmla="*/ 326661 w 1518548"/>
                <a:gd name="connsiteY4" fmla="*/ 846656 h 846656"/>
                <a:gd name="connsiteX5" fmla="*/ 956510 w 1518548"/>
                <a:gd name="connsiteY5" fmla="*/ 777822 h 846656"/>
                <a:gd name="connsiteX6" fmla="*/ 1472780 w 1518548"/>
                <a:gd name="connsiteY6" fmla="*/ 757172 h 846656"/>
                <a:gd name="connsiteX7" fmla="*/ 1472780 w 1518548"/>
                <a:gd name="connsiteY7" fmla="*/ 357936 h 846656"/>
                <a:gd name="connsiteX8" fmla="*/ 1293806 w 1518548"/>
                <a:gd name="connsiteY8" fmla="*/ 0 h 846656"/>
                <a:gd name="connsiteX9" fmla="*/ 725910 w 1518548"/>
                <a:gd name="connsiteY9" fmla="*/ 55067 h 846656"/>
                <a:gd name="connsiteX10" fmla="*/ 416148 w 1518548"/>
                <a:gd name="connsiteY10" fmla="*/ 41300 h 846656"/>
                <a:gd name="connsiteX0" fmla="*/ 416148 w 1518548"/>
                <a:gd name="connsiteY0" fmla="*/ 84063 h 889419"/>
                <a:gd name="connsiteX1" fmla="*/ 61642 w 1518548"/>
                <a:gd name="connsiteY1" fmla="*/ 135689 h 889419"/>
                <a:gd name="connsiteX2" fmla="*/ 6574 w 1518548"/>
                <a:gd name="connsiteY2" fmla="*/ 386932 h 889419"/>
                <a:gd name="connsiteX3" fmla="*/ 44433 w 1518548"/>
                <a:gd name="connsiteY3" fmla="*/ 768960 h 889419"/>
                <a:gd name="connsiteX4" fmla="*/ 326661 w 1518548"/>
                <a:gd name="connsiteY4" fmla="*/ 889419 h 889419"/>
                <a:gd name="connsiteX5" fmla="*/ 956510 w 1518548"/>
                <a:gd name="connsiteY5" fmla="*/ 820585 h 889419"/>
                <a:gd name="connsiteX6" fmla="*/ 1472780 w 1518548"/>
                <a:gd name="connsiteY6" fmla="*/ 799935 h 889419"/>
                <a:gd name="connsiteX7" fmla="*/ 1472780 w 1518548"/>
                <a:gd name="connsiteY7" fmla="*/ 400699 h 889419"/>
                <a:gd name="connsiteX8" fmla="*/ 1293806 w 1518548"/>
                <a:gd name="connsiteY8" fmla="*/ 42763 h 889419"/>
                <a:gd name="connsiteX9" fmla="*/ 725910 w 1518548"/>
                <a:gd name="connsiteY9" fmla="*/ 97830 h 889419"/>
                <a:gd name="connsiteX10" fmla="*/ 416148 w 1518548"/>
                <a:gd name="connsiteY10" fmla="*/ 84063 h 889419"/>
                <a:gd name="connsiteX0" fmla="*/ 416148 w 1518548"/>
                <a:gd name="connsiteY0" fmla="*/ 52053 h 857409"/>
                <a:gd name="connsiteX1" fmla="*/ 61642 w 1518548"/>
                <a:gd name="connsiteY1" fmla="*/ 103679 h 857409"/>
                <a:gd name="connsiteX2" fmla="*/ 6574 w 1518548"/>
                <a:gd name="connsiteY2" fmla="*/ 354922 h 857409"/>
                <a:gd name="connsiteX3" fmla="*/ 44433 w 1518548"/>
                <a:gd name="connsiteY3" fmla="*/ 736950 h 857409"/>
                <a:gd name="connsiteX4" fmla="*/ 326661 w 1518548"/>
                <a:gd name="connsiteY4" fmla="*/ 857409 h 857409"/>
                <a:gd name="connsiteX5" fmla="*/ 956510 w 1518548"/>
                <a:gd name="connsiteY5" fmla="*/ 788575 h 857409"/>
                <a:gd name="connsiteX6" fmla="*/ 1472780 w 1518548"/>
                <a:gd name="connsiteY6" fmla="*/ 767925 h 857409"/>
                <a:gd name="connsiteX7" fmla="*/ 1472780 w 1518548"/>
                <a:gd name="connsiteY7" fmla="*/ 368689 h 857409"/>
                <a:gd name="connsiteX8" fmla="*/ 1293806 w 1518548"/>
                <a:gd name="connsiteY8" fmla="*/ 10753 h 857409"/>
                <a:gd name="connsiteX9" fmla="*/ 928976 w 1518548"/>
                <a:gd name="connsiteY9" fmla="*/ 89911 h 857409"/>
                <a:gd name="connsiteX10" fmla="*/ 416148 w 1518548"/>
                <a:gd name="connsiteY10" fmla="*/ 52053 h 857409"/>
                <a:gd name="connsiteX0" fmla="*/ 430374 w 1519007"/>
                <a:gd name="connsiteY0" fmla="*/ 231021 h 857409"/>
                <a:gd name="connsiteX1" fmla="*/ 62101 w 1519007"/>
                <a:gd name="connsiteY1" fmla="*/ 103679 h 857409"/>
                <a:gd name="connsiteX2" fmla="*/ 7033 w 1519007"/>
                <a:gd name="connsiteY2" fmla="*/ 354922 h 857409"/>
                <a:gd name="connsiteX3" fmla="*/ 44892 w 1519007"/>
                <a:gd name="connsiteY3" fmla="*/ 736950 h 857409"/>
                <a:gd name="connsiteX4" fmla="*/ 327120 w 1519007"/>
                <a:gd name="connsiteY4" fmla="*/ 857409 h 857409"/>
                <a:gd name="connsiteX5" fmla="*/ 956969 w 1519007"/>
                <a:gd name="connsiteY5" fmla="*/ 788575 h 857409"/>
                <a:gd name="connsiteX6" fmla="*/ 1473239 w 1519007"/>
                <a:gd name="connsiteY6" fmla="*/ 767925 h 857409"/>
                <a:gd name="connsiteX7" fmla="*/ 1473239 w 1519007"/>
                <a:gd name="connsiteY7" fmla="*/ 368689 h 857409"/>
                <a:gd name="connsiteX8" fmla="*/ 1294265 w 1519007"/>
                <a:gd name="connsiteY8" fmla="*/ 10753 h 857409"/>
                <a:gd name="connsiteX9" fmla="*/ 929435 w 1519007"/>
                <a:gd name="connsiteY9" fmla="*/ 89911 h 857409"/>
                <a:gd name="connsiteX10" fmla="*/ 430374 w 1519007"/>
                <a:gd name="connsiteY10" fmla="*/ 231021 h 857409"/>
                <a:gd name="connsiteX0" fmla="*/ 457084 w 1545717"/>
                <a:gd name="connsiteY0" fmla="*/ 231021 h 857409"/>
                <a:gd name="connsiteX1" fmla="*/ 88811 w 1545717"/>
                <a:gd name="connsiteY1" fmla="*/ 103679 h 857409"/>
                <a:gd name="connsiteX2" fmla="*/ 33743 w 1545717"/>
                <a:gd name="connsiteY2" fmla="*/ 354922 h 857409"/>
                <a:gd name="connsiteX3" fmla="*/ 71602 w 1545717"/>
                <a:gd name="connsiteY3" fmla="*/ 736950 h 857409"/>
                <a:gd name="connsiteX4" fmla="*/ 353830 w 1545717"/>
                <a:gd name="connsiteY4" fmla="*/ 857409 h 857409"/>
                <a:gd name="connsiteX5" fmla="*/ 983679 w 1545717"/>
                <a:gd name="connsiteY5" fmla="*/ 788575 h 857409"/>
                <a:gd name="connsiteX6" fmla="*/ 1499949 w 1545717"/>
                <a:gd name="connsiteY6" fmla="*/ 767925 h 857409"/>
                <a:gd name="connsiteX7" fmla="*/ 1499949 w 1545717"/>
                <a:gd name="connsiteY7" fmla="*/ 368689 h 857409"/>
                <a:gd name="connsiteX8" fmla="*/ 1320975 w 1545717"/>
                <a:gd name="connsiteY8" fmla="*/ 10753 h 857409"/>
                <a:gd name="connsiteX9" fmla="*/ 956145 w 1545717"/>
                <a:gd name="connsiteY9" fmla="*/ 89911 h 857409"/>
                <a:gd name="connsiteX10" fmla="*/ 457084 w 1545717"/>
                <a:gd name="connsiteY10" fmla="*/ 231021 h 857409"/>
                <a:gd name="connsiteX0" fmla="*/ 563227 w 1524513"/>
                <a:gd name="connsiteY0" fmla="*/ 182837 h 857409"/>
                <a:gd name="connsiteX1" fmla="*/ 67607 w 1524513"/>
                <a:gd name="connsiteY1" fmla="*/ 103679 h 857409"/>
                <a:gd name="connsiteX2" fmla="*/ 12539 w 1524513"/>
                <a:gd name="connsiteY2" fmla="*/ 354922 h 857409"/>
                <a:gd name="connsiteX3" fmla="*/ 50398 w 1524513"/>
                <a:gd name="connsiteY3" fmla="*/ 736950 h 857409"/>
                <a:gd name="connsiteX4" fmla="*/ 332626 w 1524513"/>
                <a:gd name="connsiteY4" fmla="*/ 857409 h 857409"/>
                <a:gd name="connsiteX5" fmla="*/ 962475 w 1524513"/>
                <a:gd name="connsiteY5" fmla="*/ 788575 h 857409"/>
                <a:gd name="connsiteX6" fmla="*/ 1478745 w 1524513"/>
                <a:gd name="connsiteY6" fmla="*/ 767925 h 857409"/>
                <a:gd name="connsiteX7" fmla="*/ 1478745 w 1524513"/>
                <a:gd name="connsiteY7" fmla="*/ 368689 h 857409"/>
                <a:gd name="connsiteX8" fmla="*/ 1299771 w 1524513"/>
                <a:gd name="connsiteY8" fmla="*/ 10753 h 857409"/>
                <a:gd name="connsiteX9" fmla="*/ 934941 w 1524513"/>
                <a:gd name="connsiteY9" fmla="*/ 89911 h 857409"/>
                <a:gd name="connsiteX10" fmla="*/ 563227 w 1524513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80156 w 1556729"/>
                <a:gd name="connsiteY0" fmla="*/ 95020 h 769592"/>
                <a:gd name="connsiteX1" fmla="*/ 349414 w 1556729"/>
                <a:gd name="connsiteY1" fmla="*/ 232475 h 769592"/>
                <a:gd name="connsiteX2" fmla="*/ 29468 w 1556729"/>
                <a:gd name="connsiteY2" fmla="*/ 267105 h 769592"/>
                <a:gd name="connsiteX3" fmla="*/ 67327 w 1556729"/>
                <a:gd name="connsiteY3" fmla="*/ 649133 h 769592"/>
                <a:gd name="connsiteX4" fmla="*/ 349555 w 1556729"/>
                <a:gd name="connsiteY4" fmla="*/ 769592 h 769592"/>
                <a:gd name="connsiteX5" fmla="*/ 769454 w 1556729"/>
                <a:gd name="connsiteY5" fmla="*/ 638808 h 769592"/>
                <a:gd name="connsiteX6" fmla="*/ 1495674 w 1556729"/>
                <a:gd name="connsiteY6" fmla="*/ 680108 h 769592"/>
                <a:gd name="connsiteX7" fmla="*/ 1495674 w 1556729"/>
                <a:gd name="connsiteY7" fmla="*/ 280872 h 769592"/>
                <a:gd name="connsiteX8" fmla="*/ 1316700 w 1556729"/>
                <a:gd name="connsiteY8" fmla="*/ 50279 h 769592"/>
                <a:gd name="connsiteX9" fmla="*/ 951870 w 1556729"/>
                <a:gd name="connsiteY9" fmla="*/ 2094 h 769592"/>
                <a:gd name="connsiteX10" fmla="*/ 580156 w 1556729"/>
                <a:gd name="connsiteY10" fmla="*/ 95020 h 769592"/>
                <a:gd name="connsiteX0" fmla="*/ 552462 w 1529035"/>
                <a:gd name="connsiteY0" fmla="*/ 95020 h 769592"/>
                <a:gd name="connsiteX1" fmla="*/ 321720 w 1529035"/>
                <a:gd name="connsiteY1" fmla="*/ 232475 h 769592"/>
                <a:gd name="connsiteX2" fmla="*/ 1774 w 1529035"/>
                <a:gd name="connsiteY2" fmla="*/ 267105 h 769592"/>
                <a:gd name="connsiteX3" fmla="*/ 205181 w 1529035"/>
                <a:gd name="connsiteY3" fmla="*/ 597734 h 769592"/>
                <a:gd name="connsiteX4" fmla="*/ 321861 w 1529035"/>
                <a:gd name="connsiteY4" fmla="*/ 769592 h 769592"/>
                <a:gd name="connsiteX5" fmla="*/ 741760 w 1529035"/>
                <a:gd name="connsiteY5" fmla="*/ 638808 h 769592"/>
                <a:gd name="connsiteX6" fmla="*/ 1467980 w 1529035"/>
                <a:gd name="connsiteY6" fmla="*/ 680108 h 769592"/>
                <a:gd name="connsiteX7" fmla="*/ 1467980 w 1529035"/>
                <a:gd name="connsiteY7" fmla="*/ 280872 h 769592"/>
                <a:gd name="connsiteX8" fmla="*/ 1289006 w 1529035"/>
                <a:gd name="connsiteY8" fmla="*/ 50279 h 769592"/>
                <a:gd name="connsiteX9" fmla="*/ 924176 w 1529035"/>
                <a:gd name="connsiteY9" fmla="*/ 2094 h 769592"/>
                <a:gd name="connsiteX10" fmla="*/ 552462 w 1529035"/>
                <a:gd name="connsiteY10" fmla="*/ 95020 h 769592"/>
                <a:gd name="connsiteX0" fmla="*/ 552568 w 1529141"/>
                <a:gd name="connsiteY0" fmla="*/ 95020 h 697308"/>
                <a:gd name="connsiteX1" fmla="*/ 321826 w 1529141"/>
                <a:gd name="connsiteY1" fmla="*/ 232475 h 697308"/>
                <a:gd name="connsiteX2" fmla="*/ 1880 w 1529141"/>
                <a:gd name="connsiteY2" fmla="*/ 267105 h 697308"/>
                <a:gd name="connsiteX3" fmla="*/ 205287 w 1529141"/>
                <a:gd name="connsiteY3" fmla="*/ 597734 h 697308"/>
                <a:gd name="connsiteX4" fmla="*/ 526144 w 1529141"/>
                <a:gd name="connsiteY4" fmla="*/ 563993 h 697308"/>
                <a:gd name="connsiteX5" fmla="*/ 741866 w 1529141"/>
                <a:gd name="connsiteY5" fmla="*/ 638808 h 697308"/>
                <a:gd name="connsiteX6" fmla="*/ 1468086 w 1529141"/>
                <a:gd name="connsiteY6" fmla="*/ 680108 h 697308"/>
                <a:gd name="connsiteX7" fmla="*/ 1468086 w 1529141"/>
                <a:gd name="connsiteY7" fmla="*/ 280872 h 697308"/>
                <a:gd name="connsiteX8" fmla="*/ 1289112 w 1529141"/>
                <a:gd name="connsiteY8" fmla="*/ 50279 h 697308"/>
                <a:gd name="connsiteX9" fmla="*/ 924282 w 1529141"/>
                <a:gd name="connsiteY9" fmla="*/ 2094 h 697308"/>
                <a:gd name="connsiteX10" fmla="*/ 552568 w 1529141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4713 w 1481286"/>
                <a:gd name="connsiteY0" fmla="*/ 95020 h 700752"/>
                <a:gd name="connsiteX1" fmla="*/ 273971 w 1481286"/>
                <a:gd name="connsiteY1" fmla="*/ 232475 h 700752"/>
                <a:gd name="connsiteX2" fmla="*/ 3690 w 1481286"/>
                <a:gd name="connsiteY2" fmla="*/ 384590 h 700752"/>
                <a:gd name="connsiteX3" fmla="*/ 157432 w 1481286"/>
                <a:gd name="connsiteY3" fmla="*/ 597734 h 700752"/>
                <a:gd name="connsiteX4" fmla="*/ 694011 w 1481286"/>
                <a:gd name="connsiteY4" fmla="*/ 638808 h 700752"/>
                <a:gd name="connsiteX5" fmla="*/ 1420231 w 1481286"/>
                <a:gd name="connsiteY5" fmla="*/ 680108 h 700752"/>
                <a:gd name="connsiteX6" fmla="*/ 1420231 w 1481286"/>
                <a:gd name="connsiteY6" fmla="*/ 280872 h 700752"/>
                <a:gd name="connsiteX7" fmla="*/ 1241257 w 1481286"/>
                <a:gd name="connsiteY7" fmla="*/ 50279 h 700752"/>
                <a:gd name="connsiteX8" fmla="*/ 876427 w 1481286"/>
                <a:gd name="connsiteY8" fmla="*/ 2094 h 700752"/>
                <a:gd name="connsiteX9" fmla="*/ 504713 w 1481286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423768 w 1400341"/>
                <a:gd name="connsiteY0" fmla="*/ 95020 h 700752"/>
                <a:gd name="connsiteX1" fmla="*/ 193026 w 1400341"/>
                <a:gd name="connsiteY1" fmla="*/ 232475 h 700752"/>
                <a:gd name="connsiteX2" fmla="*/ 1 w 1400341"/>
                <a:gd name="connsiteY2" fmla="*/ 432318 h 700752"/>
                <a:gd name="connsiteX3" fmla="*/ 192370 w 1400341"/>
                <a:gd name="connsiteY3" fmla="*/ 583049 h 700752"/>
                <a:gd name="connsiteX4" fmla="*/ 613066 w 1400341"/>
                <a:gd name="connsiteY4" fmla="*/ 638808 h 700752"/>
                <a:gd name="connsiteX5" fmla="*/ 1339286 w 1400341"/>
                <a:gd name="connsiteY5" fmla="*/ 680108 h 700752"/>
                <a:gd name="connsiteX6" fmla="*/ 1339286 w 1400341"/>
                <a:gd name="connsiteY6" fmla="*/ 280872 h 700752"/>
                <a:gd name="connsiteX7" fmla="*/ 1160312 w 1400341"/>
                <a:gd name="connsiteY7" fmla="*/ 50279 h 700752"/>
                <a:gd name="connsiteX8" fmla="*/ 795482 w 1400341"/>
                <a:gd name="connsiteY8" fmla="*/ 2094 h 700752"/>
                <a:gd name="connsiteX9" fmla="*/ 423768 w 1400341"/>
                <a:gd name="connsiteY9" fmla="*/ 95020 h 700752"/>
                <a:gd name="connsiteX0" fmla="*/ 423768 w 1411583"/>
                <a:gd name="connsiteY0" fmla="*/ 95020 h 719845"/>
                <a:gd name="connsiteX1" fmla="*/ 193026 w 1411583"/>
                <a:gd name="connsiteY1" fmla="*/ 232475 h 719845"/>
                <a:gd name="connsiteX2" fmla="*/ 1 w 1411583"/>
                <a:gd name="connsiteY2" fmla="*/ 432318 h 719845"/>
                <a:gd name="connsiteX3" fmla="*/ 192370 w 1411583"/>
                <a:gd name="connsiteY3" fmla="*/ 583049 h 719845"/>
                <a:gd name="connsiteX4" fmla="*/ 459775 w 1411583"/>
                <a:gd name="connsiteY4" fmla="*/ 696223 h 719845"/>
                <a:gd name="connsiteX5" fmla="*/ 1339286 w 1411583"/>
                <a:gd name="connsiteY5" fmla="*/ 680108 h 719845"/>
                <a:gd name="connsiteX6" fmla="*/ 1339286 w 1411583"/>
                <a:gd name="connsiteY6" fmla="*/ 280872 h 719845"/>
                <a:gd name="connsiteX7" fmla="*/ 1160312 w 1411583"/>
                <a:gd name="connsiteY7" fmla="*/ 50279 h 719845"/>
                <a:gd name="connsiteX8" fmla="*/ 795482 w 1411583"/>
                <a:gd name="connsiteY8" fmla="*/ 2094 h 719845"/>
                <a:gd name="connsiteX9" fmla="*/ 423768 w 1411583"/>
                <a:gd name="connsiteY9" fmla="*/ 95020 h 719845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459775 w 1411583"/>
                <a:gd name="connsiteY4" fmla="*/ 696223 h 698293"/>
                <a:gd name="connsiteX5" fmla="*/ 1339286 w 1411583"/>
                <a:gd name="connsiteY5" fmla="*/ 680108 h 698293"/>
                <a:gd name="connsiteX6" fmla="*/ 1339286 w 1411583"/>
                <a:gd name="connsiteY6" fmla="*/ 280872 h 698293"/>
                <a:gd name="connsiteX7" fmla="*/ 1160312 w 1411583"/>
                <a:gd name="connsiteY7" fmla="*/ 50279 h 698293"/>
                <a:gd name="connsiteX8" fmla="*/ 795482 w 1411583"/>
                <a:gd name="connsiteY8" fmla="*/ 2094 h 698293"/>
                <a:gd name="connsiteX9" fmla="*/ 423768 w 1411583"/>
                <a:gd name="connsiteY9" fmla="*/ 95020 h 698293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256766 w 1411583"/>
                <a:gd name="connsiteY4" fmla="*/ 558307 h 698293"/>
                <a:gd name="connsiteX5" fmla="*/ 459775 w 1411583"/>
                <a:gd name="connsiteY5" fmla="*/ 696223 h 698293"/>
                <a:gd name="connsiteX6" fmla="*/ 1339286 w 1411583"/>
                <a:gd name="connsiteY6" fmla="*/ 680108 h 698293"/>
                <a:gd name="connsiteX7" fmla="*/ 1339286 w 1411583"/>
                <a:gd name="connsiteY7" fmla="*/ 280872 h 698293"/>
                <a:gd name="connsiteX8" fmla="*/ 1160312 w 1411583"/>
                <a:gd name="connsiteY8" fmla="*/ 50279 h 698293"/>
                <a:gd name="connsiteX9" fmla="*/ 795482 w 1411583"/>
                <a:gd name="connsiteY9" fmla="*/ 2094 h 698293"/>
                <a:gd name="connsiteX10" fmla="*/ 423768 w 1411583"/>
                <a:gd name="connsiteY10" fmla="*/ 95020 h 698293"/>
                <a:gd name="connsiteX0" fmla="*/ 424367 w 1412182"/>
                <a:gd name="connsiteY0" fmla="*/ 95020 h 698293"/>
                <a:gd name="connsiteX1" fmla="*/ 193625 w 1412182"/>
                <a:gd name="connsiteY1" fmla="*/ 232475 h 698293"/>
                <a:gd name="connsiteX2" fmla="*/ 600 w 1412182"/>
                <a:gd name="connsiteY2" fmla="*/ 432318 h 698293"/>
                <a:gd name="connsiteX3" fmla="*/ 257365 w 1412182"/>
                <a:gd name="connsiteY3" fmla="*/ 558307 h 698293"/>
                <a:gd name="connsiteX4" fmla="*/ 460374 w 1412182"/>
                <a:gd name="connsiteY4" fmla="*/ 696223 h 698293"/>
                <a:gd name="connsiteX5" fmla="*/ 1339885 w 1412182"/>
                <a:gd name="connsiteY5" fmla="*/ 680108 h 698293"/>
                <a:gd name="connsiteX6" fmla="*/ 1339885 w 1412182"/>
                <a:gd name="connsiteY6" fmla="*/ 280872 h 698293"/>
                <a:gd name="connsiteX7" fmla="*/ 1160911 w 1412182"/>
                <a:gd name="connsiteY7" fmla="*/ 50279 h 698293"/>
                <a:gd name="connsiteX8" fmla="*/ 796081 w 1412182"/>
                <a:gd name="connsiteY8" fmla="*/ 2094 h 698293"/>
                <a:gd name="connsiteX9" fmla="*/ 424367 w 1412182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63644"/>
                <a:gd name="connsiteY0" fmla="*/ 95020 h 698036"/>
                <a:gd name="connsiteX1" fmla="*/ 193236 w 1463644"/>
                <a:gd name="connsiteY1" fmla="*/ 232475 h 698036"/>
                <a:gd name="connsiteX2" fmla="*/ 211 w 1463644"/>
                <a:gd name="connsiteY2" fmla="*/ 432318 h 698036"/>
                <a:gd name="connsiteX3" fmla="*/ 229925 w 1463644"/>
                <a:gd name="connsiteY3" fmla="*/ 587014 h 698036"/>
                <a:gd name="connsiteX4" fmla="*/ 459985 w 1463644"/>
                <a:gd name="connsiteY4" fmla="*/ 696223 h 698036"/>
                <a:gd name="connsiteX5" fmla="*/ 1339496 w 1463644"/>
                <a:gd name="connsiteY5" fmla="*/ 680108 h 698036"/>
                <a:gd name="connsiteX6" fmla="*/ 1438685 w 1463644"/>
                <a:gd name="connsiteY6" fmla="*/ 284974 h 698036"/>
                <a:gd name="connsiteX7" fmla="*/ 1160522 w 1463644"/>
                <a:gd name="connsiteY7" fmla="*/ 50279 h 698036"/>
                <a:gd name="connsiteX8" fmla="*/ 795692 w 1463644"/>
                <a:gd name="connsiteY8" fmla="*/ 2094 h 698036"/>
                <a:gd name="connsiteX9" fmla="*/ 423978 w 1463644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7207 h 700223"/>
                <a:gd name="connsiteX1" fmla="*/ 193312 w 1463720"/>
                <a:gd name="connsiteY1" fmla="*/ 234662 h 700223"/>
                <a:gd name="connsiteX2" fmla="*/ 287 w 1463720"/>
                <a:gd name="connsiteY2" fmla="*/ 434505 h 700223"/>
                <a:gd name="connsiteX3" fmla="*/ 230001 w 1463720"/>
                <a:gd name="connsiteY3" fmla="*/ 589201 h 700223"/>
                <a:gd name="connsiteX4" fmla="*/ 460061 w 1463720"/>
                <a:gd name="connsiteY4" fmla="*/ 698410 h 700223"/>
                <a:gd name="connsiteX5" fmla="*/ 1339572 w 1463720"/>
                <a:gd name="connsiteY5" fmla="*/ 682295 h 700223"/>
                <a:gd name="connsiteX6" fmla="*/ 1438761 w 1463720"/>
                <a:gd name="connsiteY6" fmla="*/ 287161 h 700223"/>
                <a:gd name="connsiteX7" fmla="*/ 1160598 w 1463720"/>
                <a:gd name="connsiteY7" fmla="*/ 52466 h 700223"/>
                <a:gd name="connsiteX8" fmla="*/ 865707 w 1463720"/>
                <a:gd name="connsiteY8" fmla="*/ 31458 h 700223"/>
                <a:gd name="connsiteX9" fmla="*/ 795768 w 1463720"/>
                <a:gd name="connsiteY9" fmla="*/ 4281 h 700223"/>
                <a:gd name="connsiteX10" fmla="*/ 424054 w 1463720"/>
                <a:gd name="connsiteY10" fmla="*/ 97207 h 700223"/>
                <a:gd name="connsiteX0" fmla="*/ 424054 w 1463720"/>
                <a:gd name="connsiteY0" fmla="*/ 70669 h 673685"/>
                <a:gd name="connsiteX1" fmla="*/ 193312 w 1463720"/>
                <a:gd name="connsiteY1" fmla="*/ 208124 h 673685"/>
                <a:gd name="connsiteX2" fmla="*/ 287 w 1463720"/>
                <a:gd name="connsiteY2" fmla="*/ 407967 h 673685"/>
                <a:gd name="connsiteX3" fmla="*/ 230001 w 1463720"/>
                <a:gd name="connsiteY3" fmla="*/ 562663 h 673685"/>
                <a:gd name="connsiteX4" fmla="*/ 460061 w 1463720"/>
                <a:gd name="connsiteY4" fmla="*/ 671872 h 673685"/>
                <a:gd name="connsiteX5" fmla="*/ 1339572 w 1463720"/>
                <a:gd name="connsiteY5" fmla="*/ 655757 h 673685"/>
                <a:gd name="connsiteX6" fmla="*/ 1438761 w 1463720"/>
                <a:gd name="connsiteY6" fmla="*/ 260623 h 673685"/>
                <a:gd name="connsiteX7" fmla="*/ 1160598 w 1463720"/>
                <a:gd name="connsiteY7" fmla="*/ 25928 h 673685"/>
                <a:gd name="connsiteX8" fmla="*/ 865707 w 1463720"/>
                <a:gd name="connsiteY8" fmla="*/ 4920 h 673685"/>
                <a:gd name="connsiteX9" fmla="*/ 424054 w 1463720"/>
                <a:gd name="connsiteY9" fmla="*/ 70669 h 673685"/>
                <a:gd name="connsiteX0" fmla="*/ 423973 w 1463639"/>
                <a:gd name="connsiteY0" fmla="*/ 70669 h 673685"/>
                <a:gd name="connsiteX1" fmla="*/ 270277 w 1463639"/>
                <a:gd name="connsiteY1" fmla="*/ 216081 h 673685"/>
                <a:gd name="connsiteX2" fmla="*/ 206 w 1463639"/>
                <a:gd name="connsiteY2" fmla="*/ 407967 h 673685"/>
                <a:gd name="connsiteX3" fmla="*/ 229920 w 1463639"/>
                <a:gd name="connsiteY3" fmla="*/ 562663 h 673685"/>
                <a:gd name="connsiteX4" fmla="*/ 459980 w 1463639"/>
                <a:gd name="connsiteY4" fmla="*/ 671872 h 673685"/>
                <a:gd name="connsiteX5" fmla="*/ 1339491 w 1463639"/>
                <a:gd name="connsiteY5" fmla="*/ 655757 h 673685"/>
                <a:gd name="connsiteX6" fmla="*/ 1438680 w 1463639"/>
                <a:gd name="connsiteY6" fmla="*/ 260623 h 673685"/>
                <a:gd name="connsiteX7" fmla="*/ 1160517 w 1463639"/>
                <a:gd name="connsiteY7" fmla="*/ 25928 h 673685"/>
                <a:gd name="connsiteX8" fmla="*/ 865626 w 1463639"/>
                <a:gd name="connsiteY8" fmla="*/ 4920 h 673685"/>
                <a:gd name="connsiteX9" fmla="*/ 423973 w 1463639"/>
                <a:gd name="connsiteY9" fmla="*/ 70669 h 673685"/>
                <a:gd name="connsiteX0" fmla="*/ 461508 w 1463639"/>
                <a:gd name="connsiteY0" fmla="*/ 13990 h 680664"/>
                <a:gd name="connsiteX1" fmla="*/ 270277 w 1463639"/>
                <a:gd name="connsiteY1" fmla="*/ 223060 h 680664"/>
                <a:gd name="connsiteX2" fmla="*/ 206 w 1463639"/>
                <a:gd name="connsiteY2" fmla="*/ 414946 h 680664"/>
                <a:gd name="connsiteX3" fmla="*/ 229920 w 1463639"/>
                <a:gd name="connsiteY3" fmla="*/ 569642 h 680664"/>
                <a:gd name="connsiteX4" fmla="*/ 459980 w 1463639"/>
                <a:gd name="connsiteY4" fmla="*/ 678851 h 680664"/>
                <a:gd name="connsiteX5" fmla="*/ 1339491 w 1463639"/>
                <a:gd name="connsiteY5" fmla="*/ 662736 h 680664"/>
                <a:gd name="connsiteX6" fmla="*/ 1438680 w 1463639"/>
                <a:gd name="connsiteY6" fmla="*/ 267602 h 680664"/>
                <a:gd name="connsiteX7" fmla="*/ 1160517 w 1463639"/>
                <a:gd name="connsiteY7" fmla="*/ 32907 h 680664"/>
                <a:gd name="connsiteX8" fmla="*/ 865626 w 1463639"/>
                <a:gd name="connsiteY8" fmla="*/ 11899 h 680664"/>
                <a:gd name="connsiteX9" fmla="*/ 461508 w 1463639"/>
                <a:gd name="connsiteY9" fmla="*/ 13990 h 68066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160517 w 1463639"/>
                <a:gd name="connsiteY7" fmla="*/ 36057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1194"/>
                <a:gd name="connsiteY0" fmla="*/ 17140 h 684068"/>
                <a:gd name="connsiteX1" fmla="*/ 270277 w 1461194"/>
                <a:gd name="connsiteY1" fmla="*/ 226210 h 684068"/>
                <a:gd name="connsiteX2" fmla="*/ 206 w 1461194"/>
                <a:gd name="connsiteY2" fmla="*/ 418096 h 684068"/>
                <a:gd name="connsiteX3" fmla="*/ 229920 w 1461194"/>
                <a:gd name="connsiteY3" fmla="*/ 572792 h 684068"/>
                <a:gd name="connsiteX4" fmla="*/ 511344 w 1461194"/>
                <a:gd name="connsiteY4" fmla="*/ 683593 h 684068"/>
                <a:gd name="connsiteX5" fmla="*/ 1339491 w 1461194"/>
                <a:gd name="connsiteY5" fmla="*/ 665886 h 684068"/>
                <a:gd name="connsiteX6" fmla="*/ 1438680 w 1461194"/>
                <a:gd name="connsiteY6" fmla="*/ 270752 h 684068"/>
                <a:gd name="connsiteX7" fmla="*/ 1202003 w 1461194"/>
                <a:gd name="connsiteY7" fmla="*/ 34465 h 684068"/>
                <a:gd name="connsiteX8" fmla="*/ 875503 w 1461194"/>
                <a:gd name="connsiteY8" fmla="*/ 3909 h 684068"/>
                <a:gd name="connsiteX9" fmla="*/ 461508 w 1461194"/>
                <a:gd name="connsiteY9" fmla="*/ 17140 h 684068"/>
                <a:gd name="connsiteX0" fmla="*/ 461508 w 1461194"/>
                <a:gd name="connsiteY0" fmla="*/ 17140 h 700889"/>
                <a:gd name="connsiteX1" fmla="*/ 270277 w 1461194"/>
                <a:gd name="connsiteY1" fmla="*/ 226210 h 700889"/>
                <a:gd name="connsiteX2" fmla="*/ 206 w 1461194"/>
                <a:gd name="connsiteY2" fmla="*/ 418096 h 700889"/>
                <a:gd name="connsiteX3" fmla="*/ 229920 w 1461194"/>
                <a:gd name="connsiteY3" fmla="*/ 572792 h 700889"/>
                <a:gd name="connsiteX4" fmla="*/ 511344 w 1461194"/>
                <a:gd name="connsiteY4" fmla="*/ 683593 h 700889"/>
                <a:gd name="connsiteX5" fmla="*/ 1339491 w 1461194"/>
                <a:gd name="connsiteY5" fmla="*/ 665886 h 700889"/>
                <a:gd name="connsiteX6" fmla="*/ 1438680 w 1461194"/>
                <a:gd name="connsiteY6" fmla="*/ 270752 h 700889"/>
                <a:gd name="connsiteX7" fmla="*/ 1202003 w 1461194"/>
                <a:gd name="connsiteY7" fmla="*/ 34465 h 700889"/>
                <a:gd name="connsiteX8" fmla="*/ 875503 w 1461194"/>
                <a:gd name="connsiteY8" fmla="*/ 3909 h 700889"/>
                <a:gd name="connsiteX9" fmla="*/ 461508 w 1461194"/>
                <a:gd name="connsiteY9" fmla="*/ 17140 h 700889"/>
                <a:gd name="connsiteX0" fmla="*/ 462271 w 1461957"/>
                <a:gd name="connsiteY0" fmla="*/ 17140 h 700889"/>
                <a:gd name="connsiteX1" fmla="*/ 271040 w 1461957"/>
                <a:gd name="connsiteY1" fmla="*/ 226210 h 700889"/>
                <a:gd name="connsiteX2" fmla="*/ 969 w 1461957"/>
                <a:gd name="connsiteY2" fmla="*/ 418096 h 700889"/>
                <a:gd name="connsiteX3" fmla="*/ 191173 w 1461957"/>
                <a:gd name="connsiteY3" fmla="*/ 596664 h 700889"/>
                <a:gd name="connsiteX4" fmla="*/ 512107 w 1461957"/>
                <a:gd name="connsiteY4" fmla="*/ 683593 h 700889"/>
                <a:gd name="connsiteX5" fmla="*/ 1340254 w 1461957"/>
                <a:gd name="connsiteY5" fmla="*/ 665886 h 700889"/>
                <a:gd name="connsiteX6" fmla="*/ 1439443 w 1461957"/>
                <a:gd name="connsiteY6" fmla="*/ 270752 h 700889"/>
                <a:gd name="connsiteX7" fmla="*/ 1202766 w 1461957"/>
                <a:gd name="connsiteY7" fmla="*/ 34465 h 700889"/>
                <a:gd name="connsiteX8" fmla="*/ 876266 w 1461957"/>
                <a:gd name="connsiteY8" fmla="*/ 3909 h 700889"/>
                <a:gd name="connsiteX9" fmla="*/ 462271 w 1461957"/>
                <a:gd name="connsiteY9" fmla="*/ 17140 h 700889"/>
                <a:gd name="connsiteX0" fmla="*/ 461558 w 1461244"/>
                <a:gd name="connsiteY0" fmla="*/ 17140 h 700889"/>
                <a:gd name="connsiteX1" fmla="*/ 270327 w 1461244"/>
                <a:gd name="connsiteY1" fmla="*/ 226210 h 700889"/>
                <a:gd name="connsiteX2" fmla="*/ 256 w 1461244"/>
                <a:gd name="connsiteY2" fmla="*/ 418096 h 700889"/>
                <a:gd name="connsiteX3" fmla="*/ 190460 w 1461244"/>
                <a:gd name="connsiteY3" fmla="*/ 596664 h 700889"/>
                <a:gd name="connsiteX4" fmla="*/ 511394 w 1461244"/>
                <a:gd name="connsiteY4" fmla="*/ 683593 h 700889"/>
                <a:gd name="connsiteX5" fmla="*/ 1339541 w 1461244"/>
                <a:gd name="connsiteY5" fmla="*/ 665886 h 700889"/>
                <a:gd name="connsiteX6" fmla="*/ 1438730 w 1461244"/>
                <a:gd name="connsiteY6" fmla="*/ 270752 h 700889"/>
                <a:gd name="connsiteX7" fmla="*/ 1202053 w 1461244"/>
                <a:gd name="connsiteY7" fmla="*/ 34465 h 700889"/>
                <a:gd name="connsiteX8" fmla="*/ 875553 w 1461244"/>
                <a:gd name="connsiteY8" fmla="*/ 3909 h 700889"/>
                <a:gd name="connsiteX9" fmla="*/ 461558 w 1461244"/>
                <a:gd name="connsiteY9" fmla="*/ 17140 h 700889"/>
                <a:gd name="connsiteX0" fmla="*/ 463884 w 1463570"/>
                <a:gd name="connsiteY0" fmla="*/ 17140 h 700889"/>
                <a:gd name="connsiteX1" fmla="*/ 272653 w 1463570"/>
                <a:gd name="connsiteY1" fmla="*/ 226210 h 700889"/>
                <a:gd name="connsiteX2" fmla="*/ 2582 w 1463570"/>
                <a:gd name="connsiteY2" fmla="*/ 418096 h 700889"/>
                <a:gd name="connsiteX3" fmla="*/ 155251 w 1463570"/>
                <a:gd name="connsiteY3" fmla="*/ 630085 h 700889"/>
                <a:gd name="connsiteX4" fmla="*/ 513720 w 1463570"/>
                <a:gd name="connsiteY4" fmla="*/ 683593 h 700889"/>
                <a:gd name="connsiteX5" fmla="*/ 1341867 w 1463570"/>
                <a:gd name="connsiteY5" fmla="*/ 665886 h 700889"/>
                <a:gd name="connsiteX6" fmla="*/ 1441056 w 1463570"/>
                <a:gd name="connsiteY6" fmla="*/ 270752 h 700889"/>
                <a:gd name="connsiteX7" fmla="*/ 1204379 w 1463570"/>
                <a:gd name="connsiteY7" fmla="*/ 34465 h 700889"/>
                <a:gd name="connsiteX8" fmla="*/ 877879 w 1463570"/>
                <a:gd name="connsiteY8" fmla="*/ 3909 h 700889"/>
                <a:gd name="connsiteX9" fmla="*/ 463884 w 1463570"/>
                <a:gd name="connsiteY9" fmla="*/ 17140 h 700889"/>
                <a:gd name="connsiteX0" fmla="*/ 463884 w 1465533"/>
                <a:gd name="connsiteY0" fmla="*/ 17140 h 708314"/>
                <a:gd name="connsiteX1" fmla="*/ 272653 w 1465533"/>
                <a:gd name="connsiteY1" fmla="*/ 226210 h 708314"/>
                <a:gd name="connsiteX2" fmla="*/ 2582 w 1465533"/>
                <a:gd name="connsiteY2" fmla="*/ 418096 h 708314"/>
                <a:gd name="connsiteX3" fmla="*/ 155251 w 1465533"/>
                <a:gd name="connsiteY3" fmla="*/ 630085 h 708314"/>
                <a:gd name="connsiteX4" fmla="*/ 472234 w 1465533"/>
                <a:gd name="connsiteY4" fmla="*/ 699508 h 708314"/>
                <a:gd name="connsiteX5" fmla="*/ 1341867 w 1465533"/>
                <a:gd name="connsiteY5" fmla="*/ 665886 h 708314"/>
                <a:gd name="connsiteX6" fmla="*/ 1441056 w 1465533"/>
                <a:gd name="connsiteY6" fmla="*/ 270752 h 708314"/>
                <a:gd name="connsiteX7" fmla="*/ 1204379 w 1465533"/>
                <a:gd name="connsiteY7" fmla="*/ 34465 h 708314"/>
                <a:gd name="connsiteX8" fmla="*/ 877879 w 1465533"/>
                <a:gd name="connsiteY8" fmla="*/ 3909 h 708314"/>
                <a:gd name="connsiteX9" fmla="*/ 463884 w 1465533"/>
                <a:gd name="connsiteY9" fmla="*/ 17140 h 708314"/>
                <a:gd name="connsiteX0" fmla="*/ 463884 w 1467792"/>
                <a:gd name="connsiteY0" fmla="*/ 17140 h 717887"/>
                <a:gd name="connsiteX1" fmla="*/ 272653 w 1467792"/>
                <a:gd name="connsiteY1" fmla="*/ 226210 h 717887"/>
                <a:gd name="connsiteX2" fmla="*/ 2582 w 1467792"/>
                <a:gd name="connsiteY2" fmla="*/ 418096 h 717887"/>
                <a:gd name="connsiteX3" fmla="*/ 155251 w 1467792"/>
                <a:gd name="connsiteY3" fmla="*/ 630085 h 717887"/>
                <a:gd name="connsiteX4" fmla="*/ 426797 w 1467792"/>
                <a:gd name="connsiteY4" fmla="*/ 715423 h 717887"/>
                <a:gd name="connsiteX5" fmla="*/ 1341867 w 1467792"/>
                <a:gd name="connsiteY5" fmla="*/ 665886 h 717887"/>
                <a:gd name="connsiteX6" fmla="*/ 1441056 w 1467792"/>
                <a:gd name="connsiteY6" fmla="*/ 270752 h 717887"/>
                <a:gd name="connsiteX7" fmla="*/ 1204379 w 1467792"/>
                <a:gd name="connsiteY7" fmla="*/ 34465 h 717887"/>
                <a:gd name="connsiteX8" fmla="*/ 877879 w 1467792"/>
                <a:gd name="connsiteY8" fmla="*/ 3909 h 717887"/>
                <a:gd name="connsiteX9" fmla="*/ 463884 w 1467792"/>
                <a:gd name="connsiteY9" fmla="*/ 17140 h 717887"/>
                <a:gd name="connsiteX0" fmla="*/ 467587 w 1471495"/>
                <a:gd name="connsiteY0" fmla="*/ 17140 h 717887"/>
                <a:gd name="connsiteX1" fmla="*/ 276356 w 1471495"/>
                <a:gd name="connsiteY1" fmla="*/ 226210 h 717887"/>
                <a:gd name="connsiteX2" fmla="*/ 6285 w 1471495"/>
                <a:gd name="connsiteY2" fmla="*/ 418096 h 717887"/>
                <a:gd name="connsiteX3" fmla="*/ 117468 w 1471495"/>
                <a:gd name="connsiteY3" fmla="*/ 633268 h 717887"/>
                <a:gd name="connsiteX4" fmla="*/ 430500 w 1471495"/>
                <a:gd name="connsiteY4" fmla="*/ 715423 h 717887"/>
                <a:gd name="connsiteX5" fmla="*/ 1345570 w 1471495"/>
                <a:gd name="connsiteY5" fmla="*/ 665886 h 717887"/>
                <a:gd name="connsiteX6" fmla="*/ 1444759 w 1471495"/>
                <a:gd name="connsiteY6" fmla="*/ 270752 h 717887"/>
                <a:gd name="connsiteX7" fmla="*/ 1208082 w 1471495"/>
                <a:gd name="connsiteY7" fmla="*/ 34465 h 717887"/>
                <a:gd name="connsiteX8" fmla="*/ 881582 w 1471495"/>
                <a:gd name="connsiteY8" fmla="*/ 3909 h 717887"/>
                <a:gd name="connsiteX9" fmla="*/ 467587 w 1471495"/>
                <a:gd name="connsiteY9" fmla="*/ 17140 h 717887"/>
                <a:gd name="connsiteX0" fmla="*/ 437440 w 1471495"/>
                <a:gd name="connsiteY0" fmla="*/ 12273 h 732696"/>
                <a:gd name="connsiteX1" fmla="*/ 276356 w 1471495"/>
                <a:gd name="connsiteY1" fmla="*/ 241019 h 732696"/>
                <a:gd name="connsiteX2" fmla="*/ 6285 w 1471495"/>
                <a:gd name="connsiteY2" fmla="*/ 432905 h 732696"/>
                <a:gd name="connsiteX3" fmla="*/ 117468 w 1471495"/>
                <a:gd name="connsiteY3" fmla="*/ 648077 h 732696"/>
                <a:gd name="connsiteX4" fmla="*/ 430500 w 1471495"/>
                <a:gd name="connsiteY4" fmla="*/ 730232 h 732696"/>
                <a:gd name="connsiteX5" fmla="*/ 1345570 w 1471495"/>
                <a:gd name="connsiteY5" fmla="*/ 680695 h 732696"/>
                <a:gd name="connsiteX6" fmla="*/ 1444759 w 1471495"/>
                <a:gd name="connsiteY6" fmla="*/ 285561 h 732696"/>
                <a:gd name="connsiteX7" fmla="*/ 1208082 w 1471495"/>
                <a:gd name="connsiteY7" fmla="*/ 49274 h 732696"/>
                <a:gd name="connsiteX8" fmla="*/ 881582 w 1471495"/>
                <a:gd name="connsiteY8" fmla="*/ 18718 h 732696"/>
                <a:gd name="connsiteX9" fmla="*/ 437440 w 1471495"/>
                <a:gd name="connsiteY9" fmla="*/ 12273 h 732696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08082 w 1471495"/>
                <a:gd name="connsiteY7" fmla="*/ 64541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13735 w 1471495"/>
                <a:gd name="connsiteY7" fmla="*/ 87794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5352 w 1469407"/>
                <a:gd name="connsiteY0" fmla="*/ 27540 h 747963"/>
                <a:gd name="connsiteX1" fmla="*/ 236062 w 1469407"/>
                <a:gd name="connsiteY1" fmla="*/ 246705 h 747963"/>
                <a:gd name="connsiteX2" fmla="*/ 4197 w 1469407"/>
                <a:gd name="connsiteY2" fmla="*/ 448172 h 747963"/>
                <a:gd name="connsiteX3" fmla="*/ 115380 w 1469407"/>
                <a:gd name="connsiteY3" fmla="*/ 663344 h 747963"/>
                <a:gd name="connsiteX4" fmla="*/ 428412 w 1469407"/>
                <a:gd name="connsiteY4" fmla="*/ 745499 h 747963"/>
                <a:gd name="connsiteX5" fmla="*/ 1343482 w 1469407"/>
                <a:gd name="connsiteY5" fmla="*/ 695962 h 747963"/>
                <a:gd name="connsiteX6" fmla="*/ 1442671 w 1469407"/>
                <a:gd name="connsiteY6" fmla="*/ 300828 h 747963"/>
                <a:gd name="connsiteX7" fmla="*/ 1211647 w 1469407"/>
                <a:gd name="connsiteY7" fmla="*/ 87794 h 747963"/>
                <a:gd name="connsiteX8" fmla="*/ 903988 w 1469407"/>
                <a:gd name="connsiteY8" fmla="*/ 0 h 747963"/>
                <a:gd name="connsiteX9" fmla="*/ 435352 w 1469407"/>
                <a:gd name="connsiteY9" fmla="*/ 27540 h 747963"/>
                <a:gd name="connsiteX0" fmla="*/ 287738 w 1469407"/>
                <a:gd name="connsiteY0" fmla="*/ 16581 h 752973"/>
                <a:gd name="connsiteX1" fmla="*/ 236062 w 1469407"/>
                <a:gd name="connsiteY1" fmla="*/ 251715 h 752973"/>
                <a:gd name="connsiteX2" fmla="*/ 4197 w 1469407"/>
                <a:gd name="connsiteY2" fmla="*/ 453182 h 752973"/>
                <a:gd name="connsiteX3" fmla="*/ 115380 w 1469407"/>
                <a:gd name="connsiteY3" fmla="*/ 668354 h 752973"/>
                <a:gd name="connsiteX4" fmla="*/ 428412 w 1469407"/>
                <a:gd name="connsiteY4" fmla="*/ 750509 h 752973"/>
                <a:gd name="connsiteX5" fmla="*/ 1343482 w 1469407"/>
                <a:gd name="connsiteY5" fmla="*/ 700972 h 752973"/>
                <a:gd name="connsiteX6" fmla="*/ 1442671 w 1469407"/>
                <a:gd name="connsiteY6" fmla="*/ 305838 h 752973"/>
                <a:gd name="connsiteX7" fmla="*/ 1211647 w 1469407"/>
                <a:gd name="connsiteY7" fmla="*/ 92804 h 752973"/>
                <a:gd name="connsiteX8" fmla="*/ 903988 w 1469407"/>
                <a:gd name="connsiteY8" fmla="*/ 5010 h 752973"/>
                <a:gd name="connsiteX9" fmla="*/ 287738 w 1469407"/>
                <a:gd name="connsiteY9" fmla="*/ 16581 h 752973"/>
                <a:gd name="connsiteX0" fmla="*/ 284280 w 1465949"/>
                <a:gd name="connsiteY0" fmla="*/ 16581 h 752973"/>
                <a:gd name="connsiteX1" fmla="*/ 153170 w 1465949"/>
                <a:gd name="connsiteY1" fmla="*/ 241755 h 752973"/>
                <a:gd name="connsiteX2" fmla="*/ 739 w 1465949"/>
                <a:gd name="connsiteY2" fmla="*/ 453182 h 752973"/>
                <a:gd name="connsiteX3" fmla="*/ 111922 w 1465949"/>
                <a:gd name="connsiteY3" fmla="*/ 668354 h 752973"/>
                <a:gd name="connsiteX4" fmla="*/ 424954 w 1465949"/>
                <a:gd name="connsiteY4" fmla="*/ 750509 h 752973"/>
                <a:gd name="connsiteX5" fmla="*/ 1340024 w 1465949"/>
                <a:gd name="connsiteY5" fmla="*/ 700972 h 752973"/>
                <a:gd name="connsiteX6" fmla="*/ 1439213 w 1465949"/>
                <a:gd name="connsiteY6" fmla="*/ 305838 h 752973"/>
                <a:gd name="connsiteX7" fmla="*/ 1208189 w 1465949"/>
                <a:gd name="connsiteY7" fmla="*/ 92804 h 752973"/>
                <a:gd name="connsiteX8" fmla="*/ 900530 w 1465949"/>
                <a:gd name="connsiteY8" fmla="*/ 5010 h 752973"/>
                <a:gd name="connsiteX9" fmla="*/ 284280 w 1465949"/>
                <a:gd name="connsiteY9" fmla="*/ 16581 h 752973"/>
                <a:gd name="connsiteX0" fmla="*/ 215678 w 1465949"/>
                <a:gd name="connsiteY0" fmla="*/ 15568 h 755280"/>
                <a:gd name="connsiteX1" fmla="*/ 153170 w 1465949"/>
                <a:gd name="connsiteY1" fmla="*/ 244062 h 755280"/>
                <a:gd name="connsiteX2" fmla="*/ 739 w 1465949"/>
                <a:gd name="connsiteY2" fmla="*/ 455489 h 755280"/>
                <a:gd name="connsiteX3" fmla="*/ 111922 w 1465949"/>
                <a:gd name="connsiteY3" fmla="*/ 670661 h 755280"/>
                <a:gd name="connsiteX4" fmla="*/ 424954 w 1465949"/>
                <a:gd name="connsiteY4" fmla="*/ 752816 h 755280"/>
                <a:gd name="connsiteX5" fmla="*/ 1340024 w 1465949"/>
                <a:gd name="connsiteY5" fmla="*/ 703279 h 755280"/>
                <a:gd name="connsiteX6" fmla="*/ 1439213 w 1465949"/>
                <a:gd name="connsiteY6" fmla="*/ 308145 h 755280"/>
                <a:gd name="connsiteX7" fmla="*/ 1208189 w 1465949"/>
                <a:gd name="connsiteY7" fmla="*/ 95111 h 755280"/>
                <a:gd name="connsiteX8" fmla="*/ 900530 w 1465949"/>
                <a:gd name="connsiteY8" fmla="*/ 7317 h 755280"/>
                <a:gd name="connsiteX9" fmla="*/ 215678 w 1465949"/>
                <a:gd name="connsiteY9" fmla="*/ 15568 h 755280"/>
                <a:gd name="connsiteX0" fmla="*/ 158423 w 1408694"/>
                <a:gd name="connsiteY0" fmla="*/ 15568 h 755280"/>
                <a:gd name="connsiteX1" fmla="*/ 95915 w 1408694"/>
                <a:gd name="connsiteY1" fmla="*/ 244062 h 755280"/>
                <a:gd name="connsiteX2" fmla="*/ 9068 w 1408694"/>
                <a:gd name="connsiteY2" fmla="*/ 472501 h 755280"/>
                <a:gd name="connsiteX3" fmla="*/ 54667 w 1408694"/>
                <a:gd name="connsiteY3" fmla="*/ 670661 h 755280"/>
                <a:gd name="connsiteX4" fmla="*/ 367699 w 1408694"/>
                <a:gd name="connsiteY4" fmla="*/ 752816 h 755280"/>
                <a:gd name="connsiteX5" fmla="*/ 1282769 w 1408694"/>
                <a:gd name="connsiteY5" fmla="*/ 703279 h 755280"/>
                <a:gd name="connsiteX6" fmla="*/ 1381958 w 1408694"/>
                <a:gd name="connsiteY6" fmla="*/ 308145 h 755280"/>
                <a:gd name="connsiteX7" fmla="*/ 1150934 w 1408694"/>
                <a:gd name="connsiteY7" fmla="*/ 95111 h 755280"/>
                <a:gd name="connsiteX8" fmla="*/ 843275 w 1408694"/>
                <a:gd name="connsiteY8" fmla="*/ 7317 h 755280"/>
                <a:gd name="connsiteX9" fmla="*/ 158423 w 1408694"/>
                <a:gd name="connsiteY9" fmla="*/ 15568 h 755280"/>
                <a:gd name="connsiteX0" fmla="*/ 151540 w 1401811"/>
                <a:gd name="connsiteY0" fmla="*/ 15568 h 755280"/>
                <a:gd name="connsiteX1" fmla="*/ 89032 w 1401811"/>
                <a:gd name="connsiteY1" fmla="*/ 244062 h 755280"/>
                <a:gd name="connsiteX2" fmla="*/ 2185 w 1401811"/>
                <a:gd name="connsiteY2" fmla="*/ 472501 h 755280"/>
                <a:gd name="connsiteX3" fmla="*/ 67073 w 1401811"/>
                <a:gd name="connsiteY3" fmla="*/ 640039 h 755280"/>
                <a:gd name="connsiteX4" fmla="*/ 360816 w 1401811"/>
                <a:gd name="connsiteY4" fmla="*/ 752816 h 755280"/>
                <a:gd name="connsiteX5" fmla="*/ 1275886 w 1401811"/>
                <a:gd name="connsiteY5" fmla="*/ 703279 h 755280"/>
                <a:gd name="connsiteX6" fmla="*/ 1375075 w 1401811"/>
                <a:gd name="connsiteY6" fmla="*/ 308145 h 755280"/>
                <a:gd name="connsiteX7" fmla="*/ 1144051 w 1401811"/>
                <a:gd name="connsiteY7" fmla="*/ 95111 h 755280"/>
                <a:gd name="connsiteX8" fmla="*/ 836392 w 1401811"/>
                <a:gd name="connsiteY8" fmla="*/ 7317 h 755280"/>
                <a:gd name="connsiteX9" fmla="*/ 151540 w 1401811"/>
                <a:gd name="connsiteY9" fmla="*/ 15568 h 755280"/>
                <a:gd name="connsiteX0" fmla="*/ 154312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154312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235452 w 1404583"/>
                <a:gd name="connsiteY7" fmla="*/ 78019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256 w 1404370"/>
                <a:gd name="connsiteY0" fmla="*/ 8251 h 747963"/>
                <a:gd name="connsiteX1" fmla="*/ 127207 w 1404370"/>
                <a:gd name="connsiteY1" fmla="*/ 62648 h 747963"/>
                <a:gd name="connsiteX2" fmla="*/ 4744 w 1404370"/>
                <a:gd name="connsiteY2" fmla="*/ 465184 h 747963"/>
                <a:gd name="connsiteX3" fmla="*/ 69632 w 1404370"/>
                <a:gd name="connsiteY3" fmla="*/ 632722 h 747963"/>
                <a:gd name="connsiteX4" fmla="*/ 363375 w 1404370"/>
                <a:gd name="connsiteY4" fmla="*/ 745499 h 747963"/>
                <a:gd name="connsiteX5" fmla="*/ 1278445 w 1404370"/>
                <a:gd name="connsiteY5" fmla="*/ 695962 h 747963"/>
                <a:gd name="connsiteX6" fmla="*/ 1377634 w 1404370"/>
                <a:gd name="connsiteY6" fmla="*/ 300828 h 747963"/>
                <a:gd name="connsiteX7" fmla="*/ 1235239 w 1404370"/>
                <a:gd name="connsiteY7" fmla="*/ 64951 h 747963"/>
                <a:gd name="connsiteX8" fmla="*/ 838951 w 1404370"/>
                <a:gd name="connsiteY8" fmla="*/ 0 h 747963"/>
                <a:gd name="connsiteX9" fmla="*/ 231256 w 1404370"/>
                <a:gd name="connsiteY9" fmla="*/ 8251 h 747963"/>
                <a:gd name="connsiteX0" fmla="*/ 215386 w 1388500"/>
                <a:gd name="connsiteY0" fmla="*/ 8251 h 747963"/>
                <a:gd name="connsiteX1" fmla="*/ 111337 w 1388500"/>
                <a:gd name="connsiteY1" fmla="*/ 62648 h 747963"/>
                <a:gd name="connsiteX2" fmla="*/ 11592 w 1388500"/>
                <a:gd name="connsiteY2" fmla="*/ 300323 h 747963"/>
                <a:gd name="connsiteX3" fmla="*/ 53762 w 1388500"/>
                <a:gd name="connsiteY3" fmla="*/ 632722 h 747963"/>
                <a:gd name="connsiteX4" fmla="*/ 347505 w 1388500"/>
                <a:gd name="connsiteY4" fmla="*/ 745499 h 747963"/>
                <a:gd name="connsiteX5" fmla="*/ 1262575 w 1388500"/>
                <a:gd name="connsiteY5" fmla="*/ 695962 h 747963"/>
                <a:gd name="connsiteX6" fmla="*/ 1361764 w 1388500"/>
                <a:gd name="connsiteY6" fmla="*/ 300828 h 747963"/>
                <a:gd name="connsiteX7" fmla="*/ 1219369 w 1388500"/>
                <a:gd name="connsiteY7" fmla="*/ 64951 h 747963"/>
                <a:gd name="connsiteX8" fmla="*/ 823081 w 1388500"/>
                <a:gd name="connsiteY8" fmla="*/ 0 h 747963"/>
                <a:gd name="connsiteX9" fmla="*/ 215386 w 1388500"/>
                <a:gd name="connsiteY9" fmla="*/ 8251 h 747963"/>
                <a:gd name="connsiteX0" fmla="*/ 216608 w 1389722"/>
                <a:gd name="connsiteY0" fmla="*/ 8251 h 747963"/>
                <a:gd name="connsiteX1" fmla="*/ 112559 w 1389722"/>
                <a:gd name="connsiteY1" fmla="*/ 62648 h 747963"/>
                <a:gd name="connsiteX2" fmla="*/ 12814 w 1389722"/>
                <a:gd name="connsiteY2" fmla="*/ 300323 h 747963"/>
                <a:gd name="connsiteX3" fmla="*/ 54984 w 1389722"/>
                <a:gd name="connsiteY3" fmla="*/ 632722 h 747963"/>
                <a:gd name="connsiteX4" fmla="*/ 348727 w 1389722"/>
                <a:gd name="connsiteY4" fmla="*/ 745499 h 747963"/>
                <a:gd name="connsiteX5" fmla="*/ 1263797 w 1389722"/>
                <a:gd name="connsiteY5" fmla="*/ 695962 h 747963"/>
                <a:gd name="connsiteX6" fmla="*/ 1362986 w 1389722"/>
                <a:gd name="connsiteY6" fmla="*/ 300828 h 747963"/>
                <a:gd name="connsiteX7" fmla="*/ 1220591 w 1389722"/>
                <a:gd name="connsiteY7" fmla="*/ 64951 h 747963"/>
                <a:gd name="connsiteX8" fmla="*/ 824303 w 1389722"/>
                <a:gd name="connsiteY8" fmla="*/ 0 h 747963"/>
                <a:gd name="connsiteX9" fmla="*/ 216608 w 1389722"/>
                <a:gd name="connsiteY9" fmla="*/ 8251 h 747963"/>
                <a:gd name="connsiteX0" fmla="*/ 216608 w 1389722"/>
                <a:gd name="connsiteY0" fmla="*/ 79781 h 819493"/>
                <a:gd name="connsiteX1" fmla="*/ 112559 w 1389722"/>
                <a:gd name="connsiteY1" fmla="*/ 134178 h 819493"/>
                <a:gd name="connsiteX2" fmla="*/ 12814 w 1389722"/>
                <a:gd name="connsiteY2" fmla="*/ 371853 h 819493"/>
                <a:gd name="connsiteX3" fmla="*/ 54984 w 1389722"/>
                <a:gd name="connsiteY3" fmla="*/ 704252 h 819493"/>
                <a:gd name="connsiteX4" fmla="*/ 348727 w 1389722"/>
                <a:gd name="connsiteY4" fmla="*/ 817029 h 819493"/>
                <a:gd name="connsiteX5" fmla="*/ 1263797 w 1389722"/>
                <a:gd name="connsiteY5" fmla="*/ 767492 h 819493"/>
                <a:gd name="connsiteX6" fmla="*/ 1362986 w 1389722"/>
                <a:gd name="connsiteY6" fmla="*/ 372358 h 819493"/>
                <a:gd name="connsiteX7" fmla="*/ 1301587 w 1389722"/>
                <a:gd name="connsiteY7" fmla="*/ 11721 h 819493"/>
                <a:gd name="connsiteX8" fmla="*/ 824303 w 1389722"/>
                <a:gd name="connsiteY8" fmla="*/ 71530 h 819493"/>
                <a:gd name="connsiteX9" fmla="*/ 216608 w 1389722"/>
                <a:gd name="connsiteY9" fmla="*/ 79781 h 819493"/>
                <a:gd name="connsiteX0" fmla="*/ 216608 w 1400780"/>
                <a:gd name="connsiteY0" fmla="*/ 79781 h 820631"/>
                <a:gd name="connsiteX1" fmla="*/ 112559 w 1400780"/>
                <a:gd name="connsiteY1" fmla="*/ 134178 h 820631"/>
                <a:gd name="connsiteX2" fmla="*/ 12814 w 1400780"/>
                <a:gd name="connsiteY2" fmla="*/ 371853 h 820631"/>
                <a:gd name="connsiteX3" fmla="*/ 54984 w 1400780"/>
                <a:gd name="connsiteY3" fmla="*/ 704252 h 820631"/>
                <a:gd name="connsiteX4" fmla="*/ 348727 w 1400780"/>
                <a:gd name="connsiteY4" fmla="*/ 817029 h 820631"/>
                <a:gd name="connsiteX5" fmla="*/ 1263797 w 1400780"/>
                <a:gd name="connsiteY5" fmla="*/ 767492 h 820631"/>
                <a:gd name="connsiteX6" fmla="*/ 1378790 w 1400780"/>
                <a:gd name="connsiteY6" fmla="*/ 350080 h 820631"/>
                <a:gd name="connsiteX7" fmla="*/ 1301587 w 1400780"/>
                <a:gd name="connsiteY7" fmla="*/ 11721 h 820631"/>
                <a:gd name="connsiteX8" fmla="*/ 824303 w 1400780"/>
                <a:gd name="connsiteY8" fmla="*/ 71530 h 820631"/>
                <a:gd name="connsiteX9" fmla="*/ 216608 w 1400780"/>
                <a:gd name="connsiteY9" fmla="*/ 79781 h 820631"/>
                <a:gd name="connsiteX0" fmla="*/ 216608 w 1388697"/>
                <a:gd name="connsiteY0" fmla="*/ 79781 h 820631"/>
                <a:gd name="connsiteX1" fmla="*/ 112559 w 1388697"/>
                <a:gd name="connsiteY1" fmla="*/ 134178 h 820631"/>
                <a:gd name="connsiteX2" fmla="*/ 12814 w 1388697"/>
                <a:gd name="connsiteY2" fmla="*/ 371853 h 820631"/>
                <a:gd name="connsiteX3" fmla="*/ 54984 w 1388697"/>
                <a:gd name="connsiteY3" fmla="*/ 704252 h 820631"/>
                <a:gd name="connsiteX4" fmla="*/ 348727 w 1388697"/>
                <a:gd name="connsiteY4" fmla="*/ 817029 h 820631"/>
                <a:gd name="connsiteX5" fmla="*/ 1263797 w 1388697"/>
                <a:gd name="connsiteY5" fmla="*/ 767492 h 820631"/>
                <a:gd name="connsiteX6" fmla="*/ 1378790 w 1388697"/>
                <a:gd name="connsiteY6" fmla="*/ 350080 h 820631"/>
                <a:gd name="connsiteX7" fmla="*/ 1301587 w 1388697"/>
                <a:gd name="connsiteY7" fmla="*/ 11721 h 820631"/>
                <a:gd name="connsiteX8" fmla="*/ 824303 w 1388697"/>
                <a:gd name="connsiteY8" fmla="*/ 71530 h 820631"/>
                <a:gd name="connsiteX9" fmla="*/ 216608 w 1388697"/>
                <a:gd name="connsiteY9" fmla="*/ 79781 h 820631"/>
                <a:gd name="connsiteX0" fmla="*/ 216608 w 1391225"/>
                <a:gd name="connsiteY0" fmla="*/ 79781 h 826967"/>
                <a:gd name="connsiteX1" fmla="*/ 112559 w 1391225"/>
                <a:gd name="connsiteY1" fmla="*/ 134178 h 826967"/>
                <a:gd name="connsiteX2" fmla="*/ 12814 w 1391225"/>
                <a:gd name="connsiteY2" fmla="*/ 371853 h 826967"/>
                <a:gd name="connsiteX3" fmla="*/ 54984 w 1391225"/>
                <a:gd name="connsiteY3" fmla="*/ 704252 h 826967"/>
                <a:gd name="connsiteX4" fmla="*/ 348727 w 1391225"/>
                <a:gd name="connsiteY4" fmla="*/ 817029 h 826967"/>
                <a:gd name="connsiteX5" fmla="*/ 1270711 w 1391225"/>
                <a:gd name="connsiteY5" fmla="*/ 780860 h 826967"/>
                <a:gd name="connsiteX6" fmla="*/ 1378790 w 1391225"/>
                <a:gd name="connsiteY6" fmla="*/ 350080 h 826967"/>
                <a:gd name="connsiteX7" fmla="*/ 1301587 w 1391225"/>
                <a:gd name="connsiteY7" fmla="*/ 11721 h 826967"/>
                <a:gd name="connsiteX8" fmla="*/ 824303 w 1391225"/>
                <a:gd name="connsiteY8" fmla="*/ 71530 h 826967"/>
                <a:gd name="connsiteX9" fmla="*/ 216608 w 1391225"/>
                <a:gd name="connsiteY9" fmla="*/ 79781 h 826967"/>
                <a:gd name="connsiteX0" fmla="*/ 216608 w 1379141"/>
                <a:gd name="connsiteY0" fmla="*/ 79781 h 826967"/>
                <a:gd name="connsiteX1" fmla="*/ 112559 w 1379141"/>
                <a:gd name="connsiteY1" fmla="*/ 134178 h 826967"/>
                <a:gd name="connsiteX2" fmla="*/ 12814 w 1379141"/>
                <a:gd name="connsiteY2" fmla="*/ 371853 h 826967"/>
                <a:gd name="connsiteX3" fmla="*/ 54984 w 1379141"/>
                <a:gd name="connsiteY3" fmla="*/ 704252 h 826967"/>
                <a:gd name="connsiteX4" fmla="*/ 348727 w 1379141"/>
                <a:gd name="connsiteY4" fmla="*/ 817029 h 826967"/>
                <a:gd name="connsiteX5" fmla="*/ 1270711 w 1379141"/>
                <a:gd name="connsiteY5" fmla="*/ 780860 h 826967"/>
                <a:gd name="connsiteX6" fmla="*/ 1378790 w 1379141"/>
                <a:gd name="connsiteY6" fmla="*/ 350080 h 826967"/>
                <a:gd name="connsiteX7" fmla="*/ 1301587 w 1379141"/>
                <a:gd name="connsiteY7" fmla="*/ 11721 h 826967"/>
                <a:gd name="connsiteX8" fmla="*/ 824303 w 1379141"/>
                <a:gd name="connsiteY8" fmla="*/ 71530 h 826967"/>
                <a:gd name="connsiteX9" fmla="*/ 216608 w 1379141"/>
                <a:gd name="connsiteY9" fmla="*/ 79781 h 826967"/>
                <a:gd name="connsiteX0" fmla="*/ 216608 w 1379281"/>
                <a:gd name="connsiteY0" fmla="*/ 79781 h 826967"/>
                <a:gd name="connsiteX1" fmla="*/ 112559 w 1379281"/>
                <a:gd name="connsiteY1" fmla="*/ 134178 h 826967"/>
                <a:gd name="connsiteX2" fmla="*/ 12814 w 1379281"/>
                <a:gd name="connsiteY2" fmla="*/ 371853 h 826967"/>
                <a:gd name="connsiteX3" fmla="*/ 54984 w 1379281"/>
                <a:gd name="connsiteY3" fmla="*/ 704252 h 826967"/>
                <a:gd name="connsiteX4" fmla="*/ 348727 w 1379281"/>
                <a:gd name="connsiteY4" fmla="*/ 817029 h 826967"/>
                <a:gd name="connsiteX5" fmla="*/ 1270711 w 1379281"/>
                <a:gd name="connsiteY5" fmla="*/ 780860 h 826967"/>
                <a:gd name="connsiteX6" fmla="*/ 1378790 w 1379281"/>
                <a:gd name="connsiteY6" fmla="*/ 350080 h 826967"/>
                <a:gd name="connsiteX7" fmla="*/ 1301587 w 1379281"/>
                <a:gd name="connsiteY7" fmla="*/ 11721 h 826967"/>
                <a:gd name="connsiteX8" fmla="*/ 824303 w 1379281"/>
                <a:gd name="connsiteY8" fmla="*/ 71530 h 826967"/>
                <a:gd name="connsiteX9" fmla="*/ 216608 w 1379281"/>
                <a:gd name="connsiteY9" fmla="*/ 79781 h 826967"/>
                <a:gd name="connsiteX0" fmla="*/ 216608 w 1383421"/>
                <a:gd name="connsiteY0" fmla="*/ 79781 h 826967"/>
                <a:gd name="connsiteX1" fmla="*/ 112559 w 1383421"/>
                <a:gd name="connsiteY1" fmla="*/ 134178 h 826967"/>
                <a:gd name="connsiteX2" fmla="*/ 12814 w 1383421"/>
                <a:gd name="connsiteY2" fmla="*/ 371853 h 826967"/>
                <a:gd name="connsiteX3" fmla="*/ 54984 w 1383421"/>
                <a:gd name="connsiteY3" fmla="*/ 704252 h 826967"/>
                <a:gd name="connsiteX4" fmla="*/ 348727 w 1383421"/>
                <a:gd name="connsiteY4" fmla="*/ 817029 h 826967"/>
                <a:gd name="connsiteX5" fmla="*/ 1270711 w 1383421"/>
                <a:gd name="connsiteY5" fmla="*/ 780860 h 826967"/>
                <a:gd name="connsiteX6" fmla="*/ 1378790 w 1383421"/>
                <a:gd name="connsiteY6" fmla="*/ 350080 h 826967"/>
                <a:gd name="connsiteX7" fmla="*/ 1301587 w 1383421"/>
                <a:gd name="connsiteY7" fmla="*/ 11721 h 826967"/>
                <a:gd name="connsiteX8" fmla="*/ 824303 w 1383421"/>
                <a:gd name="connsiteY8" fmla="*/ 71530 h 826967"/>
                <a:gd name="connsiteX9" fmla="*/ 216608 w 1383421"/>
                <a:gd name="connsiteY9" fmla="*/ 79781 h 826967"/>
                <a:gd name="connsiteX0" fmla="*/ 216608 w 1379141"/>
                <a:gd name="connsiteY0" fmla="*/ 59582 h 806768"/>
                <a:gd name="connsiteX1" fmla="*/ 112559 w 1379141"/>
                <a:gd name="connsiteY1" fmla="*/ 113979 h 806768"/>
                <a:gd name="connsiteX2" fmla="*/ 12814 w 1379141"/>
                <a:gd name="connsiteY2" fmla="*/ 351654 h 806768"/>
                <a:gd name="connsiteX3" fmla="*/ 54984 w 1379141"/>
                <a:gd name="connsiteY3" fmla="*/ 684053 h 806768"/>
                <a:gd name="connsiteX4" fmla="*/ 348727 w 1379141"/>
                <a:gd name="connsiteY4" fmla="*/ 796830 h 806768"/>
                <a:gd name="connsiteX5" fmla="*/ 1270711 w 1379141"/>
                <a:gd name="connsiteY5" fmla="*/ 760661 h 806768"/>
                <a:gd name="connsiteX6" fmla="*/ 1378790 w 1379141"/>
                <a:gd name="connsiteY6" fmla="*/ 329881 h 806768"/>
                <a:gd name="connsiteX7" fmla="*/ 1280844 w 1379141"/>
                <a:gd name="connsiteY7" fmla="*/ 13800 h 806768"/>
                <a:gd name="connsiteX8" fmla="*/ 824303 w 1379141"/>
                <a:gd name="connsiteY8" fmla="*/ 51331 h 806768"/>
                <a:gd name="connsiteX9" fmla="*/ 216608 w 1379141"/>
                <a:gd name="connsiteY9" fmla="*/ 59582 h 806768"/>
                <a:gd name="connsiteX0" fmla="*/ 216608 w 1379141"/>
                <a:gd name="connsiteY0" fmla="*/ 59582 h 806768"/>
                <a:gd name="connsiteX1" fmla="*/ 112559 w 1379141"/>
                <a:gd name="connsiteY1" fmla="*/ 113979 h 806768"/>
                <a:gd name="connsiteX2" fmla="*/ 12814 w 1379141"/>
                <a:gd name="connsiteY2" fmla="*/ 351654 h 806768"/>
                <a:gd name="connsiteX3" fmla="*/ 54984 w 1379141"/>
                <a:gd name="connsiteY3" fmla="*/ 684053 h 806768"/>
                <a:gd name="connsiteX4" fmla="*/ 348727 w 1379141"/>
                <a:gd name="connsiteY4" fmla="*/ 796830 h 806768"/>
                <a:gd name="connsiteX5" fmla="*/ 1270711 w 1379141"/>
                <a:gd name="connsiteY5" fmla="*/ 760661 h 806768"/>
                <a:gd name="connsiteX6" fmla="*/ 1378790 w 1379141"/>
                <a:gd name="connsiteY6" fmla="*/ 329881 h 806768"/>
                <a:gd name="connsiteX7" fmla="*/ 1280844 w 1379141"/>
                <a:gd name="connsiteY7" fmla="*/ 13800 h 806768"/>
                <a:gd name="connsiteX8" fmla="*/ 824303 w 1379141"/>
                <a:gd name="connsiteY8" fmla="*/ 51331 h 806768"/>
                <a:gd name="connsiteX9" fmla="*/ 216608 w 1379141"/>
                <a:gd name="connsiteY9" fmla="*/ 59582 h 80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9141" h="806768">
                  <a:moveTo>
                    <a:pt x="216608" y="59582"/>
                  </a:moveTo>
                  <a:cubicBezTo>
                    <a:pt x="97984" y="70023"/>
                    <a:pt x="146525" y="65300"/>
                    <a:pt x="112559" y="113979"/>
                  </a:cubicBezTo>
                  <a:cubicBezTo>
                    <a:pt x="78593" y="162658"/>
                    <a:pt x="25373" y="149706"/>
                    <a:pt x="12814" y="351654"/>
                  </a:cubicBezTo>
                  <a:cubicBezTo>
                    <a:pt x="255" y="553602"/>
                    <a:pt x="-21645" y="640069"/>
                    <a:pt x="54984" y="684053"/>
                  </a:cubicBezTo>
                  <a:cubicBezTo>
                    <a:pt x="99551" y="702915"/>
                    <a:pt x="160041" y="781314"/>
                    <a:pt x="348727" y="796830"/>
                  </a:cubicBezTo>
                  <a:cubicBezTo>
                    <a:pt x="812788" y="793482"/>
                    <a:pt x="1165213" y="838487"/>
                    <a:pt x="1270711" y="760661"/>
                  </a:cubicBezTo>
                  <a:cubicBezTo>
                    <a:pt x="1376209" y="682835"/>
                    <a:pt x="1380962" y="491721"/>
                    <a:pt x="1378790" y="329881"/>
                  </a:cubicBezTo>
                  <a:cubicBezTo>
                    <a:pt x="1373459" y="210569"/>
                    <a:pt x="1340858" y="86687"/>
                    <a:pt x="1280844" y="13800"/>
                  </a:cubicBezTo>
                  <a:cubicBezTo>
                    <a:pt x="1177821" y="-34285"/>
                    <a:pt x="885108" y="59362"/>
                    <a:pt x="824303" y="51331"/>
                  </a:cubicBezTo>
                  <a:cubicBezTo>
                    <a:pt x="701546" y="58788"/>
                    <a:pt x="335232" y="49141"/>
                    <a:pt x="216608" y="5958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395" name="Straight Connector 394">
              <a:extLst>
                <a:ext uri="{FF2B5EF4-FFF2-40B4-BE49-F238E27FC236}">
                  <a16:creationId xmlns:a16="http://schemas.microsoft.com/office/drawing/2014/main" id="{30797965-398A-FB44-BD66-6A191636994E}"/>
                </a:ext>
              </a:extLst>
            </p:cNvPr>
            <p:cNvCxnSpPr>
              <a:cxnSpLocks/>
              <a:stCxn id="406" idx="0"/>
            </p:cNvCxnSpPr>
            <p:nvPr/>
          </p:nvCxnSpPr>
          <p:spPr>
            <a:xfrm flipH="1" flipV="1">
              <a:off x="8591314" y="5631767"/>
              <a:ext cx="66596" cy="250904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6" name="Straight Connector 395">
              <a:extLst>
                <a:ext uri="{FF2B5EF4-FFF2-40B4-BE49-F238E27FC236}">
                  <a16:creationId xmlns:a16="http://schemas.microsoft.com/office/drawing/2014/main" id="{699512ED-933A-D34A-8CC8-9DA165A7BE77}"/>
                </a:ext>
              </a:extLst>
            </p:cNvPr>
            <p:cNvCxnSpPr>
              <a:cxnSpLocks/>
              <a:stCxn id="450" idx="9"/>
            </p:cNvCxnSpPr>
            <p:nvPr/>
          </p:nvCxnSpPr>
          <p:spPr>
            <a:xfrm>
              <a:off x="8270073" y="5586838"/>
              <a:ext cx="387156" cy="322925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7" name="Straight Connector 396">
              <a:extLst>
                <a:ext uri="{FF2B5EF4-FFF2-40B4-BE49-F238E27FC236}">
                  <a16:creationId xmlns:a16="http://schemas.microsoft.com/office/drawing/2014/main" id="{856BB82B-8297-2842-A3D6-F232E57A88C9}"/>
                </a:ext>
              </a:extLst>
            </p:cNvPr>
            <p:cNvCxnSpPr>
              <a:cxnSpLocks/>
              <a:stCxn id="450" idx="2"/>
            </p:cNvCxnSpPr>
            <p:nvPr/>
          </p:nvCxnSpPr>
          <p:spPr>
            <a:xfrm>
              <a:off x="8269779" y="5582623"/>
              <a:ext cx="334505" cy="4198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8" name="Straight Connector 397">
              <a:extLst>
                <a:ext uri="{FF2B5EF4-FFF2-40B4-BE49-F238E27FC236}">
                  <a16:creationId xmlns:a16="http://schemas.microsoft.com/office/drawing/2014/main" id="{70708A4A-E7CD-9242-A059-A980B0615DD0}"/>
                </a:ext>
              </a:extLst>
            </p:cNvPr>
            <p:cNvCxnSpPr>
              <a:cxnSpLocks/>
              <a:endCxn id="411" idx="2"/>
            </p:cNvCxnSpPr>
            <p:nvPr/>
          </p:nvCxnSpPr>
          <p:spPr>
            <a:xfrm>
              <a:off x="8289329" y="5888859"/>
              <a:ext cx="368013" cy="3124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9" name="Straight Connector 398">
              <a:extLst>
                <a:ext uri="{FF2B5EF4-FFF2-40B4-BE49-F238E27FC236}">
                  <a16:creationId xmlns:a16="http://schemas.microsoft.com/office/drawing/2014/main" id="{232EC5A5-66D8-6243-932B-3E866D67F057}"/>
                </a:ext>
              </a:extLst>
            </p:cNvPr>
            <p:cNvCxnSpPr>
              <a:cxnSpLocks/>
              <a:stCxn id="420" idx="4"/>
              <a:endCxn id="457" idx="2"/>
            </p:cNvCxnSpPr>
            <p:nvPr/>
          </p:nvCxnSpPr>
          <p:spPr>
            <a:xfrm flipH="1">
              <a:off x="8269832" y="5614796"/>
              <a:ext cx="515" cy="24859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0" name="Straight Connector 399">
              <a:extLst>
                <a:ext uri="{FF2B5EF4-FFF2-40B4-BE49-F238E27FC236}">
                  <a16:creationId xmlns:a16="http://schemas.microsoft.com/office/drawing/2014/main" id="{0404EDF9-60B5-BD47-8D9B-5254306BFBF4}"/>
                </a:ext>
              </a:extLst>
            </p:cNvPr>
            <p:cNvCxnSpPr/>
            <p:nvPr/>
          </p:nvCxnSpPr>
          <p:spPr>
            <a:xfrm flipV="1">
              <a:off x="8289330" y="5631766"/>
              <a:ext cx="317903" cy="25709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01" name="Group 400">
              <a:extLst>
                <a:ext uri="{FF2B5EF4-FFF2-40B4-BE49-F238E27FC236}">
                  <a16:creationId xmlns:a16="http://schemas.microsoft.com/office/drawing/2014/main" id="{C07E04D4-47F1-8148-BB46-A8FC1BB3B47E}"/>
                </a:ext>
              </a:extLst>
            </p:cNvPr>
            <p:cNvGrpSpPr/>
            <p:nvPr/>
          </p:nvGrpSpPr>
          <p:grpSpPr>
            <a:xfrm>
              <a:off x="8178961" y="5824636"/>
              <a:ext cx="182938" cy="111323"/>
              <a:chOff x="7493876" y="2774731"/>
              <a:chExt cx="1481958" cy="894622"/>
            </a:xfrm>
          </p:grpSpPr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4A784D18-EA37-EF48-9CBC-160BA35B30C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52" name="Oval 451">
                <a:extLst>
                  <a:ext uri="{FF2B5EF4-FFF2-40B4-BE49-F238E27FC236}">
                    <a16:creationId xmlns:a16="http://schemas.microsoft.com/office/drawing/2014/main" id="{1CA87B4B-A0F0-3D46-9E44-C1C2959E0F9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53" name="Group 452">
                <a:extLst>
                  <a:ext uri="{FF2B5EF4-FFF2-40B4-BE49-F238E27FC236}">
                    <a16:creationId xmlns:a16="http://schemas.microsoft.com/office/drawing/2014/main" id="{74189EF8-E7FF-AB4A-BA62-5DB9921983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CEC71DD0-0B2E-1248-A7BD-84F849DE4C2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5" name="Freeform 454">
                  <a:extLst>
                    <a:ext uri="{FF2B5EF4-FFF2-40B4-BE49-F238E27FC236}">
                      <a16:creationId xmlns:a16="http://schemas.microsoft.com/office/drawing/2014/main" id="{842896F0-3379-514F-9F30-147255ED1B3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DF533D3E-874B-AE4D-BDC9-D36654D7F6F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7" name="Freeform 456">
                  <a:extLst>
                    <a:ext uri="{FF2B5EF4-FFF2-40B4-BE49-F238E27FC236}">
                      <a16:creationId xmlns:a16="http://schemas.microsoft.com/office/drawing/2014/main" id="{086B087A-76A7-4B45-A6FB-FAD6A1B049A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2" name="Group 401">
              <a:extLst>
                <a:ext uri="{FF2B5EF4-FFF2-40B4-BE49-F238E27FC236}">
                  <a16:creationId xmlns:a16="http://schemas.microsoft.com/office/drawing/2014/main" id="{8306A9E7-F602-C248-936A-3419F9379CCE}"/>
                </a:ext>
              </a:extLst>
            </p:cNvPr>
            <p:cNvGrpSpPr/>
            <p:nvPr/>
          </p:nvGrpSpPr>
          <p:grpSpPr>
            <a:xfrm>
              <a:off x="8182762" y="5545189"/>
              <a:ext cx="175179" cy="107525"/>
              <a:chOff x="7493876" y="2774731"/>
              <a:chExt cx="1481958" cy="894622"/>
            </a:xfrm>
          </p:grpSpPr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2654CBB9-CAE4-9846-9F19-53B086AB5B6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20" name="Oval 419">
                <a:extLst>
                  <a:ext uri="{FF2B5EF4-FFF2-40B4-BE49-F238E27FC236}">
                    <a16:creationId xmlns:a16="http://schemas.microsoft.com/office/drawing/2014/main" id="{C64FA96F-2245-DD4B-8051-5E7BFB3281E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21" name="Group 420">
                <a:extLst>
                  <a:ext uri="{FF2B5EF4-FFF2-40B4-BE49-F238E27FC236}">
                    <a16:creationId xmlns:a16="http://schemas.microsoft.com/office/drawing/2014/main" id="{DD2D5F95-F11D-834F-93D0-BE45F64CF6B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D01DDC80-03E8-9541-A83D-7EF6E013EE1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3" name="Freeform 422">
                  <a:extLst>
                    <a:ext uri="{FF2B5EF4-FFF2-40B4-BE49-F238E27FC236}">
                      <a16:creationId xmlns:a16="http://schemas.microsoft.com/office/drawing/2014/main" id="{092E0C1D-2BAD-A345-9603-F71263AB17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9" name="Freeform 448">
                  <a:extLst>
                    <a:ext uri="{FF2B5EF4-FFF2-40B4-BE49-F238E27FC236}">
                      <a16:creationId xmlns:a16="http://schemas.microsoft.com/office/drawing/2014/main" id="{E33FC734-C41F-374C-B813-AD12B7FAB9E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0" name="Freeform 449">
                  <a:extLst>
                    <a:ext uri="{FF2B5EF4-FFF2-40B4-BE49-F238E27FC236}">
                      <a16:creationId xmlns:a16="http://schemas.microsoft.com/office/drawing/2014/main" id="{0F11AC09-29C9-3248-8150-11C9F6C8755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3" name="Group 402">
              <a:extLst>
                <a:ext uri="{FF2B5EF4-FFF2-40B4-BE49-F238E27FC236}">
                  <a16:creationId xmlns:a16="http://schemas.microsoft.com/office/drawing/2014/main" id="{9C0ED71C-359E-1C44-ABA6-401D5761D0AC}"/>
                </a:ext>
              </a:extLst>
            </p:cNvPr>
            <p:cNvGrpSpPr/>
            <p:nvPr/>
          </p:nvGrpSpPr>
          <p:grpSpPr>
            <a:xfrm>
              <a:off x="8515547" y="5580583"/>
              <a:ext cx="175179" cy="107525"/>
              <a:chOff x="7493876" y="2774731"/>
              <a:chExt cx="1481958" cy="894622"/>
            </a:xfrm>
          </p:grpSpPr>
          <p:sp>
            <p:nvSpPr>
              <p:cNvPr id="412" name="Freeform 411">
                <a:extLst>
                  <a:ext uri="{FF2B5EF4-FFF2-40B4-BE49-F238E27FC236}">
                    <a16:creationId xmlns:a16="http://schemas.microsoft.com/office/drawing/2014/main" id="{7F7C312D-7A22-F74F-84F1-AEC58FCACC9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13" name="Oval 412">
                <a:extLst>
                  <a:ext uri="{FF2B5EF4-FFF2-40B4-BE49-F238E27FC236}">
                    <a16:creationId xmlns:a16="http://schemas.microsoft.com/office/drawing/2014/main" id="{E5C0FD88-2622-A245-9D35-C07DFC55A3F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14" name="Group 413">
                <a:extLst>
                  <a:ext uri="{FF2B5EF4-FFF2-40B4-BE49-F238E27FC236}">
                    <a16:creationId xmlns:a16="http://schemas.microsoft.com/office/drawing/2014/main" id="{DE208897-2C8B-3140-8072-FB9FF5BDD55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5" name="Freeform 414">
                  <a:extLst>
                    <a:ext uri="{FF2B5EF4-FFF2-40B4-BE49-F238E27FC236}">
                      <a16:creationId xmlns:a16="http://schemas.microsoft.com/office/drawing/2014/main" id="{9D217BA4-6814-324E-9466-7DF0C8DF5D1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6" name="Freeform 415">
                  <a:extLst>
                    <a:ext uri="{FF2B5EF4-FFF2-40B4-BE49-F238E27FC236}">
                      <a16:creationId xmlns:a16="http://schemas.microsoft.com/office/drawing/2014/main" id="{FBE8A708-FAD2-184C-80D0-7FAD61D362C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7" name="Freeform 416">
                  <a:extLst>
                    <a:ext uri="{FF2B5EF4-FFF2-40B4-BE49-F238E27FC236}">
                      <a16:creationId xmlns:a16="http://schemas.microsoft.com/office/drawing/2014/main" id="{8FF35480-7A9C-954D-8D62-3220FD24B63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8" name="Freeform 417">
                  <a:extLst>
                    <a:ext uri="{FF2B5EF4-FFF2-40B4-BE49-F238E27FC236}">
                      <a16:creationId xmlns:a16="http://schemas.microsoft.com/office/drawing/2014/main" id="{8364C515-ECC5-9344-9C15-F484D383680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4" name="Group 403">
              <a:extLst>
                <a:ext uri="{FF2B5EF4-FFF2-40B4-BE49-F238E27FC236}">
                  <a16:creationId xmlns:a16="http://schemas.microsoft.com/office/drawing/2014/main" id="{3FB138E3-47D3-0C46-B221-F062A1DE4353}"/>
                </a:ext>
              </a:extLst>
            </p:cNvPr>
            <p:cNvGrpSpPr/>
            <p:nvPr/>
          </p:nvGrpSpPr>
          <p:grpSpPr>
            <a:xfrm>
              <a:off x="8570325" y="5882671"/>
              <a:ext cx="175179" cy="107525"/>
              <a:chOff x="7493876" y="2774731"/>
              <a:chExt cx="1481958" cy="894622"/>
            </a:xfrm>
          </p:grpSpPr>
          <p:sp>
            <p:nvSpPr>
              <p:cNvPr id="405" name="Freeform 404">
                <a:extLst>
                  <a:ext uri="{FF2B5EF4-FFF2-40B4-BE49-F238E27FC236}">
                    <a16:creationId xmlns:a16="http://schemas.microsoft.com/office/drawing/2014/main" id="{FEF89179-36DF-1D49-98A2-1E95484B31E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06" name="Oval 405">
                <a:extLst>
                  <a:ext uri="{FF2B5EF4-FFF2-40B4-BE49-F238E27FC236}">
                    <a16:creationId xmlns:a16="http://schemas.microsoft.com/office/drawing/2014/main" id="{3C4C2A17-57A0-4A4B-9CCA-7B80B7A6FF2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D29CCF66-BE49-D344-A5AE-E83E18F8309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CBB58E79-A2BA-8B44-9B95-C909D29F7F4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9" name="Freeform 408">
                  <a:extLst>
                    <a:ext uri="{FF2B5EF4-FFF2-40B4-BE49-F238E27FC236}">
                      <a16:creationId xmlns:a16="http://schemas.microsoft.com/office/drawing/2014/main" id="{4F1F820C-DD12-3544-AA32-0F98A12749A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0" name="Freeform 409">
                  <a:extLst>
                    <a:ext uri="{FF2B5EF4-FFF2-40B4-BE49-F238E27FC236}">
                      <a16:creationId xmlns:a16="http://schemas.microsoft.com/office/drawing/2014/main" id="{4D365B5E-1584-3944-8C11-4603B9DD659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D5849860-F71A-1A43-BEAA-9EFD57F215F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458" name="Group 457">
            <a:extLst>
              <a:ext uri="{FF2B5EF4-FFF2-40B4-BE49-F238E27FC236}">
                <a16:creationId xmlns:a16="http://schemas.microsoft.com/office/drawing/2014/main" id="{31AFF03D-5792-DB40-86A5-AA610BD6B2A6}"/>
              </a:ext>
            </a:extLst>
          </p:cNvPr>
          <p:cNvGrpSpPr/>
          <p:nvPr/>
        </p:nvGrpSpPr>
        <p:grpSpPr>
          <a:xfrm>
            <a:off x="5011504" y="2019393"/>
            <a:ext cx="998795" cy="445007"/>
            <a:chOff x="4332883" y="5571655"/>
            <a:chExt cx="998795" cy="445007"/>
          </a:xfrm>
        </p:grpSpPr>
        <p:cxnSp>
          <p:nvCxnSpPr>
            <p:cNvPr id="459" name="Straight Connector 458">
              <a:extLst>
                <a:ext uri="{FF2B5EF4-FFF2-40B4-BE49-F238E27FC236}">
                  <a16:creationId xmlns:a16="http://schemas.microsoft.com/office/drawing/2014/main" id="{2D187D1C-CA1B-1B49-9E5B-88BC584CC40A}"/>
                </a:ext>
              </a:extLst>
            </p:cNvPr>
            <p:cNvCxnSpPr>
              <a:cxnSpLocks/>
              <a:stCxn id="490" idx="0"/>
            </p:cNvCxnSpPr>
            <p:nvPr/>
          </p:nvCxnSpPr>
          <p:spPr>
            <a:xfrm flipH="1" flipV="1">
              <a:off x="4745236" y="5658233"/>
              <a:ext cx="66596" cy="250904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0" name="Straight Connector 459">
              <a:extLst>
                <a:ext uri="{FF2B5EF4-FFF2-40B4-BE49-F238E27FC236}">
                  <a16:creationId xmlns:a16="http://schemas.microsoft.com/office/drawing/2014/main" id="{BA74410C-2B01-404C-A49F-834EF6BED8E2}"/>
                </a:ext>
              </a:extLst>
            </p:cNvPr>
            <p:cNvCxnSpPr/>
            <p:nvPr/>
          </p:nvCxnSpPr>
          <p:spPr>
            <a:xfrm>
              <a:off x="4753706" y="5653287"/>
              <a:ext cx="299692" cy="14237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1" name="Straight Connector 460">
              <a:extLst>
                <a:ext uri="{FF2B5EF4-FFF2-40B4-BE49-F238E27FC236}">
                  <a16:creationId xmlns:a16="http://schemas.microsoft.com/office/drawing/2014/main" id="{5EA94465-4306-E343-B9EC-A28EF80AA98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053398" y="5718444"/>
              <a:ext cx="231278" cy="7721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2" name="Straight Connector 461">
              <a:extLst>
                <a:ext uri="{FF2B5EF4-FFF2-40B4-BE49-F238E27FC236}">
                  <a16:creationId xmlns:a16="http://schemas.microsoft.com/office/drawing/2014/main" id="{0FE5A0B7-6932-404B-A37E-5E2233F5C572}"/>
                </a:ext>
              </a:extLst>
            </p:cNvPr>
            <p:cNvCxnSpPr>
              <a:cxnSpLocks/>
              <a:stCxn id="509" idx="9"/>
            </p:cNvCxnSpPr>
            <p:nvPr/>
          </p:nvCxnSpPr>
          <p:spPr>
            <a:xfrm>
              <a:off x="4423995" y="5613304"/>
              <a:ext cx="387156" cy="322925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3" name="Straight Connector 462">
              <a:extLst>
                <a:ext uri="{FF2B5EF4-FFF2-40B4-BE49-F238E27FC236}">
                  <a16:creationId xmlns:a16="http://schemas.microsoft.com/office/drawing/2014/main" id="{57DC618D-673C-5349-BF50-D42A34173D5B}"/>
                </a:ext>
              </a:extLst>
            </p:cNvPr>
            <p:cNvCxnSpPr>
              <a:cxnSpLocks/>
              <a:stCxn id="509" idx="2"/>
            </p:cNvCxnSpPr>
            <p:nvPr/>
          </p:nvCxnSpPr>
          <p:spPr>
            <a:xfrm>
              <a:off x="4423701" y="5609089"/>
              <a:ext cx="334505" cy="4198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4" name="Straight Connector 463">
              <a:extLst>
                <a:ext uri="{FF2B5EF4-FFF2-40B4-BE49-F238E27FC236}">
                  <a16:creationId xmlns:a16="http://schemas.microsoft.com/office/drawing/2014/main" id="{1FE0C4C9-1462-5A4C-9F81-6EE84BF1CEA3}"/>
                </a:ext>
              </a:extLst>
            </p:cNvPr>
            <p:cNvCxnSpPr>
              <a:cxnSpLocks/>
            </p:cNvCxnSpPr>
            <p:nvPr/>
          </p:nvCxnSpPr>
          <p:spPr>
            <a:xfrm>
              <a:off x="4753706" y="5658231"/>
              <a:ext cx="530161" cy="437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5" name="Straight Connector 464">
              <a:extLst>
                <a:ext uri="{FF2B5EF4-FFF2-40B4-BE49-F238E27FC236}">
                  <a16:creationId xmlns:a16="http://schemas.microsoft.com/office/drawing/2014/main" id="{A7FE1B2C-155F-FA40-82BF-DD2898CDA6B5}"/>
                </a:ext>
              </a:extLst>
            </p:cNvPr>
            <p:cNvCxnSpPr>
              <a:cxnSpLocks/>
              <a:stCxn id="495" idx="2"/>
            </p:cNvCxnSpPr>
            <p:nvPr/>
          </p:nvCxnSpPr>
          <p:spPr>
            <a:xfrm flipV="1">
              <a:off x="4811264" y="5795661"/>
              <a:ext cx="242134" cy="150910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6" name="Straight Connector 465">
              <a:extLst>
                <a:ext uri="{FF2B5EF4-FFF2-40B4-BE49-F238E27FC236}">
                  <a16:creationId xmlns:a16="http://schemas.microsoft.com/office/drawing/2014/main" id="{C4B80EF5-1A29-4743-BC88-0F31D8F8BCD0}"/>
                </a:ext>
              </a:extLst>
            </p:cNvPr>
            <p:cNvCxnSpPr>
              <a:cxnSpLocks/>
              <a:endCxn id="495" idx="2"/>
            </p:cNvCxnSpPr>
            <p:nvPr/>
          </p:nvCxnSpPr>
          <p:spPr>
            <a:xfrm>
              <a:off x="4443251" y="5915325"/>
              <a:ext cx="368013" cy="3124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7" name="Straight Connector 466">
              <a:extLst>
                <a:ext uri="{FF2B5EF4-FFF2-40B4-BE49-F238E27FC236}">
                  <a16:creationId xmlns:a16="http://schemas.microsoft.com/office/drawing/2014/main" id="{E8FEF9EC-1719-5F44-9A46-0FF0A10EC4F5}"/>
                </a:ext>
              </a:extLst>
            </p:cNvPr>
            <p:cNvCxnSpPr>
              <a:cxnSpLocks/>
              <a:stCxn id="504" idx="4"/>
              <a:endCxn id="516" idx="2"/>
            </p:cNvCxnSpPr>
            <p:nvPr/>
          </p:nvCxnSpPr>
          <p:spPr>
            <a:xfrm flipH="1">
              <a:off x="4423754" y="5641262"/>
              <a:ext cx="515" cy="24859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79BDFEED-D7A8-BF4A-863C-9C9ECA6EAE65}"/>
                </a:ext>
              </a:extLst>
            </p:cNvPr>
            <p:cNvCxnSpPr/>
            <p:nvPr/>
          </p:nvCxnSpPr>
          <p:spPr>
            <a:xfrm flipV="1">
              <a:off x="4443252" y="5658232"/>
              <a:ext cx="317903" cy="25709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69" name="Group 468">
              <a:extLst>
                <a:ext uri="{FF2B5EF4-FFF2-40B4-BE49-F238E27FC236}">
                  <a16:creationId xmlns:a16="http://schemas.microsoft.com/office/drawing/2014/main" id="{CB59506A-88D3-5148-B3B2-E0265E329D78}"/>
                </a:ext>
              </a:extLst>
            </p:cNvPr>
            <p:cNvGrpSpPr/>
            <p:nvPr/>
          </p:nvGrpSpPr>
          <p:grpSpPr>
            <a:xfrm>
              <a:off x="4332883" y="5851102"/>
              <a:ext cx="182938" cy="111323"/>
              <a:chOff x="7493876" y="2774731"/>
              <a:chExt cx="1481958" cy="894622"/>
            </a:xfrm>
          </p:grpSpPr>
          <p:sp>
            <p:nvSpPr>
              <p:cNvPr id="510" name="Freeform 509">
                <a:extLst>
                  <a:ext uri="{FF2B5EF4-FFF2-40B4-BE49-F238E27FC236}">
                    <a16:creationId xmlns:a16="http://schemas.microsoft.com/office/drawing/2014/main" id="{5F79677C-7579-FE4F-8B2A-F43FB285CCF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11" name="Oval 510">
                <a:extLst>
                  <a:ext uri="{FF2B5EF4-FFF2-40B4-BE49-F238E27FC236}">
                    <a16:creationId xmlns:a16="http://schemas.microsoft.com/office/drawing/2014/main" id="{1CD9D161-2A03-1E41-8B5F-9651D980CA4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12" name="Group 511">
                <a:extLst>
                  <a:ext uri="{FF2B5EF4-FFF2-40B4-BE49-F238E27FC236}">
                    <a16:creationId xmlns:a16="http://schemas.microsoft.com/office/drawing/2014/main" id="{4118CE45-1422-BE42-B0AD-A62C5F459F08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13" name="Freeform 512">
                  <a:extLst>
                    <a:ext uri="{FF2B5EF4-FFF2-40B4-BE49-F238E27FC236}">
                      <a16:creationId xmlns:a16="http://schemas.microsoft.com/office/drawing/2014/main" id="{EBFBB3FF-4616-444A-AFCB-6ED810A2A7F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4" name="Freeform 513">
                  <a:extLst>
                    <a:ext uri="{FF2B5EF4-FFF2-40B4-BE49-F238E27FC236}">
                      <a16:creationId xmlns:a16="http://schemas.microsoft.com/office/drawing/2014/main" id="{06209631-D6A4-F342-B484-58AC30B04AD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5" name="Freeform 514">
                  <a:extLst>
                    <a:ext uri="{FF2B5EF4-FFF2-40B4-BE49-F238E27FC236}">
                      <a16:creationId xmlns:a16="http://schemas.microsoft.com/office/drawing/2014/main" id="{A450A1D5-6469-0646-8100-0ED9BA14B57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6" name="Freeform 515">
                  <a:extLst>
                    <a:ext uri="{FF2B5EF4-FFF2-40B4-BE49-F238E27FC236}">
                      <a16:creationId xmlns:a16="http://schemas.microsoft.com/office/drawing/2014/main" id="{83870EC6-42CA-574B-992E-CAE1CE97F0E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0" name="Group 469">
              <a:extLst>
                <a:ext uri="{FF2B5EF4-FFF2-40B4-BE49-F238E27FC236}">
                  <a16:creationId xmlns:a16="http://schemas.microsoft.com/office/drawing/2014/main" id="{0724B30B-2525-A345-9216-2FEAAF391C0D}"/>
                </a:ext>
              </a:extLst>
            </p:cNvPr>
            <p:cNvGrpSpPr/>
            <p:nvPr/>
          </p:nvGrpSpPr>
          <p:grpSpPr>
            <a:xfrm>
              <a:off x="4336684" y="5571655"/>
              <a:ext cx="175179" cy="107525"/>
              <a:chOff x="7493876" y="2774731"/>
              <a:chExt cx="1481958" cy="894622"/>
            </a:xfrm>
          </p:grpSpPr>
          <p:sp>
            <p:nvSpPr>
              <p:cNvPr id="503" name="Freeform 502">
                <a:extLst>
                  <a:ext uri="{FF2B5EF4-FFF2-40B4-BE49-F238E27FC236}">
                    <a16:creationId xmlns:a16="http://schemas.microsoft.com/office/drawing/2014/main" id="{F416E48B-FEA6-E54C-819D-07F1B2C7689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04" name="Oval 503">
                <a:extLst>
                  <a:ext uri="{FF2B5EF4-FFF2-40B4-BE49-F238E27FC236}">
                    <a16:creationId xmlns:a16="http://schemas.microsoft.com/office/drawing/2014/main" id="{0CEB8CDC-38F1-6045-A720-E46C4F96839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05" name="Group 504">
                <a:extLst>
                  <a:ext uri="{FF2B5EF4-FFF2-40B4-BE49-F238E27FC236}">
                    <a16:creationId xmlns:a16="http://schemas.microsoft.com/office/drawing/2014/main" id="{14873D75-55E1-5441-9D50-DBA4BC7B5851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06" name="Freeform 505">
                  <a:extLst>
                    <a:ext uri="{FF2B5EF4-FFF2-40B4-BE49-F238E27FC236}">
                      <a16:creationId xmlns:a16="http://schemas.microsoft.com/office/drawing/2014/main" id="{EE1074E9-8B2B-7844-9DC5-7669778E6A9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7" name="Freeform 506">
                  <a:extLst>
                    <a:ext uri="{FF2B5EF4-FFF2-40B4-BE49-F238E27FC236}">
                      <a16:creationId xmlns:a16="http://schemas.microsoft.com/office/drawing/2014/main" id="{F9745D55-6750-2D4F-97B5-82A33AC311C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" name="Freeform 507">
                  <a:extLst>
                    <a:ext uri="{FF2B5EF4-FFF2-40B4-BE49-F238E27FC236}">
                      <a16:creationId xmlns:a16="http://schemas.microsoft.com/office/drawing/2014/main" id="{457E09A5-AD90-A042-B6B5-80699A9215B2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9" name="Freeform 508">
                  <a:extLst>
                    <a:ext uri="{FF2B5EF4-FFF2-40B4-BE49-F238E27FC236}">
                      <a16:creationId xmlns:a16="http://schemas.microsoft.com/office/drawing/2014/main" id="{7E49F83D-D3F7-154A-B094-55A14C81FE6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E560D99B-0722-B841-9D3C-DC2B926022B7}"/>
                </a:ext>
              </a:extLst>
            </p:cNvPr>
            <p:cNvGrpSpPr/>
            <p:nvPr/>
          </p:nvGrpSpPr>
          <p:grpSpPr>
            <a:xfrm>
              <a:off x="4669469" y="5607049"/>
              <a:ext cx="175179" cy="107525"/>
              <a:chOff x="7493876" y="2774731"/>
              <a:chExt cx="1481958" cy="894622"/>
            </a:xfrm>
          </p:grpSpPr>
          <p:sp>
            <p:nvSpPr>
              <p:cNvPr id="496" name="Freeform 495">
                <a:extLst>
                  <a:ext uri="{FF2B5EF4-FFF2-40B4-BE49-F238E27FC236}">
                    <a16:creationId xmlns:a16="http://schemas.microsoft.com/office/drawing/2014/main" id="{1FB12630-30D7-6347-B959-6A2027BD94E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97" name="Oval 496">
                <a:extLst>
                  <a:ext uri="{FF2B5EF4-FFF2-40B4-BE49-F238E27FC236}">
                    <a16:creationId xmlns:a16="http://schemas.microsoft.com/office/drawing/2014/main" id="{0672F953-A0DD-E447-92C5-F6521D9A214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98" name="Group 497">
                <a:extLst>
                  <a:ext uri="{FF2B5EF4-FFF2-40B4-BE49-F238E27FC236}">
                    <a16:creationId xmlns:a16="http://schemas.microsoft.com/office/drawing/2014/main" id="{0469CD57-99AE-EE4B-BD63-C05C0F44EBB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99" name="Freeform 498">
                  <a:extLst>
                    <a:ext uri="{FF2B5EF4-FFF2-40B4-BE49-F238E27FC236}">
                      <a16:creationId xmlns:a16="http://schemas.microsoft.com/office/drawing/2014/main" id="{471555FF-0C57-6D4F-BC63-8D5FC4D39D5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0" name="Freeform 499">
                  <a:extLst>
                    <a:ext uri="{FF2B5EF4-FFF2-40B4-BE49-F238E27FC236}">
                      <a16:creationId xmlns:a16="http://schemas.microsoft.com/office/drawing/2014/main" id="{6DA54A7A-223C-EA45-AD43-69FC479DE39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1" name="Freeform 500">
                  <a:extLst>
                    <a:ext uri="{FF2B5EF4-FFF2-40B4-BE49-F238E27FC236}">
                      <a16:creationId xmlns:a16="http://schemas.microsoft.com/office/drawing/2014/main" id="{34F1967A-CDD3-9742-9FC4-33D01A86B8E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2" name="Freeform 501">
                  <a:extLst>
                    <a:ext uri="{FF2B5EF4-FFF2-40B4-BE49-F238E27FC236}">
                      <a16:creationId xmlns:a16="http://schemas.microsoft.com/office/drawing/2014/main" id="{D5882B67-4EC7-6A4F-AF3C-CE584638C26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2" name="Group 471">
              <a:extLst>
                <a:ext uri="{FF2B5EF4-FFF2-40B4-BE49-F238E27FC236}">
                  <a16:creationId xmlns:a16="http://schemas.microsoft.com/office/drawing/2014/main" id="{3F646E04-6421-8543-8F09-69E1B95413D0}"/>
                </a:ext>
              </a:extLst>
            </p:cNvPr>
            <p:cNvGrpSpPr/>
            <p:nvPr/>
          </p:nvGrpSpPr>
          <p:grpSpPr>
            <a:xfrm>
              <a:off x="4724247" y="5909137"/>
              <a:ext cx="175179" cy="107525"/>
              <a:chOff x="7493876" y="2774731"/>
              <a:chExt cx="1481958" cy="894622"/>
            </a:xfrm>
          </p:grpSpPr>
          <p:sp>
            <p:nvSpPr>
              <p:cNvPr id="489" name="Freeform 488">
                <a:extLst>
                  <a:ext uri="{FF2B5EF4-FFF2-40B4-BE49-F238E27FC236}">
                    <a16:creationId xmlns:a16="http://schemas.microsoft.com/office/drawing/2014/main" id="{64818E4D-E04E-DD43-8CB9-7A5F6F13A37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90" name="Oval 489">
                <a:extLst>
                  <a:ext uri="{FF2B5EF4-FFF2-40B4-BE49-F238E27FC236}">
                    <a16:creationId xmlns:a16="http://schemas.microsoft.com/office/drawing/2014/main" id="{2BCC7053-CD17-9741-BB2E-F22F2D7D7D3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91" name="Group 490">
                <a:extLst>
                  <a:ext uri="{FF2B5EF4-FFF2-40B4-BE49-F238E27FC236}">
                    <a16:creationId xmlns:a16="http://schemas.microsoft.com/office/drawing/2014/main" id="{5B357F8B-5210-B549-B51D-C580357FB6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92" name="Freeform 491">
                  <a:extLst>
                    <a:ext uri="{FF2B5EF4-FFF2-40B4-BE49-F238E27FC236}">
                      <a16:creationId xmlns:a16="http://schemas.microsoft.com/office/drawing/2014/main" id="{93510429-8A39-6D4A-97D5-6C7A09298F7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3" name="Freeform 492">
                  <a:extLst>
                    <a:ext uri="{FF2B5EF4-FFF2-40B4-BE49-F238E27FC236}">
                      <a16:creationId xmlns:a16="http://schemas.microsoft.com/office/drawing/2014/main" id="{B007F737-AF69-714C-924E-B08D17ED94B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4" name="Freeform 493">
                  <a:extLst>
                    <a:ext uri="{FF2B5EF4-FFF2-40B4-BE49-F238E27FC236}">
                      <a16:creationId xmlns:a16="http://schemas.microsoft.com/office/drawing/2014/main" id="{1E5D710D-FA8A-D341-AB65-09E35CFDBF1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5" name="Freeform 494">
                  <a:extLst>
                    <a:ext uri="{FF2B5EF4-FFF2-40B4-BE49-F238E27FC236}">
                      <a16:creationId xmlns:a16="http://schemas.microsoft.com/office/drawing/2014/main" id="{5EB65ED3-5D54-E444-9B54-D506C7AAC41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3" name="Group 472">
              <a:extLst>
                <a:ext uri="{FF2B5EF4-FFF2-40B4-BE49-F238E27FC236}">
                  <a16:creationId xmlns:a16="http://schemas.microsoft.com/office/drawing/2014/main" id="{CA7FC0B3-273A-8849-9DA8-8D5CBCF66A70}"/>
                </a:ext>
              </a:extLst>
            </p:cNvPr>
            <p:cNvGrpSpPr/>
            <p:nvPr/>
          </p:nvGrpSpPr>
          <p:grpSpPr>
            <a:xfrm>
              <a:off x="5156499" y="5631997"/>
              <a:ext cx="175179" cy="107525"/>
              <a:chOff x="7493876" y="2774731"/>
              <a:chExt cx="1481958" cy="894622"/>
            </a:xfrm>
          </p:grpSpPr>
          <p:sp>
            <p:nvSpPr>
              <p:cNvPr id="482" name="Freeform 481">
                <a:extLst>
                  <a:ext uri="{FF2B5EF4-FFF2-40B4-BE49-F238E27FC236}">
                    <a16:creationId xmlns:a16="http://schemas.microsoft.com/office/drawing/2014/main" id="{D4A4EC10-2DC6-3343-B57F-E8F02626F2A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83" name="Oval 482">
                <a:extLst>
                  <a:ext uri="{FF2B5EF4-FFF2-40B4-BE49-F238E27FC236}">
                    <a16:creationId xmlns:a16="http://schemas.microsoft.com/office/drawing/2014/main" id="{05792498-8D9C-D347-8D54-2C0DEB66A27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84" name="Group 483">
                <a:extLst>
                  <a:ext uri="{FF2B5EF4-FFF2-40B4-BE49-F238E27FC236}">
                    <a16:creationId xmlns:a16="http://schemas.microsoft.com/office/drawing/2014/main" id="{738BCCE9-B605-534D-B7EB-D904D542498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059499C6-10CE-0F43-9986-57A32253A29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526A3A0D-8BAA-2C4E-AE49-2269E758374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7" name="Freeform 486">
                  <a:extLst>
                    <a:ext uri="{FF2B5EF4-FFF2-40B4-BE49-F238E27FC236}">
                      <a16:creationId xmlns:a16="http://schemas.microsoft.com/office/drawing/2014/main" id="{C2792F69-194C-5B47-8681-50C567000C3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Freeform 487">
                  <a:extLst>
                    <a:ext uri="{FF2B5EF4-FFF2-40B4-BE49-F238E27FC236}">
                      <a16:creationId xmlns:a16="http://schemas.microsoft.com/office/drawing/2014/main" id="{EF8A2D30-70D9-AB4C-A8AF-B57CF6A18F7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4" name="Group 473">
              <a:extLst>
                <a:ext uri="{FF2B5EF4-FFF2-40B4-BE49-F238E27FC236}">
                  <a16:creationId xmlns:a16="http://schemas.microsoft.com/office/drawing/2014/main" id="{C11BB902-B63D-8E4D-9CC6-A074756E979F}"/>
                </a:ext>
              </a:extLst>
            </p:cNvPr>
            <p:cNvGrpSpPr/>
            <p:nvPr/>
          </p:nvGrpSpPr>
          <p:grpSpPr>
            <a:xfrm>
              <a:off x="4944983" y="5749145"/>
              <a:ext cx="175179" cy="107525"/>
              <a:chOff x="7493876" y="2774731"/>
              <a:chExt cx="1481958" cy="894622"/>
            </a:xfrm>
          </p:grpSpPr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81F26A44-BCAF-8449-8821-7C1A5E65044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76" name="Oval 475">
                <a:extLst>
                  <a:ext uri="{FF2B5EF4-FFF2-40B4-BE49-F238E27FC236}">
                    <a16:creationId xmlns:a16="http://schemas.microsoft.com/office/drawing/2014/main" id="{088AE4BE-CE58-6D45-AD23-E5445AD82AE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77" name="Group 476">
                <a:extLst>
                  <a:ext uri="{FF2B5EF4-FFF2-40B4-BE49-F238E27FC236}">
                    <a16:creationId xmlns:a16="http://schemas.microsoft.com/office/drawing/2014/main" id="{FEC23B2F-71F1-144E-A4D3-FC4001EEB64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0738D3F4-09CC-AA40-B652-A2B1EE81EA0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Freeform 478">
                  <a:extLst>
                    <a:ext uri="{FF2B5EF4-FFF2-40B4-BE49-F238E27FC236}">
                      <a16:creationId xmlns:a16="http://schemas.microsoft.com/office/drawing/2014/main" id="{BC88F3C9-F83D-3640-BE16-5C590ABF4A2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Freeform 479">
                  <a:extLst>
                    <a:ext uri="{FF2B5EF4-FFF2-40B4-BE49-F238E27FC236}">
                      <a16:creationId xmlns:a16="http://schemas.microsoft.com/office/drawing/2014/main" id="{B74D1678-3AF4-D64E-B93A-4ABAEE27B87D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1" name="Freeform 480">
                  <a:extLst>
                    <a:ext uri="{FF2B5EF4-FFF2-40B4-BE49-F238E27FC236}">
                      <a16:creationId xmlns:a16="http://schemas.microsoft.com/office/drawing/2014/main" id="{F8FF05AC-BC7F-A648-BFB5-6EF8D4BD308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LTE mobiles: sleep modes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50</a:t>
            </a:fld>
            <a:endParaRPr lang="en-US" dirty="0"/>
          </a:p>
        </p:txBody>
      </p:sp>
      <p:grpSp>
        <p:nvGrpSpPr>
          <p:cNvPr id="290" name="Group 289">
            <a:extLst>
              <a:ext uri="{FF2B5EF4-FFF2-40B4-BE49-F238E27FC236}">
                <a16:creationId xmlns:a16="http://schemas.microsoft.com/office/drawing/2014/main" id="{C9C48704-237C-E042-A607-8A9FFF15112D}"/>
              </a:ext>
            </a:extLst>
          </p:cNvPr>
          <p:cNvGrpSpPr/>
          <p:nvPr/>
        </p:nvGrpSpPr>
        <p:grpSpPr>
          <a:xfrm>
            <a:off x="3781032" y="1205224"/>
            <a:ext cx="790834" cy="1180042"/>
            <a:chOff x="5970432" y="1629202"/>
            <a:chExt cx="888604" cy="1197664"/>
          </a:xfrm>
        </p:grpSpPr>
        <p:grpSp>
          <p:nvGrpSpPr>
            <p:cNvPr id="291" name="Group 290">
              <a:extLst>
                <a:ext uri="{FF2B5EF4-FFF2-40B4-BE49-F238E27FC236}">
                  <a16:creationId xmlns:a16="http://schemas.microsoft.com/office/drawing/2014/main" id="{EC48FFA5-0B8D-8940-9578-5CAAB8B434CA}"/>
                </a:ext>
              </a:extLst>
            </p:cNvPr>
            <p:cNvGrpSpPr/>
            <p:nvPr/>
          </p:nvGrpSpPr>
          <p:grpSpPr>
            <a:xfrm>
              <a:off x="5970432" y="1629202"/>
              <a:ext cx="466245" cy="924931"/>
              <a:chOff x="6476205" y="1307523"/>
              <a:chExt cx="466245" cy="924931"/>
            </a:xfrm>
          </p:grpSpPr>
          <p:grpSp>
            <p:nvGrpSpPr>
              <p:cNvPr id="316" name="Group 817">
                <a:extLst>
                  <a:ext uri="{FF2B5EF4-FFF2-40B4-BE49-F238E27FC236}">
                    <a16:creationId xmlns:a16="http://schemas.microsoft.com/office/drawing/2014/main" id="{C2EF0451-0CA1-724A-BA7D-FA7A8388A4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6205" y="1307523"/>
                <a:ext cx="466245" cy="392290"/>
                <a:chOff x="2920" y="1445"/>
                <a:chExt cx="326" cy="289"/>
              </a:xfrm>
            </p:grpSpPr>
            <p:sp>
              <p:nvSpPr>
                <p:cNvPr id="333" name="Oval 818">
                  <a:extLst>
                    <a:ext uri="{FF2B5EF4-FFF2-40B4-BE49-F238E27FC236}">
                      <a16:creationId xmlns:a16="http://schemas.microsoft.com/office/drawing/2014/main" id="{A613AA86-1E03-5344-825E-696D7901DD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0" y="1445"/>
                  <a:ext cx="326" cy="28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grpSp>
              <p:nvGrpSpPr>
                <p:cNvPr id="334" name="Group 819">
                  <a:extLst>
                    <a:ext uri="{FF2B5EF4-FFF2-40B4-BE49-F238E27FC236}">
                      <a16:creationId xmlns:a16="http://schemas.microsoft.com/office/drawing/2014/main" id="{C922C50E-F1D7-FC45-ABFC-A32030B84EA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9" y="1476"/>
                  <a:ext cx="265" cy="228"/>
                  <a:chOff x="2949" y="1476"/>
                  <a:chExt cx="265" cy="228"/>
                </a:xfrm>
              </p:grpSpPr>
              <p:sp>
                <p:nvSpPr>
                  <p:cNvPr id="335" name="Oval 820">
                    <a:extLst>
                      <a:ext uri="{FF2B5EF4-FFF2-40B4-BE49-F238E27FC236}">
                        <a16:creationId xmlns:a16="http://schemas.microsoft.com/office/drawing/2014/main" id="{7AB8EDE7-CA20-EA49-AE13-8B0E3024B6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6" name="Oval 821">
                    <a:extLst>
                      <a:ext uri="{FF2B5EF4-FFF2-40B4-BE49-F238E27FC236}">
                        <a16:creationId xmlns:a16="http://schemas.microsoft.com/office/drawing/2014/main" id="{CFF1CFAD-0B4A-5249-BE82-B24B699A09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7" name="Oval 822">
                    <a:extLst>
                      <a:ext uri="{FF2B5EF4-FFF2-40B4-BE49-F238E27FC236}">
                        <a16:creationId xmlns:a16="http://schemas.microsoft.com/office/drawing/2014/main" id="{290B1727-5427-6149-A5EF-2A0BE27D15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8" name="Oval 823">
                    <a:extLst>
                      <a:ext uri="{FF2B5EF4-FFF2-40B4-BE49-F238E27FC236}">
                        <a16:creationId xmlns:a16="http://schemas.microsoft.com/office/drawing/2014/main" id="{4793DA61-B3FF-2E4D-AA14-FDB0E9C19E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</p:grpSp>
          </p:grpSp>
          <p:grpSp>
            <p:nvGrpSpPr>
              <p:cNvPr id="317" name="Group 398">
                <a:extLst>
                  <a:ext uri="{FF2B5EF4-FFF2-40B4-BE49-F238E27FC236}">
                    <a16:creationId xmlns:a16="http://schemas.microsoft.com/office/drawing/2014/main" id="{65393C64-CECA-704C-B52A-6E54FB659C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27789" y="1518577"/>
                <a:ext cx="375668" cy="713877"/>
                <a:chOff x="3130" y="3288"/>
                <a:chExt cx="410" cy="742"/>
              </a:xfrm>
            </p:grpSpPr>
            <p:sp>
              <p:nvSpPr>
                <p:cNvPr id="318" name="Line 270">
                  <a:extLst>
                    <a:ext uri="{FF2B5EF4-FFF2-40B4-BE49-F238E27FC236}">
                      <a16:creationId xmlns:a16="http://schemas.microsoft.com/office/drawing/2014/main" id="{30F58770-7764-E447-889D-2E708BF29FC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9" name="Line 271">
                  <a:extLst>
                    <a:ext uri="{FF2B5EF4-FFF2-40B4-BE49-F238E27FC236}">
                      <a16:creationId xmlns:a16="http://schemas.microsoft.com/office/drawing/2014/main" id="{D1123060-6CBC-0944-9E3E-400C044C82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0" name="Line 272">
                  <a:extLst>
                    <a:ext uri="{FF2B5EF4-FFF2-40B4-BE49-F238E27FC236}">
                      <a16:creationId xmlns:a16="http://schemas.microsoft.com/office/drawing/2014/main" id="{5B0B371A-5EE5-CC45-ACD3-4D8AF2CAFF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Line 273">
                  <a:extLst>
                    <a:ext uri="{FF2B5EF4-FFF2-40B4-BE49-F238E27FC236}">
                      <a16:creationId xmlns:a16="http://schemas.microsoft.com/office/drawing/2014/main" id="{A4376E8F-930A-3D47-86E0-0F0ACB1B2B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2" name="Line 274">
                  <a:extLst>
                    <a:ext uri="{FF2B5EF4-FFF2-40B4-BE49-F238E27FC236}">
                      <a16:creationId xmlns:a16="http://schemas.microsoft.com/office/drawing/2014/main" id="{DC4D63DA-C320-6349-824D-67CD7CE786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275">
                  <a:extLst>
                    <a:ext uri="{FF2B5EF4-FFF2-40B4-BE49-F238E27FC236}">
                      <a16:creationId xmlns:a16="http://schemas.microsoft.com/office/drawing/2014/main" id="{E96001AD-A9DD-F747-9E27-D2C4D308413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276">
                  <a:extLst>
                    <a:ext uri="{FF2B5EF4-FFF2-40B4-BE49-F238E27FC236}">
                      <a16:creationId xmlns:a16="http://schemas.microsoft.com/office/drawing/2014/main" id="{030A895B-C421-5442-8B45-738E486243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Line 277">
                  <a:extLst>
                    <a:ext uri="{FF2B5EF4-FFF2-40B4-BE49-F238E27FC236}">
                      <a16:creationId xmlns:a16="http://schemas.microsoft.com/office/drawing/2014/main" id="{72F25B95-31AF-C549-B80C-BDFDCD9A046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Line 278">
                  <a:extLst>
                    <a:ext uri="{FF2B5EF4-FFF2-40B4-BE49-F238E27FC236}">
                      <a16:creationId xmlns:a16="http://schemas.microsoft.com/office/drawing/2014/main" id="{2F371059-41B6-A947-AEDC-5E3A4D33FB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7" name="Line 279">
                  <a:extLst>
                    <a:ext uri="{FF2B5EF4-FFF2-40B4-BE49-F238E27FC236}">
                      <a16:creationId xmlns:a16="http://schemas.microsoft.com/office/drawing/2014/main" id="{1AD7838F-EEF9-414D-8E67-948B41173FA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8" name="Line 280">
                  <a:extLst>
                    <a:ext uri="{FF2B5EF4-FFF2-40B4-BE49-F238E27FC236}">
                      <a16:creationId xmlns:a16="http://schemas.microsoft.com/office/drawing/2014/main" id="{B2725003-B064-3140-8EBB-BA8E67BD09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9" name="Line 281">
                  <a:extLst>
                    <a:ext uri="{FF2B5EF4-FFF2-40B4-BE49-F238E27FC236}">
                      <a16:creationId xmlns:a16="http://schemas.microsoft.com/office/drawing/2014/main" id="{97765559-BD7A-1F41-91EA-B3FD894E1B9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Line 282">
                  <a:extLst>
                    <a:ext uri="{FF2B5EF4-FFF2-40B4-BE49-F238E27FC236}">
                      <a16:creationId xmlns:a16="http://schemas.microsoft.com/office/drawing/2014/main" id="{4EA72013-A268-854B-BE9E-B0D6C2D3272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1" name="Line 283">
                  <a:extLst>
                    <a:ext uri="{FF2B5EF4-FFF2-40B4-BE49-F238E27FC236}">
                      <a16:creationId xmlns:a16="http://schemas.microsoft.com/office/drawing/2014/main" id="{428197BC-47D0-1E4B-8244-36200B1648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284">
                  <a:extLst>
                    <a:ext uri="{FF2B5EF4-FFF2-40B4-BE49-F238E27FC236}">
                      <a16:creationId xmlns:a16="http://schemas.microsoft.com/office/drawing/2014/main" id="{04A1EF6D-F5EE-524C-9DB7-09BE19C1978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92" name="Group 291">
              <a:extLst>
                <a:ext uri="{FF2B5EF4-FFF2-40B4-BE49-F238E27FC236}">
                  <a16:creationId xmlns:a16="http://schemas.microsoft.com/office/drawing/2014/main" id="{C90CA754-8C8F-4644-9A2D-7588F908497A}"/>
                </a:ext>
              </a:extLst>
            </p:cNvPr>
            <p:cNvGrpSpPr/>
            <p:nvPr/>
          </p:nvGrpSpPr>
          <p:grpSpPr>
            <a:xfrm>
              <a:off x="6091888" y="2409568"/>
              <a:ext cx="767148" cy="417298"/>
              <a:chOff x="1503784" y="3006600"/>
              <a:chExt cx="1771786" cy="957087"/>
            </a:xfrm>
          </p:grpSpPr>
          <p:grpSp>
            <p:nvGrpSpPr>
              <p:cNvPr id="293" name="Group 292">
                <a:extLst>
                  <a:ext uri="{FF2B5EF4-FFF2-40B4-BE49-F238E27FC236}">
                    <a16:creationId xmlns:a16="http://schemas.microsoft.com/office/drawing/2014/main" id="{1DD9292E-07D8-4E49-AD9F-6BCA22D8E7A1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314" name="Freeform 313">
                  <a:extLst>
                    <a:ext uri="{FF2B5EF4-FFF2-40B4-BE49-F238E27FC236}">
                      <a16:creationId xmlns:a16="http://schemas.microsoft.com/office/drawing/2014/main" id="{3025F10C-A7CC-B74A-B72A-260BD7C017D3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15" name="Oval 314">
                  <a:extLst>
                    <a:ext uri="{FF2B5EF4-FFF2-40B4-BE49-F238E27FC236}">
                      <a16:creationId xmlns:a16="http://schemas.microsoft.com/office/drawing/2014/main" id="{C7C4B94C-718E-BC42-B3DD-65ECBDB87C9E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294" name="Group 293">
                <a:extLst>
                  <a:ext uri="{FF2B5EF4-FFF2-40B4-BE49-F238E27FC236}">
                    <a16:creationId xmlns:a16="http://schemas.microsoft.com/office/drawing/2014/main" id="{EF8CC307-7C37-7946-B4D3-A9A26E598070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295" name="Group 294">
                  <a:extLst>
                    <a:ext uri="{FF2B5EF4-FFF2-40B4-BE49-F238E27FC236}">
                      <a16:creationId xmlns:a16="http://schemas.microsoft.com/office/drawing/2014/main" id="{CB7CD814-5CDC-5645-AE0C-90FDDAFDE807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312" name="Parallelogram 311">
                    <a:extLst>
                      <a:ext uri="{FF2B5EF4-FFF2-40B4-BE49-F238E27FC236}">
                        <a16:creationId xmlns:a16="http://schemas.microsoft.com/office/drawing/2014/main" id="{8E889163-B02D-E347-A498-06833F8E35D7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13" name="Parallelogram 312">
                    <a:extLst>
                      <a:ext uri="{FF2B5EF4-FFF2-40B4-BE49-F238E27FC236}">
                        <a16:creationId xmlns:a16="http://schemas.microsoft.com/office/drawing/2014/main" id="{B05B7D60-9C12-8745-B9A5-0F06F770CD20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296" name="Group 295">
                  <a:extLst>
                    <a:ext uri="{FF2B5EF4-FFF2-40B4-BE49-F238E27FC236}">
                      <a16:creationId xmlns:a16="http://schemas.microsoft.com/office/drawing/2014/main" id="{4CBF821B-0228-DA47-9701-A3B07F74EBA9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310" name="Parallelogram 309">
                    <a:extLst>
                      <a:ext uri="{FF2B5EF4-FFF2-40B4-BE49-F238E27FC236}">
                        <a16:creationId xmlns:a16="http://schemas.microsoft.com/office/drawing/2014/main" id="{B7BA5D20-D1EE-A042-B6D8-88262399893A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11" name="Parallelogram 310">
                    <a:extLst>
                      <a:ext uri="{FF2B5EF4-FFF2-40B4-BE49-F238E27FC236}">
                        <a16:creationId xmlns:a16="http://schemas.microsoft.com/office/drawing/2014/main" id="{209D920C-CBF5-8B4A-A3D6-3A0C29BC628C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97" name="Parallelogram 296">
                  <a:extLst>
                    <a:ext uri="{FF2B5EF4-FFF2-40B4-BE49-F238E27FC236}">
                      <a16:creationId xmlns:a16="http://schemas.microsoft.com/office/drawing/2014/main" id="{F3DFBC33-07D6-D14F-8660-FB92A0A355B9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98" name="Parallelogram 297">
                  <a:extLst>
                    <a:ext uri="{FF2B5EF4-FFF2-40B4-BE49-F238E27FC236}">
                      <a16:creationId xmlns:a16="http://schemas.microsoft.com/office/drawing/2014/main" id="{5F8E4D95-8830-4642-933D-152E438E5BC7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99" name="Parallelogram 298">
                  <a:extLst>
                    <a:ext uri="{FF2B5EF4-FFF2-40B4-BE49-F238E27FC236}">
                      <a16:creationId xmlns:a16="http://schemas.microsoft.com/office/drawing/2014/main" id="{B53D3EC8-FC7D-3F46-960B-2BCCE314822F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0" name="Parallelogram 299">
                  <a:extLst>
                    <a:ext uri="{FF2B5EF4-FFF2-40B4-BE49-F238E27FC236}">
                      <a16:creationId xmlns:a16="http://schemas.microsoft.com/office/drawing/2014/main" id="{69342E0E-2F87-214D-8EBC-4B68F9340263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1" name="Parallelogram 300">
                  <a:extLst>
                    <a:ext uri="{FF2B5EF4-FFF2-40B4-BE49-F238E27FC236}">
                      <a16:creationId xmlns:a16="http://schemas.microsoft.com/office/drawing/2014/main" id="{7CDD0829-5C36-0E44-8EF9-190197145B6F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2" name="Parallelogram 301">
                  <a:extLst>
                    <a:ext uri="{FF2B5EF4-FFF2-40B4-BE49-F238E27FC236}">
                      <a16:creationId xmlns:a16="http://schemas.microsoft.com/office/drawing/2014/main" id="{468F4077-4B3A-7849-B5E1-24484BF5706C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03" name="Group 302">
                  <a:extLst>
                    <a:ext uri="{FF2B5EF4-FFF2-40B4-BE49-F238E27FC236}">
                      <a16:creationId xmlns:a16="http://schemas.microsoft.com/office/drawing/2014/main" id="{0D143A56-E6D4-A94B-986F-BBEC6884603A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306" name="Parallelogram 305">
                    <a:extLst>
                      <a:ext uri="{FF2B5EF4-FFF2-40B4-BE49-F238E27FC236}">
                        <a16:creationId xmlns:a16="http://schemas.microsoft.com/office/drawing/2014/main" id="{6C304F3C-95D0-2548-8E7F-827537C311A0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7" name="Parallelogram 306">
                    <a:extLst>
                      <a:ext uri="{FF2B5EF4-FFF2-40B4-BE49-F238E27FC236}">
                        <a16:creationId xmlns:a16="http://schemas.microsoft.com/office/drawing/2014/main" id="{AA9AD67B-3FD9-634E-AF71-D7AD37EE4D8E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8" name="Parallelogram 307">
                    <a:extLst>
                      <a:ext uri="{FF2B5EF4-FFF2-40B4-BE49-F238E27FC236}">
                        <a16:creationId xmlns:a16="http://schemas.microsoft.com/office/drawing/2014/main" id="{B22CE6A1-596E-5545-B5B8-8D41A868B8C3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9" name="Parallelogram 308">
                    <a:extLst>
                      <a:ext uri="{FF2B5EF4-FFF2-40B4-BE49-F238E27FC236}">
                        <a16:creationId xmlns:a16="http://schemas.microsoft.com/office/drawing/2014/main" id="{9FD2047A-D458-CC4F-AD9B-70B23F17B62E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04" name="Parallelogram 303">
                  <a:extLst>
                    <a:ext uri="{FF2B5EF4-FFF2-40B4-BE49-F238E27FC236}">
                      <a16:creationId xmlns:a16="http://schemas.microsoft.com/office/drawing/2014/main" id="{151B1FCA-94A3-BA49-9F2E-45003647B01F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5" name="Parallelogram 304">
                  <a:extLst>
                    <a:ext uri="{FF2B5EF4-FFF2-40B4-BE49-F238E27FC236}">
                      <a16:creationId xmlns:a16="http://schemas.microsoft.com/office/drawing/2014/main" id="{37C7EC95-C865-C341-9E7A-21973768010D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365" name="Group 364">
            <a:extLst>
              <a:ext uri="{FF2B5EF4-FFF2-40B4-BE49-F238E27FC236}">
                <a16:creationId xmlns:a16="http://schemas.microsoft.com/office/drawing/2014/main" id="{856A1DDB-8A37-2946-9861-ED06BA6666AE}"/>
              </a:ext>
            </a:extLst>
          </p:cNvPr>
          <p:cNvGrpSpPr/>
          <p:nvPr/>
        </p:nvGrpSpPr>
        <p:grpSpPr>
          <a:xfrm>
            <a:off x="6495528" y="1960604"/>
            <a:ext cx="694976" cy="460529"/>
            <a:chOff x="7493876" y="2774731"/>
            <a:chExt cx="1481958" cy="894622"/>
          </a:xfrm>
        </p:grpSpPr>
        <p:sp>
          <p:nvSpPr>
            <p:cNvPr id="366" name="Freeform 365">
              <a:extLst>
                <a:ext uri="{FF2B5EF4-FFF2-40B4-BE49-F238E27FC236}">
                  <a16:creationId xmlns:a16="http://schemas.microsoft.com/office/drawing/2014/main" id="{8615A553-E639-DF42-BDCB-5BB57EE5986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67" name="Oval 366">
              <a:extLst>
                <a:ext uri="{FF2B5EF4-FFF2-40B4-BE49-F238E27FC236}">
                  <a16:creationId xmlns:a16="http://schemas.microsoft.com/office/drawing/2014/main" id="{F8067D52-9209-6148-A320-1F5BE3B5106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68" name="Group 367">
              <a:extLst>
                <a:ext uri="{FF2B5EF4-FFF2-40B4-BE49-F238E27FC236}">
                  <a16:creationId xmlns:a16="http://schemas.microsoft.com/office/drawing/2014/main" id="{798508E8-3B65-D449-8561-602F236A69A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AF59777D-3B0D-7B41-B2E2-74E245379BB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B8D755EB-C300-714A-900B-B7C65F9CEA5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1" name="Freeform 370">
                <a:extLst>
                  <a:ext uri="{FF2B5EF4-FFF2-40B4-BE49-F238E27FC236}">
                    <a16:creationId xmlns:a16="http://schemas.microsoft.com/office/drawing/2014/main" id="{93107367-2FA4-ED4F-9007-933D22AD971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2" name="Freeform 371">
                <a:extLst>
                  <a:ext uri="{FF2B5EF4-FFF2-40B4-BE49-F238E27FC236}">
                    <a16:creationId xmlns:a16="http://schemas.microsoft.com/office/drawing/2014/main" id="{3832D63A-24A8-D64A-B1B2-A5429F19838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3" name="Group 372">
            <a:extLst>
              <a:ext uri="{FF2B5EF4-FFF2-40B4-BE49-F238E27FC236}">
                <a16:creationId xmlns:a16="http://schemas.microsoft.com/office/drawing/2014/main" id="{85D18497-858A-D84C-A6E9-6FE0DB7482FC}"/>
              </a:ext>
            </a:extLst>
          </p:cNvPr>
          <p:cNvGrpSpPr/>
          <p:nvPr/>
        </p:nvGrpSpPr>
        <p:grpSpPr>
          <a:xfrm>
            <a:off x="8316091" y="1952366"/>
            <a:ext cx="694976" cy="460529"/>
            <a:chOff x="7493876" y="2774731"/>
            <a:chExt cx="1481958" cy="894622"/>
          </a:xfrm>
        </p:grpSpPr>
        <p:sp>
          <p:nvSpPr>
            <p:cNvPr id="374" name="Freeform 373">
              <a:extLst>
                <a:ext uri="{FF2B5EF4-FFF2-40B4-BE49-F238E27FC236}">
                  <a16:creationId xmlns:a16="http://schemas.microsoft.com/office/drawing/2014/main" id="{BF5450DD-84DD-4A45-AC8D-808A9F2BEB9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75" name="Oval 374">
              <a:extLst>
                <a:ext uri="{FF2B5EF4-FFF2-40B4-BE49-F238E27FC236}">
                  <a16:creationId xmlns:a16="http://schemas.microsoft.com/office/drawing/2014/main" id="{4AC3F3C9-1FB4-9549-A4C7-97C0B23615D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76" name="Group 375">
              <a:extLst>
                <a:ext uri="{FF2B5EF4-FFF2-40B4-BE49-F238E27FC236}">
                  <a16:creationId xmlns:a16="http://schemas.microsoft.com/office/drawing/2014/main" id="{42CE386C-F2A0-5541-B45F-4EB471DBDB7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1D699DC1-31D4-D643-AD24-1D6C2CB484A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5FC03BE6-8981-4C41-9F09-AFC69FCE94E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9" name="Freeform 378">
                <a:extLst>
                  <a:ext uri="{FF2B5EF4-FFF2-40B4-BE49-F238E27FC236}">
                    <a16:creationId xmlns:a16="http://schemas.microsoft.com/office/drawing/2014/main" id="{F9E610FD-C3BC-3043-8C97-1CDE74FB672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0" name="Freeform 379">
                <a:extLst>
                  <a:ext uri="{FF2B5EF4-FFF2-40B4-BE49-F238E27FC236}">
                    <a16:creationId xmlns:a16="http://schemas.microsoft.com/office/drawing/2014/main" id="{C45E6477-B144-F241-B0AA-8D8A371F5D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425" name="TextBox 424">
            <a:extLst>
              <a:ext uri="{FF2B5EF4-FFF2-40B4-BE49-F238E27FC236}">
                <a16:creationId xmlns:a16="http://schemas.microsoft.com/office/drawing/2014/main" id="{F82738F5-A4ED-A446-B754-E7FF03CB81CE}"/>
              </a:ext>
            </a:extLst>
          </p:cNvPr>
          <p:cNvSpPr txBox="1"/>
          <p:nvPr/>
        </p:nvSpPr>
        <p:spPr>
          <a:xfrm>
            <a:off x="9023366" y="1881857"/>
            <a:ext cx="1430443" cy="6906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2400" dirty="0">
                <a:solidFill>
                  <a:srgbClr val="011199"/>
                </a:solidFill>
                <a:latin typeface="Calibri"/>
              </a:rPr>
              <a:t>data</a:t>
            </a:r>
          </a:p>
          <a:p>
            <a:pPr algn="ctr">
              <a:lnSpc>
                <a:spcPct val="80000"/>
              </a:lnSpc>
            </a:pPr>
            <a:r>
              <a:rPr lang="en-US" sz="2400" dirty="0">
                <a:solidFill>
                  <a:srgbClr val="011199"/>
                </a:solidFill>
                <a:latin typeface="Calibri"/>
              </a:rPr>
              <a:t>plane</a:t>
            </a:r>
          </a:p>
        </p:txBody>
      </p:sp>
      <p:cxnSp>
        <p:nvCxnSpPr>
          <p:cNvPr id="435" name="Straight Arrow Connector 434">
            <a:extLst>
              <a:ext uri="{FF2B5EF4-FFF2-40B4-BE49-F238E27FC236}">
                <a16:creationId xmlns:a16="http://schemas.microsoft.com/office/drawing/2014/main" id="{9E9787C5-171A-164E-A2EC-E94F3700D088}"/>
              </a:ext>
            </a:extLst>
          </p:cNvPr>
          <p:cNvCxnSpPr>
            <a:cxnSpLocks/>
          </p:cNvCxnSpPr>
          <p:nvPr/>
        </p:nvCxnSpPr>
        <p:spPr>
          <a:xfrm>
            <a:off x="5691599" y="2181826"/>
            <a:ext cx="764985" cy="0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440" name="Picture 439">
            <a:extLst>
              <a:ext uri="{FF2B5EF4-FFF2-40B4-BE49-F238E27FC236}">
                <a16:creationId xmlns:a16="http://schemas.microsoft.com/office/drawing/2014/main" id="{03FC15D1-88CB-1949-A4D3-E4168B97338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59252" y="2078193"/>
            <a:ext cx="1508938" cy="207264"/>
          </a:xfrm>
          <a:prstGeom prst="rect">
            <a:avLst/>
          </a:prstGeom>
        </p:spPr>
      </p:pic>
      <p:cxnSp>
        <p:nvCxnSpPr>
          <p:cNvPr id="441" name="Straight Arrow Connector 440">
            <a:extLst>
              <a:ext uri="{FF2B5EF4-FFF2-40B4-BE49-F238E27FC236}">
                <a16:creationId xmlns:a16="http://schemas.microsoft.com/office/drawing/2014/main" id="{7CAC19E2-26CF-9343-A487-53BAF5D76CA6}"/>
              </a:ext>
            </a:extLst>
          </p:cNvPr>
          <p:cNvCxnSpPr>
            <a:cxnSpLocks/>
          </p:cNvCxnSpPr>
          <p:nvPr/>
        </p:nvCxnSpPr>
        <p:spPr>
          <a:xfrm flipH="1">
            <a:off x="4588715" y="2181826"/>
            <a:ext cx="214699" cy="7603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2" name="Straight Arrow Connector 441">
            <a:extLst>
              <a:ext uri="{FF2B5EF4-FFF2-40B4-BE49-F238E27FC236}">
                <a16:creationId xmlns:a16="http://schemas.microsoft.com/office/drawing/2014/main" id="{D5F52536-805A-F342-A9F4-681180CF6A67}"/>
              </a:ext>
            </a:extLst>
          </p:cNvPr>
          <p:cNvCxnSpPr>
            <a:cxnSpLocks/>
          </p:cNvCxnSpPr>
          <p:nvPr/>
        </p:nvCxnSpPr>
        <p:spPr>
          <a:xfrm>
            <a:off x="7878875" y="2181826"/>
            <a:ext cx="397397" cy="0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443" name="Picture 442">
            <a:extLst>
              <a:ext uri="{FF2B5EF4-FFF2-40B4-BE49-F238E27FC236}">
                <a16:creationId xmlns:a16="http://schemas.microsoft.com/office/drawing/2014/main" id="{456403D6-6165-1943-9BE5-A8C0D7F8DE2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329531" y="2085797"/>
            <a:ext cx="816721" cy="207264"/>
          </a:xfrm>
          <a:prstGeom prst="rect">
            <a:avLst/>
          </a:prstGeom>
        </p:spPr>
      </p:pic>
      <p:cxnSp>
        <p:nvCxnSpPr>
          <p:cNvPr id="444" name="Straight Arrow Connector 443">
            <a:extLst>
              <a:ext uri="{FF2B5EF4-FFF2-40B4-BE49-F238E27FC236}">
                <a16:creationId xmlns:a16="http://schemas.microsoft.com/office/drawing/2014/main" id="{468982C8-6B67-274B-9623-B5D646A9F7BC}"/>
              </a:ext>
            </a:extLst>
          </p:cNvPr>
          <p:cNvCxnSpPr>
            <a:cxnSpLocks/>
          </p:cNvCxnSpPr>
          <p:nvPr/>
        </p:nvCxnSpPr>
        <p:spPr>
          <a:xfrm flipH="1">
            <a:off x="7203036" y="2189430"/>
            <a:ext cx="139746" cy="7603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Rectangle 13">
            <a:extLst>
              <a:ext uri="{FF2B5EF4-FFF2-40B4-BE49-F238E27FC236}">
                <a16:creationId xmlns:a16="http://schemas.microsoft.com/office/drawing/2014/main" id="{9DEE0B01-D76E-F643-B2FE-B81B5FF6ABD2}"/>
              </a:ext>
            </a:extLst>
          </p:cNvPr>
          <p:cNvSpPr/>
          <p:nvPr/>
        </p:nvSpPr>
        <p:spPr>
          <a:xfrm>
            <a:off x="4584357" y="1655806"/>
            <a:ext cx="4621427" cy="1013255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70" name="Group 652">
            <a:extLst>
              <a:ext uri="{FF2B5EF4-FFF2-40B4-BE49-F238E27FC236}">
                <a16:creationId xmlns:a16="http://schemas.microsoft.com/office/drawing/2014/main" id="{69518215-9CA9-8A43-AED3-9AE24FFA160D}"/>
              </a:ext>
            </a:extLst>
          </p:cNvPr>
          <p:cNvGrpSpPr>
            <a:grpSpLocks/>
          </p:cNvGrpSpPr>
          <p:nvPr/>
        </p:nvGrpSpPr>
        <p:grpSpPr bwMode="auto">
          <a:xfrm>
            <a:off x="2767673" y="1651063"/>
            <a:ext cx="733407" cy="660273"/>
            <a:chOff x="2751" y="1851"/>
            <a:chExt cx="462" cy="478"/>
          </a:xfrm>
        </p:grpSpPr>
        <p:pic>
          <p:nvPicPr>
            <p:cNvPr id="271" name="Picture 653" descr="iphone_stylized_small">
              <a:extLst>
                <a:ext uri="{FF2B5EF4-FFF2-40B4-BE49-F238E27FC236}">
                  <a16:creationId xmlns:a16="http://schemas.microsoft.com/office/drawing/2014/main" id="{6F510F68-9790-C847-B263-F57B820707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2" name="Picture 654" descr="antenna_radiation_stylized">
              <a:extLst>
                <a:ext uri="{FF2B5EF4-FFF2-40B4-BE49-F238E27FC236}">
                  <a16:creationId xmlns:a16="http://schemas.microsoft.com/office/drawing/2014/main" id="{A048F8A3-1CE0-F846-8AF2-822C1918314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73" name="Group 272">
            <a:extLst>
              <a:ext uri="{FF2B5EF4-FFF2-40B4-BE49-F238E27FC236}">
                <a16:creationId xmlns:a16="http://schemas.microsoft.com/office/drawing/2014/main" id="{2C44511C-F44D-B44C-869C-8F71E2363907}"/>
              </a:ext>
            </a:extLst>
          </p:cNvPr>
          <p:cNvGrpSpPr/>
          <p:nvPr/>
        </p:nvGrpSpPr>
        <p:grpSpPr>
          <a:xfrm>
            <a:off x="2095499" y="1351006"/>
            <a:ext cx="744189" cy="435534"/>
            <a:chOff x="2095499" y="1351006"/>
            <a:chExt cx="744189" cy="435534"/>
          </a:xfrm>
        </p:grpSpPr>
        <p:sp>
          <p:nvSpPr>
            <p:cNvPr id="274" name="Cloud Callout 273">
              <a:extLst>
                <a:ext uri="{FF2B5EF4-FFF2-40B4-BE49-F238E27FC236}">
                  <a16:creationId xmlns:a16="http://schemas.microsoft.com/office/drawing/2014/main" id="{C04674C8-92A0-4943-A34C-E32EE0962A3E}"/>
                </a:ext>
              </a:extLst>
            </p:cNvPr>
            <p:cNvSpPr/>
            <p:nvPr/>
          </p:nvSpPr>
          <p:spPr>
            <a:xfrm>
              <a:off x="2095499" y="1351006"/>
              <a:ext cx="729049" cy="435534"/>
            </a:xfrm>
            <a:prstGeom prst="cloudCallout">
              <a:avLst>
                <a:gd name="adj1" fmla="val 42681"/>
                <a:gd name="adj2" fmla="val 86703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5" name="TextBox 274">
              <a:extLst>
                <a:ext uri="{FF2B5EF4-FFF2-40B4-BE49-F238E27FC236}">
                  <a16:creationId xmlns:a16="http://schemas.microsoft.com/office/drawing/2014/main" id="{2136123A-D9D2-D746-AD0E-8B98F3695A2D}"/>
                </a:ext>
              </a:extLst>
            </p:cNvPr>
            <p:cNvSpPr txBox="1"/>
            <p:nvPr/>
          </p:nvSpPr>
          <p:spPr>
            <a:xfrm>
              <a:off x="2150076" y="1359244"/>
              <a:ext cx="68961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Z</a:t>
              </a:r>
              <a:r>
                <a:rPr lang="en-US" sz="1600" dirty="0"/>
                <a:t>Z</a:t>
              </a:r>
              <a:r>
                <a:rPr lang="en-US" sz="1400" dirty="0"/>
                <a:t>ZZ...</a:t>
              </a:r>
              <a:endParaRPr lang="en-US" dirty="0"/>
            </a:p>
          </p:txBody>
        </p:sp>
      </p:grpSp>
      <p:sp>
        <p:nvSpPr>
          <p:cNvPr id="276" name="Rectangle 4">
            <a:extLst>
              <a:ext uri="{FF2B5EF4-FFF2-40B4-BE49-F238E27FC236}">
                <a16:creationId xmlns:a16="http://schemas.microsoft.com/office/drawing/2014/main" id="{DA757698-B4BD-EC40-9EF5-BB4B555B2D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6022" y="2872770"/>
            <a:ext cx="11181805" cy="32014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60325">
              <a:spcBef>
                <a:spcPts val="600"/>
              </a:spcBef>
              <a:buClr>
                <a:srgbClr val="000099"/>
              </a:buClr>
              <a:buSzPct val="100000"/>
              <a:tabLst>
                <a:tab pos="746125" algn="l"/>
              </a:tabLst>
              <a:defRPr/>
            </a:pPr>
            <a:r>
              <a:rPr lang="en-US" sz="2800" dirty="0"/>
              <a:t>as in WiFi, Bluetooth: LTE mobile may put radio to “sleep” to conserve battery:</a:t>
            </a:r>
          </a:p>
          <a:p>
            <a:pPr marL="349250" indent="-285750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>
                <a:solidFill>
                  <a:srgbClr val="011199"/>
                </a:solidFill>
              </a:rPr>
              <a:t>light sleep</a:t>
            </a:r>
            <a:r>
              <a:rPr lang="en-US" sz="2800" dirty="0"/>
              <a:t>: after 100’s msec of inactivity</a:t>
            </a:r>
          </a:p>
          <a:p>
            <a:pPr marL="754063" lvl="1" indent="-236538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wake up periodically (100’s msec) to check for downstream transmissions</a:t>
            </a:r>
          </a:p>
          <a:p>
            <a:pPr marL="349250" indent="-288925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>
                <a:solidFill>
                  <a:srgbClr val="011199"/>
                </a:solidFill>
              </a:rPr>
              <a:t>deep sleep: </a:t>
            </a:r>
            <a:r>
              <a:rPr lang="en-US" sz="2800" dirty="0"/>
              <a:t>after 5-10 secs of inactivity</a:t>
            </a:r>
          </a:p>
          <a:p>
            <a:pPr marL="754063" lvl="1" indent="-236538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mobile may change cells while deep sleeping – need to re-establish association</a:t>
            </a:r>
            <a:endParaRPr lang="en-US" sz="2000" dirty="0"/>
          </a:p>
          <a:p>
            <a:pPr marL="342900" indent="-342900">
              <a:spcBef>
                <a:spcPts val="600"/>
              </a:spcBef>
              <a:buClr>
                <a:srgbClr val="000099"/>
              </a:buClr>
              <a:buSzPct val="75000"/>
              <a:buFont typeface="Wingdings" charset="0"/>
              <a:buNone/>
              <a:tabLst>
                <a:tab pos="746125" algn="l"/>
              </a:tabLst>
              <a:defRPr/>
            </a:pPr>
            <a:r>
              <a:rPr lang="en-US" sz="2400" dirty="0">
                <a:cs typeface="+mn-cs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6473289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7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7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7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7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 fontScale="90000"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Global cellular network: a network of IP networks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51</a:t>
            </a:fld>
            <a:endParaRPr lang="en-US" dirty="0"/>
          </a:p>
        </p:txBody>
      </p:sp>
      <p:sp>
        <p:nvSpPr>
          <p:cNvPr id="185" name="Freeform 184">
            <a:extLst>
              <a:ext uri="{FF2B5EF4-FFF2-40B4-BE49-F238E27FC236}">
                <a16:creationId xmlns:a16="http://schemas.microsoft.com/office/drawing/2014/main" id="{7080D196-734C-E14A-B209-F83BE9C2605D}"/>
              </a:ext>
            </a:extLst>
          </p:cNvPr>
          <p:cNvSpPr/>
          <p:nvPr/>
        </p:nvSpPr>
        <p:spPr>
          <a:xfrm>
            <a:off x="2503064" y="1718999"/>
            <a:ext cx="2852707" cy="1606731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69407" h="752973">
                <a:moveTo>
                  <a:pt x="287738" y="16581"/>
                </a:moveTo>
                <a:cubicBezTo>
                  <a:pt x="175672" y="50448"/>
                  <a:pt x="283319" y="178948"/>
                  <a:pt x="236062" y="251715"/>
                </a:cubicBezTo>
                <a:cubicBezTo>
                  <a:pt x="188805" y="324482"/>
                  <a:pt x="24311" y="383742"/>
                  <a:pt x="4197" y="453182"/>
                </a:cubicBezTo>
                <a:cubicBezTo>
                  <a:pt x="-15917" y="522622"/>
                  <a:pt x="38751" y="624370"/>
                  <a:pt x="115380" y="668354"/>
                </a:cubicBezTo>
                <a:cubicBezTo>
                  <a:pt x="159947" y="687216"/>
                  <a:pt x="239726" y="734993"/>
                  <a:pt x="428412" y="750509"/>
                </a:cubicBezTo>
                <a:cubicBezTo>
                  <a:pt x="892473" y="747161"/>
                  <a:pt x="1174439" y="775084"/>
                  <a:pt x="1343482" y="700972"/>
                </a:cubicBezTo>
                <a:cubicBezTo>
                  <a:pt x="1512525" y="626860"/>
                  <a:pt x="1472500" y="432033"/>
                  <a:pt x="1442671" y="305838"/>
                </a:cubicBezTo>
                <a:cubicBezTo>
                  <a:pt x="1383013" y="186526"/>
                  <a:pt x="1329938" y="245894"/>
                  <a:pt x="1211647" y="92804"/>
                </a:cubicBezTo>
                <a:cubicBezTo>
                  <a:pt x="1108624" y="44719"/>
                  <a:pt x="964793" y="13041"/>
                  <a:pt x="903988" y="5010"/>
                </a:cubicBezTo>
                <a:cubicBezTo>
                  <a:pt x="781231" y="12467"/>
                  <a:pt x="399804" y="-17286"/>
                  <a:pt x="287738" y="1658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F87E994F-38E6-B040-A2E7-7CF42989927D}"/>
              </a:ext>
            </a:extLst>
          </p:cNvPr>
          <p:cNvSpPr txBox="1"/>
          <p:nvPr/>
        </p:nvSpPr>
        <p:spPr>
          <a:xfrm rot="2707326">
            <a:off x="2148628" y="3370019"/>
            <a:ext cx="55099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1600" dirty="0"/>
              <a:t>…</a:t>
            </a:r>
            <a:endParaRPr lang="en-US" sz="1600" dirty="0"/>
          </a:p>
        </p:txBody>
      </p:sp>
      <p:cxnSp>
        <p:nvCxnSpPr>
          <p:cNvPr id="194" name="Straight Connector 193">
            <a:extLst>
              <a:ext uri="{FF2B5EF4-FFF2-40B4-BE49-F238E27FC236}">
                <a16:creationId xmlns:a16="http://schemas.microsoft.com/office/drawing/2014/main" id="{97CDB320-2043-C944-A2BA-DABB6A36F261}"/>
              </a:ext>
            </a:extLst>
          </p:cNvPr>
          <p:cNvCxnSpPr/>
          <p:nvPr/>
        </p:nvCxnSpPr>
        <p:spPr>
          <a:xfrm>
            <a:off x="2238602" y="2907499"/>
            <a:ext cx="302994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63C4DBF3-FB30-3749-A0F9-14C19842B56F}"/>
              </a:ext>
            </a:extLst>
          </p:cNvPr>
          <p:cNvCxnSpPr/>
          <p:nvPr/>
        </p:nvCxnSpPr>
        <p:spPr>
          <a:xfrm flipV="1">
            <a:off x="2844129" y="3258019"/>
            <a:ext cx="159615" cy="255556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6" name="Straight Connector 195">
            <a:extLst>
              <a:ext uri="{FF2B5EF4-FFF2-40B4-BE49-F238E27FC236}">
                <a16:creationId xmlns:a16="http://schemas.microsoft.com/office/drawing/2014/main" id="{6F0958FA-8990-F642-AC55-A5CB468EF690}"/>
              </a:ext>
            </a:extLst>
          </p:cNvPr>
          <p:cNvCxnSpPr/>
          <p:nvPr/>
        </p:nvCxnSpPr>
        <p:spPr>
          <a:xfrm flipH="1">
            <a:off x="5095459" y="2849070"/>
            <a:ext cx="556993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9" name="Freeform 198">
            <a:extLst>
              <a:ext uri="{FF2B5EF4-FFF2-40B4-BE49-F238E27FC236}">
                <a16:creationId xmlns:a16="http://schemas.microsoft.com/office/drawing/2014/main" id="{2946FA78-D859-E44C-A723-418BF152A4C9}"/>
              </a:ext>
            </a:extLst>
          </p:cNvPr>
          <p:cNvSpPr/>
          <p:nvPr/>
        </p:nvSpPr>
        <p:spPr>
          <a:xfrm>
            <a:off x="4778877" y="4372935"/>
            <a:ext cx="2644013" cy="1366652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69407" h="752973">
                <a:moveTo>
                  <a:pt x="287738" y="16581"/>
                </a:moveTo>
                <a:cubicBezTo>
                  <a:pt x="175672" y="50448"/>
                  <a:pt x="283319" y="178948"/>
                  <a:pt x="236062" y="251715"/>
                </a:cubicBezTo>
                <a:cubicBezTo>
                  <a:pt x="188805" y="324482"/>
                  <a:pt x="24311" y="383742"/>
                  <a:pt x="4197" y="453182"/>
                </a:cubicBezTo>
                <a:cubicBezTo>
                  <a:pt x="-15917" y="522622"/>
                  <a:pt x="38751" y="624370"/>
                  <a:pt x="115380" y="668354"/>
                </a:cubicBezTo>
                <a:cubicBezTo>
                  <a:pt x="159947" y="687216"/>
                  <a:pt x="239726" y="734993"/>
                  <a:pt x="428412" y="750509"/>
                </a:cubicBezTo>
                <a:cubicBezTo>
                  <a:pt x="892473" y="747161"/>
                  <a:pt x="1174439" y="775084"/>
                  <a:pt x="1343482" y="700972"/>
                </a:cubicBezTo>
                <a:cubicBezTo>
                  <a:pt x="1512525" y="626860"/>
                  <a:pt x="1472500" y="432033"/>
                  <a:pt x="1442671" y="305838"/>
                </a:cubicBezTo>
                <a:cubicBezTo>
                  <a:pt x="1383013" y="186526"/>
                  <a:pt x="1329938" y="245894"/>
                  <a:pt x="1211647" y="92804"/>
                </a:cubicBezTo>
                <a:cubicBezTo>
                  <a:pt x="1108624" y="44719"/>
                  <a:pt x="964793" y="13041"/>
                  <a:pt x="903988" y="5010"/>
                </a:cubicBezTo>
                <a:cubicBezTo>
                  <a:pt x="781231" y="12467"/>
                  <a:pt x="399804" y="-17286"/>
                  <a:pt x="287738" y="1658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00" name="TextBox 199">
            <a:extLst>
              <a:ext uri="{FF2B5EF4-FFF2-40B4-BE49-F238E27FC236}">
                <a16:creationId xmlns:a16="http://schemas.microsoft.com/office/drawing/2014/main" id="{262B6E20-C521-884A-A57F-1904212B35E8}"/>
              </a:ext>
            </a:extLst>
          </p:cNvPr>
          <p:cNvSpPr txBox="1"/>
          <p:nvPr/>
        </p:nvSpPr>
        <p:spPr>
          <a:xfrm>
            <a:off x="5102481" y="5085311"/>
            <a:ext cx="1799468" cy="5909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srgbClr val="C00000"/>
                </a:solidFill>
                <a:latin typeface="Calibri"/>
              </a:rPr>
              <a:t>visited</a:t>
            </a:r>
            <a:r>
              <a:rPr lang="en-US" sz="2000" dirty="0">
                <a:solidFill>
                  <a:prstClr val="black"/>
                </a:solidFill>
                <a:latin typeface="Calibri"/>
              </a:rPr>
              <a:t> mobile </a:t>
            </a:r>
          </a:p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prstClr val="black"/>
                </a:solidFill>
                <a:latin typeface="Calibri"/>
              </a:rPr>
              <a:t>carrier network</a:t>
            </a:r>
            <a:endParaRPr lang="en-US" sz="1600" dirty="0">
              <a:solidFill>
                <a:prstClr val="black"/>
              </a:solidFill>
              <a:latin typeface="Calibri"/>
            </a:endParaRP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11A11EED-A3C8-E847-8061-02F7F20DEFB2}"/>
              </a:ext>
            </a:extLst>
          </p:cNvPr>
          <p:cNvCxnSpPr/>
          <p:nvPr/>
        </p:nvCxnSpPr>
        <p:spPr>
          <a:xfrm>
            <a:off x="4812849" y="4686815"/>
            <a:ext cx="287182" cy="239304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D99350B9-3753-CD44-9AF8-27047BA0AEA3}"/>
              </a:ext>
            </a:extLst>
          </p:cNvPr>
          <p:cNvSpPr txBox="1"/>
          <p:nvPr/>
        </p:nvSpPr>
        <p:spPr>
          <a:xfrm rot="3420582">
            <a:off x="4321324" y="5592850"/>
            <a:ext cx="479437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1350" dirty="0"/>
              <a:t>…</a:t>
            </a:r>
            <a:endParaRPr lang="en-US" sz="1350" dirty="0"/>
          </a:p>
        </p:txBody>
      </p:sp>
      <p:cxnSp>
        <p:nvCxnSpPr>
          <p:cNvPr id="206" name="Straight Connector 205">
            <a:extLst>
              <a:ext uri="{FF2B5EF4-FFF2-40B4-BE49-F238E27FC236}">
                <a16:creationId xmlns:a16="http://schemas.microsoft.com/office/drawing/2014/main" id="{FE8750A2-5D30-134B-9BFC-D60232BFE001}"/>
              </a:ext>
            </a:extLst>
          </p:cNvPr>
          <p:cNvCxnSpPr/>
          <p:nvPr/>
        </p:nvCxnSpPr>
        <p:spPr>
          <a:xfrm>
            <a:off x="4475884" y="5256847"/>
            <a:ext cx="302994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7" name="Straight Connector 206">
            <a:extLst>
              <a:ext uri="{FF2B5EF4-FFF2-40B4-BE49-F238E27FC236}">
                <a16:creationId xmlns:a16="http://schemas.microsoft.com/office/drawing/2014/main" id="{C3A76DA3-7E23-D946-A2E5-A0CB1E875DF4}"/>
              </a:ext>
            </a:extLst>
          </p:cNvPr>
          <p:cNvCxnSpPr/>
          <p:nvPr/>
        </p:nvCxnSpPr>
        <p:spPr>
          <a:xfrm flipV="1">
            <a:off x="5076209" y="5675136"/>
            <a:ext cx="159615" cy="255556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8" name="Straight Connector 207">
            <a:extLst>
              <a:ext uri="{FF2B5EF4-FFF2-40B4-BE49-F238E27FC236}">
                <a16:creationId xmlns:a16="http://schemas.microsoft.com/office/drawing/2014/main" id="{D555D20F-D5EB-294E-8B93-895FCD65FA7F}"/>
              </a:ext>
            </a:extLst>
          </p:cNvPr>
          <p:cNvCxnSpPr>
            <a:cxnSpLocks/>
          </p:cNvCxnSpPr>
          <p:nvPr/>
        </p:nvCxnSpPr>
        <p:spPr>
          <a:xfrm>
            <a:off x="6077864" y="3859400"/>
            <a:ext cx="0" cy="610393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0" name="Freeform 209">
            <a:extLst>
              <a:ext uri="{FF2B5EF4-FFF2-40B4-BE49-F238E27FC236}">
                <a16:creationId xmlns:a16="http://schemas.microsoft.com/office/drawing/2014/main" id="{9BDB87DE-5BDD-E74B-AEEE-5AB053C11EC7}"/>
              </a:ext>
            </a:extLst>
          </p:cNvPr>
          <p:cNvSpPr/>
          <p:nvPr/>
        </p:nvSpPr>
        <p:spPr>
          <a:xfrm>
            <a:off x="5458020" y="2675678"/>
            <a:ext cx="1906785" cy="1233276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551784 w 1934789"/>
              <a:gd name="connsiteY0" fmla="*/ 540513 h 1886326"/>
              <a:gd name="connsiteX1" fmla="*/ 191432 w 1934789"/>
              <a:gd name="connsiteY1" fmla="*/ 946072 h 1886326"/>
              <a:gd name="connsiteX2" fmla="*/ 113085 w 1934789"/>
              <a:gd name="connsiteY2" fmla="*/ 1743684 h 1886326"/>
              <a:gd name="connsiteX3" fmla="*/ 1769169 w 1934789"/>
              <a:gd name="connsiteY3" fmla="*/ 1846509 h 1886326"/>
              <a:gd name="connsiteX4" fmla="*/ 1788297 w 1934789"/>
              <a:gd name="connsiteY4" fmla="*/ 1298227 h 1886326"/>
              <a:gd name="connsiteX5" fmla="*/ 1409514 w 1934789"/>
              <a:gd name="connsiteY5" fmla="*/ 1052213 h 1886326"/>
              <a:gd name="connsiteX6" fmla="*/ 1719730 w 1934789"/>
              <a:gd name="connsiteY6" fmla="*/ 532271 h 1886326"/>
              <a:gd name="connsiteX7" fmla="*/ 1588145 w 1934789"/>
              <a:gd name="connsiteY7" fmla="*/ 126690 h 1886326"/>
              <a:gd name="connsiteX8" fmla="*/ 1030516 w 1934789"/>
              <a:gd name="connsiteY8" fmla="*/ 27077 h 1886326"/>
              <a:gd name="connsiteX9" fmla="*/ 551784 w 1934789"/>
              <a:gd name="connsiteY9" fmla="*/ 540513 h 1886326"/>
              <a:gd name="connsiteX0" fmla="*/ 551784 w 1900403"/>
              <a:gd name="connsiteY0" fmla="*/ 540513 h 1886326"/>
              <a:gd name="connsiteX1" fmla="*/ 191432 w 1900403"/>
              <a:gd name="connsiteY1" fmla="*/ 946072 h 1886326"/>
              <a:gd name="connsiteX2" fmla="*/ 113085 w 1900403"/>
              <a:gd name="connsiteY2" fmla="*/ 1743684 h 1886326"/>
              <a:gd name="connsiteX3" fmla="*/ 1769169 w 1900403"/>
              <a:gd name="connsiteY3" fmla="*/ 1846509 h 1886326"/>
              <a:gd name="connsiteX4" fmla="*/ 1788297 w 1900403"/>
              <a:gd name="connsiteY4" fmla="*/ 1298227 h 1886326"/>
              <a:gd name="connsiteX5" fmla="*/ 1719730 w 1900403"/>
              <a:gd name="connsiteY5" fmla="*/ 532271 h 1886326"/>
              <a:gd name="connsiteX6" fmla="*/ 1588145 w 1900403"/>
              <a:gd name="connsiteY6" fmla="*/ 126690 h 1886326"/>
              <a:gd name="connsiteX7" fmla="*/ 1030516 w 1900403"/>
              <a:gd name="connsiteY7" fmla="*/ 27077 h 1886326"/>
              <a:gd name="connsiteX8" fmla="*/ 551784 w 1900403"/>
              <a:gd name="connsiteY8" fmla="*/ 540513 h 1886326"/>
              <a:gd name="connsiteX0" fmla="*/ 551784 w 2140248"/>
              <a:gd name="connsiteY0" fmla="*/ 540513 h 1886326"/>
              <a:gd name="connsiteX1" fmla="*/ 191432 w 2140248"/>
              <a:gd name="connsiteY1" fmla="*/ 946072 h 1886326"/>
              <a:gd name="connsiteX2" fmla="*/ 113085 w 2140248"/>
              <a:gd name="connsiteY2" fmla="*/ 1743684 h 1886326"/>
              <a:gd name="connsiteX3" fmla="*/ 1769169 w 2140248"/>
              <a:gd name="connsiteY3" fmla="*/ 1846509 h 1886326"/>
              <a:gd name="connsiteX4" fmla="*/ 1788297 w 2140248"/>
              <a:gd name="connsiteY4" fmla="*/ 1298227 h 1886326"/>
              <a:gd name="connsiteX5" fmla="*/ 2137828 w 2140248"/>
              <a:gd name="connsiteY5" fmla="*/ 516390 h 1886326"/>
              <a:gd name="connsiteX6" fmla="*/ 1588145 w 2140248"/>
              <a:gd name="connsiteY6" fmla="*/ 126690 h 1886326"/>
              <a:gd name="connsiteX7" fmla="*/ 1030516 w 2140248"/>
              <a:gd name="connsiteY7" fmla="*/ 27077 h 1886326"/>
              <a:gd name="connsiteX8" fmla="*/ 551784 w 2140248"/>
              <a:gd name="connsiteY8" fmla="*/ 540513 h 1886326"/>
              <a:gd name="connsiteX0" fmla="*/ 839 w 2332590"/>
              <a:gd name="connsiteY0" fmla="*/ 234577 h 1866234"/>
              <a:gd name="connsiteX1" fmla="*/ 383774 w 2332590"/>
              <a:gd name="connsiteY1" fmla="*/ 925980 h 1866234"/>
              <a:gd name="connsiteX2" fmla="*/ 305427 w 2332590"/>
              <a:gd name="connsiteY2" fmla="*/ 1723592 h 1866234"/>
              <a:gd name="connsiteX3" fmla="*/ 1961511 w 2332590"/>
              <a:gd name="connsiteY3" fmla="*/ 1826417 h 1866234"/>
              <a:gd name="connsiteX4" fmla="*/ 1980639 w 2332590"/>
              <a:gd name="connsiteY4" fmla="*/ 1278135 h 1866234"/>
              <a:gd name="connsiteX5" fmla="*/ 2330170 w 2332590"/>
              <a:gd name="connsiteY5" fmla="*/ 496298 h 1866234"/>
              <a:gd name="connsiteX6" fmla="*/ 1780487 w 2332590"/>
              <a:gd name="connsiteY6" fmla="*/ 106598 h 1866234"/>
              <a:gd name="connsiteX7" fmla="*/ 1222858 w 2332590"/>
              <a:gd name="connsiteY7" fmla="*/ 6985 h 1866234"/>
              <a:gd name="connsiteX8" fmla="*/ 839 w 2332590"/>
              <a:gd name="connsiteY8" fmla="*/ 234577 h 1866234"/>
              <a:gd name="connsiteX0" fmla="*/ 169859 w 2501610"/>
              <a:gd name="connsiteY0" fmla="*/ 234577 h 1866234"/>
              <a:gd name="connsiteX1" fmla="*/ 41784 w 2501610"/>
              <a:gd name="connsiteY1" fmla="*/ 925980 h 1866234"/>
              <a:gd name="connsiteX2" fmla="*/ 474447 w 2501610"/>
              <a:gd name="connsiteY2" fmla="*/ 1723592 h 1866234"/>
              <a:gd name="connsiteX3" fmla="*/ 2130531 w 2501610"/>
              <a:gd name="connsiteY3" fmla="*/ 1826417 h 1866234"/>
              <a:gd name="connsiteX4" fmla="*/ 2149659 w 2501610"/>
              <a:gd name="connsiteY4" fmla="*/ 1278135 h 1866234"/>
              <a:gd name="connsiteX5" fmla="*/ 2499190 w 2501610"/>
              <a:gd name="connsiteY5" fmla="*/ 496298 h 1866234"/>
              <a:gd name="connsiteX6" fmla="*/ 1949507 w 2501610"/>
              <a:gd name="connsiteY6" fmla="*/ 106598 h 1866234"/>
              <a:gd name="connsiteX7" fmla="*/ 1391878 w 2501610"/>
              <a:gd name="connsiteY7" fmla="*/ 6985 h 1866234"/>
              <a:gd name="connsiteX8" fmla="*/ 169859 w 2501610"/>
              <a:gd name="connsiteY8" fmla="*/ 234577 h 1866234"/>
              <a:gd name="connsiteX0" fmla="*/ 169859 w 2521114"/>
              <a:gd name="connsiteY0" fmla="*/ 234577 h 1866234"/>
              <a:gd name="connsiteX1" fmla="*/ 41784 w 2521114"/>
              <a:gd name="connsiteY1" fmla="*/ 925980 h 1866234"/>
              <a:gd name="connsiteX2" fmla="*/ 474447 w 2521114"/>
              <a:gd name="connsiteY2" fmla="*/ 1723592 h 1866234"/>
              <a:gd name="connsiteX3" fmla="*/ 2130531 w 2521114"/>
              <a:gd name="connsiteY3" fmla="*/ 1826417 h 1866234"/>
              <a:gd name="connsiteX4" fmla="*/ 2149659 w 2521114"/>
              <a:gd name="connsiteY4" fmla="*/ 1278135 h 1866234"/>
              <a:gd name="connsiteX5" fmla="*/ 2386606 w 2521114"/>
              <a:gd name="connsiteY5" fmla="*/ 1096675 h 1866234"/>
              <a:gd name="connsiteX6" fmla="*/ 2499190 w 2521114"/>
              <a:gd name="connsiteY6" fmla="*/ 496298 h 1866234"/>
              <a:gd name="connsiteX7" fmla="*/ 1949507 w 2521114"/>
              <a:gd name="connsiteY7" fmla="*/ 106598 h 1866234"/>
              <a:gd name="connsiteX8" fmla="*/ 1391878 w 2521114"/>
              <a:gd name="connsiteY8" fmla="*/ 6985 h 1866234"/>
              <a:gd name="connsiteX9" fmla="*/ 169859 w 2521114"/>
              <a:gd name="connsiteY9" fmla="*/ 234577 h 1866234"/>
              <a:gd name="connsiteX0" fmla="*/ 76021 w 2427276"/>
              <a:gd name="connsiteY0" fmla="*/ 234577 h 1866880"/>
              <a:gd name="connsiteX1" fmla="*/ 156994 w 2427276"/>
              <a:gd name="connsiteY1" fmla="*/ 910100 h 1866880"/>
              <a:gd name="connsiteX2" fmla="*/ 380609 w 2427276"/>
              <a:gd name="connsiteY2" fmla="*/ 1723592 h 1866880"/>
              <a:gd name="connsiteX3" fmla="*/ 2036693 w 2427276"/>
              <a:gd name="connsiteY3" fmla="*/ 1826417 h 1866880"/>
              <a:gd name="connsiteX4" fmla="*/ 2055821 w 2427276"/>
              <a:gd name="connsiteY4" fmla="*/ 1278135 h 1866880"/>
              <a:gd name="connsiteX5" fmla="*/ 2292768 w 2427276"/>
              <a:gd name="connsiteY5" fmla="*/ 1096675 h 1866880"/>
              <a:gd name="connsiteX6" fmla="*/ 2405352 w 2427276"/>
              <a:gd name="connsiteY6" fmla="*/ 496298 h 1866880"/>
              <a:gd name="connsiteX7" fmla="*/ 1855669 w 2427276"/>
              <a:gd name="connsiteY7" fmla="*/ 106598 h 1866880"/>
              <a:gd name="connsiteX8" fmla="*/ 1298040 w 2427276"/>
              <a:gd name="connsiteY8" fmla="*/ 6985 h 1866880"/>
              <a:gd name="connsiteX9" fmla="*/ 76021 w 2427276"/>
              <a:gd name="connsiteY9" fmla="*/ 234577 h 1866880"/>
              <a:gd name="connsiteX0" fmla="*/ 65838 w 2417093"/>
              <a:gd name="connsiteY0" fmla="*/ 146138 h 1778441"/>
              <a:gd name="connsiteX1" fmla="*/ 146811 w 2417093"/>
              <a:gd name="connsiteY1" fmla="*/ 821661 h 1778441"/>
              <a:gd name="connsiteX2" fmla="*/ 370426 w 2417093"/>
              <a:gd name="connsiteY2" fmla="*/ 1635153 h 1778441"/>
              <a:gd name="connsiteX3" fmla="*/ 2026510 w 2417093"/>
              <a:gd name="connsiteY3" fmla="*/ 1737978 h 1778441"/>
              <a:gd name="connsiteX4" fmla="*/ 2045638 w 2417093"/>
              <a:gd name="connsiteY4" fmla="*/ 1189696 h 1778441"/>
              <a:gd name="connsiteX5" fmla="*/ 2282585 w 2417093"/>
              <a:gd name="connsiteY5" fmla="*/ 1008236 h 1778441"/>
              <a:gd name="connsiteX6" fmla="*/ 2395169 w 2417093"/>
              <a:gd name="connsiteY6" fmla="*/ 407859 h 1778441"/>
              <a:gd name="connsiteX7" fmla="*/ 1845486 w 2417093"/>
              <a:gd name="connsiteY7" fmla="*/ 18159 h 1778441"/>
              <a:gd name="connsiteX8" fmla="*/ 1148491 w 2417093"/>
              <a:gd name="connsiteY8" fmla="*/ 252030 h 1778441"/>
              <a:gd name="connsiteX9" fmla="*/ 65838 w 2417093"/>
              <a:gd name="connsiteY9" fmla="*/ 146138 h 1778441"/>
              <a:gd name="connsiteX0" fmla="*/ 171178 w 2522433"/>
              <a:gd name="connsiteY0" fmla="*/ 146138 h 1778441"/>
              <a:gd name="connsiteX1" fmla="*/ 252151 w 2522433"/>
              <a:gd name="connsiteY1" fmla="*/ 821661 h 1778441"/>
              <a:gd name="connsiteX2" fmla="*/ 475766 w 2522433"/>
              <a:gd name="connsiteY2" fmla="*/ 1635153 h 1778441"/>
              <a:gd name="connsiteX3" fmla="*/ 2131850 w 2522433"/>
              <a:gd name="connsiteY3" fmla="*/ 1737978 h 1778441"/>
              <a:gd name="connsiteX4" fmla="*/ 2150978 w 2522433"/>
              <a:gd name="connsiteY4" fmla="*/ 1189696 h 1778441"/>
              <a:gd name="connsiteX5" fmla="*/ 2387925 w 2522433"/>
              <a:gd name="connsiteY5" fmla="*/ 1008236 h 1778441"/>
              <a:gd name="connsiteX6" fmla="*/ 2500509 w 2522433"/>
              <a:gd name="connsiteY6" fmla="*/ 407859 h 1778441"/>
              <a:gd name="connsiteX7" fmla="*/ 1950826 w 2522433"/>
              <a:gd name="connsiteY7" fmla="*/ 18159 h 1778441"/>
              <a:gd name="connsiteX8" fmla="*/ 1253831 w 2522433"/>
              <a:gd name="connsiteY8" fmla="*/ 252030 h 1778441"/>
              <a:gd name="connsiteX9" fmla="*/ 171178 w 2522433"/>
              <a:gd name="connsiteY9" fmla="*/ 146138 h 1778441"/>
              <a:gd name="connsiteX0" fmla="*/ 171180 w 2522435"/>
              <a:gd name="connsiteY0" fmla="*/ 128058 h 1760361"/>
              <a:gd name="connsiteX1" fmla="*/ 252153 w 2522435"/>
              <a:gd name="connsiteY1" fmla="*/ 803581 h 1760361"/>
              <a:gd name="connsiteX2" fmla="*/ 475768 w 2522435"/>
              <a:gd name="connsiteY2" fmla="*/ 1617073 h 1760361"/>
              <a:gd name="connsiteX3" fmla="*/ 2131852 w 2522435"/>
              <a:gd name="connsiteY3" fmla="*/ 1719898 h 1760361"/>
              <a:gd name="connsiteX4" fmla="*/ 2150980 w 2522435"/>
              <a:gd name="connsiteY4" fmla="*/ 1171616 h 1760361"/>
              <a:gd name="connsiteX5" fmla="*/ 2387927 w 2522435"/>
              <a:gd name="connsiteY5" fmla="*/ 990156 h 1760361"/>
              <a:gd name="connsiteX6" fmla="*/ 2500511 w 2522435"/>
              <a:gd name="connsiteY6" fmla="*/ 389779 h 1760361"/>
              <a:gd name="connsiteX7" fmla="*/ 1950828 w 2522435"/>
              <a:gd name="connsiteY7" fmla="*/ 79 h 1760361"/>
              <a:gd name="connsiteX8" fmla="*/ 1253833 w 2522435"/>
              <a:gd name="connsiteY8" fmla="*/ 233950 h 1760361"/>
              <a:gd name="connsiteX9" fmla="*/ 171180 w 2522435"/>
              <a:gd name="connsiteY9" fmla="*/ 128058 h 1760361"/>
              <a:gd name="connsiteX0" fmla="*/ 171180 w 2522435"/>
              <a:gd name="connsiteY0" fmla="*/ 128058 h 1760361"/>
              <a:gd name="connsiteX1" fmla="*/ 252153 w 2522435"/>
              <a:gd name="connsiteY1" fmla="*/ 803581 h 1760361"/>
              <a:gd name="connsiteX2" fmla="*/ 475768 w 2522435"/>
              <a:gd name="connsiteY2" fmla="*/ 1617073 h 1760361"/>
              <a:gd name="connsiteX3" fmla="*/ 2131852 w 2522435"/>
              <a:gd name="connsiteY3" fmla="*/ 1719898 h 1760361"/>
              <a:gd name="connsiteX4" fmla="*/ 2150980 w 2522435"/>
              <a:gd name="connsiteY4" fmla="*/ 1171616 h 1760361"/>
              <a:gd name="connsiteX5" fmla="*/ 2387927 w 2522435"/>
              <a:gd name="connsiteY5" fmla="*/ 990156 h 1760361"/>
              <a:gd name="connsiteX6" fmla="*/ 2500511 w 2522435"/>
              <a:gd name="connsiteY6" fmla="*/ 389779 h 1760361"/>
              <a:gd name="connsiteX7" fmla="*/ 1950828 w 2522435"/>
              <a:gd name="connsiteY7" fmla="*/ 79 h 1760361"/>
              <a:gd name="connsiteX8" fmla="*/ 1253833 w 2522435"/>
              <a:gd name="connsiteY8" fmla="*/ 233950 h 1760361"/>
              <a:gd name="connsiteX9" fmla="*/ 171180 w 2522435"/>
              <a:gd name="connsiteY9" fmla="*/ 128058 h 1760361"/>
              <a:gd name="connsiteX0" fmla="*/ 171180 w 2502931"/>
              <a:gd name="connsiteY0" fmla="*/ 128058 h 1760361"/>
              <a:gd name="connsiteX1" fmla="*/ 252153 w 2502931"/>
              <a:gd name="connsiteY1" fmla="*/ 803581 h 1760361"/>
              <a:gd name="connsiteX2" fmla="*/ 475768 w 2502931"/>
              <a:gd name="connsiteY2" fmla="*/ 1617073 h 1760361"/>
              <a:gd name="connsiteX3" fmla="*/ 2131852 w 2502931"/>
              <a:gd name="connsiteY3" fmla="*/ 1719898 h 1760361"/>
              <a:gd name="connsiteX4" fmla="*/ 2150980 w 2502931"/>
              <a:gd name="connsiteY4" fmla="*/ 1171616 h 1760361"/>
              <a:gd name="connsiteX5" fmla="*/ 2500511 w 2502931"/>
              <a:gd name="connsiteY5" fmla="*/ 389779 h 1760361"/>
              <a:gd name="connsiteX6" fmla="*/ 1950828 w 2502931"/>
              <a:gd name="connsiteY6" fmla="*/ 79 h 1760361"/>
              <a:gd name="connsiteX7" fmla="*/ 1253833 w 2502931"/>
              <a:gd name="connsiteY7" fmla="*/ 233950 h 1760361"/>
              <a:gd name="connsiteX8" fmla="*/ 171180 w 2502931"/>
              <a:gd name="connsiteY8" fmla="*/ 128058 h 1760361"/>
              <a:gd name="connsiteX0" fmla="*/ 171180 w 2502931"/>
              <a:gd name="connsiteY0" fmla="*/ 137721 h 1770024"/>
              <a:gd name="connsiteX1" fmla="*/ 252153 w 2502931"/>
              <a:gd name="connsiteY1" fmla="*/ 813244 h 1770024"/>
              <a:gd name="connsiteX2" fmla="*/ 475768 w 2502931"/>
              <a:gd name="connsiteY2" fmla="*/ 1626736 h 1770024"/>
              <a:gd name="connsiteX3" fmla="*/ 2131852 w 2502931"/>
              <a:gd name="connsiteY3" fmla="*/ 1729561 h 1770024"/>
              <a:gd name="connsiteX4" fmla="*/ 2150980 w 2502931"/>
              <a:gd name="connsiteY4" fmla="*/ 1181279 h 1770024"/>
              <a:gd name="connsiteX5" fmla="*/ 2500511 w 2502931"/>
              <a:gd name="connsiteY5" fmla="*/ 631296 h 1770024"/>
              <a:gd name="connsiteX6" fmla="*/ 1950828 w 2502931"/>
              <a:gd name="connsiteY6" fmla="*/ 9742 h 1770024"/>
              <a:gd name="connsiteX7" fmla="*/ 1253833 w 2502931"/>
              <a:gd name="connsiteY7" fmla="*/ 243613 h 1770024"/>
              <a:gd name="connsiteX8" fmla="*/ 171180 w 2502931"/>
              <a:gd name="connsiteY8" fmla="*/ 137721 h 1770024"/>
              <a:gd name="connsiteX0" fmla="*/ 171180 w 2500973"/>
              <a:gd name="connsiteY0" fmla="*/ 137721 h 1770024"/>
              <a:gd name="connsiteX1" fmla="*/ 252153 w 2500973"/>
              <a:gd name="connsiteY1" fmla="*/ 813244 h 1770024"/>
              <a:gd name="connsiteX2" fmla="*/ 475768 w 2500973"/>
              <a:gd name="connsiteY2" fmla="*/ 1626736 h 1770024"/>
              <a:gd name="connsiteX3" fmla="*/ 2131852 w 2500973"/>
              <a:gd name="connsiteY3" fmla="*/ 1729561 h 1770024"/>
              <a:gd name="connsiteX4" fmla="*/ 2150980 w 2500973"/>
              <a:gd name="connsiteY4" fmla="*/ 1181279 h 1770024"/>
              <a:gd name="connsiteX5" fmla="*/ 2500511 w 2500973"/>
              <a:gd name="connsiteY5" fmla="*/ 631296 h 1770024"/>
              <a:gd name="connsiteX6" fmla="*/ 1950828 w 2500973"/>
              <a:gd name="connsiteY6" fmla="*/ 9742 h 1770024"/>
              <a:gd name="connsiteX7" fmla="*/ 1253833 w 2500973"/>
              <a:gd name="connsiteY7" fmla="*/ 243613 h 1770024"/>
              <a:gd name="connsiteX8" fmla="*/ 171180 w 2500973"/>
              <a:gd name="connsiteY8" fmla="*/ 137721 h 1770024"/>
              <a:gd name="connsiteX0" fmla="*/ 171180 w 2501811"/>
              <a:gd name="connsiteY0" fmla="*/ 130586 h 1762889"/>
              <a:gd name="connsiteX1" fmla="*/ 252153 w 2501811"/>
              <a:gd name="connsiteY1" fmla="*/ 806109 h 1762889"/>
              <a:gd name="connsiteX2" fmla="*/ 475768 w 2501811"/>
              <a:gd name="connsiteY2" fmla="*/ 1619601 h 1762889"/>
              <a:gd name="connsiteX3" fmla="*/ 2131852 w 2501811"/>
              <a:gd name="connsiteY3" fmla="*/ 1722426 h 1762889"/>
              <a:gd name="connsiteX4" fmla="*/ 2150980 w 2501811"/>
              <a:gd name="connsiteY4" fmla="*/ 1174144 h 1762889"/>
              <a:gd name="connsiteX5" fmla="*/ 2500511 w 2501811"/>
              <a:gd name="connsiteY5" fmla="*/ 624161 h 1762889"/>
              <a:gd name="connsiteX6" fmla="*/ 1950828 w 2501811"/>
              <a:gd name="connsiteY6" fmla="*/ 2607 h 1762889"/>
              <a:gd name="connsiteX7" fmla="*/ 1253833 w 2501811"/>
              <a:gd name="connsiteY7" fmla="*/ 236478 h 1762889"/>
              <a:gd name="connsiteX8" fmla="*/ 171180 w 2501811"/>
              <a:gd name="connsiteY8" fmla="*/ 130586 h 1762889"/>
              <a:gd name="connsiteX0" fmla="*/ 171180 w 2513555"/>
              <a:gd name="connsiteY0" fmla="*/ 130586 h 1760577"/>
              <a:gd name="connsiteX1" fmla="*/ 252153 w 2513555"/>
              <a:gd name="connsiteY1" fmla="*/ 806109 h 1760577"/>
              <a:gd name="connsiteX2" fmla="*/ 475768 w 2513555"/>
              <a:gd name="connsiteY2" fmla="*/ 1619601 h 1760577"/>
              <a:gd name="connsiteX3" fmla="*/ 2131852 w 2513555"/>
              <a:gd name="connsiteY3" fmla="*/ 1722426 h 1760577"/>
              <a:gd name="connsiteX4" fmla="*/ 2324097 w 2513555"/>
              <a:gd name="connsiteY4" fmla="*/ 1205471 h 1760577"/>
              <a:gd name="connsiteX5" fmla="*/ 2500511 w 2513555"/>
              <a:gd name="connsiteY5" fmla="*/ 624161 h 1760577"/>
              <a:gd name="connsiteX6" fmla="*/ 1950828 w 2513555"/>
              <a:gd name="connsiteY6" fmla="*/ 2607 h 1760577"/>
              <a:gd name="connsiteX7" fmla="*/ 1253833 w 2513555"/>
              <a:gd name="connsiteY7" fmla="*/ 236478 h 1760577"/>
              <a:gd name="connsiteX8" fmla="*/ 171180 w 2513555"/>
              <a:gd name="connsiteY8" fmla="*/ 130586 h 1760577"/>
              <a:gd name="connsiteX0" fmla="*/ 169093 w 2511468"/>
              <a:gd name="connsiteY0" fmla="*/ 130586 h 1731316"/>
              <a:gd name="connsiteX1" fmla="*/ 250066 w 2511468"/>
              <a:gd name="connsiteY1" fmla="*/ 806109 h 1731316"/>
              <a:gd name="connsiteX2" fmla="*/ 410729 w 2511468"/>
              <a:gd name="connsiteY2" fmla="*/ 1478627 h 1731316"/>
              <a:gd name="connsiteX3" fmla="*/ 2129765 w 2511468"/>
              <a:gd name="connsiteY3" fmla="*/ 1722426 h 1731316"/>
              <a:gd name="connsiteX4" fmla="*/ 2322010 w 2511468"/>
              <a:gd name="connsiteY4" fmla="*/ 1205471 h 1731316"/>
              <a:gd name="connsiteX5" fmla="*/ 2498424 w 2511468"/>
              <a:gd name="connsiteY5" fmla="*/ 624161 h 1731316"/>
              <a:gd name="connsiteX6" fmla="*/ 1948741 w 2511468"/>
              <a:gd name="connsiteY6" fmla="*/ 2607 h 1731316"/>
              <a:gd name="connsiteX7" fmla="*/ 1251746 w 2511468"/>
              <a:gd name="connsiteY7" fmla="*/ 236478 h 1731316"/>
              <a:gd name="connsiteX8" fmla="*/ 169093 w 2511468"/>
              <a:gd name="connsiteY8" fmla="*/ 130586 h 1731316"/>
              <a:gd name="connsiteX0" fmla="*/ 169092 w 2515686"/>
              <a:gd name="connsiteY0" fmla="*/ 130586 h 1580338"/>
              <a:gd name="connsiteX1" fmla="*/ 250065 w 2515686"/>
              <a:gd name="connsiteY1" fmla="*/ 806109 h 1580338"/>
              <a:gd name="connsiteX2" fmla="*/ 410728 w 2515686"/>
              <a:gd name="connsiteY2" fmla="*/ 1478627 h 1580338"/>
              <a:gd name="connsiteX3" fmla="*/ 1767791 w 2515686"/>
              <a:gd name="connsiteY3" fmla="*/ 1550126 h 1580338"/>
              <a:gd name="connsiteX4" fmla="*/ 2322009 w 2515686"/>
              <a:gd name="connsiteY4" fmla="*/ 1205471 h 1580338"/>
              <a:gd name="connsiteX5" fmla="*/ 2498423 w 2515686"/>
              <a:gd name="connsiteY5" fmla="*/ 624161 h 1580338"/>
              <a:gd name="connsiteX6" fmla="*/ 1948740 w 2515686"/>
              <a:gd name="connsiteY6" fmla="*/ 2607 h 1580338"/>
              <a:gd name="connsiteX7" fmla="*/ 1251745 w 2515686"/>
              <a:gd name="connsiteY7" fmla="*/ 236478 h 1580338"/>
              <a:gd name="connsiteX8" fmla="*/ 169092 w 2515686"/>
              <a:gd name="connsiteY8" fmla="*/ 130586 h 1580338"/>
              <a:gd name="connsiteX0" fmla="*/ 216909 w 2371233"/>
              <a:gd name="connsiteY0" fmla="*/ 97731 h 1580287"/>
              <a:gd name="connsiteX1" fmla="*/ 105612 w 2371233"/>
              <a:gd name="connsiteY1" fmla="*/ 806058 h 1580287"/>
              <a:gd name="connsiteX2" fmla="*/ 266275 w 2371233"/>
              <a:gd name="connsiteY2" fmla="*/ 1478576 h 1580287"/>
              <a:gd name="connsiteX3" fmla="*/ 1623338 w 2371233"/>
              <a:gd name="connsiteY3" fmla="*/ 1550075 h 1580287"/>
              <a:gd name="connsiteX4" fmla="*/ 2177556 w 2371233"/>
              <a:gd name="connsiteY4" fmla="*/ 1205420 h 1580287"/>
              <a:gd name="connsiteX5" fmla="*/ 2353970 w 2371233"/>
              <a:gd name="connsiteY5" fmla="*/ 624110 h 1580287"/>
              <a:gd name="connsiteX6" fmla="*/ 1804287 w 2371233"/>
              <a:gd name="connsiteY6" fmla="*/ 2556 h 1580287"/>
              <a:gd name="connsiteX7" fmla="*/ 1107292 w 2371233"/>
              <a:gd name="connsiteY7" fmla="*/ 236427 h 1580287"/>
              <a:gd name="connsiteX8" fmla="*/ 216909 w 2371233"/>
              <a:gd name="connsiteY8" fmla="*/ 97731 h 1580287"/>
              <a:gd name="connsiteX0" fmla="*/ 212838 w 2367162"/>
              <a:gd name="connsiteY0" fmla="*/ 97731 h 1599445"/>
              <a:gd name="connsiteX1" fmla="*/ 101541 w 2367162"/>
              <a:gd name="connsiteY1" fmla="*/ 806058 h 1599445"/>
              <a:gd name="connsiteX2" fmla="*/ 179803 w 2367162"/>
              <a:gd name="connsiteY2" fmla="*/ 1516849 h 1599445"/>
              <a:gd name="connsiteX3" fmla="*/ 1619267 w 2367162"/>
              <a:gd name="connsiteY3" fmla="*/ 1550075 h 1599445"/>
              <a:gd name="connsiteX4" fmla="*/ 2173485 w 2367162"/>
              <a:gd name="connsiteY4" fmla="*/ 1205420 h 1599445"/>
              <a:gd name="connsiteX5" fmla="*/ 2349899 w 2367162"/>
              <a:gd name="connsiteY5" fmla="*/ 624110 h 1599445"/>
              <a:gd name="connsiteX6" fmla="*/ 1800216 w 2367162"/>
              <a:gd name="connsiteY6" fmla="*/ 2556 h 1599445"/>
              <a:gd name="connsiteX7" fmla="*/ 1103221 w 2367162"/>
              <a:gd name="connsiteY7" fmla="*/ 236427 h 1599445"/>
              <a:gd name="connsiteX8" fmla="*/ 212838 w 2367162"/>
              <a:gd name="connsiteY8" fmla="*/ 97731 h 1599445"/>
              <a:gd name="connsiteX0" fmla="*/ 274217 w 2428541"/>
              <a:gd name="connsiteY0" fmla="*/ 97731 h 1563328"/>
              <a:gd name="connsiteX1" fmla="*/ 162920 w 2428541"/>
              <a:gd name="connsiteY1" fmla="*/ 806058 h 1563328"/>
              <a:gd name="connsiteX2" fmla="*/ 241182 w 2428541"/>
              <a:gd name="connsiteY2" fmla="*/ 1516849 h 1563328"/>
              <a:gd name="connsiteX3" fmla="*/ 1680646 w 2428541"/>
              <a:gd name="connsiteY3" fmla="*/ 1550075 h 1563328"/>
              <a:gd name="connsiteX4" fmla="*/ 2234864 w 2428541"/>
              <a:gd name="connsiteY4" fmla="*/ 1205420 h 1563328"/>
              <a:gd name="connsiteX5" fmla="*/ 2411278 w 2428541"/>
              <a:gd name="connsiteY5" fmla="*/ 624110 h 1563328"/>
              <a:gd name="connsiteX6" fmla="*/ 1861595 w 2428541"/>
              <a:gd name="connsiteY6" fmla="*/ 2556 h 1563328"/>
              <a:gd name="connsiteX7" fmla="*/ 1164600 w 2428541"/>
              <a:gd name="connsiteY7" fmla="*/ 236427 h 1563328"/>
              <a:gd name="connsiteX8" fmla="*/ 274217 w 2428541"/>
              <a:gd name="connsiteY8" fmla="*/ 97731 h 1563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28541" h="1563328">
                <a:moveTo>
                  <a:pt x="274217" y="97731"/>
                </a:moveTo>
                <a:cubicBezTo>
                  <a:pt x="-131398" y="291421"/>
                  <a:pt x="168426" y="569538"/>
                  <a:pt x="162920" y="806058"/>
                </a:cubicBezTo>
                <a:cubicBezTo>
                  <a:pt x="157414" y="1042578"/>
                  <a:pt x="-247990" y="1551404"/>
                  <a:pt x="241182" y="1516849"/>
                </a:cubicBezTo>
                <a:cubicBezTo>
                  <a:pt x="730354" y="1482294"/>
                  <a:pt x="1348366" y="1601980"/>
                  <a:pt x="1680646" y="1550075"/>
                </a:cubicBezTo>
                <a:cubicBezTo>
                  <a:pt x="2012926" y="1498170"/>
                  <a:pt x="2113092" y="1359748"/>
                  <a:pt x="2234864" y="1205420"/>
                </a:cubicBezTo>
                <a:cubicBezTo>
                  <a:pt x="2356636" y="1051093"/>
                  <a:pt x="2473489" y="824587"/>
                  <a:pt x="2411278" y="624110"/>
                </a:cubicBezTo>
                <a:cubicBezTo>
                  <a:pt x="2349067" y="423633"/>
                  <a:pt x="2314322" y="32821"/>
                  <a:pt x="1861595" y="2556"/>
                </a:cubicBezTo>
                <a:cubicBezTo>
                  <a:pt x="1408868" y="-27709"/>
                  <a:pt x="1429163" y="220565"/>
                  <a:pt x="1164600" y="236427"/>
                </a:cubicBezTo>
                <a:cubicBezTo>
                  <a:pt x="900037" y="252289"/>
                  <a:pt x="679832" y="-95959"/>
                  <a:pt x="274217" y="9773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350" dirty="0"/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BF537804-A156-0041-AB71-11C22E8D4FC7}"/>
              </a:ext>
            </a:extLst>
          </p:cNvPr>
          <p:cNvSpPr txBox="1"/>
          <p:nvPr/>
        </p:nvSpPr>
        <p:spPr>
          <a:xfrm>
            <a:off x="5629271" y="2975004"/>
            <a:ext cx="1651799" cy="73802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dirty="0">
                <a:solidFill>
                  <a:prstClr val="black"/>
                </a:solidFill>
                <a:latin typeface="Calibri"/>
              </a:rPr>
              <a:t>public Internet</a:t>
            </a:r>
          </a:p>
          <a:p>
            <a:pPr algn="ctr">
              <a:lnSpc>
                <a:spcPct val="80000"/>
              </a:lnSpc>
            </a:pPr>
            <a:r>
              <a:rPr lang="en-US" sz="1600" dirty="0">
                <a:solidFill>
                  <a:prstClr val="black"/>
                </a:solidFill>
                <a:latin typeface="Calibri"/>
              </a:rPr>
              <a:t>and </a:t>
            </a:r>
          </a:p>
          <a:p>
            <a:pPr algn="ctr">
              <a:lnSpc>
                <a:spcPct val="80000"/>
              </a:lnSpc>
            </a:pPr>
            <a:r>
              <a:rPr lang="en-US" dirty="0">
                <a:solidFill>
                  <a:prstClr val="black"/>
                </a:solidFill>
                <a:latin typeface="Calibri"/>
              </a:rPr>
              <a:t>inter-carrier IPX</a:t>
            </a:r>
            <a:endParaRPr lang="en-US" sz="11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" name="TextBox 211">
            <a:extLst>
              <a:ext uri="{FF2B5EF4-FFF2-40B4-BE49-F238E27FC236}">
                <a16:creationId xmlns:a16="http://schemas.microsoft.com/office/drawing/2014/main" id="{0C59AC48-6BA2-804A-ABA5-AC6744028CB8}"/>
              </a:ext>
            </a:extLst>
          </p:cNvPr>
          <p:cNvSpPr txBox="1"/>
          <p:nvPr/>
        </p:nvSpPr>
        <p:spPr>
          <a:xfrm rot="4115069">
            <a:off x="4421149" y="3355768"/>
            <a:ext cx="550996" cy="9054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3600" dirty="0"/>
              <a:t>…</a:t>
            </a:r>
            <a:endParaRPr lang="en-US" sz="3600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B28B823-8E0E-164D-BF15-E3758119B508}"/>
              </a:ext>
            </a:extLst>
          </p:cNvPr>
          <p:cNvGrpSpPr/>
          <p:nvPr/>
        </p:nvGrpSpPr>
        <p:grpSpPr>
          <a:xfrm>
            <a:off x="5752811" y="4473502"/>
            <a:ext cx="763454" cy="668861"/>
            <a:chOff x="7270567" y="5238206"/>
            <a:chExt cx="763454" cy="668861"/>
          </a:xfrm>
        </p:grpSpPr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C6F274D0-EC3C-904B-B17A-2AF299BDE1DF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85BA0991-B0E6-8445-B738-2D4E94C6707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40" name="Oval 239">
                <a:extLst>
                  <a:ext uri="{FF2B5EF4-FFF2-40B4-BE49-F238E27FC236}">
                    <a16:creationId xmlns:a16="http://schemas.microsoft.com/office/drawing/2014/main" id="{019FD3A6-FC5F-F147-8AD5-52186E15C3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41" name="Group 240">
                <a:extLst>
                  <a:ext uri="{FF2B5EF4-FFF2-40B4-BE49-F238E27FC236}">
                    <a16:creationId xmlns:a16="http://schemas.microsoft.com/office/drawing/2014/main" id="{0857E0B8-2206-9E4C-A0BD-6869B1E5B16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42" name="Freeform 241">
                  <a:extLst>
                    <a:ext uri="{FF2B5EF4-FFF2-40B4-BE49-F238E27FC236}">
                      <a16:creationId xmlns:a16="http://schemas.microsoft.com/office/drawing/2014/main" id="{8BC19A48-5375-FC40-8C32-C81C35BA7EC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3" name="Freeform 242">
                  <a:extLst>
                    <a:ext uri="{FF2B5EF4-FFF2-40B4-BE49-F238E27FC236}">
                      <a16:creationId xmlns:a16="http://schemas.microsoft.com/office/drawing/2014/main" id="{85AD9FBF-E5E8-F04E-8500-D6104D22BBD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Freeform 243">
                  <a:extLst>
                    <a:ext uri="{FF2B5EF4-FFF2-40B4-BE49-F238E27FC236}">
                      <a16:creationId xmlns:a16="http://schemas.microsoft.com/office/drawing/2014/main" id="{FC4A90EA-9F50-4E4A-AE2D-F63AF9E51BC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Freeform 244">
                  <a:extLst>
                    <a:ext uri="{FF2B5EF4-FFF2-40B4-BE49-F238E27FC236}">
                      <a16:creationId xmlns:a16="http://schemas.microsoft.com/office/drawing/2014/main" id="{8908A055-8199-AC43-B14C-866CBCFFAE7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46" name="TextBox 245">
              <a:extLst>
                <a:ext uri="{FF2B5EF4-FFF2-40B4-BE49-F238E27FC236}">
                  <a16:creationId xmlns:a16="http://schemas.microsoft.com/office/drawing/2014/main" id="{A40432A6-DFBE-2C4A-8A56-6426DA4F510D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>
                  <a:solidFill>
                    <a:prstClr val="black"/>
                  </a:solidFill>
                  <a:latin typeface="Calibri"/>
                </a:rPr>
                <a:t>P-GW</a:t>
              </a:r>
            </a:p>
          </p:txBody>
        </p:sp>
      </p:grpSp>
      <p:grpSp>
        <p:nvGrpSpPr>
          <p:cNvPr id="248" name="Group 247">
            <a:extLst>
              <a:ext uri="{FF2B5EF4-FFF2-40B4-BE49-F238E27FC236}">
                <a16:creationId xmlns:a16="http://schemas.microsoft.com/office/drawing/2014/main" id="{31F02399-E1D9-FB43-AD59-26548344023C}"/>
              </a:ext>
            </a:extLst>
          </p:cNvPr>
          <p:cNvGrpSpPr/>
          <p:nvPr/>
        </p:nvGrpSpPr>
        <p:grpSpPr>
          <a:xfrm>
            <a:off x="4591901" y="2498785"/>
            <a:ext cx="763454" cy="668861"/>
            <a:chOff x="7270567" y="5238206"/>
            <a:chExt cx="763454" cy="668861"/>
          </a:xfrm>
        </p:grpSpPr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D614B020-ED5D-5644-AECB-0544E2761C00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51" name="Freeform 250">
                <a:extLst>
                  <a:ext uri="{FF2B5EF4-FFF2-40B4-BE49-F238E27FC236}">
                    <a16:creationId xmlns:a16="http://schemas.microsoft.com/office/drawing/2014/main" id="{20122CEA-C90E-C343-A412-D71D11DF7B5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52" name="Oval 251">
                <a:extLst>
                  <a:ext uri="{FF2B5EF4-FFF2-40B4-BE49-F238E27FC236}">
                    <a16:creationId xmlns:a16="http://schemas.microsoft.com/office/drawing/2014/main" id="{43807674-4BD1-E84F-A598-9AE45A96073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D581F774-7914-534A-9989-AF909D80675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54" name="Freeform 253">
                  <a:extLst>
                    <a:ext uri="{FF2B5EF4-FFF2-40B4-BE49-F238E27FC236}">
                      <a16:creationId xmlns:a16="http://schemas.microsoft.com/office/drawing/2014/main" id="{39879E72-F3AD-F644-9C83-FDDD85AAD7B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Freeform 254">
                  <a:extLst>
                    <a:ext uri="{FF2B5EF4-FFF2-40B4-BE49-F238E27FC236}">
                      <a16:creationId xmlns:a16="http://schemas.microsoft.com/office/drawing/2014/main" id="{DF935CA5-74F1-1244-9CEC-C5567C1D097E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Freeform 255">
                  <a:extLst>
                    <a:ext uri="{FF2B5EF4-FFF2-40B4-BE49-F238E27FC236}">
                      <a16:creationId xmlns:a16="http://schemas.microsoft.com/office/drawing/2014/main" id="{CD517E56-85D1-A44C-A630-86D05449F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Freeform 256">
                  <a:extLst>
                    <a:ext uri="{FF2B5EF4-FFF2-40B4-BE49-F238E27FC236}">
                      <a16:creationId xmlns:a16="http://schemas.microsoft.com/office/drawing/2014/main" id="{2E012050-BD17-E54D-BF24-93E68E6783C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50" name="TextBox 249">
              <a:extLst>
                <a:ext uri="{FF2B5EF4-FFF2-40B4-BE49-F238E27FC236}">
                  <a16:creationId xmlns:a16="http://schemas.microsoft.com/office/drawing/2014/main" id="{C0977BEC-1F83-9243-8F9C-4B0499BB3123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>
                  <a:solidFill>
                    <a:prstClr val="black"/>
                  </a:solidFill>
                  <a:latin typeface="Calibri"/>
                </a:rPr>
                <a:t>P-GW</a:t>
              </a:r>
            </a:p>
          </p:txBody>
        </p:sp>
      </p:grpSp>
      <p:sp>
        <p:nvSpPr>
          <p:cNvPr id="258" name="TextBox 257">
            <a:extLst>
              <a:ext uri="{FF2B5EF4-FFF2-40B4-BE49-F238E27FC236}">
                <a16:creationId xmlns:a16="http://schemas.microsoft.com/office/drawing/2014/main" id="{BD96136B-AF9F-5E4C-8318-156320CE9E91}"/>
              </a:ext>
            </a:extLst>
          </p:cNvPr>
          <p:cNvSpPr txBox="1"/>
          <p:nvPr/>
        </p:nvSpPr>
        <p:spPr>
          <a:xfrm>
            <a:off x="2670196" y="2586680"/>
            <a:ext cx="1799468" cy="5909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srgbClr val="C00000"/>
                </a:solidFill>
                <a:latin typeface="Calibri"/>
              </a:rPr>
              <a:t>home</a:t>
            </a:r>
            <a:r>
              <a:rPr lang="en-US" sz="2000" dirty="0">
                <a:solidFill>
                  <a:prstClr val="black"/>
                </a:solidFill>
                <a:latin typeface="Calibri"/>
              </a:rPr>
              <a:t> mobile </a:t>
            </a:r>
          </a:p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prstClr val="black"/>
                </a:solidFill>
                <a:latin typeface="Calibri"/>
              </a:rPr>
              <a:t>carrier network</a:t>
            </a:r>
            <a:endParaRPr lang="en-US" sz="1600" dirty="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6EE7BF5-A5DE-B04E-AE27-96E4EB53DB5C}"/>
              </a:ext>
            </a:extLst>
          </p:cNvPr>
          <p:cNvGrpSpPr/>
          <p:nvPr/>
        </p:nvGrpSpPr>
        <p:grpSpPr>
          <a:xfrm>
            <a:off x="3452123" y="1771605"/>
            <a:ext cx="1442258" cy="736694"/>
            <a:chOff x="3056709" y="2599509"/>
            <a:chExt cx="1442258" cy="736694"/>
          </a:xfrm>
        </p:grpSpPr>
        <p:sp>
          <p:nvSpPr>
            <p:cNvPr id="198" name="TextBox 197">
              <a:extLst>
                <a:ext uri="{FF2B5EF4-FFF2-40B4-BE49-F238E27FC236}">
                  <a16:creationId xmlns:a16="http://schemas.microsoft.com/office/drawing/2014/main" id="{65583272-23FB-E143-8AEA-C857A3B3C0A5}"/>
                </a:ext>
              </a:extLst>
            </p:cNvPr>
            <p:cNvSpPr txBox="1"/>
            <p:nvPr/>
          </p:nvSpPr>
          <p:spPr>
            <a:xfrm>
              <a:off x="3507285" y="2702843"/>
              <a:ext cx="991682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Home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Subscriber 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263" name="Group 262">
              <a:extLst>
                <a:ext uri="{FF2B5EF4-FFF2-40B4-BE49-F238E27FC236}">
                  <a16:creationId xmlns:a16="http://schemas.microsoft.com/office/drawing/2014/main" id="{1A911407-11F5-DF41-B59C-F7FC45684383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30EF06A6-FBD2-884A-99A8-00581B74DF5D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339" name="Rectangle 338">
                  <a:extLst>
                    <a:ext uri="{FF2B5EF4-FFF2-40B4-BE49-F238E27FC236}">
                      <a16:creationId xmlns:a16="http://schemas.microsoft.com/office/drawing/2014/main" id="{7139FE2F-57AE-A442-BC84-FF2083E46F20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0" name="Oval 339">
                  <a:extLst>
                    <a:ext uri="{FF2B5EF4-FFF2-40B4-BE49-F238E27FC236}">
                      <a16:creationId xmlns:a16="http://schemas.microsoft.com/office/drawing/2014/main" id="{FB2A3CFD-C5B7-CD43-9772-81DC99F124DB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1" name="Oval 340">
                  <a:extLst>
                    <a:ext uri="{FF2B5EF4-FFF2-40B4-BE49-F238E27FC236}">
                      <a16:creationId xmlns:a16="http://schemas.microsoft.com/office/drawing/2014/main" id="{436D4F8E-064E-634F-A0A5-CCDE398D420D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2" name="Rectangle 341">
                  <a:extLst>
                    <a:ext uri="{FF2B5EF4-FFF2-40B4-BE49-F238E27FC236}">
                      <a16:creationId xmlns:a16="http://schemas.microsoft.com/office/drawing/2014/main" id="{DF81FCBB-4325-AE4E-B359-F9C9D3A7B474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288" name="Can 287">
                <a:extLst>
                  <a:ext uri="{FF2B5EF4-FFF2-40B4-BE49-F238E27FC236}">
                    <a16:creationId xmlns:a16="http://schemas.microsoft.com/office/drawing/2014/main" id="{CD19D7C9-92F7-8F48-BBA7-CAD91AB38298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89" name="Picture 288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C52594C5-88D2-CE4D-BBA2-4A0E56AE12F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09F438D4-2023-514E-9F13-019E5C64AE3D}"/>
              </a:ext>
            </a:extLst>
          </p:cNvPr>
          <p:cNvGrpSpPr/>
          <p:nvPr/>
        </p:nvGrpSpPr>
        <p:grpSpPr>
          <a:xfrm>
            <a:off x="1018903" y="1502227"/>
            <a:ext cx="1874623" cy="1214848"/>
            <a:chOff x="9013371" y="2795450"/>
            <a:chExt cx="1874623" cy="1214848"/>
          </a:xfrm>
        </p:grpSpPr>
        <p:sp>
          <p:nvSpPr>
            <p:cNvPr id="528" name="Hexagon 527">
              <a:extLst>
                <a:ext uri="{FF2B5EF4-FFF2-40B4-BE49-F238E27FC236}">
                  <a16:creationId xmlns:a16="http://schemas.microsoft.com/office/drawing/2014/main" id="{E81B9E93-34AD-0E47-91A1-C1DB16008ED0}"/>
                </a:ext>
              </a:extLst>
            </p:cNvPr>
            <p:cNvSpPr/>
            <p:nvPr/>
          </p:nvSpPr>
          <p:spPr>
            <a:xfrm>
              <a:off x="9013371" y="2967390"/>
              <a:ext cx="1306286" cy="1042908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29" name="Straight Connector 528">
              <a:extLst>
                <a:ext uri="{FF2B5EF4-FFF2-40B4-BE49-F238E27FC236}">
                  <a16:creationId xmlns:a16="http://schemas.microsoft.com/office/drawing/2014/main" id="{69AE70FE-61CC-B148-B52F-5A99CC4D3D2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60584" y="3639030"/>
              <a:ext cx="927410" cy="0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02DE9DE8-7DF9-2C41-B031-9A9057D8E6B9}"/>
                </a:ext>
              </a:extLst>
            </p:cNvPr>
            <p:cNvGrpSpPr/>
            <p:nvPr/>
          </p:nvGrpSpPr>
          <p:grpSpPr>
            <a:xfrm>
              <a:off x="9274627" y="2795450"/>
              <a:ext cx="810933" cy="985003"/>
              <a:chOff x="9236146" y="2789414"/>
              <a:chExt cx="888604" cy="1226172"/>
            </a:xfrm>
          </p:grpSpPr>
          <p:grpSp>
            <p:nvGrpSpPr>
              <p:cNvPr id="562" name="Group 561">
                <a:extLst>
                  <a:ext uri="{FF2B5EF4-FFF2-40B4-BE49-F238E27FC236}">
                    <a16:creationId xmlns:a16="http://schemas.microsoft.com/office/drawing/2014/main" id="{1ABA19B2-069D-974B-B19A-FADE33515DA2}"/>
                  </a:ext>
                </a:extLst>
              </p:cNvPr>
              <p:cNvGrpSpPr/>
              <p:nvPr/>
            </p:nvGrpSpPr>
            <p:grpSpPr>
              <a:xfrm>
                <a:off x="9236146" y="2789414"/>
                <a:ext cx="466245" cy="953439"/>
                <a:chOff x="6476205" y="1279015"/>
                <a:chExt cx="466245" cy="953439"/>
              </a:xfrm>
            </p:grpSpPr>
            <p:grpSp>
              <p:nvGrpSpPr>
                <p:cNvPr id="563" name="Group 817">
                  <a:extLst>
                    <a:ext uri="{FF2B5EF4-FFF2-40B4-BE49-F238E27FC236}">
                      <a16:creationId xmlns:a16="http://schemas.microsoft.com/office/drawing/2014/main" id="{8355346E-1156-9F48-ADF6-00888255295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76205" y="1279015"/>
                  <a:ext cx="466245" cy="434369"/>
                  <a:chOff x="2920" y="1424"/>
                  <a:chExt cx="326" cy="320"/>
                </a:xfrm>
              </p:grpSpPr>
              <p:sp>
                <p:nvSpPr>
                  <p:cNvPr id="580" name="Oval 818">
                    <a:extLst>
                      <a:ext uri="{FF2B5EF4-FFF2-40B4-BE49-F238E27FC236}">
                        <a16:creationId xmlns:a16="http://schemas.microsoft.com/office/drawing/2014/main" id="{BE5DD2EA-BF2C-6D47-8C13-222E8E42AA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20" y="1445"/>
                    <a:ext cx="326" cy="28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grpSp>
                <p:nvGrpSpPr>
                  <p:cNvPr id="581" name="Group 819">
                    <a:extLst>
                      <a:ext uri="{FF2B5EF4-FFF2-40B4-BE49-F238E27FC236}">
                        <a16:creationId xmlns:a16="http://schemas.microsoft.com/office/drawing/2014/main" id="{40A41EB1-D652-9648-AD77-5BB73250584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49" y="1424"/>
                    <a:ext cx="265" cy="280"/>
                    <a:chOff x="2949" y="1424"/>
                    <a:chExt cx="265" cy="280"/>
                  </a:xfrm>
                </p:grpSpPr>
                <p:sp>
                  <p:nvSpPr>
                    <p:cNvPr id="583" name="Oval 820">
                      <a:extLst>
                        <a:ext uri="{FF2B5EF4-FFF2-40B4-BE49-F238E27FC236}">
                          <a16:creationId xmlns:a16="http://schemas.microsoft.com/office/drawing/2014/main" id="{4E92FFBE-EFDB-0940-B72F-ECF7B47B61E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30" y="1545"/>
                      <a:ext cx="107" cy="92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584" name="Oval 821">
                      <a:extLst>
                        <a:ext uri="{FF2B5EF4-FFF2-40B4-BE49-F238E27FC236}">
                          <a16:creationId xmlns:a16="http://schemas.microsoft.com/office/drawing/2014/main" id="{B855AC0A-0947-8545-ADFB-F53A5D233B0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06" y="1525"/>
                      <a:ext cx="154" cy="131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585" name="Oval 822">
                      <a:extLst>
                        <a:ext uri="{FF2B5EF4-FFF2-40B4-BE49-F238E27FC236}">
                          <a16:creationId xmlns:a16="http://schemas.microsoft.com/office/drawing/2014/main" id="{EA441C59-606A-D947-9E3F-7E898A73F57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83" y="1501"/>
                      <a:ext cx="203" cy="179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586" name="Oval 823">
                      <a:extLst>
                        <a:ext uri="{FF2B5EF4-FFF2-40B4-BE49-F238E27FC236}">
                          <a16:creationId xmlns:a16="http://schemas.microsoft.com/office/drawing/2014/main" id="{FCA18B08-CF6B-254C-AF3B-1A019458734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49" y="1476"/>
                      <a:ext cx="265" cy="228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587" name="Freeform 824">
                      <a:extLst>
                        <a:ext uri="{FF2B5EF4-FFF2-40B4-BE49-F238E27FC236}">
                          <a16:creationId xmlns:a16="http://schemas.microsoft.com/office/drawing/2014/main" id="{7369674D-4882-D24B-9BF6-76A27B8F532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V="1">
                      <a:off x="2987" y="1424"/>
                      <a:ext cx="205" cy="143"/>
                    </a:xfrm>
                    <a:custGeom>
                      <a:avLst/>
                      <a:gdLst>
                        <a:gd name="T0" fmla="*/ 0 w 1180"/>
                        <a:gd name="T1" fmla="*/ 0 h 956"/>
                        <a:gd name="T2" fmla="*/ 0 w 1180"/>
                        <a:gd name="T3" fmla="*/ 0 h 956"/>
                        <a:gd name="T4" fmla="*/ 0 w 1180"/>
                        <a:gd name="T5" fmla="*/ 0 h 956"/>
                        <a:gd name="T6" fmla="*/ 0 w 1180"/>
                        <a:gd name="T7" fmla="*/ 0 h 956"/>
                        <a:gd name="T8" fmla="*/ 0 w 1180"/>
                        <a:gd name="T9" fmla="*/ 0 h 956"/>
                        <a:gd name="T10" fmla="*/ 0 w 1180"/>
                        <a:gd name="T11" fmla="*/ 0 h 956"/>
                        <a:gd name="T12" fmla="*/ 0 w 1180"/>
                        <a:gd name="T13" fmla="*/ 0 h 956"/>
                        <a:gd name="T14" fmla="*/ 0 w 1180"/>
                        <a:gd name="T15" fmla="*/ 0 h 956"/>
                        <a:gd name="T16" fmla="*/ 0 w 1180"/>
                        <a:gd name="T17" fmla="*/ 0 h 956"/>
                        <a:gd name="T18" fmla="*/ 0 w 1180"/>
                        <a:gd name="T19" fmla="*/ 0 h 95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0" t="0" r="r" b="b"/>
                      <a:pathLst>
                        <a:path w="1180" h="956">
                          <a:moveTo>
                            <a:pt x="499" y="7"/>
                          </a:moveTo>
                          <a:lnTo>
                            <a:pt x="0" y="780"/>
                          </a:lnTo>
                          <a:lnTo>
                            <a:pt x="134" y="885"/>
                          </a:lnTo>
                          <a:lnTo>
                            <a:pt x="366" y="920"/>
                          </a:lnTo>
                          <a:lnTo>
                            <a:pt x="534" y="956"/>
                          </a:lnTo>
                          <a:lnTo>
                            <a:pt x="829" y="949"/>
                          </a:lnTo>
                          <a:lnTo>
                            <a:pt x="1096" y="850"/>
                          </a:lnTo>
                          <a:lnTo>
                            <a:pt x="1180" y="801"/>
                          </a:lnTo>
                          <a:lnTo>
                            <a:pt x="668" y="0"/>
                          </a:lnTo>
                          <a:lnTo>
                            <a:pt x="499" y="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19050" cmpd="sng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</p:grpSp>
              <p:sp>
                <p:nvSpPr>
                  <p:cNvPr id="582" name="Freeform 825">
                    <a:extLst>
                      <a:ext uri="{FF2B5EF4-FFF2-40B4-BE49-F238E27FC236}">
                        <a16:creationId xmlns:a16="http://schemas.microsoft.com/office/drawing/2014/main" id="{5F935FB7-B99C-334B-B409-9068B611D3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95" y="1615"/>
                    <a:ext cx="178" cy="129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9CE0FA"/>
                  </a:solidFill>
                  <a:ln w="19050" cmpd="sng">
                    <a:noFill/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564" name="Group 398">
                  <a:extLst>
                    <a:ext uri="{FF2B5EF4-FFF2-40B4-BE49-F238E27FC236}">
                      <a16:creationId xmlns:a16="http://schemas.microsoft.com/office/drawing/2014/main" id="{D22A9C7B-07EA-E542-BA2A-BF5812F3A0A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527789" y="1518577"/>
                  <a:ext cx="375668" cy="713877"/>
                  <a:chOff x="3130" y="3288"/>
                  <a:chExt cx="410" cy="742"/>
                </a:xfrm>
              </p:grpSpPr>
              <p:sp>
                <p:nvSpPr>
                  <p:cNvPr id="565" name="Line 270">
                    <a:extLst>
                      <a:ext uri="{FF2B5EF4-FFF2-40B4-BE49-F238E27FC236}">
                        <a16:creationId xmlns:a16="http://schemas.microsoft.com/office/drawing/2014/main" id="{E4046004-439A-BD45-8005-348F297868A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30" y="3288"/>
                    <a:ext cx="205" cy="67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6" name="Line 271">
                    <a:extLst>
                      <a:ext uri="{FF2B5EF4-FFF2-40B4-BE49-F238E27FC236}">
                        <a16:creationId xmlns:a16="http://schemas.microsoft.com/office/drawing/2014/main" id="{A7AD7C06-0581-F542-ADA3-676121B70FE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288"/>
                    <a:ext cx="205" cy="669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7" name="Line 272">
                    <a:extLst>
                      <a:ext uri="{FF2B5EF4-FFF2-40B4-BE49-F238E27FC236}">
                        <a16:creationId xmlns:a16="http://schemas.microsoft.com/office/drawing/2014/main" id="{C2A4A300-ACC7-F145-937A-0669DA177CF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30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8" name="Line 273">
                    <a:extLst>
                      <a:ext uri="{FF2B5EF4-FFF2-40B4-BE49-F238E27FC236}">
                        <a16:creationId xmlns:a16="http://schemas.microsoft.com/office/drawing/2014/main" id="{06098FCE-7EAA-824B-96DF-942C4F4D54D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35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9" name="Line 274">
                    <a:extLst>
                      <a:ext uri="{FF2B5EF4-FFF2-40B4-BE49-F238E27FC236}">
                        <a16:creationId xmlns:a16="http://schemas.microsoft.com/office/drawing/2014/main" id="{8A872DE1-A45C-F046-B5B9-A8A7C12BAF5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303"/>
                    <a:ext cx="0" cy="727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0" name="Line 275">
                    <a:extLst>
                      <a:ext uri="{FF2B5EF4-FFF2-40B4-BE49-F238E27FC236}">
                        <a16:creationId xmlns:a16="http://schemas.microsoft.com/office/drawing/2014/main" id="{830028A5-659C-6345-B426-E5E1AAC7CBC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30" y="3888"/>
                    <a:ext cx="205" cy="7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1" name="Line 276">
                    <a:extLst>
                      <a:ext uri="{FF2B5EF4-FFF2-40B4-BE49-F238E27FC236}">
                        <a16:creationId xmlns:a16="http://schemas.microsoft.com/office/drawing/2014/main" id="{5690F3F8-7EB8-BC4A-ACB5-9339F780FD9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35" y="3888"/>
                    <a:ext cx="205" cy="69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2" name="Line 277">
                    <a:extLst>
                      <a:ext uri="{FF2B5EF4-FFF2-40B4-BE49-F238E27FC236}">
                        <a16:creationId xmlns:a16="http://schemas.microsoft.com/office/drawing/2014/main" id="{4643A681-5431-BD42-A426-E69E67DDD95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17" y="3668"/>
                    <a:ext cx="118" cy="5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3" name="Line 278">
                    <a:extLst>
                      <a:ext uri="{FF2B5EF4-FFF2-40B4-BE49-F238E27FC236}">
                        <a16:creationId xmlns:a16="http://schemas.microsoft.com/office/drawing/2014/main" id="{8CD16DA5-85A7-A14F-A0DE-21E2F324794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668"/>
                    <a:ext cx="124" cy="5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4" name="Line 279">
                    <a:extLst>
                      <a:ext uri="{FF2B5EF4-FFF2-40B4-BE49-F238E27FC236}">
                        <a16:creationId xmlns:a16="http://schemas.microsoft.com/office/drawing/2014/main" id="{7AF4C5F4-5454-CF47-A771-7F1288FC578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8" y="3766"/>
                    <a:ext cx="152" cy="7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5" name="Line 280">
                    <a:extLst>
                      <a:ext uri="{FF2B5EF4-FFF2-40B4-BE49-F238E27FC236}">
                        <a16:creationId xmlns:a16="http://schemas.microsoft.com/office/drawing/2014/main" id="{50493D14-A26B-CF48-B438-2DC4C389E91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781"/>
                    <a:ext cx="153" cy="6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6" name="Line 281">
                    <a:extLst>
                      <a:ext uri="{FF2B5EF4-FFF2-40B4-BE49-F238E27FC236}">
                        <a16:creationId xmlns:a16="http://schemas.microsoft.com/office/drawing/2014/main" id="{798B2709-09B4-FD4D-954E-1799C66601E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567"/>
                    <a:ext cx="78" cy="27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7" name="Line 282">
                    <a:extLst>
                      <a:ext uri="{FF2B5EF4-FFF2-40B4-BE49-F238E27FC236}">
                        <a16:creationId xmlns:a16="http://schemas.microsoft.com/office/drawing/2014/main" id="{579652B7-634C-D642-ADF4-4DCCDF3F2D3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428"/>
                    <a:ext cx="49" cy="21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8" name="Line 283">
                    <a:extLst>
                      <a:ext uri="{FF2B5EF4-FFF2-40B4-BE49-F238E27FC236}">
                        <a16:creationId xmlns:a16="http://schemas.microsoft.com/office/drawing/2014/main" id="{F9F8FAE7-8FBE-2241-BC65-0942FFC6305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47" y="3558"/>
                    <a:ext cx="95" cy="3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9" name="Line 284">
                    <a:extLst>
                      <a:ext uri="{FF2B5EF4-FFF2-40B4-BE49-F238E27FC236}">
                        <a16:creationId xmlns:a16="http://schemas.microsoft.com/office/drawing/2014/main" id="{09E32734-A5CD-B548-B324-27828189A80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89" y="3422"/>
                    <a:ext cx="55" cy="3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9B800BA2-7BF8-3244-AE5B-D784AF33B15F}"/>
                  </a:ext>
                </a:extLst>
              </p:cNvPr>
              <p:cNvGrpSpPr/>
              <p:nvPr/>
            </p:nvGrpSpPr>
            <p:grpSpPr>
              <a:xfrm>
                <a:off x="9357602" y="3598288"/>
                <a:ext cx="767148" cy="417298"/>
                <a:chOff x="1503784" y="3006600"/>
                <a:chExt cx="1771786" cy="957087"/>
              </a:xfrm>
            </p:grpSpPr>
            <p:grpSp>
              <p:nvGrpSpPr>
                <p:cNvPr id="589" name="Group 588">
                  <a:extLst>
                    <a:ext uri="{FF2B5EF4-FFF2-40B4-BE49-F238E27FC236}">
                      <a16:creationId xmlns:a16="http://schemas.microsoft.com/office/drawing/2014/main" id="{164479F9-FB31-4E41-B318-6B0DA7EED4FE}"/>
                    </a:ext>
                  </a:extLst>
                </p:cNvPr>
                <p:cNvGrpSpPr/>
                <p:nvPr/>
              </p:nvGrpSpPr>
              <p:grpSpPr>
                <a:xfrm>
                  <a:off x="1503784" y="3006600"/>
                  <a:ext cx="1771786" cy="957087"/>
                  <a:chOff x="1465684" y="2997075"/>
                  <a:chExt cx="1771786" cy="957087"/>
                </a:xfrm>
              </p:grpSpPr>
              <p:sp>
                <p:nvSpPr>
                  <p:cNvPr id="610" name="Freeform 609">
                    <a:extLst>
                      <a:ext uri="{FF2B5EF4-FFF2-40B4-BE49-F238E27FC236}">
                        <a16:creationId xmlns:a16="http://schemas.microsoft.com/office/drawing/2014/main" id="{396AD631-278B-2C42-A394-4FD631BC2090}"/>
                      </a:ext>
                    </a:extLst>
                  </p:cNvPr>
                  <p:cNvSpPr/>
                  <p:nvPr/>
                </p:nvSpPr>
                <p:spPr>
                  <a:xfrm>
                    <a:off x="1465684" y="3328365"/>
                    <a:ext cx="1771786" cy="625797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611" name="Oval 610">
                    <a:extLst>
                      <a:ext uri="{FF2B5EF4-FFF2-40B4-BE49-F238E27FC236}">
                        <a16:creationId xmlns:a16="http://schemas.microsoft.com/office/drawing/2014/main" id="{FA13CE55-9735-7948-BCB9-C01BFA8A7A5A}"/>
                      </a:ext>
                    </a:extLst>
                  </p:cNvPr>
                  <p:cNvSpPr/>
                  <p:nvPr/>
                </p:nvSpPr>
                <p:spPr>
                  <a:xfrm>
                    <a:off x="1466704" y="2997075"/>
                    <a:ext cx="1769640" cy="619577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</p:grpSp>
            <p:grpSp>
              <p:nvGrpSpPr>
                <p:cNvPr id="590" name="Group 589">
                  <a:extLst>
                    <a:ext uri="{FF2B5EF4-FFF2-40B4-BE49-F238E27FC236}">
                      <a16:creationId xmlns:a16="http://schemas.microsoft.com/office/drawing/2014/main" id="{6324C101-4F8F-DF41-B5EE-B23A5CB52BC9}"/>
                    </a:ext>
                  </a:extLst>
                </p:cNvPr>
                <p:cNvGrpSpPr/>
                <p:nvPr/>
              </p:nvGrpSpPr>
              <p:grpSpPr>
                <a:xfrm>
                  <a:off x="1977616" y="3038475"/>
                  <a:ext cx="768409" cy="553944"/>
                  <a:chOff x="1968091" y="3022600"/>
                  <a:chExt cx="768409" cy="553944"/>
                </a:xfrm>
              </p:grpSpPr>
              <p:grpSp>
                <p:nvGrpSpPr>
                  <p:cNvPr id="591" name="Group 590">
                    <a:extLst>
                      <a:ext uri="{FF2B5EF4-FFF2-40B4-BE49-F238E27FC236}">
                        <a16:creationId xmlns:a16="http://schemas.microsoft.com/office/drawing/2014/main" id="{F2608708-8CFB-684A-A379-46C34069B1C5}"/>
                      </a:ext>
                    </a:extLst>
                  </p:cNvPr>
                  <p:cNvGrpSpPr/>
                  <p:nvPr/>
                </p:nvGrpSpPr>
                <p:grpSpPr>
                  <a:xfrm>
                    <a:off x="2032000" y="3022600"/>
                    <a:ext cx="257175" cy="544419"/>
                    <a:chOff x="2441575" y="2479675"/>
                    <a:chExt cx="765175" cy="1028347"/>
                  </a:xfrm>
                </p:grpSpPr>
                <p:sp>
                  <p:nvSpPr>
                    <p:cNvPr id="608" name="Parallelogram 607">
                      <a:extLst>
                        <a:ext uri="{FF2B5EF4-FFF2-40B4-BE49-F238E27FC236}">
                          <a16:creationId xmlns:a16="http://schemas.microsoft.com/office/drawing/2014/main" id="{B5E19B5A-56A6-3445-98A2-36A95BD8DC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441575" y="2479675"/>
                      <a:ext cx="765175" cy="1025525"/>
                    </a:xfrm>
                    <a:prstGeom prst="parallelogram">
                      <a:avLst>
                        <a:gd name="adj" fmla="val 62205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9" name="Parallelogram 608">
                      <a:extLst>
                        <a:ext uri="{FF2B5EF4-FFF2-40B4-BE49-F238E27FC236}">
                          <a16:creationId xmlns:a16="http://schemas.microsoft.com/office/drawing/2014/main" id="{61FDF9F0-0340-AE46-BD39-DE55231245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71751" y="2558697"/>
                      <a:ext cx="603250" cy="949325"/>
                    </a:xfrm>
                    <a:prstGeom prst="parallelogram">
                      <a:avLst>
                        <a:gd name="adj" fmla="val 72206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grpSp>
                <p:nvGrpSpPr>
                  <p:cNvPr id="592" name="Group 591">
                    <a:extLst>
                      <a:ext uri="{FF2B5EF4-FFF2-40B4-BE49-F238E27FC236}">
                        <a16:creationId xmlns:a16="http://schemas.microsoft.com/office/drawing/2014/main" id="{3711B5A7-19CE-C744-A12D-7E69159C86D6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2441575" y="3032125"/>
                    <a:ext cx="257175" cy="544419"/>
                    <a:chOff x="2441575" y="2479675"/>
                    <a:chExt cx="765175" cy="1028347"/>
                  </a:xfrm>
                </p:grpSpPr>
                <p:sp>
                  <p:nvSpPr>
                    <p:cNvPr id="606" name="Parallelogram 605">
                      <a:extLst>
                        <a:ext uri="{FF2B5EF4-FFF2-40B4-BE49-F238E27FC236}">
                          <a16:creationId xmlns:a16="http://schemas.microsoft.com/office/drawing/2014/main" id="{85610F23-AB44-5149-9B19-577F32200A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441575" y="2479675"/>
                      <a:ext cx="765175" cy="1025525"/>
                    </a:xfrm>
                    <a:prstGeom prst="parallelogram">
                      <a:avLst>
                        <a:gd name="adj" fmla="val 62205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7" name="Parallelogram 606">
                      <a:extLst>
                        <a:ext uri="{FF2B5EF4-FFF2-40B4-BE49-F238E27FC236}">
                          <a16:creationId xmlns:a16="http://schemas.microsoft.com/office/drawing/2014/main" id="{793421F7-AE70-4840-A298-B81B283240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71751" y="2558697"/>
                      <a:ext cx="603250" cy="949325"/>
                    </a:xfrm>
                    <a:prstGeom prst="parallelogram">
                      <a:avLst>
                        <a:gd name="adj" fmla="val 72206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sp>
                <p:nvSpPr>
                  <p:cNvPr id="593" name="Parallelogram 592">
                    <a:extLst>
                      <a:ext uri="{FF2B5EF4-FFF2-40B4-BE49-F238E27FC236}">
                        <a16:creationId xmlns:a16="http://schemas.microsoft.com/office/drawing/2014/main" id="{28C747CE-0619-BD4D-BEC5-1CE45C08C212}"/>
                      </a:ext>
                    </a:extLst>
                  </p:cNvPr>
                  <p:cNvSpPr/>
                  <p:nvPr/>
                </p:nvSpPr>
                <p:spPr>
                  <a:xfrm flipV="1">
                    <a:off x="2057400" y="3130550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94" name="Parallelogram 593">
                    <a:extLst>
                      <a:ext uri="{FF2B5EF4-FFF2-40B4-BE49-F238E27FC236}">
                        <a16:creationId xmlns:a16="http://schemas.microsoft.com/office/drawing/2014/main" id="{18DADDC3-0160-A14A-93D5-0FCD873451CD}"/>
                      </a:ext>
                    </a:extLst>
                  </p:cNvPr>
                  <p:cNvSpPr/>
                  <p:nvPr/>
                </p:nvSpPr>
                <p:spPr>
                  <a:xfrm rot="17056647">
                    <a:off x="2079626" y="3187701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95" name="Parallelogram 594">
                    <a:extLst>
                      <a:ext uri="{FF2B5EF4-FFF2-40B4-BE49-F238E27FC236}">
                        <a16:creationId xmlns:a16="http://schemas.microsoft.com/office/drawing/2014/main" id="{8ABD8EFD-E281-AE4F-9E56-B4C4C05BB342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90347" y="3141540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96" name="Parallelogram 595">
                    <a:extLst>
                      <a:ext uri="{FF2B5EF4-FFF2-40B4-BE49-F238E27FC236}">
                        <a16:creationId xmlns:a16="http://schemas.microsoft.com/office/drawing/2014/main" id="{BA9D39F0-180B-3145-96F3-09C38F1E621C}"/>
                      </a:ext>
                    </a:extLst>
                  </p:cNvPr>
                  <p:cNvSpPr/>
                  <p:nvPr/>
                </p:nvSpPr>
                <p:spPr>
                  <a:xfrm>
                    <a:off x="2032000" y="3162300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97" name="Parallelogram 596">
                    <a:extLst>
                      <a:ext uri="{FF2B5EF4-FFF2-40B4-BE49-F238E27FC236}">
                        <a16:creationId xmlns:a16="http://schemas.microsoft.com/office/drawing/2014/main" id="{48547D95-6E11-FD4E-92D3-27BF02018AF7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627741" y="3146398"/>
                    <a:ext cx="9519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98" name="Parallelogram 597">
                    <a:extLst>
                      <a:ext uri="{FF2B5EF4-FFF2-40B4-BE49-F238E27FC236}">
                        <a16:creationId xmlns:a16="http://schemas.microsoft.com/office/drawing/2014/main" id="{D6D84691-9046-5540-A912-1048C4050517}"/>
                      </a:ext>
                    </a:extLst>
                  </p:cNvPr>
                  <p:cNvSpPr/>
                  <p:nvPr/>
                </p:nvSpPr>
                <p:spPr>
                  <a:xfrm rot="4492456">
                    <a:off x="2397126" y="3197226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grpSp>
                <p:nvGrpSpPr>
                  <p:cNvPr id="599" name="Group 598">
                    <a:extLst>
                      <a:ext uri="{FF2B5EF4-FFF2-40B4-BE49-F238E27FC236}">
                        <a16:creationId xmlns:a16="http://schemas.microsoft.com/office/drawing/2014/main" id="{F70C24D7-52AD-B64B-A8ED-86169599DC9F}"/>
                      </a:ext>
                    </a:extLst>
                  </p:cNvPr>
                  <p:cNvGrpSpPr/>
                  <p:nvPr/>
                </p:nvGrpSpPr>
                <p:grpSpPr>
                  <a:xfrm>
                    <a:off x="1968091" y="3322545"/>
                    <a:ext cx="768409" cy="96354"/>
                    <a:chOff x="1968092" y="3319370"/>
                    <a:chExt cx="677104" cy="96354"/>
                  </a:xfrm>
                </p:grpSpPr>
                <p:sp>
                  <p:nvSpPr>
                    <p:cNvPr id="602" name="Parallelogram 601">
                      <a:extLst>
                        <a:ext uri="{FF2B5EF4-FFF2-40B4-BE49-F238E27FC236}">
                          <a16:creationId xmlns:a16="http://schemas.microsoft.com/office/drawing/2014/main" id="{A274A1EB-5E05-FF47-B172-0289A00C3AAE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2012950" y="3330575"/>
                      <a:ext cx="625475" cy="60324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3" name="Parallelogram 602">
                      <a:extLst>
                        <a:ext uri="{FF2B5EF4-FFF2-40B4-BE49-F238E27FC236}">
                          <a16:creationId xmlns:a16="http://schemas.microsoft.com/office/drawing/2014/main" id="{AF042C84-43DF-E14C-A9DE-CD8165974697}"/>
                        </a:ext>
                      </a:extLst>
                    </p:cNvPr>
                    <p:cNvSpPr/>
                    <p:nvPr/>
                  </p:nvSpPr>
                  <p:spPr>
                    <a:xfrm rot="17384936" flipV="1">
                      <a:off x="1945897" y="3341565"/>
                      <a:ext cx="95195" cy="50805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4" name="Parallelogram 603">
                      <a:extLst>
                        <a:ext uri="{FF2B5EF4-FFF2-40B4-BE49-F238E27FC236}">
                          <a16:creationId xmlns:a16="http://schemas.microsoft.com/office/drawing/2014/main" id="{112863FC-E5D9-1E42-A57E-41123A603E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987550" y="3362325"/>
                      <a:ext cx="650875" cy="45719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5" name="Parallelogram 604">
                      <a:extLst>
                        <a:ext uri="{FF2B5EF4-FFF2-40B4-BE49-F238E27FC236}">
                          <a16:creationId xmlns:a16="http://schemas.microsoft.com/office/drawing/2014/main" id="{9A130DDB-EDAD-CB4F-8CB5-475D23AA60F4}"/>
                        </a:ext>
                      </a:extLst>
                    </p:cNvPr>
                    <p:cNvSpPr/>
                    <p:nvPr/>
                  </p:nvSpPr>
                  <p:spPr>
                    <a:xfrm rot="4215064" flipH="1" flipV="1">
                      <a:off x="2577455" y="3347983"/>
                      <a:ext cx="95195" cy="40287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sp>
                <p:nvSpPr>
                  <p:cNvPr id="600" name="Parallelogram 599">
                    <a:extLst>
                      <a:ext uri="{FF2B5EF4-FFF2-40B4-BE49-F238E27FC236}">
                        <a16:creationId xmlns:a16="http://schemas.microsoft.com/office/drawing/2014/main" id="{E6EAAF14-CE70-214B-8F54-329CED7EE534}"/>
                      </a:ext>
                    </a:extLst>
                  </p:cNvPr>
                  <p:cNvSpPr/>
                  <p:nvPr/>
                </p:nvSpPr>
                <p:spPr>
                  <a:xfrm rot="4389628">
                    <a:off x="2495482" y="3370576"/>
                    <a:ext cx="160883" cy="55150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01" name="Parallelogram 600">
                    <a:extLst>
                      <a:ext uri="{FF2B5EF4-FFF2-40B4-BE49-F238E27FC236}">
                        <a16:creationId xmlns:a16="http://schemas.microsoft.com/office/drawing/2014/main" id="{211635BF-C2A1-BF48-9A26-C3A8BEA987E2}"/>
                      </a:ext>
                    </a:extLst>
                  </p:cNvPr>
                  <p:cNvSpPr/>
                  <p:nvPr/>
                </p:nvSpPr>
                <p:spPr>
                  <a:xfrm rot="17068257">
                    <a:off x="2025651" y="3362326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</p:grp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3EE0A592-B733-464E-B259-F7978DD2BE15}"/>
              </a:ext>
            </a:extLst>
          </p:cNvPr>
          <p:cNvGrpSpPr/>
          <p:nvPr/>
        </p:nvGrpSpPr>
        <p:grpSpPr>
          <a:xfrm>
            <a:off x="1669048" y="2706129"/>
            <a:ext cx="719669" cy="694685"/>
            <a:chOff x="9493249" y="5053913"/>
            <a:chExt cx="719669" cy="694685"/>
          </a:xfrm>
        </p:grpSpPr>
        <p:sp>
          <p:nvSpPr>
            <p:cNvPr id="613" name="Hexagon 612">
              <a:extLst>
                <a:ext uri="{FF2B5EF4-FFF2-40B4-BE49-F238E27FC236}">
                  <a16:creationId xmlns:a16="http://schemas.microsoft.com/office/drawing/2014/main" id="{D0E82154-6B9D-9D42-AF0E-5EB61337AF48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58" name="Oval 818">
              <a:extLst>
                <a:ext uri="{FF2B5EF4-FFF2-40B4-BE49-F238E27FC236}">
                  <a16:creationId xmlns:a16="http://schemas.microsoft.com/office/drawing/2014/main" id="{54735919-8719-5442-888C-641719BCD0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659" name="Group 819">
              <a:extLst>
                <a:ext uri="{FF2B5EF4-FFF2-40B4-BE49-F238E27FC236}">
                  <a16:creationId xmlns:a16="http://schemas.microsoft.com/office/drawing/2014/main" id="{57ADA568-44E2-184B-9712-C2FCD87BC2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661" name="Oval 820">
                <a:extLst>
                  <a:ext uri="{FF2B5EF4-FFF2-40B4-BE49-F238E27FC236}">
                    <a16:creationId xmlns:a16="http://schemas.microsoft.com/office/drawing/2014/main" id="{E6B5558B-13B2-2C42-95F3-584FC0FF4B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662" name="Oval 821">
                <a:extLst>
                  <a:ext uri="{FF2B5EF4-FFF2-40B4-BE49-F238E27FC236}">
                    <a16:creationId xmlns:a16="http://schemas.microsoft.com/office/drawing/2014/main" id="{50075FA2-41D5-7044-BAE2-EE54BBBA55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663" name="Oval 822">
                <a:extLst>
                  <a:ext uri="{FF2B5EF4-FFF2-40B4-BE49-F238E27FC236}">
                    <a16:creationId xmlns:a16="http://schemas.microsoft.com/office/drawing/2014/main" id="{31BF2026-0FB1-E344-B3E2-B2DFCFF492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664" name="Oval 823">
                <a:extLst>
                  <a:ext uri="{FF2B5EF4-FFF2-40B4-BE49-F238E27FC236}">
                    <a16:creationId xmlns:a16="http://schemas.microsoft.com/office/drawing/2014/main" id="{045858ED-E0D3-2947-8FCB-8DBEC3A2DC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665" name="Freeform 824">
                <a:extLst>
                  <a:ext uri="{FF2B5EF4-FFF2-40B4-BE49-F238E27FC236}">
                    <a16:creationId xmlns:a16="http://schemas.microsoft.com/office/drawing/2014/main" id="{E5E275BC-9700-424B-9BEB-9613FB736C87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660" name="Freeform 825">
              <a:extLst>
                <a:ext uri="{FF2B5EF4-FFF2-40B4-BE49-F238E27FC236}">
                  <a16:creationId xmlns:a16="http://schemas.microsoft.com/office/drawing/2014/main" id="{ECB5D4CE-5FC9-DC4E-89ED-A0BB7E0BA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3" name="Line 270">
              <a:extLst>
                <a:ext uri="{FF2B5EF4-FFF2-40B4-BE49-F238E27FC236}">
                  <a16:creationId xmlns:a16="http://schemas.microsoft.com/office/drawing/2014/main" id="{FA08DB75-567F-6542-8492-F7659339A9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4" name="Line 271">
              <a:extLst>
                <a:ext uri="{FF2B5EF4-FFF2-40B4-BE49-F238E27FC236}">
                  <a16:creationId xmlns:a16="http://schemas.microsoft.com/office/drawing/2014/main" id="{11CD1AD9-1F3F-D840-8797-C7B943D002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5" name="Line 272">
              <a:extLst>
                <a:ext uri="{FF2B5EF4-FFF2-40B4-BE49-F238E27FC236}">
                  <a16:creationId xmlns:a16="http://schemas.microsoft.com/office/drawing/2014/main" id="{13035F41-6389-7A4F-BB76-14A927BE0B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6" name="Line 273">
              <a:extLst>
                <a:ext uri="{FF2B5EF4-FFF2-40B4-BE49-F238E27FC236}">
                  <a16:creationId xmlns:a16="http://schemas.microsoft.com/office/drawing/2014/main" id="{39127D53-B9D4-DE4E-B8F3-A2FE1F9958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7" name="Line 274">
              <a:extLst>
                <a:ext uri="{FF2B5EF4-FFF2-40B4-BE49-F238E27FC236}">
                  <a16:creationId xmlns:a16="http://schemas.microsoft.com/office/drawing/2014/main" id="{8223DB97-5A26-9346-80A3-F121ACBDE8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8" name="Line 275">
              <a:extLst>
                <a:ext uri="{FF2B5EF4-FFF2-40B4-BE49-F238E27FC236}">
                  <a16:creationId xmlns:a16="http://schemas.microsoft.com/office/drawing/2014/main" id="{199623AA-0954-1B42-9AE5-5ACA76BD36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9" name="Line 276">
              <a:extLst>
                <a:ext uri="{FF2B5EF4-FFF2-40B4-BE49-F238E27FC236}">
                  <a16:creationId xmlns:a16="http://schemas.microsoft.com/office/drawing/2014/main" id="{EEDDE26F-70FB-104D-9F4B-917F4E5EBB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0" name="Line 277">
              <a:extLst>
                <a:ext uri="{FF2B5EF4-FFF2-40B4-BE49-F238E27FC236}">
                  <a16:creationId xmlns:a16="http://schemas.microsoft.com/office/drawing/2014/main" id="{1910E0AB-9CFB-2844-9986-FAFC7B296B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1" name="Line 278">
              <a:extLst>
                <a:ext uri="{FF2B5EF4-FFF2-40B4-BE49-F238E27FC236}">
                  <a16:creationId xmlns:a16="http://schemas.microsoft.com/office/drawing/2014/main" id="{5358B212-AF66-8B4C-9A35-A4A5C570D4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2" name="Line 279">
              <a:extLst>
                <a:ext uri="{FF2B5EF4-FFF2-40B4-BE49-F238E27FC236}">
                  <a16:creationId xmlns:a16="http://schemas.microsoft.com/office/drawing/2014/main" id="{DFEB40D1-4403-5343-A0BE-65F96D94E8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3" name="Line 280">
              <a:extLst>
                <a:ext uri="{FF2B5EF4-FFF2-40B4-BE49-F238E27FC236}">
                  <a16:creationId xmlns:a16="http://schemas.microsoft.com/office/drawing/2014/main" id="{C6254C2C-45AE-1244-9897-9880F6CD8A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4" name="Line 281">
              <a:extLst>
                <a:ext uri="{FF2B5EF4-FFF2-40B4-BE49-F238E27FC236}">
                  <a16:creationId xmlns:a16="http://schemas.microsoft.com/office/drawing/2014/main" id="{129A5F22-BF79-FB43-9297-80AB718DA2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5" name="Line 282">
              <a:extLst>
                <a:ext uri="{FF2B5EF4-FFF2-40B4-BE49-F238E27FC236}">
                  <a16:creationId xmlns:a16="http://schemas.microsoft.com/office/drawing/2014/main" id="{17C95245-522E-1844-BE3E-7FD4E56D89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6" name="Line 283">
              <a:extLst>
                <a:ext uri="{FF2B5EF4-FFF2-40B4-BE49-F238E27FC236}">
                  <a16:creationId xmlns:a16="http://schemas.microsoft.com/office/drawing/2014/main" id="{FCAA33DA-9E95-9146-8301-55AA080D59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7" name="Line 284">
              <a:extLst>
                <a:ext uri="{FF2B5EF4-FFF2-40B4-BE49-F238E27FC236}">
                  <a16:creationId xmlns:a16="http://schemas.microsoft.com/office/drawing/2014/main" id="{0D051C37-4CE3-3440-95F2-9A6D70344A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617" name="Group 616">
              <a:extLst>
                <a:ext uri="{FF2B5EF4-FFF2-40B4-BE49-F238E27FC236}">
                  <a16:creationId xmlns:a16="http://schemas.microsoft.com/office/drawing/2014/main" id="{41745780-3333-9046-9015-7488C78644C2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A58F1511-1E0A-4445-A939-3898B2867F71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639" name="Freeform 638">
                  <a:extLst>
                    <a:ext uri="{FF2B5EF4-FFF2-40B4-BE49-F238E27FC236}">
                      <a16:creationId xmlns:a16="http://schemas.microsoft.com/office/drawing/2014/main" id="{1283E28E-82D8-5143-A734-4413A36494AF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640" name="Oval 639">
                  <a:extLst>
                    <a:ext uri="{FF2B5EF4-FFF2-40B4-BE49-F238E27FC236}">
                      <a16:creationId xmlns:a16="http://schemas.microsoft.com/office/drawing/2014/main" id="{F984C4EF-F9D4-2046-B211-E0A99A1EF0E6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619" name="Group 618">
                <a:extLst>
                  <a:ext uri="{FF2B5EF4-FFF2-40B4-BE49-F238E27FC236}">
                    <a16:creationId xmlns:a16="http://schemas.microsoft.com/office/drawing/2014/main" id="{39BBCE51-8659-4646-8EC1-5E99E32742CD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620" name="Group 619">
                  <a:extLst>
                    <a:ext uri="{FF2B5EF4-FFF2-40B4-BE49-F238E27FC236}">
                      <a16:creationId xmlns:a16="http://schemas.microsoft.com/office/drawing/2014/main" id="{C68FD663-5CA3-3442-89A9-3CA321EAC45B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637" name="Parallelogram 636">
                    <a:extLst>
                      <a:ext uri="{FF2B5EF4-FFF2-40B4-BE49-F238E27FC236}">
                        <a16:creationId xmlns:a16="http://schemas.microsoft.com/office/drawing/2014/main" id="{0ED3B0B9-417F-2644-BA76-E82F31021621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8" name="Parallelogram 637">
                    <a:extLst>
                      <a:ext uri="{FF2B5EF4-FFF2-40B4-BE49-F238E27FC236}">
                        <a16:creationId xmlns:a16="http://schemas.microsoft.com/office/drawing/2014/main" id="{9901B493-3DB6-034A-AA81-E0643E106CE9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621" name="Group 620">
                  <a:extLst>
                    <a:ext uri="{FF2B5EF4-FFF2-40B4-BE49-F238E27FC236}">
                      <a16:creationId xmlns:a16="http://schemas.microsoft.com/office/drawing/2014/main" id="{93D6CD13-4E18-C143-A054-EC13DEFD8841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635" name="Parallelogram 634">
                    <a:extLst>
                      <a:ext uri="{FF2B5EF4-FFF2-40B4-BE49-F238E27FC236}">
                        <a16:creationId xmlns:a16="http://schemas.microsoft.com/office/drawing/2014/main" id="{55D41DEE-375F-2643-8759-908631388DD6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6" name="Parallelogram 635">
                    <a:extLst>
                      <a:ext uri="{FF2B5EF4-FFF2-40B4-BE49-F238E27FC236}">
                        <a16:creationId xmlns:a16="http://schemas.microsoft.com/office/drawing/2014/main" id="{643AB043-C39C-6946-BACB-C748015E1144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622" name="Parallelogram 621">
                  <a:extLst>
                    <a:ext uri="{FF2B5EF4-FFF2-40B4-BE49-F238E27FC236}">
                      <a16:creationId xmlns:a16="http://schemas.microsoft.com/office/drawing/2014/main" id="{FD113F07-B613-4043-99C4-4E81FE864B34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3" name="Parallelogram 622">
                  <a:extLst>
                    <a:ext uri="{FF2B5EF4-FFF2-40B4-BE49-F238E27FC236}">
                      <a16:creationId xmlns:a16="http://schemas.microsoft.com/office/drawing/2014/main" id="{02051A52-64F3-8846-A832-73861520A570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4" name="Parallelogram 623">
                  <a:extLst>
                    <a:ext uri="{FF2B5EF4-FFF2-40B4-BE49-F238E27FC236}">
                      <a16:creationId xmlns:a16="http://schemas.microsoft.com/office/drawing/2014/main" id="{F3061D52-9CE7-624A-B1C7-F6338930EE25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5" name="Parallelogram 624">
                  <a:extLst>
                    <a:ext uri="{FF2B5EF4-FFF2-40B4-BE49-F238E27FC236}">
                      <a16:creationId xmlns:a16="http://schemas.microsoft.com/office/drawing/2014/main" id="{E42E9B3C-D7DB-6E47-855F-5B16C4B9F017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6" name="Parallelogram 625">
                  <a:extLst>
                    <a:ext uri="{FF2B5EF4-FFF2-40B4-BE49-F238E27FC236}">
                      <a16:creationId xmlns:a16="http://schemas.microsoft.com/office/drawing/2014/main" id="{9C195EBD-60CA-5743-9C5D-9EF3C970A76E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7" name="Parallelogram 626">
                  <a:extLst>
                    <a:ext uri="{FF2B5EF4-FFF2-40B4-BE49-F238E27FC236}">
                      <a16:creationId xmlns:a16="http://schemas.microsoft.com/office/drawing/2014/main" id="{4CD20E16-6200-F345-8904-740ECAB16F19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628" name="Group 627">
                  <a:extLst>
                    <a:ext uri="{FF2B5EF4-FFF2-40B4-BE49-F238E27FC236}">
                      <a16:creationId xmlns:a16="http://schemas.microsoft.com/office/drawing/2014/main" id="{DE1A0FE1-5981-364B-8A0C-084923C923A7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631" name="Parallelogram 630">
                    <a:extLst>
                      <a:ext uri="{FF2B5EF4-FFF2-40B4-BE49-F238E27FC236}">
                        <a16:creationId xmlns:a16="http://schemas.microsoft.com/office/drawing/2014/main" id="{88BB6B27-5909-314B-9F3E-EA1761133D95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2" name="Parallelogram 631">
                    <a:extLst>
                      <a:ext uri="{FF2B5EF4-FFF2-40B4-BE49-F238E27FC236}">
                        <a16:creationId xmlns:a16="http://schemas.microsoft.com/office/drawing/2014/main" id="{B97E8B11-D730-8047-A539-1E52AB03F84A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3" name="Parallelogram 632">
                    <a:extLst>
                      <a:ext uri="{FF2B5EF4-FFF2-40B4-BE49-F238E27FC236}">
                        <a16:creationId xmlns:a16="http://schemas.microsoft.com/office/drawing/2014/main" id="{4AED2015-9021-884B-B47D-197F1226A27F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4" name="Parallelogram 633">
                    <a:extLst>
                      <a:ext uri="{FF2B5EF4-FFF2-40B4-BE49-F238E27FC236}">
                        <a16:creationId xmlns:a16="http://schemas.microsoft.com/office/drawing/2014/main" id="{4DE15F2B-32A9-9744-A28F-6476BF11B55C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629" name="Parallelogram 628">
                  <a:extLst>
                    <a:ext uri="{FF2B5EF4-FFF2-40B4-BE49-F238E27FC236}">
                      <a16:creationId xmlns:a16="http://schemas.microsoft.com/office/drawing/2014/main" id="{3C00C2E8-6E5D-2148-A38C-0A06B73DBD8A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30" name="Parallelogram 629">
                  <a:extLst>
                    <a:ext uri="{FF2B5EF4-FFF2-40B4-BE49-F238E27FC236}">
                      <a16:creationId xmlns:a16="http://schemas.microsoft.com/office/drawing/2014/main" id="{CF688BA2-4741-0E49-88B8-F43F38199772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666" name="Group 665">
            <a:extLst>
              <a:ext uri="{FF2B5EF4-FFF2-40B4-BE49-F238E27FC236}">
                <a16:creationId xmlns:a16="http://schemas.microsoft.com/office/drawing/2014/main" id="{06663400-3C5A-8845-98AF-5008BBA2DAC8}"/>
              </a:ext>
            </a:extLst>
          </p:cNvPr>
          <p:cNvGrpSpPr/>
          <p:nvPr/>
        </p:nvGrpSpPr>
        <p:grpSpPr>
          <a:xfrm>
            <a:off x="2498237" y="3340441"/>
            <a:ext cx="719669" cy="694685"/>
            <a:chOff x="9493249" y="5053913"/>
            <a:chExt cx="719669" cy="694685"/>
          </a:xfrm>
        </p:grpSpPr>
        <p:sp>
          <p:nvSpPr>
            <p:cNvPr id="667" name="Hexagon 666">
              <a:extLst>
                <a:ext uri="{FF2B5EF4-FFF2-40B4-BE49-F238E27FC236}">
                  <a16:creationId xmlns:a16="http://schemas.microsoft.com/office/drawing/2014/main" id="{7458CC80-20A9-E54C-98B5-CE109091E2A3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8" name="Oval 818">
              <a:extLst>
                <a:ext uri="{FF2B5EF4-FFF2-40B4-BE49-F238E27FC236}">
                  <a16:creationId xmlns:a16="http://schemas.microsoft.com/office/drawing/2014/main" id="{2E656D59-78AD-A140-9083-12054A6F4E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669" name="Group 819">
              <a:extLst>
                <a:ext uri="{FF2B5EF4-FFF2-40B4-BE49-F238E27FC236}">
                  <a16:creationId xmlns:a16="http://schemas.microsoft.com/office/drawing/2014/main" id="{E6C9E26A-F436-1B40-9593-2254C2DC8D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710" name="Oval 820">
                <a:extLst>
                  <a:ext uri="{FF2B5EF4-FFF2-40B4-BE49-F238E27FC236}">
                    <a16:creationId xmlns:a16="http://schemas.microsoft.com/office/drawing/2014/main" id="{9EFC1F76-8172-BE41-9600-F75391EB74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11" name="Oval 821">
                <a:extLst>
                  <a:ext uri="{FF2B5EF4-FFF2-40B4-BE49-F238E27FC236}">
                    <a16:creationId xmlns:a16="http://schemas.microsoft.com/office/drawing/2014/main" id="{5A33C6CC-A5B7-DA48-A8F4-974E5990E1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12" name="Oval 822">
                <a:extLst>
                  <a:ext uri="{FF2B5EF4-FFF2-40B4-BE49-F238E27FC236}">
                    <a16:creationId xmlns:a16="http://schemas.microsoft.com/office/drawing/2014/main" id="{ED46D6DD-6865-9D47-BDEC-6B4214E3F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13" name="Oval 823">
                <a:extLst>
                  <a:ext uri="{FF2B5EF4-FFF2-40B4-BE49-F238E27FC236}">
                    <a16:creationId xmlns:a16="http://schemas.microsoft.com/office/drawing/2014/main" id="{44A6ECFE-BC93-F54A-8521-96BBA7C4FE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14" name="Freeform 824">
                <a:extLst>
                  <a:ext uri="{FF2B5EF4-FFF2-40B4-BE49-F238E27FC236}">
                    <a16:creationId xmlns:a16="http://schemas.microsoft.com/office/drawing/2014/main" id="{D98EA004-91D4-264E-BA00-970A4DACB7BA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670" name="Freeform 825">
              <a:extLst>
                <a:ext uri="{FF2B5EF4-FFF2-40B4-BE49-F238E27FC236}">
                  <a16:creationId xmlns:a16="http://schemas.microsoft.com/office/drawing/2014/main" id="{A49D820F-3B88-0B4E-BE93-55F9130E0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1" name="Line 270">
              <a:extLst>
                <a:ext uri="{FF2B5EF4-FFF2-40B4-BE49-F238E27FC236}">
                  <a16:creationId xmlns:a16="http://schemas.microsoft.com/office/drawing/2014/main" id="{CAC2F182-169D-4A4B-8444-81F6B8B4AB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2" name="Line 271">
              <a:extLst>
                <a:ext uri="{FF2B5EF4-FFF2-40B4-BE49-F238E27FC236}">
                  <a16:creationId xmlns:a16="http://schemas.microsoft.com/office/drawing/2014/main" id="{B8303C47-8DE9-4A42-A620-C560C8F684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3" name="Line 272">
              <a:extLst>
                <a:ext uri="{FF2B5EF4-FFF2-40B4-BE49-F238E27FC236}">
                  <a16:creationId xmlns:a16="http://schemas.microsoft.com/office/drawing/2014/main" id="{B41BFE20-C705-6E40-A7BA-9B6E19759A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4" name="Line 273">
              <a:extLst>
                <a:ext uri="{FF2B5EF4-FFF2-40B4-BE49-F238E27FC236}">
                  <a16:creationId xmlns:a16="http://schemas.microsoft.com/office/drawing/2014/main" id="{F4854A33-FBBE-DC4A-9EF8-D628971241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5" name="Line 274">
              <a:extLst>
                <a:ext uri="{FF2B5EF4-FFF2-40B4-BE49-F238E27FC236}">
                  <a16:creationId xmlns:a16="http://schemas.microsoft.com/office/drawing/2014/main" id="{5DEBC8FB-818F-E147-A253-FC94327014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6" name="Line 275">
              <a:extLst>
                <a:ext uri="{FF2B5EF4-FFF2-40B4-BE49-F238E27FC236}">
                  <a16:creationId xmlns:a16="http://schemas.microsoft.com/office/drawing/2014/main" id="{9A2658AB-DBCB-B840-BDDC-8B52140CA7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7" name="Line 276">
              <a:extLst>
                <a:ext uri="{FF2B5EF4-FFF2-40B4-BE49-F238E27FC236}">
                  <a16:creationId xmlns:a16="http://schemas.microsoft.com/office/drawing/2014/main" id="{8B20B956-FAAF-4A46-982F-AB240FA8CA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8" name="Line 277">
              <a:extLst>
                <a:ext uri="{FF2B5EF4-FFF2-40B4-BE49-F238E27FC236}">
                  <a16:creationId xmlns:a16="http://schemas.microsoft.com/office/drawing/2014/main" id="{53BA3699-F505-FD46-828A-DDDAD42F64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9" name="Line 278">
              <a:extLst>
                <a:ext uri="{FF2B5EF4-FFF2-40B4-BE49-F238E27FC236}">
                  <a16:creationId xmlns:a16="http://schemas.microsoft.com/office/drawing/2014/main" id="{F533CC11-973F-CF4E-A0D2-DC2DB41251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0" name="Line 279">
              <a:extLst>
                <a:ext uri="{FF2B5EF4-FFF2-40B4-BE49-F238E27FC236}">
                  <a16:creationId xmlns:a16="http://schemas.microsoft.com/office/drawing/2014/main" id="{4418C7A0-BF40-2B44-9150-F23FF7E5E6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1" name="Line 280">
              <a:extLst>
                <a:ext uri="{FF2B5EF4-FFF2-40B4-BE49-F238E27FC236}">
                  <a16:creationId xmlns:a16="http://schemas.microsoft.com/office/drawing/2014/main" id="{4AEA9854-0115-134F-B712-B2707F1779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2" name="Line 281">
              <a:extLst>
                <a:ext uri="{FF2B5EF4-FFF2-40B4-BE49-F238E27FC236}">
                  <a16:creationId xmlns:a16="http://schemas.microsoft.com/office/drawing/2014/main" id="{9E1A5026-105D-1044-BD70-54FB92999E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3" name="Line 282">
              <a:extLst>
                <a:ext uri="{FF2B5EF4-FFF2-40B4-BE49-F238E27FC236}">
                  <a16:creationId xmlns:a16="http://schemas.microsoft.com/office/drawing/2014/main" id="{FF3F5895-E97B-AD44-85AC-C674DC8A3E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4" name="Line 283">
              <a:extLst>
                <a:ext uri="{FF2B5EF4-FFF2-40B4-BE49-F238E27FC236}">
                  <a16:creationId xmlns:a16="http://schemas.microsoft.com/office/drawing/2014/main" id="{8BC2FDA0-3221-DE4F-BC2A-62AF5D1804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5" name="Line 284">
              <a:extLst>
                <a:ext uri="{FF2B5EF4-FFF2-40B4-BE49-F238E27FC236}">
                  <a16:creationId xmlns:a16="http://schemas.microsoft.com/office/drawing/2014/main" id="{9F70C213-CC21-1C4D-9BDF-D368655E27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686" name="Group 685">
              <a:extLst>
                <a:ext uri="{FF2B5EF4-FFF2-40B4-BE49-F238E27FC236}">
                  <a16:creationId xmlns:a16="http://schemas.microsoft.com/office/drawing/2014/main" id="{BBBDBFC9-174F-754C-8344-72AB2278C4AC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687" name="Group 686">
                <a:extLst>
                  <a:ext uri="{FF2B5EF4-FFF2-40B4-BE49-F238E27FC236}">
                    <a16:creationId xmlns:a16="http://schemas.microsoft.com/office/drawing/2014/main" id="{502421E0-44D0-BD4E-9618-B04FCEBFE83F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708" name="Freeform 707">
                  <a:extLst>
                    <a:ext uri="{FF2B5EF4-FFF2-40B4-BE49-F238E27FC236}">
                      <a16:creationId xmlns:a16="http://schemas.microsoft.com/office/drawing/2014/main" id="{41D17627-90FB-1847-84ED-3FFCBBA588B5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09" name="Oval 708">
                  <a:extLst>
                    <a:ext uri="{FF2B5EF4-FFF2-40B4-BE49-F238E27FC236}">
                      <a16:creationId xmlns:a16="http://schemas.microsoft.com/office/drawing/2014/main" id="{3618E46D-6BC0-8246-9475-80C818FE0ABC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688" name="Group 687">
                <a:extLst>
                  <a:ext uri="{FF2B5EF4-FFF2-40B4-BE49-F238E27FC236}">
                    <a16:creationId xmlns:a16="http://schemas.microsoft.com/office/drawing/2014/main" id="{91A2BDAC-E56D-184A-B55B-F31CBE3F63EE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689" name="Group 688">
                  <a:extLst>
                    <a:ext uri="{FF2B5EF4-FFF2-40B4-BE49-F238E27FC236}">
                      <a16:creationId xmlns:a16="http://schemas.microsoft.com/office/drawing/2014/main" id="{EAA65592-0AA6-6146-978A-1DD5D9AAE244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706" name="Parallelogram 705">
                    <a:extLst>
                      <a:ext uri="{FF2B5EF4-FFF2-40B4-BE49-F238E27FC236}">
                        <a16:creationId xmlns:a16="http://schemas.microsoft.com/office/drawing/2014/main" id="{BACA0608-7BDA-8548-9EF6-76BB67B9EB9A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07" name="Parallelogram 706">
                    <a:extLst>
                      <a:ext uri="{FF2B5EF4-FFF2-40B4-BE49-F238E27FC236}">
                        <a16:creationId xmlns:a16="http://schemas.microsoft.com/office/drawing/2014/main" id="{D155F5E8-E884-3644-B31A-F4748D7D0EC4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690" name="Group 689">
                  <a:extLst>
                    <a:ext uri="{FF2B5EF4-FFF2-40B4-BE49-F238E27FC236}">
                      <a16:creationId xmlns:a16="http://schemas.microsoft.com/office/drawing/2014/main" id="{93AEBD0E-4ED6-0C4C-ADE5-9CB920A3C91C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704" name="Parallelogram 703">
                    <a:extLst>
                      <a:ext uri="{FF2B5EF4-FFF2-40B4-BE49-F238E27FC236}">
                        <a16:creationId xmlns:a16="http://schemas.microsoft.com/office/drawing/2014/main" id="{48F50BB9-DBE7-0A40-BEF7-E5AA65281C96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05" name="Parallelogram 704">
                    <a:extLst>
                      <a:ext uri="{FF2B5EF4-FFF2-40B4-BE49-F238E27FC236}">
                        <a16:creationId xmlns:a16="http://schemas.microsoft.com/office/drawing/2014/main" id="{5210B519-B255-F44D-ABAB-072CA4754DC6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691" name="Parallelogram 690">
                  <a:extLst>
                    <a:ext uri="{FF2B5EF4-FFF2-40B4-BE49-F238E27FC236}">
                      <a16:creationId xmlns:a16="http://schemas.microsoft.com/office/drawing/2014/main" id="{ED589CB4-8D93-E34F-A057-B7F19006A273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2" name="Parallelogram 691">
                  <a:extLst>
                    <a:ext uri="{FF2B5EF4-FFF2-40B4-BE49-F238E27FC236}">
                      <a16:creationId xmlns:a16="http://schemas.microsoft.com/office/drawing/2014/main" id="{63D2CB76-5C1A-7F4B-893D-AF68E238C265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3" name="Parallelogram 692">
                  <a:extLst>
                    <a:ext uri="{FF2B5EF4-FFF2-40B4-BE49-F238E27FC236}">
                      <a16:creationId xmlns:a16="http://schemas.microsoft.com/office/drawing/2014/main" id="{43A4EA28-E41C-1949-9B67-535B80CD27D0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4" name="Parallelogram 693">
                  <a:extLst>
                    <a:ext uri="{FF2B5EF4-FFF2-40B4-BE49-F238E27FC236}">
                      <a16:creationId xmlns:a16="http://schemas.microsoft.com/office/drawing/2014/main" id="{A3DEDAB4-FE99-3246-B3A0-B04E2AB1B315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5" name="Parallelogram 694">
                  <a:extLst>
                    <a:ext uri="{FF2B5EF4-FFF2-40B4-BE49-F238E27FC236}">
                      <a16:creationId xmlns:a16="http://schemas.microsoft.com/office/drawing/2014/main" id="{AD99151F-A99B-FF40-AB5F-3A418EF3AB01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6" name="Parallelogram 695">
                  <a:extLst>
                    <a:ext uri="{FF2B5EF4-FFF2-40B4-BE49-F238E27FC236}">
                      <a16:creationId xmlns:a16="http://schemas.microsoft.com/office/drawing/2014/main" id="{E9C67F0E-5169-FC47-8A97-4EED85AB9A28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697" name="Group 696">
                  <a:extLst>
                    <a:ext uri="{FF2B5EF4-FFF2-40B4-BE49-F238E27FC236}">
                      <a16:creationId xmlns:a16="http://schemas.microsoft.com/office/drawing/2014/main" id="{0A77F01A-0889-5B4B-91EC-767FF0890250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700" name="Parallelogram 699">
                    <a:extLst>
                      <a:ext uri="{FF2B5EF4-FFF2-40B4-BE49-F238E27FC236}">
                        <a16:creationId xmlns:a16="http://schemas.microsoft.com/office/drawing/2014/main" id="{D965BDA7-F9F8-954B-A0C0-D749113B978F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01" name="Parallelogram 700">
                    <a:extLst>
                      <a:ext uri="{FF2B5EF4-FFF2-40B4-BE49-F238E27FC236}">
                        <a16:creationId xmlns:a16="http://schemas.microsoft.com/office/drawing/2014/main" id="{49FAF3EA-64F7-C145-ABC2-D975460CAE47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02" name="Parallelogram 701">
                    <a:extLst>
                      <a:ext uri="{FF2B5EF4-FFF2-40B4-BE49-F238E27FC236}">
                        <a16:creationId xmlns:a16="http://schemas.microsoft.com/office/drawing/2014/main" id="{25214C8E-5BB1-A04A-B42B-C981BD1461BD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03" name="Parallelogram 702">
                    <a:extLst>
                      <a:ext uri="{FF2B5EF4-FFF2-40B4-BE49-F238E27FC236}">
                        <a16:creationId xmlns:a16="http://schemas.microsoft.com/office/drawing/2014/main" id="{6453038D-1349-E943-8C58-1EB850006C1D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698" name="Parallelogram 697">
                  <a:extLst>
                    <a:ext uri="{FF2B5EF4-FFF2-40B4-BE49-F238E27FC236}">
                      <a16:creationId xmlns:a16="http://schemas.microsoft.com/office/drawing/2014/main" id="{E485A5FE-5591-874C-9CB9-43D9BE87E884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9" name="Parallelogram 698">
                  <a:extLst>
                    <a:ext uri="{FF2B5EF4-FFF2-40B4-BE49-F238E27FC236}">
                      <a16:creationId xmlns:a16="http://schemas.microsoft.com/office/drawing/2014/main" id="{888D5BA7-1DB3-D840-849C-1AC8BAE0FE49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715" name="Group 714">
            <a:extLst>
              <a:ext uri="{FF2B5EF4-FFF2-40B4-BE49-F238E27FC236}">
                <a16:creationId xmlns:a16="http://schemas.microsoft.com/office/drawing/2014/main" id="{830A8F35-19D8-8640-9E0D-8E362B995AD0}"/>
              </a:ext>
            </a:extLst>
          </p:cNvPr>
          <p:cNvGrpSpPr/>
          <p:nvPr/>
        </p:nvGrpSpPr>
        <p:grpSpPr>
          <a:xfrm>
            <a:off x="4182882" y="4123040"/>
            <a:ext cx="719669" cy="694685"/>
            <a:chOff x="9493249" y="5053913"/>
            <a:chExt cx="719669" cy="694685"/>
          </a:xfrm>
        </p:grpSpPr>
        <p:sp>
          <p:nvSpPr>
            <p:cNvPr id="716" name="Hexagon 715">
              <a:extLst>
                <a:ext uri="{FF2B5EF4-FFF2-40B4-BE49-F238E27FC236}">
                  <a16:creationId xmlns:a16="http://schemas.microsoft.com/office/drawing/2014/main" id="{596601BF-D1DC-2346-9452-2099914F0E65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7" name="Oval 818">
              <a:extLst>
                <a:ext uri="{FF2B5EF4-FFF2-40B4-BE49-F238E27FC236}">
                  <a16:creationId xmlns:a16="http://schemas.microsoft.com/office/drawing/2014/main" id="{4190A27F-4508-E64B-BC91-819453B2B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718" name="Group 819">
              <a:extLst>
                <a:ext uri="{FF2B5EF4-FFF2-40B4-BE49-F238E27FC236}">
                  <a16:creationId xmlns:a16="http://schemas.microsoft.com/office/drawing/2014/main" id="{DB03C313-D507-564D-AB1C-E584CC2C11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759" name="Oval 820">
                <a:extLst>
                  <a:ext uri="{FF2B5EF4-FFF2-40B4-BE49-F238E27FC236}">
                    <a16:creationId xmlns:a16="http://schemas.microsoft.com/office/drawing/2014/main" id="{429AE1EC-E66F-8A4B-96EF-B091D8026E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60" name="Oval 821">
                <a:extLst>
                  <a:ext uri="{FF2B5EF4-FFF2-40B4-BE49-F238E27FC236}">
                    <a16:creationId xmlns:a16="http://schemas.microsoft.com/office/drawing/2014/main" id="{4FC85941-B37C-C847-ADA9-4C0F87F49B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61" name="Oval 822">
                <a:extLst>
                  <a:ext uri="{FF2B5EF4-FFF2-40B4-BE49-F238E27FC236}">
                    <a16:creationId xmlns:a16="http://schemas.microsoft.com/office/drawing/2014/main" id="{3F0BE6D2-B0F6-0E40-90C6-0A55A86520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62" name="Oval 823">
                <a:extLst>
                  <a:ext uri="{FF2B5EF4-FFF2-40B4-BE49-F238E27FC236}">
                    <a16:creationId xmlns:a16="http://schemas.microsoft.com/office/drawing/2014/main" id="{48365C5A-FE27-4545-97F9-F79110FEFC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63" name="Freeform 824">
                <a:extLst>
                  <a:ext uri="{FF2B5EF4-FFF2-40B4-BE49-F238E27FC236}">
                    <a16:creationId xmlns:a16="http://schemas.microsoft.com/office/drawing/2014/main" id="{D9DCBD05-86AA-814D-AE1A-D651EC5BAD50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719" name="Freeform 825">
              <a:extLst>
                <a:ext uri="{FF2B5EF4-FFF2-40B4-BE49-F238E27FC236}">
                  <a16:creationId xmlns:a16="http://schemas.microsoft.com/office/drawing/2014/main" id="{9CB7900B-CF42-3A4E-A892-842BA176A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0" name="Line 270">
              <a:extLst>
                <a:ext uri="{FF2B5EF4-FFF2-40B4-BE49-F238E27FC236}">
                  <a16:creationId xmlns:a16="http://schemas.microsoft.com/office/drawing/2014/main" id="{D465C52C-A8F1-274F-89F1-089E2F8866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1" name="Line 271">
              <a:extLst>
                <a:ext uri="{FF2B5EF4-FFF2-40B4-BE49-F238E27FC236}">
                  <a16:creationId xmlns:a16="http://schemas.microsoft.com/office/drawing/2014/main" id="{F8F8A094-BA0A-9C45-A325-429051EDEE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2" name="Line 272">
              <a:extLst>
                <a:ext uri="{FF2B5EF4-FFF2-40B4-BE49-F238E27FC236}">
                  <a16:creationId xmlns:a16="http://schemas.microsoft.com/office/drawing/2014/main" id="{B1F9F68A-814D-6141-9807-57E3B35E29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3" name="Line 273">
              <a:extLst>
                <a:ext uri="{FF2B5EF4-FFF2-40B4-BE49-F238E27FC236}">
                  <a16:creationId xmlns:a16="http://schemas.microsoft.com/office/drawing/2014/main" id="{D7DE79C8-2C43-EA40-AA70-F757F43ECC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4" name="Line 274">
              <a:extLst>
                <a:ext uri="{FF2B5EF4-FFF2-40B4-BE49-F238E27FC236}">
                  <a16:creationId xmlns:a16="http://schemas.microsoft.com/office/drawing/2014/main" id="{906AF96A-B26A-4A41-AF9D-4F5D7157CD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5" name="Line 275">
              <a:extLst>
                <a:ext uri="{FF2B5EF4-FFF2-40B4-BE49-F238E27FC236}">
                  <a16:creationId xmlns:a16="http://schemas.microsoft.com/office/drawing/2014/main" id="{49A0EDC5-E7DC-974D-92E8-2AABF19A85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6" name="Line 276">
              <a:extLst>
                <a:ext uri="{FF2B5EF4-FFF2-40B4-BE49-F238E27FC236}">
                  <a16:creationId xmlns:a16="http://schemas.microsoft.com/office/drawing/2014/main" id="{2E0024AB-4C91-3441-8DF9-E8B48A9367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7" name="Line 277">
              <a:extLst>
                <a:ext uri="{FF2B5EF4-FFF2-40B4-BE49-F238E27FC236}">
                  <a16:creationId xmlns:a16="http://schemas.microsoft.com/office/drawing/2014/main" id="{30E417DC-5728-9947-81D3-955921F9AC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8" name="Line 278">
              <a:extLst>
                <a:ext uri="{FF2B5EF4-FFF2-40B4-BE49-F238E27FC236}">
                  <a16:creationId xmlns:a16="http://schemas.microsoft.com/office/drawing/2014/main" id="{3C3F1198-A46E-7B48-829C-3F90169260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9" name="Line 279">
              <a:extLst>
                <a:ext uri="{FF2B5EF4-FFF2-40B4-BE49-F238E27FC236}">
                  <a16:creationId xmlns:a16="http://schemas.microsoft.com/office/drawing/2014/main" id="{DABF2387-BF28-934B-82F6-B00009523A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0" name="Line 280">
              <a:extLst>
                <a:ext uri="{FF2B5EF4-FFF2-40B4-BE49-F238E27FC236}">
                  <a16:creationId xmlns:a16="http://schemas.microsoft.com/office/drawing/2014/main" id="{40FA4443-1644-F44C-83E3-1919496B74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1" name="Line 281">
              <a:extLst>
                <a:ext uri="{FF2B5EF4-FFF2-40B4-BE49-F238E27FC236}">
                  <a16:creationId xmlns:a16="http://schemas.microsoft.com/office/drawing/2014/main" id="{AE7C7110-6B02-E64F-82E7-F24363D2B1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2" name="Line 282">
              <a:extLst>
                <a:ext uri="{FF2B5EF4-FFF2-40B4-BE49-F238E27FC236}">
                  <a16:creationId xmlns:a16="http://schemas.microsoft.com/office/drawing/2014/main" id="{628DB85F-4CFB-EC4A-9876-A850A69CC6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3" name="Line 283">
              <a:extLst>
                <a:ext uri="{FF2B5EF4-FFF2-40B4-BE49-F238E27FC236}">
                  <a16:creationId xmlns:a16="http://schemas.microsoft.com/office/drawing/2014/main" id="{C32EDBE6-ACAE-6C46-9B60-043516FCA8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4" name="Line 284">
              <a:extLst>
                <a:ext uri="{FF2B5EF4-FFF2-40B4-BE49-F238E27FC236}">
                  <a16:creationId xmlns:a16="http://schemas.microsoft.com/office/drawing/2014/main" id="{5948C242-ED5C-2749-8FC5-92FC180294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35" name="Group 734">
              <a:extLst>
                <a:ext uri="{FF2B5EF4-FFF2-40B4-BE49-F238E27FC236}">
                  <a16:creationId xmlns:a16="http://schemas.microsoft.com/office/drawing/2014/main" id="{D5692DFB-438E-1648-A49C-814AC788873F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736" name="Group 735">
                <a:extLst>
                  <a:ext uri="{FF2B5EF4-FFF2-40B4-BE49-F238E27FC236}">
                    <a16:creationId xmlns:a16="http://schemas.microsoft.com/office/drawing/2014/main" id="{CFDECF85-5A30-B345-820D-1C24E39D73FD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757" name="Freeform 756">
                  <a:extLst>
                    <a:ext uri="{FF2B5EF4-FFF2-40B4-BE49-F238E27FC236}">
                      <a16:creationId xmlns:a16="http://schemas.microsoft.com/office/drawing/2014/main" id="{B757F8A2-D672-B54A-B75F-83380EEC9250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58" name="Oval 757">
                  <a:extLst>
                    <a:ext uri="{FF2B5EF4-FFF2-40B4-BE49-F238E27FC236}">
                      <a16:creationId xmlns:a16="http://schemas.microsoft.com/office/drawing/2014/main" id="{645ED142-358E-A24A-9783-9C88841ECC96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737" name="Group 736">
                <a:extLst>
                  <a:ext uri="{FF2B5EF4-FFF2-40B4-BE49-F238E27FC236}">
                    <a16:creationId xmlns:a16="http://schemas.microsoft.com/office/drawing/2014/main" id="{AB5FC987-57B8-5E48-8830-37D27401F0EB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738" name="Group 737">
                  <a:extLst>
                    <a:ext uri="{FF2B5EF4-FFF2-40B4-BE49-F238E27FC236}">
                      <a16:creationId xmlns:a16="http://schemas.microsoft.com/office/drawing/2014/main" id="{96872CF1-7B84-8C41-9EE8-AAFD93AF6E1E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755" name="Parallelogram 754">
                    <a:extLst>
                      <a:ext uri="{FF2B5EF4-FFF2-40B4-BE49-F238E27FC236}">
                        <a16:creationId xmlns:a16="http://schemas.microsoft.com/office/drawing/2014/main" id="{E3BE5235-0197-424B-8161-718A3320D933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6" name="Parallelogram 755">
                    <a:extLst>
                      <a:ext uri="{FF2B5EF4-FFF2-40B4-BE49-F238E27FC236}">
                        <a16:creationId xmlns:a16="http://schemas.microsoft.com/office/drawing/2014/main" id="{A20BE235-D317-424D-95CE-14476A42EF4E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739" name="Group 738">
                  <a:extLst>
                    <a:ext uri="{FF2B5EF4-FFF2-40B4-BE49-F238E27FC236}">
                      <a16:creationId xmlns:a16="http://schemas.microsoft.com/office/drawing/2014/main" id="{92082098-89FE-E147-9755-2D872C1E42B9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753" name="Parallelogram 752">
                    <a:extLst>
                      <a:ext uri="{FF2B5EF4-FFF2-40B4-BE49-F238E27FC236}">
                        <a16:creationId xmlns:a16="http://schemas.microsoft.com/office/drawing/2014/main" id="{FA604FD6-045F-B54B-9531-4453B0ACEE24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4" name="Parallelogram 753">
                    <a:extLst>
                      <a:ext uri="{FF2B5EF4-FFF2-40B4-BE49-F238E27FC236}">
                        <a16:creationId xmlns:a16="http://schemas.microsoft.com/office/drawing/2014/main" id="{76AF5183-61B1-2644-98B4-E34D2DADB93B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740" name="Parallelogram 739">
                  <a:extLst>
                    <a:ext uri="{FF2B5EF4-FFF2-40B4-BE49-F238E27FC236}">
                      <a16:creationId xmlns:a16="http://schemas.microsoft.com/office/drawing/2014/main" id="{1FE381BF-C4E3-7149-8A4D-C31F086E8363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1" name="Parallelogram 740">
                  <a:extLst>
                    <a:ext uri="{FF2B5EF4-FFF2-40B4-BE49-F238E27FC236}">
                      <a16:creationId xmlns:a16="http://schemas.microsoft.com/office/drawing/2014/main" id="{6C7BF2D6-6894-CB45-8018-CA29D5385A73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2" name="Parallelogram 741">
                  <a:extLst>
                    <a:ext uri="{FF2B5EF4-FFF2-40B4-BE49-F238E27FC236}">
                      <a16:creationId xmlns:a16="http://schemas.microsoft.com/office/drawing/2014/main" id="{A499246C-D379-F14B-BF6C-BDB73A61B66D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3" name="Parallelogram 742">
                  <a:extLst>
                    <a:ext uri="{FF2B5EF4-FFF2-40B4-BE49-F238E27FC236}">
                      <a16:creationId xmlns:a16="http://schemas.microsoft.com/office/drawing/2014/main" id="{34768D10-7AFD-8847-9B4D-4409E50FE02B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4" name="Parallelogram 743">
                  <a:extLst>
                    <a:ext uri="{FF2B5EF4-FFF2-40B4-BE49-F238E27FC236}">
                      <a16:creationId xmlns:a16="http://schemas.microsoft.com/office/drawing/2014/main" id="{74BB7C19-35F0-824A-84B3-C924F2FBEB93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5" name="Parallelogram 744">
                  <a:extLst>
                    <a:ext uri="{FF2B5EF4-FFF2-40B4-BE49-F238E27FC236}">
                      <a16:creationId xmlns:a16="http://schemas.microsoft.com/office/drawing/2014/main" id="{A7DB9545-5C09-E849-AA41-E11C5AD0B07A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746" name="Group 745">
                  <a:extLst>
                    <a:ext uri="{FF2B5EF4-FFF2-40B4-BE49-F238E27FC236}">
                      <a16:creationId xmlns:a16="http://schemas.microsoft.com/office/drawing/2014/main" id="{BF82CBA6-3B9F-0243-9ACC-D945E3EF86B5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749" name="Parallelogram 748">
                    <a:extLst>
                      <a:ext uri="{FF2B5EF4-FFF2-40B4-BE49-F238E27FC236}">
                        <a16:creationId xmlns:a16="http://schemas.microsoft.com/office/drawing/2014/main" id="{DAD6565B-B67A-9942-BF0B-731C26210B59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0" name="Parallelogram 749">
                    <a:extLst>
                      <a:ext uri="{FF2B5EF4-FFF2-40B4-BE49-F238E27FC236}">
                        <a16:creationId xmlns:a16="http://schemas.microsoft.com/office/drawing/2014/main" id="{1217E082-BC4E-064E-BA3E-052E3B64CEA1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1" name="Parallelogram 750">
                    <a:extLst>
                      <a:ext uri="{FF2B5EF4-FFF2-40B4-BE49-F238E27FC236}">
                        <a16:creationId xmlns:a16="http://schemas.microsoft.com/office/drawing/2014/main" id="{E8D75B47-F5C3-7341-9A91-72BBF363ACD2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2" name="Parallelogram 751">
                    <a:extLst>
                      <a:ext uri="{FF2B5EF4-FFF2-40B4-BE49-F238E27FC236}">
                        <a16:creationId xmlns:a16="http://schemas.microsoft.com/office/drawing/2014/main" id="{3B3C9418-FE87-4A4F-BE0F-4D6B0F1B6319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747" name="Parallelogram 746">
                  <a:extLst>
                    <a:ext uri="{FF2B5EF4-FFF2-40B4-BE49-F238E27FC236}">
                      <a16:creationId xmlns:a16="http://schemas.microsoft.com/office/drawing/2014/main" id="{37814276-0F4E-904B-B6BC-8C14558D9213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8" name="Parallelogram 747">
                  <a:extLst>
                    <a:ext uri="{FF2B5EF4-FFF2-40B4-BE49-F238E27FC236}">
                      <a16:creationId xmlns:a16="http://schemas.microsoft.com/office/drawing/2014/main" id="{A544FFBF-DF93-3043-86AD-24A7D5E91A73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764" name="Group 763">
            <a:extLst>
              <a:ext uri="{FF2B5EF4-FFF2-40B4-BE49-F238E27FC236}">
                <a16:creationId xmlns:a16="http://schemas.microsoft.com/office/drawing/2014/main" id="{CAEE0EA2-FBAE-3E44-B0C6-FEF0FFD5C584}"/>
              </a:ext>
            </a:extLst>
          </p:cNvPr>
          <p:cNvGrpSpPr/>
          <p:nvPr/>
        </p:nvGrpSpPr>
        <p:grpSpPr>
          <a:xfrm>
            <a:off x="3816299" y="4843850"/>
            <a:ext cx="719669" cy="694685"/>
            <a:chOff x="9493249" y="5053913"/>
            <a:chExt cx="719669" cy="694685"/>
          </a:xfrm>
        </p:grpSpPr>
        <p:sp>
          <p:nvSpPr>
            <p:cNvPr id="765" name="Hexagon 764">
              <a:extLst>
                <a:ext uri="{FF2B5EF4-FFF2-40B4-BE49-F238E27FC236}">
                  <a16:creationId xmlns:a16="http://schemas.microsoft.com/office/drawing/2014/main" id="{A04EE13F-7365-4741-928F-434BBE34817C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66" name="Oval 818">
              <a:extLst>
                <a:ext uri="{FF2B5EF4-FFF2-40B4-BE49-F238E27FC236}">
                  <a16:creationId xmlns:a16="http://schemas.microsoft.com/office/drawing/2014/main" id="{255E3784-EE08-4A4F-87EB-9DE4854312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767" name="Group 819">
              <a:extLst>
                <a:ext uri="{FF2B5EF4-FFF2-40B4-BE49-F238E27FC236}">
                  <a16:creationId xmlns:a16="http://schemas.microsoft.com/office/drawing/2014/main" id="{C70EE73D-4E43-AB4A-8EC4-EB7691F0F8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808" name="Oval 820">
                <a:extLst>
                  <a:ext uri="{FF2B5EF4-FFF2-40B4-BE49-F238E27FC236}">
                    <a16:creationId xmlns:a16="http://schemas.microsoft.com/office/drawing/2014/main" id="{049D1049-9131-3644-9F90-589C8FA7B7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09" name="Oval 821">
                <a:extLst>
                  <a:ext uri="{FF2B5EF4-FFF2-40B4-BE49-F238E27FC236}">
                    <a16:creationId xmlns:a16="http://schemas.microsoft.com/office/drawing/2014/main" id="{3E2ECF5F-F913-A146-A4C7-E87A0BADFF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10" name="Oval 822">
                <a:extLst>
                  <a:ext uri="{FF2B5EF4-FFF2-40B4-BE49-F238E27FC236}">
                    <a16:creationId xmlns:a16="http://schemas.microsoft.com/office/drawing/2014/main" id="{3E925781-15CD-1741-8752-CE8F552E75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11" name="Oval 823">
                <a:extLst>
                  <a:ext uri="{FF2B5EF4-FFF2-40B4-BE49-F238E27FC236}">
                    <a16:creationId xmlns:a16="http://schemas.microsoft.com/office/drawing/2014/main" id="{E29FC35F-7B04-6A4D-AE12-34BACC980F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12" name="Freeform 824">
                <a:extLst>
                  <a:ext uri="{FF2B5EF4-FFF2-40B4-BE49-F238E27FC236}">
                    <a16:creationId xmlns:a16="http://schemas.microsoft.com/office/drawing/2014/main" id="{A76EA987-FFC2-E94A-8162-FA6ABF823054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768" name="Freeform 825">
              <a:extLst>
                <a:ext uri="{FF2B5EF4-FFF2-40B4-BE49-F238E27FC236}">
                  <a16:creationId xmlns:a16="http://schemas.microsoft.com/office/drawing/2014/main" id="{7D4C7BB6-CA67-1B43-8719-5D0CE2C3B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69" name="Line 270">
              <a:extLst>
                <a:ext uri="{FF2B5EF4-FFF2-40B4-BE49-F238E27FC236}">
                  <a16:creationId xmlns:a16="http://schemas.microsoft.com/office/drawing/2014/main" id="{66D25438-3EDC-1C4D-867C-2F6F16B58E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0" name="Line 271">
              <a:extLst>
                <a:ext uri="{FF2B5EF4-FFF2-40B4-BE49-F238E27FC236}">
                  <a16:creationId xmlns:a16="http://schemas.microsoft.com/office/drawing/2014/main" id="{F9AAE899-3562-B540-BDDD-D50B57F7AA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1" name="Line 272">
              <a:extLst>
                <a:ext uri="{FF2B5EF4-FFF2-40B4-BE49-F238E27FC236}">
                  <a16:creationId xmlns:a16="http://schemas.microsoft.com/office/drawing/2014/main" id="{8C8BB1D0-9BF4-E34E-8725-D5F6A7C0BA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2" name="Line 273">
              <a:extLst>
                <a:ext uri="{FF2B5EF4-FFF2-40B4-BE49-F238E27FC236}">
                  <a16:creationId xmlns:a16="http://schemas.microsoft.com/office/drawing/2014/main" id="{63CE7442-A88B-A544-98BB-67456F3776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3" name="Line 274">
              <a:extLst>
                <a:ext uri="{FF2B5EF4-FFF2-40B4-BE49-F238E27FC236}">
                  <a16:creationId xmlns:a16="http://schemas.microsoft.com/office/drawing/2014/main" id="{BB3B7F09-8D68-6344-87D5-8065AAB2F7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4" name="Line 275">
              <a:extLst>
                <a:ext uri="{FF2B5EF4-FFF2-40B4-BE49-F238E27FC236}">
                  <a16:creationId xmlns:a16="http://schemas.microsoft.com/office/drawing/2014/main" id="{57C40FC1-5C12-D94E-BCB6-3462795413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5" name="Line 276">
              <a:extLst>
                <a:ext uri="{FF2B5EF4-FFF2-40B4-BE49-F238E27FC236}">
                  <a16:creationId xmlns:a16="http://schemas.microsoft.com/office/drawing/2014/main" id="{1791DC45-1FF0-0643-99EB-F40C4DC531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6" name="Line 277">
              <a:extLst>
                <a:ext uri="{FF2B5EF4-FFF2-40B4-BE49-F238E27FC236}">
                  <a16:creationId xmlns:a16="http://schemas.microsoft.com/office/drawing/2014/main" id="{A272EFD1-949B-1940-AF54-508CBC80D6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7" name="Line 278">
              <a:extLst>
                <a:ext uri="{FF2B5EF4-FFF2-40B4-BE49-F238E27FC236}">
                  <a16:creationId xmlns:a16="http://schemas.microsoft.com/office/drawing/2014/main" id="{787A9645-0A9D-AC41-AF4E-DB1D6AED86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8" name="Line 279">
              <a:extLst>
                <a:ext uri="{FF2B5EF4-FFF2-40B4-BE49-F238E27FC236}">
                  <a16:creationId xmlns:a16="http://schemas.microsoft.com/office/drawing/2014/main" id="{90B092E3-A32F-BF47-85CA-EC49D84D3B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9" name="Line 280">
              <a:extLst>
                <a:ext uri="{FF2B5EF4-FFF2-40B4-BE49-F238E27FC236}">
                  <a16:creationId xmlns:a16="http://schemas.microsoft.com/office/drawing/2014/main" id="{D32D4B96-4BEC-F046-AF6A-8AC1B160D0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0" name="Line 281">
              <a:extLst>
                <a:ext uri="{FF2B5EF4-FFF2-40B4-BE49-F238E27FC236}">
                  <a16:creationId xmlns:a16="http://schemas.microsoft.com/office/drawing/2014/main" id="{062BA8E2-D940-5343-97BE-7710C525B6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1" name="Line 282">
              <a:extLst>
                <a:ext uri="{FF2B5EF4-FFF2-40B4-BE49-F238E27FC236}">
                  <a16:creationId xmlns:a16="http://schemas.microsoft.com/office/drawing/2014/main" id="{6AA033C3-98E8-C74D-A69E-33B6A3C206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2" name="Line 283">
              <a:extLst>
                <a:ext uri="{FF2B5EF4-FFF2-40B4-BE49-F238E27FC236}">
                  <a16:creationId xmlns:a16="http://schemas.microsoft.com/office/drawing/2014/main" id="{6EF32645-7D63-6147-860A-A733F5F3D5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3" name="Line 284">
              <a:extLst>
                <a:ext uri="{FF2B5EF4-FFF2-40B4-BE49-F238E27FC236}">
                  <a16:creationId xmlns:a16="http://schemas.microsoft.com/office/drawing/2014/main" id="{BF592783-6E2D-7644-96FF-4AFF0980F7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84" name="Group 783">
              <a:extLst>
                <a:ext uri="{FF2B5EF4-FFF2-40B4-BE49-F238E27FC236}">
                  <a16:creationId xmlns:a16="http://schemas.microsoft.com/office/drawing/2014/main" id="{9587E7FA-11EB-294A-9FEB-6C548EEFCA07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785" name="Group 784">
                <a:extLst>
                  <a:ext uri="{FF2B5EF4-FFF2-40B4-BE49-F238E27FC236}">
                    <a16:creationId xmlns:a16="http://schemas.microsoft.com/office/drawing/2014/main" id="{648F1CC7-AF5C-3F4E-9479-3E811D5520A4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806" name="Freeform 805">
                  <a:extLst>
                    <a:ext uri="{FF2B5EF4-FFF2-40B4-BE49-F238E27FC236}">
                      <a16:creationId xmlns:a16="http://schemas.microsoft.com/office/drawing/2014/main" id="{E7FC8000-3556-234D-B8F1-4DC59F937BBD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807" name="Oval 806">
                  <a:extLst>
                    <a:ext uri="{FF2B5EF4-FFF2-40B4-BE49-F238E27FC236}">
                      <a16:creationId xmlns:a16="http://schemas.microsoft.com/office/drawing/2014/main" id="{69F06B0F-D584-D346-910E-F125E0A75853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786" name="Group 785">
                <a:extLst>
                  <a:ext uri="{FF2B5EF4-FFF2-40B4-BE49-F238E27FC236}">
                    <a16:creationId xmlns:a16="http://schemas.microsoft.com/office/drawing/2014/main" id="{47C29260-398D-D047-9CFF-7A84CFCDB2BC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787" name="Group 786">
                  <a:extLst>
                    <a:ext uri="{FF2B5EF4-FFF2-40B4-BE49-F238E27FC236}">
                      <a16:creationId xmlns:a16="http://schemas.microsoft.com/office/drawing/2014/main" id="{F29CDF63-20C2-8940-AF6B-A07600178A7D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804" name="Parallelogram 803">
                    <a:extLst>
                      <a:ext uri="{FF2B5EF4-FFF2-40B4-BE49-F238E27FC236}">
                        <a16:creationId xmlns:a16="http://schemas.microsoft.com/office/drawing/2014/main" id="{C83C8BC1-1B26-CE4D-A9F2-69C7B0F3B1AC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05" name="Parallelogram 804">
                    <a:extLst>
                      <a:ext uri="{FF2B5EF4-FFF2-40B4-BE49-F238E27FC236}">
                        <a16:creationId xmlns:a16="http://schemas.microsoft.com/office/drawing/2014/main" id="{AE5216F4-7D22-0845-B843-D9867BAB4DB7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788" name="Group 787">
                  <a:extLst>
                    <a:ext uri="{FF2B5EF4-FFF2-40B4-BE49-F238E27FC236}">
                      <a16:creationId xmlns:a16="http://schemas.microsoft.com/office/drawing/2014/main" id="{29C186AF-4E8F-D646-9696-B52C8E3E4718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802" name="Parallelogram 801">
                    <a:extLst>
                      <a:ext uri="{FF2B5EF4-FFF2-40B4-BE49-F238E27FC236}">
                        <a16:creationId xmlns:a16="http://schemas.microsoft.com/office/drawing/2014/main" id="{835B1671-CF81-1045-AE9B-8E94CCD3D7AE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03" name="Parallelogram 802">
                    <a:extLst>
                      <a:ext uri="{FF2B5EF4-FFF2-40B4-BE49-F238E27FC236}">
                        <a16:creationId xmlns:a16="http://schemas.microsoft.com/office/drawing/2014/main" id="{9F286462-75D0-8B42-8ACF-3F6F04CF5729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789" name="Parallelogram 788">
                  <a:extLst>
                    <a:ext uri="{FF2B5EF4-FFF2-40B4-BE49-F238E27FC236}">
                      <a16:creationId xmlns:a16="http://schemas.microsoft.com/office/drawing/2014/main" id="{3A5F09C0-83AA-7344-A31C-F6776041AD7C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0" name="Parallelogram 789">
                  <a:extLst>
                    <a:ext uri="{FF2B5EF4-FFF2-40B4-BE49-F238E27FC236}">
                      <a16:creationId xmlns:a16="http://schemas.microsoft.com/office/drawing/2014/main" id="{28D3A6BF-DE47-814D-A553-5EE5C1AC869E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1" name="Parallelogram 790">
                  <a:extLst>
                    <a:ext uri="{FF2B5EF4-FFF2-40B4-BE49-F238E27FC236}">
                      <a16:creationId xmlns:a16="http://schemas.microsoft.com/office/drawing/2014/main" id="{B3B28740-BE09-104D-BF9A-F00802052208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2" name="Parallelogram 791">
                  <a:extLst>
                    <a:ext uri="{FF2B5EF4-FFF2-40B4-BE49-F238E27FC236}">
                      <a16:creationId xmlns:a16="http://schemas.microsoft.com/office/drawing/2014/main" id="{3C2EE5E8-087A-934C-A1C5-DD0AABD36B03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3" name="Parallelogram 792">
                  <a:extLst>
                    <a:ext uri="{FF2B5EF4-FFF2-40B4-BE49-F238E27FC236}">
                      <a16:creationId xmlns:a16="http://schemas.microsoft.com/office/drawing/2014/main" id="{3D73E832-B778-904A-BE77-6E2EA7B55DC2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4" name="Parallelogram 793">
                  <a:extLst>
                    <a:ext uri="{FF2B5EF4-FFF2-40B4-BE49-F238E27FC236}">
                      <a16:creationId xmlns:a16="http://schemas.microsoft.com/office/drawing/2014/main" id="{6C4D9E5A-8FB1-A744-8D9F-8EF78CE817FF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795" name="Group 794">
                  <a:extLst>
                    <a:ext uri="{FF2B5EF4-FFF2-40B4-BE49-F238E27FC236}">
                      <a16:creationId xmlns:a16="http://schemas.microsoft.com/office/drawing/2014/main" id="{98397303-D4E5-B843-9BBB-638101C26AB3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798" name="Parallelogram 797">
                    <a:extLst>
                      <a:ext uri="{FF2B5EF4-FFF2-40B4-BE49-F238E27FC236}">
                        <a16:creationId xmlns:a16="http://schemas.microsoft.com/office/drawing/2014/main" id="{4775D62C-04B7-4747-A3EB-02BBC8A95003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99" name="Parallelogram 798">
                    <a:extLst>
                      <a:ext uri="{FF2B5EF4-FFF2-40B4-BE49-F238E27FC236}">
                        <a16:creationId xmlns:a16="http://schemas.microsoft.com/office/drawing/2014/main" id="{7A32E366-7650-914E-9FE4-5ADD57B4FFF4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00" name="Parallelogram 799">
                    <a:extLst>
                      <a:ext uri="{FF2B5EF4-FFF2-40B4-BE49-F238E27FC236}">
                        <a16:creationId xmlns:a16="http://schemas.microsoft.com/office/drawing/2014/main" id="{0D2B1DAA-3886-EC46-83E3-C3871DEC9ECE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01" name="Parallelogram 800">
                    <a:extLst>
                      <a:ext uri="{FF2B5EF4-FFF2-40B4-BE49-F238E27FC236}">
                        <a16:creationId xmlns:a16="http://schemas.microsoft.com/office/drawing/2014/main" id="{125D7EF7-2B72-2240-B050-DA28515D60FF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796" name="Parallelogram 795">
                  <a:extLst>
                    <a:ext uri="{FF2B5EF4-FFF2-40B4-BE49-F238E27FC236}">
                      <a16:creationId xmlns:a16="http://schemas.microsoft.com/office/drawing/2014/main" id="{6C6F9A9C-C0E8-3A43-B801-DD5CE1DCB173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7" name="Parallelogram 796">
                  <a:extLst>
                    <a:ext uri="{FF2B5EF4-FFF2-40B4-BE49-F238E27FC236}">
                      <a16:creationId xmlns:a16="http://schemas.microsoft.com/office/drawing/2014/main" id="{4EE2BDA2-EEF4-2749-9AD5-12F071E8DB6C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813" name="Group 812">
            <a:extLst>
              <a:ext uri="{FF2B5EF4-FFF2-40B4-BE49-F238E27FC236}">
                <a16:creationId xmlns:a16="http://schemas.microsoft.com/office/drawing/2014/main" id="{50866889-B6AA-D948-B394-53132391AA1C}"/>
              </a:ext>
            </a:extLst>
          </p:cNvPr>
          <p:cNvGrpSpPr/>
          <p:nvPr/>
        </p:nvGrpSpPr>
        <p:grpSpPr>
          <a:xfrm>
            <a:off x="4565941" y="5741775"/>
            <a:ext cx="719669" cy="694685"/>
            <a:chOff x="9493249" y="5053913"/>
            <a:chExt cx="719669" cy="694685"/>
          </a:xfrm>
        </p:grpSpPr>
        <p:sp>
          <p:nvSpPr>
            <p:cNvPr id="814" name="Hexagon 813">
              <a:extLst>
                <a:ext uri="{FF2B5EF4-FFF2-40B4-BE49-F238E27FC236}">
                  <a16:creationId xmlns:a16="http://schemas.microsoft.com/office/drawing/2014/main" id="{F22EC102-BDF1-4544-8C7C-7B2D5D2E1E78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5" name="Oval 818">
              <a:extLst>
                <a:ext uri="{FF2B5EF4-FFF2-40B4-BE49-F238E27FC236}">
                  <a16:creationId xmlns:a16="http://schemas.microsoft.com/office/drawing/2014/main" id="{D6FDADFC-67F1-B74A-988E-F7F57D33C9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816" name="Group 819">
              <a:extLst>
                <a:ext uri="{FF2B5EF4-FFF2-40B4-BE49-F238E27FC236}">
                  <a16:creationId xmlns:a16="http://schemas.microsoft.com/office/drawing/2014/main" id="{0FA04658-47D0-A249-9C11-9657B9D52D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857" name="Oval 820">
                <a:extLst>
                  <a:ext uri="{FF2B5EF4-FFF2-40B4-BE49-F238E27FC236}">
                    <a16:creationId xmlns:a16="http://schemas.microsoft.com/office/drawing/2014/main" id="{85304651-A16B-8A46-AC64-A83DF40819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58" name="Oval 821">
                <a:extLst>
                  <a:ext uri="{FF2B5EF4-FFF2-40B4-BE49-F238E27FC236}">
                    <a16:creationId xmlns:a16="http://schemas.microsoft.com/office/drawing/2014/main" id="{435386D1-80FC-004D-BDAA-4A494937B3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59" name="Oval 822">
                <a:extLst>
                  <a:ext uri="{FF2B5EF4-FFF2-40B4-BE49-F238E27FC236}">
                    <a16:creationId xmlns:a16="http://schemas.microsoft.com/office/drawing/2014/main" id="{561ADA22-D9A0-E640-9D3F-6877D80AC6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60" name="Oval 823">
                <a:extLst>
                  <a:ext uri="{FF2B5EF4-FFF2-40B4-BE49-F238E27FC236}">
                    <a16:creationId xmlns:a16="http://schemas.microsoft.com/office/drawing/2014/main" id="{5E10797C-0B3F-9B4E-8A51-0D7ACC5B55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61" name="Freeform 824">
                <a:extLst>
                  <a:ext uri="{FF2B5EF4-FFF2-40B4-BE49-F238E27FC236}">
                    <a16:creationId xmlns:a16="http://schemas.microsoft.com/office/drawing/2014/main" id="{EEA0A16C-5451-174A-A438-D4E539755EBF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817" name="Freeform 825">
              <a:extLst>
                <a:ext uri="{FF2B5EF4-FFF2-40B4-BE49-F238E27FC236}">
                  <a16:creationId xmlns:a16="http://schemas.microsoft.com/office/drawing/2014/main" id="{86693FE3-B588-5848-9D02-14813196D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8" name="Line 270">
              <a:extLst>
                <a:ext uri="{FF2B5EF4-FFF2-40B4-BE49-F238E27FC236}">
                  <a16:creationId xmlns:a16="http://schemas.microsoft.com/office/drawing/2014/main" id="{C8145D45-90DA-A447-A659-C9C9ADED6F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19" name="Line 271">
              <a:extLst>
                <a:ext uri="{FF2B5EF4-FFF2-40B4-BE49-F238E27FC236}">
                  <a16:creationId xmlns:a16="http://schemas.microsoft.com/office/drawing/2014/main" id="{E442A74F-EF4B-0B44-9E85-9849D93773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0" name="Line 272">
              <a:extLst>
                <a:ext uri="{FF2B5EF4-FFF2-40B4-BE49-F238E27FC236}">
                  <a16:creationId xmlns:a16="http://schemas.microsoft.com/office/drawing/2014/main" id="{CF26427E-D804-B544-B59B-E3FCF614A5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1" name="Line 273">
              <a:extLst>
                <a:ext uri="{FF2B5EF4-FFF2-40B4-BE49-F238E27FC236}">
                  <a16:creationId xmlns:a16="http://schemas.microsoft.com/office/drawing/2014/main" id="{C65278EE-904F-8B47-8DF7-F64E83F40E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2" name="Line 274">
              <a:extLst>
                <a:ext uri="{FF2B5EF4-FFF2-40B4-BE49-F238E27FC236}">
                  <a16:creationId xmlns:a16="http://schemas.microsoft.com/office/drawing/2014/main" id="{87D8CA5E-BA2F-1842-A5A3-BDBA7BD920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3" name="Line 275">
              <a:extLst>
                <a:ext uri="{FF2B5EF4-FFF2-40B4-BE49-F238E27FC236}">
                  <a16:creationId xmlns:a16="http://schemas.microsoft.com/office/drawing/2014/main" id="{3D1D8663-14DE-A847-94A0-FDF4949507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4" name="Line 276">
              <a:extLst>
                <a:ext uri="{FF2B5EF4-FFF2-40B4-BE49-F238E27FC236}">
                  <a16:creationId xmlns:a16="http://schemas.microsoft.com/office/drawing/2014/main" id="{822F21EC-ED67-C041-A1F4-FD5645560D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5" name="Line 277">
              <a:extLst>
                <a:ext uri="{FF2B5EF4-FFF2-40B4-BE49-F238E27FC236}">
                  <a16:creationId xmlns:a16="http://schemas.microsoft.com/office/drawing/2014/main" id="{8D23FF66-B0BD-0E4E-BC3D-095B418689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6" name="Line 278">
              <a:extLst>
                <a:ext uri="{FF2B5EF4-FFF2-40B4-BE49-F238E27FC236}">
                  <a16:creationId xmlns:a16="http://schemas.microsoft.com/office/drawing/2014/main" id="{CB01E18C-9B73-3B47-A857-548D044794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7" name="Line 279">
              <a:extLst>
                <a:ext uri="{FF2B5EF4-FFF2-40B4-BE49-F238E27FC236}">
                  <a16:creationId xmlns:a16="http://schemas.microsoft.com/office/drawing/2014/main" id="{405F1172-A773-1648-8129-E4F11B4079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8" name="Line 280">
              <a:extLst>
                <a:ext uri="{FF2B5EF4-FFF2-40B4-BE49-F238E27FC236}">
                  <a16:creationId xmlns:a16="http://schemas.microsoft.com/office/drawing/2014/main" id="{A14B4D51-AB85-BF48-8010-22F7A73D54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9" name="Line 281">
              <a:extLst>
                <a:ext uri="{FF2B5EF4-FFF2-40B4-BE49-F238E27FC236}">
                  <a16:creationId xmlns:a16="http://schemas.microsoft.com/office/drawing/2014/main" id="{AD5EDB03-AC8D-0D4C-A812-706ABDB592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30" name="Line 282">
              <a:extLst>
                <a:ext uri="{FF2B5EF4-FFF2-40B4-BE49-F238E27FC236}">
                  <a16:creationId xmlns:a16="http://schemas.microsoft.com/office/drawing/2014/main" id="{095366CF-7AFC-BA48-A4EB-6D36180223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31" name="Line 283">
              <a:extLst>
                <a:ext uri="{FF2B5EF4-FFF2-40B4-BE49-F238E27FC236}">
                  <a16:creationId xmlns:a16="http://schemas.microsoft.com/office/drawing/2014/main" id="{3C66034D-E54A-1840-A37F-89060E3A4A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32" name="Line 284">
              <a:extLst>
                <a:ext uri="{FF2B5EF4-FFF2-40B4-BE49-F238E27FC236}">
                  <a16:creationId xmlns:a16="http://schemas.microsoft.com/office/drawing/2014/main" id="{32134953-6011-9041-BCBB-73D2232F3E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833" name="Group 832">
              <a:extLst>
                <a:ext uri="{FF2B5EF4-FFF2-40B4-BE49-F238E27FC236}">
                  <a16:creationId xmlns:a16="http://schemas.microsoft.com/office/drawing/2014/main" id="{3392934C-27AE-E240-9C31-CEDE05CEA5BA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834" name="Group 833">
                <a:extLst>
                  <a:ext uri="{FF2B5EF4-FFF2-40B4-BE49-F238E27FC236}">
                    <a16:creationId xmlns:a16="http://schemas.microsoft.com/office/drawing/2014/main" id="{AA6E2B5B-64C6-4D4B-8785-F32FCCA5B2CB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855" name="Freeform 854">
                  <a:extLst>
                    <a:ext uri="{FF2B5EF4-FFF2-40B4-BE49-F238E27FC236}">
                      <a16:creationId xmlns:a16="http://schemas.microsoft.com/office/drawing/2014/main" id="{ADF2A9A6-3503-2D4E-A38B-ADAA27444317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856" name="Oval 855">
                  <a:extLst>
                    <a:ext uri="{FF2B5EF4-FFF2-40B4-BE49-F238E27FC236}">
                      <a16:creationId xmlns:a16="http://schemas.microsoft.com/office/drawing/2014/main" id="{C827AD14-7719-6F40-A39C-E15984D22774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835" name="Group 834">
                <a:extLst>
                  <a:ext uri="{FF2B5EF4-FFF2-40B4-BE49-F238E27FC236}">
                    <a16:creationId xmlns:a16="http://schemas.microsoft.com/office/drawing/2014/main" id="{8CF2C970-069F-C648-A20D-72CF582B05FF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836" name="Group 835">
                  <a:extLst>
                    <a:ext uri="{FF2B5EF4-FFF2-40B4-BE49-F238E27FC236}">
                      <a16:creationId xmlns:a16="http://schemas.microsoft.com/office/drawing/2014/main" id="{272C7798-17B8-1145-BD2B-3C05A9956617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853" name="Parallelogram 852">
                    <a:extLst>
                      <a:ext uri="{FF2B5EF4-FFF2-40B4-BE49-F238E27FC236}">
                        <a16:creationId xmlns:a16="http://schemas.microsoft.com/office/drawing/2014/main" id="{C3C46624-74E5-104C-A4F8-159A33F2CEE3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54" name="Parallelogram 853">
                    <a:extLst>
                      <a:ext uri="{FF2B5EF4-FFF2-40B4-BE49-F238E27FC236}">
                        <a16:creationId xmlns:a16="http://schemas.microsoft.com/office/drawing/2014/main" id="{21BDD09B-F75B-4845-A5F0-E40B071ABD9B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837" name="Group 836">
                  <a:extLst>
                    <a:ext uri="{FF2B5EF4-FFF2-40B4-BE49-F238E27FC236}">
                      <a16:creationId xmlns:a16="http://schemas.microsoft.com/office/drawing/2014/main" id="{4FDEF230-3D92-364F-9042-B6056E9A8ADA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851" name="Parallelogram 850">
                    <a:extLst>
                      <a:ext uri="{FF2B5EF4-FFF2-40B4-BE49-F238E27FC236}">
                        <a16:creationId xmlns:a16="http://schemas.microsoft.com/office/drawing/2014/main" id="{73DA77F6-643B-0443-85A7-A9D04EA4BAC5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52" name="Parallelogram 851">
                    <a:extLst>
                      <a:ext uri="{FF2B5EF4-FFF2-40B4-BE49-F238E27FC236}">
                        <a16:creationId xmlns:a16="http://schemas.microsoft.com/office/drawing/2014/main" id="{ACDBFEA3-E5DD-3A4C-B0FB-84461F73780E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838" name="Parallelogram 837">
                  <a:extLst>
                    <a:ext uri="{FF2B5EF4-FFF2-40B4-BE49-F238E27FC236}">
                      <a16:creationId xmlns:a16="http://schemas.microsoft.com/office/drawing/2014/main" id="{A7912577-7B08-A349-B71A-189C59BE47BB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39" name="Parallelogram 838">
                  <a:extLst>
                    <a:ext uri="{FF2B5EF4-FFF2-40B4-BE49-F238E27FC236}">
                      <a16:creationId xmlns:a16="http://schemas.microsoft.com/office/drawing/2014/main" id="{CD98412E-6F44-4849-809E-BE46F70DDD5C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0" name="Parallelogram 839">
                  <a:extLst>
                    <a:ext uri="{FF2B5EF4-FFF2-40B4-BE49-F238E27FC236}">
                      <a16:creationId xmlns:a16="http://schemas.microsoft.com/office/drawing/2014/main" id="{CFC6DCC8-01C6-2C48-A17F-F576172E5AE1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1" name="Parallelogram 840">
                  <a:extLst>
                    <a:ext uri="{FF2B5EF4-FFF2-40B4-BE49-F238E27FC236}">
                      <a16:creationId xmlns:a16="http://schemas.microsoft.com/office/drawing/2014/main" id="{C672F788-BE02-214D-AED6-3CE20DAAF8F5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2" name="Parallelogram 841">
                  <a:extLst>
                    <a:ext uri="{FF2B5EF4-FFF2-40B4-BE49-F238E27FC236}">
                      <a16:creationId xmlns:a16="http://schemas.microsoft.com/office/drawing/2014/main" id="{97CE087F-B8BF-6644-83B7-2293EBFBA320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3" name="Parallelogram 842">
                  <a:extLst>
                    <a:ext uri="{FF2B5EF4-FFF2-40B4-BE49-F238E27FC236}">
                      <a16:creationId xmlns:a16="http://schemas.microsoft.com/office/drawing/2014/main" id="{B3B9222B-5C12-D44D-B485-07C1E59EFBC5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844" name="Group 843">
                  <a:extLst>
                    <a:ext uri="{FF2B5EF4-FFF2-40B4-BE49-F238E27FC236}">
                      <a16:creationId xmlns:a16="http://schemas.microsoft.com/office/drawing/2014/main" id="{7DCF8C86-7B1D-7448-B550-4BEE8D0EC348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847" name="Parallelogram 846">
                    <a:extLst>
                      <a:ext uri="{FF2B5EF4-FFF2-40B4-BE49-F238E27FC236}">
                        <a16:creationId xmlns:a16="http://schemas.microsoft.com/office/drawing/2014/main" id="{E517A46F-F1EC-4744-A61C-D14FCB5C585D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48" name="Parallelogram 847">
                    <a:extLst>
                      <a:ext uri="{FF2B5EF4-FFF2-40B4-BE49-F238E27FC236}">
                        <a16:creationId xmlns:a16="http://schemas.microsoft.com/office/drawing/2014/main" id="{84ABD763-434B-CE4D-A0CF-A7B5FEBE1791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49" name="Parallelogram 848">
                    <a:extLst>
                      <a:ext uri="{FF2B5EF4-FFF2-40B4-BE49-F238E27FC236}">
                        <a16:creationId xmlns:a16="http://schemas.microsoft.com/office/drawing/2014/main" id="{4848CE2F-FE99-3549-A5A0-B1C266B232F7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50" name="Parallelogram 849">
                    <a:extLst>
                      <a:ext uri="{FF2B5EF4-FFF2-40B4-BE49-F238E27FC236}">
                        <a16:creationId xmlns:a16="http://schemas.microsoft.com/office/drawing/2014/main" id="{439E4552-D475-1C4B-8CA4-BF58D844946F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845" name="Parallelogram 844">
                  <a:extLst>
                    <a:ext uri="{FF2B5EF4-FFF2-40B4-BE49-F238E27FC236}">
                      <a16:creationId xmlns:a16="http://schemas.microsoft.com/office/drawing/2014/main" id="{84AB8CA2-EA64-BB4F-A95C-793884B62C50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6" name="Parallelogram 845">
                  <a:extLst>
                    <a:ext uri="{FF2B5EF4-FFF2-40B4-BE49-F238E27FC236}">
                      <a16:creationId xmlns:a16="http://schemas.microsoft.com/office/drawing/2014/main" id="{CC300C4A-C442-D945-81C8-AA6C5820DE8D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4791FCB5-641F-2348-97AA-A43AECA2CDD6}"/>
              </a:ext>
            </a:extLst>
          </p:cNvPr>
          <p:cNvGrpSpPr/>
          <p:nvPr/>
        </p:nvGrpSpPr>
        <p:grpSpPr>
          <a:xfrm>
            <a:off x="297592" y="2743200"/>
            <a:ext cx="1803057" cy="1767015"/>
            <a:chOff x="297592" y="2743200"/>
            <a:chExt cx="1803057" cy="1767015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3E5A54F6-C06E-234B-8472-A131E2AF0B63}"/>
                </a:ext>
              </a:extLst>
            </p:cNvPr>
            <p:cNvSpPr/>
            <p:nvPr/>
          </p:nvSpPr>
          <p:spPr>
            <a:xfrm>
              <a:off x="1025611" y="2743200"/>
              <a:ext cx="222420" cy="1767015"/>
            </a:xfrm>
            <a:custGeom>
              <a:avLst/>
              <a:gdLst>
                <a:gd name="connsiteX0" fmla="*/ 308919 w 308919"/>
                <a:gd name="connsiteY0" fmla="*/ 1754659 h 1754659"/>
                <a:gd name="connsiteX1" fmla="*/ 0 w 308919"/>
                <a:gd name="connsiteY1" fmla="*/ 827903 h 1754659"/>
                <a:gd name="connsiteX2" fmla="*/ 222421 w 308919"/>
                <a:gd name="connsiteY2" fmla="*/ 0 h 1754659"/>
                <a:gd name="connsiteX0" fmla="*/ 309817 w 309817"/>
                <a:gd name="connsiteY0" fmla="*/ 1754659 h 1754659"/>
                <a:gd name="connsiteX1" fmla="*/ 898 w 309817"/>
                <a:gd name="connsiteY1" fmla="*/ 827903 h 1754659"/>
                <a:gd name="connsiteX2" fmla="*/ 223319 w 309817"/>
                <a:gd name="connsiteY2" fmla="*/ 0 h 1754659"/>
                <a:gd name="connsiteX0" fmla="*/ 308940 w 308940"/>
                <a:gd name="connsiteY0" fmla="*/ 1754659 h 1754659"/>
                <a:gd name="connsiteX1" fmla="*/ 21 w 308940"/>
                <a:gd name="connsiteY1" fmla="*/ 827903 h 1754659"/>
                <a:gd name="connsiteX2" fmla="*/ 222442 w 308940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83080 w 383080"/>
                <a:gd name="connsiteY0" fmla="*/ 1754659 h 1754659"/>
                <a:gd name="connsiteX1" fmla="*/ 20 w 383080"/>
                <a:gd name="connsiteY1" fmla="*/ 840259 h 1754659"/>
                <a:gd name="connsiteX2" fmla="*/ 296582 w 383080"/>
                <a:gd name="connsiteY2" fmla="*/ 0 h 1754659"/>
                <a:gd name="connsiteX0" fmla="*/ 383087 w 383087"/>
                <a:gd name="connsiteY0" fmla="*/ 1754659 h 1754659"/>
                <a:gd name="connsiteX1" fmla="*/ 27 w 383087"/>
                <a:gd name="connsiteY1" fmla="*/ 840259 h 1754659"/>
                <a:gd name="connsiteX2" fmla="*/ 296589 w 383087"/>
                <a:gd name="connsiteY2" fmla="*/ 0 h 1754659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7747" h="1767015">
                  <a:moveTo>
                    <a:pt x="447747" y="1767015"/>
                  </a:moveTo>
                  <a:cubicBezTo>
                    <a:pt x="221206" y="1507523"/>
                    <a:pt x="27618" y="1134762"/>
                    <a:pt x="2904" y="840259"/>
                  </a:cubicBezTo>
                  <a:cubicBezTo>
                    <a:pt x="-21810" y="545757"/>
                    <a:pt x="114115" y="263612"/>
                    <a:pt x="299466" y="0"/>
                  </a:cubicBezTo>
                </a:path>
              </a:pathLst>
            </a:custGeom>
            <a:noFill/>
            <a:ln w="57150" cap="sq">
              <a:solidFill>
                <a:srgbClr val="C00000"/>
              </a:solidFill>
              <a:headEnd type="none" w="med" len="med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C1277BCA-1815-BC4C-AA95-F74EBDB9DD15}"/>
                </a:ext>
              </a:extLst>
            </p:cNvPr>
            <p:cNvSpPr txBox="1"/>
            <p:nvPr/>
          </p:nvSpPr>
          <p:spPr>
            <a:xfrm>
              <a:off x="297592" y="3558745"/>
              <a:ext cx="1803057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en-US" dirty="0"/>
                <a:t>in home network</a:t>
              </a: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8E06EB2C-2AF2-564F-8BFE-AEBC2D3CD857}"/>
              </a:ext>
            </a:extLst>
          </p:cNvPr>
          <p:cNvGrpSpPr/>
          <p:nvPr/>
        </p:nvGrpSpPr>
        <p:grpSpPr>
          <a:xfrm>
            <a:off x="1632637" y="5774722"/>
            <a:ext cx="2560307" cy="565283"/>
            <a:chOff x="1632637" y="5774722"/>
            <a:chExt cx="2560307" cy="565283"/>
          </a:xfrm>
        </p:grpSpPr>
        <p:sp>
          <p:nvSpPr>
            <p:cNvPr id="862" name="Freeform 861">
              <a:extLst>
                <a:ext uri="{FF2B5EF4-FFF2-40B4-BE49-F238E27FC236}">
                  <a16:creationId xmlns:a16="http://schemas.microsoft.com/office/drawing/2014/main" id="{969F83E7-DD93-C34D-BDDD-A5B88474DAE8}"/>
                </a:ext>
              </a:extLst>
            </p:cNvPr>
            <p:cNvSpPr/>
            <p:nvPr/>
          </p:nvSpPr>
          <p:spPr>
            <a:xfrm rot="6055030" flipH="1">
              <a:off x="3198227" y="5045674"/>
              <a:ext cx="222420" cy="1767015"/>
            </a:xfrm>
            <a:custGeom>
              <a:avLst/>
              <a:gdLst>
                <a:gd name="connsiteX0" fmla="*/ 308919 w 308919"/>
                <a:gd name="connsiteY0" fmla="*/ 1754659 h 1754659"/>
                <a:gd name="connsiteX1" fmla="*/ 0 w 308919"/>
                <a:gd name="connsiteY1" fmla="*/ 827903 h 1754659"/>
                <a:gd name="connsiteX2" fmla="*/ 222421 w 308919"/>
                <a:gd name="connsiteY2" fmla="*/ 0 h 1754659"/>
                <a:gd name="connsiteX0" fmla="*/ 309817 w 309817"/>
                <a:gd name="connsiteY0" fmla="*/ 1754659 h 1754659"/>
                <a:gd name="connsiteX1" fmla="*/ 898 w 309817"/>
                <a:gd name="connsiteY1" fmla="*/ 827903 h 1754659"/>
                <a:gd name="connsiteX2" fmla="*/ 223319 w 309817"/>
                <a:gd name="connsiteY2" fmla="*/ 0 h 1754659"/>
                <a:gd name="connsiteX0" fmla="*/ 308940 w 308940"/>
                <a:gd name="connsiteY0" fmla="*/ 1754659 h 1754659"/>
                <a:gd name="connsiteX1" fmla="*/ 21 w 308940"/>
                <a:gd name="connsiteY1" fmla="*/ 827903 h 1754659"/>
                <a:gd name="connsiteX2" fmla="*/ 222442 w 308940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83080 w 383080"/>
                <a:gd name="connsiteY0" fmla="*/ 1754659 h 1754659"/>
                <a:gd name="connsiteX1" fmla="*/ 20 w 383080"/>
                <a:gd name="connsiteY1" fmla="*/ 840259 h 1754659"/>
                <a:gd name="connsiteX2" fmla="*/ 296582 w 383080"/>
                <a:gd name="connsiteY2" fmla="*/ 0 h 1754659"/>
                <a:gd name="connsiteX0" fmla="*/ 383087 w 383087"/>
                <a:gd name="connsiteY0" fmla="*/ 1754659 h 1754659"/>
                <a:gd name="connsiteX1" fmla="*/ 27 w 383087"/>
                <a:gd name="connsiteY1" fmla="*/ 840259 h 1754659"/>
                <a:gd name="connsiteX2" fmla="*/ 296589 w 383087"/>
                <a:gd name="connsiteY2" fmla="*/ 0 h 1754659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7747" h="1767015">
                  <a:moveTo>
                    <a:pt x="447747" y="1767015"/>
                  </a:moveTo>
                  <a:cubicBezTo>
                    <a:pt x="221206" y="1507523"/>
                    <a:pt x="27618" y="1134762"/>
                    <a:pt x="2904" y="840259"/>
                  </a:cubicBezTo>
                  <a:cubicBezTo>
                    <a:pt x="-21810" y="545757"/>
                    <a:pt x="114115" y="263612"/>
                    <a:pt x="299466" y="0"/>
                  </a:cubicBezTo>
                </a:path>
              </a:pathLst>
            </a:custGeom>
            <a:noFill/>
            <a:ln w="57150" cap="sq">
              <a:solidFill>
                <a:srgbClr val="C00000"/>
              </a:solidFill>
              <a:headEnd type="none" w="med" len="med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7F582916-C8F2-7F44-8DB5-43D1CC485CFE}"/>
                </a:ext>
              </a:extLst>
            </p:cNvPr>
            <p:cNvSpPr/>
            <p:nvPr/>
          </p:nvSpPr>
          <p:spPr>
            <a:xfrm>
              <a:off x="2545492" y="5807676"/>
              <a:ext cx="864973" cy="30891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3" name="TextBox 862">
              <a:extLst>
                <a:ext uri="{FF2B5EF4-FFF2-40B4-BE49-F238E27FC236}">
                  <a16:creationId xmlns:a16="http://schemas.microsoft.com/office/drawing/2014/main" id="{1E316A1E-FFC3-254C-BCC6-96F842684437}"/>
                </a:ext>
              </a:extLst>
            </p:cNvPr>
            <p:cNvSpPr txBox="1"/>
            <p:nvPr/>
          </p:nvSpPr>
          <p:spPr>
            <a:xfrm>
              <a:off x="1632637" y="5774722"/>
              <a:ext cx="1803057" cy="5652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85000"/>
                </a:lnSpc>
              </a:pPr>
              <a:r>
                <a:rPr lang="en-US" dirty="0"/>
                <a:t>roaming in visited network</a:t>
              </a: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5FC2034F-345B-AB4C-8CD3-6FDFAF53B3A9}"/>
              </a:ext>
            </a:extLst>
          </p:cNvPr>
          <p:cNvGrpSpPr/>
          <p:nvPr/>
        </p:nvGrpSpPr>
        <p:grpSpPr>
          <a:xfrm>
            <a:off x="153945" y="4497859"/>
            <a:ext cx="2436745" cy="1439162"/>
            <a:chOff x="153945" y="4485503"/>
            <a:chExt cx="2436745" cy="1439162"/>
          </a:xfrm>
        </p:grpSpPr>
        <p:grpSp>
          <p:nvGrpSpPr>
            <p:cNvPr id="532" name="Group 652">
              <a:extLst>
                <a:ext uri="{FF2B5EF4-FFF2-40B4-BE49-F238E27FC236}">
                  <a16:creationId xmlns:a16="http://schemas.microsoft.com/office/drawing/2014/main" id="{3DC00342-C328-A645-AC5B-0389C0D3D7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70455" y="4485503"/>
              <a:ext cx="1120235" cy="1033731"/>
              <a:chOff x="2751" y="1851"/>
              <a:chExt cx="462" cy="478"/>
            </a:xfrm>
          </p:grpSpPr>
          <p:pic>
            <p:nvPicPr>
              <p:cNvPr id="533" name="Picture 653" descr="iphone_stylized_small">
                <a:extLst>
                  <a:ext uri="{FF2B5EF4-FFF2-40B4-BE49-F238E27FC236}">
                    <a16:creationId xmlns:a16="http://schemas.microsoft.com/office/drawing/2014/main" id="{16C5E168-59BC-CF49-9E39-ADC8B06C2EB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34" name="Picture 654" descr="antenna_radiation_stylized">
                <a:extLst>
                  <a:ext uri="{FF2B5EF4-FFF2-40B4-BE49-F238E27FC236}">
                    <a16:creationId xmlns:a16="http://schemas.microsoft.com/office/drawing/2014/main" id="{A3AB432B-6684-8143-A08B-2C65CCE5BB2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3" name="Picture 12" descr="A picture containing sitting, drawing, bus&#10;&#10;Description automatically generated">
              <a:extLst>
                <a:ext uri="{FF2B5EF4-FFF2-40B4-BE49-F238E27FC236}">
                  <a16:creationId xmlns:a16="http://schemas.microsoft.com/office/drawing/2014/main" id="{5C225106-FF30-5748-BF60-20F51C7E9FEB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191220" y="4757350"/>
              <a:ext cx="625223" cy="353541"/>
            </a:xfrm>
            <a:prstGeom prst="rect">
              <a:avLst/>
            </a:prstGeom>
          </p:spPr>
        </p:pic>
        <p:sp>
          <p:nvSpPr>
            <p:cNvPr id="864" name="TextBox 863">
              <a:extLst>
                <a:ext uri="{FF2B5EF4-FFF2-40B4-BE49-F238E27FC236}">
                  <a16:creationId xmlns:a16="http://schemas.microsoft.com/office/drawing/2014/main" id="{D0B1A4EE-CC5C-BE41-87F7-B8980CDE2664}"/>
                </a:ext>
              </a:extLst>
            </p:cNvPr>
            <p:cNvSpPr txBox="1"/>
            <p:nvPr/>
          </p:nvSpPr>
          <p:spPr>
            <a:xfrm>
              <a:off x="153945" y="5123933"/>
              <a:ext cx="1803057" cy="8007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85000"/>
                </a:lnSpc>
              </a:pPr>
              <a:r>
                <a:rPr lang="en-US" dirty="0"/>
                <a:t>SIM card: global identify info in home network</a:t>
              </a:r>
            </a:p>
          </p:txBody>
        </p:sp>
      </p:grpSp>
      <p:sp>
        <p:nvSpPr>
          <p:cNvPr id="865" name="Rectangle 4">
            <a:extLst>
              <a:ext uri="{FF2B5EF4-FFF2-40B4-BE49-F238E27FC236}">
                <a16:creationId xmlns:a16="http://schemas.microsoft.com/office/drawing/2014/main" id="{3B33309C-DA91-114B-AD43-B77C86F66E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17243" y="3122956"/>
            <a:ext cx="3756453" cy="27094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tabLst>
                <a:tab pos="746125" algn="l"/>
              </a:tabLst>
              <a:defRPr/>
            </a:pPr>
            <a:r>
              <a:rPr lang="en-US" sz="2800" dirty="0">
                <a:solidFill>
                  <a:srgbClr val="C00000"/>
                </a:solidFill>
              </a:rPr>
              <a:t>all IP:</a:t>
            </a:r>
          </a:p>
          <a:p>
            <a:pPr marL="403225" indent="-342900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carriers interconnect with each other, and public internet at exchange points</a:t>
            </a:r>
          </a:p>
          <a:p>
            <a:pPr marL="403225" indent="-342900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legacy 2G, 3G: not all IP, handled otherwise</a:t>
            </a:r>
          </a:p>
          <a:p>
            <a:pPr marL="342900" indent="-342900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Wingdings" charset="0"/>
              <a:buNone/>
              <a:tabLst>
                <a:tab pos="746125" algn="l"/>
              </a:tabLst>
              <a:defRPr/>
            </a:pPr>
            <a:r>
              <a:rPr lang="en-US" sz="2400" dirty="0">
                <a:cs typeface="+mn-cs"/>
              </a:rPr>
              <a:t> 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92EE7DB4-480E-4F49-A9CE-BDE7FF84A02A}"/>
              </a:ext>
            </a:extLst>
          </p:cNvPr>
          <p:cNvCxnSpPr>
            <a:cxnSpLocks/>
          </p:cNvCxnSpPr>
          <p:nvPr/>
        </p:nvCxnSpPr>
        <p:spPr>
          <a:xfrm>
            <a:off x="7068065" y="3336324"/>
            <a:ext cx="1136822" cy="0"/>
          </a:xfrm>
          <a:prstGeom prst="line">
            <a:avLst/>
          </a:prstGeom>
          <a:ln w="127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2" name="Group 31">
            <a:extLst>
              <a:ext uri="{FF2B5EF4-FFF2-40B4-BE49-F238E27FC236}">
                <a16:creationId xmlns:a16="http://schemas.microsoft.com/office/drawing/2014/main" id="{C846DCA0-ABB9-8C40-B849-41A2E4A57580}"/>
              </a:ext>
            </a:extLst>
          </p:cNvPr>
          <p:cNvGrpSpPr/>
          <p:nvPr/>
        </p:nvGrpSpPr>
        <p:grpSpPr>
          <a:xfrm>
            <a:off x="4905633" y="1508342"/>
            <a:ext cx="7006281" cy="1593206"/>
            <a:chOff x="4905633" y="1508342"/>
            <a:chExt cx="7006281" cy="1593206"/>
          </a:xfrm>
        </p:grpSpPr>
        <p:sp>
          <p:nvSpPr>
            <p:cNvPr id="866" name="Rectangle 4">
              <a:extLst>
                <a:ext uri="{FF2B5EF4-FFF2-40B4-BE49-F238E27FC236}">
                  <a16:creationId xmlns:a16="http://schemas.microsoft.com/office/drawing/2014/main" id="{95A8744F-5E99-5649-A199-59AADEC466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0173" y="1508342"/>
              <a:ext cx="3731741" cy="15932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75000"/>
                <a:tabLst>
                  <a:tab pos="746125" algn="l"/>
                </a:tabLst>
                <a:defRPr/>
              </a:pPr>
              <a:r>
                <a:rPr lang="en-US" sz="2800" dirty="0">
                  <a:solidFill>
                    <a:srgbClr val="C00000"/>
                  </a:solidFill>
                </a:rPr>
                <a:t>home network HSS:</a:t>
              </a:r>
            </a:p>
            <a:p>
              <a:pPr marL="403225" indent="-342900"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identify &amp; services info, while in home network and roaming</a:t>
              </a:r>
              <a:endParaRPr lang="en-US" sz="2400" dirty="0">
                <a:cs typeface="+mn-cs"/>
              </a:endParaRPr>
            </a:p>
          </p:txBody>
        </p:sp>
        <p:cxnSp>
          <p:nvCxnSpPr>
            <p:cNvPr id="867" name="Straight Connector 866">
              <a:extLst>
                <a:ext uri="{FF2B5EF4-FFF2-40B4-BE49-F238E27FC236}">
                  <a16:creationId xmlns:a16="http://schemas.microsoft.com/office/drawing/2014/main" id="{B7C2ACBA-0FF2-974F-AC05-2D288F07C692}"/>
                </a:ext>
              </a:extLst>
            </p:cNvPr>
            <p:cNvCxnSpPr>
              <a:cxnSpLocks/>
            </p:cNvCxnSpPr>
            <p:nvPr/>
          </p:nvCxnSpPr>
          <p:spPr>
            <a:xfrm>
              <a:off x="4905633" y="2141837"/>
              <a:ext cx="3323967" cy="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8218946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On to 5G!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52</a:t>
            </a:fld>
            <a:endParaRPr lang="en-US" dirty="0"/>
          </a:p>
        </p:txBody>
      </p:sp>
      <p:sp>
        <p:nvSpPr>
          <p:cNvPr id="367" name="Rectangle 4">
            <a:extLst>
              <a:ext uri="{FF2B5EF4-FFF2-40B4-BE49-F238E27FC236}">
                <a16:creationId xmlns:a16="http://schemas.microsoft.com/office/drawing/2014/main" id="{88FFA6EA-DE94-B64C-8876-D4415A8CC9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6628" y="1291105"/>
            <a:ext cx="11181805" cy="48378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9250" indent="-285750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>
                <a:solidFill>
                  <a:srgbClr val="C00000"/>
                </a:solidFill>
              </a:rPr>
              <a:t>goal: </a:t>
            </a:r>
            <a:r>
              <a:rPr lang="en-US" sz="2800" dirty="0"/>
              <a:t>10x increase in peak bitrate, 10x decrease in latency, 100x increase in traffic capacity over 4G</a:t>
            </a:r>
          </a:p>
          <a:p>
            <a:pPr marL="349250" indent="-285750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>
                <a:solidFill>
                  <a:srgbClr val="011199"/>
                </a:solidFill>
              </a:rPr>
              <a:t>5G NR (new radio):</a:t>
            </a:r>
          </a:p>
          <a:p>
            <a:pPr marL="806450" lvl="1" indent="-285750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two frequency bands: </a:t>
            </a:r>
            <a:r>
              <a:rPr lang="en-US" sz="2000" dirty="0"/>
              <a:t>FR1 (450 MHz–6 GHz) </a:t>
            </a:r>
            <a:r>
              <a:rPr lang="en-US" sz="2400" dirty="0"/>
              <a:t>and FR2 </a:t>
            </a:r>
            <a:r>
              <a:rPr lang="en-US" sz="2000" dirty="0"/>
              <a:t>(24 GHz–52 GHz): </a:t>
            </a:r>
            <a:r>
              <a:rPr lang="en-US" sz="2400" dirty="0"/>
              <a:t>millimeter wave frequencies</a:t>
            </a:r>
          </a:p>
          <a:p>
            <a:pPr marL="806450" lvl="1" indent="-285750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not backwards-compatible with 4G</a:t>
            </a:r>
          </a:p>
          <a:p>
            <a:pPr marL="806450" lvl="1" indent="-285750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MIMO: multiple directional antennae</a:t>
            </a:r>
          </a:p>
          <a:p>
            <a:pPr marL="349250" indent="-285750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>
                <a:solidFill>
                  <a:srgbClr val="011199"/>
                </a:solidFill>
              </a:rPr>
              <a:t>millimeter wave frequencies: </a:t>
            </a:r>
            <a:r>
              <a:rPr lang="en-US" sz="2800" dirty="0"/>
              <a:t>much higher data rates, but over shorter distances</a:t>
            </a:r>
          </a:p>
          <a:p>
            <a:pPr marL="806450" lvl="1" indent="-285750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pico-cells: cells diameters: 10-100 m</a:t>
            </a:r>
          </a:p>
          <a:p>
            <a:pPr marL="806450" lvl="1" indent="-285750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massive, dense deployment of new base stations required</a:t>
            </a:r>
          </a:p>
          <a:p>
            <a:pPr marL="806450" lvl="1" indent="-285750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endParaRPr lang="en-US" sz="2400" dirty="0"/>
          </a:p>
          <a:p>
            <a:pPr marL="349250" indent="-285750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32362429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6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6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6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36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36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91" y="4290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Chapter 7 outline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80834" y="6599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916765" y="2251719"/>
            <a:ext cx="5571867" cy="92328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93700" indent="-38258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8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F90A139B-CE82-0E4E-86EB-4685C7EAFE3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53</a:t>
            </a:fld>
            <a:endParaRPr lang="en-US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49F3BAE1-7C74-F944-AEC6-02670EE1832C}"/>
              </a:ext>
            </a:extLst>
          </p:cNvPr>
          <p:cNvSpPr txBox="1">
            <a:spLocks noChangeArrowheads="1"/>
          </p:cNvSpPr>
          <p:nvPr/>
        </p:nvSpPr>
        <p:spPr>
          <a:xfrm>
            <a:off x="762000" y="3068638"/>
            <a:ext cx="4826000" cy="345916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buFont typeface="Wingdings" charset="0"/>
              <a:buNone/>
              <a:defRPr/>
            </a:pPr>
            <a:r>
              <a:rPr lang="en-US" sz="3200" dirty="0">
                <a:solidFill>
                  <a:srgbClr val="000099"/>
                </a:solidFill>
              </a:rPr>
              <a:t>Wireless</a:t>
            </a:r>
          </a:p>
          <a:p>
            <a:pPr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Wireless links and network characteristics </a:t>
            </a:r>
          </a:p>
          <a:p>
            <a:pPr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WiFi: 802.11 wireless LANs</a:t>
            </a:r>
          </a:p>
          <a:p>
            <a:pPr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Cellular networks: 4G and 5G</a:t>
            </a:r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12E4818-86F7-2F4D-B3AE-E0981B8AB816}"/>
              </a:ext>
            </a:extLst>
          </p:cNvPr>
          <p:cNvSpPr txBox="1">
            <a:spLocks noChangeArrowheads="1"/>
          </p:cNvSpPr>
          <p:nvPr/>
        </p:nvSpPr>
        <p:spPr>
          <a:xfrm>
            <a:off x="6045200" y="3119438"/>
            <a:ext cx="5702300" cy="3255962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1">
                  <a:lumMod val="75000"/>
                </a:schemeClr>
              </a:buClr>
              <a:buFont typeface="Wingdings" pitchFamily="2" charset="2"/>
              <a:buNone/>
              <a:defRPr/>
            </a:pPr>
            <a:r>
              <a:rPr lang="en-US" sz="3500" dirty="0"/>
              <a:t>Mobility</a:t>
            </a:r>
          </a:p>
          <a:p>
            <a:pPr marL="393700" indent="-279400">
              <a:buClr>
                <a:srgbClr val="011199"/>
              </a:buClr>
              <a:defRPr/>
            </a:pPr>
            <a:r>
              <a:rPr lang="en-US" sz="3000" dirty="0"/>
              <a:t>Mobility management: principles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 management: practice</a:t>
            </a:r>
          </a:p>
          <a:p>
            <a:pPr marL="736600" lvl="1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4G/5G networks</a:t>
            </a:r>
          </a:p>
          <a:p>
            <a:pPr marL="736600" lvl="1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Mobile IP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Mobility: impact on higher-layer protocols</a:t>
            </a:r>
          </a:p>
        </p:txBody>
      </p:sp>
    </p:spTree>
    <p:extLst>
      <p:ext uri="{BB962C8B-B14F-4D97-AF65-F5344CB8AC3E}">
        <p14:creationId xmlns:p14="http://schemas.microsoft.com/office/powerpoint/2010/main" val="19225614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54173C30-CB27-3244-B2C9-421435F9DBA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545644"/>
          </a:xfrm>
        </p:spPr>
        <p:txBody>
          <a:bodyPr/>
          <a:lstStyle/>
          <a:p>
            <a:pPr indent="-336550"/>
            <a:r>
              <a:rPr lang="en-US" sz="3200" dirty="0"/>
              <a:t>spectrum of mobility, from the </a:t>
            </a:r>
            <a:r>
              <a:rPr lang="en-US" sz="3200" dirty="0">
                <a:solidFill>
                  <a:srgbClr val="C00000"/>
                </a:solidFill>
              </a:rPr>
              <a:t>network</a:t>
            </a:r>
            <a:r>
              <a:rPr lang="en-US" sz="3200" dirty="0"/>
              <a:t> perspective:</a:t>
            </a:r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AB05D1A-63DC-4C48-816C-99F52090BC0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is mobility?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E1C9095-1094-BA4C-995A-67D9351D694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54</a:t>
            </a:fld>
            <a:endParaRPr lang="en-US" dirty="0"/>
          </a:p>
        </p:txBody>
      </p:sp>
      <p:grpSp>
        <p:nvGrpSpPr>
          <p:cNvPr id="18" name="Group 4">
            <a:extLst>
              <a:ext uri="{FF2B5EF4-FFF2-40B4-BE49-F238E27FC236}">
                <a16:creationId xmlns:a16="http://schemas.microsoft.com/office/drawing/2014/main" id="{4E3668B0-42BB-7B40-8F8C-5B83D0EBC0E4}"/>
              </a:ext>
            </a:extLst>
          </p:cNvPr>
          <p:cNvGrpSpPr>
            <a:grpSpLocks/>
          </p:cNvGrpSpPr>
          <p:nvPr/>
        </p:nvGrpSpPr>
        <p:grpSpPr bwMode="auto">
          <a:xfrm>
            <a:off x="1241671" y="2491695"/>
            <a:ext cx="10249213" cy="855663"/>
            <a:chOff x="367" y="837"/>
            <a:chExt cx="4882" cy="539"/>
          </a:xfrm>
        </p:grpSpPr>
        <p:sp>
          <p:nvSpPr>
            <p:cNvPr id="19" name="Rectangle 5">
              <a:extLst>
                <a:ext uri="{FF2B5EF4-FFF2-40B4-BE49-F238E27FC236}">
                  <a16:creationId xmlns:a16="http://schemas.microsoft.com/office/drawing/2014/main" id="{DA159490-C12E-FA4E-82CD-7BA4950ADA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" y="1120"/>
              <a:ext cx="4587" cy="256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90000"/>
                  </a:srgbClr>
                </a:gs>
                <a:gs pos="100000">
                  <a:srgbClr val="3333CC"/>
                </a:gs>
              </a:gsLst>
              <a:lin ang="0" scaled="1"/>
            </a:gradFill>
            <a:ln w="9525">
              <a:solidFill>
                <a:srgbClr val="3333CC">
                  <a:alpha val="52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sp>
          <p:nvSpPr>
            <p:cNvPr id="20" name="Text Box 6">
              <a:extLst>
                <a:ext uri="{FF2B5EF4-FFF2-40B4-BE49-F238E27FC236}">
                  <a16:creationId xmlns:a16="http://schemas.microsoft.com/office/drawing/2014/main" id="{A22DCF4B-242C-5646-A05C-D14B58C017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7" y="837"/>
              <a:ext cx="861" cy="2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no mobility</a:t>
              </a:r>
            </a:p>
          </p:txBody>
        </p:sp>
        <p:sp>
          <p:nvSpPr>
            <p:cNvPr id="21" name="Text Box 7">
              <a:extLst>
                <a:ext uri="{FF2B5EF4-FFF2-40B4-BE49-F238E27FC236}">
                  <a16:creationId xmlns:a16="http://schemas.microsoft.com/office/drawing/2014/main" id="{5AD16F7A-7D81-C84A-BE49-2C281F6B9F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75" y="837"/>
              <a:ext cx="974" cy="2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high mobility</a:t>
              </a: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7F032723-162B-8844-8470-5329C51FF58F}"/>
              </a:ext>
            </a:extLst>
          </p:cNvPr>
          <p:cNvGrpSpPr/>
          <p:nvPr/>
        </p:nvGrpSpPr>
        <p:grpSpPr>
          <a:xfrm>
            <a:off x="1208316" y="3429001"/>
            <a:ext cx="2432955" cy="2553748"/>
            <a:chOff x="1208316" y="3429001"/>
            <a:chExt cx="2432955" cy="2553748"/>
          </a:xfrm>
        </p:grpSpPr>
        <p:sp>
          <p:nvSpPr>
            <p:cNvPr id="22" name="Text Box 8">
              <a:extLst>
                <a:ext uri="{FF2B5EF4-FFF2-40B4-BE49-F238E27FC236}">
                  <a16:creationId xmlns:a16="http://schemas.microsoft.com/office/drawing/2014/main" id="{FD95BCB7-5E08-6440-A1E2-7823574450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08316" y="4228423"/>
              <a:ext cx="2432955" cy="1754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device moves</a:t>
              </a:r>
            </a:p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between networks, but</a:t>
              </a:r>
            </a:p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powers down</a:t>
              </a:r>
            </a:p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while moving</a:t>
              </a:r>
            </a:p>
          </p:txBody>
        </p: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3F03315C-9A01-E245-AC91-7768E1FEAFB6}"/>
                </a:ext>
              </a:extLst>
            </p:cNvPr>
            <p:cNvCxnSpPr/>
            <p:nvPr/>
          </p:nvCxnSpPr>
          <p:spPr>
            <a:xfrm>
              <a:off x="1371600" y="3429001"/>
              <a:ext cx="0" cy="865414"/>
            </a:xfrm>
            <a:prstGeom prst="line">
              <a:avLst/>
            </a:prstGeom>
            <a:ln w="158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ACCD3A69-3E81-EE47-B2E3-AE841CFD0983}"/>
              </a:ext>
            </a:extLst>
          </p:cNvPr>
          <p:cNvGrpSpPr/>
          <p:nvPr/>
        </p:nvGrpSpPr>
        <p:grpSpPr>
          <a:xfrm>
            <a:off x="3396346" y="3434443"/>
            <a:ext cx="2400299" cy="2228609"/>
            <a:chOff x="3396346" y="3434443"/>
            <a:chExt cx="2400299" cy="2228609"/>
          </a:xfrm>
        </p:grpSpPr>
        <p:sp>
          <p:nvSpPr>
            <p:cNvPr id="24" name="Text Box 10">
              <a:extLst>
                <a:ext uri="{FF2B5EF4-FFF2-40B4-BE49-F238E27FC236}">
                  <a16:creationId xmlns:a16="http://schemas.microsoft.com/office/drawing/2014/main" id="{25D71873-8BD7-A845-91F8-5F47610871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96346" y="4241124"/>
              <a:ext cx="2400299" cy="1421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device moves within same AP in</a:t>
              </a:r>
            </a:p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one provider</a:t>
              </a:r>
            </a:p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network</a:t>
              </a:r>
            </a:p>
          </p:txBody>
        </p: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C25E02C0-5557-0E43-A8EE-613CBDC5E5B4}"/>
                </a:ext>
              </a:extLst>
            </p:cNvPr>
            <p:cNvCxnSpPr/>
            <p:nvPr/>
          </p:nvCxnSpPr>
          <p:spPr>
            <a:xfrm>
              <a:off x="4577439" y="3434443"/>
              <a:ext cx="0" cy="865414"/>
            </a:xfrm>
            <a:prstGeom prst="line">
              <a:avLst/>
            </a:prstGeom>
            <a:ln w="158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4B32811E-0BA2-FF4C-9889-115AE9E07D41}"/>
              </a:ext>
            </a:extLst>
          </p:cNvPr>
          <p:cNvGrpSpPr/>
          <p:nvPr/>
        </p:nvGrpSpPr>
        <p:grpSpPr>
          <a:xfrm>
            <a:off x="8392886" y="3390900"/>
            <a:ext cx="2645228" cy="2935362"/>
            <a:chOff x="8392886" y="3390900"/>
            <a:chExt cx="2645228" cy="2935362"/>
          </a:xfrm>
        </p:grpSpPr>
        <p:sp>
          <p:nvSpPr>
            <p:cNvPr id="23" name="Text Box 9">
              <a:extLst>
                <a:ext uri="{FF2B5EF4-FFF2-40B4-BE49-F238E27FC236}">
                  <a16:creationId xmlns:a16="http://schemas.microsoft.com/office/drawing/2014/main" id="{36768ABE-0162-A043-B0F9-0D8DBB2639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92886" y="4239537"/>
              <a:ext cx="2645228" cy="20867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device moves</a:t>
              </a:r>
            </a:p>
            <a:p>
              <a:pPr algn="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among multiple</a:t>
              </a:r>
            </a:p>
            <a:p>
              <a:pPr algn="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provider networks,</a:t>
              </a:r>
            </a:p>
            <a:p>
              <a:pPr algn="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while maintaining</a:t>
              </a:r>
            </a:p>
            <a:p>
              <a:pPr algn="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ongoing connections</a:t>
              </a:r>
            </a:p>
          </p:txBody>
        </p: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9EE2CC5A-4D10-C44E-8916-400E6B8D3E3B}"/>
                </a:ext>
              </a:extLst>
            </p:cNvPr>
            <p:cNvCxnSpPr/>
            <p:nvPr/>
          </p:nvCxnSpPr>
          <p:spPr>
            <a:xfrm>
              <a:off x="10869385" y="3390900"/>
              <a:ext cx="0" cy="865414"/>
            </a:xfrm>
            <a:prstGeom prst="line">
              <a:avLst/>
            </a:prstGeom>
            <a:ln w="158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3B9DBBE5-E67E-1A40-884A-0A4ADE9CE83D}"/>
              </a:ext>
            </a:extLst>
          </p:cNvPr>
          <p:cNvGrpSpPr/>
          <p:nvPr/>
        </p:nvGrpSpPr>
        <p:grpSpPr>
          <a:xfrm>
            <a:off x="6095999" y="3423556"/>
            <a:ext cx="2155372" cy="2212280"/>
            <a:chOff x="3526970" y="3434443"/>
            <a:chExt cx="2155372" cy="2212280"/>
          </a:xfrm>
        </p:grpSpPr>
        <p:sp>
          <p:nvSpPr>
            <p:cNvPr id="36" name="Text Box 10">
              <a:extLst>
                <a:ext uri="{FF2B5EF4-FFF2-40B4-BE49-F238E27FC236}">
                  <a16:creationId xmlns:a16="http://schemas.microsoft.com/office/drawing/2014/main" id="{3C06299C-91BF-C34A-8ED9-B9E97BE7A7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6970" y="4224795"/>
              <a:ext cx="2155372" cy="1421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device moves among APs in</a:t>
              </a:r>
            </a:p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one provider</a:t>
              </a:r>
            </a:p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network</a:t>
              </a:r>
            </a:p>
          </p:txBody>
        </p:sp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id="{26CC5455-EAB3-5E44-B55B-592A65F7E856}"/>
                </a:ext>
              </a:extLst>
            </p:cNvPr>
            <p:cNvCxnSpPr/>
            <p:nvPr/>
          </p:nvCxnSpPr>
          <p:spPr>
            <a:xfrm>
              <a:off x="4577439" y="3434443"/>
              <a:ext cx="0" cy="865414"/>
            </a:xfrm>
            <a:prstGeom prst="line">
              <a:avLst/>
            </a:prstGeom>
            <a:ln w="158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8CC4D136-0DAA-6343-B0C2-178A439A6EE2}"/>
              </a:ext>
            </a:extLst>
          </p:cNvPr>
          <p:cNvGrpSpPr/>
          <p:nvPr/>
        </p:nvGrpSpPr>
        <p:grpSpPr>
          <a:xfrm>
            <a:off x="4735773" y="3944203"/>
            <a:ext cx="6933062" cy="2511189"/>
            <a:chOff x="4735773" y="3944203"/>
            <a:chExt cx="6933062" cy="2511189"/>
          </a:xfrm>
        </p:grpSpPr>
        <p:sp>
          <p:nvSpPr>
            <p:cNvPr id="38" name="Rounded Rectangle 37">
              <a:extLst>
                <a:ext uri="{FF2B5EF4-FFF2-40B4-BE49-F238E27FC236}">
                  <a16:creationId xmlns:a16="http://schemas.microsoft.com/office/drawing/2014/main" id="{EF8553F8-7617-914D-8CB1-5B6FEF44D8B0}"/>
                </a:ext>
              </a:extLst>
            </p:cNvPr>
            <p:cNvSpPr/>
            <p:nvPr/>
          </p:nvSpPr>
          <p:spPr>
            <a:xfrm>
              <a:off x="6141492" y="3944203"/>
              <a:ext cx="5527343" cy="2511189"/>
            </a:xfrm>
            <a:prstGeom prst="roundRect">
              <a:avLst/>
            </a:prstGeom>
            <a:noFill/>
            <a:ln w="3492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3BB4EFB8-6D3B-B140-865D-B286EB9B6721}"/>
                </a:ext>
              </a:extLst>
            </p:cNvPr>
            <p:cNvSpPr txBox="1"/>
            <p:nvPr/>
          </p:nvSpPr>
          <p:spPr>
            <a:xfrm>
              <a:off x="4735773" y="5745707"/>
              <a:ext cx="289643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/>
                <a:t>We’re interested in these!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945582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Mobility challenge: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55</a:t>
            </a:fld>
            <a:endParaRPr lang="en-US" dirty="0"/>
          </a:p>
        </p:txBody>
      </p:sp>
      <p:sp>
        <p:nvSpPr>
          <p:cNvPr id="14" name="Rectangle 3">
            <a:extLst>
              <a:ext uri="{FF2B5EF4-FFF2-40B4-BE49-F238E27FC236}">
                <a16:creationId xmlns:a16="http://schemas.microsoft.com/office/drawing/2014/main" id="{D635CF3A-1F07-4049-BD65-BA853BE5E941}"/>
              </a:ext>
            </a:extLst>
          </p:cNvPr>
          <p:cNvSpPr txBox="1">
            <a:spLocks noChangeArrowheads="1"/>
          </p:cNvSpPr>
          <p:nvPr/>
        </p:nvSpPr>
        <p:spPr>
          <a:xfrm>
            <a:off x="914398" y="1650087"/>
            <a:ext cx="4244677" cy="309367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2700" indent="0">
              <a:buNone/>
              <a:defRPr/>
            </a:pPr>
            <a:r>
              <a:rPr lang="en-US" sz="3200" dirty="0">
                <a:solidFill>
                  <a:srgbClr val="C00000"/>
                </a:solidFill>
              </a:rPr>
              <a:t>If a device moves from one network another:</a:t>
            </a:r>
          </a:p>
          <a:p>
            <a:pPr indent="-339725">
              <a:defRPr/>
            </a:pPr>
            <a:r>
              <a:rPr lang="en-US" sz="3200" dirty="0"/>
              <a:t>How will the “network” know to forward packets to the </a:t>
            </a:r>
            <a:r>
              <a:rPr lang="en-US" sz="3200" i="1" dirty="0"/>
              <a:t>new </a:t>
            </a:r>
            <a:r>
              <a:rPr lang="en-US" sz="3200" dirty="0"/>
              <a:t>network?</a:t>
            </a:r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1252149B-9AFF-69AD-85B6-9FD8497C481A}"/>
              </a:ext>
            </a:extLst>
          </p:cNvPr>
          <p:cNvSpPr/>
          <p:nvPr/>
        </p:nvSpPr>
        <p:spPr>
          <a:xfrm>
            <a:off x="7030094" y="1464167"/>
            <a:ext cx="2852707" cy="1606731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69407" h="752973">
                <a:moveTo>
                  <a:pt x="287738" y="16581"/>
                </a:moveTo>
                <a:cubicBezTo>
                  <a:pt x="175672" y="50448"/>
                  <a:pt x="283319" y="178948"/>
                  <a:pt x="236062" y="251715"/>
                </a:cubicBezTo>
                <a:cubicBezTo>
                  <a:pt x="188805" y="324482"/>
                  <a:pt x="24311" y="383742"/>
                  <a:pt x="4197" y="453182"/>
                </a:cubicBezTo>
                <a:cubicBezTo>
                  <a:pt x="-15917" y="522622"/>
                  <a:pt x="38751" y="624370"/>
                  <a:pt x="115380" y="668354"/>
                </a:cubicBezTo>
                <a:cubicBezTo>
                  <a:pt x="159947" y="687216"/>
                  <a:pt x="239726" y="734993"/>
                  <a:pt x="428412" y="750509"/>
                </a:cubicBezTo>
                <a:cubicBezTo>
                  <a:pt x="892473" y="747161"/>
                  <a:pt x="1174439" y="775084"/>
                  <a:pt x="1343482" y="700972"/>
                </a:cubicBezTo>
                <a:cubicBezTo>
                  <a:pt x="1512525" y="626860"/>
                  <a:pt x="1472500" y="432033"/>
                  <a:pt x="1442671" y="305838"/>
                </a:cubicBezTo>
                <a:cubicBezTo>
                  <a:pt x="1383013" y="186526"/>
                  <a:pt x="1329938" y="245894"/>
                  <a:pt x="1211647" y="92804"/>
                </a:cubicBezTo>
                <a:cubicBezTo>
                  <a:pt x="1108624" y="44719"/>
                  <a:pt x="964793" y="13041"/>
                  <a:pt x="903988" y="5010"/>
                </a:cubicBezTo>
                <a:cubicBezTo>
                  <a:pt x="781231" y="12467"/>
                  <a:pt x="399804" y="-17286"/>
                  <a:pt x="287738" y="1658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334EA654-F639-847B-FAAC-62F817494790}"/>
              </a:ext>
            </a:extLst>
          </p:cNvPr>
          <p:cNvCxnSpPr/>
          <p:nvPr/>
        </p:nvCxnSpPr>
        <p:spPr>
          <a:xfrm flipH="1">
            <a:off x="9622489" y="2594238"/>
            <a:ext cx="556993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Freeform 9">
            <a:extLst>
              <a:ext uri="{FF2B5EF4-FFF2-40B4-BE49-F238E27FC236}">
                <a16:creationId xmlns:a16="http://schemas.microsoft.com/office/drawing/2014/main" id="{491987EB-D3D4-3295-8D26-869B9BE7EE72}"/>
              </a:ext>
            </a:extLst>
          </p:cNvPr>
          <p:cNvSpPr/>
          <p:nvPr/>
        </p:nvSpPr>
        <p:spPr>
          <a:xfrm>
            <a:off x="9305907" y="4118103"/>
            <a:ext cx="2644013" cy="1366652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69407" h="752973">
                <a:moveTo>
                  <a:pt x="287738" y="16581"/>
                </a:moveTo>
                <a:cubicBezTo>
                  <a:pt x="175672" y="50448"/>
                  <a:pt x="283319" y="178948"/>
                  <a:pt x="236062" y="251715"/>
                </a:cubicBezTo>
                <a:cubicBezTo>
                  <a:pt x="188805" y="324482"/>
                  <a:pt x="24311" y="383742"/>
                  <a:pt x="4197" y="453182"/>
                </a:cubicBezTo>
                <a:cubicBezTo>
                  <a:pt x="-15917" y="522622"/>
                  <a:pt x="38751" y="624370"/>
                  <a:pt x="115380" y="668354"/>
                </a:cubicBezTo>
                <a:cubicBezTo>
                  <a:pt x="159947" y="687216"/>
                  <a:pt x="239726" y="734993"/>
                  <a:pt x="428412" y="750509"/>
                </a:cubicBezTo>
                <a:cubicBezTo>
                  <a:pt x="892473" y="747161"/>
                  <a:pt x="1174439" y="775084"/>
                  <a:pt x="1343482" y="700972"/>
                </a:cubicBezTo>
                <a:cubicBezTo>
                  <a:pt x="1512525" y="626860"/>
                  <a:pt x="1472500" y="432033"/>
                  <a:pt x="1442671" y="305838"/>
                </a:cubicBezTo>
                <a:cubicBezTo>
                  <a:pt x="1383013" y="186526"/>
                  <a:pt x="1329938" y="245894"/>
                  <a:pt x="1211647" y="92804"/>
                </a:cubicBezTo>
                <a:cubicBezTo>
                  <a:pt x="1108624" y="44719"/>
                  <a:pt x="964793" y="13041"/>
                  <a:pt x="903988" y="5010"/>
                </a:cubicBezTo>
                <a:cubicBezTo>
                  <a:pt x="781231" y="12467"/>
                  <a:pt x="399804" y="-17286"/>
                  <a:pt x="287738" y="1658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4F8621E1-69D7-625E-F9AA-727CA9AA05A1}"/>
              </a:ext>
            </a:extLst>
          </p:cNvPr>
          <p:cNvCxnSpPr/>
          <p:nvPr/>
        </p:nvCxnSpPr>
        <p:spPr>
          <a:xfrm>
            <a:off x="9002914" y="5002015"/>
            <a:ext cx="302994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9421B887-33BD-B114-8CDE-E9C8F6E22307}"/>
              </a:ext>
            </a:extLst>
          </p:cNvPr>
          <p:cNvCxnSpPr>
            <a:cxnSpLocks/>
          </p:cNvCxnSpPr>
          <p:nvPr/>
        </p:nvCxnSpPr>
        <p:spPr>
          <a:xfrm>
            <a:off x="10619884" y="3619558"/>
            <a:ext cx="0" cy="610393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8" name="Freeform 17">
            <a:extLst>
              <a:ext uri="{FF2B5EF4-FFF2-40B4-BE49-F238E27FC236}">
                <a16:creationId xmlns:a16="http://schemas.microsoft.com/office/drawing/2014/main" id="{DDD0B1D2-7C6B-F7DF-CCDA-6CB7EF8C0554}"/>
              </a:ext>
            </a:extLst>
          </p:cNvPr>
          <p:cNvSpPr/>
          <p:nvPr/>
        </p:nvSpPr>
        <p:spPr>
          <a:xfrm>
            <a:off x="9985050" y="2420846"/>
            <a:ext cx="1906785" cy="1233276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551784 w 1934789"/>
              <a:gd name="connsiteY0" fmla="*/ 540513 h 1886326"/>
              <a:gd name="connsiteX1" fmla="*/ 191432 w 1934789"/>
              <a:gd name="connsiteY1" fmla="*/ 946072 h 1886326"/>
              <a:gd name="connsiteX2" fmla="*/ 113085 w 1934789"/>
              <a:gd name="connsiteY2" fmla="*/ 1743684 h 1886326"/>
              <a:gd name="connsiteX3" fmla="*/ 1769169 w 1934789"/>
              <a:gd name="connsiteY3" fmla="*/ 1846509 h 1886326"/>
              <a:gd name="connsiteX4" fmla="*/ 1788297 w 1934789"/>
              <a:gd name="connsiteY4" fmla="*/ 1298227 h 1886326"/>
              <a:gd name="connsiteX5" fmla="*/ 1409514 w 1934789"/>
              <a:gd name="connsiteY5" fmla="*/ 1052213 h 1886326"/>
              <a:gd name="connsiteX6" fmla="*/ 1719730 w 1934789"/>
              <a:gd name="connsiteY6" fmla="*/ 532271 h 1886326"/>
              <a:gd name="connsiteX7" fmla="*/ 1588145 w 1934789"/>
              <a:gd name="connsiteY7" fmla="*/ 126690 h 1886326"/>
              <a:gd name="connsiteX8" fmla="*/ 1030516 w 1934789"/>
              <a:gd name="connsiteY8" fmla="*/ 27077 h 1886326"/>
              <a:gd name="connsiteX9" fmla="*/ 551784 w 1934789"/>
              <a:gd name="connsiteY9" fmla="*/ 540513 h 1886326"/>
              <a:gd name="connsiteX0" fmla="*/ 551784 w 1900403"/>
              <a:gd name="connsiteY0" fmla="*/ 540513 h 1886326"/>
              <a:gd name="connsiteX1" fmla="*/ 191432 w 1900403"/>
              <a:gd name="connsiteY1" fmla="*/ 946072 h 1886326"/>
              <a:gd name="connsiteX2" fmla="*/ 113085 w 1900403"/>
              <a:gd name="connsiteY2" fmla="*/ 1743684 h 1886326"/>
              <a:gd name="connsiteX3" fmla="*/ 1769169 w 1900403"/>
              <a:gd name="connsiteY3" fmla="*/ 1846509 h 1886326"/>
              <a:gd name="connsiteX4" fmla="*/ 1788297 w 1900403"/>
              <a:gd name="connsiteY4" fmla="*/ 1298227 h 1886326"/>
              <a:gd name="connsiteX5" fmla="*/ 1719730 w 1900403"/>
              <a:gd name="connsiteY5" fmla="*/ 532271 h 1886326"/>
              <a:gd name="connsiteX6" fmla="*/ 1588145 w 1900403"/>
              <a:gd name="connsiteY6" fmla="*/ 126690 h 1886326"/>
              <a:gd name="connsiteX7" fmla="*/ 1030516 w 1900403"/>
              <a:gd name="connsiteY7" fmla="*/ 27077 h 1886326"/>
              <a:gd name="connsiteX8" fmla="*/ 551784 w 1900403"/>
              <a:gd name="connsiteY8" fmla="*/ 540513 h 1886326"/>
              <a:gd name="connsiteX0" fmla="*/ 551784 w 2140248"/>
              <a:gd name="connsiteY0" fmla="*/ 540513 h 1886326"/>
              <a:gd name="connsiteX1" fmla="*/ 191432 w 2140248"/>
              <a:gd name="connsiteY1" fmla="*/ 946072 h 1886326"/>
              <a:gd name="connsiteX2" fmla="*/ 113085 w 2140248"/>
              <a:gd name="connsiteY2" fmla="*/ 1743684 h 1886326"/>
              <a:gd name="connsiteX3" fmla="*/ 1769169 w 2140248"/>
              <a:gd name="connsiteY3" fmla="*/ 1846509 h 1886326"/>
              <a:gd name="connsiteX4" fmla="*/ 1788297 w 2140248"/>
              <a:gd name="connsiteY4" fmla="*/ 1298227 h 1886326"/>
              <a:gd name="connsiteX5" fmla="*/ 2137828 w 2140248"/>
              <a:gd name="connsiteY5" fmla="*/ 516390 h 1886326"/>
              <a:gd name="connsiteX6" fmla="*/ 1588145 w 2140248"/>
              <a:gd name="connsiteY6" fmla="*/ 126690 h 1886326"/>
              <a:gd name="connsiteX7" fmla="*/ 1030516 w 2140248"/>
              <a:gd name="connsiteY7" fmla="*/ 27077 h 1886326"/>
              <a:gd name="connsiteX8" fmla="*/ 551784 w 2140248"/>
              <a:gd name="connsiteY8" fmla="*/ 540513 h 1886326"/>
              <a:gd name="connsiteX0" fmla="*/ 839 w 2332590"/>
              <a:gd name="connsiteY0" fmla="*/ 234577 h 1866234"/>
              <a:gd name="connsiteX1" fmla="*/ 383774 w 2332590"/>
              <a:gd name="connsiteY1" fmla="*/ 925980 h 1866234"/>
              <a:gd name="connsiteX2" fmla="*/ 305427 w 2332590"/>
              <a:gd name="connsiteY2" fmla="*/ 1723592 h 1866234"/>
              <a:gd name="connsiteX3" fmla="*/ 1961511 w 2332590"/>
              <a:gd name="connsiteY3" fmla="*/ 1826417 h 1866234"/>
              <a:gd name="connsiteX4" fmla="*/ 1980639 w 2332590"/>
              <a:gd name="connsiteY4" fmla="*/ 1278135 h 1866234"/>
              <a:gd name="connsiteX5" fmla="*/ 2330170 w 2332590"/>
              <a:gd name="connsiteY5" fmla="*/ 496298 h 1866234"/>
              <a:gd name="connsiteX6" fmla="*/ 1780487 w 2332590"/>
              <a:gd name="connsiteY6" fmla="*/ 106598 h 1866234"/>
              <a:gd name="connsiteX7" fmla="*/ 1222858 w 2332590"/>
              <a:gd name="connsiteY7" fmla="*/ 6985 h 1866234"/>
              <a:gd name="connsiteX8" fmla="*/ 839 w 2332590"/>
              <a:gd name="connsiteY8" fmla="*/ 234577 h 1866234"/>
              <a:gd name="connsiteX0" fmla="*/ 169859 w 2501610"/>
              <a:gd name="connsiteY0" fmla="*/ 234577 h 1866234"/>
              <a:gd name="connsiteX1" fmla="*/ 41784 w 2501610"/>
              <a:gd name="connsiteY1" fmla="*/ 925980 h 1866234"/>
              <a:gd name="connsiteX2" fmla="*/ 474447 w 2501610"/>
              <a:gd name="connsiteY2" fmla="*/ 1723592 h 1866234"/>
              <a:gd name="connsiteX3" fmla="*/ 2130531 w 2501610"/>
              <a:gd name="connsiteY3" fmla="*/ 1826417 h 1866234"/>
              <a:gd name="connsiteX4" fmla="*/ 2149659 w 2501610"/>
              <a:gd name="connsiteY4" fmla="*/ 1278135 h 1866234"/>
              <a:gd name="connsiteX5" fmla="*/ 2499190 w 2501610"/>
              <a:gd name="connsiteY5" fmla="*/ 496298 h 1866234"/>
              <a:gd name="connsiteX6" fmla="*/ 1949507 w 2501610"/>
              <a:gd name="connsiteY6" fmla="*/ 106598 h 1866234"/>
              <a:gd name="connsiteX7" fmla="*/ 1391878 w 2501610"/>
              <a:gd name="connsiteY7" fmla="*/ 6985 h 1866234"/>
              <a:gd name="connsiteX8" fmla="*/ 169859 w 2501610"/>
              <a:gd name="connsiteY8" fmla="*/ 234577 h 1866234"/>
              <a:gd name="connsiteX0" fmla="*/ 169859 w 2521114"/>
              <a:gd name="connsiteY0" fmla="*/ 234577 h 1866234"/>
              <a:gd name="connsiteX1" fmla="*/ 41784 w 2521114"/>
              <a:gd name="connsiteY1" fmla="*/ 925980 h 1866234"/>
              <a:gd name="connsiteX2" fmla="*/ 474447 w 2521114"/>
              <a:gd name="connsiteY2" fmla="*/ 1723592 h 1866234"/>
              <a:gd name="connsiteX3" fmla="*/ 2130531 w 2521114"/>
              <a:gd name="connsiteY3" fmla="*/ 1826417 h 1866234"/>
              <a:gd name="connsiteX4" fmla="*/ 2149659 w 2521114"/>
              <a:gd name="connsiteY4" fmla="*/ 1278135 h 1866234"/>
              <a:gd name="connsiteX5" fmla="*/ 2386606 w 2521114"/>
              <a:gd name="connsiteY5" fmla="*/ 1096675 h 1866234"/>
              <a:gd name="connsiteX6" fmla="*/ 2499190 w 2521114"/>
              <a:gd name="connsiteY6" fmla="*/ 496298 h 1866234"/>
              <a:gd name="connsiteX7" fmla="*/ 1949507 w 2521114"/>
              <a:gd name="connsiteY7" fmla="*/ 106598 h 1866234"/>
              <a:gd name="connsiteX8" fmla="*/ 1391878 w 2521114"/>
              <a:gd name="connsiteY8" fmla="*/ 6985 h 1866234"/>
              <a:gd name="connsiteX9" fmla="*/ 169859 w 2521114"/>
              <a:gd name="connsiteY9" fmla="*/ 234577 h 1866234"/>
              <a:gd name="connsiteX0" fmla="*/ 76021 w 2427276"/>
              <a:gd name="connsiteY0" fmla="*/ 234577 h 1866880"/>
              <a:gd name="connsiteX1" fmla="*/ 156994 w 2427276"/>
              <a:gd name="connsiteY1" fmla="*/ 910100 h 1866880"/>
              <a:gd name="connsiteX2" fmla="*/ 380609 w 2427276"/>
              <a:gd name="connsiteY2" fmla="*/ 1723592 h 1866880"/>
              <a:gd name="connsiteX3" fmla="*/ 2036693 w 2427276"/>
              <a:gd name="connsiteY3" fmla="*/ 1826417 h 1866880"/>
              <a:gd name="connsiteX4" fmla="*/ 2055821 w 2427276"/>
              <a:gd name="connsiteY4" fmla="*/ 1278135 h 1866880"/>
              <a:gd name="connsiteX5" fmla="*/ 2292768 w 2427276"/>
              <a:gd name="connsiteY5" fmla="*/ 1096675 h 1866880"/>
              <a:gd name="connsiteX6" fmla="*/ 2405352 w 2427276"/>
              <a:gd name="connsiteY6" fmla="*/ 496298 h 1866880"/>
              <a:gd name="connsiteX7" fmla="*/ 1855669 w 2427276"/>
              <a:gd name="connsiteY7" fmla="*/ 106598 h 1866880"/>
              <a:gd name="connsiteX8" fmla="*/ 1298040 w 2427276"/>
              <a:gd name="connsiteY8" fmla="*/ 6985 h 1866880"/>
              <a:gd name="connsiteX9" fmla="*/ 76021 w 2427276"/>
              <a:gd name="connsiteY9" fmla="*/ 234577 h 1866880"/>
              <a:gd name="connsiteX0" fmla="*/ 65838 w 2417093"/>
              <a:gd name="connsiteY0" fmla="*/ 146138 h 1778441"/>
              <a:gd name="connsiteX1" fmla="*/ 146811 w 2417093"/>
              <a:gd name="connsiteY1" fmla="*/ 821661 h 1778441"/>
              <a:gd name="connsiteX2" fmla="*/ 370426 w 2417093"/>
              <a:gd name="connsiteY2" fmla="*/ 1635153 h 1778441"/>
              <a:gd name="connsiteX3" fmla="*/ 2026510 w 2417093"/>
              <a:gd name="connsiteY3" fmla="*/ 1737978 h 1778441"/>
              <a:gd name="connsiteX4" fmla="*/ 2045638 w 2417093"/>
              <a:gd name="connsiteY4" fmla="*/ 1189696 h 1778441"/>
              <a:gd name="connsiteX5" fmla="*/ 2282585 w 2417093"/>
              <a:gd name="connsiteY5" fmla="*/ 1008236 h 1778441"/>
              <a:gd name="connsiteX6" fmla="*/ 2395169 w 2417093"/>
              <a:gd name="connsiteY6" fmla="*/ 407859 h 1778441"/>
              <a:gd name="connsiteX7" fmla="*/ 1845486 w 2417093"/>
              <a:gd name="connsiteY7" fmla="*/ 18159 h 1778441"/>
              <a:gd name="connsiteX8" fmla="*/ 1148491 w 2417093"/>
              <a:gd name="connsiteY8" fmla="*/ 252030 h 1778441"/>
              <a:gd name="connsiteX9" fmla="*/ 65838 w 2417093"/>
              <a:gd name="connsiteY9" fmla="*/ 146138 h 1778441"/>
              <a:gd name="connsiteX0" fmla="*/ 171178 w 2522433"/>
              <a:gd name="connsiteY0" fmla="*/ 146138 h 1778441"/>
              <a:gd name="connsiteX1" fmla="*/ 252151 w 2522433"/>
              <a:gd name="connsiteY1" fmla="*/ 821661 h 1778441"/>
              <a:gd name="connsiteX2" fmla="*/ 475766 w 2522433"/>
              <a:gd name="connsiteY2" fmla="*/ 1635153 h 1778441"/>
              <a:gd name="connsiteX3" fmla="*/ 2131850 w 2522433"/>
              <a:gd name="connsiteY3" fmla="*/ 1737978 h 1778441"/>
              <a:gd name="connsiteX4" fmla="*/ 2150978 w 2522433"/>
              <a:gd name="connsiteY4" fmla="*/ 1189696 h 1778441"/>
              <a:gd name="connsiteX5" fmla="*/ 2387925 w 2522433"/>
              <a:gd name="connsiteY5" fmla="*/ 1008236 h 1778441"/>
              <a:gd name="connsiteX6" fmla="*/ 2500509 w 2522433"/>
              <a:gd name="connsiteY6" fmla="*/ 407859 h 1778441"/>
              <a:gd name="connsiteX7" fmla="*/ 1950826 w 2522433"/>
              <a:gd name="connsiteY7" fmla="*/ 18159 h 1778441"/>
              <a:gd name="connsiteX8" fmla="*/ 1253831 w 2522433"/>
              <a:gd name="connsiteY8" fmla="*/ 252030 h 1778441"/>
              <a:gd name="connsiteX9" fmla="*/ 171178 w 2522433"/>
              <a:gd name="connsiteY9" fmla="*/ 146138 h 1778441"/>
              <a:gd name="connsiteX0" fmla="*/ 171180 w 2522435"/>
              <a:gd name="connsiteY0" fmla="*/ 128058 h 1760361"/>
              <a:gd name="connsiteX1" fmla="*/ 252153 w 2522435"/>
              <a:gd name="connsiteY1" fmla="*/ 803581 h 1760361"/>
              <a:gd name="connsiteX2" fmla="*/ 475768 w 2522435"/>
              <a:gd name="connsiteY2" fmla="*/ 1617073 h 1760361"/>
              <a:gd name="connsiteX3" fmla="*/ 2131852 w 2522435"/>
              <a:gd name="connsiteY3" fmla="*/ 1719898 h 1760361"/>
              <a:gd name="connsiteX4" fmla="*/ 2150980 w 2522435"/>
              <a:gd name="connsiteY4" fmla="*/ 1171616 h 1760361"/>
              <a:gd name="connsiteX5" fmla="*/ 2387927 w 2522435"/>
              <a:gd name="connsiteY5" fmla="*/ 990156 h 1760361"/>
              <a:gd name="connsiteX6" fmla="*/ 2500511 w 2522435"/>
              <a:gd name="connsiteY6" fmla="*/ 389779 h 1760361"/>
              <a:gd name="connsiteX7" fmla="*/ 1950828 w 2522435"/>
              <a:gd name="connsiteY7" fmla="*/ 79 h 1760361"/>
              <a:gd name="connsiteX8" fmla="*/ 1253833 w 2522435"/>
              <a:gd name="connsiteY8" fmla="*/ 233950 h 1760361"/>
              <a:gd name="connsiteX9" fmla="*/ 171180 w 2522435"/>
              <a:gd name="connsiteY9" fmla="*/ 128058 h 1760361"/>
              <a:gd name="connsiteX0" fmla="*/ 171180 w 2522435"/>
              <a:gd name="connsiteY0" fmla="*/ 128058 h 1760361"/>
              <a:gd name="connsiteX1" fmla="*/ 252153 w 2522435"/>
              <a:gd name="connsiteY1" fmla="*/ 803581 h 1760361"/>
              <a:gd name="connsiteX2" fmla="*/ 475768 w 2522435"/>
              <a:gd name="connsiteY2" fmla="*/ 1617073 h 1760361"/>
              <a:gd name="connsiteX3" fmla="*/ 2131852 w 2522435"/>
              <a:gd name="connsiteY3" fmla="*/ 1719898 h 1760361"/>
              <a:gd name="connsiteX4" fmla="*/ 2150980 w 2522435"/>
              <a:gd name="connsiteY4" fmla="*/ 1171616 h 1760361"/>
              <a:gd name="connsiteX5" fmla="*/ 2387927 w 2522435"/>
              <a:gd name="connsiteY5" fmla="*/ 990156 h 1760361"/>
              <a:gd name="connsiteX6" fmla="*/ 2500511 w 2522435"/>
              <a:gd name="connsiteY6" fmla="*/ 389779 h 1760361"/>
              <a:gd name="connsiteX7" fmla="*/ 1950828 w 2522435"/>
              <a:gd name="connsiteY7" fmla="*/ 79 h 1760361"/>
              <a:gd name="connsiteX8" fmla="*/ 1253833 w 2522435"/>
              <a:gd name="connsiteY8" fmla="*/ 233950 h 1760361"/>
              <a:gd name="connsiteX9" fmla="*/ 171180 w 2522435"/>
              <a:gd name="connsiteY9" fmla="*/ 128058 h 1760361"/>
              <a:gd name="connsiteX0" fmla="*/ 171180 w 2502931"/>
              <a:gd name="connsiteY0" fmla="*/ 128058 h 1760361"/>
              <a:gd name="connsiteX1" fmla="*/ 252153 w 2502931"/>
              <a:gd name="connsiteY1" fmla="*/ 803581 h 1760361"/>
              <a:gd name="connsiteX2" fmla="*/ 475768 w 2502931"/>
              <a:gd name="connsiteY2" fmla="*/ 1617073 h 1760361"/>
              <a:gd name="connsiteX3" fmla="*/ 2131852 w 2502931"/>
              <a:gd name="connsiteY3" fmla="*/ 1719898 h 1760361"/>
              <a:gd name="connsiteX4" fmla="*/ 2150980 w 2502931"/>
              <a:gd name="connsiteY4" fmla="*/ 1171616 h 1760361"/>
              <a:gd name="connsiteX5" fmla="*/ 2500511 w 2502931"/>
              <a:gd name="connsiteY5" fmla="*/ 389779 h 1760361"/>
              <a:gd name="connsiteX6" fmla="*/ 1950828 w 2502931"/>
              <a:gd name="connsiteY6" fmla="*/ 79 h 1760361"/>
              <a:gd name="connsiteX7" fmla="*/ 1253833 w 2502931"/>
              <a:gd name="connsiteY7" fmla="*/ 233950 h 1760361"/>
              <a:gd name="connsiteX8" fmla="*/ 171180 w 2502931"/>
              <a:gd name="connsiteY8" fmla="*/ 128058 h 1760361"/>
              <a:gd name="connsiteX0" fmla="*/ 171180 w 2502931"/>
              <a:gd name="connsiteY0" fmla="*/ 137721 h 1770024"/>
              <a:gd name="connsiteX1" fmla="*/ 252153 w 2502931"/>
              <a:gd name="connsiteY1" fmla="*/ 813244 h 1770024"/>
              <a:gd name="connsiteX2" fmla="*/ 475768 w 2502931"/>
              <a:gd name="connsiteY2" fmla="*/ 1626736 h 1770024"/>
              <a:gd name="connsiteX3" fmla="*/ 2131852 w 2502931"/>
              <a:gd name="connsiteY3" fmla="*/ 1729561 h 1770024"/>
              <a:gd name="connsiteX4" fmla="*/ 2150980 w 2502931"/>
              <a:gd name="connsiteY4" fmla="*/ 1181279 h 1770024"/>
              <a:gd name="connsiteX5" fmla="*/ 2500511 w 2502931"/>
              <a:gd name="connsiteY5" fmla="*/ 631296 h 1770024"/>
              <a:gd name="connsiteX6" fmla="*/ 1950828 w 2502931"/>
              <a:gd name="connsiteY6" fmla="*/ 9742 h 1770024"/>
              <a:gd name="connsiteX7" fmla="*/ 1253833 w 2502931"/>
              <a:gd name="connsiteY7" fmla="*/ 243613 h 1770024"/>
              <a:gd name="connsiteX8" fmla="*/ 171180 w 2502931"/>
              <a:gd name="connsiteY8" fmla="*/ 137721 h 1770024"/>
              <a:gd name="connsiteX0" fmla="*/ 171180 w 2500973"/>
              <a:gd name="connsiteY0" fmla="*/ 137721 h 1770024"/>
              <a:gd name="connsiteX1" fmla="*/ 252153 w 2500973"/>
              <a:gd name="connsiteY1" fmla="*/ 813244 h 1770024"/>
              <a:gd name="connsiteX2" fmla="*/ 475768 w 2500973"/>
              <a:gd name="connsiteY2" fmla="*/ 1626736 h 1770024"/>
              <a:gd name="connsiteX3" fmla="*/ 2131852 w 2500973"/>
              <a:gd name="connsiteY3" fmla="*/ 1729561 h 1770024"/>
              <a:gd name="connsiteX4" fmla="*/ 2150980 w 2500973"/>
              <a:gd name="connsiteY4" fmla="*/ 1181279 h 1770024"/>
              <a:gd name="connsiteX5" fmla="*/ 2500511 w 2500973"/>
              <a:gd name="connsiteY5" fmla="*/ 631296 h 1770024"/>
              <a:gd name="connsiteX6" fmla="*/ 1950828 w 2500973"/>
              <a:gd name="connsiteY6" fmla="*/ 9742 h 1770024"/>
              <a:gd name="connsiteX7" fmla="*/ 1253833 w 2500973"/>
              <a:gd name="connsiteY7" fmla="*/ 243613 h 1770024"/>
              <a:gd name="connsiteX8" fmla="*/ 171180 w 2500973"/>
              <a:gd name="connsiteY8" fmla="*/ 137721 h 1770024"/>
              <a:gd name="connsiteX0" fmla="*/ 171180 w 2501811"/>
              <a:gd name="connsiteY0" fmla="*/ 130586 h 1762889"/>
              <a:gd name="connsiteX1" fmla="*/ 252153 w 2501811"/>
              <a:gd name="connsiteY1" fmla="*/ 806109 h 1762889"/>
              <a:gd name="connsiteX2" fmla="*/ 475768 w 2501811"/>
              <a:gd name="connsiteY2" fmla="*/ 1619601 h 1762889"/>
              <a:gd name="connsiteX3" fmla="*/ 2131852 w 2501811"/>
              <a:gd name="connsiteY3" fmla="*/ 1722426 h 1762889"/>
              <a:gd name="connsiteX4" fmla="*/ 2150980 w 2501811"/>
              <a:gd name="connsiteY4" fmla="*/ 1174144 h 1762889"/>
              <a:gd name="connsiteX5" fmla="*/ 2500511 w 2501811"/>
              <a:gd name="connsiteY5" fmla="*/ 624161 h 1762889"/>
              <a:gd name="connsiteX6" fmla="*/ 1950828 w 2501811"/>
              <a:gd name="connsiteY6" fmla="*/ 2607 h 1762889"/>
              <a:gd name="connsiteX7" fmla="*/ 1253833 w 2501811"/>
              <a:gd name="connsiteY7" fmla="*/ 236478 h 1762889"/>
              <a:gd name="connsiteX8" fmla="*/ 171180 w 2501811"/>
              <a:gd name="connsiteY8" fmla="*/ 130586 h 1762889"/>
              <a:gd name="connsiteX0" fmla="*/ 171180 w 2513555"/>
              <a:gd name="connsiteY0" fmla="*/ 130586 h 1760577"/>
              <a:gd name="connsiteX1" fmla="*/ 252153 w 2513555"/>
              <a:gd name="connsiteY1" fmla="*/ 806109 h 1760577"/>
              <a:gd name="connsiteX2" fmla="*/ 475768 w 2513555"/>
              <a:gd name="connsiteY2" fmla="*/ 1619601 h 1760577"/>
              <a:gd name="connsiteX3" fmla="*/ 2131852 w 2513555"/>
              <a:gd name="connsiteY3" fmla="*/ 1722426 h 1760577"/>
              <a:gd name="connsiteX4" fmla="*/ 2324097 w 2513555"/>
              <a:gd name="connsiteY4" fmla="*/ 1205471 h 1760577"/>
              <a:gd name="connsiteX5" fmla="*/ 2500511 w 2513555"/>
              <a:gd name="connsiteY5" fmla="*/ 624161 h 1760577"/>
              <a:gd name="connsiteX6" fmla="*/ 1950828 w 2513555"/>
              <a:gd name="connsiteY6" fmla="*/ 2607 h 1760577"/>
              <a:gd name="connsiteX7" fmla="*/ 1253833 w 2513555"/>
              <a:gd name="connsiteY7" fmla="*/ 236478 h 1760577"/>
              <a:gd name="connsiteX8" fmla="*/ 171180 w 2513555"/>
              <a:gd name="connsiteY8" fmla="*/ 130586 h 1760577"/>
              <a:gd name="connsiteX0" fmla="*/ 169093 w 2511468"/>
              <a:gd name="connsiteY0" fmla="*/ 130586 h 1731316"/>
              <a:gd name="connsiteX1" fmla="*/ 250066 w 2511468"/>
              <a:gd name="connsiteY1" fmla="*/ 806109 h 1731316"/>
              <a:gd name="connsiteX2" fmla="*/ 410729 w 2511468"/>
              <a:gd name="connsiteY2" fmla="*/ 1478627 h 1731316"/>
              <a:gd name="connsiteX3" fmla="*/ 2129765 w 2511468"/>
              <a:gd name="connsiteY3" fmla="*/ 1722426 h 1731316"/>
              <a:gd name="connsiteX4" fmla="*/ 2322010 w 2511468"/>
              <a:gd name="connsiteY4" fmla="*/ 1205471 h 1731316"/>
              <a:gd name="connsiteX5" fmla="*/ 2498424 w 2511468"/>
              <a:gd name="connsiteY5" fmla="*/ 624161 h 1731316"/>
              <a:gd name="connsiteX6" fmla="*/ 1948741 w 2511468"/>
              <a:gd name="connsiteY6" fmla="*/ 2607 h 1731316"/>
              <a:gd name="connsiteX7" fmla="*/ 1251746 w 2511468"/>
              <a:gd name="connsiteY7" fmla="*/ 236478 h 1731316"/>
              <a:gd name="connsiteX8" fmla="*/ 169093 w 2511468"/>
              <a:gd name="connsiteY8" fmla="*/ 130586 h 1731316"/>
              <a:gd name="connsiteX0" fmla="*/ 169092 w 2515686"/>
              <a:gd name="connsiteY0" fmla="*/ 130586 h 1580338"/>
              <a:gd name="connsiteX1" fmla="*/ 250065 w 2515686"/>
              <a:gd name="connsiteY1" fmla="*/ 806109 h 1580338"/>
              <a:gd name="connsiteX2" fmla="*/ 410728 w 2515686"/>
              <a:gd name="connsiteY2" fmla="*/ 1478627 h 1580338"/>
              <a:gd name="connsiteX3" fmla="*/ 1767791 w 2515686"/>
              <a:gd name="connsiteY3" fmla="*/ 1550126 h 1580338"/>
              <a:gd name="connsiteX4" fmla="*/ 2322009 w 2515686"/>
              <a:gd name="connsiteY4" fmla="*/ 1205471 h 1580338"/>
              <a:gd name="connsiteX5" fmla="*/ 2498423 w 2515686"/>
              <a:gd name="connsiteY5" fmla="*/ 624161 h 1580338"/>
              <a:gd name="connsiteX6" fmla="*/ 1948740 w 2515686"/>
              <a:gd name="connsiteY6" fmla="*/ 2607 h 1580338"/>
              <a:gd name="connsiteX7" fmla="*/ 1251745 w 2515686"/>
              <a:gd name="connsiteY7" fmla="*/ 236478 h 1580338"/>
              <a:gd name="connsiteX8" fmla="*/ 169092 w 2515686"/>
              <a:gd name="connsiteY8" fmla="*/ 130586 h 1580338"/>
              <a:gd name="connsiteX0" fmla="*/ 216909 w 2371233"/>
              <a:gd name="connsiteY0" fmla="*/ 97731 h 1580287"/>
              <a:gd name="connsiteX1" fmla="*/ 105612 w 2371233"/>
              <a:gd name="connsiteY1" fmla="*/ 806058 h 1580287"/>
              <a:gd name="connsiteX2" fmla="*/ 266275 w 2371233"/>
              <a:gd name="connsiteY2" fmla="*/ 1478576 h 1580287"/>
              <a:gd name="connsiteX3" fmla="*/ 1623338 w 2371233"/>
              <a:gd name="connsiteY3" fmla="*/ 1550075 h 1580287"/>
              <a:gd name="connsiteX4" fmla="*/ 2177556 w 2371233"/>
              <a:gd name="connsiteY4" fmla="*/ 1205420 h 1580287"/>
              <a:gd name="connsiteX5" fmla="*/ 2353970 w 2371233"/>
              <a:gd name="connsiteY5" fmla="*/ 624110 h 1580287"/>
              <a:gd name="connsiteX6" fmla="*/ 1804287 w 2371233"/>
              <a:gd name="connsiteY6" fmla="*/ 2556 h 1580287"/>
              <a:gd name="connsiteX7" fmla="*/ 1107292 w 2371233"/>
              <a:gd name="connsiteY7" fmla="*/ 236427 h 1580287"/>
              <a:gd name="connsiteX8" fmla="*/ 216909 w 2371233"/>
              <a:gd name="connsiteY8" fmla="*/ 97731 h 1580287"/>
              <a:gd name="connsiteX0" fmla="*/ 212838 w 2367162"/>
              <a:gd name="connsiteY0" fmla="*/ 97731 h 1599445"/>
              <a:gd name="connsiteX1" fmla="*/ 101541 w 2367162"/>
              <a:gd name="connsiteY1" fmla="*/ 806058 h 1599445"/>
              <a:gd name="connsiteX2" fmla="*/ 179803 w 2367162"/>
              <a:gd name="connsiteY2" fmla="*/ 1516849 h 1599445"/>
              <a:gd name="connsiteX3" fmla="*/ 1619267 w 2367162"/>
              <a:gd name="connsiteY3" fmla="*/ 1550075 h 1599445"/>
              <a:gd name="connsiteX4" fmla="*/ 2173485 w 2367162"/>
              <a:gd name="connsiteY4" fmla="*/ 1205420 h 1599445"/>
              <a:gd name="connsiteX5" fmla="*/ 2349899 w 2367162"/>
              <a:gd name="connsiteY5" fmla="*/ 624110 h 1599445"/>
              <a:gd name="connsiteX6" fmla="*/ 1800216 w 2367162"/>
              <a:gd name="connsiteY6" fmla="*/ 2556 h 1599445"/>
              <a:gd name="connsiteX7" fmla="*/ 1103221 w 2367162"/>
              <a:gd name="connsiteY7" fmla="*/ 236427 h 1599445"/>
              <a:gd name="connsiteX8" fmla="*/ 212838 w 2367162"/>
              <a:gd name="connsiteY8" fmla="*/ 97731 h 1599445"/>
              <a:gd name="connsiteX0" fmla="*/ 274217 w 2428541"/>
              <a:gd name="connsiteY0" fmla="*/ 97731 h 1563328"/>
              <a:gd name="connsiteX1" fmla="*/ 162920 w 2428541"/>
              <a:gd name="connsiteY1" fmla="*/ 806058 h 1563328"/>
              <a:gd name="connsiteX2" fmla="*/ 241182 w 2428541"/>
              <a:gd name="connsiteY2" fmla="*/ 1516849 h 1563328"/>
              <a:gd name="connsiteX3" fmla="*/ 1680646 w 2428541"/>
              <a:gd name="connsiteY3" fmla="*/ 1550075 h 1563328"/>
              <a:gd name="connsiteX4" fmla="*/ 2234864 w 2428541"/>
              <a:gd name="connsiteY4" fmla="*/ 1205420 h 1563328"/>
              <a:gd name="connsiteX5" fmla="*/ 2411278 w 2428541"/>
              <a:gd name="connsiteY5" fmla="*/ 624110 h 1563328"/>
              <a:gd name="connsiteX6" fmla="*/ 1861595 w 2428541"/>
              <a:gd name="connsiteY6" fmla="*/ 2556 h 1563328"/>
              <a:gd name="connsiteX7" fmla="*/ 1164600 w 2428541"/>
              <a:gd name="connsiteY7" fmla="*/ 236427 h 1563328"/>
              <a:gd name="connsiteX8" fmla="*/ 274217 w 2428541"/>
              <a:gd name="connsiteY8" fmla="*/ 97731 h 1563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28541" h="1563328">
                <a:moveTo>
                  <a:pt x="274217" y="97731"/>
                </a:moveTo>
                <a:cubicBezTo>
                  <a:pt x="-131398" y="291421"/>
                  <a:pt x="168426" y="569538"/>
                  <a:pt x="162920" y="806058"/>
                </a:cubicBezTo>
                <a:cubicBezTo>
                  <a:pt x="157414" y="1042578"/>
                  <a:pt x="-247990" y="1551404"/>
                  <a:pt x="241182" y="1516849"/>
                </a:cubicBezTo>
                <a:cubicBezTo>
                  <a:pt x="730354" y="1482294"/>
                  <a:pt x="1348366" y="1601980"/>
                  <a:pt x="1680646" y="1550075"/>
                </a:cubicBezTo>
                <a:cubicBezTo>
                  <a:pt x="2012926" y="1498170"/>
                  <a:pt x="2113092" y="1359748"/>
                  <a:pt x="2234864" y="1205420"/>
                </a:cubicBezTo>
                <a:cubicBezTo>
                  <a:pt x="2356636" y="1051093"/>
                  <a:pt x="2473489" y="824587"/>
                  <a:pt x="2411278" y="624110"/>
                </a:cubicBezTo>
                <a:cubicBezTo>
                  <a:pt x="2349067" y="423633"/>
                  <a:pt x="2314322" y="32821"/>
                  <a:pt x="1861595" y="2556"/>
                </a:cubicBezTo>
                <a:cubicBezTo>
                  <a:pt x="1408868" y="-27709"/>
                  <a:pt x="1429163" y="220565"/>
                  <a:pt x="1164600" y="236427"/>
                </a:cubicBezTo>
                <a:cubicBezTo>
                  <a:pt x="900037" y="252289"/>
                  <a:pt x="679832" y="-95959"/>
                  <a:pt x="274217" y="9773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350" dirty="0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0D6CA53C-CF5C-7F14-B2B5-7D78BF87A814}"/>
              </a:ext>
            </a:extLst>
          </p:cNvPr>
          <p:cNvSpPr txBox="1"/>
          <p:nvPr/>
        </p:nvSpPr>
        <p:spPr>
          <a:xfrm>
            <a:off x="10194669" y="2932712"/>
            <a:ext cx="1567031" cy="3194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dirty="0">
                <a:solidFill>
                  <a:prstClr val="black"/>
                </a:solidFill>
                <a:latin typeface="Calibri"/>
              </a:rPr>
              <a:t>public Internet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87F3C780-5D88-3CCC-CD1F-591BCCA4A40D}"/>
              </a:ext>
            </a:extLst>
          </p:cNvPr>
          <p:cNvGrpSpPr/>
          <p:nvPr/>
        </p:nvGrpSpPr>
        <p:grpSpPr>
          <a:xfrm>
            <a:off x="10279841" y="4218670"/>
            <a:ext cx="763454" cy="878723"/>
            <a:chOff x="7270567" y="5238206"/>
            <a:chExt cx="763454" cy="878723"/>
          </a:xfrm>
        </p:grpSpPr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5C409707-3419-C307-3FEF-DD1665A4ED3D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id="{96B8E2A9-3C33-53C7-337E-FF4157D80F7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5" name="Oval 24">
                <a:extLst>
                  <a:ext uri="{FF2B5EF4-FFF2-40B4-BE49-F238E27FC236}">
                    <a16:creationId xmlns:a16="http://schemas.microsoft.com/office/drawing/2014/main" id="{5FE990F5-624D-2489-0679-CCDC203D09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6" name="Group 25">
                <a:extLst>
                  <a:ext uri="{FF2B5EF4-FFF2-40B4-BE49-F238E27FC236}">
                    <a16:creationId xmlns:a16="http://schemas.microsoft.com/office/drawing/2014/main" id="{1D26EAC3-AF95-A798-DE78-30B470940A4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4FD1E2D4-1B5A-CAB1-8196-DF5819AA1F6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E672E405-8AD5-3FD0-83A5-D52B04BACA9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Freeform 28">
                  <a:extLst>
                    <a:ext uri="{FF2B5EF4-FFF2-40B4-BE49-F238E27FC236}">
                      <a16:creationId xmlns:a16="http://schemas.microsoft.com/office/drawing/2014/main" id="{4D462D70-ECC0-A377-F2B4-8A20F0313E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CEADF446-6C13-7E40-8E0B-D39F93C8598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377F5E66-DE77-9757-A8C1-5A18F4EBF416}"/>
                </a:ext>
              </a:extLst>
            </p:cNvPr>
            <p:cNvSpPr txBox="1"/>
            <p:nvPr/>
          </p:nvSpPr>
          <p:spPr>
            <a:xfrm>
              <a:off x="7270567" y="5778375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>
                  <a:solidFill>
                    <a:prstClr val="black"/>
                  </a:solidFill>
                  <a:latin typeface="Calibri"/>
                </a:rPr>
                <a:t>AT&amp;T</a:t>
              </a: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BF249FA6-DEB1-2650-CFE1-DE95C6368151}"/>
              </a:ext>
            </a:extLst>
          </p:cNvPr>
          <p:cNvGrpSpPr/>
          <p:nvPr/>
        </p:nvGrpSpPr>
        <p:grpSpPr>
          <a:xfrm>
            <a:off x="9150500" y="2243953"/>
            <a:ext cx="591681" cy="375090"/>
            <a:chOff x="7493876" y="2774731"/>
            <a:chExt cx="1481958" cy="894622"/>
          </a:xfrm>
        </p:grpSpPr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175BEAA8-BD9F-EBDC-9766-8522BE693B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A7A7EC87-44C9-116A-471D-69CCA4D9093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A2FCA963-FE5F-D240-D55E-3A0FCA5AF23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987FEC9A-9447-2D2E-8DB1-E2506EC292B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Freeform 37">
                <a:extLst>
                  <a:ext uri="{FF2B5EF4-FFF2-40B4-BE49-F238E27FC236}">
                    <a16:creationId xmlns:a16="http://schemas.microsoft.com/office/drawing/2014/main" id="{6139F4F8-C702-7D58-F30D-A10AA2626F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" name="Freeform 38">
                <a:extLst>
                  <a:ext uri="{FF2B5EF4-FFF2-40B4-BE49-F238E27FC236}">
                    <a16:creationId xmlns:a16="http://schemas.microsoft.com/office/drawing/2014/main" id="{2FCF6480-4659-79B0-BB8C-C89B5075BF6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E9047756-8022-C727-8023-5023F1BCB91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763178D9-FC16-38A5-5EE4-E80664740D47}"/>
              </a:ext>
            </a:extLst>
          </p:cNvPr>
          <p:cNvSpPr txBox="1"/>
          <p:nvPr/>
        </p:nvSpPr>
        <p:spPr>
          <a:xfrm>
            <a:off x="7916888" y="2077015"/>
            <a:ext cx="959750" cy="3447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srgbClr val="C00000"/>
                </a:solidFill>
                <a:latin typeface="Calibri"/>
              </a:rPr>
              <a:t>Verizon</a:t>
            </a:r>
            <a:endParaRPr lang="en-US" sz="1600" dirty="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BC3B4A02-33D0-2B92-BF9E-2B59A8F17A31}"/>
              </a:ext>
            </a:extLst>
          </p:cNvPr>
          <p:cNvGrpSpPr/>
          <p:nvPr/>
        </p:nvGrpSpPr>
        <p:grpSpPr>
          <a:xfrm>
            <a:off x="5545933" y="1247395"/>
            <a:ext cx="1874623" cy="1214848"/>
            <a:chOff x="9013371" y="2795450"/>
            <a:chExt cx="1874623" cy="1214848"/>
          </a:xfrm>
        </p:grpSpPr>
        <p:sp>
          <p:nvSpPr>
            <p:cNvPr id="53" name="Hexagon 52">
              <a:extLst>
                <a:ext uri="{FF2B5EF4-FFF2-40B4-BE49-F238E27FC236}">
                  <a16:creationId xmlns:a16="http://schemas.microsoft.com/office/drawing/2014/main" id="{9BE33FEC-21DE-B9A5-AE7F-BB4D0FFFC6B8}"/>
                </a:ext>
              </a:extLst>
            </p:cNvPr>
            <p:cNvSpPr/>
            <p:nvPr/>
          </p:nvSpPr>
          <p:spPr>
            <a:xfrm>
              <a:off x="9013371" y="2967390"/>
              <a:ext cx="1306286" cy="1042908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4" name="Straight Connector 53">
              <a:extLst>
                <a:ext uri="{FF2B5EF4-FFF2-40B4-BE49-F238E27FC236}">
                  <a16:creationId xmlns:a16="http://schemas.microsoft.com/office/drawing/2014/main" id="{A243F24C-74DF-FC88-640E-A4C95B5754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60584" y="3639030"/>
              <a:ext cx="927410" cy="0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DBA61E2B-53F4-413F-FFA4-339538ADEB28}"/>
                </a:ext>
              </a:extLst>
            </p:cNvPr>
            <p:cNvGrpSpPr/>
            <p:nvPr/>
          </p:nvGrpSpPr>
          <p:grpSpPr>
            <a:xfrm>
              <a:off x="9274627" y="2795450"/>
              <a:ext cx="810933" cy="985003"/>
              <a:chOff x="9236146" y="2789414"/>
              <a:chExt cx="888604" cy="1226172"/>
            </a:xfrm>
          </p:grpSpPr>
          <p:grpSp>
            <p:nvGrpSpPr>
              <p:cNvPr id="56" name="Group 55">
                <a:extLst>
                  <a:ext uri="{FF2B5EF4-FFF2-40B4-BE49-F238E27FC236}">
                    <a16:creationId xmlns:a16="http://schemas.microsoft.com/office/drawing/2014/main" id="{BE970726-C232-4A7E-539E-8C278E472217}"/>
                  </a:ext>
                </a:extLst>
              </p:cNvPr>
              <p:cNvGrpSpPr/>
              <p:nvPr/>
            </p:nvGrpSpPr>
            <p:grpSpPr>
              <a:xfrm>
                <a:off x="9236146" y="2789414"/>
                <a:ext cx="466245" cy="953439"/>
                <a:chOff x="6476205" y="1279015"/>
                <a:chExt cx="466245" cy="953439"/>
              </a:xfrm>
            </p:grpSpPr>
            <p:grpSp>
              <p:nvGrpSpPr>
                <p:cNvPr id="81" name="Group 817">
                  <a:extLst>
                    <a:ext uri="{FF2B5EF4-FFF2-40B4-BE49-F238E27FC236}">
                      <a16:creationId xmlns:a16="http://schemas.microsoft.com/office/drawing/2014/main" id="{9D3E93FF-15EB-1745-1343-D343ACFBBB2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76205" y="1279015"/>
                  <a:ext cx="466245" cy="434369"/>
                  <a:chOff x="2920" y="1424"/>
                  <a:chExt cx="326" cy="320"/>
                </a:xfrm>
              </p:grpSpPr>
              <p:sp>
                <p:nvSpPr>
                  <p:cNvPr id="98" name="Oval 818">
                    <a:extLst>
                      <a:ext uri="{FF2B5EF4-FFF2-40B4-BE49-F238E27FC236}">
                        <a16:creationId xmlns:a16="http://schemas.microsoft.com/office/drawing/2014/main" id="{3108393A-2A53-E6E7-8A5C-45B40F3667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20" y="1445"/>
                    <a:ext cx="326" cy="28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grpSp>
                <p:nvGrpSpPr>
                  <p:cNvPr id="99" name="Group 819">
                    <a:extLst>
                      <a:ext uri="{FF2B5EF4-FFF2-40B4-BE49-F238E27FC236}">
                        <a16:creationId xmlns:a16="http://schemas.microsoft.com/office/drawing/2014/main" id="{A2DA2255-E388-73BA-B405-91F0F69E18D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49" y="1424"/>
                    <a:ext cx="265" cy="280"/>
                    <a:chOff x="2949" y="1424"/>
                    <a:chExt cx="265" cy="280"/>
                  </a:xfrm>
                </p:grpSpPr>
                <p:sp>
                  <p:nvSpPr>
                    <p:cNvPr id="101" name="Oval 820">
                      <a:extLst>
                        <a:ext uri="{FF2B5EF4-FFF2-40B4-BE49-F238E27FC236}">
                          <a16:creationId xmlns:a16="http://schemas.microsoft.com/office/drawing/2014/main" id="{30ED0CE4-5553-2C88-AC99-D930448E159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30" y="1545"/>
                      <a:ext cx="107" cy="92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102" name="Oval 821">
                      <a:extLst>
                        <a:ext uri="{FF2B5EF4-FFF2-40B4-BE49-F238E27FC236}">
                          <a16:creationId xmlns:a16="http://schemas.microsoft.com/office/drawing/2014/main" id="{111676BE-BFD3-24BC-57C2-BC9204D3D8B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06" y="1525"/>
                      <a:ext cx="154" cy="131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103" name="Oval 822">
                      <a:extLst>
                        <a:ext uri="{FF2B5EF4-FFF2-40B4-BE49-F238E27FC236}">
                          <a16:creationId xmlns:a16="http://schemas.microsoft.com/office/drawing/2014/main" id="{0BA1DA16-03A9-0C73-5488-D257B65EBEB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83" y="1501"/>
                      <a:ext cx="203" cy="179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104" name="Oval 823">
                      <a:extLst>
                        <a:ext uri="{FF2B5EF4-FFF2-40B4-BE49-F238E27FC236}">
                          <a16:creationId xmlns:a16="http://schemas.microsoft.com/office/drawing/2014/main" id="{2D998ADE-29F2-9F56-D0D9-205EA91FCF7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49" y="1476"/>
                      <a:ext cx="265" cy="228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105" name="Freeform 824">
                      <a:extLst>
                        <a:ext uri="{FF2B5EF4-FFF2-40B4-BE49-F238E27FC236}">
                          <a16:creationId xmlns:a16="http://schemas.microsoft.com/office/drawing/2014/main" id="{44ECF292-D04E-3F85-B48F-202520332CD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V="1">
                      <a:off x="2987" y="1424"/>
                      <a:ext cx="205" cy="143"/>
                    </a:xfrm>
                    <a:custGeom>
                      <a:avLst/>
                      <a:gdLst>
                        <a:gd name="T0" fmla="*/ 0 w 1180"/>
                        <a:gd name="T1" fmla="*/ 0 h 956"/>
                        <a:gd name="T2" fmla="*/ 0 w 1180"/>
                        <a:gd name="T3" fmla="*/ 0 h 956"/>
                        <a:gd name="T4" fmla="*/ 0 w 1180"/>
                        <a:gd name="T5" fmla="*/ 0 h 956"/>
                        <a:gd name="T6" fmla="*/ 0 w 1180"/>
                        <a:gd name="T7" fmla="*/ 0 h 956"/>
                        <a:gd name="T8" fmla="*/ 0 w 1180"/>
                        <a:gd name="T9" fmla="*/ 0 h 956"/>
                        <a:gd name="T10" fmla="*/ 0 w 1180"/>
                        <a:gd name="T11" fmla="*/ 0 h 956"/>
                        <a:gd name="T12" fmla="*/ 0 w 1180"/>
                        <a:gd name="T13" fmla="*/ 0 h 956"/>
                        <a:gd name="T14" fmla="*/ 0 w 1180"/>
                        <a:gd name="T15" fmla="*/ 0 h 956"/>
                        <a:gd name="T16" fmla="*/ 0 w 1180"/>
                        <a:gd name="T17" fmla="*/ 0 h 956"/>
                        <a:gd name="T18" fmla="*/ 0 w 1180"/>
                        <a:gd name="T19" fmla="*/ 0 h 95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0" t="0" r="r" b="b"/>
                      <a:pathLst>
                        <a:path w="1180" h="956">
                          <a:moveTo>
                            <a:pt x="499" y="7"/>
                          </a:moveTo>
                          <a:lnTo>
                            <a:pt x="0" y="780"/>
                          </a:lnTo>
                          <a:lnTo>
                            <a:pt x="134" y="885"/>
                          </a:lnTo>
                          <a:lnTo>
                            <a:pt x="366" y="920"/>
                          </a:lnTo>
                          <a:lnTo>
                            <a:pt x="534" y="956"/>
                          </a:lnTo>
                          <a:lnTo>
                            <a:pt x="829" y="949"/>
                          </a:lnTo>
                          <a:lnTo>
                            <a:pt x="1096" y="850"/>
                          </a:lnTo>
                          <a:lnTo>
                            <a:pt x="1180" y="801"/>
                          </a:lnTo>
                          <a:lnTo>
                            <a:pt x="668" y="0"/>
                          </a:lnTo>
                          <a:lnTo>
                            <a:pt x="499" y="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19050" cmpd="sng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</p:grpSp>
              <p:sp>
                <p:nvSpPr>
                  <p:cNvPr id="100" name="Freeform 825">
                    <a:extLst>
                      <a:ext uri="{FF2B5EF4-FFF2-40B4-BE49-F238E27FC236}">
                        <a16:creationId xmlns:a16="http://schemas.microsoft.com/office/drawing/2014/main" id="{75FD817C-D5FA-0E9A-878C-69FB7DD20D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95" y="1615"/>
                    <a:ext cx="178" cy="129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9CE0FA"/>
                  </a:solidFill>
                  <a:ln w="19050" cmpd="sng">
                    <a:noFill/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82" name="Group 398">
                  <a:extLst>
                    <a:ext uri="{FF2B5EF4-FFF2-40B4-BE49-F238E27FC236}">
                      <a16:creationId xmlns:a16="http://schemas.microsoft.com/office/drawing/2014/main" id="{6635C6B2-4C36-60E3-FAF7-D32F8064EA6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527789" y="1518577"/>
                  <a:ext cx="375668" cy="713877"/>
                  <a:chOff x="3130" y="3288"/>
                  <a:chExt cx="410" cy="742"/>
                </a:xfrm>
              </p:grpSpPr>
              <p:sp>
                <p:nvSpPr>
                  <p:cNvPr id="83" name="Line 270">
                    <a:extLst>
                      <a:ext uri="{FF2B5EF4-FFF2-40B4-BE49-F238E27FC236}">
                        <a16:creationId xmlns:a16="http://schemas.microsoft.com/office/drawing/2014/main" id="{0D49C89B-A671-6D2E-EC6D-64B586B0BDA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30" y="3288"/>
                    <a:ext cx="205" cy="67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84" name="Line 271">
                    <a:extLst>
                      <a:ext uri="{FF2B5EF4-FFF2-40B4-BE49-F238E27FC236}">
                        <a16:creationId xmlns:a16="http://schemas.microsoft.com/office/drawing/2014/main" id="{5503A5B7-DC36-8B01-E981-FA7F457690B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288"/>
                    <a:ext cx="205" cy="669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85" name="Line 272">
                    <a:extLst>
                      <a:ext uri="{FF2B5EF4-FFF2-40B4-BE49-F238E27FC236}">
                        <a16:creationId xmlns:a16="http://schemas.microsoft.com/office/drawing/2014/main" id="{E64B0CA4-584C-6B40-C1E1-00ED1F1AD4D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30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86" name="Line 273">
                    <a:extLst>
                      <a:ext uri="{FF2B5EF4-FFF2-40B4-BE49-F238E27FC236}">
                        <a16:creationId xmlns:a16="http://schemas.microsoft.com/office/drawing/2014/main" id="{0B2090FA-E637-B7D0-E898-94806C1FB06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35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87" name="Line 274">
                    <a:extLst>
                      <a:ext uri="{FF2B5EF4-FFF2-40B4-BE49-F238E27FC236}">
                        <a16:creationId xmlns:a16="http://schemas.microsoft.com/office/drawing/2014/main" id="{EF97533C-ADD9-CE4D-ACFE-CA23F1C18BB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303"/>
                    <a:ext cx="0" cy="727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88" name="Line 275">
                    <a:extLst>
                      <a:ext uri="{FF2B5EF4-FFF2-40B4-BE49-F238E27FC236}">
                        <a16:creationId xmlns:a16="http://schemas.microsoft.com/office/drawing/2014/main" id="{B5BAA7BB-1976-1E2F-5DA5-FE1CA1A758E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30" y="3888"/>
                    <a:ext cx="205" cy="7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89" name="Line 276">
                    <a:extLst>
                      <a:ext uri="{FF2B5EF4-FFF2-40B4-BE49-F238E27FC236}">
                        <a16:creationId xmlns:a16="http://schemas.microsoft.com/office/drawing/2014/main" id="{444699F9-B48D-15D4-23D9-8919008D384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35" y="3888"/>
                    <a:ext cx="205" cy="69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" name="Line 277">
                    <a:extLst>
                      <a:ext uri="{FF2B5EF4-FFF2-40B4-BE49-F238E27FC236}">
                        <a16:creationId xmlns:a16="http://schemas.microsoft.com/office/drawing/2014/main" id="{DC45AD9D-34DC-8753-FF84-3E5D16D70E7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17" y="3668"/>
                    <a:ext cx="118" cy="5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1" name="Line 278">
                    <a:extLst>
                      <a:ext uri="{FF2B5EF4-FFF2-40B4-BE49-F238E27FC236}">
                        <a16:creationId xmlns:a16="http://schemas.microsoft.com/office/drawing/2014/main" id="{A6EFBE76-50F5-D255-8080-A4CB4854284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668"/>
                    <a:ext cx="124" cy="5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2" name="Line 279">
                    <a:extLst>
                      <a:ext uri="{FF2B5EF4-FFF2-40B4-BE49-F238E27FC236}">
                        <a16:creationId xmlns:a16="http://schemas.microsoft.com/office/drawing/2014/main" id="{38EB70A6-A359-FD07-412B-C97D87AC970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8" y="3766"/>
                    <a:ext cx="152" cy="7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3" name="Line 280">
                    <a:extLst>
                      <a:ext uri="{FF2B5EF4-FFF2-40B4-BE49-F238E27FC236}">
                        <a16:creationId xmlns:a16="http://schemas.microsoft.com/office/drawing/2014/main" id="{4D012951-971F-2F40-DD31-5687EE78C6B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781"/>
                    <a:ext cx="153" cy="6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4" name="Line 281">
                    <a:extLst>
                      <a:ext uri="{FF2B5EF4-FFF2-40B4-BE49-F238E27FC236}">
                        <a16:creationId xmlns:a16="http://schemas.microsoft.com/office/drawing/2014/main" id="{22B65446-0ED7-1FEF-6413-6F777CA68F9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567"/>
                    <a:ext cx="78" cy="27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5" name="Line 282">
                    <a:extLst>
                      <a:ext uri="{FF2B5EF4-FFF2-40B4-BE49-F238E27FC236}">
                        <a16:creationId xmlns:a16="http://schemas.microsoft.com/office/drawing/2014/main" id="{B120BAB6-3E56-53DE-263C-76F629754BE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428"/>
                    <a:ext cx="49" cy="21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6" name="Line 283">
                    <a:extLst>
                      <a:ext uri="{FF2B5EF4-FFF2-40B4-BE49-F238E27FC236}">
                        <a16:creationId xmlns:a16="http://schemas.microsoft.com/office/drawing/2014/main" id="{CD6CFA24-FAD7-1C04-3D7C-39D39CE9DF4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47" y="3558"/>
                    <a:ext cx="95" cy="3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7" name="Line 284">
                    <a:extLst>
                      <a:ext uri="{FF2B5EF4-FFF2-40B4-BE49-F238E27FC236}">
                        <a16:creationId xmlns:a16="http://schemas.microsoft.com/office/drawing/2014/main" id="{F0BC4932-468B-205D-C172-0329EEE79D6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89" y="3422"/>
                    <a:ext cx="55" cy="3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57" name="Group 56">
                <a:extLst>
                  <a:ext uri="{FF2B5EF4-FFF2-40B4-BE49-F238E27FC236}">
                    <a16:creationId xmlns:a16="http://schemas.microsoft.com/office/drawing/2014/main" id="{2B0D3944-60E2-54F1-B574-770359F816B0}"/>
                  </a:ext>
                </a:extLst>
              </p:cNvPr>
              <p:cNvGrpSpPr/>
              <p:nvPr/>
            </p:nvGrpSpPr>
            <p:grpSpPr>
              <a:xfrm>
                <a:off x="9357602" y="3598288"/>
                <a:ext cx="767148" cy="417298"/>
                <a:chOff x="1503784" y="3006600"/>
                <a:chExt cx="1771786" cy="957087"/>
              </a:xfrm>
            </p:grpSpPr>
            <p:grpSp>
              <p:nvGrpSpPr>
                <p:cNvPr id="58" name="Group 57">
                  <a:extLst>
                    <a:ext uri="{FF2B5EF4-FFF2-40B4-BE49-F238E27FC236}">
                      <a16:creationId xmlns:a16="http://schemas.microsoft.com/office/drawing/2014/main" id="{61820DB9-B61E-F939-4D77-B300FA546875}"/>
                    </a:ext>
                  </a:extLst>
                </p:cNvPr>
                <p:cNvGrpSpPr/>
                <p:nvPr/>
              </p:nvGrpSpPr>
              <p:grpSpPr>
                <a:xfrm>
                  <a:off x="1503784" y="3006600"/>
                  <a:ext cx="1771786" cy="957087"/>
                  <a:chOff x="1465684" y="2997075"/>
                  <a:chExt cx="1771786" cy="957087"/>
                </a:xfrm>
              </p:grpSpPr>
              <p:sp>
                <p:nvSpPr>
                  <p:cNvPr id="79" name="Freeform 78">
                    <a:extLst>
                      <a:ext uri="{FF2B5EF4-FFF2-40B4-BE49-F238E27FC236}">
                        <a16:creationId xmlns:a16="http://schemas.microsoft.com/office/drawing/2014/main" id="{559055FE-F82D-90D4-176F-AA792861034F}"/>
                      </a:ext>
                    </a:extLst>
                  </p:cNvPr>
                  <p:cNvSpPr/>
                  <p:nvPr/>
                </p:nvSpPr>
                <p:spPr>
                  <a:xfrm>
                    <a:off x="1465684" y="3328365"/>
                    <a:ext cx="1771786" cy="625797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80" name="Oval 79">
                    <a:extLst>
                      <a:ext uri="{FF2B5EF4-FFF2-40B4-BE49-F238E27FC236}">
                        <a16:creationId xmlns:a16="http://schemas.microsoft.com/office/drawing/2014/main" id="{F0EC094B-3D4A-4735-2A34-95810C805D89}"/>
                      </a:ext>
                    </a:extLst>
                  </p:cNvPr>
                  <p:cNvSpPr/>
                  <p:nvPr/>
                </p:nvSpPr>
                <p:spPr>
                  <a:xfrm>
                    <a:off x="1466704" y="2997075"/>
                    <a:ext cx="1769640" cy="619577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</p:grpSp>
            <p:grpSp>
              <p:nvGrpSpPr>
                <p:cNvPr id="59" name="Group 58">
                  <a:extLst>
                    <a:ext uri="{FF2B5EF4-FFF2-40B4-BE49-F238E27FC236}">
                      <a16:creationId xmlns:a16="http://schemas.microsoft.com/office/drawing/2014/main" id="{1D652569-5F2E-5B82-8372-C73B312CADBB}"/>
                    </a:ext>
                  </a:extLst>
                </p:cNvPr>
                <p:cNvGrpSpPr/>
                <p:nvPr/>
              </p:nvGrpSpPr>
              <p:grpSpPr>
                <a:xfrm>
                  <a:off x="1977616" y="3038475"/>
                  <a:ext cx="768409" cy="553944"/>
                  <a:chOff x="1968091" y="3022600"/>
                  <a:chExt cx="768409" cy="553944"/>
                </a:xfrm>
              </p:grpSpPr>
              <p:grpSp>
                <p:nvGrpSpPr>
                  <p:cNvPr id="60" name="Group 59">
                    <a:extLst>
                      <a:ext uri="{FF2B5EF4-FFF2-40B4-BE49-F238E27FC236}">
                        <a16:creationId xmlns:a16="http://schemas.microsoft.com/office/drawing/2014/main" id="{86F5FC4C-C384-E4EF-F362-33CFB8BECF7C}"/>
                      </a:ext>
                    </a:extLst>
                  </p:cNvPr>
                  <p:cNvGrpSpPr/>
                  <p:nvPr/>
                </p:nvGrpSpPr>
                <p:grpSpPr>
                  <a:xfrm>
                    <a:off x="2032000" y="3022600"/>
                    <a:ext cx="257175" cy="544419"/>
                    <a:chOff x="2441575" y="2479675"/>
                    <a:chExt cx="765175" cy="1028347"/>
                  </a:xfrm>
                </p:grpSpPr>
                <p:sp>
                  <p:nvSpPr>
                    <p:cNvPr id="77" name="Parallelogram 76">
                      <a:extLst>
                        <a:ext uri="{FF2B5EF4-FFF2-40B4-BE49-F238E27FC236}">
                          <a16:creationId xmlns:a16="http://schemas.microsoft.com/office/drawing/2014/main" id="{40EF4744-809F-CF5E-D9C3-896ADF91CA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441575" y="2479675"/>
                      <a:ext cx="765175" cy="1025525"/>
                    </a:xfrm>
                    <a:prstGeom prst="parallelogram">
                      <a:avLst>
                        <a:gd name="adj" fmla="val 62205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78" name="Parallelogram 77">
                      <a:extLst>
                        <a:ext uri="{FF2B5EF4-FFF2-40B4-BE49-F238E27FC236}">
                          <a16:creationId xmlns:a16="http://schemas.microsoft.com/office/drawing/2014/main" id="{AF7FB79F-F408-98D0-5EC6-962B4D7146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71751" y="2558697"/>
                      <a:ext cx="603250" cy="949325"/>
                    </a:xfrm>
                    <a:prstGeom prst="parallelogram">
                      <a:avLst>
                        <a:gd name="adj" fmla="val 72206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grpSp>
                <p:nvGrpSpPr>
                  <p:cNvPr id="61" name="Group 60">
                    <a:extLst>
                      <a:ext uri="{FF2B5EF4-FFF2-40B4-BE49-F238E27FC236}">
                        <a16:creationId xmlns:a16="http://schemas.microsoft.com/office/drawing/2014/main" id="{1EABD0BC-9127-9630-8849-34B71B4E8D06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2441575" y="3032125"/>
                    <a:ext cx="257175" cy="544419"/>
                    <a:chOff x="2441575" y="2479675"/>
                    <a:chExt cx="765175" cy="1028347"/>
                  </a:xfrm>
                </p:grpSpPr>
                <p:sp>
                  <p:nvSpPr>
                    <p:cNvPr id="75" name="Parallelogram 74">
                      <a:extLst>
                        <a:ext uri="{FF2B5EF4-FFF2-40B4-BE49-F238E27FC236}">
                          <a16:creationId xmlns:a16="http://schemas.microsoft.com/office/drawing/2014/main" id="{4EA4F608-D518-8BE7-7B4F-CAD2E7A694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441575" y="2479675"/>
                      <a:ext cx="765175" cy="1025525"/>
                    </a:xfrm>
                    <a:prstGeom prst="parallelogram">
                      <a:avLst>
                        <a:gd name="adj" fmla="val 62205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76" name="Parallelogram 75">
                      <a:extLst>
                        <a:ext uri="{FF2B5EF4-FFF2-40B4-BE49-F238E27FC236}">
                          <a16:creationId xmlns:a16="http://schemas.microsoft.com/office/drawing/2014/main" id="{722969F9-04D5-AC9A-5731-93B11B64D5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71751" y="2558697"/>
                      <a:ext cx="603250" cy="949325"/>
                    </a:xfrm>
                    <a:prstGeom prst="parallelogram">
                      <a:avLst>
                        <a:gd name="adj" fmla="val 72206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sp>
                <p:nvSpPr>
                  <p:cNvPr id="62" name="Parallelogram 61">
                    <a:extLst>
                      <a:ext uri="{FF2B5EF4-FFF2-40B4-BE49-F238E27FC236}">
                        <a16:creationId xmlns:a16="http://schemas.microsoft.com/office/drawing/2014/main" id="{589AF8A9-7CC2-0016-0D98-BB8ED92F11AA}"/>
                      </a:ext>
                    </a:extLst>
                  </p:cNvPr>
                  <p:cNvSpPr/>
                  <p:nvPr/>
                </p:nvSpPr>
                <p:spPr>
                  <a:xfrm flipV="1">
                    <a:off x="2057400" y="3130550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" name="Parallelogram 62">
                    <a:extLst>
                      <a:ext uri="{FF2B5EF4-FFF2-40B4-BE49-F238E27FC236}">
                        <a16:creationId xmlns:a16="http://schemas.microsoft.com/office/drawing/2014/main" id="{6E351886-CF63-1597-4393-5CF0B2000292}"/>
                      </a:ext>
                    </a:extLst>
                  </p:cNvPr>
                  <p:cNvSpPr/>
                  <p:nvPr/>
                </p:nvSpPr>
                <p:spPr>
                  <a:xfrm rot="17056647">
                    <a:off x="2079626" y="3187701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4" name="Parallelogram 63">
                    <a:extLst>
                      <a:ext uri="{FF2B5EF4-FFF2-40B4-BE49-F238E27FC236}">
                        <a16:creationId xmlns:a16="http://schemas.microsoft.com/office/drawing/2014/main" id="{B1D5E73C-0052-543F-8C97-C38FDC17285A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90347" y="3141540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5" name="Parallelogram 64">
                    <a:extLst>
                      <a:ext uri="{FF2B5EF4-FFF2-40B4-BE49-F238E27FC236}">
                        <a16:creationId xmlns:a16="http://schemas.microsoft.com/office/drawing/2014/main" id="{E8F4299D-AD6F-3F78-FC6E-6A346F1F2677}"/>
                      </a:ext>
                    </a:extLst>
                  </p:cNvPr>
                  <p:cNvSpPr/>
                  <p:nvPr/>
                </p:nvSpPr>
                <p:spPr>
                  <a:xfrm>
                    <a:off x="2032000" y="3162300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6" name="Parallelogram 65">
                    <a:extLst>
                      <a:ext uri="{FF2B5EF4-FFF2-40B4-BE49-F238E27FC236}">
                        <a16:creationId xmlns:a16="http://schemas.microsoft.com/office/drawing/2014/main" id="{5E2AF400-E51C-8CD1-7071-8B403413A713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627741" y="3146398"/>
                    <a:ext cx="9519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7" name="Parallelogram 66">
                    <a:extLst>
                      <a:ext uri="{FF2B5EF4-FFF2-40B4-BE49-F238E27FC236}">
                        <a16:creationId xmlns:a16="http://schemas.microsoft.com/office/drawing/2014/main" id="{FFCC51CA-4956-9699-AAED-20986B78C3E3}"/>
                      </a:ext>
                    </a:extLst>
                  </p:cNvPr>
                  <p:cNvSpPr/>
                  <p:nvPr/>
                </p:nvSpPr>
                <p:spPr>
                  <a:xfrm rot="4492456">
                    <a:off x="2397126" y="3197226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grpSp>
                <p:nvGrpSpPr>
                  <p:cNvPr id="68" name="Group 67">
                    <a:extLst>
                      <a:ext uri="{FF2B5EF4-FFF2-40B4-BE49-F238E27FC236}">
                        <a16:creationId xmlns:a16="http://schemas.microsoft.com/office/drawing/2014/main" id="{0606A9E7-5962-39E8-3B54-1AB7501B79DA}"/>
                      </a:ext>
                    </a:extLst>
                  </p:cNvPr>
                  <p:cNvGrpSpPr/>
                  <p:nvPr/>
                </p:nvGrpSpPr>
                <p:grpSpPr>
                  <a:xfrm>
                    <a:off x="1968091" y="3322545"/>
                    <a:ext cx="768409" cy="96354"/>
                    <a:chOff x="1968092" y="3319370"/>
                    <a:chExt cx="677104" cy="96354"/>
                  </a:xfrm>
                </p:grpSpPr>
                <p:sp>
                  <p:nvSpPr>
                    <p:cNvPr id="71" name="Parallelogram 70">
                      <a:extLst>
                        <a:ext uri="{FF2B5EF4-FFF2-40B4-BE49-F238E27FC236}">
                          <a16:creationId xmlns:a16="http://schemas.microsoft.com/office/drawing/2014/main" id="{B143D489-6077-14BF-6434-6EFEC14F2420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2012950" y="3330575"/>
                      <a:ext cx="625475" cy="60324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72" name="Parallelogram 71">
                      <a:extLst>
                        <a:ext uri="{FF2B5EF4-FFF2-40B4-BE49-F238E27FC236}">
                          <a16:creationId xmlns:a16="http://schemas.microsoft.com/office/drawing/2014/main" id="{58765E6D-50FD-F7CA-6F93-CBD2AD37CA8C}"/>
                        </a:ext>
                      </a:extLst>
                    </p:cNvPr>
                    <p:cNvSpPr/>
                    <p:nvPr/>
                  </p:nvSpPr>
                  <p:spPr>
                    <a:xfrm rot="17384936" flipV="1">
                      <a:off x="1945897" y="3341565"/>
                      <a:ext cx="95195" cy="50805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73" name="Parallelogram 72">
                      <a:extLst>
                        <a:ext uri="{FF2B5EF4-FFF2-40B4-BE49-F238E27FC236}">
                          <a16:creationId xmlns:a16="http://schemas.microsoft.com/office/drawing/2014/main" id="{8DDC56B2-25C5-3ECA-571A-0F63F5FC9A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987550" y="3362325"/>
                      <a:ext cx="650875" cy="45719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74" name="Parallelogram 73">
                      <a:extLst>
                        <a:ext uri="{FF2B5EF4-FFF2-40B4-BE49-F238E27FC236}">
                          <a16:creationId xmlns:a16="http://schemas.microsoft.com/office/drawing/2014/main" id="{8303047E-7D1E-BF47-4F3B-F3917EE08E7E}"/>
                        </a:ext>
                      </a:extLst>
                    </p:cNvPr>
                    <p:cNvSpPr/>
                    <p:nvPr/>
                  </p:nvSpPr>
                  <p:spPr>
                    <a:xfrm rot="4215064" flipH="1" flipV="1">
                      <a:off x="2577455" y="3347983"/>
                      <a:ext cx="95195" cy="40287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sp>
                <p:nvSpPr>
                  <p:cNvPr id="69" name="Parallelogram 68">
                    <a:extLst>
                      <a:ext uri="{FF2B5EF4-FFF2-40B4-BE49-F238E27FC236}">
                        <a16:creationId xmlns:a16="http://schemas.microsoft.com/office/drawing/2014/main" id="{A9E1B568-8987-0900-3BC5-8A343E356951}"/>
                      </a:ext>
                    </a:extLst>
                  </p:cNvPr>
                  <p:cNvSpPr/>
                  <p:nvPr/>
                </p:nvSpPr>
                <p:spPr>
                  <a:xfrm rot="4389628">
                    <a:off x="2495482" y="3370576"/>
                    <a:ext cx="160883" cy="55150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0" name="Parallelogram 69">
                    <a:extLst>
                      <a:ext uri="{FF2B5EF4-FFF2-40B4-BE49-F238E27FC236}">
                        <a16:creationId xmlns:a16="http://schemas.microsoft.com/office/drawing/2014/main" id="{2830B4B8-412A-C00B-67C1-E076CCEB390E}"/>
                      </a:ext>
                    </a:extLst>
                  </p:cNvPr>
                  <p:cNvSpPr/>
                  <p:nvPr/>
                </p:nvSpPr>
                <p:spPr>
                  <a:xfrm rot="17068257">
                    <a:off x="2025651" y="3362326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</p:grpSp>
        </p:grpSp>
      </p:grpSp>
      <p:grpSp>
        <p:nvGrpSpPr>
          <p:cNvPr id="253" name="Group 252">
            <a:extLst>
              <a:ext uri="{FF2B5EF4-FFF2-40B4-BE49-F238E27FC236}">
                <a16:creationId xmlns:a16="http://schemas.microsoft.com/office/drawing/2014/main" id="{CBD7B1B3-AA7A-59F9-2322-103DB07C5695}"/>
              </a:ext>
            </a:extLst>
          </p:cNvPr>
          <p:cNvGrpSpPr/>
          <p:nvPr/>
        </p:nvGrpSpPr>
        <p:grpSpPr>
          <a:xfrm>
            <a:off x="8343329" y="4589018"/>
            <a:ext cx="719669" cy="694685"/>
            <a:chOff x="9493249" y="5053913"/>
            <a:chExt cx="719669" cy="694685"/>
          </a:xfrm>
        </p:grpSpPr>
        <p:sp>
          <p:nvSpPr>
            <p:cNvPr id="254" name="Hexagon 253">
              <a:extLst>
                <a:ext uri="{FF2B5EF4-FFF2-40B4-BE49-F238E27FC236}">
                  <a16:creationId xmlns:a16="http://schemas.microsoft.com/office/drawing/2014/main" id="{894EC751-BEFE-5D4D-3651-94353BE622D3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5" name="Oval 818">
              <a:extLst>
                <a:ext uri="{FF2B5EF4-FFF2-40B4-BE49-F238E27FC236}">
                  <a16:creationId xmlns:a16="http://schemas.microsoft.com/office/drawing/2014/main" id="{3D739C41-B591-87B8-C337-E29602B356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256" name="Group 819">
              <a:extLst>
                <a:ext uri="{FF2B5EF4-FFF2-40B4-BE49-F238E27FC236}">
                  <a16:creationId xmlns:a16="http://schemas.microsoft.com/office/drawing/2014/main" id="{F6519420-E096-4D20-9BC6-F11BDC2E2C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297" name="Oval 820">
                <a:extLst>
                  <a:ext uri="{FF2B5EF4-FFF2-40B4-BE49-F238E27FC236}">
                    <a16:creationId xmlns:a16="http://schemas.microsoft.com/office/drawing/2014/main" id="{31A00702-818B-A7A2-980B-561D923BB5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98" name="Oval 821">
                <a:extLst>
                  <a:ext uri="{FF2B5EF4-FFF2-40B4-BE49-F238E27FC236}">
                    <a16:creationId xmlns:a16="http://schemas.microsoft.com/office/drawing/2014/main" id="{EC15824F-402B-0CED-D644-49F5CEF899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99" name="Oval 822">
                <a:extLst>
                  <a:ext uri="{FF2B5EF4-FFF2-40B4-BE49-F238E27FC236}">
                    <a16:creationId xmlns:a16="http://schemas.microsoft.com/office/drawing/2014/main" id="{C295B1C8-56F8-B346-8523-001E58B0BD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300" name="Oval 823">
                <a:extLst>
                  <a:ext uri="{FF2B5EF4-FFF2-40B4-BE49-F238E27FC236}">
                    <a16:creationId xmlns:a16="http://schemas.microsoft.com/office/drawing/2014/main" id="{AAE86481-64F1-9CC7-2C5C-2D813178BF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301" name="Freeform 824">
                <a:extLst>
                  <a:ext uri="{FF2B5EF4-FFF2-40B4-BE49-F238E27FC236}">
                    <a16:creationId xmlns:a16="http://schemas.microsoft.com/office/drawing/2014/main" id="{10C8ED28-5349-D937-B3AE-8997CDF8A13E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257" name="Freeform 825">
              <a:extLst>
                <a:ext uri="{FF2B5EF4-FFF2-40B4-BE49-F238E27FC236}">
                  <a16:creationId xmlns:a16="http://schemas.microsoft.com/office/drawing/2014/main" id="{746E256E-7BA8-7616-636A-D9570F930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" name="Line 270">
              <a:extLst>
                <a:ext uri="{FF2B5EF4-FFF2-40B4-BE49-F238E27FC236}">
                  <a16:creationId xmlns:a16="http://schemas.microsoft.com/office/drawing/2014/main" id="{2E07B33B-DB3B-6609-FAFF-CD2FB6FEFC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9" name="Line 271">
              <a:extLst>
                <a:ext uri="{FF2B5EF4-FFF2-40B4-BE49-F238E27FC236}">
                  <a16:creationId xmlns:a16="http://schemas.microsoft.com/office/drawing/2014/main" id="{00459077-87A7-D4B3-C86A-53F02BEAA7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0" name="Line 272">
              <a:extLst>
                <a:ext uri="{FF2B5EF4-FFF2-40B4-BE49-F238E27FC236}">
                  <a16:creationId xmlns:a16="http://schemas.microsoft.com/office/drawing/2014/main" id="{822E7F76-9DD6-1A8B-4AC1-34CEBFF434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1" name="Line 273">
              <a:extLst>
                <a:ext uri="{FF2B5EF4-FFF2-40B4-BE49-F238E27FC236}">
                  <a16:creationId xmlns:a16="http://schemas.microsoft.com/office/drawing/2014/main" id="{D9A130C9-AD63-384A-34B9-3623982F99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2" name="Line 274">
              <a:extLst>
                <a:ext uri="{FF2B5EF4-FFF2-40B4-BE49-F238E27FC236}">
                  <a16:creationId xmlns:a16="http://schemas.microsoft.com/office/drawing/2014/main" id="{E48FB9D4-5DCD-D450-A25E-95FDB8BB42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3" name="Line 275">
              <a:extLst>
                <a:ext uri="{FF2B5EF4-FFF2-40B4-BE49-F238E27FC236}">
                  <a16:creationId xmlns:a16="http://schemas.microsoft.com/office/drawing/2014/main" id="{326EEFAB-5CAE-3642-EEA5-AACC833490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4" name="Line 276">
              <a:extLst>
                <a:ext uri="{FF2B5EF4-FFF2-40B4-BE49-F238E27FC236}">
                  <a16:creationId xmlns:a16="http://schemas.microsoft.com/office/drawing/2014/main" id="{0D199B9D-F66B-ACBB-8144-C9D9BD96F8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5" name="Line 277">
              <a:extLst>
                <a:ext uri="{FF2B5EF4-FFF2-40B4-BE49-F238E27FC236}">
                  <a16:creationId xmlns:a16="http://schemas.microsoft.com/office/drawing/2014/main" id="{95A1CA38-5A2D-9EF6-08F8-4F1D9AE7A7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6" name="Line 278">
              <a:extLst>
                <a:ext uri="{FF2B5EF4-FFF2-40B4-BE49-F238E27FC236}">
                  <a16:creationId xmlns:a16="http://schemas.microsoft.com/office/drawing/2014/main" id="{82E40494-7A26-3684-3C3E-8E178C5915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7" name="Line 279">
              <a:extLst>
                <a:ext uri="{FF2B5EF4-FFF2-40B4-BE49-F238E27FC236}">
                  <a16:creationId xmlns:a16="http://schemas.microsoft.com/office/drawing/2014/main" id="{C7BBFE60-47D1-6BD0-CF80-78424D0BF5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8" name="Line 280">
              <a:extLst>
                <a:ext uri="{FF2B5EF4-FFF2-40B4-BE49-F238E27FC236}">
                  <a16:creationId xmlns:a16="http://schemas.microsoft.com/office/drawing/2014/main" id="{4E19275C-CE16-189C-000C-061BDDC5F4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9" name="Line 281">
              <a:extLst>
                <a:ext uri="{FF2B5EF4-FFF2-40B4-BE49-F238E27FC236}">
                  <a16:creationId xmlns:a16="http://schemas.microsoft.com/office/drawing/2014/main" id="{25395803-2095-1511-B9B4-ED09DC489B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0" name="Line 282">
              <a:extLst>
                <a:ext uri="{FF2B5EF4-FFF2-40B4-BE49-F238E27FC236}">
                  <a16:creationId xmlns:a16="http://schemas.microsoft.com/office/drawing/2014/main" id="{E2FD6F1B-1512-7E31-DE13-29B59A7664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1" name="Line 283">
              <a:extLst>
                <a:ext uri="{FF2B5EF4-FFF2-40B4-BE49-F238E27FC236}">
                  <a16:creationId xmlns:a16="http://schemas.microsoft.com/office/drawing/2014/main" id="{436271D7-3327-231F-7AFC-784AAA2A91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2" name="Line 284">
              <a:extLst>
                <a:ext uri="{FF2B5EF4-FFF2-40B4-BE49-F238E27FC236}">
                  <a16:creationId xmlns:a16="http://schemas.microsoft.com/office/drawing/2014/main" id="{7B6A4E01-8F7A-727C-89ED-8BD05A5FB8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73" name="Group 272">
              <a:extLst>
                <a:ext uri="{FF2B5EF4-FFF2-40B4-BE49-F238E27FC236}">
                  <a16:creationId xmlns:a16="http://schemas.microsoft.com/office/drawing/2014/main" id="{CC7FC059-CA2F-3C0F-FB84-BFC091381217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274" name="Group 273">
                <a:extLst>
                  <a:ext uri="{FF2B5EF4-FFF2-40B4-BE49-F238E27FC236}">
                    <a16:creationId xmlns:a16="http://schemas.microsoft.com/office/drawing/2014/main" id="{98102F05-1A27-7341-6B0B-38297DEAFEB1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295" name="Freeform 294">
                  <a:extLst>
                    <a:ext uri="{FF2B5EF4-FFF2-40B4-BE49-F238E27FC236}">
                      <a16:creationId xmlns:a16="http://schemas.microsoft.com/office/drawing/2014/main" id="{8AB40953-EA68-D2A2-EB54-B3F6A8DE58BE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96" name="Oval 295">
                  <a:extLst>
                    <a:ext uri="{FF2B5EF4-FFF2-40B4-BE49-F238E27FC236}">
                      <a16:creationId xmlns:a16="http://schemas.microsoft.com/office/drawing/2014/main" id="{47B7F251-0B94-2233-F74B-1669F988DC4F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275" name="Group 274">
                <a:extLst>
                  <a:ext uri="{FF2B5EF4-FFF2-40B4-BE49-F238E27FC236}">
                    <a16:creationId xmlns:a16="http://schemas.microsoft.com/office/drawing/2014/main" id="{5BCE23E5-561E-8B07-FD16-E41CC27215B8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276" name="Group 275">
                  <a:extLst>
                    <a:ext uri="{FF2B5EF4-FFF2-40B4-BE49-F238E27FC236}">
                      <a16:creationId xmlns:a16="http://schemas.microsoft.com/office/drawing/2014/main" id="{DF1B479A-E70E-405B-4CD7-691375BD3F31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93" name="Parallelogram 292">
                    <a:extLst>
                      <a:ext uri="{FF2B5EF4-FFF2-40B4-BE49-F238E27FC236}">
                        <a16:creationId xmlns:a16="http://schemas.microsoft.com/office/drawing/2014/main" id="{5CB6D6BA-99B3-7859-224E-C64EB33D9DBE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94" name="Parallelogram 293">
                    <a:extLst>
                      <a:ext uri="{FF2B5EF4-FFF2-40B4-BE49-F238E27FC236}">
                        <a16:creationId xmlns:a16="http://schemas.microsoft.com/office/drawing/2014/main" id="{75FEB7E3-9659-B518-0167-C23B21763A39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277" name="Group 276">
                  <a:extLst>
                    <a:ext uri="{FF2B5EF4-FFF2-40B4-BE49-F238E27FC236}">
                      <a16:creationId xmlns:a16="http://schemas.microsoft.com/office/drawing/2014/main" id="{76B4D284-8ECD-2226-D0F8-EA0A3E78395C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91" name="Parallelogram 290">
                    <a:extLst>
                      <a:ext uri="{FF2B5EF4-FFF2-40B4-BE49-F238E27FC236}">
                        <a16:creationId xmlns:a16="http://schemas.microsoft.com/office/drawing/2014/main" id="{E72DC062-0AB9-B4A5-DA6E-CA8C82757025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92" name="Parallelogram 291">
                    <a:extLst>
                      <a:ext uri="{FF2B5EF4-FFF2-40B4-BE49-F238E27FC236}">
                        <a16:creationId xmlns:a16="http://schemas.microsoft.com/office/drawing/2014/main" id="{30FB9E65-9358-28AB-FB63-4D3B4C74184C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78" name="Parallelogram 277">
                  <a:extLst>
                    <a:ext uri="{FF2B5EF4-FFF2-40B4-BE49-F238E27FC236}">
                      <a16:creationId xmlns:a16="http://schemas.microsoft.com/office/drawing/2014/main" id="{6F8A8CB2-25CB-7F10-BD72-E53A0DE23125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9" name="Parallelogram 278">
                  <a:extLst>
                    <a:ext uri="{FF2B5EF4-FFF2-40B4-BE49-F238E27FC236}">
                      <a16:creationId xmlns:a16="http://schemas.microsoft.com/office/drawing/2014/main" id="{ED3234C9-E736-EAD8-6CE7-A5136191C6A7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0" name="Parallelogram 279">
                  <a:extLst>
                    <a:ext uri="{FF2B5EF4-FFF2-40B4-BE49-F238E27FC236}">
                      <a16:creationId xmlns:a16="http://schemas.microsoft.com/office/drawing/2014/main" id="{8408FD8D-D0FA-FDD7-E299-E01DB6802A54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1" name="Parallelogram 280">
                  <a:extLst>
                    <a:ext uri="{FF2B5EF4-FFF2-40B4-BE49-F238E27FC236}">
                      <a16:creationId xmlns:a16="http://schemas.microsoft.com/office/drawing/2014/main" id="{2F7FB497-0841-D893-CEB9-E3E433502B2A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2" name="Parallelogram 281">
                  <a:extLst>
                    <a:ext uri="{FF2B5EF4-FFF2-40B4-BE49-F238E27FC236}">
                      <a16:creationId xmlns:a16="http://schemas.microsoft.com/office/drawing/2014/main" id="{FCCD1BB9-5590-3FEF-4239-D146D5060180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3" name="Parallelogram 282">
                  <a:extLst>
                    <a:ext uri="{FF2B5EF4-FFF2-40B4-BE49-F238E27FC236}">
                      <a16:creationId xmlns:a16="http://schemas.microsoft.com/office/drawing/2014/main" id="{E7B93924-7106-B37A-138F-AFC7A2EDA356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284" name="Group 283">
                  <a:extLst>
                    <a:ext uri="{FF2B5EF4-FFF2-40B4-BE49-F238E27FC236}">
                      <a16:creationId xmlns:a16="http://schemas.microsoft.com/office/drawing/2014/main" id="{AC26C6D1-6811-F4ED-D41D-A0AFFE5D9A18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287" name="Parallelogram 286">
                    <a:extLst>
                      <a:ext uri="{FF2B5EF4-FFF2-40B4-BE49-F238E27FC236}">
                        <a16:creationId xmlns:a16="http://schemas.microsoft.com/office/drawing/2014/main" id="{841D95E1-7728-3122-5984-6EFACF725DC9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8" name="Parallelogram 287">
                    <a:extLst>
                      <a:ext uri="{FF2B5EF4-FFF2-40B4-BE49-F238E27FC236}">
                        <a16:creationId xmlns:a16="http://schemas.microsoft.com/office/drawing/2014/main" id="{AE39463F-1FEA-D25B-E8B1-ABFB0D4C60EE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9" name="Parallelogram 288">
                    <a:extLst>
                      <a:ext uri="{FF2B5EF4-FFF2-40B4-BE49-F238E27FC236}">
                        <a16:creationId xmlns:a16="http://schemas.microsoft.com/office/drawing/2014/main" id="{56496833-910C-B30F-6265-5732568E8E5F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90" name="Parallelogram 289">
                    <a:extLst>
                      <a:ext uri="{FF2B5EF4-FFF2-40B4-BE49-F238E27FC236}">
                        <a16:creationId xmlns:a16="http://schemas.microsoft.com/office/drawing/2014/main" id="{95373F9C-409F-4CF0-079C-1CE12BBA81C3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85" name="Parallelogram 284">
                  <a:extLst>
                    <a:ext uri="{FF2B5EF4-FFF2-40B4-BE49-F238E27FC236}">
                      <a16:creationId xmlns:a16="http://schemas.microsoft.com/office/drawing/2014/main" id="{94908ACA-9003-B83B-9649-077D39B559A7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6" name="Parallelogram 285">
                  <a:extLst>
                    <a:ext uri="{FF2B5EF4-FFF2-40B4-BE49-F238E27FC236}">
                      <a16:creationId xmlns:a16="http://schemas.microsoft.com/office/drawing/2014/main" id="{EAF82198-4F97-EAB3-B7DD-DCE09D322C33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354" name="Group 353">
            <a:extLst>
              <a:ext uri="{FF2B5EF4-FFF2-40B4-BE49-F238E27FC236}">
                <a16:creationId xmlns:a16="http://schemas.microsoft.com/office/drawing/2014/main" id="{B746B564-4CF4-9B06-EFA1-B24BE23A3BBE}"/>
              </a:ext>
            </a:extLst>
          </p:cNvPr>
          <p:cNvGrpSpPr/>
          <p:nvPr/>
        </p:nvGrpSpPr>
        <p:grpSpPr>
          <a:xfrm>
            <a:off x="5709962" y="4425608"/>
            <a:ext cx="2560307" cy="800732"/>
            <a:chOff x="1632637" y="5774722"/>
            <a:chExt cx="2560307" cy="800732"/>
          </a:xfrm>
        </p:grpSpPr>
        <p:sp>
          <p:nvSpPr>
            <p:cNvPr id="355" name="Freeform 354">
              <a:extLst>
                <a:ext uri="{FF2B5EF4-FFF2-40B4-BE49-F238E27FC236}">
                  <a16:creationId xmlns:a16="http://schemas.microsoft.com/office/drawing/2014/main" id="{3C579653-CD84-B726-69EA-32D46D307295}"/>
                </a:ext>
              </a:extLst>
            </p:cNvPr>
            <p:cNvSpPr/>
            <p:nvPr/>
          </p:nvSpPr>
          <p:spPr>
            <a:xfrm rot="6055030" flipH="1">
              <a:off x="3198227" y="5045674"/>
              <a:ext cx="222420" cy="1767015"/>
            </a:xfrm>
            <a:custGeom>
              <a:avLst/>
              <a:gdLst>
                <a:gd name="connsiteX0" fmla="*/ 308919 w 308919"/>
                <a:gd name="connsiteY0" fmla="*/ 1754659 h 1754659"/>
                <a:gd name="connsiteX1" fmla="*/ 0 w 308919"/>
                <a:gd name="connsiteY1" fmla="*/ 827903 h 1754659"/>
                <a:gd name="connsiteX2" fmla="*/ 222421 w 308919"/>
                <a:gd name="connsiteY2" fmla="*/ 0 h 1754659"/>
                <a:gd name="connsiteX0" fmla="*/ 309817 w 309817"/>
                <a:gd name="connsiteY0" fmla="*/ 1754659 h 1754659"/>
                <a:gd name="connsiteX1" fmla="*/ 898 w 309817"/>
                <a:gd name="connsiteY1" fmla="*/ 827903 h 1754659"/>
                <a:gd name="connsiteX2" fmla="*/ 223319 w 309817"/>
                <a:gd name="connsiteY2" fmla="*/ 0 h 1754659"/>
                <a:gd name="connsiteX0" fmla="*/ 308940 w 308940"/>
                <a:gd name="connsiteY0" fmla="*/ 1754659 h 1754659"/>
                <a:gd name="connsiteX1" fmla="*/ 21 w 308940"/>
                <a:gd name="connsiteY1" fmla="*/ 827903 h 1754659"/>
                <a:gd name="connsiteX2" fmla="*/ 222442 w 308940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83080 w 383080"/>
                <a:gd name="connsiteY0" fmla="*/ 1754659 h 1754659"/>
                <a:gd name="connsiteX1" fmla="*/ 20 w 383080"/>
                <a:gd name="connsiteY1" fmla="*/ 840259 h 1754659"/>
                <a:gd name="connsiteX2" fmla="*/ 296582 w 383080"/>
                <a:gd name="connsiteY2" fmla="*/ 0 h 1754659"/>
                <a:gd name="connsiteX0" fmla="*/ 383087 w 383087"/>
                <a:gd name="connsiteY0" fmla="*/ 1754659 h 1754659"/>
                <a:gd name="connsiteX1" fmla="*/ 27 w 383087"/>
                <a:gd name="connsiteY1" fmla="*/ 840259 h 1754659"/>
                <a:gd name="connsiteX2" fmla="*/ 296589 w 383087"/>
                <a:gd name="connsiteY2" fmla="*/ 0 h 1754659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7747" h="1767015">
                  <a:moveTo>
                    <a:pt x="447747" y="1767015"/>
                  </a:moveTo>
                  <a:cubicBezTo>
                    <a:pt x="221206" y="1507523"/>
                    <a:pt x="27618" y="1134762"/>
                    <a:pt x="2904" y="840259"/>
                  </a:cubicBezTo>
                  <a:cubicBezTo>
                    <a:pt x="-21810" y="545757"/>
                    <a:pt x="114115" y="263612"/>
                    <a:pt x="299466" y="0"/>
                  </a:cubicBezTo>
                </a:path>
              </a:pathLst>
            </a:custGeom>
            <a:noFill/>
            <a:ln w="57150" cap="sq">
              <a:solidFill>
                <a:srgbClr val="C00000"/>
              </a:solidFill>
              <a:headEnd type="none" w="med" len="med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6" name="Rectangle 355">
              <a:extLst>
                <a:ext uri="{FF2B5EF4-FFF2-40B4-BE49-F238E27FC236}">
                  <a16:creationId xmlns:a16="http://schemas.microsoft.com/office/drawing/2014/main" id="{2AA19A2F-05BD-20ED-C8C8-C6ABE1F9CF5A}"/>
                </a:ext>
              </a:extLst>
            </p:cNvPr>
            <p:cNvSpPr/>
            <p:nvPr/>
          </p:nvSpPr>
          <p:spPr>
            <a:xfrm>
              <a:off x="2545492" y="5807676"/>
              <a:ext cx="864973" cy="30891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7" name="TextBox 356">
              <a:extLst>
                <a:ext uri="{FF2B5EF4-FFF2-40B4-BE49-F238E27FC236}">
                  <a16:creationId xmlns:a16="http://schemas.microsoft.com/office/drawing/2014/main" id="{909D308C-D07A-BAE0-F04D-2848A99D7F56}"/>
                </a:ext>
              </a:extLst>
            </p:cNvPr>
            <p:cNvSpPr txBox="1"/>
            <p:nvPr/>
          </p:nvSpPr>
          <p:spPr>
            <a:xfrm>
              <a:off x="1632637" y="5774722"/>
              <a:ext cx="1803057" cy="8007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85000"/>
                </a:lnSpc>
              </a:pPr>
              <a:r>
                <a:rPr lang="en-US" dirty="0" err="1"/>
                <a:t>sevice</a:t>
              </a:r>
              <a:r>
                <a:rPr lang="en-US" dirty="0"/>
                <a:t> moves from Verizon to AT&amp;T</a:t>
              </a:r>
            </a:p>
          </p:txBody>
        </p:sp>
      </p:grpSp>
      <p:grpSp>
        <p:nvGrpSpPr>
          <p:cNvPr id="359" name="Group 652">
            <a:extLst>
              <a:ext uri="{FF2B5EF4-FFF2-40B4-BE49-F238E27FC236}">
                <a16:creationId xmlns:a16="http://schemas.microsoft.com/office/drawing/2014/main" id="{59A72F81-75EC-7AFB-43F3-36E3DC3D1C65}"/>
              </a:ext>
            </a:extLst>
          </p:cNvPr>
          <p:cNvGrpSpPr>
            <a:grpSpLocks/>
          </p:cNvGrpSpPr>
          <p:nvPr/>
        </p:nvGrpSpPr>
        <p:grpSpPr bwMode="auto">
          <a:xfrm>
            <a:off x="5577760" y="3298646"/>
            <a:ext cx="1120235" cy="1033731"/>
            <a:chOff x="2751" y="1851"/>
            <a:chExt cx="462" cy="478"/>
          </a:xfrm>
        </p:grpSpPr>
        <p:pic>
          <p:nvPicPr>
            <p:cNvPr id="362" name="Picture 653" descr="iphone_stylized_small">
              <a:extLst>
                <a:ext uri="{FF2B5EF4-FFF2-40B4-BE49-F238E27FC236}">
                  <a16:creationId xmlns:a16="http://schemas.microsoft.com/office/drawing/2014/main" id="{C895CCCD-BA1E-9401-5772-F4E7D7A3FA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3" name="Picture 654" descr="antenna_radiation_stylized">
              <a:extLst>
                <a:ext uri="{FF2B5EF4-FFF2-40B4-BE49-F238E27FC236}">
                  <a16:creationId xmlns:a16="http://schemas.microsoft.com/office/drawing/2014/main" id="{3B96F81D-F69B-FDBD-0D75-C6BBADCA9C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65" name="Freeform 364">
            <a:extLst>
              <a:ext uri="{FF2B5EF4-FFF2-40B4-BE49-F238E27FC236}">
                <a16:creationId xmlns:a16="http://schemas.microsoft.com/office/drawing/2014/main" id="{C0A989AE-1C8C-5119-9B1F-FBFB6D2AAAD6}"/>
              </a:ext>
            </a:extLst>
          </p:cNvPr>
          <p:cNvSpPr/>
          <p:nvPr/>
        </p:nvSpPr>
        <p:spPr>
          <a:xfrm rot="9344246" flipH="1">
            <a:off x="5762141" y="2426014"/>
            <a:ext cx="87885" cy="802460"/>
          </a:xfrm>
          <a:custGeom>
            <a:avLst/>
            <a:gdLst>
              <a:gd name="connsiteX0" fmla="*/ 308919 w 308919"/>
              <a:gd name="connsiteY0" fmla="*/ 1754659 h 1754659"/>
              <a:gd name="connsiteX1" fmla="*/ 0 w 308919"/>
              <a:gd name="connsiteY1" fmla="*/ 827903 h 1754659"/>
              <a:gd name="connsiteX2" fmla="*/ 222421 w 308919"/>
              <a:gd name="connsiteY2" fmla="*/ 0 h 1754659"/>
              <a:gd name="connsiteX0" fmla="*/ 309817 w 309817"/>
              <a:gd name="connsiteY0" fmla="*/ 1754659 h 1754659"/>
              <a:gd name="connsiteX1" fmla="*/ 898 w 309817"/>
              <a:gd name="connsiteY1" fmla="*/ 827903 h 1754659"/>
              <a:gd name="connsiteX2" fmla="*/ 223319 w 309817"/>
              <a:gd name="connsiteY2" fmla="*/ 0 h 1754659"/>
              <a:gd name="connsiteX0" fmla="*/ 308940 w 308940"/>
              <a:gd name="connsiteY0" fmla="*/ 1754659 h 1754659"/>
              <a:gd name="connsiteX1" fmla="*/ 21 w 308940"/>
              <a:gd name="connsiteY1" fmla="*/ 827903 h 1754659"/>
              <a:gd name="connsiteX2" fmla="*/ 222442 w 308940"/>
              <a:gd name="connsiteY2" fmla="*/ 0 h 1754659"/>
              <a:gd name="connsiteX0" fmla="*/ 308959 w 308959"/>
              <a:gd name="connsiteY0" fmla="*/ 1754659 h 1754659"/>
              <a:gd name="connsiteX1" fmla="*/ 40 w 308959"/>
              <a:gd name="connsiteY1" fmla="*/ 827903 h 1754659"/>
              <a:gd name="connsiteX2" fmla="*/ 222461 w 308959"/>
              <a:gd name="connsiteY2" fmla="*/ 0 h 1754659"/>
              <a:gd name="connsiteX0" fmla="*/ 308959 w 308959"/>
              <a:gd name="connsiteY0" fmla="*/ 1754659 h 1754659"/>
              <a:gd name="connsiteX1" fmla="*/ 40 w 308959"/>
              <a:gd name="connsiteY1" fmla="*/ 827903 h 1754659"/>
              <a:gd name="connsiteX2" fmla="*/ 222461 w 308959"/>
              <a:gd name="connsiteY2" fmla="*/ 0 h 1754659"/>
              <a:gd name="connsiteX0" fmla="*/ 383080 w 383080"/>
              <a:gd name="connsiteY0" fmla="*/ 1754659 h 1754659"/>
              <a:gd name="connsiteX1" fmla="*/ 20 w 383080"/>
              <a:gd name="connsiteY1" fmla="*/ 840259 h 1754659"/>
              <a:gd name="connsiteX2" fmla="*/ 296582 w 383080"/>
              <a:gd name="connsiteY2" fmla="*/ 0 h 1754659"/>
              <a:gd name="connsiteX0" fmla="*/ 383087 w 383087"/>
              <a:gd name="connsiteY0" fmla="*/ 1754659 h 1754659"/>
              <a:gd name="connsiteX1" fmla="*/ 27 w 383087"/>
              <a:gd name="connsiteY1" fmla="*/ 840259 h 1754659"/>
              <a:gd name="connsiteX2" fmla="*/ 296589 w 383087"/>
              <a:gd name="connsiteY2" fmla="*/ 0 h 1754659"/>
              <a:gd name="connsiteX0" fmla="*/ 447747 w 447747"/>
              <a:gd name="connsiteY0" fmla="*/ 1767015 h 1767015"/>
              <a:gd name="connsiteX1" fmla="*/ 2904 w 447747"/>
              <a:gd name="connsiteY1" fmla="*/ 840259 h 1767015"/>
              <a:gd name="connsiteX2" fmla="*/ 299466 w 447747"/>
              <a:gd name="connsiteY2" fmla="*/ 0 h 1767015"/>
              <a:gd name="connsiteX0" fmla="*/ 447747 w 447747"/>
              <a:gd name="connsiteY0" fmla="*/ 1767015 h 1767015"/>
              <a:gd name="connsiteX1" fmla="*/ 2904 w 447747"/>
              <a:gd name="connsiteY1" fmla="*/ 840259 h 1767015"/>
              <a:gd name="connsiteX2" fmla="*/ 299466 w 447747"/>
              <a:gd name="connsiteY2" fmla="*/ 0 h 1767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47747" h="1767015">
                <a:moveTo>
                  <a:pt x="447747" y="1767015"/>
                </a:moveTo>
                <a:cubicBezTo>
                  <a:pt x="221206" y="1507523"/>
                  <a:pt x="27618" y="1134762"/>
                  <a:pt x="2904" y="840259"/>
                </a:cubicBezTo>
                <a:cubicBezTo>
                  <a:pt x="-21810" y="545757"/>
                  <a:pt x="114115" y="263612"/>
                  <a:pt x="299466" y="0"/>
                </a:cubicBezTo>
              </a:path>
            </a:pathLst>
          </a:custGeom>
          <a:noFill/>
          <a:ln w="57150" cap="sq">
            <a:solidFill>
              <a:srgbClr val="C00000"/>
            </a:solidFill>
            <a:headEnd type="none" w="med" len="med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68" name="Freeform 367">
            <a:extLst>
              <a:ext uri="{FF2B5EF4-FFF2-40B4-BE49-F238E27FC236}">
                <a16:creationId xmlns:a16="http://schemas.microsoft.com/office/drawing/2014/main" id="{503D255B-3BA2-6E48-F7E1-4F637ADE4769}"/>
              </a:ext>
            </a:extLst>
          </p:cNvPr>
          <p:cNvSpPr/>
          <p:nvPr/>
        </p:nvSpPr>
        <p:spPr>
          <a:xfrm>
            <a:off x="10252126" y="331409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grpSp>
        <p:nvGrpSpPr>
          <p:cNvPr id="369" name="Group 368">
            <a:extLst>
              <a:ext uri="{FF2B5EF4-FFF2-40B4-BE49-F238E27FC236}">
                <a16:creationId xmlns:a16="http://schemas.microsoft.com/office/drawing/2014/main" id="{BF77BAFA-562B-1D02-3551-2807F200FD05}"/>
              </a:ext>
            </a:extLst>
          </p:cNvPr>
          <p:cNvGrpSpPr/>
          <p:nvPr/>
        </p:nvGrpSpPr>
        <p:grpSpPr>
          <a:xfrm>
            <a:off x="10867680" y="1079919"/>
            <a:ext cx="687393" cy="721548"/>
            <a:chOff x="5203089" y="1751190"/>
            <a:chExt cx="858331" cy="662414"/>
          </a:xfrm>
        </p:grpSpPr>
        <p:sp>
          <p:nvSpPr>
            <p:cNvPr id="370" name="Freeform 369">
              <a:extLst>
                <a:ext uri="{FF2B5EF4-FFF2-40B4-BE49-F238E27FC236}">
                  <a16:creationId xmlns:a16="http://schemas.microsoft.com/office/drawing/2014/main" id="{3E5B7F8A-D85D-23B1-4935-4512A21A70D8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B985556A-4758-5CF5-4D12-4D236E5E2AFB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cxnSp>
          <p:nvCxnSpPr>
            <p:cNvPr id="372" name="Straight Connector 371">
              <a:extLst>
                <a:ext uri="{FF2B5EF4-FFF2-40B4-BE49-F238E27FC236}">
                  <a16:creationId xmlns:a16="http://schemas.microsoft.com/office/drawing/2014/main" id="{DA7D3A9B-1FE4-4960-6C0D-CECEF167273D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3" name="Straight Connector 372">
              <a:extLst>
                <a:ext uri="{FF2B5EF4-FFF2-40B4-BE49-F238E27FC236}">
                  <a16:creationId xmlns:a16="http://schemas.microsoft.com/office/drawing/2014/main" id="{9BDBA7E3-1C08-58FF-D00F-4F03E79537D7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4" name="Straight Connector 373">
              <a:extLst>
                <a:ext uri="{FF2B5EF4-FFF2-40B4-BE49-F238E27FC236}">
                  <a16:creationId xmlns:a16="http://schemas.microsoft.com/office/drawing/2014/main" id="{360E613C-E43C-34EE-3516-2D9114E5970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5" name="Straight Connector 374">
              <a:extLst>
                <a:ext uri="{FF2B5EF4-FFF2-40B4-BE49-F238E27FC236}">
                  <a16:creationId xmlns:a16="http://schemas.microsoft.com/office/drawing/2014/main" id="{9ADF1D0F-4B26-9FC9-CEC3-EB78DA9FA1B4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6" name="Straight Connector 375">
              <a:extLst>
                <a:ext uri="{FF2B5EF4-FFF2-40B4-BE49-F238E27FC236}">
                  <a16:creationId xmlns:a16="http://schemas.microsoft.com/office/drawing/2014/main" id="{AD4B5101-0BDA-270D-C508-B8CEBA51BF35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7" name="Straight Connector 376">
              <a:extLst>
                <a:ext uri="{FF2B5EF4-FFF2-40B4-BE49-F238E27FC236}">
                  <a16:creationId xmlns:a16="http://schemas.microsoft.com/office/drawing/2014/main" id="{E7043121-3D47-741C-7A2F-8C079E83F087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78" name="Group 377">
            <a:extLst>
              <a:ext uri="{FF2B5EF4-FFF2-40B4-BE49-F238E27FC236}">
                <a16:creationId xmlns:a16="http://schemas.microsoft.com/office/drawing/2014/main" id="{9E3B3058-C14F-752A-F437-3008EA69877C}"/>
              </a:ext>
            </a:extLst>
          </p:cNvPr>
          <p:cNvGrpSpPr/>
          <p:nvPr/>
        </p:nvGrpSpPr>
        <p:grpSpPr>
          <a:xfrm>
            <a:off x="10801151" y="346040"/>
            <a:ext cx="594613" cy="648336"/>
            <a:chOff x="5203089" y="1751190"/>
            <a:chExt cx="858331" cy="662414"/>
          </a:xfrm>
        </p:grpSpPr>
        <p:sp>
          <p:nvSpPr>
            <p:cNvPr id="379" name="Freeform 378">
              <a:extLst>
                <a:ext uri="{FF2B5EF4-FFF2-40B4-BE49-F238E27FC236}">
                  <a16:creationId xmlns:a16="http://schemas.microsoft.com/office/drawing/2014/main" id="{F66CA672-E7E3-250F-DD61-B8EC7A07D6B1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80" name="Freeform 379">
              <a:extLst>
                <a:ext uri="{FF2B5EF4-FFF2-40B4-BE49-F238E27FC236}">
                  <a16:creationId xmlns:a16="http://schemas.microsoft.com/office/drawing/2014/main" id="{FE15ED07-B44A-1FBA-B32D-85A000BD0F00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cxnSp>
          <p:nvCxnSpPr>
            <p:cNvPr id="381" name="Straight Connector 380">
              <a:extLst>
                <a:ext uri="{FF2B5EF4-FFF2-40B4-BE49-F238E27FC236}">
                  <a16:creationId xmlns:a16="http://schemas.microsoft.com/office/drawing/2014/main" id="{AED41A63-E29C-A806-75C8-72AB767212C1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2" name="Straight Connector 381">
              <a:extLst>
                <a:ext uri="{FF2B5EF4-FFF2-40B4-BE49-F238E27FC236}">
                  <a16:creationId xmlns:a16="http://schemas.microsoft.com/office/drawing/2014/main" id="{AB5BBA96-441D-08F5-A46E-C89006587D74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3" name="Straight Connector 382">
              <a:extLst>
                <a:ext uri="{FF2B5EF4-FFF2-40B4-BE49-F238E27FC236}">
                  <a16:creationId xmlns:a16="http://schemas.microsoft.com/office/drawing/2014/main" id="{5F3A81DB-20AE-FB6B-2932-5A8B07416D58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584D8DD6-BA7D-79EB-873E-0EF13C18AEF6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78642ABE-DDBC-DFB1-460A-8B2D02C675C6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F513EF79-AF16-4D75-1FEA-AA8F358CB93A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87" name="TextBox 386">
            <a:extLst>
              <a:ext uri="{FF2B5EF4-FFF2-40B4-BE49-F238E27FC236}">
                <a16:creationId xmlns:a16="http://schemas.microsoft.com/office/drawing/2014/main" id="{90548537-CFF2-570F-34D4-5527C9AD609B}"/>
              </a:ext>
            </a:extLst>
          </p:cNvPr>
          <p:cNvSpPr txBox="1"/>
          <p:nvPr/>
        </p:nvSpPr>
        <p:spPr>
          <a:xfrm>
            <a:off x="10947747" y="1829806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 dirty="0"/>
              <a:t>datacenter </a:t>
            </a:r>
          </a:p>
          <a:p>
            <a:pPr>
              <a:lnSpc>
                <a:spcPct val="90000"/>
              </a:lnSpc>
            </a:pPr>
            <a:r>
              <a:rPr lang="en-US" sz="1050" dirty="0"/>
              <a:t>network</a:t>
            </a:r>
          </a:p>
        </p:txBody>
      </p:sp>
      <p:sp>
        <p:nvSpPr>
          <p:cNvPr id="388" name="TextBox 387">
            <a:extLst>
              <a:ext uri="{FF2B5EF4-FFF2-40B4-BE49-F238E27FC236}">
                <a16:creationId xmlns:a16="http://schemas.microsoft.com/office/drawing/2014/main" id="{9347164F-9170-1FCA-8635-AE9DB2030174}"/>
              </a:ext>
            </a:extLst>
          </p:cNvPr>
          <p:cNvSpPr txBox="1"/>
          <p:nvPr/>
        </p:nvSpPr>
        <p:spPr>
          <a:xfrm>
            <a:off x="10092998" y="1380117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content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provider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network</a:t>
            </a:r>
            <a:endParaRPr lang="en-US" sz="1000" dirty="0"/>
          </a:p>
        </p:txBody>
      </p:sp>
      <p:cxnSp>
        <p:nvCxnSpPr>
          <p:cNvPr id="389" name="Straight Connector 388">
            <a:extLst>
              <a:ext uri="{FF2B5EF4-FFF2-40B4-BE49-F238E27FC236}">
                <a16:creationId xmlns:a16="http://schemas.microsoft.com/office/drawing/2014/main" id="{CACD12A7-9CA5-A198-9515-8286F110071C}"/>
              </a:ext>
            </a:extLst>
          </p:cNvPr>
          <p:cNvCxnSpPr>
            <a:cxnSpLocks/>
            <a:endCxn id="18" idx="7"/>
          </p:cNvCxnSpPr>
          <p:nvPr/>
        </p:nvCxnSpPr>
        <p:spPr>
          <a:xfrm flipH="1">
            <a:off x="10899443" y="1808247"/>
            <a:ext cx="22742" cy="79911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341025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Mobility approaches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56</a:t>
            </a:fld>
            <a:endParaRPr lang="en-US" dirty="0"/>
          </a:p>
        </p:txBody>
      </p:sp>
      <p:sp>
        <p:nvSpPr>
          <p:cNvPr id="14" name="Rectangle 3">
            <a:extLst>
              <a:ext uri="{FF2B5EF4-FFF2-40B4-BE49-F238E27FC236}">
                <a16:creationId xmlns:a16="http://schemas.microsoft.com/office/drawing/2014/main" id="{D635CF3A-1F07-4049-BD65-BA853BE5E941}"/>
              </a:ext>
            </a:extLst>
          </p:cNvPr>
          <p:cNvSpPr txBox="1">
            <a:spLocks noChangeArrowheads="1"/>
          </p:cNvSpPr>
          <p:nvPr/>
        </p:nvSpPr>
        <p:spPr>
          <a:xfrm>
            <a:off x="1010557" y="1440226"/>
            <a:ext cx="10699222" cy="309367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39725">
              <a:defRPr/>
            </a:pPr>
            <a:r>
              <a:rPr lang="en-US" sz="3200" dirty="0">
                <a:solidFill>
                  <a:srgbClr val="C00000"/>
                </a:solidFill>
              </a:rPr>
              <a:t>let network (routers) handle it: </a:t>
            </a:r>
          </a:p>
          <a:p>
            <a:pPr lvl="1" indent="-339725">
              <a:defRPr/>
            </a:pPr>
            <a:r>
              <a:rPr lang="en-US" sz="2800" dirty="0"/>
              <a:t>routers advertise well-known name, address (e.g., permanent 32-bit IP address), or number (e.g., cell #) of visiting mobile node via usual routing table exchange</a:t>
            </a:r>
          </a:p>
          <a:p>
            <a:pPr lvl="1" indent="-339725">
              <a:defRPr/>
            </a:pPr>
            <a:r>
              <a:rPr lang="en-US" sz="2800" dirty="0"/>
              <a:t>Internet routing could do this already </a:t>
            </a:r>
            <a:r>
              <a:rPr lang="en-US" sz="2800" i="1" dirty="0">
                <a:solidFill>
                  <a:srgbClr val="0012A0"/>
                </a:solidFill>
              </a:rPr>
              <a:t>with no </a:t>
            </a:r>
            <a:r>
              <a:rPr lang="en-US" sz="2800" dirty="0"/>
              <a:t>changes! Routing tables indicate where each mobile located via longest prefix match!</a:t>
            </a:r>
          </a:p>
        </p:txBody>
      </p:sp>
    </p:spTree>
    <p:extLst>
      <p:ext uri="{BB962C8B-B14F-4D97-AF65-F5344CB8AC3E}">
        <p14:creationId xmlns:p14="http://schemas.microsoft.com/office/powerpoint/2010/main" val="9424325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Mobility approaches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57</a:t>
            </a:fld>
            <a:endParaRPr lang="en-US" dirty="0"/>
          </a:p>
        </p:txBody>
      </p:sp>
      <p:sp>
        <p:nvSpPr>
          <p:cNvPr id="14" name="Rectangle 3">
            <a:extLst>
              <a:ext uri="{FF2B5EF4-FFF2-40B4-BE49-F238E27FC236}">
                <a16:creationId xmlns:a16="http://schemas.microsoft.com/office/drawing/2014/main" id="{D635CF3A-1F07-4049-BD65-BA853BE5E941}"/>
              </a:ext>
            </a:extLst>
          </p:cNvPr>
          <p:cNvSpPr txBox="1">
            <a:spLocks noChangeArrowheads="1"/>
          </p:cNvSpPr>
          <p:nvPr/>
        </p:nvSpPr>
        <p:spPr>
          <a:xfrm>
            <a:off x="1010557" y="1440226"/>
            <a:ext cx="10699222" cy="309367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39725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</a:rPr>
              <a:t>let network (routers) handle it: </a:t>
            </a:r>
          </a:p>
          <a:p>
            <a:pPr lvl="1" indent="-339725">
              <a:buClr>
                <a:schemeClr val="bg1">
                  <a:lumMod val="75000"/>
                </a:schemeClr>
              </a:buClr>
              <a:defRPr/>
            </a:pPr>
            <a:r>
              <a:rPr lang="en-US" sz="2800" dirty="0">
                <a:solidFill>
                  <a:schemeClr val="bg1">
                    <a:lumMod val="75000"/>
                  </a:schemeClr>
                </a:solidFill>
              </a:rPr>
              <a:t>routers advertise well-known name, address (e.g., permanent 32-bit IP address), or number (e.g., cell #) of visiting mobile node via usual routing table exchange</a:t>
            </a:r>
          </a:p>
          <a:p>
            <a:pPr lvl="1" indent="-339725">
              <a:buClr>
                <a:schemeClr val="bg1">
                  <a:lumMod val="75000"/>
                </a:schemeClr>
              </a:buClr>
              <a:defRPr/>
            </a:pPr>
            <a:r>
              <a:rPr lang="en-US" sz="2800" dirty="0">
                <a:solidFill>
                  <a:schemeClr val="bg1">
                    <a:lumMod val="75000"/>
                  </a:schemeClr>
                </a:solidFill>
              </a:rPr>
              <a:t>Internet routing could do this already </a:t>
            </a:r>
            <a:r>
              <a:rPr lang="en-US" sz="2800" i="1" dirty="0">
                <a:solidFill>
                  <a:schemeClr val="bg1">
                    <a:lumMod val="75000"/>
                  </a:schemeClr>
                </a:solidFill>
              </a:rPr>
              <a:t>with no </a:t>
            </a:r>
            <a:r>
              <a:rPr lang="en-US" sz="2800" dirty="0">
                <a:solidFill>
                  <a:schemeClr val="bg1">
                    <a:lumMod val="75000"/>
                  </a:schemeClr>
                </a:solidFill>
              </a:rPr>
              <a:t>changes! Routing tables indicate where each mobile located via longest prefix match!</a:t>
            </a:r>
          </a:p>
          <a:p>
            <a:pPr lvl="1" indent="-339725">
              <a:buClr>
                <a:schemeClr val="bg1">
                  <a:lumMod val="75000"/>
                </a:schemeClr>
              </a:buClr>
              <a:defRPr/>
            </a:pPr>
            <a:endParaRPr lang="en-US" sz="28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2753F458-51F8-7341-A2F3-08E71E4DFE10}"/>
              </a:ext>
            </a:extLst>
          </p:cNvPr>
          <p:cNvSpPr txBox="1">
            <a:spLocks noChangeArrowheads="1"/>
          </p:cNvSpPr>
          <p:nvPr/>
        </p:nvSpPr>
        <p:spPr>
          <a:xfrm>
            <a:off x="1092444" y="4101538"/>
            <a:ext cx="10535449" cy="235385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39725">
              <a:defRPr/>
            </a:pPr>
            <a:r>
              <a:rPr lang="en-US" sz="3200" dirty="0">
                <a:solidFill>
                  <a:srgbClr val="C00000"/>
                </a:solidFill>
              </a:rPr>
              <a:t>let end-systems handle it: </a:t>
            </a:r>
            <a:r>
              <a:rPr lang="en-US" sz="3200" dirty="0"/>
              <a:t>functionality at the “edge”</a:t>
            </a:r>
          </a:p>
          <a:p>
            <a:pPr lvl="1" indent="-290513">
              <a:defRPr/>
            </a:pPr>
            <a:r>
              <a:rPr lang="en-US" sz="2800" i="1" dirty="0">
                <a:solidFill>
                  <a:srgbClr val="011199"/>
                </a:solidFill>
              </a:rPr>
              <a:t>indirect routing:</a:t>
            </a:r>
            <a:r>
              <a:rPr lang="en-US" sz="2800" dirty="0">
                <a:solidFill>
                  <a:srgbClr val="011199"/>
                </a:solidFill>
              </a:rPr>
              <a:t> </a:t>
            </a:r>
            <a:r>
              <a:rPr lang="en-US" sz="2800" dirty="0"/>
              <a:t>communication from correspondent to mobile goes through home network, then forwarded to remote mobile</a:t>
            </a:r>
          </a:p>
          <a:p>
            <a:pPr lvl="1" indent="-290513">
              <a:defRPr/>
            </a:pPr>
            <a:r>
              <a:rPr lang="en-US" sz="2800" i="1" dirty="0">
                <a:solidFill>
                  <a:srgbClr val="011199"/>
                </a:solidFill>
              </a:rPr>
              <a:t>direct routing:</a:t>
            </a:r>
            <a:r>
              <a:rPr lang="en-US" sz="2800" dirty="0">
                <a:solidFill>
                  <a:srgbClr val="011199"/>
                </a:solidFill>
              </a:rPr>
              <a:t> </a:t>
            </a:r>
            <a:r>
              <a:rPr lang="en-US" sz="2800" dirty="0"/>
              <a:t>correspondent gets foreign address of mobile, send directly to mobile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1E929CD-BD07-844C-B171-F0D97433B71D}"/>
              </a:ext>
            </a:extLst>
          </p:cNvPr>
          <p:cNvGrpSpPr/>
          <p:nvPr/>
        </p:nvGrpSpPr>
        <p:grpSpPr>
          <a:xfrm>
            <a:off x="5094548" y="1851951"/>
            <a:ext cx="2271713" cy="1743075"/>
            <a:chOff x="3101975" y="1770063"/>
            <a:chExt cx="2271713" cy="1743075"/>
          </a:xfrm>
        </p:grpSpPr>
        <p:sp>
          <p:nvSpPr>
            <p:cNvPr id="7" name="Oval 4">
              <a:extLst>
                <a:ext uri="{FF2B5EF4-FFF2-40B4-BE49-F238E27FC236}">
                  <a16:creationId xmlns:a16="http://schemas.microsoft.com/office/drawing/2014/main" id="{586DEAB4-8AD5-C14E-A99E-EF0AF3BFD8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5488" y="1770063"/>
              <a:ext cx="1887537" cy="1743075"/>
            </a:xfrm>
            <a:prstGeom prst="ellipse">
              <a:avLst/>
            </a:prstGeom>
            <a:solidFill>
              <a:schemeClr val="bg1"/>
            </a:solidFill>
            <a:ln w="762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8" name="Line 5">
              <a:extLst>
                <a:ext uri="{FF2B5EF4-FFF2-40B4-BE49-F238E27FC236}">
                  <a16:creationId xmlns:a16="http://schemas.microsoft.com/office/drawing/2014/main" id="{A8F5BF46-C17B-AF46-9495-456D8D43FB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0463" y="1944688"/>
              <a:ext cx="1133475" cy="1365250"/>
            </a:xfrm>
            <a:prstGeom prst="line">
              <a:avLst/>
            </a:prstGeom>
            <a:noFill/>
            <a:ln w="762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9" name="Text Box 6">
              <a:extLst>
                <a:ext uri="{FF2B5EF4-FFF2-40B4-BE49-F238E27FC236}">
                  <a16:creationId xmlns:a16="http://schemas.microsoft.com/office/drawing/2014/main" id="{D16F08E7-A82A-6F4D-AB93-FFF1DB60E6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01975" y="1958975"/>
              <a:ext cx="2271713" cy="13112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defRPr/>
              </a:pPr>
              <a:r>
                <a:rPr lang="en-US" sz="2000" dirty="0">
                  <a:latin typeface="Arial" charset="0"/>
                  <a:cs typeface="Arial" charset="0"/>
                </a:rPr>
                <a:t>not </a:t>
              </a:r>
            </a:p>
            <a:p>
              <a:pPr algn="ctr">
                <a:defRPr/>
              </a:pPr>
              <a:r>
                <a:rPr lang="en-US" sz="2000" dirty="0">
                  <a:latin typeface="Arial" charset="0"/>
                  <a:cs typeface="Arial" charset="0"/>
                </a:rPr>
                <a:t>scalable</a:t>
              </a:r>
            </a:p>
            <a:p>
              <a:pPr algn="ctr">
                <a:defRPr/>
              </a:pPr>
              <a:r>
                <a:rPr lang="en-US" sz="2000" dirty="0">
                  <a:latin typeface="Arial" charset="0"/>
                  <a:cs typeface="Arial" charset="0"/>
                </a:rPr>
                <a:t> to billions of</a:t>
              </a:r>
            </a:p>
            <a:p>
              <a:pPr algn="ctr">
                <a:defRPr/>
              </a:pPr>
              <a:r>
                <a:rPr lang="en-US" sz="2000" dirty="0">
                  <a:latin typeface="Arial" charset="0"/>
                  <a:cs typeface="Arial" charset="0"/>
                </a:rPr>
                <a:t>  mobiles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827570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Contacting a mobile friend: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58</a:t>
            </a:fld>
            <a:endParaRPr lang="en-US" dirty="0"/>
          </a:p>
        </p:txBody>
      </p:sp>
      <p:sp>
        <p:nvSpPr>
          <p:cNvPr id="156" name="Rectangle 3">
            <a:extLst>
              <a:ext uri="{FF2B5EF4-FFF2-40B4-BE49-F238E27FC236}">
                <a16:creationId xmlns:a16="http://schemas.microsoft.com/office/drawing/2014/main" id="{10C398DB-2763-A841-AE31-774DDE65C9A0}"/>
              </a:ext>
            </a:extLst>
          </p:cNvPr>
          <p:cNvSpPr txBox="1">
            <a:spLocks noChangeArrowheads="1"/>
          </p:cNvSpPr>
          <p:nvPr/>
        </p:nvSpPr>
        <p:spPr>
          <a:xfrm>
            <a:off x="1392072" y="2532703"/>
            <a:ext cx="4553496" cy="144617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600"/>
              </a:spcBef>
              <a:defRPr/>
            </a:pPr>
            <a:r>
              <a:rPr lang="en-US" dirty="0"/>
              <a:t>search all phone books?</a:t>
            </a:r>
          </a:p>
          <a:p>
            <a:pPr>
              <a:spcBef>
                <a:spcPts val="600"/>
              </a:spcBef>
              <a:defRPr/>
            </a:pPr>
            <a:r>
              <a:rPr lang="en-US" dirty="0"/>
              <a:t>expect her to let you know where he/she is?</a:t>
            </a:r>
          </a:p>
        </p:txBody>
      </p:sp>
      <p:pic>
        <p:nvPicPr>
          <p:cNvPr id="157" name="Picture 4" descr="worldf">
            <a:extLst>
              <a:ext uri="{FF2B5EF4-FFF2-40B4-BE49-F238E27FC236}">
                <a16:creationId xmlns:a16="http://schemas.microsoft.com/office/drawing/2014/main" id="{E4F2C176-D600-AD47-9307-B0F2E740F7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6601892" y="2973984"/>
            <a:ext cx="4813300" cy="2489200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58" name="Picture 5" descr="Alice">
            <a:extLst>
              <a:ext uri="{FF2B5EF4-FFF2-40B4-BE49-F238E27FC236}">
                <a16:creationId xmlns:a16="http://schemas.microsoft.com/office/drawing/2014/main" id="{A3C4AA4C-C167-3540-AF71-0669A017AE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68755" y="4599584"/>
            <a:ext cx="561975" cy="693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9" name="Picture 6" descr="Bob">
            <a:extLst>
              <a:ext uri="{FF2B5EF4-FFF2-40B4-BE49-F238E27FC236}">
                <a16:creationId xmlns:a16="http://schemas.microsoft.com/office/drawing/2014/main" id="{27C03823-8CD4-D14F-89DC-C4A51296698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86342" y="2396134"/>
            <a:ext cx="676275" cy="690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0" name="Text Box 7">
            <a:extLst>
              <a:ext uri="{FF2B5EF4-FFF2-40B4-BE49-F238E27FC236}">
                <a16:creationId xmlns:a16="http://schemas.microsoft.com/office/drawing/2014/main" id="{8DBBD923-4D1B-814A-93A7-2FA2CA4A1E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22817" y="861021"/>
            <a:ext cx="2644775" cy="830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400" dirty="0">
                <a:latin typeface="+mn-lt"/>
                <a:cs typeface="Arial" charset="0"/>
              </a:rPr>
              <a:t>I wonder where Alice moved to?</a:t>
            </a:r>
          </a:p>
        </p:txBody>
      </p:sp>
      <p:sp>
        <p:nvSpPr>
          <p:cNvPr id="161" name="Oval 8">
            <a:extLst>
              <a:ext uri="{FF2B5EF4-FFF2-40B4-BE49-F238E27FC236}">
                <a16:creationId xmlns:a16="http://schemas.microsoft.com/office/drawing/2014/main" id="{F436AEAE-6DA7-3F40-8328-A89D51966D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16417" y="773709"/>
            <a:ext cx="3168650" cy="992187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162" name="Oval 9">
            <a:extLst>
              <a:ext uri="{FF2B5EF4-FFF2-40B4-BE49-F238E27FC236}">
                <a16:creationId xmlns:a16="http://schemas.microsoft.com/office/drawing/2014/main" id="{D1DD4E87-F5E2-6C45-B4D7-8220517ED0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4892" y="1665884"/>
            <a:ext cx="1387475" cy="268287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163" name="Oval 10">
            <a:extLst>
              <a:ext uri="{FF2B5EF4-FFF2-40B4-BE49-F238E27FC236}">
                <a16:creationId xmlns:a16="http://schemas.microsoft.com/office/drawing/2014/main" id="{E81EE3E1-AEAC-924A-97CF-7A348DFC71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46630" y="2005609"/>
            <a:ext cx="708025" cy="14287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164" name="Oval 11">
            <a:extLst>
              <a:ext uri="{FF2B5EF4-FFF2-40B4-BE49-F238E27FC236}">
                <a16:creationId xmlns:a16="http://schemas.microsoft.com/office/drawing/2014/main" id="{A2DCD9BC-4D38-AD4B-860A-1CA856D2B0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9030" y="2205634"/>
            <a:ext cx="280987" cy="9525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165" name="Rectangle 12">
            <a:extLst>
              <a:ext uri="{FF2B5EF4-FFF2-40B4-BE49-F238E27FC236}">
                <a16:creationId xmlns:a16="http://schemas.microsoft.com/office/drawing/2014/main" id="{0773B241-CD4F-5840-9A96-162A1BEE24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4990" y="1453889"/>
            <a:ext cx="6689063" cy="1100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sz="2800" dirty="0">
                <a:cs typeface="+mn-cs"/>
              </a:rPr>
              <a:t>Consider friend frequently changing locations, how do you find him/her?</a:t>
            </a:r>
          </a:p>
        </p:txBody>
      </p:sp>
      <p:sp>
        <p:nvSpPr>
          <p:cNvPr id="14" name="Rectangle 3">
            <a:extLst>
              <a:ext uri="{FF2B5EF4-FFF2-40B4-BE49-F238E27FC236}">
                <a16:creationId xmlns:a16="http://schemas.microsoft.com/office/drawing/2014/main" id="{8BA98B9F-9E33-7748-8BCA-BF7B412AB824}"/>
              </a:ext>
            </a:extLst>
          </p:cNvPr>
          <p:cNvSpPr txBox="1">
            <a:spLocks noChangeArrowheads="1"/>
          </p:cNvSpPr>
          <p:nvPr/>
        </p:nvSpPr>
        <p:spPr>
          <a:xfrm>
            <a:off x="1383834" y="3858994"/>
            <a:ext cx="4553496" cy="104663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600"/>
              </a:spcBef>
              <a:defRPr/>
            </a:pPr>
            <a:r>
              <a:rPr lang="en-US" dirty="0"/>
              <a:t>call his/her parents?</a:t>
            </a:r>
          </a:p>
          <a:p>
            <a:pPr>
              <a:spcBef>
                <a:spcPts val="600"/>
              </a:spcBef>
              <a:defRPr/>
            </a:pPr>
            <a:r>
              <a:rPr lang="en-US" dirty="0"/>
              <a:t>Facebook!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0A368555-13C0-4443-ACA7-FA4A57B92E26}"/>
              </a:ext>
            </a:extLst>
          </p:cNvPr>
          <p:cNvGrpSpPr/>
          <p:nvPr/>
        </p:nvGrpSpPr>
        <p:grpSpPr>
          <a:xfrm>
            <a:off x="1075038" y="2582562"/>
            <a:ext cx="4831492" cy="2384853"/>
            <a:chOff x="1075038" y="2582562"/>
            <a:chExt cx="4831492" cy="2384853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BDF6FB7B-9DBD-384C-A555-0EF5F3515D21}"/>
                </a:ext>
              </a:extLst>
            </p:cNvPr>
            <p:cNvSpPr/>
            <p:nvPr/>
          </p:nvSpPr>
          <p:spPr>
            <a:xfrm>
              <a:off x="1421027" y="2582562"/>
              <a:ext cx="4485503" cy="1223319"/>
            </a:xfrm>
            <a:prstGeom prst="rect">
              <a:avLst/>
            </a:prstGeom>
            <a:solidFill>
              <a:schemeClr val="bg1">
                <a:alpha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" name="Oval 1">
              <a:extLst>
                <a:ext uri="{FF2B5EF4-FFF2-40B4-BE49-F238E27FC236}">
                  <a16:creationId xmlns:a16="http://schemas.microsoft.com/office/drawing/2014/main" id="{5DF07831-2F16-ED4F-8814-4D7D8EA7BA68}"/>
                </a:ext>
              </a:extLst>
            </p:cNvPr>
            <p:cNvSpPr/>
            <p:nvPr/>
          </p:nvSpPr>
          <p:spPr>
            <a:xfrm>
              <a:off x="1075038" y="3608173"/>
              <a:ext cx="3966519" cy="135924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6338463D-5AF0-EB49-8B6B-3467E5C96EF8}"/>
              </a:ext>
            </a:extLst>
          </p:cNvPr>
          <p:cNvSpPr txBox="1"/>
          <p:nvPr/>
        </p:nvSpPr>
        <p:spPr>
          <a:xfrm>
            <a:off x="1037966" y="5016843"/>
            <a:ext cx="6570388" cy="126188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The importance of having a “home”: </a:t>
            </a:r>
          </a:p>
          <a:p>
            <a:pPr marL="285750" indent="-225425">
              <a:buClr>
                <a:srgbClr val="011199"/>
              </a:buClr>
              <a:buFont typeface="Wingdings" pitchFamily="2" charset="2"/>
              <a:buChar char="§"/>
            </a:pPr>
            <a:r>
              <a:rPr lang="en-US" sz="2400" dirty="0"/>
              <a:t>a definitive source of information about you</a:t>
            </a:r>
          </a:p>
          <a:p>
            <a:pPr marL="285750" indent="-225425">
              <a:buClr>
                <a:srgbClr val="011199"/>
              </a:buClr>
              <a:buFont typeface="Wingdings" pitchFamily="2" charset="2"/>
              <a:buChar char="§"/>
            </a:pPr>
            <a:r>
              <a:rPr lang="en-US" sz="2400" dirty="0"/>
              <a:t>a place where people can find out where you are</a:t>
            </a:r>
          </a:p>
        </p:txBody>
      </p:sp>
    </p:spTree>
    <p:extLst>
      <p:ext uri="{BB962C8B-B14F-4D97-AF65-F5344CB8AC3E}">
        <p14:creationId xmlns:p14="http://schemas.microsoft.com/office/powerpoint/2010/main" val="17613706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Home network, visited network: 4G/5G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59</a:t>
            </a:fld>
            <a:endParaRPr lang="en-US" dirty="0"/>
          </a:p>
        </p:txBody>
      </p:sp>
      <p:sp>
        <p:nvSpPr>
          <p:cNvPr id="185" name="Freeform 184">
            <a:extLst>
              <a:ext uri="{FF2B5EF4-FFF2-40B4-BE49-F238E27FC236}">
                <a16:creationId xmlns:a16="http://schemas.microsoft.com/office/drawing/2014/main" id="{7080D196-734C-E14A-B209-F83BE9C2605D}"/>
              </a:ext>
            </a:extLst>
          </p:cNvPr>
          <p:cNvSpPr/>
          <p:nvPr/>
        </p:nvSpPr>
        <p:spPr>
          <a:xfrm>
            <a:off x="2503064" y="1718999"/>
            <a:ext cx="2852707" cy="1606731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69407" h="752973">
                <a:moveTo>
                  <a:pt x="287738" y="16581"/>
                </a:moveTo>
                <a:cubicBezTo>
                  <a:pt x="175672" y="50448"/>
                  <a:pt x="283319" y="178948"/>
                  <a:pt x="236062" y="251715"/>
                </a:cubicBezTo>
                <a:cubicBezTo>
                  <a:pt x="188805" y="324482"/>
                  <a:pt x="24311" y="383742"/>
                  <a:pt x="4197" y="453182"/>
                </a:cubicBezTo>
                <a:cubicBezTo>
                  <a:pt x="-15917" y="522622"/>
                  <a:pt x="38751" y="624370"/>
                  <a:pt x="115380" y="668354"/>
                </a:cubicBezTo>
                <a:cubicBezTo>
                  <a:pt x="159947" y="687216"/>
                  <a:pt x="239726" y="734993"/>
                  <a:pt x="428412" y="750509"/>
                </a:cubicBezTo>
                <a:cubicBezTo>
                  <a:pt x="892473" y="747161"/>
                  <a:pt x="1174439" y="775084"/>
                  <a:pt x="1343482" y="700972"/>
                </a:cubicBezTo>
                <a:cubicBezTo>
                  <a:pt x="1512525" y="626860"/>
                  <a:pt x="1472500" y="432033"/>
                  <a:pt x="1442671" y="305838"/>
                </a:cubicBezTo>
                <a:cubicBezTo>
                  <a:pt x="1383013" y="186526"/>
                  <a:pt x="1329938" y="245894"/>
                  <a:pt x="1211647" y="92804"/>
                </a:cubicBezTo>
                <a:cubicBezTo>
                  <a:pt x="1108624" y="44719"/>
                  <a:pt x="964793" y="13041"/>
                  <a:pt x="903988" y="5010"/>
                </a:cubicBezTo>
                <a:cubicBezTo>
                  <a:pt x="781231" y="12467"/>
                  <a:pt x="399804" y="-17286"/>
                  <a:pt x="287738" y="1658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F87E994F-38E6-B040-A2E7-7CF42989927D}"/>
              </a:ext>
            </a:extLst>
          </p:cNvPr>
          <p:cNvSpPr txBox="1"/>
          <p:nvPr/>
        </p:nvSpPr>
        <p:spPr>
          <a:xfrm rot="2707326">
            <a:off x="2148628" y="3370019"/>
            <a:ext cx="55099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1600" dirty="0"/>
              <a:t>…</a:t>
            </a:r>
            <a:endParaRPr lang="en-US" sz="1600" dirty="0"/>
          </a:p>
        </p:txBody>
      </p:sp>
      <p:cxnSp>
        <p:nvCxnSpPr>
          <p:cNvPr id="194" name="Straight Connector 193">
            <a:extLst>
              <a:ext uri="{FF2B5EF4-FFF2-40B4-BE49-F238E27FC236}">
                <a16:creationId xmlns:a16="http://schemas.microsoft.com/office/drawing/2014/main" id="{97CDB320-2043-C944-A2BA-DABB6A36F261}"/>
              </a:ext>
            </a:extLst>
          </p:cNvPr>
          <p:cNvCxnSpPr/>
          <p:nvPr/>
        </p:nvCxnSpPr>
        <p:spPr>
          <a:xfrm>
            <a:off x="2238602" y="2907499"/>
            <a:ext cx="302994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63C4DBF3-FB30-3749-A0F9-14C19842B56F}"/>
              </a:ext>
            </a:extLst>
          </p:cNvPr>
          <p:cNvCxnSpPr/>
          <p:nvPr/>
        </p:nvCxnSpPr>
        <p:spPr>
          <a:xfrm flipV="1">
            <a:off x="2844129" y="3258019"/>
            <a:ext cx="159615" cy="255556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6" name="Straight Connector 195">
            <a:extLst>
              <a:ext uri="{FF2B5EF4-FFF2-40B4-BE49-F238E27FC236}">
                <a16:creationId xmlns:a16="http://schemas.microsoft.com/office/drawing/2014/main" id="{6F0958FA-8990-F642-AC55-A5CB468EF690}"/>
              </a:ext>
            </a:extLst>
          </p:cNvPr>
          <p:cNvCxnSpPr/>
          <p:nvPr/>
        </p:nvCxnSpPr>
        <p:spPr>
          <a:xfrm flipH="1">
            <a:off x="5095459" y="2849070"/>
            <a:ext cx="556993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9" name="Freeform 198">
            <a:extLst>
              <a:ext uri="{FF2B5EF4-FFF2-40B4-BE49-F238E27FC236}">
                <a16:creationId xmlns:a16="http://schemas.microsoft.com/office/drawing/2014/main" id="{2946FA78-D859-E44C-A723-418BF152A4C9}"/>
              </a:ext>
            </a:extLst>
          </p:cNvPr>
          <p:cNvSpPr/>
          <p:nvPr/>
        </p:nvSpPr>
        <p:spPr>
          <a:xfrm>
            <a:off x="4778877" y="4372935"/>
            <a:ext cx="2644013" cy="1366652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69407" h="752973">
                <a:moveTo>
                  <a:pt x="287738" y="16581"/>
                </a:moveTo>
                <a:cubicBezTo>
                  <a:pt x="175672" y="50448"/>
                  <a:pt x="283319" y="178948"/>
                  <a:pt x="236062" y="251715"/>
                </a:cubicBezTo>
                <a:cubicBezTo>
                  <a:pt x="188805" y="324482"/>
                  <a:pt x="24311" y="383742"/>
                  <a:pt x="4197" y="453182"/>
                </a:cubicBezTo>
                <a:cubicBezTo>
                  <a:pt x="-15917" y="522622"/>
                  <a:pt x="38751" y="624370"/>
                  <a:pt x="115380" y="668354"/>
                </a:cubicBezTo>
                <a:cubicBezTo>
                  <a:pt x="159947" y="687216"/>
                  <a:pt x="239726" y="734993"/>
                  <a:pt x="428412" y="750509"/>
                </a:cubicBezTo>
                <a:cubicBezTo>
                  <a:pt x="892473" y="747161"/>
                  <a:pt x="1174439" y="775084"/>
                  <a:pt x="1343482" y="700972"/>
                </a:cubicBezTo>
                <a:cubicBezTo>
                  <a:pt x="1512525" y="626860"/>
                  <a:pt x="1472500" y="432033"/>
                  <a:pt x="1442671" y="305838"/>
                </a:cubicBezTo>
                <a:cubicBezTo>
                  <a:pt x="1383013" y="186526"/>
                  <a:pt x="1329938" y="245894"/>
                  <a:pt x="1211647" y="92804"/>
                </a:cubicBezTo>
                <a:cubicBezTo>
                  <a:pt x="1108624" y="44719"/>
                  <a:pt x="964793" y="13041"/>
                  <a:pt x="903988" y="5010"/>
                </a:cubicBezTo>
                <a:cubicBezTo>
                  <a:pt x="781231" y="12467"/>
                  <a:pt x="399804" y="-17286"/>
                  <a:pt x="287738" y="1658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00" name="TextBox 199">
            <a:extLst>
              <a:ext uri="{FF2B5EF4-FFF2-40B4-BE49-F238E27FC236}">
                <a16:creationId xmlns:a16="http://schemas.microsoft.com/office/drawing/2014/main" id="{262B6E20-C521-884A-A57F-1904212B35E8}"/>
              </a:ext>
            </a:extLst>
          </p:cNvPr>
          <p:cNvSpPr txBox="1"/>
          <p:nvPr/>
        </p:nvSpPr>
        <p:spPr>
          <a:xfrm>
            <a:off x="5102481" y="5085311"/>
            <a:ext cx="1799468" cy="5909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srgbClr val="C00000"/>
                </a:solidFill>
                <a:latin typeface="Calibri"/>
              </a:rPr>
              <a:t>visited</a:t>
            </a:r>
            <a:r>
              <a:rPr lang="en-US" sz="2000" dirty="0">
                <a:solidFill>
                  <a:prstClr val="black"/>
                </a:solidFill>
                <a:latin typeface="Calibri"/>
              </a:rPr>
              <a:t> mobile </a:t>
            </a:r>
          </a:p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prstClr val="black"/>
                </a:solidFill>
                <a:latin typeface="Calibri"/>
              </a:rPr>
              <a:t>carrier network</a:t>
            </a:r>
            <a:endParaRPr lang="en-US" sz="1600" dirty="0">
              <a:solidFill>
                <a:prstClr val="black"/>
              </a:solidFill>
              <a:latin typeface="Calibri"/>
            </a:endParaRP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11A11EED-A3C8-E847-8061-02F7F20DEFB2}"/>
              </a:ext>
            </a:extLst>
          </p:cNvPr>
          <p:cNvCxnSpPr/>
          <p:nvPr/>
        </p:nvCxnSpPr>
        <p:spPr>
          <a:xfrm>
            <a:off x="4812849" y="4686815"/>
            <a:ext cx="287182" cy="239304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D99350B9-3753-CD44-9AF8-27047BA0AEA3}"/>
              </a:ext>
            </a:extLst>
          </p:cNvPr>
          <p:cNvSpPr txBox="1"/>
          <p:nvPr/>
        </p:nvSpPr>
        <p:spPr>
          <a:xfrm rot="3420582">
            <a:off x="4321324" y="5592850"/>
            <a:ext cx="479437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1350" dirty="0"/>
              <a:t>…</a:t>
            </a:r>
            <a:endParaRPr lang="en-US" sz="1350" dirty="0"/>
          </a:p>
        </p:txBody>
      </p:sp>
      <p:cxnSp>
        <p:nvCxnSpPr>
          <p:cNvPr id="206" name="Straight Connector 205">
            <a:extLst>
              <a:ext uri="{FF2B5EF4-FFF2-40B4-BE49-F238E27FC236}">
                <a16:creationId xmlns:a16="http://schemas.microsoft.com/office/drawing/2014/main" id="{FE8750A2-5D30-134B-9BFC-D60232BFE001}"/>
              </a:ext>
            </a:extLst>
          </p:cNvPr>
          <p:cNvCxnSpPr/>
          <p:nvPr/>
        </p:nvCxnSpPr>
        <p:spPr>
          <a:xfrm>
            <a:off x="4475884" y="5256847"/>
            <a:ext cx="302994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7" name="Straight Connector 206">
            <a:extLst>
              <a:ext uri="{FF2B5EF4-FFF2-40B4-BE49-F238E27FC236}">
                <a16:creationId xmlns:a16="http://schemas.microsoft.com/office/drawing/2014/main" id="{C3A76DA3-7E23-D946-A2E5-A0CB1E875DF4}"/>
              </a:ext>
            </a:extLst>
          </p:cNvPr>
          <p:cNvCxnSpPr/>
          <p:nvPr/>
        </p:nvCxnSpPr>
        <p:spPr>
          <a:xfrm flipV="1">
            <a:off x="5076209" y="5675136"/>
            <a:ext cx="159615" cy="255556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8" name="Straight Connector 207">
            <a:extLst>
              <a:ext uri="{FF2B5EF4-FFF2-40B4-BE49-F238E27FC236}">
                <a16:creationId xmlns:a16="http://schemas.microsoft.com/office/drawing/2014/main" id="{D555D20F-D5EB-294E-8B93-895FCD65FA7F}"/>
              </a:ext>
            </a:extLst>
          </p:cNvPr>
          <p:cNvCxnSpPr>
            <a:cxnSpLocks/>
          </p:cNvCxnSpPr>
          <p:nvPr/>
        </p:nvCxnSpPr>
        <p:spPr>
          <a:xfrm>
            <a:off x="6077864" y="3859400"/>
            <a:ext cx="0" cy="610393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0" name="Freeform 209">
            <a:extLst>
              <a:ext uri="{FF2B5EF4-FFF2-40B4-BE49-F238E27FC236}">
                <a16:creationId xmlns:a16="http://schemas.microsoft.com/office/drawing/2014/main" id="{9BDB87DE-5BDD-E74B-AEEE-5AB053C11EC7}"/>
              </a:ext>
            </a:extLst>
          </p:cNvPr>
          <p:cNvSpPr/>
          <p:nvPr/>
        </p:nvSpPr>
        <p:spPr>
          <a:xfrm>
            <a:off x="5458020" y="2675678"/>
            <a:ext cx="1906785" cy="1233276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551784 w 1934789"/>
              <a:gd name="connsiteY0" fmla="*/ 540513 h 1886326"/>
              <a:gd name="connsiteX1" fmla="*/ 191432 w 1934789"/>
              <a:gd name="connsiteY1" fmla="*/ 946072 h 1886326"/>
              <a:gd name="connsiteX2" fmla="*/ 113085 w 1934789"/>
              <a:gd name="connsiteY2" fmla="*/ 1743684 h 1886326"/>
              <a:gd name="connsiteX3" fmla="*/ 1769169 w 1934789"/>
              <a:gd name="connsiteY3" fmla="*/ 1846509 h 1886326"/>
              <a:gd name="connsiteX4" fmla="*/ 1788297 w 1934789"/>
              <a:gd name="connsiteY4" fmla="*/ 1298227 h 1886326"/>
              <a:gd name="connsiteX5" fmla="*/ 1409514 w 1934789"/>
              <a:gd name="connsiteY5" fmla="*/ 1052213 h 1886326"/>
              <a:gd name="connsiteX6" fmla="*/ 1719730 w 1934789"/>
              <a:gd name="connsiteY6" fmla="*/ 532271 h 1886326"/>
              <a:gd name="connsiteX7" fmla="*/ 1588145 w 1934789"/>
              <a:gd name="connsiteY7" fmla="*/ 126690 h 1886326"/>
              <a:gd name="connsiteX8" fmla="*/ 1030516 w 1934789"/>
              <a:gd name="connsiteY8" fmla="*/ 27077 h 1886326"/>
              <a:gd name="connsiteX9" fmla="*/ 551784 w 1934789"/>
              <a:gd name="connsiteY9" fmla="*/ 540513 h 1886326"/>
              <a:gd name="connsiteX0" fmla="*/ 551784 w 1900403"/>
              <a:gd name="connsiteY0" fmla="*/ 540513 h 1886326"/>
              <a:gd name="connsiteX1" fmla="*/ 191432 w 1900403"/>
              <a:gd name="connsiteY1" fmla="*/ 946072 h 1886326"/>
              <a:gd name="connsiteX2" fmla="*/ 113085 w 1900403"/>
              <a:gd name="connsiteY2" fmla="*/ 1743684 h 1886326"/>
              <a:gd name="connsiteX3" fmla="*/ 1769169 w 1900403"/>
              <a:gd name="connsiteY3" fmla="*/ 1846509 h 1886326"/>
              <a:gd name="connsiteX4" fmla="*/ 1788297 w 1900403"/>
              <a:gd name="connsiteY4" fmla="*/ 1298227 h 1886326"/>
              <a:gd name="connsiteX5" fmla="*/ 1719730 w 1900403"/>
              <a:gd name="connsiteY5" fmla="*/ 532271 h 1886326"/>
              <a:gd name="connsiteX6" fmla="*/ 1588145 w 1900403"/>
              <a:gd name="connsiteY6" fmla="*/ 126690 h 1886326"/>
              <a:gd name="connsiteX7" fmla="*/ 1030516 w 1900403"/>
              <a:gd name="connsiteY7" fmla="*/ 27077 h 1886326"/>
              <a:gd name="connsiteX8" fmla="*/ 551784 w 1900403"/>
              <a:gd name="connsiteY8" fmla="*/ 540513 h 1886326"/>
              <a:gd name="connsiteX0" fmla="*/ 551784 w 2140248"/>
              <a:gd name="connsiteY0" fmla="*/ 540513 h 1886326"/>
              <a:gd name="connsiteX1" fmla="*/ 191432 w 2140248"/>
              <a:gd name="connsiteY1" fmla="*/ 946072 h 1886326"/>
              <a:gd name="connsiteX2" fmla="*/ 113085 w 2140248"/>
              <a:gd name="connsiteY2" fmla="*/ 1743684 h 1886326"/>
              <a:gd name="connsiteX3" fmla="*/ 1769169 w 2140248"/>
              <a:gd name="connsiteY3" fmla="*/ 1846509 h 1886326"/>
              <a:gd name="connsiteX4" fmla="*/ 1788297 w 2140248"/>
              <a:gd name="connsiteY4" fmla="*/ 1298227 h 1886326"/>
              <a:gd name="connsiteX5" fmla="*/ 2137828 w 2140248"/>
              <a:gd name="connsiteY5" fmla="*/ 516390 h 1886326"/>
              <a:gd name="connsiteX6" fmla="*/ 1588145 w 2140248"/>
              <a:gd name="connsiteY6" fmla="*/ 126690 h 1886326"/>
              <a:gd name="connsiteX7" fmla="*/ 1030516 w 2140248"/>
              <a:gd name="connsiteY7" fmla="*/ 27077 h 1886326"/>
              <a:gd name="connsiteX8" fmla="*/ 551784 w 2140248"/>
              <a:gd name="connsiteY8" fmla="*/ 540513 h 1886326"/>
              <a:gd name="connsiteX0" fmla="*/ 839 w 2332590"/>
              <a:gd name="connsiteY0" fmla="*/ 234577 h 1866234"/>
              <a:gd name="connsiteX1" fmla="*/ 383774 w 2332590"/>
              <a:gd name="connsiteY1" fmla="*/ 925980 h 1866234"/>
              <a:gd name="connsiteX2" fmla="*/ 305427 w 2332590"/>
              <a:gd name="connsiteY2" fmla="*/ 1723592 h 1866234"/>
              <a:gd name="connsiteX3" fmla="*/ 1961511 w 2332590"/>
              <a:gd name="connsiteY3" fmla="*/ 1826417 h 1866234"/>
              <a:gd name="connsiteX4" fmla="*/ 1980639 w 2332590"/>
              <a:gd name="connsiteY4" fmla="*/ 1278135 h 1866234"/>
              <a:gd name="connsiteX5" fmla="*/ 2330170 w 2332590"/>
              <a:gd name="connsiteY5" fmla="*/ 496298 h 1866234"/>
              <a:gd name="connsiteX6" fmla="*/ 1780487 w 2332590"/>
              <a:gd name="connsiteY6" fmla="*/ 106598 h 1866234"/>
              <a:gd name="connsiteX7" fmla="*/ 1222858 w 2332590"/>
              <a:gd name="connsiteY7" fmla="*/ 6985 h 1866234"/>
              <a:gd name="connsiteX8" fmla="*/ 839 w 2332590"/>
              <a:gd name="connsiteY8" fmla="*/ 234577 h 1866234"/>
              <a:gd name="connsiteX0" fmla="*/ 169859 w 2501610"/>
              <a:gd name="connsiteY0" fmla="*/ 234577 h 1866234"/>
              <a:gd name="connsiteX1" fmla="*/ 41784 w 2501610"/>
              <a:gd name="connsiteY1" fmla="*/ 925980 h 1866234"/>
              <a:gd name="connsiteX2" fmla="*/ 474447 w 2501610"/>
              <a:gd name="connsiteY2" fmla="*/ 1723592 h 1866234"/>
              <a:gd name="connsiteX3" fmla="*/ 2130531 w 2501610"/>
              <a:gd name="connsiteY3" fmla="*/ 1826417 h 1866234"/>
              <a:gd name="connsiteX4" fmla="*/ 2149659 w 2501610"/>
              <a:gd name="connsiteY4" fmla="*/ 1278135 h 1866234"/>
              <a:gd name="connsiteX5" fmla="*/ 2499190 w 2501610"/>
              <a:gd name="connsiteY5" fmla="*/ 496298 h 1866234"/>
              <a:gd name="connsiteX6" fmla="*/ 1949507 w 2501610"/>
              <a:gd name="connsiteY6" fmla="*/ 106598 h 1866234"/>
              <a:gd name="connsiteX7" fmla="*/ 1391878 w 2501610"/>
              <a:gd name="connsiteY7" fmla="*/ 6985 h 1866234"/>
              <a:gd name="connsiteX8" fmla="*/ 169859 w 2501610"/>
              <a:gd name="connsiteY8" fmla="*/ 234577 h 1866234"/>
              <a:gd name="connsiteX0" fmla="*/ 169859 w 2521114"/>
              <a:gd name="connsiteY0" fmla="*/ 234577 h 1866234"/>
              <a:gd name="connsiteX1" fmla="*/ 41784 w 2521114"/>
              <a:gd name="connsiteY1" fmla="*/ 925980 h 1866234"/>
              <a:gd name="connsiteX2" fmla="*/ 474447 w 2521114"/>
              <a:gd name="connsiteY2" fmla="*/ 1723592 h 1866234"/>
              <a:gd name="connsiteX3" fmla="*/ 2130531 w 2521114"/>
              <a:gd name="connsiteY3" fmla="*/ 1826417 h 1866234"/>
              <a:gd name="connsiteX4" fmla="*/ 2149659 w 2521114"/>
              <a:gd name="connsiteY4" fmla="*/ 1278135 h 1866234"/>
              <a:gd name="connsiteX5" fmla="*/ 2386606 w 2521114"/>
              <a:gd name="connsiteY5" fmla="*/ 1096675 h 1866234"/>
              <a:gd name="connsiteX6" fmla="*/ 2499190 w 2521114"/>
              <a:gd name="connsiteY6" fmla="*/ 496298 h 1866234"/>
              <a:gd name="connsiteX7" fmla="*/ 1949507 w 2521114"/>
              <a:gd name="connsiteY7" fmla="*/ 106598 h 1866234"/>
              <a:gd name="connsiteX8" fmla="*/ 1391878 w 2521114"/>
              <a:gd name="connsiteY8" fmla="*/ 6985 h 1866234"/>
              <a:gd name="connsiteX9" fmla="*/ 169859 w 2521114"/>
              <a:gd name="connsiteY9" fmla="*/ 234577 h 1866234"/>
              <a:gd name="connsiteX0" fmla="*/ 76021 w 2427276"/>
              <a:gd name="connsiteY0" fmla="*/ 234577 h 1866880"/>
              <a:gd name="connsiteX1" fmla="*/ 156994 w 2427276"/>
              <a:gd name="connsiteY1" fmla="*/ 910100 h 1866880"/>
              <a:gd name="connsiteX2" fmla="*/ 380609 w 2427276"/>
              <a:gd name="connsiteY2" fmla="*/ 1723592 h 1866880"/>
              <a:gd name="connsiteX3" fmla="*/ 2036693 w 2427276"/>
              <a:gd name="connsiteY3" fmla="*/ 1826417 h 1866880"/>
              <a:gd name="connsiteX4" fmla="*/ 2055821 w 2427276"/>
              <a:gd name="connsiteY4" fmla="*/ 1278135 h 1866880"/>
              <a:gd name="connsiteX5" fmla="*/ 2292768 w 2427276"/>
              <a:gd name="connsiteY5" fmla="*/ 1096675 h 1866880"/>
              <a:gd name="connsiteX6" fmla="*/ 2405352 w 2427276"/>
              <a:gd name="connsiteY6" fmla="*/ 496298 h 1866880"/>
              <a:gd name="connsiteX7" fmla="*/ 1855669 w 2427276"/>
              <a:gd name="connsiteY7" fmla="*/ 106598 h 1866880"/>
              <a:gd name="connsiteX8" fmla="*/ 1298040 w 2427276"/>
              <a:gd name="connsiteY8" fmla="*/ 6985 h 1866880"/>
              <a:gd name="connsiteX9" fmla="*/ 76021 w 2427276"/>
              <a:gd name="connsiteY9" fmla="*/ 234577 h 1866880"/>
              <a:gd name="connsiteX0" fmla="*/ 65838 w 2417093"/>
              <a:gd name="connsiteY0" fmla="*/ 146138 h 1778441"/>
              <a:gd name="connsiteX1" fmla="*/ 146811 w 2417093"/>
              <a:gd name="connsiteY1" fmla="*/ 821661 h 1778441"/>
              <a:gd name="connsiteX2" fmla="*/ 370426 w 2417093"/>
              <a:gd name="connsiteY2" fmla="*/ 1635153 h 1778441"/>
              <a:gd name="connsiteX3" fmla="*/ 2026510 w 2417093"/>
              <a:gd name="connsiteY3" fmla="*/ 1737978 h 1778441"/>
              <a:gd name="connsiteX4" fmla="*/ 2045638 w 2417093"/>
              <a:gd name="connsiteY4" fmla="*/ 1189696 h 1778441"/>
              <a:gd name="connsiteX5" fmla="*/ 2282585 w 2417093"/>
              <a:gd name="connsiteY5" fmla="*/ 1008236 h 1778441"/>
              <a:gd name="connsiteX6" fmla="*/ 2395169 w 2417093"/>
              <a:gd name="connsiteY6" fmla="*/ 407859 h 1778441"/>
              <a:gd name="connsiteX7" fmla="*/ 1845486 w 2417093"/>
              <a:gd name="connsiteY7" fmla="*/ 18159 h 1778441"/>
              <a:gd name="connsiteX8" fmla="*/ 1148491 w 2417093"/>
              <a:gd name="connsiteY8" fmla="*/ 252030 h 1778441"/>
              <a:gd name="connsiteX9" fmla="*/ 65838 w 2417093"/>
              <a:gd name="connsiteY9" fmla="*/ 146138 h 1778441"/>
              <a:gd name="connsiteX0" fmla="*/ 171178 w 2522433"/>
              <a:gd name="connsiteY0" fmla="*/ 146138 h 1778441"/>
              <a:gd name="connsiteX1" fmla="*/ 252151 w 2522433"/>
              <a:gd name="connsiteY1" fmla="*/ 821661 h 1778441"/>
              <a:gd name="connsiteX2" fmla="*/ 475766 w 2522433"/>
              <a:gd name="connsiteY2" fmla="*/ 1635153 h 1778441"/>
              <a:gd name="connsiteX3" fmla="*/ 2131850 w 2522433"/>
              <a:gd name="connsiteY3" fmla="*/ 1737978 h 1778441"/>
              <a:gd name="connsiteX4" fmla="*/ 2150978 w 2522433"/>
              <a:gd name="connsiteY4" fmla="*/ 1189696 h 1778441"/>
              <a:gd name="connsiteX5" fmla="*/ 2387925 w 2522433"/>
              <a:gd name="connsiteY5" fmla="*/ 1008236 h 1778441"/>
              <a:gd name="connsiteX6" fmla="*/ 2500509 w 2522433"/>
              <a:gd name="connsiteY6" fmla="*/ 407859 h 1778441"/>
              <a:gd name="connsiteX7" fmla="*/ 1950826 w 2522433"/>
              <a:gd name="connsiteY7" fmla="*/ 18159 h 1778441"/>
              <a:gd name="connsiteX8" fmla="*/ 1253831 w 2522433"/>
              <a:gd name="connsiteY8" fmla="*/ 252030 h 1778441"/>
              <a:gd name="connsiteX9" fmla="*/ 171178 w 2522433"/>
              <a:gd name="connsiteY9" fmla="*/ 146138 h 1778441"/>
              <a:gd name="connsiteX0" fmla="*/ 171180 w 2522435"/>
              <a:gd name="connsiteY0" fmla="*/ 128058 h 1760361"/>
              <a:gd name="connsiteX1" fmla="*/ 252153 w 2522435"/>
              <a:gd name="connsiteY1" fmla="*/ 803581 h 1760361"/>
              <a:gd name="connsiteX2" fmla="*/ 475768 w 2522435"/>
              <a:gd name="connsiteY2" fmla="*/ 1617073 h 1760361"/>
              <a:gd name="connsiteX3" fmla="*/ 2131852 w 2522435"/>
              <a:gd name="connsiteY3" fmla="*/ 1719898 h 1760361"/>
              <a:gd name="connsiteX4" fmla="*/ 2150980 w 2522435"/>
              <a:gd name="connsiteY4" fmla="*/ 1171616 h 1760361"/>
              <a:gd name="connsiteX5" fmla="*/ 2387927 w 2522435"/>
              <a:gd name="connsiteY5" fmla="*/ 990156 h 1760361"/>
              <a:gd name="connsiteX6" fmla="*/ 2500511 w 2522435"/>
              <a:gd name="connsiteY6" fmla="*/ 389779 h 1760361"/>
              <a:gd name="connsiteX7" fmla="*/ 1950828 w 2522435"/>
              <a:gd name="connsiteY7" fmla="*/ 79 h 1760361"/>
              <a:gd name="connsiteX8" fmla="*/ 1253833 w 2522435"/>
              <a:gd name="connsiteY8" fmla="*/ 233950 h 1760361"/>
              <a:gd name="connsiteX9" fmla="*/ 171180 w 2522435"/>
              <a:gd name="connsiteY9" fmla="*/ 128058 h 1760361"/>
              <a:gd name="connsiteX0" fmla="*/ 171180 w 2522435"/>
              <a:gd name="connsiteY0" fmla="*/ 128058 h 1760361"/>
              <a:gd name="connsiteX1" fmla="*/ 252153 w 2522435"/>
              <a:gd name="connsiteY1" fmla="*/ 803581 h 1760361"/>
              <a:gd name="connsiteX2" fmla="*/ 475768 w 2522435"/>
              <a:gd name="connsiteY2" fmla="*/ 1617073 h 1760361"/>
              <a:gd name="connsiteX3" fmla="*/ 2131852 w 2522435"/>
              <a:gd name="connsiteY3" fmla="*/ 1719898 h 1760361"/>
              <a:gd name="connsiteX4" fmla="*/ 2150980 w 2522435"/>
              <a:gd name="connsiteY4" fmla="*/ 1171616 h 1760361"/>
              <a:gd name="connsiteX5" fmla="*/ 2387927 w 2522435"/>
              <a:gd name="connsiteY5" fmla="*/ 990156 h 1760361"/>
              <a:gd name="connsiteX6" fmla="*/ 2500511 w 2522435"/>
              <a:gd name="connsiteY6" fmla="*/ 389779 h 1760361"/>
              <a:gd name="connsiteX7" fmla="*/ 1950828 w 2522435"/>
              <a:gd name="connsiteY7" fmla="*/ 79 h 1760361"/>
              <a:gd name="connsiteX8" fmla="*/ 1253833 w 2522435"/>
              <a:gd name="connsiteY8" fmla="*/ 233950 h 1760361"/>
              <a:gd name="connsiteX9" fmla="*/ 171180 w 2522435"/>
              <a:gd name="connsiteY9" fmla="*/ 128058 h 1760361"/>
              <a:gd name="connsiteX0" fmla="*/ 171180 w 2502931"/>
              <a:gd name="connsiteY0" fmla="*/ 128058 h 1760361"/>
              <a:gd name="connsiteX1" fmla="*/ 252153 w 2502931"/>
              <a:gd name="connsiteY1" fmla="*/ 803581 h 1760361"/>
              <a:gd name="connsiteX2" fmla="*/ 475768 w 2502931"/>
              <a:gd name="connsiteY2" fmla="*/ 1617073 h 1760361"/>
              <a:gd name="connsiteX3" fmla="*/ 2131852 w 2502931"/>
              <a:gd name="connsiteY3" fmla="*/ 1719898 h 1760361"/>
              <a:gd name="connsiteX4" fmla="*/ 2150980 w 2502931"/>
              <a:gd name="connsiteY4" fmla="*/ 1171616 h 1760361"/>
              <a:gd name="connsiteX5" fmla="*/ 2500511 w 2502931"/>
              <a:gd name="connsiteY5" fmla="*/ 389779 h 1760361"/>
              <a:gd name="connsiteX6" fmla="*/ 1950828 w 2502931"/>
              <a:gd name="connsiteY6" fmla="*/ 79 h 1760361"/>
              <a:gd name="connsiteX7" fmla="*/ 1253833 w 2502931"/>
              <a:gd name="connsiteY7" fmla="*/ 233950 h 1760361"/>
              <a:gd name="connsiteX8" fmla="*/ 171180 w 2502931"/>
              <a:gd name="connsiteY8" fmla="*/ 128058 h 1760361"/>
              <a:gd name="connsiteX0" fmla="*/ 171180 w 2502931"/>
              <a:gd name="connsiteY0" fmla="*/ 137721 h 1770024"/>
              <a:gd name="connsiteX1" fmla="*/ 252153 w 2502931"/>
              <a:gd name="connsiteY1" fmla="*/ 813244 h 1770024"/>
              <a:gd name="connsiteX2" fmla="*/ 475768 w 2502931"/>
              <a:gd name="connsiteY2" fmla="*/ 1626736 h 1770024"/>
              <a:gd name="connsiteX3" fmla="*/ 2131852 w 2502931"/>
              <a:gd name="connsiteY3" fmla="*/ 1729561 h 1770024"/>
              <a:gd name="connsiteX4" fmla="*/ 2150980 w 2502931"/>
              <a:gd name="connsiteY4" fmla="*/ 1181279 h 1770024"/>
              <a:gd name="connsiteX5" fmla="*/ 2500511 w 2502931"/>
              <a:gd name="connsiteY5" fmla="*/ 631296 h 1770024"/>
              <a:gd name="connsiteX6" fmla="*/ 1950828 w 2502931"/>
              <a:gd name="connsiteY6" fmla="*/ 9742 h 1770024"/>
              <a:gd name="connsiteX7" fmla="*/ 1253833 w 2502931"/>
              <a:gd name="connsiteY7" fmla="*/ 243613 h 1770024"/>
              <a:gd name="connsiteX8" fmla="*/ 171180 w 2502931"/>
              <a:gd name="connsiteY8" fmla="*/ 137721 h 1770024"/>
              <a:gd name="connsiteX0" fmla="*/ 171180 w 2500973"/>
              <a:gd name="connsiteY0" fmla="*/ 137721 h 1770024"/>
              <a:gd name="connsiteX1" fmla="*/ 252153 w 2500973"/>
              <a:gd name="connsiteY1" fmla="*/ 813244 h 1770024"/>
              <a:gd name="connsiteX2" fmla="*/ 475768 w 2500973"/>
              <a:gd name="connsiteY2" fmla="*/ 1626736 h 1770024"/>
              <a:gd name="connsiteX3" fmla="*/ 2131852 w 2500973"/>
              <a:gd name="connsiteY3" fmla="*/ 1729561 h 1770024"/>
              <a:gd name="connsiteX4" fmla="*/ 2150980 w 2500973"/>
              <a:gd name="connsiteY4" fmla="*/ 1181279 h 1770024"/>
              <a:gd name="connsiteX5" fmla="*/ 2500511 w 2500973"/>
              <a:gd name="connsiteY5" fmla="*/ 631296 h 1770024"/>
              <a:gd name="connsiteX6" fmla="*/ 1950828 w 2500973"/>
              <a:gd name="connsiteY6" fmla="*/ 9742 h 1770024"/>
              <a:gd name="connsiteX7" fmla="*/ 1253833 w 2500973"/>
              <a:gd name="connsiteY7" fmla="*/ 243613 h 1770024"/>
              <a:gd name="connsiteX8" fmla="*/ 171180 w 2500973"/>
              <a:gd name="connsiteY8" fmla="*/ 137721 h 1770024"/>
              <a:gd name="connsiteX0" fmla="*/ 171180 w 2501811"/>
              <a:gd name="connsiteY0" fmla="*/ 130586 h 1762889"/>
              <a:gd name="connsiteX1" fmla="*/ 252153 w 2501811"/>
              <a:gd name="connsiteY1" fmla="*/ 806109 h 1762889"/>
              <a:gd name="connsiteX2" fmla="*/ 475768 w 2501811"/>
              <a:gd name="connsiteY2" fmla="*/ 1619601 h 1762889"/>
              <a:gd name="connsiteX3" fmla="*/ 2131852 w 2501811"/>
              <a:gd name="connsiteY3" fmla="*/ 1722426 h 1762889"/>
              <a:gd name="connsiteX4" fmla="*/ 2150980 w 2501811"/>
              <a:gd name="connsiteY4" fmla="*/ 1174144 h 1762889"/>
              <a:gd name="connsiteX5" fmla="*/ 2500511 w 2501811"/>
              <a:gd name="connsiteY5" fmla="*/ 624161 h 1762889"/>
              <a:gd name="connsiteX6" fmla="*/ 1950828 w 2501811"/>
              <a:gd name="connsiteY6" fmla="*/ 2607 h 1762889"/>
              <a:gd name="connsiteX7" fmla="*/ 1253833 w 2501811"/>
              <a:gd name="connsiteY7" fmla="*/ 236478 h 1762889"/>
              <a:gd name="connsiteX8" fmla="*/ 171180 w 2501811"/>
              <a:gd name="connsiteY8" fmla="*/ 130586 h 1762889"/>
              <a:gd name="connsiteX0" fmla="*/ 171180 w 2513555"/>
              <a:gd name="connsiteY0" fmla="*/ 130586 h 1760577"/>
              <a:gd name="connsiteX1" fmla="*/ 252153 w 2513555"/>
              <a:gd name="connsiteY1" fmla="*/ 806109 h 1760577"/>
              <a:gd name="connsiteX2" fmla="*/ 475768 w 2513555"/>
              <a:gd name="connsiteY2" fmla="*/ 1619601 h 1760577"/>
              <a:gd name="connsiteX3" fmla="*/ 2131852 w 2513555"/>
              <a:gd name="connsiteY3" fmla="*/ 1722426 h 1760577"/>
              <a:gd name="connsiteX4" fmla="*/ 2324097 w 2513555"/>
              <a:gd name="connsiteY4" fmla="*/ 1205471 h 1760577"/>
              <a:gd name="connsiteX5" fmla="*/ 2500511 w 2513555"/>
              <a:gd name="connsiteY5" fmla="*/ 624161 h 1760577"/>
              <a:gd name="connsiteX6" fmla="*/ 1950828 w 2513555"/>
              <a:gd name="connsiteY6" fmla="*/ 2607 h 1760577"/>
              <a:gd name="connsiteX7" fmla="*/ 1253833 w 2513555"/>
              <a:gd name="connsiteY7" fmla="*/ 236478 h 1760577"/>
              <a:gd name="connsiteX8" fmla="*/ 171180 w 2513555"/>
              <a:gd name="connsiteY8" fmla="*/ 130586 h 1760577"/>
              <a:gd name="connsiteX0" fmla="*/ 169093 w 2511468"/>
              <a:gd name="connsiteY0" fmla="*/ 130586 h 1731316"/>
              <a:gd name="connsiteX1" fmla="*/ 250066 w 2511468"/>
              <a:gd name="connsiteY1" fmla="*/ 806109 h 1731316"/>
              <a:gd name="connsiteX2" fmla="*/ 410729 w 2511468"/>
              <a:gd name="connsiteY2" fmla="*/ 1478627 h 1731316"/>
              <a:gd name="connsiteX3" fmla="*/ 2129765 w 2511468"/>
              <a:gd name="connsiteY3" fmla="*/ 1722426 h 1731316"/>
              <a:gd name="connsiteX4" fmla="*/ 2322010 w 2511468"/>
              <a:gd name="connsiteY4" fmla="*/ 1205471 h 1731316"/>
              <a:gd name="connsiteX5" fmla="*/ 2498424 w 2511468"/>
              <a:gd name="connsiteY5" fmla="*/ 624161 h 1731316"/>
              <a:gd name="connsiteX6" fmla="*/ 1948741 w 2511468"/>
              <a:gd name="connsiteY6" fmla="*/ 2607 h 1731316"/>
              <a:gd name="connsiteX7" fmla="*/ 1251746 w 2511468"/>
              <a:gd name="connsiteY7" fmla="*/ 236478 h 1731316"/>
              <a:gd name="connsiteX8" fmla="*/ 169093 w 2511468"/>
              <a:gd name="connsiteY8" fmla="*/ 130586 h 1731316"/>
              <a:gd name="connsiteX0" fmla="*/ 169092 w 2515686"/>
              <a:gd name="connsiteY0" fmla="*/ 130586 h 1580338"/>
              <a:gd name="connsiteX1" fmla="*/ 250065 w 2515686"/>
              <a:gd name="connsiteY1" fmla="*/ 806109 h 1580338"/>
              <a:gd name="connsiteX2" fmla="*/ 410728 w 2515686"/>
              <a:gd name="connsiteY2" fmla="*/ 1478627 h 1580338"/>
              <a:gd name="connsiteX3" fmla="*/ 1767791 w 2515686"/>
              <a:gd name="connsiteY3" fmla="*/ 1550126 h 1580338"/>
              <a:gd name="connsiteX4" fmla="*/ 2322009 w 2515686"/>
              <a:gd name="connsiteY4" fmla="*/ 1205471 h 1580338"/>
              <a:gd name="connsiteX5" fmla="*/ 2498423 w 2515686"/>
              <a:gd name="connsiteY5" fmla="*/ 624161 h 1580338"/>
              <a:gd name="connsiteX6" fmla="*/ 1948740 w 2515686"/>
              <a:gd name="connsiteY6" fmla="*/ 2607 h 1580338"/>
              <a:gd name="connsiteX7" fmla="*/ 1251745 w 2515686"/>
              <a:gd name="connsiteY7" fmla="*/ 236478 h 1580338"/>
              <a:gd name="connsiteX8" fmla="*/ 169092 w 2515686"/>
              <a:gd name="connsiteY8" fmla="*/ 130586 h 1580338"/>
              <a:gd name="connsiteX0" fmla="*/ 216909 w 2371233"/>
              <a:gd name="connsiteY0" fmla="*/ 97731 h 1580287"/>
              <a:gd name="connsiteX1" fmla="*/ 105612 w 2371233"/>
              <a:gd name="connsiteY1" fmla="*/ 806058 h 1580287"/>
              <a:gd name="connsiteX2" fmla="*/ 266275 w 2371233"/>
              <a:gd name="connsiteY2" fmla="*/ 1478576 h 1580287"/>
              <a:gd name="connsiteX3" fmla="*/ 1623338 w 2371233"/>
              <a:gd name="connsiteY3" fmla="*/ 1550075 h 1580287"/>
              <a:gd name="connsiteX4" fmla="*/ 2177556 w 2371233"/>
              <a:gd name="connsiteY4" fmla="*/ 1205420 h 1580287"/>
              <a:gd name="connsiteX5" fmla="*/ 2353970 w 2371233"/>
              <a:gd name="connsiteY5" fmla="*/ 624110 h 1580287"/>
              <a:gd name="connsiteX6" fmla="*/ 1804287 w 2371233"/>
              <a:gd name="connsiteY6" fmla="*/ 2556 h 1580287"/>
              <a:gd name="connsiteX7" fmla="*/ 1107292 w 2371233"/>
              <a:gd name="connsiteY7" fmla="*/ 236427 h 1580287"/>
              <a:gd name="connsiteX8" fmla="*/ 216909 w 2371233"/>
              <a:gd name="connsiteY8" fmla="*/ 97731 h 1580287"/>
              <a:gd name="connsiteX0" fmla="*/ 212838 w 2367162"/>
              <a:gd name="connsiteY0" fmla="*/ 97731 h 1599445"/>
              <a:gd name="connsiteX1" fmla="*/ 101541 w 2367162"/>
              <a:gd name="connsiteY1" fmla="*/ 806058 h 1599445"/>
              <a:gd name="connsiteX2" fmla="*/ 179803 w 2367162"/>
              <a:gd name="connsiteY2" fmla="*/ 1516849 h 1599445"/>
              <a:gd name="connsiteX3" fmla="*/ 1619267 w 2367162"/>
              <a:gd name="connsiteY3" fmla="*/ 1550075 h 1599445"/>
              <a:gd name="connsiteX4" fmla="*/ 2173485 w 2367162"/>
              <a:gd name="connsiteY4" fmla="*/ 1205420 h 1599445"/>
              <a:gd name="connsiteX5" fmla="*/ 2349899 w 2367162"/>
              <a:gd name="connsiteY5" fmla="*/ 624110 h 1599445"/>
              <a:gd name="connsiteX6" fmla="*/ 1800216 w 2367162"/>
              <a:gd name="connsiteY6" fmla="*/ 2556 h 1599445"/>
              <a:gd name="connsiteX7" fmla="*/ 1103221 w 2367162"/>
              <a:gd name="connsiteY7" fmla="*/ 236427 h 1599445"/>
              <a:gd name="connsiteX8" fmla="*/ 212838 w 2367162"/>
              <a:gd name="connsiteY8" fmla="*/ 97731 h 1599445"/>
              <a:gd name="connsiteX0" fmla="*/ 274217 w 2428541"/>
              <a:gd name="connsiteY0" fmla="*/ 97731 h 1563328"/>
              <a:gd name="connsiteX1" fmla="*/ 162920 w 2428541"/>
              <a:gd name="connsiteY1" fmla="*/ 806058 h 1563328"/>
              <a:gd name="connsiteX2" fmla="*/ 241182 w 2428541"/>
              <a:gd name="connsiteY2" fmla="*/ 1516849 h 1563328"/>
              <a:gd name="connsiteX3" fmla="*/ 1680646 w 2428541"/>
              <a:gd name="connsiteY3" fmla="*/ 1550075 h 1563328"/>
              <a:gd name="connsiteX4" fmla="*/ 2234864 w 2428541"/>
              <a:gd name="connsiteY4" fmla="*/ 1205420 h 1563328"/>
              <a:gd name="connsiteX5" fmla="*/ 2411278 w 2428541"/>
              <a:gd name="connsiteY5" fmla="*/ 624110 h 1563328"/>
              <a:gd name="connsiteX6" fmla="*/ 1861595 w 2428541"/>
              <a:gd name="connsiteY6" fmla="*/ 2556 h 1563328"/>
              <a:gd name="connsiteX7" fmla="*/ 1164600 w 2428541"/>
              <a:gd name="connsiteY7" fmla="*/ 236427 h 1563328"/>
              <a:gd name="connsiteX8" fmla="*/ 274217 w 2428541"/>
              <a:gd name="connsiteY8" fmla="*/ 97731 h 1563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28541" h="1563328">
                <a:moveTo>
                  <a:pt x="274217" y="97731"/>
                </a:moveTo>
                <a:cubicBezTo>
                  <a:pt x="-131398" y="291421"/>
                  <a:pt x="168426" y="569538"/>
                  <a:pt x="162920" y="806058"/>
                </a:cubicBezTo>
                <a:cubicBezTo>
                  <a:pt x="157414" y="1042578"/>
                  <a:pt x="-247990" y="1551404"/>
                  <a:pt x="241182" y="1516849"/>
                </a:cubicBezTo>
                <a:cubicBezTo>
                  <a:pt x="730354" y="1482294"/>
                  <a:pt x="1348366" y="1601980"/>
                  <a:pt x="1680646" y="1550075"/>
                </a:cubicBezTo>
                <a:cubicBezTo>
                  <a:pt x="2012926" y="1498170"/>
                  <a:pt x="2113092" y="1359748"/>
                  <a:pt x="2234864" y="1205420"/>
                </a:cubicBezTo>
                <a:cubicBezTo>
                  <a:pt x="2356636" y="1051093"/>
                  <a:pt x="2473489" y="824587"/>
                  <a:pt x="2411278" y="624110"/>
                </a:cubicBezTo>
                <a:cubicBezTo>
                  <a:pt x="2349067" y="423633"/>
                  <a:pt x="2314322" y="32821"/>
                  <a:pt x="1861595" y="2556"/>
                </a:cubicBezTo>
                <a:cubicBezTo>
                  <a:pt x="1408868" y="-27709"/>
                  <a:pt x="1429163" y="220565"/>
                  <a:pt x="1164600" y="236427"/>
                </a:cubicBezTo>
                <a:cubicBezTo>
                  <a:pt x="900037" y="252289"/>
                  <a:pt x="679832" y="-95959"/>
                  <a:pt x="274217" y="9773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350" dirty="0"/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BF537804-A156-0041-AB71-11C22E8D4FC7}"/>
              </a:ext>
            </a:extLst>
          </p:cNvPr>
          <p:cNvSpPr txBox="1"/>
          <p:nvPr/>
        </p:nvSpPr>
        <p:spPr>
          <a:xfrm>
            <a:off x="5580284" y="3007662"/>
            <a:ext cx="1651799" cy="73802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dirty="0">
                <a:solidFill>
                  <a:prstClr val="black"/>
                </a:solidFill>
                <a:latin typeface="Calibri"/>
              </a:rPr>
              <a:t>public Internet</a:t>
            </a:r>
          </a:p>
          <a:p>
            <a:pPr algn="ctr">
              <a:lnSpc>
                <a:spcPct val="80000"/>
              </a:lnSpc>
            </a:pPr>
            <a:r>
              <a:rPr lang="en-US" sz="1600" dirty="0">
                <a:solidFill>
                  <a:prstClr val="black"/>
                </a:solidFill>
                <a:latin typeface="Calibri"/>
              </a:rPr>
              <a:t>and </a:t>
            </a:r>
          </a:p>
          <a:p>
            <a:pPr algn="ctr">
              <a:lnSpc>
                <a:spcPct val="80000"/>
              </a:lnSpc>
            </a:pPr>
            <a:r>
              <a:rPr lang="en-US" dirty="0">
                <a:solidFill>
                  <a:prstClr val="black"/>
                </a:solidFill>
                <a:latin typeface="Calibri"/>
              </a:rPr>
              <a:t>inter-carrier IPX</a:t>
            </a:r>
            <a:endParaRPr lang="en-US" sz="11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" name="TextBox 211">
            <a:extLst>
              <a:ext uri="{FF2B5EF4-FFF2-40B4-BE49-F238E27FC236}">
                <a16:creationId xmlns:a16="http://schemas.microsoft.com/office/drawing/2014/main" id="{0C59AC48-6BA2-804A-ABA5-AC6744028CB8}"/>
              </a:ext>
            </a:extLst>
          </p:cNvPr>
          <p:cNvSpPr txBox="1"/>
          <p:nvPr/>
        </p:nvSpPr>
        <p:spPr>
          <a:xfrm rot="4115069">
            <a:off x="4421149" y="3355768"/>
            <a:ext cx="550996" cy="9054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3600" dirty="0"/>
              <a:t>…</a:t>
            </a:r>
            <a:endParaRPr lang="en-US" sz="3600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B28B823-8E0E-164D-BF15-E3758119B508}"/>
              </a:ext>
            </a:extLst>
          </p:cNvPr>
          <p:cNvGrpSpPr/>
          <p:nvPr/>
        </p:nvGrpSpPr>
        <p:grpSpPr>
          <a:xfrm>
            <a:off x="5752811" y="4473502"/>
            <a:ext cx="763454" cy="668861"/>
            <a:chOff x="7270567" y="5238206"/>
            <a:chExt cx="763454" cy="668861"/>
          </a:xfrm>
        </p:grpSpPr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C6F274D0-EC3C-904B-B17A-2AF299BDE1DF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85BA0991-B0E6-8445-B738-2D4E94C6707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40" name="Oval 239">
                <a:extLst>
                  <a:ext uri="{FF2B5EF4-FFF2-40B4-BE49-F238E27FC236}">
                    <a16:creationId xmlns:a16="http://schemas.microsoft.com/office/drawing/2014/main" id="{019FD3A6-FC5F-F147-8AD5-52186E15C3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41" name="Group 240">
                <a:extLst>
                  <a:ext uri="{FF2B5EF4-FFF2-40B4-BE49-F238E27FC236}">
                    <a16:creationId xmlns:a16="http://schemas.microsoft.com/office/drawing/2014/main" id="{0857E0B8-2206-9E4C-A0BD-6869B1E5B16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42" name="Freeform 241">
                  <a:extLst>
                    <a:ext uri="{FF2B5EF4-FFF2-40B4-BE49-F238E27FC236}">
                      <a16:creationId xmlns:a16="http://schemas.microsoft.com/office/drawing/2014/main" id="{8BC19A48-5375-FC40-8C32-C81C35BA7EC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3" name="Freeform 242">
                  <a:extLst>
                    <a:ext uri="{FF2B5EF4-FFF2-40B4-BE49-F238E27FC236}">
                      <a16:creationId xmlns:a16="http://schemas.microsoft.com/office/drawing/2014/main" id="{85AD9FBF-E5E8-F04E-8500-D6104D22BBD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Freeform 243">
                  <a:extLst>
                    <a:ext uri="{FF2B5EF4-FFF2-40B4-BE49-F238E27FC236}">
                      <a16:creationId xmlns:a16="http://schemas.microsoft.com/office/drawing/2014/main" id="{FC4A90EA-9F50-4E4A-AE2D-F63AF9E51BC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Freeform 244">
                  <a:extLst>
                    <a:ext uri="{FF2B5EF4-FFF2-40B4-BE49-F238E27FC236}">
                      <a16:creationId xmlns:a16="http://schemas.microsoft.com/office/drawing/2014/main" id="{8908A055-8199-AC43-B14C-866CBCFFAE7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46" name="TextBox 245">
              <a:extLst>
                <a:ext uri="{FF2B5EF4-FFF2-40B4-BE49-F238E27FC236}">
                  <a16:creationId xmlns:a16="http://schemas.microsoft.com/office/drawing/2014/main" id="{A40432A6-DFBE-2C4A-8A56-6426DA4F510D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>
                  <a:solidFill>
                    <a:prstClr val="black"/>
                  </a:solidFill>
                  <a:latin typeface="Calibri"/>
                </a:rPr>
                <a:t>P-GW</a:t>
              </a:r>
            </a:p>
          </p:txBody>
        </p:sp>
      </p:grpSp>
      <p:grpSp>
        <p:nvGrpSpPr>
          <p:cNvPr id="248" name="Group 247">
            <a:extLst>
              <a:ext uri="{FF2B5EF4-FFF2-40B4-BE49-F238E27FC236}">
                <a16:creationId xmlns:a16="http://schemas.microsoft.com/office/drawing/2014/main" id="{31F02399-E1D9-FB43-AD59-26548344023C}"/>
              </a:ext>
            </a:extLst>
          </p:cNvPr>
          <p:cNvGrpSpPr/>
          <p:nvPr/>
        </p:nvGrpSpPr>
        <p:grpSpPr>
          <a:xfrm>
            <a:off x="4591901" y="2498785"/>
            <a:ext cx="763454" cy="668861"/>
            <a:chOff x="7270567" y="5238206"/>
            <a:chExt cx="763454" cy="668861"/>
          </a:xfrm>
        </p:grpSpPr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D614B020-ED5D-5644-AECB-0544E2761C00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51" name="Freeform 250">
                <a:extLst>
                  <a:ext uri="{FF2B5EF4-FFF2-40B4-BE49-F238E27FC236}">
                    <a16:creationId xmlns:a16="http://schemas.microsoft.com/office/drawing/2014/main" id="{20122CEA-C90E-C343-A412-D71D11DF7B5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52" name="Oval 251">
                <a:extLst>
                  <a:ext uri="{FF2B5EF4-FFF2-40B4-BE49-F238E27FC236}">
                    <a16:creationId xmlns:a16="http://schemas.microsoft.com/office/drawing/2014/main" id="{43807674-4BD1-E84F-A598-9AE45A96073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D581F774-7914-534A-9989-AF909D80675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54" name="Freeform 253">
                  <a:extLst>
                    <a:ext uri="{FF2B5EF4-FFF2-40B4-BE49-F238E27FC236}">
                      <a16:creationId xmlns:a16="http://schemas.microsoft.com/office/drawing/2014/main" id="{39879E72-F3AD-F644-9C83-FDDD85AAD7B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Freeform 254">
                  <a:extLst>
                    <a:ext uri="{FF2B5EF4-FFF2-40B4-BE49-F238E27FC236}">
                      <a16:creationId xmlns:a16="http://schemas.microsoft.com/office/drawing/2014/main" id="{DF935CA5-74F1-1244-9CEC-C5567C1D097E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Freeform 255">
                  <a:extLst>
                    <a:ext uri="{FF2B5EF4-FFF2-40B4-BE49-F238E27FC236}">
                      <a16:creationId xmlns:a16="http://schemas.microsoft.com/office/drawing/2014/main" id="{CD517E56-85D1-A44C-A630-86D05449F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Freeform 256">
                  <a:extLst>
                    <a:ext uri="{FF2B5EF4-FFF2-40B4-BE49-F238E27FC236}">
                      <a16:creationId xmlns:a16="http://schemas.microsoft.com/office/drawing/2014/main" id="{2E012050-BD17-E54D-BF24-93E68E6783C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50" name="TextBox 249">
              <a:extLst>
                <a:ext uri="{FF2B5EF4-FFF2-40B4-BE49-F238E27FC236}">
                  <a16:creationId xmlns:a16="http://schemas.microsoft.com/office/drawing/2014/main" id="{C0977BEC-1F83-9243-8F9C-4B0499BB3123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>
                  <a:solidFill>
                    <a:prstClr val="black"/>
                  </a:solidFill>
                  <a:latin typeface="Calibri"/>
                </a:rPr>
                <a:t>P-GW</a:t>
              </a:r>
            </a:p>
          </p:txBody>
        </p:sp>
      </p:grpSp>
      <p:sp>
        <p:nvSpPr>
          <p:cNvPr id="258" name="TextBox 257">
            <a:extLst>
              <a:ext uri="{FF2B5EF4-FFF2-40B4-BE49-F238E27FC236}">
                <a16:creationId xmlns:a16="http://schemas.microsoft.com/office/drawing/2014/main" id="{BD96136B-AF9F-5E4C-8318-156320CE9E91}"/>
              </a:ext>
            </a:extLst>
          </p:cNvPr>
          <p:cNvSpPr txBox="1"/>
          <p:nvPr/>
        </p:nvSpPr>
        <p:spPr>
          <a:xfrm>
            <a:off x="2670196" y="2586680"/>
            <a:ext cx="1799468" cy="5909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srgbClr val="C00000"/>
                </a:solidFill>
                <a:latin typeface="Calibri"/>
              </a:rPr>
              <a:t>home</a:t>
            </a:r>
            <a:r>
              <a:rPr lang="en-US" sz="2000" dirty="0">
                <a:solidFill>
                  <a:prstClr val="black"/>
                </a:solidFill>
                <a:latin typeface="Calibri"/>
              </a:rPr>
              <a:t> mobile </a:t>
            </a:r>
          </a:p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prstClr val="black"/>
                </a:solidFill>
                <a:latin typeface="Calibri"/>
              </a:rPr>
              <a:t>carrier network</a:t>
            </a:r>
            <a:endParaRPr lang="en-US" sz="1600" dirty="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6EE7BF5-A5DE-B04E-AE27-96E4EB53DB5C}"/>
              </a:ext>
            </a:extLst>
          </p:cNvPr>
          <p:cNvGrpSpPr/>
          <p:nvPr/>
        </p:nvGrpSpPr>
        <p:grpSpPr>
          <a:xfrm>
            <a:off x="3452123" y="1771605"/>
            <a:ext cx="1442258" cy="736694"/>
            <a:chOff x="3056709" y="2599509"/>
            <a:chExt cx="1442258" cy="736694"/>
          </a:xfrm>
        </p:grpSpPr>
        <p:sp>
          <p:nvSpPr>
            <p:cNvPr id="198" name="TextBox 197">
              <a:extLst>
                <a:ext uri="{FF2B5EF4-FFF2-40B4-BE49-F238E27FC236}">
                  <a16:creationId xmlns:a16="http://schemas.microsoft.com/office/drawing/2014/main" id="{65583272-23FB-E143-8AEA-C857A3B3C0A5}"/>
                </a:ext>
              </a:extLst>
            </p:cNvPr>
            <p:cNvSpPr txBox="1"/>
            <p:nvPr/>
          </p:nvSpPr>
          <p:spPr>
            <a:xfrm>
              <a:off x="3507285" y="2702843"/>
              <a:ext cx="991682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Home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Subscriber 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263" name="Group 262">
              <a:extLst>
                <a:ext uri="{FF2B5EF4-FFF2-40B4-BE49-F238E27FC236}">
                  <a16:creationId xmlns:a16="http://schemas.microsoft.com/office/drawing/2014/main" id="{1A911407-11F5-DF41-B59C-F7FC45684383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30EF06A6-FBD2-884A-99A8-00581B74DF5D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339" name="Rectangle 338">
                  <a:extLst>
                    <a:ext uri="{FF2B5EF4-FFF2-40B4-BE49-F238E27FC236}">
                      <a16:creationId xmlns:a16="http://schemas.microsoft.com/office/drawing/2014/main" id="{7139FE2F-57AE-A442-BC84-FF2083E46F20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0" name="Oval 339">
                  <a:extLst>
                    <a:ext uri="{FF2B5EF4-FFF2-40B4-BE49-F238E27FC236}">
                      <a16:creationId xmlns:a16="http://schemas.microsoft.com/office/drawing/2014/main" id="{FB2A3CFD-C5B7-CD43-9772-81DC99F124DB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1" name="Oval 340">
                  <a:extLst>
                    <a:ext uri="{FF2B5EF4-FFF2-40B4-BE49-F238E27FC236}">
                      <a16:creationId xmlns:a16="http://schemas.microsoft.com/office/drawing/2014/main" id="{436D4F8E-064E-634F-A0A5-CCDE398D420D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2" name="Rectangle 341">
                  <a:extLst>
                    <a:ext uri="{FF2B5EF4-FFF2-40B4-BE49-F238E27FC236}">
                      <a16:creationId xmlns:a16="http://schemas.microsoft.com/office/drawing/2014/main" id="{DF81FCBB-4325-AE4E-B359-F9C9D3A7B474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288" name="Can 287">
                <a:extLst>
                  <a:ext uri="{FF2B5EF4-FFF2-40B4-BE49-F238E27FC236}">
                    <a16:creationId xmlns:a16="http://schemas.microsoft.com/office/drawing/2014/main" id="{CD19D7C9-92F7-8F48-BBA7-CAD91AB38298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89" name="Picture 288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C52594C5-88D2-CE4D-BBA2-4A0E56AE12F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09F438D4-2023-514E-9F13-019E5C64AE3D}"/>
              </a:ext>
            </a:extLst>
          </p:cNvPr>
          <p:cNvGrpSpPr/>
          <p:nvPr/>
        </p:nvGrpSpPr>
        <p:grpSpPr>
          <a:xfrm>
            <a:off x="1018903" y="1502227"/>
            <a:ext cx="1874623" cy="1214848"/>
            <a:chOff x="9013371" y="2795450"/>
            <a:chExt cx="1874623" cy="1214848"/>
          </a:xfrm>
        </p:grpSpPr>
        <p:sp>
          <p:nvSpPr>
            <p:cNvPr id="528" name="Hexagon 527">
              <a:extLst>
                <a:ext uri="{FF2B5EF4-FFF2-40B4-BE49-F238E27FC236}">
                  <a16:creationId xmlns:a16="http://schemas.microsoft.com/office/drawing/2014/main" id="{E81B9E93-34AD-0E47-91A1-C1DB16008ED0}"/>
                </a:ext>
              </a:extLst>
            </p:cNvPr>
            <p:cNvSpPr/>
            <p:nvPr/>
          </p:nvSpPr>
          <p:spPr>
            <a:xfrm>
              <a:off x="9013371" y="2967390"/>
              <a:ext cx="1306286" cy="1042908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29" name="Straight Connector 528">
              <a:extLst>
                <a:ext uri="{FF2B5EF4-FFF2-40B4-BE49-F238E27FC236}">
                  <a16:creationId xmlns:a16="http://schemas.microsoft.com/office/drawing/2014/main" id="{69AE70FE-61CC-B148-B52F-5A99CC4D3D2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60584" y="3639030"/>
              <a:ext cx="927410" cy="0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02DE9DE8-7DF9-2C41-B031-9A9057D8E6B9}"/>
                </a:ext>
              </a:extLst>
            </p:cNvPr>
            <p:cNvGrpSpPr/>
            <p:nvPr/>
          </p:nvGrpSpPr>
          <p:grpSpPr>
            <a:xfrm>
              <a:off x="9274627" y="2795450"/>
              <a:ext cx="810933" cy="985003"/>
              <a:chOff x="9236146" y="2789414"/>
              <a:chExt cx="888604" cy="1226172"/>
            </a:xfrm>
          </p:grpSpPr>
          <p:grpSp>
            <p:nvGrpSpPr>
              <p:cNvPr id="562" name="Group 561">
                <a:extLst>
                  <a:ext uri="{FF2B5EF4-FFF2-40B4-BE49-F238E27FC236}">
                    <a16:creationId xmlns:a16="http://schemas.microsoft.com/office/drawing/2014/main" id="{1ABA19B2-069D-974B-B19A-FADE33515DA2}"/>
                  </a:ext>
                </a:extLst>
              </p:cNvPr>
              <p:cNvGrpSpPr/>
              <p:nvPr/>
            </p:nvGrpSpPr>
            <p:grpSpPr>
              <a:xfrm>
                <a:off x="9236146" y="2789414"/>
                <a:ext cx="466245" cy="953439"/>
                <a:chOff x="6476205" y="1279015"/>
                <a:chExt cx="466245" cy="953439"/>
              </a:xfrm>
            </p:grpSpPr>
            <p:grpSp>
              <p:nvGrpSpPr>
                <p:cNvPr id="563" name="Group 817">
                  <a:extLst>
                    <a:ext uri="{FF2B5EF4-FFF2-40B4-BE49-F238E27FC236}">
                      <a16:creationId xmlns:a16="http://schemas.microsoft.com/office/drawing/2014/main" id="{8355346E-1156-9F48-ADF6-00888255295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76205" y="1279015"/>
                  <a:ext cx="466245" cy="434369"/>
                  <a:chOff x="2920" y="1424"/>
                  <a:chExt cx="326" cy="320"/>
                </a:xfrm>
              </p:grpSpPr>
              <p:sp>
                <p:nvSpPr>
                  <p:cNvPr id="580" name="Oval 818">
                    <a:extLst>
                      <a:ext uri="{FF2B5EF4-FFF2-40B4-BE49-F238E27FC236}">
                        <a16:creationId xmlns:a16="http://schemas.microsoft.com/office/drawing/2014/main" id="{BE5DD2EA-BF2C-6D47-8C13-222E8E42AA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20" y="1445"/>
                    <a:ext cx="326" cy="28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grpSp>
                <p:nvGrpSpPr>
                  <p:cNvPr id="581" name="Group 819">
                    <a:extLst>
                      <a:ext uri="{FF2B5EF4-FFF2-40B4-BE49-F238E27FC236}">
                        <a16:creationId xmlns:a16="http://schemas.microsoft.com/office/drawing/2014/main" id="{40A41EB1-D652-9648-AD77-5BB73250584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49" y="1424"/>
                    <a:ext cx="265" cy="280"/>
                    <a:chOff x="2949" y="1424"/>
                    <a:chExt cx="265" cy="280"/>
                  </a:xfrm>
                </p:grpSpPr>
                <p:sp>
                  <p:nvSpPr>
                    <p:cNvPr id="583" name="Oval 820">
                      <a:extLst>
                        <a:ext uri="{FF2B5EF4-FFF2-40B4-BE49-F238E27FC236}">
                          <a16:creationId xmlns:a16="http://schemas.microsoft.com/office/drawing/2014/main" id="{4E92FFBE-EFDB-0940-B72F-ECF7B47B61E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30" y="1545"/>
                      <a:ext cx="107" cy="92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584" name="Oval 821">
                      <a:extLst>
                        <a:ext uri="{FF2B5EF4-FFF2-40B4-BE49-F238E27FC236}">
                          <a16:creationId xmlns:a16="http://schemas.microsoft.com/office/drawing/2014/main" id="{B855AC0A-0947-8545-ADFB-F53A5D233B0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06" y="1525"/>
                      <a:ext cx="154" cy="131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585" name="Oval 822">
                      <a:extLst>
                        <a:ext uri="{FF2B5EF4-FFF2-40B4-BE49-F238E27FC236}">
                          <a16:creationId xmlns:a16="http://schemas.microsoft.com/office/drawing/2014/main" id="{EA441C59-606A-D947-9E3F-7E898A73F57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83" y="1501"/>
                      <a:ext cx="203" cy="179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586" name="Oval 823">
                      <a:extLst>
                        <a:ext uri="{FF2B5EF4-FFF2-40B4-BE49-F238E27FC236}">
                          <a16:creationId xmlns:a16="http://schemas.microsoft.com/office/drawing/2014/main" id="{FCA18B08-CF6B-254C-AF3B-1A019458734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49" y="1476"/>
                      <a:ext cx="265" cy="228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587" name="Freeform 824">
                      <a:extLst>
                        <a:ext uri="{FF2B5EF4-FFF2-40B4-BE49-F238E27FC236}">
                          <a16:creationId xmlns:a16="http://schemas.microsoft.com/office/drawing/2014/main" id="{7369674D-4882-D24B-9BF6-76A27B8F532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V="1">
                      <a:off x="2987" y="1424"/>
                      <a:ext cx="205" cy="143"/>
                    </a:xfrm>
                    <a:custGeom>
                      <a:avLst/>
                      <a:gdLst>
                        <a:gd name="T0" fmla="*/ 0 w 1180"/>
                        <a:gd name="T1" fmla="*/ 0 h 956"/>
                        <a:gd name="T2" fmla="*/ 0 w 1180"/>
                        <a:gd name="T3" fmla="*/ 0 h 956"/>
                        <a:gd name="T4" fmla="*/ 0 w 1180"/>
                        <a:gd name="T5" fmla="*/ 0 h 956"/>
                        <a:gd name="T6" fmla="*/ 0 w 1180"/>
                        <a:gd name="T7" fmla="*/ 0 h 956"/>
                        <a:gd name="T8" fmla="*/ 0 w 1180"/>
                        <a:gd name="T9" fmla="*/ 0 h 956"/>
                        <a:gd name="T10" fmla="*/ 0 w 1180"/>
                        <a:gd name="T11" fmla="*/ 0 h 956"/>
                        <a:gd name="T12" fmla="*/ 0 w 1180"/>
                        <a:gd name="T13" fmla="*/ 0 h 956"/>
                        <a:gd name="T14" fmla="*/ 0 w 1180"/>
                        <a:gd name="T15" fmla="*/ 0 h 956"/>
                        <a:gd name="T16" fmla="*/ 0 w 1180"/>
                        <a:gd name="T17" fmla="*/ 0 h 956"/>
                        <a:gd name="T18" fmla="*/ 0 w 1180"/>
                        <a:gd name="T19" fmla="*/ 0 h 95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0" t="0" r="r" b="b"/>
                      <a:pathLst>
                        <a:path w="1180" h="956">
                          <a:moveTo>
                            <a:pt x="499" y="7"/>
                          </a:moveTo>
                          <a:lnTo>
                            <a:pt x="0" y="780"/>
                          </a:lnTo>
                          <a:lnTo>
                            <a:pt x="134" y="885"/>
                          </a:lnTo>
                          <a:lnTo>
                            <a:pt x="366" y="920"/>
                          </a:lnTo>
                          <a:lnTo>
                            <a:pt x="534" y="956"/>
                          </a:lnTo>
                          <a:lnTo>
                            <a:pt x="829" y="949"/>
                          </a:lnTo>
                          <a:lnTo>
                            <a:pt x="1096" y="850"/>
                          </a:lnTo>
                          <a:lnTo>
                            <a:pt x="1180" y="801"/>
                          </a:lnTo>
                          <a:lnTo>
                            <a:pt x="668" y="0"/>
                          </a:lnTo>
                          <a:lnTo>
                            <a:pt x="499" y="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19050" cmpd="sng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</p:grpSp>
              <p:sp>
                <p:nvSpPr>
                  <p:cNvPr id="582" name="Freeform 825">
                    <a:extLst>
                      <a:ext uri="{FF2B5EF4-FFF2-40B4-BE49-F238E27FC236}">
                        <a16:creationId xmlns:a16="http://schemas.microsoft.com/office/drawing/2014/main" id="{5F935FB7-B99C-334B-B409-9068B611D3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95" y="1615"/>
                    <a:ext cx="178" cy="129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9CE0FA"/>
                  </a:solidFill>
                  <a:ln w="19050" cmpd="sng">
                    <a:noFill/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564" name="Group 398">
                  <a:extLst>
                    <a:ext uri="{FF2B5EF4-FFF2-40B4-BE49-F238E27FC236}">
                      <a16:creationId xmlns:a16="http://schemas.microsoft.com/office/drawing/2014/main" id="{D22A9C7B-07EA-E542-BA2A-BF5812F3A0A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527789" y="1518577"/>
                  <a:ext cx="375668" cy="713877"/>
                  <a:chOff x="3130" y="3288"/>
                  <a:chExt cx="410" cy="742"/>
                </a:xfrm>
              </p:grpSpPr>
              <p:sp>
                <p:nvSpPr>
                  <p:cNvPr id="565" name="Line 270">
                    <a:extLst>
                      <a:ext uri="{FF2B5EF4-FFF2-40B4-BE49-F238E27FC236}">
                        <a16:creationId xmlns:a16="http://schemas.microsoft.com/office/drawing/2014/main" id="{E4046004-439A-BD45-8005-348F297868A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30" y="3288"/>
                    <a:ext cx="205" cy="67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6" name="Line 271">
                    <a:extLst>
                      <a:ext uri="{FF2B5EF4-FFF2-40B4-BE49-F238E27FC236}">
                        <a16:creationId xmlns:a16="http://schemas.microsoft.com/office/drawing/2014/main" id="{A7AD7C06-0581-F542-ADA3-676121B70FE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288"/>
                    <a:ext cx="205" cy="669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7" name="Line 272">
                    <a:extLst>
                      <a:ext uri="{FF2B5EF4-FFF2-40B4-BE49-F238E27FC236}">
                        <a16:creationId xmlns:a16="http://schemas.microsoft.com/office/drawing/2014/main" id="{C2A4A300-ACC7-F145-937A-0669DA177CF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30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8" name="Line 273">
                    <a:extLst>
                      <a:ext uri="{FF2B5EF4-FFF2-40B4-BE49-F238E27FC236}">
                        <a16:creationId xmlns:a16="http://schemas.microsoft.com/office/drawing/2014/main" id="{06098FCE-7EAA-824B-96DF-942C4F4D54D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35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9" name="Line 274">
                    <a:extLst>
                      <a:ext uri="{FF2B5EF4-FFF2-40B4-BE49-F238E27FC236}">
                        <a16:creationId xmlns:a16="http://schemas.microsoft.com/office/drawing/2014/main" id="{8A872DE1-A45C-F046-B5B9-A8A7C12BAF5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303"/>
                    <a:ext cx="0" cy="727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0" name="Line 275">
                    <a:extLst>
                      <a:ext uri="{FF2B5EF4-FFF2-40B4-BE49-F238E27FC236}">
                        <a16:creationId xmlns:a16="http://schemas.microsoft.com/office/drawing/2014/main" id="{830028A5-659C-6345-B426-E5E1AAC7CBC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30" y="3888"/>
                    <a:ext cx="205" cy="7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1" name="Line 276">
                    <a:extLst>
                      <a:ext uri="{FF2B5EF4-FFF2-40B4-BE49-F238E27FC236}">
                        <a16:creationId xmlns:a16="http://schemas.microsoft.com/office/drawing/2014/main" id="{5690F3F8-7EB8-BC4A-ACB5-9339F780FD9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35" y="3888"/>
                    <a:ext cx="205" cy="69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2" name="Line 277">
                    <a:extLst>
                      <a:ext uri="{FF2B5EF4-FFF2-40B4-BE49-F238E27FC236}">
                        <a16:creationId xmlns:a16="http://schemas.microsoft.com/office/drawing/2014/main" id="{4643A681-5431-BD42-A426-E69E67DDD95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17" y="3668"/>
                    <a:ext cx="118" cy="5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3" name="Line 278">
                    <a:extLst>
                      <a:ext uri="{FF2B5EF4-FFF2-40B4-BE49-F238E27FC236}">
                        <a16:creationId xmlns:a16="http://schemas.microsoft.com/office/drawing/2014/main" id="{8CD16DA5-85A7-A14F-A0DE-21E2F324794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668"/>
                    <a:ext cx="124" cy="5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4" name="Line 279">
                    <a:extLst>
                      <a:ext uri="{FF2B5EF4-FFF2-40B4-BE49-F238E27FC236}">
                        <a16:creationId xmlns:a16="http://schemas.microsoft.com/office/drawing/2014/main" id="{7AF4C5F4-5454-CF47-A771-7F1288FC578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8" y="3766"/>
                    <a:ext cx="152" cy="7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5" name="Line 280">
                    <a:extLst>
                      <a:ext uri="{FF2B5EF4-FFF2-40B4-BE49-F238E27FC236}">
                        <a16:creationId xmlns:a16="http://schemas.microsoft.com/office/drawing/2014/main" id="{50493D14-A26B-CF48-B438-2DC4C389E91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781"/>
                    <a:ext cx="153" cy="6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6" name="Line 281">
                    <a:extLst>
                      <a:ext uri="{FF2B5EF4-FFF2-40B4-BE49-F238E27FC236}">
                        <a16:creationId xmlns:a16="http://schemas.microsoft.com/office/drawing/2014/main" id="{798B2709-09B4-FD4D-954E-1799C66601E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567"/>
                    <a:ext cx="78" cy="27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7" name="Line 282">
                    <a:extLst>
                      <a:ext uri="{FF2B5EF4-FFF2-40B4-BE49-F238E27FC236}">
                        <a16:creationId xmlns:a16="http://schemas.microsoft.com/office/drawing/2014/main" id="{579652B7-634C-D642-ADF4-4DCCDF3F2D3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428"/>
                    <a:ext cx="49" cy="21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8" name="Line 283">
                    <a:extLst>
                      <a:ext uri="{FF2B5EF4-FFF2-40B4-BE49-F238E27FC236}">
                        <a16:creationId xmlns:a16="http://schemas.microsoft.com/office/drawing/2014/main" id="{F9F8FAE7-8FBE-2241-BC65-0942FFC6305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47" y="3558"/>
                    <a:ext cx="95" cy="3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9" name="Line 284">
                    <a:extLst>
                      <a:ext uri="{FF2B5EF4-FFF2-40B4-BE49-F238E27FC236}">
                        <a16:creationId xmlns:a16="http://schemas.microsoft.com/office/drawing/2014/main" id="{09E32734-A5CD-B548-B324-27828189A80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89" y="3422"/>
                    <a:ext cx="55" cy="3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9B800BA2-7BF8-3244-AE5B-D784AF33B15F}"/>
                  </a:ext>
                </a:extLst>
              </p:cNvPr>
              <p:cNvGrpSpPr/>
              <p:nvPr/>
            </p:nvGrpSpPr>
            <p:grpSpPr>
              <a:xfrm>
                <a:off x="9357602" y="3598288"/>
                <a:ext cx="767148" cy="417298"/>
                <a:chOff x="1503784" y="3006600"/>
                <a:chExt cx="1771786" cy="957087"/>
              </a:xfrm>
            </p:grpSpPr>
            <p:grpSp>
              <p:nvGrpSpPr>
                <p:cNvPr id="589" name="Group 588">
                  <a:extLst>
                    <a:ext uri="{FF2B5EF4-FFF2-40B4-BE49-F238E27FC236}">
                      <a16:creationId xmlns:a16="http://schemas.microsoft.com/office/drawing/2014/main" id="{164479F9-FB31-4E41-B318-6B0DA7EED4FE}"/>
                    </a:ext>
                  </a:extLst>
                </p:cNvPr>
                <p:cNvGrpSpPr/>
                <p:nvPr/>
              </p:nvGrpSpPr>
              <p:grpSpPr>
                <a:xfrm>
                  <a:off x="1503784" y="3006600"/>
                  <a:ext cx="1771786" cy="957087"/>
                  <a:chOff x="1465684" y="2997075"/>
                  <a:chExt cx="1771786" cy="957087"/>
                </a:xfrm>
              </p:grpSpPr>
              <p:sp>
                <p:nvSpPr>
                  <p:cNvPr id="610" name="Freeform 609">
                    <a:extLst>
                      <a:ext uri="{FF2B5EF4-FFF2-40B4-BE49-F238E27FC236}">
                        <a16:creationId xmlns:a16="http://schemas.microsoft.com/office/drawing/2014/main" id="{396AD631-278B-2C42-A394-4FD631BC2090}"/>
                      </a:ext>
                    </a:extLst>
                  </p:cNvPr>
                  <p:cNvSpPr/>
                  <p:nvPr/>
                </p:nvSpPr>
                <p:spPr>
                  <a:xfrm>
                    <a:off x="1465684" y="3328365"/>
                    <a:ext cx="1771786" cy="625797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611" name="Oval 610">
                    <a:extLst>
                      <a:ext uri="{FF2B5EF4-FFF2-40B4-BE49-F238E27FC236}">
                        <a16:creationId xmlns:a16="http://schemas.microsoft.com/office/drawing/2014/main" id="{FA13CE55-9735-7948-BCB9-C01BFA8A7A5A}"/>
                      </a:ext>
                    </a:extLst>
                  </p:cNvPr>
                  <p:cNvSpPr/>
                  <p:nvPr/>
                </p:nvSpPr>
                <p:spPr>
                  <a:xfrm>
                    <a:off x="1466704" y="2997075"/>
                    <a:ext cx="1769640" cy="619577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</p:grpSp>
            <p:grpSp>
              <p:nvGrpSpPr>
                <p:cNvPr id="590" name="Group 589">
                  <a:extLst>
                    <a:ext uri="{FF2B5EF4-FFF2-40B4-BE49-F238E27FC236}">
                      <a16:creationId xmlns:a16="http://schemas.microsoft.com/office/drawing/2014/main" id="{6324C101-4F8F-DF41-B5EE-B23A5CB52BC9}"/>
                    </a:ext>
                  </a:extLst>
                </p:cNvPr>
                <p:cNvGrpSpPr/>
                <p:nvPr/>
              </p:nvGrpSpPr>
              <p:grpSpPr>
                <a:xfrm>
                  <a:off x="1977616" y="3038475"/>
                  <a:ext cx="768409" cy="553944"/>
                  <a:chOff x="1968091" y="3022600"/>
                  <a:chExt cx="768409" cy="553944"/>
                </a:xfrm>
              </p:grpSpPr>
              <p:grpSp>
                <p:nvGrpSpPr>
                  <p:cNvPr id="591" name="Group 590">
                    <a:extLst>
                      <a:ext uri="{FF2B5EF4-FFF2-40B4-BE49-F238E27FC236}">
                        <a16:creationId xmlns:a16="http://schemas.microsoft.com/office/drawing/2014/main" id="{F2608708-8CFB-684A-A379-46C34069B1C5}"/>
                      </a:ext>
                    </a:extLst>
                  </p:cNvPr>
                  <p:cNvGrpSpPr/>
                  <p:nvPr/>
                </p:nvGrpSpPr>
                <p:grpSpPr>
                  <a:xfrm>
                    <a:off x="2032000" y="3022600"/>
                    <a:ext cx="257175" cy="544419"/>
                    <a:chOff x="2441575" y="2479675"/>
                    <a:chExt cx="765175" cy="1028347"/>
                  </a:xfrm>
                </p:grpSpPr>
                <p:sp>
                  <p:nvSpPr>
                    <p:cNvPr id="608" name="Parallelogram 607">
                      <a:extLst>
                        <a:ext uri="{FF2B5EF4-FFF2-40B4-BE49-F238E27FC236}">
                          <a16:creationId xmlns:a16="http://schemas.microsoft.com/office/drawing/2014/main" id="{B5E19B5A-56A6-3445-98A2-36A95BD8DC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441575" y="2479675"/>
                      <a:ext cx="765175" cy="1025525"/>
                    </a:xfrm>
                    <a:prstGeom prst="parallelogram">
                      <a:avLst>
                        <a:gd name="adj" fmla="val 62205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9" name="Parallelogram 608">
                      <a:extLst>
                        <a:ext uri="{FF2B5EF4-FFF2-40B4-BE49-F238E27FC236}">
                          <a16:creationId xmlns:a16="http://schemas.microsoft.com/office/drawing/2014/main" id="{61FDF9F0-0340-AE46-BD39-DE55231245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71751" y="2558697"/>
                      <a:ext cx="603250" cy="949325"/>
                    </a:xfrm>
                    <a:prstGeom prst="parallelogram">
                      <a:avLst>
                        <a:gd name="adj" fmla="val 72206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grpSp>
                <p:nvGrpSpPr>
                  <p:cNvPr id="592" name="Group 591">
                    <a:extLst>
                      <a:ext uri="{FF2B5EF4-FFF2-40B4-BE49-F238E27FC236}">
                        <a16:creationId xmlns:a16="http://schemas.microsoft.com/office/drawing/2014/main" id="{3711B5A7-19CE-C744-A12D-7E69159C86D6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2441575" y="3032125"/>
                    <a:ext cx="257175" cy="544419"/>
                    <a:chOff x="2441575" y="2479675"/>
                    <a:chExt cx="765175" cy="1028347"/>
                  </a:xfrm>
                </p:grpSpPr>
                <p:sp>
                  <p:nvSpPr>
                    <p:cNvPr id="606" name="Parallelogram 605">
                      <a:extLst>
                        <a:ext uri="{FF2B5EF4-FFF2-40B4-BE49-F238E27FC236}">
                          <a16:creationId xmlns:a16="http://schemas.microsoft.com/office/drawing/2014/main" id="{85610F23-AB44-5149-9B19-577F32200A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441575" y="2479675"/>
                      <a:ext cx="765175" cy="1025525"/>
                    </a:xfrm>
                    <a:prstGeom prst="parallelogram">
                      <a:avLst>
                        <a:gd name="adj" fmla="val 62205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7" name="Parallelogram 606">
                      <a:extLst>
                        <a:ext uri="{FF2B5EF4-FFF2-40B4-BE49-F238E27FC236}">
                          <a16:creationId xmlns:a16="http://schemas.microsoft.com/office/drawing/2014/main" id="{793421F7-AE70-4840-A298-B81B283240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71751" y="2558697"/>
                      <a:ext cx="603250" cy="949325"/>
                    </a:xfrm>
                    <a:prstGeom prst="parallelogram">
                      <a:avLst>
                        <a:gd name="adj" fmla="val 72206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sp>
                <p:nvSpPr>
                  <p:cNvPr id="593" name="Parallelogram 592">
                    <a:extLst>
                      <a:ext uri="{FF2B5EF4-FFF2-40B4-BE49-F238E27FC236}">
                        <a16:creationId xmlns:a16="http://schemas.microsoft.com/office/drawing/2014/main" id="{28C747CE-0619-BD4D-BEC5-1CE45C08C212}"/>
                      </a:ext>
                    </a:extLst>
                  </p:cNvPr>
                  <p:cNvSpPr/>
                  <p:nvPr/>
                </p:nvSpPr>
                <p:spPr>
                  <a:xfrm flipV="1">
                    <a:off x="2057400" y="3130550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94" name="Parallelogram 593">
                    <a:extLst>
                      <a:ext uri="{FF2B5EF4-FFF2-40B4-BE49-F238E27FC236}">
                        <a16:creationId xmlns:a16="http://schemas.microsoft.com/office/drawing/2014/main" id="{18DADDC3-0160-A14A-93D5-0FCD873451CD}"/>
                      </a:ext>
                    </a:extLst>
                  </p:cNvPr>
                  <p:cNvSpPr/>
                  <p:nvPr/>
                </p:nvSpPr>
                <p:spPr>
                  <a:xfrm rot="17056647">
                    <a:off x="2079626" y="3187701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95" name="Parallelogram 594">
                    <a:extLst>
                      <a:ext uri="{FF2B5EF4-FFF2-40B4-BE49-F238E27FC236}">
                        <a16:creationId xmlns:a16="http://schemas.microsoft.com/office/drawing/2014/main" id="{8ABD8EFD-E281-AE4F-9E56-B4C4C05BB342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90347" y="3141540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96" name="Parallelogram 595">
                    <a:extLst>
                      <a:ext uri="{FF2B5EF4-FFF2-40B4-BE49-F238E27FC236}">
                        <a16:creationId xmlns:a16="http://schemas.microsoft.com/office/drawing/2014/main" id="{BA9D39F0-180B-3145-96F3-09C38F1E621C}"/>
                      </a:ext>
                    </a:extLst>
                  </p:cNvPr>
                  <p:cNvSpPr/>
                  <p:nvPr/>
                </p:nvSpPr>
                <p:spPr>
                  <a:xfrm>
                    <a:off x="2032000" y="3162300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97" name="Parallelogram 596">
                    <a:extLst>
                      <a:ext uri="{FF2B5EF4-FFF2-40B4-BE49-F238E27FC236}">
                        <a16:creationId xmlns:a16="http://schemas.microsoft.com/office/drawing/2014/main" id="{48547D95-6E11-FD4E-92D3-27BF02018AF7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627741" y="3146398"/>
                    <a:ext cx="9519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98" name="Parallelogram 597">
                    <a:extLst>
                      <a:ext uri="{FF2B5EF4-FFF2-40B4-BE49-F238E27FC236}">
                        <a16:creationId xmlns:a16="http://schemas.microsoft.com/office/drawing/2014/main" id="{D6D84691-9046-5540-A912-1048C4050517}"/>
                      </a:ext>
                    </a:extLst>
                  </p:cNvPr>
                  <p:cNvSpPr/>
                  <p:nvPr/>
                </p:nvSpPr>
                <p:spPr>
                  <a:xfrm rot="4492456">
                    <a:off x="2397126" y="3197226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grpSp>
                <p:nvGrpSpPr>
                  <p:cNvPr id="599" name="Group 598">
                    <a:extLst>
                      <a:ext uri="{FF2B5EF4-FFF2-40B4-BE49-F238E27FC236}">
                        <a16:creationId xmlns:a16="http://schemas.microsoft.com/office/drawing/2014/main" id="{F70C24D7-52AD-B64B-A8ED-86169599DC9F}"/>
                      </a:ext>
                    </a:extLst>
                  </p:cNvPr>
                  <p:cNvGrpSpPr/>
                  <p:nvPr/>
                </p:nvGrpSpPr>
                <p:grpSpPr>
                  <a:xfrm>
                    <a:off x="1968091" y="3322545"/>
                    <a:ext cx="768409" cy="96354"/>
                    <a:chOff x="1968092" y="3319370"/>
                    <a:chExt cx="677104" cy="96354"/>
                  </a:xfrm>
                </p:grpSpPr>
                <p:sp>
                  <p:nvSpPr>
                    <p:cNvPr id="602" name="Parallelogram 601">
                      <a:extLst>
                        <a:ext uri="{FF2B5EF4-FFF2-40B4-BE49-F238E27FC236}">
                          <a16:creationId xmlns:a16="http://schemas.microsoft.com/office/drawing/2014/main" id="{A274A1EB-5E05-FF47-B172-0289A00C3AAE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2012950" y="3330575"/>
                      <a:ext cx="625475" cy="60324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3" name="Parallelogram 602">
                      <a:extLst>
                        <a:ext uri="{FF2B5EF4-FFF2-40B4-BE49-F238E27FC236}">
                          <a16:creationId xmlns:a16="http://schemas.microsoft.com/office/drawing/2014/main" id="{AF042C84-43DF-E14C-A9DE-CD8165974697}"/>
                        </a:ext>
                      </a:extLst>
                    </p:cNvPr>
                    <p:cNvSpPr/>
                    <p:nvPr/>
                  </p:nvSpPr>
                  <p:spPr>
                    <a:xfrm rot="17384936" flipV="1">
                      <a:off x="1945897" y="3341565"/>
                      <a:ext cx="95195" cy="50805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4" name="Parallelogram 603">
                      <a:extLst>
                        <a:ext uri="{FF2B5EF4-FFF2-40B4-BE49-F238E27FC236}">
                          <a16:creationId xmlns:a16="http://schemas.microsoft.com/office/drawing/2014/main" id="{112863FC-E5D9-1E42-A57E-41123A603E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987550" y="3362325"/>
                      <a:ext cx="650875" cy="45719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5" name="Parallelogram 604">
                      <a:extLst>
                        <a:ext uri="{FF2B5EF4-FFF2-40B4-BE49-F238E27FC236}">
                          <a16:creationId xmlns:a16="http://schemas.microsoft.com/office/drawing/2014/main" id="{9A130DDB-EDAD-CB4F-8CB5-475D23AA60F4}"/>
                        </a:ext>
                      </a:extLst>
                    </p:cNvPr>
                    <p:cNvSpPr/>
                    <p:nvPr/>
                  </p:nvSpPr>
                  <p:spPr>
                    <a:xfrm rot="4215064" flipH="1" flipV="1">
                      <a:off x="2577455" y="3347983"/>
                      <a:ext cx="95195" cy="40287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sp>
                <p:nvSpPr>
                  <p:cNvPr id="600" name="Parallelogram 599">
                    <a:extLst>
                      <a:ext uri="{FF2B5EF4-FFF2-40B4-BE49-F238E27FC236}">
                        <a16:creationId xmlns:a16="http://schemas.microsoft.com/office/drawing/2014/main" id="{E6EAAF14-CE70-214B-8F54-329CED7EE534}"/>
                      </a:ext>
                    </a:extLst>
                  </p:cNvPr>
                  <p:cNvSpPr/>
                  <p:nvPr/>
                </p:nvSpPr>
                <p:spPr>
                  <a:xfrm rot="4389628">
                    <a:off x="2495482" y="3370576"/>
                    <a:ext cx="160883" cy="55150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01" name="Parallelogram 600">
                    <a:extLst>
                      <a:ext uri="{FF2B5EF4-FFF2-40B4-BE49-F238E27FC236}">
                        <a16:creationId xmlns:a16="http://schemas.microsoft.com/office/drawing/2014/main" id="{211635BF-C2A1-BF48-9A26-C3A8BEA987E2}"/>
                      </a:ext>
                    </a:extLst>
                  </p:cNvPr>
                  <p:cNvSpPr/>
                  <p:nvPr/>
                </p:nvSpPr>
                <p:spPr>
                  <a:xfrm rot="17068257">
                    <a:off x="2025651" y="3362326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</p:grp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3EE0A592-B733-464E-B259-F7978DD2BE15}"/>
              </a:ext>
            </a:extLst>
          </p:cNvPr>
          <p:cNvGrpSpPr/>
          <p:nvPr/>
        </p:nvGrpSpPr>
        <p:grpSpPr>
          <a:xfrm>
            <a:off x="1669048" y="2706129"/>
            <a:ext cx="719669" cy="694685"/>
            <a:chOff x="9493249" y="5053913"/>
            <a:chExt cx="719669" cy="694685"/>
          </a:xfrm>
        </p:grpSpPr>
        <p:sp>
          <p:nvSpPr>
            <p:cNvPr id="613" name="Hexagon 612">
              <a:extLst>
                <a:ext uri="{FF2B5EF4-FFF2-40B4-BE49-F238E27FC236}">
                  <a16:creationId xmlns:a16="http://schemas.microsoft.com/office/drawing/2014/main" id="{D0E82154-6B9D-9D42-AF0E-5EB61337AF48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58" name="Oval 818">
              <a:extLst>
                <a:ext uri="{FF2B5EF4-FFF2-40B4-BE49-F238E27FC236}">
                  <a16:creationId xmlns:a16="http://schemas.microsoft.com/office/drawing/2014/main" id="{54735919-8719-5442-888C-641719BCD0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659" name="Group 819">
              <a:extLst>
                <a:ext uri="{FF2B5EF4-FFF2-40B4-BE49-F238E27FC236}">
                  <a16:creationId xmlns:a16="http://schemas.microsoft.com/office/drawing/2014/main" id="{57ADA568-44E2-184B-9712-C2FCD87BC2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661" name="Oval 820">
                <a:extLst>
                  <a:ext uri="{FF2B5EF4-FFF2-40B4-BE49-F238E27FC236}">
                    <a16:creationId xmlns:a16="http://schemas.microsoft.com/office/drawing/2014/main" id="{E6B5558B-13B2-2C42-95F3-584FC0FF4B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662" name="Oval 821">
                <a:extLst>
                  <a:ext uri="{FF2B5EF4-FFF2-40B4-BE49-F238E27FC236}">
                    <a16:creationId xmlns:a16="http://schemas.microsoft.com/office/drawing/2014/main" id="{50075FA2-41D5-7044-BAE2-EE54BBBA55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663" name="Oval 822">
                <a:extLst>
                  <a:ext uri="{FF2B5EF4-FFF2-40B4-BE49-F238E27FC236}">
                    <a16:creationId xmlns:a16="http://schemas.microsoft.com/office/drawing/2014/main" id="{31BF2026-0FB1-E344-B3E2-B2DFCFF492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664" name="Oval 823">
                <a:extLst>
                  <a:ext uri="{FF2B5EF4-FFF2-40B4-BE49-F238E27FC236}">
                    <a16:creationId xmlns:a16="http://schemas.microsoft.com/office/drawing/2014/main" id="{045858ED-E0D3-2947-8FCB-8DBEC3A2DC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665" name="Freeform 824">
                <a:extLst>
                  <a:ext uri="{FF2B5EF4-FFF2-40B4-BE49-F238E27FC236}">
                    <a16:creationId xmlns:a16="http://schemas.microsoft.com/office/drawing/2014/main" id="{E5E275BC-9700-424B-9BEB-9613FB736C87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660" name="Freeform 825">
              <a:extLst>
                <a:ext uri="{FF2B5EF4-FFF2-40B4-BE49-F238E27FC236}">
                  <a16:creationId xmlns:a16="http://schemas.microsoft.com/office/drawing/2014/main" id="{ECB5D4CE-5FC9-DC4E-89ED-A0BB7E0BA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3" name="Line 270">
              <a:extLst>
                <a:ext uri="{FF2B5EF4-FFF2-40B4-BE49-F238E27FC236}">
                  <a16:creationId xmlns:a16="http://schemas.microsoft.com/office/drawing/2014/main" id="{FA08DB75-567F-6542-8492-F7659339A9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4" name="Line 271">
              <a:extLst>
                <a:ext uri="{FF2B5EF4-FFF2-40B4-BE49-F238E27FC236}">
                  <a16:creationId xmlns:a16="http://schemas.microsoft.com/office/drawing/2014/main" id="{11CD1AD9-1F3F-D840-8797-C7B943D002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5" name="Line 272">
              <a:extLst>
                <a:ext uri="{FF2B5EF4-FFF2-40B4-BE49-F238E27FC236}">
                  <a16:creationId xmlns:a16="http://schemas.microsoft.com/office/drawing/2014/main" id="{13035F41-6389-7A4F-BB76-14A927BE0B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6" name="Line 273">
              <a:extLst>
                <a:ext uri="{FF2B5EF4-FFF2-40B4-BE49-F238E27FC236}">
                  <a16:creationId xmlns:a16="http://schemas.microsoft.com/office/drawing/2014/main" id="{39127D53-B9D4-DE4E-B8F3-A2FE1F9958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7" name="Line 274">
              <a:extLst>
                <a:ext uri="{FF2B5EF4-FFF2-40B4-BE49-F238E27FC236}">
                  <a16:creationId xmlns:a16="http://schemas.microsoft.com/office/drawing/2014/main" id="{8223DB97-5A26-9346-80A3-F121ACBDE8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8" name="Line 275">
              <a:extLst>
                <a:ext uri="{FF2B5EF4-FFF2-40B4-BE49-F238E27FC236}">
                  <a16:creationId xmlns:a16="http://schemas.microsoft.com/office/drawing/2014/main" id="{199623AA-0954-1B42-9AE5-5ACA76BD36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9" name="Line 276">
              <a:extLst>
                <a:ext uri="{FF2B5EF4-FFF2-40B4-BE49-F238E27FC236}">
                  <a16:creationId xmlns:a16="http://schemas.microsoft.com/office/drawing/2014/main" id="{EEDDE26F-70FB-104D-9F4B-917F4E5EBB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0" name="Line 277">
              <a:extLst>
                <a:ext uri="{FF2B5EF4-FFF2-40B4-BE49-F238E27FC236}">
                  <a16:creationId xmlns:a16="http://schemas.microsoft.com/office/drawing/2014/main" id="{1910E0AB-9CFB-2844-9986-FAFC7B296B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1" name="Line 278">
              <a:extLst>
                <a:ext uri="{FF2B5EF4-FFF2-40B4-BE49-F238E27FC236}">
                  <a16:creationId xmlns:a16="http://schemas.microsoft.com/office/drawing/2014/main" id="{5358B212-AF66-8B4C-9A35-A4A5C570D4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2" name="Line 279">
              <a:extLst>
                <a:ext uri="{FF2B5EF4-FFF2-40B4-BE49-F238E27FC236}">
                  <a16:creationId xmlns:a16="http://schemas.microsoft.com/office/drawing/2014/main" id="{DFEB40D1-4403-5343-A0BE-65F96D94E8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3" name="Line 280">
              <a:extLst>
                <a:ext uri="{FF2B5EF4-FFF2-40B4-BE49-F238E27FC236}">
                  <a16:creationId xmlns:a16="http://schemas.microsoft.com/office/drawing/2014/main" id="{C6254C2C-45AE-1244-9897-9880F6CD8A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4" name="Line 281">
              <a:extLst>
                <a:ext uri="{FF2B5EF4-FFF2-40B4-BE49-F238E27FC236}">
                  <a16:creationId xmlns:a16="http://schemas.microsoft.com/office/drawing/2014/main" id="{129A5F22-BF79-FB43-9297-80AB718DA2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5" name="Line 282">
              <a:extLst>
                <a:ext uri="{FF2B5EF4-FFF2-40B4-BE49-F238E27FC236}">
                  <a16:creationId xmlns:a16="http://schemas.microsoft.com/office/drawing/2014/main" id="{17C95245-522E-1844-BE3E-7FD4E56D89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6" name="Line 283">
              <a:extLst>
                <a:ext uri="{FF2B5EF4-FFF2-40B4-BE49-F238E27FC236}">
                  <a16:creationId xmlns:a16="http://schemas.microsoft.com/office/drawing/2014/main" id="{FCAA33DA-9E95-9146-8301-55AA080D59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7" name="Line 284">
              <a:extLst>
                <a:ext uri="{FF2B5EF4-FFF2-40B4-BE49-F238E27FC236}">
                  <a16:creationId xmlns:a16="http://schemas.microsoft.com/office/drawing/2014/main" id="{0D051C37-4CE3-3440-95F2-9A6D70344A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617" name="Group 616">
              <a:extLst>
                <a:ext uri="{FF2B5EF4-FFF2-40B4-BE49-F238E27FC236}">
                  <a16:creationId xmlns:a16="http://schemas.microsoft.com/office/drawing/2014/main" id="{41745780-3333-9046-9015-7488C78644C2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A58F1511-1E0A-4445-A939-3898B2867F71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639" name="Freeform 638">
                  <a:extLst>
                    <a:ext uri="{FF2B5EF4-FFF2-40B4-BE49-F238E27FC236}">
                      <a16:creationId xmlns:a16="http://schemas.microsoft.com/office/drawing/2014/main" id="{1283E28E-82D8-5143-A734-4413A36494AF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640" name="Oval 639">
                  <a:extLst>
                    <a:ext uri="{FF2B5EF4-FFF2-40B4-BE49-F238E27FC236}">
                      <a16:creationId xmlns:a16="http://schemas.microsoft.com/office/drawing/2014/main" id="{F984C4EF-F9D4-2046-B211-E0A99A1EF0E6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619" name="Group 618">
                <a:extLst>
                  <a:ext uri="{FF2B5EF4-FFF2-40B4-BE49-F238E27FC236}">
                    <a16:creationId xmlns:a16="http://schemas.microsoft.com/office/drawing/2014/main" id="{39BBCE51-8659-4646-8EC1-5E99E32742CD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620" name="Group 619">
                  <a:extLst>
                    <a:ext uri="{FF2B5EF4-FFF2-40B4-BE49-F238E27FC236}">
                      <a16:creationId xmlns:a16="http://schemas.microsoft.com/office/drawing/2014/main" id="{C68FD663-5CA3-3442-89A9-3CA321EAC45B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637" name="Parallelogram 636">
                    <a:extLst>
                      <a:ext uri="{FF2B5EF4-FFF2-40B4-BE49-F238E27FC236}">
                        <a16:creationId xmlns:a16="http://schemas.microsoft.com/office/drawing/2014/main" id="{0ED3B0B9-417F-2644-BA76-E82F31021621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8" name="Parallelogram 637">
                    <a:extLst>
                      <a:ext uri="{FF2B5EF4-FFF2-40B4-BE49-F238E27FC236}">
                        <a16:creationId xmlns:a16="http://schemas.microsoft.com/office/drawing/2014/main" id="{9901B493-3DB6-034A-AA81-E0643E106CE9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621" name="Group 620">
                  <a:extLst>
                    <a:ext uri="{FF2B5EF4-FFF2-40B4-BE49-F238E27FC236}">
                      <a16:creationId xmlns:a16="http://schemas.microsoft.com/office/drawing/2014/main" id="{93D6CD13-4E18-C143-A054-EC13DEFD8841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635" name="Parallelogram 634">
                    <a:extLst>
                      <a:ext uri="{FF2B5EF4-FFF2-40B4-BE49-F238E27FC236}">
                        <a16:creationId xmlns:a16="http://schemas.microsoft.com/office/drawing/2014/main" id="{55D41DEE-375F-2643-8759-908631388DD6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6" name="Parallelogram 635">
                    <a:extLst>
                      <a:ext uri="{FF2B5EF4-FFF2-40B4-BE49-F238E27FC236}">
                        <a16:creationId xmlns:a16="http://schemas.microsoft.com/office/drawing/2014/main" id="{643AB043-C39C-6946-BACB-C748015E1144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622" name="Parallelogram 621">
                  <a:extLst>
                    <a:ext uri="{FF2B5EF4-FFF2-40B4-BE49-F238E27FC236}">
                      <a16:creationId xmlns:a16="http://schemas.microsoft.com/office/drawing/2014/main" id="{FD113F07-B613-4043-99C4-4E81FE864B34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3" name="Parallelogram 622">
                  <a:extLst>
                    <a:ext uri="{FF2B5EF4-FFF2-40B4-BE49-F238E27FC236}">
                      <a16:creationId xmlns:a16="http://schemas.microsoft.com/office/drawing/2014/main" id="{02051A52-64F3-8846-A832-73861520A570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4" name="Parallelogram 623">
                  <a:extLst>
                    <a:ext uri="{FF2B5EF4-FFF2-40B4-BE49-F238E27FC236}">
                      <a16:creationId xmlns:a16="http://schemas.microsoft.com/office/drawing/2014/main" id="{F3061D52-9CE7-624A-B1C7-F6338930EE25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5" name="Parallelogram 624">
                  <a:extLst>
                    <a:ext uri="{FF2B5EF4-FFF2-40B4-BE49-F238E27FC236}">
                      <a16:creationId xmlns:a16="http://schemas.microsoft.com/office/drawing/2014/main" id="{E42E9B3C-D7DB-6E47-855F-5B16C4B9F017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6" name="Parallelogram 625">
                  <a:extLst>
                    <a:ext uri="{FF2B5EF4-FFF2-40B4-BE49-F238E27FC236}">
                      <a16:creationId xmlns:a16="http://schemas.microsoft.com/office/drawing/2014/main" id="{9C195EBD-60CA-5743-9C5D-9EF3C970A76E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7" name="Parallelogram 626">
                  <a:extLst>
                    <a:ext uri="{FF2B5EF4-FFF2-40B4-BE49-F238E27FC236}">
                      <a16:creationId xmlns:a16="http://schemas.microsoft.com/office/drawing/2014/main" id="{4CD20E16-6200-F345-8904-740ECAB16F19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628" name="Group 627">
                  <a:extLst>
                    <a:ext uri="{FF2B5EF4-FFF2-40B4-BE49-F238E27FC236}">
                      <a16:creationId xmlns:a16="http://schemas.microsoft.com/office/drawing/2014/main" id="{DE1A0FE1-5981-364B-8A0C-084923C923A7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631" name="Parallelogram 630">
                    <a:extLst>
                      <a:ext uri="{FF2B5EF4-FFF2-40B4-BE49-F238E27FC236}">
                        <a16:creationId xmlns:a16="http://schemas.microsoft.com/office/drawing/2014/main" id="{88BB6B27-5909-314B-9F3E-EA1761133D95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2" name="Parallelogram 631">
                    <a:extLst>
                      <a:ext uri="{FF2B5EF4-FFF2-40B4-BE49-F238E27FC236}">
                        <a16:creationId xmlns:a16="http://schemas.microsoft.com/office/drawing/2014/main" id="{B97E8B11-D730-8047-A539-1E52AB03F84A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3" name="Parallelogram 632">
                    <a:extLst>
                      <a:ext uri="{FF2B5EF4-FFF2-40B4-BE49-F238E27FC236}">
                        <a16:creationId xmlns:a16="http://schemas.microsoft.com/office/drawing/2014/main" id="{4AED2015-9021-884B-B47D-197F1226A27F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4" name="Parallelogram 633">
                    <a:extLst>
                      <a:ext uri="{FF2B5EF4-FFF2-40B4-BE49-F238E27FC236}">
                        <a16:creationId xmlns:a16="http://schemas.microsoft.com/office/drawing/2014/main" id="{4DE15F2B-32A9-9744-A28F-6476BF11B55C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629" name="Parallelogram 628">
                  <a:extLst>
                    <a:ext uri="{FF2B5EF4-FFF2-40B4-BE49-F238E27FC236}">
                      <a16:creationId xmlns:a16="http://schemas.microsoft.com/office/drawing/2014/main" id="{3C00C2E8-6E5D-2148-A38C-0A06B73DBD8A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30" name="Parallelogram 629">
                  <a:extLst>
                    <a:ext uri="{FF2B5EF4-FFF2-40B4-BE49-F238E27FC236}">
                      <a16:creationId xmlns:a16="http://schemas.microsoft.com/office/drawing/2014/main" id="{CF688BA2-4741-0E49-88B8-F43F38199772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666" name="Group 665">
            <a:extLst>
              <a:ext uri="{FF2B5EF4-FFF2-40B4-BE49-F238E27FC236}">
                <a16:creationId xmlns:a16="http://schemas.microsoft.com/office/drawing/2014/main" id="{06663400-3C5A-8845-98AF-5008BBA2DAC8}"/>
              </a:ext>
            </a:extLst>
          </p:cNvPr>
          <p:cNvGrpSpPr/>
          <p:nvPr/>
        </p:nvGrpSpPr>
        <p:grpSpPr>
          <a:xfrm>
            <a:off x="2498237" y="3340441"/>
            <a:ext cx="719669" cy="694685"/>
            <a:chOff x="9493249" y="5053913"/>
            <a:chExt cx="719669" cy="694685"/>
          </a:xfrm>
        </p:grpSpPr>
        <p:sp>
          <p:nvSpPr>
            <p:cNvPr id="667" name="Hexagon 666">
              <a:extLst>
                <a:ext uri="{FF2B5EF4-FFF2-40B4-BE49-F238E27FC236}">
                  <a16:creationId xmlns:a16="http://schemas.microsoft.com/office/drawing/2014/main" id="{7458CC80-20A9-E54C-98B5-CE109091E2A3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8" name="Oval 818">
              <a:extLst>
                <a:ext uri="{FF2B5EF4-FFF2-40B4-BE49-F238E27FC236}">
                  <a16:creationId xmlns:a16="http://schemas.microsoft.com/office/drawing/2014/main" id="{2E656D59-78AD-A140-9083-12054A6F4E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669" name="Group 819">
              <a:extLst>
                <a:ext uri="{FF2B5EF4-FFF2-40B4-BE49-F238E27FC236}">
                  <a16:creationId xmlns:a16="http://schemas.microsoft.com/office/drawing/2014/main" id="{E6C9E26A-F436-1B40-9593-2254C2DC8D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710" name="Oval 820">
                <a:extLst>
                  <a:ext uri="{FF2B5EF4-FFF2-40B4-BE49-F238E27FC236}">
                    <a16:creationId xmlns:a16="http://schemas.microsoft.com/office/drawing/2014/main" id="{9EFC1F76-8172-BE41-9600-F75391EB74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11" name="Oval 821">
                <a:extLst>
                  <a:ext uri="{FF2B5EF4-FFF2-40B4-BE49-F238E27FC236}">
                    <a16:creationId xmlns:a16="http://schemas.microsoft.com/office/drawing/2014/main" id="{5A33C6CC-A5B7-DA48-A8F4-974E5990E1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12" name="Oval 822">
                <a:extLst>
                  <a:ext uri="{FF2B5EF4-FFF2-40B4-BE49-F238E27FC236}">
                    <a16:creationId xmlns:a16="http://schemas.microsoft.com/office/drawing/2014/main" id="{ED46D6DD-6865-9D47-BDEC-6B4214E3F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13" name="Oval 823">
                <a:extLst>
                  <a:ext uri="{FF2B5EF4-FFF2-40B4-BE49-F238E27FC236}">
                    <a16:creationId xmlns:a16="http://schemas.microsoft.com/office/drawing/2014/main" id="{44A6ECFE-BC93-F54A-8521-96BBA7C4FE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14" name="Freeform 824">
                <a:extLst>
                  <a:ext uri="{FF2B5EF4-FFF2-40B4-BE49-F238E27FC236}">
                    <a16:creationId xmlns:a16="http://schemas.microsoft.com/office/drawing/2014/main" id="{D98EA004-91D4-264E-BA00-970A4DACB7BA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670" name="Freeform 825">
              <a:extLst>
                <a:ext uri="{FF2B5EF4-FFF2-40B4-BE49-F238E27FC236}">
                  <a16:creationId xmlns:a16="http://schemas.microsoft.com/office/drawing/2014/main" id="{A49D820F-3B88-0B4E-BE93-55F9130E0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1" name="Line 270">
              <a:extLst>
                <a:ext uri="{FF2B5EF4-FFF2-40B4-BE49-F238E27FC236}">
                  <a16:creationId xmlns:a16="http://schemas.microsoft.com/office/drawing/2014/main" id="{CAC2F182-169D-4A4B-8444-81F6B8B4AB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2" name="Line 271">
              <a:extLst>
                <a:ext uri="{FF2B5EF4-FFF2-40B4-BE49-F238E27FC236}">
                  <a16:creationId xmlns:a16="http://schemas.microsoft.com/office/drawing/2014/main" id="{B8303C47-8DE9-4A42-A620-C560C8F684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3" name="Line 272">
              <a:extLst>
                <a:ext uri="{FF2B5EF4-FFF2-40B4-BE49-F238E27FC236}">
                  <a16:creationId xmlns:a16="http://schemas.microsoft.com/office/drawing/2014/main" id="{B41BFE20-C705-6E40-A7BA-9B6E19759A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4" name="Line 273">
              <a:extLst>
                <a:ext uri="{FF2B5EF4-FFF2-40B4-BE49-F238E27FC236}">
                  <a16:creationId xmlns:a16="http://schemas.microsoft.com/office/drawing/2014/main" id="{F4854A33-FBBE-DC4A-9EF8-D628971241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5" name="Line 274">
              <a:extLst>
                <a:ext uri="{FF2B5EF4-FFF2-40B4-BE49-F238E27FC236}">
                  <a16:creationId xmlns:a16="http://schemas.microsoft.com/office/drawing/2014/main" id="{5DEBC8FB-818F-E147-A253-FC94327014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6" name="Line 275">
              <a:extLst>
                <a:ext uri="{FF2B5EF4-FFF2-40B4-BE49-F238E27FC236}">
                  <a16:creationId xmlns:a16="http://schemas.microsoft.com/office/drawing/2014/main" id="{9A2658AB-DBCB-B840-BDDC-8B52140CA7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7" name="Line 276">
              <a:extLst>
                <a:ext uri="{FF2B5EF4-FFF2-40B4-BE49-F238E27FC236}">
                  <a16:creationId xmlns:a16="http://schemas.microsoft.com/office/drawing/2014/main" id="{8B20B956-FAAF-4A46-982F-AB240FA8CA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8" name="Line 277">
              <a:extLst>
                <a:ext uri="{FF2B5EF4-FFF2-40B4-BE49-F238E27FC236}">
                  <a16:creationId xmlns:a16="http://schemas.microsoft.com/office/drawing/2014/main" id="{53BA3699-F505-FD46-828A-DDDAD42F64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9" name="Line 278">
              <a:extLst>
                <a:ext uri="{FF2B5EF4-FFF2-40B4-BE49-F238E27FC236}">
                  <a16:creationId xmlns:a16="http://schemas.microsoft.com/office/drawing/2014/main" id="{F533CC11-973F-CF4E-A0D2-DC2DB41251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0" name="Line 279">
              <a:extLst>
                <a:ext uri="{FF2B5EF4-FFF2-40B4-BE49-F238E27FC236}">
                  <a16:creationId xmlns:a16="http://schemas.microsoft.com/office/drawing/2014/main" id="{4418C7A0-BF40-2B44-9150-F23FF7E5E6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1" name="Line 280">
              <a:extLst>
                <a:ext uri="{FF2B5EF4-FFF2-40B4-BE49-F238E27FC236}">
                  <a16:creationId xmlns:a16="http://schemas.microsoft.com/office/drawing/2014/main" id="{4AEA9854-0115-134F-B712-B2707F1779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2" name="Line 281">
              <a:extLst>
                <a:ext uri="{FF2B5EF4-FFF2-40B4-BE49-F238E27FC236}">
                  <a16:creationId xmlns:a16="http://schemas.microsoft.com/office/drawing/2014/main" id="{9E1A5026-105D-1044-BD70-54FB92999E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3" name="Line 282">
              <a:extLst>
                <a:ext uri="{FF2B5EF4-FFF2-40B4-BE49-F238E27FC236}">
                  <a16:creationId xmlns:a16="http://schemas.microsoft.com/office/drawing/2014/main" id="{FF3F5895-E97B-AD44-85AC-C674DC8A3E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4" name="Line 283">
              <a:extLst>
                <a:ext uri="{FF2B5EF4-FFF2-40B4-BE49-F238E27FC236}">
                  <a16:creationId xmlns:a16="http://schemas.microsoft.com/office/drawing/2014/main" id="{8BC2FDA0-3221-DE4F-BC2A-62AF5D1804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5" name="Line 284">
              <a:extLst>
                <a:ext uri="{FF2B5EF4-FFF2-40B4-BE49-F238E27FC236}">
                  <a16:creationId xmlns:a16="http://schemas.microsoft.com/office/drawing/2014/main" id="{9F70C213-CC21-1C4D-9BDF-D368655E27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686" name="Group 685">
              <a:extLst>
                <a:ext uri="{FF2B5EF4-FFF2-40B4-BE49-F238E27FC236}">
                  <a16:creationId xmlns:a16="http://schemas.microsoft.com/office/drawing/2014/main" id="{BBBDBFC9-174F-754C-8344-72AB2278C4AC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687" name="Group 686">
                <a:extLst>
                  <a:ext uri="{FF2B5EF4-FFF2-40B4-BE49-F238E27FC236}">
                    <a16:creationId xmlns:a16="http://schemas.microsoft.com/office/drawing/2014/main" id="{502421E0-44D0-BD4E-9618-B04FCEBFE83F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708" name="Freeform 707">
                  <a:extLst>
                    <a:ext uri="{FF2B5EF4-FFF2-40B4-BE49-F238E27FC236}">
                      <a16:creationId xmlns:a16="http://schemas.microsoft.com/office/drawing/2014/main" id="{41D17627-90FB-1847-84ED-3FFCBBA588B5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09" name="Oval 708">
                  <a:extLst>
                    <a:ext uri="{FF2B5EF4-FFF2-40B4-BE49-F238E27FC236}">
                      <a16:creationId xmlns:a16="http://schemas.microsoft.com/office/drawing/2014/main" id="{3618E46D-6BC0-8246-9475-80C818FE0ABC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688" name="Group 687">
                <a:extLst>
                  <a:ext uri="{FF2B5EF4-FFF2-40B4-BE49-F238E27FC236}">
                    <a16:creationId xmlns:a16="http://schemas.microsoft.com/office/drawing/2014/main" id="{91A2BDAC-E56D-184A-B55B-F31CBE3F63EE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689" name="Group 688">
                  <a:extLst>
                    <a:ext uri="{FF2B5EF4-FFF2-40B4-BE49-F238E27FC236}">
                      <a16:creationId xmlns:a16="http://schemas.microsoft.com/office/drawing/2014/main" id="{EAA65592-0AA6-6146-978A-1DD5D9AAE244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706" name="Parallelogram 705">
                    <a:extLst>
                      <a:ext uri="{FF2B5EF4-FFF2-40B4-BE49-F238E27FC236}">
                        <a16:creationId xmlns:a16="http://schemas.microsoft.com/office/drawing/2014/main" id="{BACA0608-7BDA-8548-9EF6-76BB67B9EB9A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07" name="Parallelogram 706">
                    <a:extLst>
                      <a:ext uri="{FF2B5EF4-FFF2-40B4-BE49-F238E27FC236}">
                        <a16:creationId xmlns:a16="http://schemas.microsoft.com/office/drawing/2014/main" id="{D155F5E8-E884-3644-B31A-F4748D7D0EC4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690" name="Group 689">
                  <a:extLst>
                    <a:ext uri="{FF2B5EF4-FFF2-40B4-BE49-F238E27FC236}">
                      <a16:creationId xmlns:a16="http://schemas.microsoft.com/office/drawing/2014/main" id="{93AEBD0E-4ED6-0C4C-ADE5-9CB920A3C91C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704" name="Parallelogram 703">
                    <a:extLst>
                      <a:ext uri="{FF2B5EF4-FFF2-40B4-BE49-F238E27FC236}">
                        <a16:creationId xmlns:a16="http://schemas.microsoft.com/office/drawing/2014/main" id="{48F50BB9-DBE7-0A40-BEF7-E5AA65281C96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05" name="Parallelogram 704">
                    <a:extLst>
                      <a:ext uri="{FF2B5EF4-FFF2-40B4-BE49-F238E27FC236}">
                        <a16:creationId xmlns:a16="http://schemas.microsoft.com/office/drawing/2014/main" id="{5210B519-B255-F44D-ABAB-072CA4754DC6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691" name="Parallelogram 690">
                  <a:extLst>
                    <a:ext uri="{FF2B5EF4-FFF2-40B4-BE49-F238E27FC236}">
                      <a16:creationId xmlns:a16="http://schemas.microsoft.com/office/drawing/2014/main" id="{ED589CB4-8D93-E34F-A057-B7F19006A273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2" name="Parallelogram 691">
                  <a:extLst>
                    <a:ext uri="{FF2B5EF4-FFF2-40B4-BE49-F238E27FC236}">
                      <a16:creationId xmlns:a16="http://schemas.microsoft.com/office/drawing/2014/main" id="{63D2CB76-5C1A-7F4B-893D-AF68E238C265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3" name="Parallelogram 692">
                  <a:extLst>
                    <a:ext uri="{FF2B5EF4-FFF2-40B4-BE49-F238E27FC236}">
                      <a16:creationId xmlns:a16="http://schemas.microsoft.com/office/drawing/2014/main" id="{43A4EA28-E41C-1949-9B67-535B80CD27D0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4" name="Parallelogram 693">
                  <a:extLst>
                    <a:ext uri="{FF2B5EF4-FFF2-40B4-BE49-F238E27FC236}">
                      <a16:creationId xmlns:a16="http://schemas.microsoft.com/office/drawing/2014/main" id="{A3DEDAB4-FE99-3246-B3A0-B04E2AB1B315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5" name="Parallelogram 694">
                  <a:extLst>
                    <a:ext uri="{FF2B5EF4-FFF2-40B4-BE49-F238E27FC236}">
                      <a16:creationId xmlns:a16="http://schemas.microsoft.com/office/drawing/2014/main" id="{AD99151F-A99B-FF40-AB5F-3A418EF3AB01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6" name="Parallelogram 695">
                  <a:extLst>
                    <a:ext uri="{FF2B5EF4-FFF2-40B4-BE49-F238E27FC236}">
                      <a16:creationId xmlns:a16="http://schemas.microsoft.com/office/drawing/2014/main" id="{E9C67F0E-5169-FC47-8A97-4EED85AB9A28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697" name="Group 696">
                  <a:extLst>
                    <a:ext uri="{FF2B5EF4-FFF2-40B4-BE49-F238E27FC236}">
                      <a16:creationId xmlns:a16="http://schemas.microsoft.com/office/drawing/2014/main" id="{0A77F01A-0889-5B4B-91EC-767FF0890250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700" name="Parallelogram 699">
                    <a:extLst>
                      <a:ext uri="{FF2B5EF4-FFF2-40B4-BE49-F238E27FC236}">
                        <a16:creationId xmlns:a16="http://schemas.microsoft.com/office/drawing/2014/main" id="{D965BDA7-F9F8-954B-A0C0-D749113B978F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01" name="Parallelogram 700">
                    <a:extLst>
                      <a:ext uri="{FF2B5EF4-FFF2-40B4-BE49-F238E27FC236}">
                        <a16:creationId xmlns:a16="http://schemas.microsoft.com/office/drawing/2014/main" id="{49FAF3EA-64F7-C145-ABC2-D975460CAE47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02" name="Parallelogram 701">
                    <a:extLst>
                      <a:ext uri="{FF2B5EF4-FFF2-40B4-BE49-F238E27FC236}">
                        <a16:creationId xmlns:a16="http://schemas.microsoft.com/office/drawing/2014/main" id="{25214C8E-5BB1-A04A-B42B-C981BD1461BD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03" name="Parallelogram 702">
                    <a:extLst>
                      <a:ext uri="{FF2B5EF4-FFF2-40B4-BE49-F238E27FC236}">
                        <a16:creationId xmlns:a16="http://schemas.microsoft.com/office/drawing/2014/main" id="{6453038D-1349-E943-8C58-1EB850006C1D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698" name="Parallelogram 697">
                  <a:extLst>
                    <a:ext uri="{FF2B5EF4-FFF2-40B4-BE49-F238E27FC236}">
                      <a16:creationId xmlns:a16="http://schemas.microsoft.com/office/drawing/2014/main" id="{E485A5FE-5591-874C-9CB9-43D9BE87E884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9" name="Parallelogram 698">
                  <a:extLst>
                    <a:ext uri="{FF2B5EF4-FFF2-40B4-BE49-F238E27FC236}">
                      <a16:creationId xmlns:a16="http://schemas.microsoft.com/office/drawing/2014/main" id="{888D5BA7-1DB3-D840-849C-1AC8BAE0FE49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715" name="Group 714">
            <a:extLst>
              <a:ext uri="{FF2B5EF4-FFF2-40B4-BE49-F238E27FC236}">
                <a16:creationId xmlns:a16="http://schemas.microsoft.com/office/drawing/2014/main" id="{830A8F35-19D8-8640-9E0D-8E362B995AD0}"/>
              </a:ext>
            </a:extLst>
          </p:cNvPr>
          <p:cNvGrpSpPr/>
          <p:nvPr/>
        </p:nvGrpSpPr>
        <p:grpSpPr>
          <a:xfrm>
            <a:off x="4182882" y="4123040"/>
            <a:ext cx="719669" cy="694685"/>
            <a:chOff x="9493249" y="5053913"/>
            <a:chExt cx="719669" cy="694685"/>
          </a:xfrm>
        </p:grpSpPr>
        <p:sp>
          <p:nvSpPr>
            <p:cNvPr id="716" name="Hexagon 715">
              <a:extLst>
                <a:ext uri="{FF2B5EF4-FFF2-40B4-BE49-F238E27FC236}">
                  <a16:creationId xmlns:a16="http://schemas.microsoft.com/office/drawing/2014/main" id="{596601BF-D1DC-2346-9452-2099914F0E65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7" name="Oval 818">
              <a:extLst>
                <a:ext uri="{FF2B5EF4-FFF2-40B4-BE49-F238E27FC236}">
                  <a16:creationId xmlns:a16="http://schemas.microsoft.com/office/drawing/2014/main" id="{4190A27F-4508-E64B-BC91-819453B2B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718" name="Group 819">
              <a:extLst>
                <a:ext uri="{FF2B5EF4-FFF2-40B4-BE49-F238E27FC236}">
                  <a16:creationId xmlns:a16="http://schemas.microsoft.com/office/drawing/2014/main" id="{DB03C313-D507-564D-AB1C-E584CC2C11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759" name="Oval 820">
                <a:extLst>
                  <a:ext uri="{FF2B5EF4-FFF2-40B4-BE49-F238E27FC236}">
                    <a16:creationId xmlns:a16="http://schemas.microsoft.com/office/drawing/2014/main" id="{429AE1EC-E66F-8A4B-96EF-B091D8026E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60" name="Oval 821">
                <a:extLst>
                  <a:ext uri="{FF2B5EF4-FFF2-40B4-BE49-F238E27FC236}">
                    <a16:creationId xmlns:a16="http://schemas.microsoft.com/office/drawing/2014/main" id="{4FC85941-B37C-C847-ADA9-4C0F87F49B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61" name="Oval 822">
                <a:extLst>
                  <a:ext uri="{FF2B5EF4-FFF2-40B4-BE49-F238E27FC236}">
                    <a16:creationId xmlns:a16="http://schemas.microsoft.com/office/drawing/2014/main" id="{3F0BE6D2-B0F6-0E40-90C6-0A55A86520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62" name="Oval 823">
                <a:extLst>
                  <a:ext uri="{FF2B5EF4-FFF2-40B4-BE49-F238E27FC236}">
                    <a16:creationId xmlns:a16="http://schemas.microsoft.com/office/drawing/2014/main" id="{48365C5A-FE27-4545-97F9-F79110FEFC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63" name="Freeform 824">
                <a:extLst>
                  <a:ext uri="{FF2B5EF4-FFF2-40B4-BE49-F238E27FC236}">
                    <a16:creationId xmlns:a16="http://schemas.microsoft.com/office/drawing/2014/main" id="{D9DCBD05-86AA-814D-AE1A-D651EC5BAD50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719" name="Freeform 825">
              <a:extLst>
                <a:ext uri="{FF2B5EF4-FFF2-40B4-BE49-F238E27FC236}">
                  <a16:creationId xmlns:a16="http://schemas.microsoft.com/office/drawing/2014/main" id="{9CB7900B-CF42-3A4E-A892-842BA176A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0" name="Line 270">
              <a:extLst>
                <a:ext uri="{FF2B5EF4-FFF2-40B4-BE49-F238E27FC236}">
                  <a16:creationId xmlns:a16="http://schemas.microsoft.com/office/drawing/2014/main" id="{D465C52C-A8F1-274F-89F1-089E2F8866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1" name="Line 271">
              <a:extLst>
                <a:ext uri="{FF2B5EF4-FFF2-40B4-BE49-F238E27FC236}">
                  <a16:creationId xmlns:a16="http://schemas.microsoft.com/office/drawing/2014/main" id="{F8F8A094-BA0A-9C45-A325-429051EDEE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2" name="Line 272">
              <a:extLst>
                <a:ext uri="{FF2B5EF4-FFF2-40B4-BE49-F238E27FC236}">
                  <a16:creationId xmlns:a16="http://schemas.microsoft.com/office/drawing/2014/main" id="{B1F9F68A-814D-6141-9807-57E3B35E29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3" name="Line 273">
              <a:extLst>
                <a:ext uri="{FF2B5EF4-FFF2-40B4-BE49-F238E27FC236}">
                  <a16:creationId xmlns:a16="http://schemas.microsoft.com/office/drawing/2014/main" id="{D7DE79C8-2C43-EA40-AA70-F757F43ECC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4" name="Line 274">
              <a:extLst>
                <a:ext uri="{FF2B5EF4-FFF2-40B4-BE49-F238E27FC236}">
                  <a16:creationId xmlns:a16="http://schemas.microsoft.com/office/drawing/2014/main" id="{906AF96A-B26A-4A41-AF9D-4F5D7157CD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5" name="Line 275">
              <a:extLst>
                <a:ext uri="{FF2B5EF4-FFF2-40B4-BE49-F238E27FC236}">
                  <a16:creationId xmlns:a16="http://schemas.microsoft.com/office/drawing/2014/main" id="{49A0EDC5-E7DC-974D-92E8-2AABF19A85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6" name="Line 276">
              <a:extLst>
                <a:ext uri="{FF2B5EF4-FFF2-40B4-BE49-F238E27FC236}">
                  <a16:creationId xmlns:a16="http://schemas.microsoft.com/office/drawing/2014/main" id="{2E0024AB-4C91-3441-8DF9-E8B48A9367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7" name="Line 277">
              <a:extLst>
                <a:ext uri="{FF2B5EF4-FFF2-40B4-BE49-F238E27FC236}">
                  <a16:creationId xmlns:a16="http://schemas.microsoft.com/office/drawing/2014/main" id="{30E417DC-5728-9947-81D3-955921F9AC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8" name="Line 278">
              <a:extLst>
                <a:ext uri="{FF2B5EF4-FFF2-40B4-BE49-F238E27FC236}">
                  <a16:creationId xmlns:a16="http://schemas.microsoft.com/office/drawing/2014/main" id="{3C3F1198-A46E-7B48-829C-3F90169260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9" name="Line 279">
              <a:extLst>
                <a:ext uri="{FF2B5EF4-FFF2-40B4-BE49-F238E27FC236}">
                  <a16:creationId xmlns:a16="http://schemas.microsoft.com/office/drawing/2014/main" id="{DABF2387-BF28-934B-82F6-B00009523A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0" name="Line 280">
              <a:extLst>
                <a:ext uri="{FF2B5EF4-FFF2-40B4-BE49-F238E27FC236}">
                  <a16:creationId xmlns:a16="http://schemas.microsoft.com/office/drawing/2014/main" id="{40FA4443-1644-F44C-83E3-1919496B74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1" name="Line 281">
              <a:extLst>
                <a:ext uri="{FF2B5EF4-FFF2-40B4-BE49-F238E27FC236}">
                  <a16:creationId xmlns:a16="http://schemas.microsoft.com/office/drawing/2014/main" id="{AE7C7110-6B02-E64F-82E7-F24363D2B1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2" name="Line 282">
              <a:extLst>
                <a:ext uri="{FF2B5EF4-FFF2-40B4-BE49-F238E27FC236}">
                  <a16:creationId xmlns:a16="http://schemas.microsoft.com/office/drawing/2014/main" id="{628DB85F-4CFB-EC4A-9876-A850A69CC6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3" name="Line 283">
              <a:extLst>
                <a:ext uri="{FF2B5EF4-FFF2-40B4-BE49-F238E27FC236}">
                  <a16:creationId xmlns:a16="http://schemas.microsoft.com/office/drawing/2014/main" id="{C32EDBE6-ACAE-6C46-9B60-043516FCA8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4" name="Line 284">
              <a:extLst>
                <a:ext uri="{FF2B5EF4-FFF2-40B4-BE49-F238E27FC236}">
                  <a16:creationId xmlns:a16="http://schemas.microsoft.com/office/drawing/2014/main" id="{5948C242-ED5C-2749-8FC5-92FC180294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35" name="Group 734">
              <a:extLst>
                <a:ext uri="{FF2B5EF4-FFF2-40B4-BE49-F238E27FC236}">
                  <a16:creationId xmlns:a16="http://schemas.microsoft.com/office/drawing/2014/main" id="{D5692DFB-438E-1648-A49C-814AC788873F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736" name="Group 735">
                <a:extLst>
                  <a:ext uri="{FF2B5EF4-FFF2-40B4-BE49-F238E27FC236}">
                    <a16:creationId xmlns:a16="http://schemas.microsoft.com/office/drawing/2014/main" id="{CFDECF85-5A30-B345-820D-1C24E39D73FD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757" name="Freeform 756">
                  <a:extLst>
                    <a:ext uri="{FF2B5EF4-FFF2-40B4-BE49-F238E27FC236}">
                      <a16:creationId xmlns:a16="http://schemas.microsoft.com/office/drawing/2014/main" id="{B757F8A2-D672-B54A-B75F-83380EEC9250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58" name="Oval 757">
                  <a:extLst>
                    <a:ext uri="{FF2B5EF4-FFF2-40B4-BE49-F238E27FC236}">
                      <a16:creationId xmlns:a16="http://schemas.microsoft.com/office/drawing/2014/main" id="{645ED142-358E-A24A-9783-9C88841ECC96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737" name="Group 736">
                <a:extLst>
                  <a:ext uri="{FF2B5EF4-FFF2-40B4-BE49-F238E27FC236}">
                    <a16:creationId xmlns:a16="http://schemas.microsoft.com/office/drawing/2014/main" id="{AB5FC987-57B8-5E48-8830-37D27401F0EB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738" name="Group 737">
                  <a:extLst>
                    <a:ext uri="{FF2B5EF4-FFF2-40B4-BE49-F238E27FC236}">
                      <a16:creationId xmlns:a16="http://schemas.microsoft.com/office/drawing/2014/main" id="{96872CF1-7B84-8C41-9EE8-AAFD93AF6E1E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755" name="Parallelogram 754">
                    <a:extLst>
                      <a:ext uri="{FF2B5EF4-FFF2-40B4-BE49-F238E27FC236}">
                        <a16:creationId xmlns:a16="http://schemas.microsoft.com/office/drawing/2014/main" id="{E3BE5235-0197-424B-8161-718A3320D933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6" name="Parallelogram 755">
                    <a:extLst>
                      <a:ext uri="{FF2B5EF4-FFF2-40B4-BE49-F238E27FC236}">
                        <a16:creationId xmlns:a16="http://schemas.microsoft.com/office/drawing/2014/main" id="{A20BE235-D317-424D-95CE-14476A42EF4E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739" name="Group 738">
                  <a:extLst>
                    <a:ext uri="{FF2B5EF4-FFF2-40B4-BE49-F238E27FC236}">
                      <a16:creationId xmlns:a16="http://schemas.microsoft.com/office/drawing/2014/main" id="{92082098-89FE-E147-9755-2D872C1E42B9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753" name="Parallelogram 752">
                    <a:extLst>
                      <a:ext uri="{FF2B5EF4-FFF2-40B4-BE49-F238E27FC236}">
                        <a16:creationId xmlns:a16="http://schemas.microsoft.com/office/drawing/2014/main" id="{FA604FD6-045F-B54B-9531-4453B0ACEE24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4" name="Parallelogram 753">
                    <a:extLst>
                      <a:ext uri="{FF2B5EF4-FFF2-40B4-BE49-F238E27FC236}">
                        <a16:creationId xmlns:a16="http://schemas.microsoft.com/office/drawing/2014/main" id="{76AF5183-61B1-2644-98B4-E34D2DADB93B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740" name="Parallelogram 739">
                  <a:extLst>
                    <a:ext uri="{FF2B5EF4-FFF2-40B4-BE49-F238E27FC236}">
                      <a16:creationId xmlns:a16="http://schemas.microsoft.com/office/drawing/2014/main" id="{1FE381BF-C4E3-7149-8A4D-C31F086E8363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1" name="Parallelogram 740">
                  <a:extLst>
                    <a:ext uri="{FF2B5EF4-FFF2-40B4-BE49-F238E27FC236}">
                      <a16:creationId xmlns:a16="http://schemas.microsoft.com/office/drawing/2014/main" id="{6C7BF2D6-6894-CB45-8018-CA29D5385A73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2" name="Parallelogram 741">
                  <a:extLst>
                    <a:ext uri="{FF2B5EF4-FFF2-40B4-BE49-F238E27FC236}">
                      <a16:creationId xmlns:a16="http://schemas.microsoft.com/office/drawing/2014/main" id="{A499246C-D379-F14B-BF6C-BDB73A61B66D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3" name="Parallelogram 742">
                  <a:extLst>
                    <a:ext uri="{FF2B5EF4-FFF2-40B4-BE49-F238E27FC236}">
                      <a16:creationId xmlns:a16="http://schemas.microsoft.com/office/drawing/2014/main" id="{34768D10-7AFD-8847-9B4D-4409E50FE02B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4" name="Parallelogram 743">
                  <a:extLst>
                    <a:ext uri="{FF2B5EF4-FFF2-40B4-BE49-F238E27FC236}">
                      <a16:creationId xmlns:a16="http://schemas.microsoft.com/office/drawing/2014/main" id="{74BB7C19-35F0-824A-84B3-C924F2FBEB93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5" name="Parallelogram 744">
                  <a:extLst>
                    <a:ext uri="{FF2B5EF4-FFF2-40B4-BE49-F238E27FC236}">
                      <a16:creationId xmlns:a16="http://schemas.microsoft.com/office/drawing/2014/main" id="{A7DB9545-5C09-E849-AA41-E11C5AD0B07A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746" name="Group 745">
                  <a:extLst>
                    <a:ext uri="{FF2B5EF4-FFF2-40B4-BE49-F238E27FC236}">
                      <a16:creationId xmlns:a16="http://schemas.microsoft.com/office/drawing/2014/main" id="{BF82CBA6-3B9F-0243-9ACC-D945E3EF86B5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749" name="Parallelogram 748">
                    <a:extLst>
                      <a:ext uri="{FF2B5EF4-FFF2-40B4-BE49-F238E27FC236}">
                        <a16:creationId xmlns:a16="http://schemas.microsoft.com/office/drawing/2014/main" id="{DAD6565B-B67A-9942-BF0B-731C26210B59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0" name="Parallelogram 749">
                    <a:extLst>
                      <a:ext uri="{FF2B5EF4-FFF2-40B4-BE49-F238E27FC236}">
                        <a16:creationId xmlns:a16="http://schemas.microsoft.com/office/drawing/2014/main" id="{1217E082-BC4E-064E-BA3E-052E3B64CEA1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1" name="Parallelogram 750">
                    <a:extLst>
                      <a:ext uri="{FF2B5EF4-FFF2-40B4-BE49-F238E27FC236}">
                        <a16:creationId xmlns:a16="http://schemas.microsoft.com/office/drawing/2014/main" id="{E8D75B47-F5C3-7341-9A91-72BBF363ACD2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2" name="Parallelogram 751">
                    <a:extLst>
                      <a:ext uri="{FF2B5EF4-FFF2-40B4-BE49-F238E27FC236}">
                        <a16:creationId xmlns:a16="http://schemas.microsoft.com/office/drawing/2014/main" id="{3B3C9418-FE87-4A4F-BE0F-4D6B0F1B6319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747" name="Parallelogram 746">
                  <a:extLst>
                    <a:ext uri="{FF2B5EF4-FFF2-40B4-BE49-F238E27FC236}">
                      <a16:creationId xmlns:a16="http://schemas.microsoft.com/office/drawing/2014/main" id="{37814276-0F4E-904B-B6BC-8C14558D9213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8" name="Parallelogram 747">
                  <a:extLst>
                    <a:ext uri="{FF2B5EF4-FFF2-40B4-BE49-F238E27FC236}">
                      <a16:creationId xmlns:a16="http://schemas.microsoft.com/office/drawing/2014/main" id="{A544FFBF-DF93-3043-86AD-24A7D5E91A73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764" name="Group 763">
            <a:extLst>
              <a:ext uri="{FF2B5EF4-FFF2-40B4-BE49-F238E27FC236}">
                <a16:creationId xmlns:a16="http://schemas.microsoft.com/office/drawing/2014/main" id="{CAEE0EA2-FBAE-3E44-B0C6-FEF0FFD5C584}"/>
              </a:ext>
            </a:extLst>
          </p:cNvPr>
          <p:cNvGrpSpPr/>
          <p:nvPr/>
        </p:nvGrpSpPr>
        <p:grpSpPr>
          <a:xfrm>
            <a:off x="3816299" y="4843850"/>
            <a:ext cx="719669" cy="694685"/>
            <a:chOff x="9493249" y="5053913"/>
            <a:chExt cx="719669" cy="694685"/>
          </a:xfrm>
        </p:grpSpPr>
        <p:sp>
          <p:nvSpPr>
            <p:cNvPr id="765" name="Hexagon 764">
              <a:extLst>
                <a:ext uri="{FF2B5EF4-FFF2-40B4-BE49-F238E27FC236}">
                  <a16:creationId xmlns:a16="http://schemas.microsoft.com/office/drawing/2014/main" id="{A04EE13F-7365-4741-928F-434BBE34817C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66" name="Oval 818">
              <a:extLst>
                <a:ext uri="{FF2B5EF4-FFF2-40B4-BE49-F238E27FC236}">
                  <a16:creationId xmlns:a16="http://schemas.microsoft.com/office/drawing/2014/main" id="{255E3784-EE08-4A4F-87EB-9DE4854312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767" name="Group 819">
              <a:extLst>
                <a:ext uri="{FF2B5EF4-FFF2-40B4-BE49-F238E27FC236}">
                  <a16:creationId xmlns:a16="http://schemas.microsoft.com/office/drawing/2014/main" id="{C70EE73D-4E43-AB4A-8EC4-EB7691F0F8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808" name="Oval 820">
                <a:extLst>
                  <a:ext uri="{FF2B5EF4-FFF2-40B4-BE49-F238E27FC236}">
                    <a16:creationId xmlns:a16="http://schemas.microsoft.com/office/drawing/2014/main" id="{049D1049-9131-3644-9F90-589C8FA7B7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09" name="Oval 821">
                <a:extLst>
                  <a:ext uri="{FF2B5EF4-FFF2-40B4-BE49-F238E27FC236}">
                    <a16:creationId xmlns:a16="http://schemas.microsoft.com/office/drawing/2014/main" id="{3E2ECF5F-F913-A146-A4C7-E87A0BADFF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10" name="Oval 822">
                <a:extLst>
                  <a:ext uri="{FF2B5EF4-FFF2-40B4-BE49-F238E27FC236}">
                    <a16:creationId xmlns:a16="http://schemas.microsoft.com/office/drawing/2014/main" id="{3E925781-15CD-1741-8752-CE8F552E75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11" name="Oval 823">
                <a:extLst>
                  <a:ext uri="{FF2B5EF4-FFF2-40B4-BE49-F238E27FC236}">
                    <a16:creationId xmlns:a16="http://schemas.microsoft.com/office/drawing/2014/main" id="{E29FC35F-7B04-6A4D-AE12-34BACC980F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12" name="Freeform 824">
                <a:extLst>
                  <a:ext uri="{FF2B5EF4-FFF2-40B4-BE49-F238E27FC236}">
                    <a16:creationId xmlns:a16="http://schemas.microsoft.com/office/drawing/2014/main" id="{A76EA987-FFC2-E94A-8162-FA6ABF823054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768" name="Freeform 825">
              <a:extLst>
                <a:ext uri="{FF2B5EF4-FFF2-40B4-BE49-F238E27FC236}">
                  <a16:creationId xmlns:a16="http://schemas.microsoft.com/office/drawing/2014/main" id="{7D4C7BB6-CA67-1B43-8719-5D0CE2C3B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69" name="Line 270">
              <a:extLst>
                <a:ext uri="{FF2B5EF4-FFF2-40B4-BE49-F238E27FC236}">
                  <a16:creationId xmlns:a16="http://schemas.microsoft.com/office/drawing/2014/main" id="{66D25438-3EDC-1C4D-867C-2F6F16B58E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0" name="Line 271">
              <a:extLst>
                <a:ext uri="{FF2B5EF4-FFF2-40B4-BE49-F238E27FC236}">
                  <a16:creationId xmlns:a16="http://schemas.microsoft.com/office/drawing/2014/main" id="{F9AAE899-3562-B540-BDDD-D50B57F7AA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1" name="Line 272">
              <a:extLst>
                <a:ext uri="{FF2B5EF4-FFF2-40B4-BE49-F238E27FC236}">
                  <a16:creationId xmlns:a16="http://schemas.microsoft.com/office/drawing/2014/main" id="{8C8BB1D0-9BF4-E34E-8725-D5F6A7C0BA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2" name="Line 273">
              <a:extLst>
                <a:ext uri="{FF2B5EF4-FFF2-40B4-BE49-F238E27FC236}">
                  <a16:creationId xmlns:a16="http://schemas.microsoft.com/office/drawing/2014/main" id="{63CE7442-A88B-A544-98BB-67456F3776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3" name="Line 274">
              <a:extLst>
                <a:ext uri="{FF2B5EF4-FFF2-40B4-BE49-F238E27FC236}">
                  <a16:creationId xmlns:a16="http://schemas.microsoft.com/office/drawing/2014/main" id="{BB3B7F09-8D68-6344-87D5-8065AAB2F7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4" name="Line 275">
              <a:extLst>
                <a:ext uri="{FF2B5EF4-FFF2-40B4-BE49-F238E27FC236}">
                  <a16:creationId xmlns:a16="http://schemas.microsoft.com/office/drawing/2014/main" id="{57C40FC1-5C12-D94E-BCB6-3462795413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5" name="Line 276">
              <a:extLst>
                <a:ext uri="{FF2B5EF4-FFF2-40B4-BE49-F238E27FC236}">
                  <a16:creationId xmlns:a16="http://schemas.microsoft.com/office/drawing/2014/main" id="{1791DC45-1FF0-0643-99EB-F40C4DC531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6" name="Line 277">
              <a:extLst>
                <a:ext uri="{FF2B5EF4-FFF2-40B4-BE49-F238E27FC236}">
                  <a16:creationId xmlns:a16="http://schemas.microsoft.com/office/drawing/2014/main" id="{A272EFD1-949B-1940-AF54-508CBC80D6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7" name="Line 278">
              <a:extLst>
                <a:ext uri="{FF2B5EF4-FFF2-40B4-BE49-F238E27FC236}">
                  <a16:creationId xmlns:a16="http://schemas.microsoft.com/office/drawing/2014/main" id="{787A9645-0A9D-AC41-AF4E-DB1D6AED86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8" name="Line 279">
              <a:extLst>
                <a:ext uri="{FF2B5EF4-FFF2-40B4-BE49-F238E27FC236}">
                  <a16:creationId xmlns:a16="http://schemas.microsoft.com/office/drawing/2014/main" id="{90B092E3-A32F-BF47-85CA-EC49D84D3B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9" name="Line 280">
              <a:extLst>
                <a:ext uri="{FF2B5EF4-FFF2-40B4-BE49-F238E27FC236}">
                  <a16:creationId xmlns:a16="http://schemas.microsoft.com/office/drawing/2014/main" id="{D32D4B96-4BEC-F046-AF6A-8AC1B160D0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0" name="Line 281">
              <a:extLst>
                <a:ext uri="{FF2B5EF4-FFF2-40B4-BE49-F238E27FC236}">
                  <a16:creationId xmlns:a16="http://schemas.microsoft.com/office/drawing/2014/main" id="{062BA8E2-D940-5343-97BE-7710C525B6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1" name="Line 282">
              <a:extLst>
                <a:ext uri="{FF2B5EF4-FFF2-40B4-BE49-F238E27FC236}">
                  <a16:creationId xmlns:a16="http://schemas.microsoft.com/office/drawing/2014/main" id="{6AA033C3-98E8-C74D-A69E-33B6A3C206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2" name="Line 283">
              <a:extLst>
                <a:ext uri="{FF2B5EF4-FFF2-40B4-BE49-F238E27FC236}">
                  <a16:creationId xmlns:a16="http://schemas.microsoft.com/office/drawing/2014/main" id="{6EF32645-7D63-6147-860A-A733F5F3D5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3" name="Line 284">
              <a:extLst>
                <a:ext uri="{FF2B5EF4-FFF2-40B4-BE49-F238E27FC236}">
                  <a16:creationId xmlns:a16="http://schemas.microsoft.com/office/drawing/2014/main" id="{BF592783-6E2D-7644-96FF-4AFF0980F7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84" name="Group 783">
              <a:extLst>
                <a:ext uri="{FF2B5EF4-FFF2-40B4-BE49-F238E27FC236}">
                  <a16:creationId xmlns:a16="http://schemas.microsoft.com/office/drawing/2014/main" id="{9587E7FA-11EB-294A-9FEB-6C548EEFCA07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785" name="Group 784">
                <a:extLst>
                  <a:ext uri="{FF2B5EF4-FFF2-40B4-BE49-F238E27FC236}">
                    <a16:creationId xmlns:a16="http://schemas.microsoft.com/office/drawing/2014/main" id="{648F1CC7-AF5C-3F4E-9479-3E811D5520A4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806" name="Freeform 805">
                  <a:extLst>
                    <a:ext uri="{FF2B5EF4-FFF2-40B4-BE49-F238E27FC236}">
                      <a16:creationId xmlns:a16="http://schemas.microsoft.com/office/drawing/2014/main" id="{E7FC8000-3556-234D-B8F1-4DC59F937BBD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807" name="Oval 806">
                  <a:extLst>
                    <a:ext uri="{FF2B5EF4-FFF2-40B4-BE49-F238E27FC236}">
                      <a16:creationId xmlns:a16="http://schemas.microsoft.com/office/drawing/2014/main" id="{69F06B0F-D584-D346-910E-F125E0A75853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786" name="Group 785">
                <a:extLst>
                  <a:ext uri="{FF2B5EF4-FFF2-40B4-BE49-F238E27FC236}">
                    <a16:creationId xmlns:a16="http://schemas.microsoft.com/office/drawing/2014/main" id="{47C29260-398D-D047-9CFF-7A84CFCDB2BC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787" name="Group 786">
                  <a:extLst>
                    <a:ext uri="{FF2B5EF4-FFF2-40B4-BE49-F238E27FC236}">
                      <a16:creationId xmlns:a16="http://schemas.microsoft.com/office/drawing/2014/main" id="{F29CDF63-20C2-8940-AF6B-A07600178A7D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804" name="Parallelogram 803">
                    <a:extLst>
                      <a:ext uri="{FF2B5EF4-FFF2-40B4-BE49-F238E27FC236}">
                        <a16:creationId xmlns:a16="http://schemas.microsoft.com/office/drawing/2014/main" id="{C83C8BC1-1B26-CE4D-A9F2-69C7B0F3B1AC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05" name="Parallelogram 804">
                    <a:extLst>
                      <a:ext uri="{FF2B5EF4-FFF2-40B4-BE49-F238E27FC236}">
                        <a16:creationId xmlns:a16="http://schemas.microsoft.com/office/drawing/2014/main" id="{AE5216F4-7D22-0845-B843-D9867BAB4DB7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788" name="Group 787">
                  <a:extLst>
                    <a:ext uri="{FF2B5EF4-FFF2-40B4-BE49-F238E27FC236}">
                      <a16:creationId xmlns:a16="http://schemas.microsoft.com/office/drawing/2014/main" id="{29C186AF-4E8F-D646-9696-B52C8E3E4718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802" name="Parallelogram 801">
                    <a:extLst>
                      <a:ext uri="{FF2B5EF4-FFF2-40B4-BE49-F238E27FC236}">
                        <a16:creationId xmlns:a16="http://schemas.microsoft.com/office/drawing/2014/main" id="{835B1671-CF81-1045-AE9B-8E94CCD3D7AE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03" name="Parallelogram 802">
                    <a:extLst>
                      <a:ext uri="{FF2B5EF4-FFF2-40B4-BE49-F238E27FC236}">
                        <a16:creationId xmlns:a16="http://schemas.microsoft.com/office/drawing/2014/main" id="{9F286462-75D0-8B42-8ACF-3F6F04CF5729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789" name="Parallelogram 788">
                  <a:extLst>
                    <a:ext uri="{FF2B5EF4-FFF2-40B4-BE49-F238E27FC236}">
                      <a16:creationId xmlns:a16="http://schemas.microsoft.com/office/drawing/2014/main" id="{3A5F09C0-83AA-7344-A31C-F6776041AD7C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0" name="Parallelogram 789">
                  <a:extLst>
                    <a:ext uri="{FF2B5EF4-FFF2-40B4-BE49-F238E27FC236}">
                      <a16:creationId xmlns:a16="http://schemas.microsoft.com/office/drawing/2014/main" id="{28D3A6BF-DE47-814D-A553-5EE5C1AC869E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1" name="Parallelogram 790">
                  <a:extLst>
                    <a:ext uri="{FF2B5EF4-FFF2-40B4-BE49-F238E27FC236}">
                      <a16:creationId xmlns:a16="http://schemas.microsoft.com/office/drawing/2014/main" id="{B3B28740-BE09-104D-BF9A-F00802052208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2" name="Parallelogram 791">
                  <a:extLst>
                    <a:ext uri="{FF2B5EF4-FFF2-40B4-BE49-F238E27FC236}">
                      <a16:creationId xmlns:a16="http://schemas.microsoft.com/office/drawing/2014/main" id="{3C2EE5E8-087A-934C-A1C5-DD0AABD36B03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3" name="Parallelogram 792">
                  <a:extLst>
                    <a:ext uri="{FF2B5EF4-FFF2-40B4-BE49-F238E27FC236}">
                      <a16:creationId xmlns:a16="http://schemas.microsoft.com/office/drawing/2014/main" id="{3D73E832-B778-904A-BE77-6E2EA7B55DC2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4" name="Parallelogram 793">
                  <a:extLst>
                    <a:ext uri="{FF2B5EF4-FFF2-40B4-BE49-F238E27FC236}">
                      <a16:creationId xmlns:a16="http://schemas.microsoft.com/office/drawing/2014/main" id="{6C4D9E5A-8FB1-A744-8D9F-8EF78CE817FF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795" name="Group 794">
                  <a:extLst>
                    <a:ext uri="{FF2B5EF4-FFF2-40B4-BE49-F238E27FC236}">
                      <a16:creationId xmlns:a16="http://schemas.microsoft.com/office/drawing/2014/main" id="{98397303-D4E5-B843-9BBB-638101C26AB3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798" name="Parallelogram 797">
                    <a:extLst>
                      <a:ext uri="{FF2B5EF4-FFF2-40B4-BE49-F238E27FC236}">
                        <a16:creationId xmlns:a16="http://schemas.microsoft.com/office/drawing/2014/main" id="{4775D62C-04B7-4747-A3EB-02BBC8A95003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99" name="Parallelogram 798">
                    <a:extLst>
                      <a:ext uri="{FF2B5EF4-FFF2-40B4-BE49-F238E27FC236}">
                        <a16:creationId xmlns:a16="http://schemas.microsoft.com/office/drawing/2014/main" id="{7A32E366-7650-914E-9FE4-5ADD57B4FFF4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00" name="Parallelogram 799">
                    <a:extLst>
                      <a:ext uri="{FF2B5EF4-FFF2-40B4-BE49-F238E27FC236}">
                        <a16:creationId xmlns:a16="http://schemas.microsoft.com/office/drawing/2014/main" id="{0D2B1DAA-3886-EC46-83E3-C3871DEC9ECE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01" name="Parallelogram 800">
                    <a:extLst>
                      <a:ext uri="{FF2B5EF4-FFF2-40B4-BE49-F238E27FC236}">
                        <a16:creationId xmlns:a16="http://schemas.microsoft.com/office/drawing/2014/main" id="{125D7EF7-2B72-2240-B050-DA28515D60FF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796" name="Parallelogram 795">
                  <a:extLst>
                    <a:ext uri="{FF2B5EF4-FFF2-40B4-BE49-F238E27FC236}">
                      <a16:creationId xmlns:a16="http://schemas.microsoft.com/office/drawing/2014/main" id="{6C6F9A9C-C0E8-3A43-B801-DD5CE1DCB173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7" name="Parallelogram 796">
                  <a:extLst>
                    <a:ext uri="{FF2B5EF4-FFF2-40B4-BE49-F238E27FC236}">
                      <a16:creationId xmlns:a16="http://schemas.microsoft.com/office/drawing/2014/main" id="{4EE2BDA2-EEF4-2749-9AD5-12F071E8DB6C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813" name="Group 812">
            <a:extLst>
              <a:ext uri="{FF2B5EF4-FFF2-40B4-BE49-F238E27FC236}">
                <a16:creationId xmlns:a16="http://schemas.microsoft.com/office/drawing/2014/main" id="{50866889-B6AA-D948-B394-53132391AA1C}"/>
              </a:ext>
            </a:extLst>
          </p:cNvPr>
          <p:cNvGrpSpPr/>
          <p:nvPr/>
        </p:nvGrpSpPr>
        <p:grpSpPr>
          <a:xfrm>
            <a:off x="4565941" y="5741775"/>
            <a:ext cx="719669" cy="694685"/>
            <a:chOff x="9493249" y="5053913"/>
            <a:chExt cx="719669" cy="694685"/>
          </a:xfrm>
        </p:grpSpPr>
        <p:sp>
          <p:nvSpPr>
            <p:cNvPr id="814" name="Hexagon 813">
              <a:extLst>
                <a:ext uri="{FF2B5EF4-FFF2-40B4-BE49-F238E27FC236}">
                  <a16:creationId xmlns:a16="http://schemas.microsoft.com/office/drawing/2014/main" id="{F22EC102-BDF1-4544-8C7C-7B2D5D2E1E78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5" name="Oval 818">
              <a:extLst>
                <a:ext uri="{FF2B5EF4-FFF2-40B4-BE49-F238E27FC236}">
                  <a16:creationId xmlns:a16="http://schemas.microsoft.com/office/drawing/2014/main" id="{D6FDADFC-67F1-B74A-988E-F7F57D33C9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816" name="Group 819">
              <a:extLst>
                <a:ext uri="{FF2B5EF4-FFF2-40B4-BE49-F238E27FC236}">
                  <a16:creationId xmlns:a16="http://schemas.microsoft.com/office/drawing/2014/main" id="{0FA04658-47D0-A249-9C11-9657B9D52D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857" name="Oval 820">
                <a:extLst>
                  <a:ext uri="{FF2B5EF4-FFF2-40B4-BE49-F238E27FC236}">
                    <a16:creationId xmlns:a16="http://schemas.microsoft.com/office/drawing/2014/main" id="{85304651-A16B-8A46-AC64-A83DF40819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58" name="Oval 821">
                <a:extLst>
                  <a:ext uri="{FF2B5EF4-FFF2-40B4-BE49-F238E27FC236}">
                    <a16:creationId xmlns:a16="http://schemas.microsoft.com/office/drawing/2014/main" id="{435386D1-80FC-004D-BDAA-4A494937B3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59" name="Oval 822">
                <a:extLst>
                  <a:ext uri="{FF2B5EF4-FFF2-40B4-BE49-F238E27FC236}">
                    <a16:creationId xmlns:a16="http://schemas.microsoft.com/office/drawing/2014/main" id="{561ADA22-D9A0-E640-9D3F-6877D80AC6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60" name="Oval 823">
                <a:extLst>
                  <a:ext uri="{FF2B5EF4-FFF2-40B4-BE49-F238E27FC236}">
                    <a16:creationId xmlns:a16="http://schemas.microsoft.com/office/drawing/2014/main" id="{5E10797C-0B3F-9B4E-8A51-0D7ACC5B55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61" name="Freeform 824">
                <a:extLst>
                  <a:ext uri="{FF2B5EF4-FFF2-40B4-BE49-F238E27FC236}">
                    <a16:creationId xmlns:a16="http://schemas.microsoft.com/office/drawing/2014/main" id="{EEA0A16C-5451-174A-A438-D4E539755EBF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817" name="Freeform 825">
              <a:extLst>
                <a:ext uri="{FF2B5EF4-FFF2-40B4-BE49-F238E27FC236}">
                  <a16:creationId xmlns:a16="http://schemas.microsoft.com/office/drawing/2014/main" id="{86693FE3-B588-5848-9D02-14813196D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8" name="Line 270">
              <a:extLst>
                <a:ext uri="{FF2B5EF4-FFF2-40B4-BE49-F238E27FC236}">
                  <a16:creationId xmlns:a16="http://schemas.microsoft.com/office/drawing/2014/main" id="{C8145D45-90DA-A447-A659-C9C9ADED6F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19" name="Line 271">
              <a:extLst>
                <a:ext uri="{FF2B5EF4-FFF2-40B4-BE49-F238E27FC236}">
                  <a16:creationId xmlns:a16="http://schemas.microsoft.com/office/drawing/2014/main" id="{E442A74F-EF4B-0B44-9E85-9849D93773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0" name="Line 272">
              <a:extLst>
                <a:ext uri="{FF2B5EF4-FFF2-40B4-BE49-F238E27FC236}">
                  <a16:creationId xmlns:a16="http://schemas.microsoft.com/office/drawing/2014/main" id="{CF26427E-D804-B544-B59B-E3FCF614A5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1" name="Line 273">
              <a:extLst>
                <a:ext uri="{FF2B5EF4-FFF2-40B4-BE49-F238E27FC236}">
                  <a16:creationId xmlns:a16="http://schemas.microsoft.com/office/drawing/2014/main" id="{C65278EE-904F-8B47-8DF7-F64E83F40E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2" name="Line 274">
              <a:extLst>
                <a:ext uri="{FF2B5EF4-FFF2-40B4-BE49-F238E27FC236}">
                  <a16:creationId xmlns:a16="http://schemas.microsoft.com/office/drawing/2014/main" id="{87D8CA5E-BA2F-1842-A5A3-BDBA7BD920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3" name="Line 275">
              <a:extLst>
                <a:ext uri="{FF2B5EF4-FFF2-40B4-BE49-F238E27FC236}">
                  <a16:creationId xmlns:a16="http://schemas.microsoft.com/office/drawing/2014/main" id="{3D1D8663-14DE-A847-94A0-FDF4949507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4" name="Line 276">
              <a:extLst>
                <a:ext uri="{FF2B5EF4-FFF2-40B4-BE49-F238E27FC236}">
                  <a16:creationId xmlns:a16="http://schemas.microsoft.com/office/drawing/2014/main" id="{822F21EC-ED67-C041-A1F4-FD5645560D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5" name="Line 277">
              <a:extLst>
                <a:ext uri="{FF2B5EF4-FFF2-40B4-BE49-F238E27FC236}">
                  <a16:creationId xmlns:a16="http://schemas.microsoft.com/office/drawing/2014/main" id="{8D23FF66-B0BD-0E4E-BC3D-095B418689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6" name="Line 278">
              <a:extLst>
                <a:ext uri="{FF2B5EF4-FFF2-40B4-BE49-F238E27FC236}">
                  <a16:creationId xmlns:a16="http://schemas.microsoft.com/office/drawing/2014/main" id="{CB01E18C-9B73-3B47-A857-548D044794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7" name="Line 279">
              <a:extLst>
                <a:ext uri="{FF2B5EF4-FFF2-40B4-BE49-F238E27FC236}">
                  <a16:creationId xmlns:a16="http://schemas.microsoft.com/office/drawing/2014/main" id="{405F1172-A773-1648-8129-E4F11B4079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8" name="Line 280">
              <a:extLst>
                <a:ext uri="{FF2B5EF4-FFF2-40B4-BE49-F238E27FC236}">
                  <a16:creationId xmlns:a16="http://schemas.microsoft.com/office/drawing/2014/main" id="{A14B4D51-AB85-BF48-8010-22F7A73D54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9" name="Line 281">
              <a:extLst>
                <a:ext uri="{FF2B5EF4-FFF2-40B4-BE49-F238E27FC236}">
                  <a16:creationId xmlns:a16="http://schemas.microsoft.com/office/drawing/2014/main" id="{AD5EDB03-AC8D-0D4C-A812-706ABDB592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30" name="Line 282">
              <a:extLst>
                <a:ext uri="{FF2B5EF4-FFF2-40B4-BE49-F238E27FC236}">
                  <a16:creationId xmlns:a16="http://schemas.microsoft.com/office/drawing/2014/main" id="{095366CF-7AFC-BA48-A4EB-6D36180223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31" name="Line 283">
              <a:extLst>
                <a:ext uri="{FF2B5EF4-FFF2-40B4-BE49-F238E27FC236}">
                  <a16:creationId xmlns:a16="http://schemas.microsoft.com/office/drawing/2014/main" id="{3C66034D-E54A-1840-A37F-89060E3A4A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32" name="Line 284">
              <a:extLst>
                <a:ext uri="{FF2B5EF4-FFF2-40B4-BE49-F238E27FC236}">
                  <a16:creationId xmlns:a16="http://schemas.microsoft.com/office/drawing/2014/main" id="{32134953-6011-9041-BCBB-73D2232F3E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833" name="Group 832">
              <a:extLst>
                <a:ext uri="{FF2B5EF4-FFF2-40B4-BE49-F238E27FC236}">
                  <a16:creationId xmlns:a16="http://schemas.microsoft.com/office/drawing/2014/main" id="{3392934C-27AE-E240-9C31-CEDE05CEA5BA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834" name="Group 833">
                <a:extLst>
                  <a:ext uri="{FF2B5EF4-FFF2-40B4-BE49-F238E27FC236}">
                    <a16:creationId xmlns:a16="http://schemas.microsoft.com/office/drawing/2014/main" id="{AA6E2B5B-64C6-4D4B-8785-F32FCCA5B2CB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855" name="Freeform 854">
                  <a:extLst>
                    <a:ext uri="{FF2B5EF4-FFF2-40B4-BE49-F238E27FC236}">
                      <a16:creationId xmlns:a16="http://schemas.microsoft.com/office/drawing/2014/main" id="{ADF2A9A6-3503-2D4E-A38B-ADAA27444317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856" name="Oval 855">
                  <a:extLst>
                    <a:ext uri="{FF2B5EF4-FFF2-40B4-BE49-F238E27FC236}">
                      <a16:creationId xmlns:a16="http://schemas.microsoft.com/office/drawing/2014/main" id="{C827AD14-7719-6F40-A39C-E15984D22774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835" name="Group 834">
                <a:extLst>
                  <a:ext uri="{FF2B5EF4-FFF2-40B4-BE49-F238E27FC236}">
                    <a16:creationId xmlns:a16="http://schemas.microsoft.com/office/drawing/2014/main" id="{8CF2C970-069F-C648-A20D-72CF582B05FF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836" name="Group 835">
                  <a:extLst>
                    <a:ext uri="{FF2B5EF4-FFF2-40B4-BE49-F238E27FC236}">
                      <a16:creationId xmlns:a16="http://schemas.microsoft.com/office/drawing/2014/main" id="{272C7798-17B8-1145-BD2B-3C05A9956617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853" name="Parallelogram 852">
                    <a:extLst>
                      <a:ext uri="{FF2B5EF4-FFF2-40B4-BE49-F238E27FC236}">
                        <a16:creationId xmlns:a16="http://schemas.microsoft.com/office/drawing/2014/main" id="{C3C46624-74E5-104C-A4F8-159A33F2CEE3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54" name="Parallelogram 853">
                    <a:extLst>
                      <a:ext uri="{FF2B5EF4-FFF2-40B4-BE49-F238E27FC236}">
                        <a16:creationId xmlns:a16="http://schemas.microsoft.com/office/drawing/2014/main" id="{21BDD09B-F75B-4845-A5F0-E40B071ABD9B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837" name="Group 836">
                  <a:extLst>
                    <a:ext uri="{FF2B5EF4-FFF2-40B4-BE49-F238E27FC236}">
                      <a16:creationId xmlns:a16="http://schemas.microsoft.com/office/drawing/2014/main" id="{4FDEF230-3D92-364F-9042-B6056E9A8ADA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851" name="Parallelogram 850">
                    <a:extLst>
                      <a:ext uri="{FF2B5EF4-FFF2-40B4-BE49-F238E27FC236}">
                        <a16:creationId xmlns:a16="http://schemas.microsoft.com/office/drawing/2014/main" id="{73DA77F6-643B-0443-85A7-A9D04EA4BAC5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52" name="Parallelogram 851">
                    <a:extLst>
                      <a:ext uri="{FF2B5EF4-FFF2-40B4-BE49-F238E27FC236}">
                        <a16:creationId xmlns:a16="http://schemas.microsoft.com/office/drawing/2014/main" id="{ACDBFEA3-E5DD-3A4C-B0FB-84461F73780E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838" name="Parallelogram 837">
                  <a:extLst>
                    <a:ext uri="{FF2B5EF4-FFF2-40B4-BE49-F238E27FC236}">
                      <a16:creationId xmlns:a16="http://schemas.microsoft.com/office/drawing/2014/main" id="{A7912577-7B08-A349-B71A-189C59BE47BB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39" name="Parallelogram 838">
                  <a:extLst>
                    <a:ext uri="{FF2B5EF4-FFF2-40B4-BE49-F238E27FC236}">
                      <a16:creationId xmlns:a16="http://schemas.microsoft.com/office/drawing/2014/main" id="{CD98412E-6F44-4849-809E-BE46F70DDD5C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0" name="Parallelogram 839">
                  <a:extLst>
                    <a:ext uri="{FF2B5EF4-FFF2-40B4-BE49-F238E27FC236}">
                      <a16:creationId xmlns:a16="http://schemas.microsoft.com/office/drawing/2014/main" id="{CFC6DCC8-01C6-2C48-A17F-F576172E5AE1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1" name="Parallelogram 840">
                  <a:extLst>
                    <a:ext uri="{FF2B5EF4-FFF2-40B4-BE49-F238E27FC236}">
                      <a16:creationId xmlns:a16="http://schemas.microsoft.com/office/drawing/2014/main" id="{C672F788-BE02-214D-AED6-3CE20DAAF8F5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2" name="Parallelogram 841">
                  <a:extLst>
                    <a:ext uri="{FF2B5EF4-FFF2-40B4-BE49-F238E27FC236}">
                      <a16:creationId xmlns:a16="http://schemas.microsoft.com/office/drawing/2014/main" id="{97CE087F-B8BF-6644-83B7-2293EBFBA320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3" name="Parallelogram 842">
                  <a:extLst>
                    <a:ext uri="{FF2B5EF4-FFF2-40B4-BE49-F238E27FC236}">
                      <a16:creationId xmlns:a16="http://schemas.microsoft.com/office/drawing/2014/main" id="{B3B9222B-5C12-D44D-B485-07C1E59EFBC5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844" name="Group 843">
                  <a:extLst>
                    <a:ext uri="{FF2B5EF4-FFF2-40B4-BE49-F238E27FC236}">
                      <a16:creationId xmlns:a16="http://schemas.microsoft.com/office/drawing/2014/main" id="{7DCF8C86-7B1D-7448-B550-4BEE8D0EC348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847" name="Parallelogram 846">
                    <a:extLst>
                      <a:ext uri="{FF2B5EF4-FFF2-40B4-BE49-F238E27FC236}">
                        <a16:creationId xmlns:a16="http://schemas.microsoft.com/office/drawing/2014/main" id="{E517A46F-F1EC-4744-A61C-D14FCB5C585D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48" name="Parallelogram 847">
                    <a:extLst>
                      <a:ext uri="{FF2B5EF4-FFF2-40B4-BE49-F238E27FC236}">
                        <a16:creationId xmlns:a16="http://schemas.microsoft.com/office/drawing/2014/main" id="{84ABD763-434B-CE4D-A0CF-A7B5FEBE1791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49" name="Parallelogram 848">
                    <a:extLst>
                      <a:ext uri="{FF2B5EF4-FFF2-40B4-BE49-F238E27FC236}">
                        <a16:creationId xmlns:a16="http://schemas.microsoft.com/office/drawing/2014/main" id="{4848CE2F-FE99-3549-A5A0-B1C266B232F7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50" name="Parallelogram 849">
                    <a:extLst>
                      <a:ext uri="{FF2B5EF4-FFF2-40B4-BE49-F238E27FC236}">
                        <a16:creationId xmlns:a16="http://schemas.microsoft.com/office/drawing/2014/main" id="{439E4552-D475-1C4B-8CA4-BF58D844946F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845" name="Parallelogram 844">
                  <a:extLst>
                    <a:ext uri="{FF2B5EF4-FFF2-40B4-BE49-F238E27FC236}">
                      <a16:creationId xmlns:a16="http://schemas.microsoft.com/office/drawing/2014/main" id="{84AB8CA2-EA64-BB4F-A95C-793884B62C50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6" name="Parallelogram 845">
                  <a:extLst>
                    <a:ext uri="{FF2B5EF4-FFF2-40B4-BE49-F238E27FC236}">
                      <a16:creationId xmlns:a16="http://schemas.microsoft.com/office/drawing/2014/main" id="{CC300C4A-C442-D945-81C8-AA6C5820DE8D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4791FCB5-641F-2348-97AA-A43AECA2CDD6}"/>
              </a:ext>
            </a:extLst>
          </p:cNvPr>
          <p:cNvGrpSpPr/>
          <p:nvPr/>
        </p:nvGrpSpPr>
        <p:grpSpPr>
          <a:xfrm>
            <a:off x="297592" y="2743200"/>
            <a:ext cx="1803057" cy="1767015"/>
            <a:chOff x="297592" y="2743200"/>
            <a:chExt cx="1803057" cy="1767015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3E5A54F6-C06E-234B-8472-A131E2AF0B63}"/>
                </a:ext>
              </a:extLst>
            </p:cNvPr>
            <p:cNvSpPr/>
            <p:nvPr/>
          </p:nvSpPr>
          <p:spPr>
            <a:xfrm>
              <a:off x="1025611" y="2743200"/>
              <a:ext cx="222420" cy="1767015"/>
            </a:xfrm>
            <a:custGeom>
              <a:avLst/>
              <a:gdLst>
                <a:gd name="connsiteX0" fmla="*/ 308919 w 308919"/>
                <a:gd name="connsiteY0" fmla="*/ 1754659 h 1754659"/>
                <a:gd name="connsiteX1" fmla="*/ 0 w 308919"/>
                <a:gd name="connsiteY1" fmla="*/ 827903 h 1754659"/>
                <a:gd name="connsiteX2" fmla="*/ 222421 w 308919"/>
                <a:gd name="connsiteY2" fmla="*/ 0 h 1754659"/>
                <a:gd name="connsiteX0" fmla="*/ 309817 w 309817"/>
                <a:gd name="connsiteY0" fmla="*/ 1754659 h 1754659"/>
                <a:gd name="connsiteX1" fmla="*/ 898 w 309817"/>
                <a:gd name="connsiteY1" fmla="*/ 827903 h 1754659"/>
                <a:gd name="connsiteX2" fmla="*/ 223319 w 309817"/>
                <a:gd name="connsiteY2" fmla="*/ 0 h 1754659"/>
                <a:gd name="connsiteX0" fmla="*/ 308940 w 308940"/>
                <a:gd name="connsiteY0" fmla="*/ 1754659 h 1754659"/>
                <a:gd name="connsiteX1" fmla="*/ 21 w 308940"/>
                <a:gd name="connsiteY1" fmla="*/ 827903 h 1754659"/>
                <a:gd name="connsiteX2" fmla="*/ 222442 w 308940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83080 w 383080"/>
                <a:gd name="connsiteY0" fmla="*/ 1754659 h 1754659"/>
                <a:gd name="connsiteX1" fmla="*/ 20 w 383080"/>
                <a:gd name="connsiteY1" fmla="*/ 840259 h 1754659"/>
                <a:gd name="connsiteX2" fmla="*/ 296582 w 383080"/>
                <a:gd name="connsiteY2" fmla="*/ 0 h 1754659"/>
                <a:gd name="connsiteX0" fmla="*/ 383087 w 383087"/>
                <a:gd name="connsiteY0" fmla="*/ 1754659 h 1754659"/>
                <a:gd name="connsiteX1" fmla="*/ 27 w 383087"/>
                <a:gd name="connsiteY1" fmla="*/ 840259 h 1754659"/>
                <a:gd name="connsiteX2" fmla="*/ 296589 w 383087"/>
                <a:gd name="connsiteY2" fmla="*/ 0 h 1754659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7747" h="1767015">
                  <a:moveTo>
                    <a:pt x="447747" y="1767015"/>
                  </a:moveTo>
                  <a:cubicBezTo>
                    <a:pt x="221206" y="1507523"/>
                    <a:pt x="27618" y="1134762"/>
                    <a:pt x="2904" y="840259"/>
                  </a:cubicBezTo>
                  <a:cubicBezTo>
                    <a:pt x="-21810" y="545757"/>
                    <a:pt x="114115" y="263612"/>
                    <a:pt x="299466" y="0"/>
                  </a:cubicBezTo>
                </a:path>
              </a:pathLst>
            </a:custGeom>
            <a:noFill/>
            <a:ln w="57150" cap="sq">
              <a:solidFill>
                <a:srgbClr val="C00000"/>
              </a:solidFill>
              <a:headEnd type="none" w="med" len="med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C1277BCA-1815-BC4C-AA95-F74EBDB9DD15}"/>
                </a:ext>
              </a:extLst>
            </p:cNvPr>
            <p:cNvSpPr txBox="1"/>
            <p:nvPr/>
          </p:nvSpPr>
          <p:spPr>
            <a:xfrm>
              <a:off x="297592" y="3558745"/>
              <a:ext cx="1803057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en-US" dirty="0"/>
                <a:t>in home network</a:t>
              </a: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8E06EB2C-2AF2-564F-8BFE-AEBC2D3CD857}"/>
              </a:ext>
            </a:extLst>
          </p:cNvPr>
          <p:cNvGrpSpPr/>
          <p:nvPr/>
        </p:nvGrpSpPr>
        <p:grpSpPr>
          <a:xfrm>
            <a:off x="1632637" y="5774722"/>
            <a:ext cx="2560307" cy="565283"/>
            <a:chOff x="1632637" y="5774722"/>
            <a:chExt cx="2560307" cy="565283"/>
          </a:xfrm>
        </p:grpSpPr>
        <p:sp>
          <p:nvSpPr>
            <p:cNvPr id="862" name="Freeform 861">
              <a:extLst>
                <a:ext uri="{FF2B5EF4-FFF2-40B4-BE49-F238E27FC236}">
                  <a16:creationId xmlns:a16="http://schemas.microsoft.com/office/drawing/2014/main" id="{969F83E7-DD93-C34D-BDDD-A5B88474DAE8}"/>
                </a:ext>
              </a:extLst>
            </p:cNvPr>
            <p:cNvSpPr/>
            <p:nvPr/>
          </p:nvSpPr>
          <p:spPr>
            <a:xfrm rot="6055030" flipH="1">
              <a:off x="3198227" y="5045674"/>
              <a:ext cx="222420" cy="1767015"/>
            </a:xfrm>
            <a:custGeom>
              <a:avLst/>
              <a:gdLst>
                <a:gd name="connsiteX0" fmla="*/ 308919 w 308919"/>
                <a:gd name="connsiteY0" fmla="*/ 1754659 h 1754659"/>
                <a:gd name="connsiteX1" fmla="*/ 0 w 308919"/>
                <a:gd name="connsiteY1" fmla="*/ 827903 h 1754659"/>
                <a:gd name="connsiteX2" fmla="*/ 222421 w 308919"/>
                <a:gd name="connsiteY2" fmla="*/ 0 h 1754659"/>
                <a:gd name="connsiteX0" fmla="*/ 309817 w 309817"/>
                <a:gd name="connsiteY0" fmla="*/ 1754659 h 1754659"/>
                <a:gd name="connsiteX1" fmla="*/ 898 w 309817"/>
                <a:gd name="connsiteY1" fmla="*/ 827903 h 1754659"/>
                <a:gd name="connsiteX2" fmla="*/ 223319 w 309817"/>
                <a:gd name="connsiteY2" fmla="*/ 0 h 1754659"/>
                <a:gd name="connsiteX0" fmla="*/ 308940 w 308940"/>
                <a:gd name="connsiteY0" fmla="*/ 1754659 h 1754659"/>
                <a:gd name="connsiteX1" fmla="*/ 21 w 308940"/>
                <a:gd name="connsiteY1" fmla="*/ 827903 h 1754659"/>
                <a:gd name="connsiteX2" fmla="*/ 222442 w 308940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83080 w 383080"/>
                <a:gd name="connsiteY0" fmla="*/ 1754659 h 1754659"/>
                <a:gd name="connsiteX1" fmla="*/ 20 w 383080"/>
                <a:gd name="connsiteY1" fmla="*/ 840259 h 1754659"/>
                <a:gd name="connsiteX2" fmla="*/ 296582 w 383080"/>
                <a:gd name="connsiteY2" fmla="*/ 0 h 1754659"/>
                <a:gd name="connsiteX0" fmla="*/ 383087 w 383087"/>
                <a:gd name="connsiteY0" fmla="*/ 1754659 h 1754659"/>
                <a:gd name="connsiteX1" fmla="*/ 27 w 383087"/>
                <a:gd name="connsiteY1" fmla="*/ 840259 h 1754659"/>
                <a:gd name="connsiteX2" fmla="*/ 296589 w 383087"/>
                <a:gd name="connsiteY2" fmla="*/ 0 h 1754659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7747" h="1767015">
                  <a:moveTo>
                    <a:pt x="447747" y="1767015"/>
                  </a:moveTo>
                  <a:cubicBezTo>
                    <a:pt x="221206" y="1507523"/>
                    <a:pt x="27618" y="1134762"/>
                    <a:pt x="2904" y="840259"/>
                  </a:cubicBezTo>
                  <a:cubicBezTo>
                    <a:pt x="-21810" y="545757"/>
                    <a:pt x="114115" y="263612"/>
                    <a:pt x="299466" y="0"/>
                  </a:cubicBezTo>
                </a:path>
              </a:pathLst>
            </a:custGeom>
            <a:noFill/>
            <a:ln w="57150" cap="sq">
              <a:solidFill>
                <a:srgbClr val="C00000"/>
              </a:solidFill>
              <a:headEnd type="none" w="med" len="med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7F582916-C8F2-7F44-8DB5-43D1CC485CFE}"/>
                </a:ext>
              </a:extLst>
            </p:cNvPr>
            <p:cNvSpPr/>
            <p:nvPr/>
          </p:nvSpPr>
          <p:spPr>
            <a:xfrm>
              <a:off x="2545492" y="5807676"/>
              <a:ext cx="864973" cy="30891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3" name="TextBox 862">
              <a:extLst>
                <a:ext uri="{FF2B5EF4-FFF2-40B4-BE49-F238E27FC236}">
                  <a16:creationId xmlns:a16="http://schemas.microsoft.com/office/drawing/2014/main" id="{1E316A1E-FFC3-254C-BCC6-96F842684437}"/>
                </a:ext>
              </a:extLst>
            </p:cNvPr>
            <p:cNvSpPr txBox="1"/>
            <p:nvPr/>
          </p:nvSpPr>
          <p:spPr>
            <a:xfrm>
              <a:off x="1632637" y="5774722"/>
              <a:ext cx="1803057" cy="5652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85000"/>
                </a:lnSpc>
              </a:pPr>
              <a:r>
                <a:rPr lang="en-US" dirty="0"/>
                <a:t>roaming in visited network</a:t>
              </a: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5FC2034F-345B-AB4C-8CD3-6FDFAF53B3A9}"/>
              </a:ext>
            </a:extLst>
          </p:cNvPr>
          <p:cNvGrpSpPr/>
          <p:nvPr/>
        </p:nvGrpSpPr>
        <p:grpSpPr>
          <a:xfrm>
            <a:off x="153945" y="4497859"/>
            <a:ext cx="2436745" cy="1674611"/>
            <a:chOff x="153945" y="4485503"/>
            <a:chExt cx="2436745" cy="1674611"/>
          </a:xfrm>
        </p:grpSpPr>
        <p:grpSp>
          <p:nvGrpSpPr>
            <p:cNvPr id="532" name="Group 652">
              <a:extLst>
                <a:ext uri="{FF2B5EF4-FFF2-40B4-BE49-F238E27FC236}">
                  <a16:creationId xmlns:a16="http://schemas.microsoft.com/office/drawing/2014/main" id="{3DC00342-C328-A645-AC5B-0389C0D3D7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70455" y="4485503"/>
              <a:ext cx="1120235" cy="1033731"/>
              <a:chOff x="2751" y="1851"/>
              <a:chExt cx="462" cy="478"/>
            </a:xfrm>
          </p:grpSpPr>
          <p:pic>
            <p:nvPicPr>
              <p:cNvPr id="533" name="Picture 653" descr="iphone_stylized_small">
                <a:extLst>
                  <a:ext uri="{FF2B5EF4-FFF2-40B4-BE49-F238E27FC236}">
                    <a16:creationId xmlns:a16="http://schemas.microsoft.com/office/drawing/2014/main" id="{16C5E168-59BC-CF49-9E39-ADC8B06C2EB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34" name="Picture 654" descr="antenna_radiation_stylized">
                <a:extLst>
                  <a:ext uri="{FF2B5EF4-FFF2-40B4-BE49-F238E27FC236}">
                    <a16:creationId xmlns:a16="http://schemas.microsoft.com/office/drawing/2014/main" id="{A3AB432B-6684-8143-A08B-2C65CCE5BB2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3" name="Picture 12" descr="A picture containing sitting, drawing, bus&#10;&#10;Description automatically generated">
              <a:extLst>
                <a:ext uri="{FF2B5EF4-FFF2-40B4-BE49-F238E27FC236}">
                  <a16:creationId xmlns:a16="http://schemas.microsoft.com/office/drawing/2014/main" id="{5C225106-FF30-5748-BF60-20F51C7E9FEB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191220" y="4757350"/>
              <a:ext cx="625223" cy="353541"/>
            </a:xfrm>
            <a:prstGeom prst="rect">
              <a:avLst/>
            </a:prstGeom>
          </p:spPr>
        </p:pic>
        <p:sp>
          <p:nvSpPr>
            <p:cNvPr id="864" name="TextBox 863">
              <a:extLst>
                <a:ext uri="{FF2B5EF4-FFF2-40B4-BE49-F238E27FC236}">
                  <a16:creationId xmlns:a16="http://schemas.microsoft.com/office/drawing/2014/main" id="{D0B1A4EE-CC5C-BE41-87F7-B8980CDE2664}"/>
                </a:ext>
              </a:extLst>
            </p:cNvPr>
            <p:cNvSpPr txBox="1"/>
            <p:nvPr/>
          </p:nvSpPr>
          <p:spPr>
            <a:xfrm>
              <a:off x="153945" y="5123933"/>
              <a:ext cx="1803057" cy="10361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85000"/>
                </a:lnSpc>
              </a:pPr>
              <a:r>
                <a:rPr lang="en-US" dirty="0"/>
                <a:t>SIM card: </a:t>
              </a:r>
              <a:r>
                <a:rPr lang="en-US" i="1" dirty="0">
                  <a:solidFill>
                    <a:srgbClr val="011199"/>
                  </a:solidFill>
                </a:rPr>
                <a:t>global</a:t>
              </a:r>
              <a:r>
                <a:rPr lang="en-US" dirty="0"/>
                <a:t> identify info including  home network</a:t>
              </a: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C846DCA0-ABB9-8C40-B849-41A2E4A57580}"/>
              </a:ext>
            </a:extLst>
          </p:cNvPr>
          <p:cNvGrpSpPr/>
          <p:nvPr/>
        </p:nvGrpSpPr>
        <p:grpSpPr>
          <a:xfrm>
            <a:off x="4905633" y="1557329"/>
            <a:ext cx="7006281" cy="1593206"/>
            <a:chOff x="4905633" y="1557329"/>
            <a:chExt cx="7006281" cy="1593206"/>
          </a:xfrm>
        </p:grpSpPr>
        <p:sp>
          <p:nvSpPr>
            <p:cNvPr id="866" name="Rectangle 4">
              <a:extLst>
                <a:ext uri="{FF2B5EF4-FFF2-40B4-BE49-F238E27FC236}">
                  <a16:creationId xmlns:a16="http://schemas.microsoft.com/office/drawing/2014/main" id="{95A8744F-5E99-5649-A199-59AADEC466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4043" y="1557329"/>
              <a:ext cx="4057871" cy="15932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75000"/>
                <a:tabLst>
                  <a:tab pos="746125" algn="l"/>
                </a:tabLst>
                <a:defRPr/>
              </a:pPr>
              <a:r>
                <a:rPr lang="en-US" sz="2800" dirty="0">
                  <a:solidFill>
                    <a:srgbClr val="C00000"/>
                  </a:solidFill>
                </a:rPr>
                <a:t>home network:</a:t>
              </a:r>
            </a:p>
            <a:p>
              <a:pPr marL="403225" indent="-342900"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(paid) service plan with cellular provider, e.g., Verizon, Orange</a:t>
              </a:r>
            </a:p>
            <a:p>
              <a:pPr marL="403225" indent="-342900"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home network HSS stores identify &amp; services info</a:t>
              </a:r>
              <a:endParaRPr lang="en-US" sz="2400" dirty="0">
                <a:cs typeface="+mn-cs"/>
              </a:endParaRPr>
            </a:p>
          </p:txBody>
        </p:sp>
        <p:cxnSp>
          <p:nvCxnSpPr>
            <p:cNvPr id="867" name="Straight Connector 866">
              <a:extLst>
                <a:ext uri="{FF2B5EF4-FFF2-40B4-BE49-F238E27FC236}">
                  <a16:creationId xmlns:a16="http://schemas.microsoft.com/office/drawing/2014/main" id="{B7C2ACBA-0FF2-974F-AC05-2D288F07C692}"/>
                </a:ext>
              </a:extLst>
            </p:cNvPr>
            <p:cNvCxnSpPr>
              <a:cxnSpLocks/>
            </p:cNvCxnSpPr>
            <p:nvPr/>
          </p:nvCxnSpPr>
          <p:spPr>
            <a:xfrm>
              <a:off x="4905633" y="2141837"/>
              <a:ext cx="2948410" cy="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67" name="Group 366">
            <a:extLst>
              <a:ext uri="{FF2B5EF4-FFF2-40B4-BE49-F238E27FC236}">
                <a16:creationId xmlns:a16="http://schemas.microsoft.com/office/drawing/2014/main" id="{39D9C8FB-27B9-5145-B9CE-99561DEB6107}"/>
              </a:ext>
            </a:extLst>
          </p:cNvPr>
          <p:cNvGrpSpPr/>
          <p:nvPr/>
        </p:nvGrpSpPr>
        <p:grpSpPr>
          <a:xfrm>
            <a:off x="6645728" y="4044712"/>
            <a:ext cx="5255301" cy="2176473"/>
            <a:chOff x="6656614" y="1508341"/>
            <a:chExt cx="5255301" cy="2176473"/>
          </a:xfrm>
        </p:grpSpPr>
        <p:sp>
          <p:nvSpPr>
            <p:cNvPr id="368" name="Rectangle 4">
              <a:extLst>
                <a:ext uri="{FF2B5EF4-FFF2-40B4-BE49-F238E27FC236}">
                  <a16:creationId xmlns:a16="http://schemas.microsoft.com/office/drawing/2014/main" id="{F9A9C184-3C18-184C-9284-8A0C201101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97587" y="1508341"/>
              <a:ext cx="4014328" cy="21764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75000"/>
                <a:tabLst>
                  <a:tab pos="746125" algn="l"/>
                </a:tabLst>
                <a:defRPr/>
              </a:pPr>
              <a:r>
                <a:rPr lang="en-US" sz="2800" dirty="0">
                  <a:solidFill>
                    <a:srgbClr val="C00000"/>
                  </a:solidFill>
                </a:rPr>
                <a:t>visited network:</a:t>
              </a:r>
            </a:p>
            <a:p>
              <a:pPr marL="403225" indent="-342900"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any network other than your home network</a:t>
              </a:r>
            </a:p>
            <a:p>
              <a:pPr marL="403225" indent="-342900"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service agreement with other networks: to provide access to visiting mobile</a:t>
              </a:r>
              <a:endParaRPr lang="en-US" sz="2400" dirty="0">
                <a:cs typeface="+mn-cs"/>
              </a:endParaRPr>
            </a:p>
          </p:txBody>
        </p:sp>
        <p:cxnSp>
          <p:nvCxnSpPr>
            <p:cNvPr id="369" name="Straight Connector 368">
              <a:extLst>
                <a:ext uri="{FF2B5EF4-FFF2-40B4-BE49-F238E27FC236}">
                  <a16:creationId xmlns:a16="http://schemas.microsoft.com/office/drawing/2014/main" id="{469B8B4D-8876-E34D-8C8E-91AC46630DCA}"/>
                </a:ext>
              </a:extLst>
            </p:cNvPr>
            <p:cNvCxnSpPr>
              <a:cxnSpLocks/>
            </p:cNvCxnSpPr>
            <p:nvPr/>
          </p:nvCxnSpPr>
          <p:spPr>
            <a:xfrm>
              <a:off x="6656614" y="2386765"/>
              <a:ext cx="1524000" cy="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0170861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Recall: Elements of a wireless network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6</a:t>
            </a:fld>
            <a:endParaRPr lang="en-US" dirty="0"/>
          </a:p>
        </p:txBody>
      </p:sp>
      <p:sp>
        <p:nvSpPr>
          <p:cNvPr id="125" name="Oval 5">
            <a:extLst>
              <a:ext uri="{FF2B5EF4-FFF2-40B4-BE49-F238E27FC236}">
                <a16:creationId xmlns:a16="http://schemas.microsoft.com/office/drawing/2014/main" id="{6FD887B1-36B7-C042-AF16-EC543F193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75" y="4378325"/>
            <a:ext cx="2152650" cy="2093913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6" name="Oval 11">
            <a:extLst>
              <a:ext uri="{FF2B5EF4-FFF2-40B4-BE49-F238E27FC236}">
                <a16:creationId xmlns:a16="http://schemas.microsoft.com/office/drawing/2014/main" id="{E4A6400A-EFEA-6943-B38A-9D6A4B5A9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875" y="1290638"/>
            <a:ext cx="2252663" cy="2286000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7" name="Line 22">
            <a:extLst>
              <a:ext uri="{FF2B5EF4-FFF2-40B4-BE49-F238E27FC236}">
                <a16:creationId xmlns:a16="http://schemas.microsoft.com/office/drawing/2014/main" id="{7B958348-F69B-0945-B7D1-5D0DD9A351D9}"/>
              </a:ext>
            </a:extLst>
          </p:cNvPr>
          <p:cNvSpPr>
            <a:spLocks noChangeShapeType="1"/>
          </p:cNvSpPr>
          <p:nvPr/>
        </p:nvSpPr>
        <p:spPr bwMode="auto">
          <a:xfrm>
            <a:off x="1798638" y="2447925"/>
            <a:ext cx="1277937" cy="655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8" name="Oval 23">
            <a:extLst>
              <a:ext uri="{FF2B5EF4-FFF2-40B4-BE49-F238E27FC236}">
                <a16:creationId xmlns:a16="http://schemas.microsoft.com/office/drawing/2014/main" id="{6DC7CEC3-9E37-6C43-B01A-57E7BFF18F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4033838"/>
            <a:ext cx="1038225" cy="100488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9" name="Oval 38">
            <a:extLst>
              <a:ext uri="{FF2B5EF4-FFF2-40B4-BE49-F238E27FC236}">
                <a16:creationId xmlns:a16="http://schemas.microsoft.com/office/drawing/2014/main" id="{D2BE75E6-7844-934E-960A-D867D9A23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8325" y="4440238"/>
            <a:ext cx="2278063" cy="205263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30" name="Line 59">
            <a:extLst>
              <a:ext uri="{FF2B5EF4-FFF2-40B4-BE49-F238E27FC236}">
                <a16:creationId xmlns:a16="http://schemas.microsoft.com/office/drawing/2014/main" id="{09A1ED68-4C61-C547-B087-02636BAFB272}"/>
              </a:ext>
            </a:extLst>
          </p:cNvPr>
          <p:cNvSpPr>
            <a:spLocks noChangeShapeType="1"/>
          </p:cNvSpPr>
          <p:nvPr/>
        </p:nvSpPr>
        <p:spPr bwMode="auto">
          <a:xfrm>
            <a:off x="5360988" y="54244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1" name="Line 60">
            <a:extLst>
              <a:ext uri="{FF2B5EF4-FFF2-40B4-BE49-F238E27FC236}">
                <a16:creationId xmlns:a16="http://schemas.microsoft.com/office/drawing/2014/main" id="{DCF89B4B-F2C0-9B46-A017-74044CA88C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73625" y="53276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2" name="Line 61">
            <a:extLst>
              <a:ext uri="{FF2B5EF4-FFF2-40B4-BE49-F238E27FC236}">
                <a16:creationId xmlns:a16="http://schemas.microsoft.com/office/drawing/2014/main" id="{CB846523-0AE5-B44E-9CD4-A5780699DE7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87913" y="54038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3" name="Line 62">
            <a:extLst>
              <a:ext uri="{FF2B5EF4-FFF2-40B4-BE49-F238E27FC236}">
                <a16:creationId xmlns:a16="http://schemas.microsoft.com/office/drawing/2014/main" id="{3D8D61FF-B178-A042-9F75-800F5BC23F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30763" y="5470525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Line 64">
            <a:extLst>
              <a:ext uri="{FF2B5EF4-FFF2-40B4-BE49-F238E27FC236}">
                <a16:creationId xmlns:a16="http://schemas.microsoft.com/office/drawing/2014/main" id="{0E054FAC-6E60-6F42-9532-E4FBA10A891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08475" y="4144963"/>
            <a:ext cx="50800" cy="1117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35" name="Group 356">
            <a:extLst>
              <a:ext uri="{FF2B5EF4-FFF2-40B4-BE49-F238E27FC236}">
                <a16:creationId xmlns:a16="http://schemas.microsoft.com/office/drawing/2014/main" id="{33648B09-CC71-7244-88FB-21FDB43B1417}"/>
              </a:ext>
            </a:extLst>
          </p:cNvPr>
          <p:cNvGrpSpPr>
            <a:grpSpLocks/>
          </p:cNvGrpSpPr>
          <p:nvPr/>
        </p:nvGrpSpPr>
        <p:grpSpPr bwMode="auto">
          <a:xfrm>
            <a:off x="6442075" y="4867275"/>
            <a:ext cx="331788" cy="368300"/>
            <a:chOff x="313" y="1497"/>
            <a:chExt cx="1152" cy="1014"/>
          </a:xfrm>
        </p:grpSpPr>
        <p:pic>
          <p:nvPicPr>
            <p:cNvPr id="136" name="Picture 354" descr="laptop_stylized_small">
              <a:extLst>
                <a:ext uri="{FF2B5EF4-FFF2-40B4-BE49-F238E27FC236}">
                  <a16:creationId xmlns:a16="http://schemas.microsoft.com/office/drawing/2014/main" id="{916388DC-DFC7-6644-A58A-7E3CE3A4F6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" name="Picture 355" descr="antenna_stylized">
              <a:extLst>
                <a:ext uri="{FF2B5EF4-FFF2-40B4-BE49-F238E27FC236}">
                  <a16:creationId xmlns:a16="http://schemas.microsoft.com/office/drawing/2014/main" id="{37884014-95FD-4041-8DD3-B67813446B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38" name="Group 361">
            <a:extLst>
              <a:ext uri="{FF2B5EF4-FFF2-40B4-BE49-F238E27FC236}">
                <a16:creationId xmlns:a16="http://schemas.microsoft.com/office/drawing/2014/main" id="{F0D83CBC-A45C-DB46-B426-BC3CB27E561A}"/>
              </a:ext>
            </a:extLst>
          </p:cNvPr>
          <p:cNvGrpSpPr>
            <a:grpSpLocks/>
          </p:cNvGrpSpPr>
          <p:nvPr/>
        </p:nvGrpSpPr>
        <p:grpSpPr bwMode="auto">
          <a:xfrm>
            <a:off x="2071688" y="4195763"/>
            <a:ext cx="396875" cy="388937"/>
            <a:chOff x="2967" y="478"/>
            <a:chExt cx="788" cy="625"/>
          </a:xfrm>
        </p:grpSpPr>
        <p:pic>
          <p:nvPicPr>
            <p:cNvPr id="139" name="Picture 358" descr="access_point_stylized_small">
              <a:extLst>
                <a:ext uri="{FF2B5EF4-FFF2-40B4-BE49-F238E27FC236}">
                  <a16:creationId xmlns:a16="http://schemas.microsoft.com/office/drawing/2014/main" id="{5FE77BF3-1EFB-E041-BAC1-94C95522F1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" name="Picture 360" descr="antenna_radiation_stylized">
              <a:extLst>
                <a:ext uri="{FF2B5EF4-FFF2-40B4-BE49-F238E27FC236}">
                  <a16:creationId xmlns:a16="http://schemas.microsoft.com/office/drawing/2014/main" id="{ED27BB04-ED6E-0D4B-8FE8-C96C4F7B9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1" name="Group 1">
            <a:extLst>
              <a:ext uri="{FF2B5EF4-FFF2-40B4-BE49-F238E27FC236}">
                <a16:creationId xmlns:a16="http://schemas.microsoft.com/office/drawing/2014/main" id="{F8EB07E3-DFC0-A445-A33D-75C2AD0A9EF8}"/>
              </a:ext>
            </a:extLst>
          </p:cNvPr>
          <p:cNvGrpSpPr>
            <a:grpSpLocks/>
          </p:cNvGrpSpPr>
          <p:nvPr/>
        </p:nvGrpSpPr>
        <p:grpSpPr bwMode="auto">
          <a:xfrm>
            <a:off x="5668963" y="4957763"/>
            <a:ext cx="458787" cy="620712"/>
            <a:chOff x="5955030" y="3031808"/>
            <a:chExt cx="914400" cy="1398587"/>
          </a:xfrm>
        </p:grpSpPr>
        <p:grpSp>
          <p:nvGrpSpPr>
            <p:cNvPr id="142" name="Group 398">
              <a:extLst>
                <a:ext uri="{FF2B5EF4-FFF2-40B4-BE49-F238E27FC236}">
                  <a16:creationId xmlns:a16="http://schemas.microsoft.com/office/drawing/2014/main" id="{B220ABB4-ABAB-CE46-BE7A-ED482AEAA8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44" name="Line 270">
                <a:extLst>
                  <a:ext uri="{FF2B5EF4-FFF2-40B4-BE49-F238E27FC236}">
                    <a16:creationId xmlns:a16="http://schemas.microsoft.com/office/drawing/2014/main" id="{EB3D1AFB-9917-EB40-AEBE-C975E63F26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Line 271">
                <a:extLst>
                  <a:ext uri="{FF2B5EF4-FFF2-40B4-BE49-F238E27FC236}">
                    <a16:creationId xmlns:a16="http://schemas.microsoft.com/office/drawing/2014/main" id="{E08FC51C-048E-3E4D-9A0F-1FD8F96EBA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6" name="Line 272">
                <a:extLst>
                  <a:ext uri="{FF2B5EF4-FFF2-40B4-BE49-F238E27FC236}">
                    <a16:creationId xmlns:a16="http://schemas.microsoft.com/office/drawing/2014/main" id="{F60BFC20-FF60-2749-A1D5-607289DB41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7" name="Line 273">
                <a:extLst>
                  <a:ext uri="{FF2B5EF4-FFF2-40B4-BE49-F238E27FC236}">
                    <a16:creationId xmlns:a16="http://schemas.microsoft.com/office/drawing/2014/main" id="{512627BE-7F4B-E642-8B83-2CFC68BC44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8" name="Line 274">
                <a:extLst>
                  <a:ext uri="{FF2B5EF4-FFF2-40B4-BE49-F238E27FC236}">
                    <a16:creationId xmlns:a16="http://schemas.microsoft.com/office/drawing/2014/main" id="{4E8A0C01-D6A7-1F42-A4A2-1DC6B281EF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9" name="Line 275">
                <a:extLst>
                  <a:ext uri="{FF2B5EF4-FFF2-40B4-BE49-F238E27FC236}">
                    <a16:creationId xmlns:a16="http://schemas.microsoft.com/office/drawing/2014/main" id="{7438FAEA-A6F2-A246-8105-F54EDDC701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0" name="Line 276">
                <a:extLst>
                  <a:ext uri="{FF2B5EF4-FFF2-40B4-BE49-F238E27FC236}">
                    <a16:creationId xmlns:a16="http://schemas.microsoft.com/office/drawing/2014/main" id="{E69B15B3-9399-E041-878F-938173CDFF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1" name="Line 277">
                <a:extLst>
                  <a:ext uri="{FF2B5EF4-FFF2-40B4-BE49-F238E27FC236}">
                    <a16:creationId xmlns:a16="http://schemas.microsoft.com/office/drawing/2014/main" id="{1E4874DA-7ED7-874D-B991-AABE14689B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2" name="Line 278">
                <a:extLst>
                  <a:ext uri="{FF2B5EF4-FFF2-40B4-BE49-F238E27FC236}">
                    <a16:creationId xmlns:a16="http://schemas.microsoft.com/office/drawing/2014/main" id="{6D14A8CC-9625-344D-A6EB-3F17469C47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3" name="Line 279">
                <a:extLst>
                  <a:ext uri="{FF2B5EF4-FFF2-40B4-BE49-F238E27FC236}">
                    <a16:creationId xmlns:a16="http://schemas.microsoft.com/office/drawing/2014/main" id="{F87A61CD-1278-5C40-A7DA-1D6151D5DB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4" name="Line 280">
                <a:extLst>
                  <a:ext uri="{FF2B5EF4-FFF2-40B4-BE49-F238E27FC236}">
                    <a16:creationId xmlns:a16="http://schemas.microsoft.com/office/drawing/2014/main" id="{C0E5602D-DC2C-1843-8D4A-58D3A1ED1D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5" name="Line 281">
                <a:extLst>
                  <a:ext uri="{FF2B5EF4-FFF2-40B4-BE49-F238E27FC236}">
                    <a16:creationId xmlns:a16="http://schemas.microsoft.com/office/drawing/2014/main" id="{DD5E8B9D-A9BC-9746-BBCA-405945A54B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6" name="Line 282">
                <a:extLst>
                  <a:ext uri="{FF2B5EF4-FFF2-40B4-BE49-F238E27FC236}">
                    <a16:creationId xmlns:a16="http://schemas.microsoft.com/office/drawing/2014/main" id="{19AF81E9-349A-9344-8D71-5F08AE6BFF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7" name="Line 283">
                <a:extLst>
                  <a:ext uri="{FF2B5EF4-FFF2-40B4-BE49-F238E27FC236}">
                    <a16:creationId xmlns:a16="http://schemas.microsoft.com/office/drawing/2014/main" id="{84FD3D45-465C-2A4D-8826-8073E76792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8" name="Line 284">
                <a:extLst>
                  <a:ext uri="{FF2B5EF4-FFF2-40B4-BE49-F238E27FC236}">
                    <a16:creationId xmlns:a16="http://schemas.microsoft.com/office/drawing/2014/main" id="{236149EB-A521-C54B-978B-B2F3D2A80F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43" name="Picture 399" descr="cell_tower_radiation copy">
              <a:extLst>
                <a:ext uri="{FF2B5EF4-FFF2-40B4-BE49-F238E27FC236}">
                  <a16:creationId xmlns:a16="http://schemas.microsoft.com/office/drawing/2014/main" id="{15477466-B0BB-D045-8469-CE320C8C19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59" name="Group 403">
            <a:extLst>
              <a:ext uri="{FF2B5EF4-FFF2-40B4-BE49-F238E27FC236}">
                <a16:creationId xmlns:a16="http://schemas.microsoft.com/office/drawing/2014/main" id="{7E28037A-7EFC-0B46-95B9-4678DDAA8EC2}"/>
              </a:ext>
            </a:extLst>
          </p:cNvPr>
          <p:cNvGrpSpPr>
            <a:grpSpLocks/>
          </p:cNvGrpSpPr>
          <p:nvPr/>
        </p:nvGrpSpPr>
        <p:grpSpPr bwMode="auto">
          <a:xfrm>
            <a:off x="3403600" y="5354638"/>
            <a:ext cx="527050" cy="392112"/>
            <a:chOff x="2751" y="1851"/>
            <a:chExt cx="462" cy="478"/>
          </a:xfrm>
        </p:grpSpPr>
        <p:pic>
          <p:nvPicPr>
            <p:cNvPr id="160" name="Picture 364" descr="iphone_stylized_small">
              <a:extLst>
                <a:ext uri="{FF2B5EF4-FFF2-40B4-BE49-F238E27FC236}">
                  <a16:creationId xmlns:a16="http://schemas.microsoft.com/office/drawing/2014/main" id="{C84FCFF4-A725-4549-A2E6-AB7B6D19647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1" name="Picture 402" descr="antenna_radiation_stylized">
              <a:extLst>
                <a:ext uri="{FF2B5EF4-FFF2-40B4-BE49-F238E27FC236}">
                  <a16:creationId xmlns:a16="http://schemas.microsoft.com/office/drawing/2014/main" id="{E54086FD-B992-B84A-9956-901A6D564E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62" name="Group 100">
            <a:extLst>
              <a:ext uri="{FF2B5EF4-FFF2-40B4-BE49-F238E27FC236}">
                <a16:creationId xmlns:a16="http://schemas.microsoft.com/office/drawing/2014/main" id="{E7C998EB-2394-544D-80BB-533A98F699A4}"/>
              </a:ext>
            </a:extLst>
          </p:cNvPr>
          <p:cNvGrpSpPr>
            <a:grpSpLocks/>
          </p:cNvGrpSpPr>
          <p:nvPr/>
        </p:nvGrpSpPr>
        <p:grpSpPr bwMode="auto">
          <a:xfrm>
            <a:off x="4094163" y="4987925"/>
            <a:ext cx="458787" cy="620713"/>
            <a:chOff x="5955030" y="3031808"/>
            <a:chExt cx="914400" cy="1398587"/>
          </a:xfrm>
        </p:grpSpPr>
        <p:grpSp>
          <p:nvGrpSpPr>
            <p:cNvPr id="163" name="Group 398">
              <a:extLst>
                <a:ext uri="{FF2B5EF4-FFF2-40B4-BE49-F238E27FC236}">
                  <a16:creationId xmlns:a16="http://schemas.microsoft.com/office/drawing/2014/main" id="{4BA56D45-414C-BE4C-9A22-F243E7D162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65" name="Line 270">
                <a:extLst>
                  <a:ext uri="{FF2B5EF4-FFF2-40B4-BE49-F238E27FC236}">
                    <a16:creationId xmlns:a16="http://schemas.microsoft.com/office/drawing/2014/main" id="{C419645E-7341-1E42-A987-8906510D2D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6" name="Line 271">
                <a:extLst>
                  <a:ext uri="{FF2B5EF4-FFF2-40B4-BE49-F238E27FC236}">
                    <a16:creationId xmlns:a16="http://schemas.microsoft.com/office/drawing/2014/main" id="{E3413CC8-503E-F54F-9020-EA30E1FB6B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7" name="Line 272">
                <a:extLst>
                  <a:ext uri="{FF2B5EF4-FFF2-40B4-BE49-F238E27FC236}">
                    <a16:creationId xmlns:a16="http://schemas.microsoft.com/office/drawing/2014/main" id="{32BE2CA0-4934-C548-8F71-8643317D62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8" name="Line 273">
                <a:extLst>
                  <a:ext uri="{FF2B5EF4-FFF2-40B4-BE49-F238E27FC236}">
                    <a16:creationId xmlns:a16="http://schemas.microsoft.com/office/drawing/2014/main" id="{0F568FA7-5D04-F249-88F8-D9BF4BB143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9" name="Line 274">
                <a:extLst>
                  <a:ext uri="{FF2B5EF4-FFF2-40B4-BE49-F238E27FC236}">
                    <a16:creationId xmlns:a16="http://schemas.microsoft.com/office/drawing/2014/main" id="{FC33DD3A-B462-0C49-9211-16445A4184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0" name="Line 275">
                <a:extLst>
                  <a:ext uri="{FF2B5EF4-FFF2-40B4-BE49-F238E27FC236}">
                    <a16:creationId xmlns:a16="http://schemas.microsoft.com/office/drawing/2014/main" id="{A27E10EF-E77C-324E-ABE5-7D9D36FAFB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1" name="Line 276">
                <a:extLst>
                  <a:ext uri="{FF2B5EF4-FFF2-40B4-BE49-F238E27FC236}">
                    <a16:creationId xmlns:a16="http://schemas.microsoft.com/office/drawing/2014/main" id="{38A6549E-F28B-E548-A11B-F2688FE02D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2" name="Line 277">
                <a:extLst>
                  <a:ext uri="{FF2B5EF4-FFF2-40B4-BE49-F238E27FC236}">
                    <a16:creationId xmlns:a16="http://schemas.microsoft.com/office/drawing/2014/main" id="{CF1EC650-3BA3-404C-9765-2B632619EC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3" name="Line 278">
                <a:extLst>
                  <a:ext uri="{FF2B5EF4-FFF2-40B4-BE49-F238E27FC236}">
                    <a16:creationId xmlns:a16="http://schemas.microsoft.com/office/drawing/2014/main" id="{633808AB-AED9-EF48-97E4-4DF625A9D8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4" name="Line 279">
                <a:extLst>
                  <a:ext uri="{FF2B5EF4-FFF2-40B4-BE49-F238E27FC236}">
                    <a16:creationId xmlns:a16="http://schemas.microsoft.com/office/drawing/2014/main" id="{F8580CEE-7A5C-7048-9921-68FF09DF01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5" name="Line 280">
                <a:extLst>
                  <a:ext uri="{FF2B5EF4-FFF2-40B4-BE49-F238E27FC236}">
                    <a16:creationId xmlns:a16="http://schemas.microsoft.com/office/drawing/2014/main" id="{00996F04-1F8B-CC4D-B37A-210D0A122C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6" name="Line 281">
                <a:extLst>
                  <a:ext uri="{FF2B5EF4-FFF2-40B4-BE49-F238E27FC236}">
                    <a16:creationId xmlns:a16="http://schemas.microsoft.com/office/drawing/2014/main" id="{F19E527D-6BF3-CC47-875A-C4D2C88E88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7" name="Line 282">
                <a:extLst>
                  <a:ext uri="{FF2B5EF4-FFF2-40B4-BE49-F238E27FC236}">
                    <a16:creationId xmlns:a16="http://schemas.microsoft.com/office/drawing/2014/main" id="{18E888AA-D35B-AE4C-90FA-C2A7AF9334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8" name="Line 283">
                <a:extLst>
                  <a:ext uri="{FF2B5EF4-FFF2-40B4-BE49-F238E27FC236}">
                    <a16:creationId xmlns:a16="http://schemas.microsoft.com/office/drawing/2014/main" id="{B8D4E8F1-7790-4D40-A0EB-41F3ADEAB4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9" name="Line 284">
                <a:extLst>
                  <a:ext uri="{FF2B5EF4-FFF2-40B4-BE49-F238E27FC236}">
                    <a16:creationId xmlns:a16="http://schemas.microsoft.com/office/drawing/2014/main" id="{D429B434-2C40-F74E-8CAE-0FC7B53465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64" name="Picture 399" descr="cell_tower_radiation copy">
              <a:extLst>
                <a:ext uri="{FF2B5EF4-FFF2-40B4-BE49-F238E27FC236}">
                  <a16:creationId xmlns:a16="http://schemas.microsoft.com/office/drawing/2014/main" id="{A9CD3D46-2E69-B845-B173-09090C1C4E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0" name="Group 356">
            <a:extLst>
              <a:ext uri="{FF2B5EF4-FFF2-40B4-BE49-F238E27FC236}">
                <a16:creationId xmlns:a16="http://schemas.microsoft.com/office/drawing/2014/main" id="{8FC9C87C-2193-FD4F-BA1A-A7FDAA554282}"/>
              </a:ext>
            </a:extLst>
          </p:cNvPr>
          <p:cNvGrpSpPr>
            <a:grpSpLocks/>
          </p:cNvGrpSpPr>
          <p:nvPr/>
        </p:nvGrpSpPr>
        <p:grpSpPr bwMode="auto">
          <a:xfrm>
            <a:off x="5781675" y="5791200"/>
            <a:ext cx="361950" cy="338138"/>
            <a:chOff x="313" y="1497"/>
            <a:chExt cx="1152" cy="1014"/>
          </a:xfrm>
        </p:grpSpPr>
        <p:pic>
          <p:nvPicPr>
            <p:cNvPr id="181" name="Picture 354" descr="laptop_stylized_small">
              <a:extLst>
                <a:ext uri="{FF2B5EF4-FFF2-40B4-BE49-F238E27FC236}">
                  <a16:creationId xmlns:a16="http://schemas.microsoft.com/office/drawing/2014/main" id="{21BC2357-8DAB-214A-992E-C0220012BD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2" name="Picture 355" descr="antenna_stylized">
              <a:extLst>
                <a:ext uri="{FF2B5EF4-FFF2-40B4-BE49-F238E27FC236}">
                  <a16:creationId xmlns:a16="http://schemas.microsoft.com/office/drawing/2014/main" id="{FD2019DB-E154-D74C-9D01-E47FB81401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3" name="Group 356">
            <a:extLst>
              <a:ext uri="{FF2B5EF4-FFF2-40B4-BE49-F238E27FC236}">
                <a16:creationId xmlns:a16="http://schemas.microsoft.com/office/drawing/2014/main" id="{72BBF72D-947D-B841-83D8-A2FA489C0CFA}"/>
              </a:ext>
            </a:extLst>
          </p:cNvPr>
          <p:cNvGrpSpPr>
            <a:grpSpLocks/>
          </p:cNvGrpSpPr>
          <p:nvPr/>
        </p:nvGrpSpPr>
        <p:grpSpPr bwMode="auto">
          <a:xfrm>
            <a:off x="4551363" y="5811838"/>
            <a:ext cx="376237" cy="347662"/>
            <a:chOff x="313" y="1497"/>
            <a:chExt cx="1152" cy="1014"/>
          </a:xfrm>
        </p:grpSpPr>
        <p:pic>
          <p:nvPicPr>
            <p:cNvPr id="184" name="Picture 354" descr="laptop_stylized_small">
              <a:extLst>
                <a:ext uri="{FF2B5EF4-FFF2-40B4-BE49-F238E27FC236}">
                  <a16:creationId xmlns:a16="http://schemas.microsoft.com/office/drawing/2014/main" id="{836F4D94-BCDF-3542-A343-115E952ED2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5" name="Picture 355" descr="antenna_stylized">
              <a:extLst>
                <a:ext uri="{FF2B5EF4-FFF2-40B4-BE49-F238E27FC236}">
                  <a16:creationId xmlns:a16="http://schemas.microsoft.com/office/drawing/2014/main" id="{B4D8151E-705C-EE40-B724-E0B69FCF06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6" name="Group 356">
            <a:extLst>
              <a:ext uri="{FF2B5EF4-FFF2-40B4-BE49-F238E27FC236}">
                <a16:creationId xmlns:a16="http://schemas.microsoft.com/office/drawing/2014/main" id="{90CF8AA6-D241-564C-A835-C42E9A50FB94}"/>
              </a:ext>
            </a:extLst>
          </p:cNvPr>
          <p:cNvGrpSpPr>
            <a:grpSpLocks/>
          </p:cNvGrpSpPr>
          <p:nvPr/>
        </p:nvGrpSpPr>
        <p:grpSpPr bwMode="auto">
          <a:xfrm>
            <a:off x="3830638" y="5832475"/>
            <a:ext cx="382587" cy="436563"/>
            <a:chOff x="313" y="1497"/>
            <a:chExt cx="1152" cy="1014"/>
          </a:xfrm>
        </p:grpSpPr>
        <p:pic>
          <p:nvPicPr>
            <p:cNvPr id="187" name="Picture 354" descr="laptop_stylized_small">
              <a:extLst>
                <a:ext uri="{FF2B5EF4-FFF2-40B4-BE49-F238E27FC236}">
                  <a16:creationId xmlns:a16="http://schemas.microsoft.com/office/drawing/2014/main" id="{EA37CFAF-38EB-2545-8F20-380411EFBC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8" name="Picture 355" descr="antenna_stylized">
              <a:extLst>
                <a:ext uri="{FF2B5EF4-FFF2-40B4-BE49-F238E27FC236}">
                  <a16:creationId xmlns:a16="http://schemas.microsoft.com/office/drawing/2014/main" id="{79DFDD41-1102-684C-B91C-88ADEBF387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9" name="Group 403">
            <a:extLst>
              <a:ext uri="{FF2B5EF4-FFF2-40B4-BE49-F238E27FC236}">
                <a16:creationId xmlns:a16="http://schemas.microsoft.com/office/drawing/2014/main" id="{3D48FC39-032B-A342-BFD0-33CBD6CB3A7F}"/>
              </a:ext>
            </a:extLst>
          </p:cNvPr>
          <p:cNvGrpSpPr>
            <a:grpSpLocks/>
          </p:cNvGrpSpPr>
          <p:nvPr/>
        </p:nvGrpSpPr>
        <p:grpSpPr bwMode="auto">
          <a:xfrm>
            <a:off x="3729038" y="4673600"/>
            <a:ext cx="485775" cy="403225"/>
            <a:chOff x="2751" y="1851"/>
            <a:chExt cx="462" cy="478"/>
          </a:xfrm>
        </p:grpSpPr>
        <p:pic>
          <p:nvPicPr>
            <p:cNvPr id="190" name="Picture 364" descr="iphone_stylized_small">
              <a:extLst>
                <a:ext uri="{FF2B5EF4-FFF2-40B4-BE49-F238E27FC236}">
                  <a16:creationId xmlns:a16="http://schemas.microsoft.com/office/drawing/2014/main" id="{D28B1A7C-E2CC-BE4F-8868-8685B04387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1" name="Picture 402" descr="antenna_radiation_stylized">
              <a:extLst>
                <a:ext uri="{FF2B5EF4-FFF2-40B4-BE49-F238E27FC236}">
                  <a16:creationId xmlns:a16="http://schemas.microsoft.com/office/drawing/2014/main" id="{5BB3FE4E-87C2-8246-82D8-D49345DCDF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2" name="Group 403">
            <a:extLst>
              <a:ext uri="{FF2B5EF4-FFF2-40B4-BE49-F238E27FC236}">
                <a16:creationId xmlns:a16="http://schemas.microsoft.com/office/drawing/2014/main" id="{86FB4197-A7C7-2C4B-87E5-4528376C50B4}"/>
              </a:ext>
            </a:extLst>
          </p:cNvPr>
          <p:cNvGrpSpPr>
            <a:grpSpLocks/>
          </p:cNvGrpSpPr>
          <p:nvPr/>
        </p:nvGrpSpPr>
        <p:grpSpPr bwMode="auto">
          <a:xfrm>
            <a:off x="6289675" y="5334000"/>
            <a:ext cx="525463" cy="392113"/>
            <a:chOff x="2751" y="1851"/>
            <a:chExt cx="462" cy="478"/>
          </a:xfrm>
        </p:grpSpPr>
        <p:pic>
          <p:nvPicPr>
            <p:cNvPr id="193" name="Picture 364" descr="iphone_stylized_small">
              <a:extLst>
                <a:ext uri="{FF2B5EF4-FFF2-40B4-BE49-F238E27FC236}">
                  <a16:creationId xmlns:a16="http://schemas.microsoft.com/office/drawing/2014/main" id="{0C0CDB8A-DE3D-5F4A-A881-49C3DC0504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4" name="Picture 402" descr="antenna_radiation_stylized">
              <a:extLst>
                <a:ext uri="{FF2B5EF4-FFF2-40B4-BE49-F238E27FC236}">
                  <a16:creationId xmlns:a16="http://schemas.microsoft.com/office/drawing/2014/main" id="{FBB79140-E464-FA4E-BC03-E9D77416B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5" name="Group 356">
            <a:extLst>
              <a:ext uri="{FF2B5EF4-FFF2-40B4-BE49-F238E27FC236}">
                <a16:creationId xmlns:a16="http://schemas.microsoft.com/office/drawing/2014/main" id="{814B233D-4B4F-8340-BCC6-0250B96E73AE}"/>
              </a:ext>
            </a:extLst>
          </p:cNvPr>
          <p:cNvGrpSpPr>
            <a:grpSpLocks/>
          </p:cNvGrpSpPr>
          <p:nvPr/>
        </p:nvGrpSpPr>
        <p:grpSpPr bwMode="auto">
          <a:xfrm>
            <a:off x="4987925" y="5191125"/>
            <a:ext cx="376238" cy="349250"/>
            <a:chOff x="313" y="1497"/>
            <a:chExt cx="1152" cy="1014"/>
          </a:xfrm>
        </p:grpSpPr>
        <p:pic>
          <p:nvPicPr>
            <p:cNvPr id="196" name="Picture 354" descr="laptop_stylized_small">
              <a:extLst>
                <a:ext uri="{FF2B5EF4-FFF2-40B4-BE49-F238E27FC236}">
                  <a16:creationId xmlns:a16="http://schemas.microsoft.com/office/drawing/2014/main" id="{EC5C806D-D5CA-5A4B-958A-3D3885D635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7" name="Picture 355" descr="antenna_stylized">
              <a:extLst>
                <a:ext uri="{FF2B5EF4-FFF2-40B4-BE49-F238E27FC236}">
                  <a16:creationId xmlns:a16="http://schemas.microsoft.com/office/drawing/2014/main" id="{22DE5A99-B75E-E846-A9CA-B5A4A8A086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8" name="Group 356">
            <a:extLst>
              <a:ext uri="{FF2B5EF4-FFF2-40B4-BE49-F238E27FC236}">
                <a16:creationId xmlns:a16="http://schemas.microsoft.com/office/drawing/2014/main" id="{44A62913-19C4-CF45-A43E-AF4966B1C6B9}"/>
              </a:ext>
            </a:extLst>
          </p:cNvPr>
          <p:cNvGrpSpPr>
            <a:grpSpLocks/>
          </p:cNvGrpSpPr>
          <p:nvPr/>
        </p:nvGrpSpPr>
        <p:grpSpPr bwMode="auto">
          <a:xfrm>
            <a:off x="1909763" y="4643438"/>
            <a:ext cx="282575" cy="344487"/>
            <a:chOff x="313" y="1497"/>
            <a:chExt cx="1152" cy="1014"/>
          </a:xfrm>
        </p:grpSpPr>
        <p:pic>
          <p:nvPicPr>
            <p:cNvPr id="199" name="Picture 354" descr="laptop_stylized_small">
              <a:extLst>
                <a:ext uri="{FF2B5EF4-FFF2-40B4-BE49-F238E27FC236}">
                  <a16:creationId xmlns:a16="http://schemas.microsoft.com/office/drawing/2014/main" id="{2C6FC57A-B2AA-024C-AA50-833F87F56B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" name="Picture 355" descr="antenna_stylized">
              <a:extLst>
                <a:ext uri="{FF2B5EF4-FFF2-40B4-BE49-F238E27FC236}">
                  <a16:creationId xmlns:a16="http://schemas.microsoft.com/office/drawing/2014/main" id="{A7408C9B-0424-4D46-A3CB-20DA2F9659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1" name="Group 403">
            <a:extLst>
              <a:ext uri="{FF2B5EF4-FFF2-40B4-BE49-F238E27FC236}">
                <a16:creationId xmlns:a16="http://schemas.microsoft.com/office/drawing/2014/main" id="{8BF4494C-B45F-EA42-8D3E-0E8E92701DEB}"/>
              </a:ext>
            </a:extLst>
          </p:cNvPr>
          <p:cNvGrpSpPr>
            <a:grpSpLocks/>
          </p:cNvGrpSpPr>
          <p:nvPr/>
        </p:nvGrpSpPr>
        <p:grpSpPr bwMode="auto">
          <a:xfrm>
            <a:off x="1616075" y="4308475"/>
            <a:ext cx="444500" cy="381000"/>
            <a:chOff x="2751" y="1851"/>
            <a:chExt cx="462" cy="478"/>
          </a:xfrm>
        </p:grpSpPr>
        <p:pic>
          <p:nvPicPr>
            <p:cNvPr id="202" name="Picture 364" descr="iphone_stylized_small">
              <a:extLst>
                <a:ext uri="{FF2B5EF4-FFF2-40B4-BE49-F238E27FC236}">
                  <a16:creationId xmlns:a16="http://schemas.microsoft.com/office/drawing/2014/main" id="{F9290FEC-F0ED-A746-9BCA-11DE56BF8C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3" name="Picture 402" descr="antenna_radiation_stylized">
              <a:extLst>
                <a:ext uri="{FF2B5EF4-FFF2-40B4-BE49-F238E27FC236}">
                  <a16:creationId xmlns:a16="http://schemas.microsoft.com/office/drawing/2014/main" id="{7F0B6E3C-FE7C-8244-BFE5-BB2FF84C8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4" name="Group 142">
            <a:extLst>
              <a:ext uri="{FF2B5EF4-FFF2-40B4-BE49-F238E27FC236}">
                <a16:creationId xmlns:a16="http://schemas.microsoft.com/office/drawing/2014/main" id="{05787F7C-D6F9-5148-A1C8-AE0EF1035320}"/>
              </a:ext>
            </a:extLst>
          </p:cNvPr>
          <p:cNvGrpSpPr>
            <a:grpSpLocks/>
          </p:cNvGrpSpPr>
          <p:nvPr/>
        </p:nvGrpSpPr>
        <p:grpSpPr bwMode="auto">
          <a:xfrm>
            <a:off x="1574800" y="1971675"/>
            <a:ext cx="458788" cy="619125"/>
            <a:chOff x="5955030" y="3031808"/>
            <a:chExt cx="914400" cy="1398587"/>
          </a:xfrm>
        </p:grpSpPr>
        <p:grpSp>
          <p:nvGrpSpPr>
            <p:cNvPr id="205" name="Group 398">
              <a:extLst>
                <a:ext uri="{FF2B5EF4-FFF2-40B4-BE49-F238E27FC236}">
                  <a16:creationId xmlns:a16="http://schemas.microsoft.com/office/drawing/2014/main" id="{DEF19A22-8F91-6842-8109-AEB66C6A5A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207" name="Line 270">
                <a:extLst>
                  <a:ext uri="{FF2B5EF4-FFF2-40B4-BE49-F238E27FC236}">
                    <a16:creationId xmlns:a16="http://schemas.microsoft.com/office/drawing/2014/main" id="{E417E1DB-608C-9848-9F0A-5122753DA8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8" name="Line 271">
                <a:extLst>
                  <a:ext uri="{FF2B5EF4-FFF2-40B4-BE49-F238E27FC236}">
                    <a16:creationId xmlns:a16="http://schemas.microsoft.com/office/drawing/2014/main" id="{3B2D533F-D1A2-B24B-A569-AA613E9225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9" name="Line 272">
                <a:extLst>
                  <a:ext uri="{FF2B5EF4-FFF2-40B4-BE49-F238E27FC236}">
                    <a16:creationId xmlns:a16="http://schemas.microsoft.com/office/drawing/2014/main" id="{F887C580-CEC3-4746-B37A-5E728888A4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0" name="Line 273">
                <a:extLst>
                  <a:ext uri="{FF2B5EF4-FFF2-40B4-BE49-F238E27FC236}">
                    <a16:creationId xmlns:a16="http://schemas.microsoft.com/office/drawing/2014/main" id="{5069F6B6-EC0B-9443-B3DF-EC160AF3C2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1" name="Line 274">
                <a:extLst>
                  <a:ext uri="{FF2B5EF4-FFF2-40B4-BE49-F238E27FC236}">
                    <a16:creationId xmlns:a16="http://schemas.microsoft.com/office/drawing/2014/main" id="{148C5F81-3D28-1B46-BC25-8FFB6E9BBB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" name="Line 275">
                <a:extLst>
                  <a:ext uri="{FF2B5EF4-FFF2-40B4-BE49-F238E27FC236}">
                    <a16:creationId xmlns:a16="http://schemas.microsoft.com/office/drawing/2014/main" id="{E994C03E-7A8C-7649-B94A-FFE6213CF3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3" name="Line 276">
                <a:extLst>
                  <a:ext uri="{FF2B5EF4-FFF2-40B4-BE49-F238E27FC236}">
                    <a16:creationId xmlns:a16="http://schemas.microsoft.com/office/drawing/2014/main" id="{3D5CC52A-81FD-E049-A4D9-6576D1FA69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4" name="Line 277">
                <a:extLst>
                  <a:ext uri="{FF2B5EF4-FFF2-40B4-BE49-F238E27FC236}">
                    <a16:creationId xmlns:a16="http://schemas.microsoft.com/office/drawing/2014/main" id="{3ED01E6D-C154-C542-A593-1C66F05106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5" name="Line 278">
                <a:extLst>
                  <a:ext uri="{FF2B5EF4-FFF2-40B4-BE49-F238E27FC236}">
                    <a16:creationId xmlns:a16="http://schemas.microsoft.com/office/drawing/2014/main" id="{F83323B0-0B99-0747-B347-8742C2532B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6" name="Line 279">
                <a:extLst>
                  <a:ext uri="{FF2B5EF4-FFF2-40B4-BE49-F238E27FC236}">
                    <a16:creationId xmlns:a16="http://schemas.microsoft.com/office/drawing/2014/main" id="{BC214760-2F6D-A54C-96DB-B2563CA355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7" name="Line 280">
                <a:extLst>
                  <a:ext uri="{FF2B5EF4-FFF2-40B4-BE49-F238E27FC236}">
                    <a16:creationId xmlns:a16="http://schemas.microsoft.com/office/drawing/2014/main" id="{A0160D0F-A86D-4241-B44D-6E98425F8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" name="Line 281">
                <a:extLst>
                  <a:ext uri="{FF2B5EF4-FFF2-40B4-BE49-F238E27FC236}">
                    <a16:creationId xmlns:a16="http://schemas.microsoft.com/office/drawing/2014/main" id="{3ABDB358-8829-E54F-AB3F-14EB8832BE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9" name="Line 282">
                <a:extLst>
                  <a:ext uri="{FF2B5EF4-FFF2-40B4-BE49-F238E27FC236}">
                    <a16:creationId xmlns:a16="http://schemas.microsoft.com/office/drawing/2014/main" id="{030D6FBA-2C96-C74F-A538-CE828952DF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0" name="Line 283">
                <a:extLst>
                  <a:ext uri="{FF2B5EF4-FFF2-40B4-BE49-F238E27FC236}">
                    <a16:creationId xmlns:a16="http://schemas.microsoft.com/office/drawing/2014/main" id="{444C9AF6-B194-1F4D-9498-4133CAD31F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1" name="Line 284">
                <a:extLst>
                  <a:ext uri="{FF2B5EF4-FFF2-40B4-BE49-F238E27FC236}">
                    <a16:creationId xmlns:a16="http://schemas.microsoft.com/office/drawing/2014/main" id="{1007F074-DD2C-A041-8028-27935643FE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206" name="Picture 399" descr="cell_tower_radiation copy">
              <a:extLst>
                <a:ext uri="{FF2B5EF4-FFF2-40B4-BE49-F238E27FC236}">
                  <a16:creationId xmlns:a16="http://schemas.microsoft.com/office/drawing/2014/main" id="{05BFEF5A-A9A7-8E49-BE1F-03DCB72C00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2" name="Group 356">
            <a:extLst>
              <a:ext uri="{FF2B5EF4-FFF2-40B4-BE49-F238E27FC236}">
                <a16:creationId xmlns:a16="http://schemas.microsoft.com/office/drawing/2014/main" id="{FE7D4943-DFC4-1049-B8CF-FEDA6FD746B2}"/>
              </a:ext>
            </a:extLst>
          </p:cNvPr>
          <p:cNvGrpSpPr>
            <a:grpSpLocks/>
          </p:cNvGrpSpPr>
          <p:nvPr/>
        </p:nvGrpSpPr>
        <p:grpSpPr bwMode="auto">
          <a:xfrm>
            <a:off x="2112963" y="2103438"/>
            <a:ext cx="465137" cy="481012"/>
            <a:chOff x="313" y="1497"/>
            <a:chExt cx="1152" cy="1014"/>
          </a:xfrm>
        </p:grpSpPr>
        <p:pic>
          <p:nvPicPr>
            <p:cNvPr id="223" name="Picture 354" descr="laptop_stylized_small">
              <a:extLst>
                <a:ext uri="{FF2B5EF4-FFF2-40B4-BE49-F238E27FC236}">
                  <a16:creationId xmlns:a16="http://schemas.microsoft.com/office/drawing/2014/main" id="{1B9DAB19-8344-BD4E-8CEC-E817948435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4" name="Picture 355" descr="antenna_stylized">
              <a:extLst>
                <a:ext uri="{FF2B5EF4-FFF2-40B4-BE49-F238E27FC236}">
                  <a16:creationId xmlns:a16="http://schemas.microsoft.com/office/drawing/2014/main" id="{EBC88AD6-BA3E-324A-A0BF-8DF9D89E18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5" name="Group 356">
            <a:extLst>
              <a:ext uri="{FF2B5EF4-FFF2-40B4-BE49-F238E27FC236}">
                <a16:creationId xmlns:a16="http://schemas.microsoft.com/office/drawing/2014/main" id="{E2A474A7-8A71-AC43-9403-5CD64CFABC6B}"/>
              </a:ext>
            </a:extLst>
          </p:cNvPr>
          <p:cNvGrpSpPr>
            <a:grpSpLocks/>
          </p:cNvGrpSpPr>
          <p:nvPr/>
        </p:nvGrpSpPr>
        <p:grpSpPr bwMode="auto">
          <a:xfrm>
            <a:off x="2005013" y="2901950"/>
            <a:ext cx="333375" cy="368300"/>
            <a:chOff x="313" y="1497"/>
            <a:chExt cx="1152" cy="1014"/>
          </a:xfrm>
        </p:grpSpPr>
        <p:pic>
          <p:nvPicPr>
            <p:cNvPr id="226" name="Picture 354" descr="laptop_stylized_small">
              <a:extLst>
                <a:ext uri="{FF2B5EF4-FFF2-40B4-BE49-F238E27FC236}">
                  <a16:creationId xmlns:a16="http://schemas.microsoft.com/office/drawing/2014/main" id="{F44CEA56-C9A6-9141-81A0-8DCC3E2F58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7" name="Picture 355" descr="antenna_stylized">
              <a:extLst>
                <a:ext uri="{FF2B5EF4-FFF2-40B4-BE49-F238E27FC236}">
                  <a16:creationId xmlns:a16="http://schemas.microsoft.com/office/drawing/2014/main" id="{0C57F82F-4D98-D54F-81F8-DA60E1261D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8" name="Group 356">
            <a:extLst>
              <a:ext uri="{FF2B5EF4-FFF2-40B4-BE49-F238E27FC236}">
                <a16:creationId xmlns:a16="http://schemas.microsoft.com/office/drawing/2014/main" id="{07CEAB6C-C9D1-9A47-BAA4-4D786E6D429A}"/>
              </a:ext>
            </a:extLst>
          </p:cNvPr>
          <p:cNvGrpSpPr>
            <a:grpSpLocks/>
          </p:cNvGrpSpPr>
          <p:nvPr/>
        </p:nvGrpSpPr>
        <p:grpSpPr bwMode="auto">
          <a:xfrm>
            <a:off x="1482725" y="2987675"/>
            <a:ext cx="282575" cy="344488"/>
            <a:chOff x="313" y="1497"/>
            <a:chExt cx="1152" cy="1014"/>
          </a:xfrm>
        </p:grpSpPr>
        <p:pic>
          <p:nvPicPr>
            <p:cNvPr id="229" name="Picture 354" descr="laptop_stylized_small">
              <a:extLst>
                <a:ext uri="{FF2B5EF4-FFF2-40B4-BE49-F238E27FC236}">
                  <a16:creationId xmlns:a16="http://schemas.microsoft.com/office/drawing/2014/main" id="{66EB1CC5-C145-7141-AE88-FDE185E245F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" name="Picture 355" descr="antenna_stylized">
              <a:extLst>
                <a:ext uri="{FF2B5EF4-FFF2-40B4-BE49-F238E27FC236}">
                  <a16:creationId xmlns:a16="http://schemas.microsoft.com/office/drawing/2014/main" id="{CBA3A680-EE48-5C4A-B84E-4A1FCE5487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1" name="Group 403">
            <a:extLst>
              <a:ext uri="{FF2B5EF4-FFF2-40B4-BE49-F238E27FC236}">
                <a16:creationId xmlns:a16="http://schemas.microsoft.com/office/drawing/2014/main" id="{E09A0004-7386-EF43-AE45-070A340FAD3F}"/>
              </a:ext>
            </a:extLst>
          </p:cNvPr>
          <p:cNvGrpSpPr>
            <a:grpSpLocks/>
          </p:cNvGrpSpPr>
          <p:nvPr/>
        </p:nvGrpSpPr>
        <p:grpSpPr bwMode="auto">
          <a:xfrm>
            <a:off x="1189038" y="2651125"/>
            <a:ext cx="444500" cy="382588"/>
            <a:chOff x="2751" y="1851"/>
            <a:chExt cx="462" cy="478"/>
          </a:xfrm>
        </p:grpSpPr>
        <p:pic>
          <p:nvPicPr>
            <p:cNvPr id="232" name="Picture 364" descr="iphone_stylized_small">
              <a:extLst>
                <a:ext uri="{FF2B5EF4-FFF2-40B4-BE49-F238E27FC236}">
                  <a16:creationId xmlns:a16="http://schemas.microsoft.com/office/drawing/2014/main" id="{D04F1FE1-F105-E24F-BD11-05351E3FC7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3" name="Picture 402" descr="antenna_radiation_stylized">
              <a:extLst>
                <a:ext uri="{FF2B5EF4-FFF2-40B4-BE49-F238E27FC236}">
                  <a16:creationId xmlns:a16="http://schemas.microsoft.com/office/drawing/2014/main" id="{8995403E-B75E-864E-A3AC-A8BADEA4FA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4" name="Group 356">
            <a:extLst>
              <a:ext uri="{FF2B5EF4-FFF2-40B4-BE49-F238E27FC236}">
                <a16:creationId xmlns:a16="http://schemas.microsoft.com/office/drawing/2014/main" id="{45D88A96-1BEF-AF40-9EF4-F653E8F6912B}"/>
              </a:ext>
            </a:extLst>
          </p:cNvPr>
          <p:cNvGrpSpPr>
            <a:grpSpLocks/>
          </p:cNvGrpSpPr>
          <p:nvPr/>
        </p:nvGrpSpPr>
        <p:grpSpPr bwMode="auto">
          <a:xfrm>
            <a:off x="1565275" y="1401763"/>
            <a:ext cx="446088" cy="385762"/>
            <a:chOff x="313" y="1497"/>
            <a:chExt cx="1152" cy="1014"/>
          </a:xfrm>
        </p:grpSpPr>
        <p:pic>
          <p:nvPicPr>
            <p:cNvPr id="235" name="Picture 354" descr="laptop_stylized_small">
              <a:extLst>
                <a:ext uri="{FF2B5EF4-FFF2-40B4-BE49-F238E27FC236}">
                  <a16:creationId xmlns:a16="http://schemas.microsoft.com/office/drawing/2014/main" id="{5CA82CB5-E7B6-C445-B684-658BC5C331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6" name="Picture 355" descr="antenna_stylized">
              <a:extLst>
                <a:ext uri="{FF2B5EF4-FFF2-40B4-BE49-F238E27FC236}">
                  <a16:creationId xmlns:a16="http://schemas.microsoft.com/office/drawing/2014/main" id="{75F9DB31-6339-494A-A074-B9A0B45169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7" name="Group 403">
            <a:extLst>
              <a:ext uri="{FF2B5EF4-FFF2-40B4-BE49-F238E27FC236}">
                <a16:creationId xmlns:a16="http://schemas.microsoft.com/office/drawing/2014/main" id="{EF99A882-0F7D-1340-8F07-148A4616940E}"/>
              </a:ext>
            </a:extLst>
          </p:cNvPr>
          <p:cNvGrpSpPr>
            <a:grpSpLocks/>
          </p:cNvGrpSpPr>
          <p:nvPr/>
        </p:nvGrpSpPr>
        <p:grpSpPr bwMode="auto">
          <a:xfrm>
            <a:off x="762000" y="2530475"/>
            <a:ext cx="446088" cy="381000"/>
            <a:chOff x="2751" y="1851"/>
            <a:chExt cx="462" cy="478"/>
          </a:xfrm>
        </p:grpSpPr>
        <p:pic>
          <p:nvPicPr>
            <p:cNvPr id="238" name="Picture 364" descr="iphone_stylized_small">
              <a:extLst>
                <a:ext uri="{FF2B5EF4-FFF2-40B4-BE49-F238E27FC236}">
                  <a16:creationId xmlns:a16="http://schemas.microsoft.com/office/drawing/2014/main" id="{8C6A6BBA-51E0-724F-AB7E-9DE15DF9F0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" name="Picture 402" descr="antenna_radiation_stylized">
              <a:extLst>
                <a:ext uri="{FF2B5EF4-FFF2-40B4-BE49-F238E27FC236}">
                  <a16:creationId xmlns:a16="http://schemas.microsoft.com/office/drawing/2014/main" id="{E51015F6-50FB-094B-BDF9-2FE77B0330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40" name="Line 63">
            <a:extLst>
              <a:ext uri="{FF2B5EF4-FFF2-40B4-BE49-F238E27FC236}">
                <a16:creationId xmlns:a16="http://schemas.microsoft.com/office/drawing/2014/main" id="{CCB97428-BD70-4E49-A590-83AF71EA820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867275" y="4105275"/>
            <a:ext cx="949325" cy="12938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41" name="Line 34">
            <a:extLst>
              <a:ext uri="{FF2B5EF4-FFF2-40B4-BE49-F238E27FC236}">
                <a16:creationId xmlns:a16="http://schemas.microsoft.com/office/drawing/2014/main" id="{4FC66219-F808-FD4D-9B59-86F203C09C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97100" y="3636963"/>
            <a:ext cx="1257300" cy="8096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42" name="Group 6">
            <a:extLst>
              <a:ext uri="{FF2B5EF4-FFF2-40B4-BE49-F238E27FC236}">
                <a16:creationId xmlns:a16="http://schemas.microsoft.com/office/drawing/2014/main" id="{C361E706-F3A3-CF44-AE02-BA0595774CD9}"/>
              </a:ext>
            </a:extLst>
          </p:cNvPr>
          <p:cNvGrpSpPr>
            <a:grpSpLocks/>
          </p:cNvGrpSpPr>
          <p:nvPr/>
        </p:nvGrpSpPr>
        <p:grpSpPr bwMode="auto">
          <a:xfrm>
            <a:off x="3038475" y="2557463"/>
            <a:ext cx="2362200" cy="1762125"/>
            <a:chOff x="3839" y="1737"/>
            <a:chExt cx="1488" cy="1110"/>
          </a:xfrm>
        </p:grpSpPr>
        <p:sp>
          <p:nvSpPr>
            <p:cNvPr id="243" name="Freeform 7">
              <a:extLst>
                <a:ext uri="{FF2B5EF4-FFF2-40B4-BE49-F238E27FC236}">
                  <a16:creationId xmlns:a16="http://schemas.microsoft.com/office/drawing/2014/main" id="{393C90C1-E2F5-7E4D-9330-704828EC3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1737"/>
              <a:ext cx="1488" cy="1110"/>
            </a:xfrm>
            <a:custGeom>
              <a:avLst/>
              <a:gdLst>
                <a:gd name="T0" fmla="*/ 3 w 2135"/>
                <a:gd name="T1" fmla="*/ 58 h 1662"/>
                <a:gd name="T2" fmla="*/ 12 w 2135"/>
                <a:gd name="T3" fmla="*/ 7 h 1662"/>
                <a:gd name="T4" fmla="*/ 75 w 2135"/>
                <a:gd name="T5" fmla="*/ 17 h 1662"/>
                <a:gd name="T6" fmla="*/ 139 w 2135"/>
                <a:gd name="T7" fmla="*/ 9 h 1662"/>
                <a:gd name="T8" fmla="*/ 229 w 2135"/>
                <a:gd name="T9" fmla="*/ 36 h 1662"/>
                <a:gd name="T10" fmla="*/ 231 w 2135"/>
                <a:gd name="T11" fmla="*/ 102 h 1662"/>
                <a:gd name="T12" fmla="*/ 181 w 2135"/>
                <a:gd name="T13" fmla="*/ 142 h 1662"/>
                <a:gd name="T14" fmla="*/ 93 w 2135"/>
                <a:gd name="T15" fmla="*/ 134 h 1662"/>
                <a:gd name="T16" fmla="*/ 57 w 2135"/>
                <a:gd name="T17" fmla="*/ 112 h 1662"/>
                <a:gd name="T18" fmla="*/ 21 w 2135"/>
                <a:gd name="T19" fmla="*/ 95 h 1662"/>
                <a:gd name="T20" fmla="*/ 3 w 2135"/>
                <a:gd name="T21" fmla="*/ 58 h 1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35" h="1662">
                  <a:moveTo>
                    <a:pt x="27" y="652"/>
                  </a:moveTo>
                  <a:cubicBezTo>
                    <a:pt x="14" y="487"/>
                    <a:pt x="0" y="152"/>
                    <a:pt x="105" y="76"/>
                  </a:cubicBezTo>
                  <a:cubicBezTo>
                    <a:pt x="210" y="0"/>
                    <a:pt x="473" y="192"/>
                    <a:pt x="657" y="196"/>
                  </a:cubicBezTo>
                  <a:cubicBezTo>
                    <a:pt x="841" y="200"/>
                    <a:pt x="985" y="65"/>
                    <a:pt x="1209" y="100"/>
                  </a:cubicBezTo>
                  <a:cubicBezTo>
                    <a:pt x="1433" y="135"/>
                    <a:pt x="1867" y="232"/>
                    <a:pt x="2001" y="406"/>
                  </a:cubicBezTo>
                  <a:cubicBezTo>
                    <a:pt x="2135" y="580"/>
                    <a:pt x="2083" y="945"/>
                    <a:pt x="2013" y="1144"/>
                  </a:cubicBezTo>
                  <a:cubicBezTo>
                    <a:pt x="1943" y="1343"/>
                    <a:pt x="1781" y="1538"/>
                    <a:pt x="1581" y="1600"/>
                  </a:cubicBezTo>
                  <a:cubicBezTo>
                    <a:pt x="1381" y="1662"/>
                    <a:pt x="993" y="1571"/>
                    <a:pt x="813" y="1516"/>
                  </a:cubicBezTo>
                  <a:cubicBezTo>
                    <a:pt x="633" y="1461"/>
                    <a:pt x="606" y="1345"/>
                    <a:pt x="501" y="1270"/>
                  </a:cubicBezTo>
                  <a:cubicBezTo>
                    <a:pt x="396" y="1195"/>
                    <a:pt x="262" y="1169"/>
                    <a:pt x="183" y="1066"/>
                  </a:cubicBezTo>
                  <a:cubicBezTo>
                    <a:pt x="104" y="963"/>
                    <a:pt x="25" y="819"/>
                    <a:pt x="27" y="65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Text Box 8">
              <a:extLst>
                <a:ext uri="{FF2B5EF4-FFF2-40B4-BE49-F238E27FC236}">
                  <a16:creationId xmlns:a16="http://schemas.microsoft.com/office/drawing/2014/main" id="{91AB3FE3-6836-1F44-BEB7-C93EF507CF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86" y="2030"/>
              <a:ext cx="1086" cy="4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wired network 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infrastructure</a:t>
              </a:r>
            </a:p>
          </p:txBody>
        </p:sp>
      </p:grpSp>
      <p:sp>
        <p:nvSpPr>
          <p:cNvPr id="256" name="Rectangle 64">
            <a:extLst>
              <a:ext uri="{FF2B5EF4-FFF2-40B4-BE49-F238E27FC236}">
                <a16:creationId xmlns:a16="http://schemas.microsoft.com/office/drawing/2014/main" id="{6AA6881B-4358-FF4E-A4CC-2B91264201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1400" y="1621631"/>
            <a:ext cx="5486399" cy="2188369"/>
          </a:xfrm>
          <a:prstGeom prst="rect">
            <a:avLst/>
          </a:prstGeom>
          <a:noFill/>
          <a:ln w="28575">
            <a:solidFill>
              <a:srgbClr val="C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57" name="Rectangle 65">
            <a:extLst>
              <a:ext uri="{FF2B5EF4-FFF2-40B4-BE49-F238E27FC236}">
                <a16:creationId xmlns:a16="http://schemas.microsoft.com/office/drawing/2014/main" id="{D3DD057D-1216-6143-801F-C09B36730E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62688" y="1485900"/>
            <a:ext cx="2030412" cy="31273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58" name="Rectangle 66">
            <a:extLst>
              <a:ext uri="{FF2B5EF4-FFF2-40B4-BE49-F238E27FC236}">
                <a16:creationId xmlns:a16="http://schemas.microsoft.com/office/drawing/2014/main" id="{AFF8804D-A907-D64D-B296-CED28A197C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9500" y="1412875"/>
            <a:ext cx="5397500" cy="2579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CC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sz="2800" dirty="0">
                <a:cs typeface="+mn-cs"/>
              </a:rPr>
              <a:t> base station</a:t>
            </a:r>
          </a:p>
          <a:p>
            <a:pPr marL="277813" indent="-277813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typically connected to wired network</a:t>
            </a:r>
          </a:p>
          <a:p>
            <a:pPr marL="277813" indent="-277813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relay - responsible for sending packets between wired network and wireless host(s) in its </a:t>
            </a:r>
            <a:r>
              <a:rPr lang="en-US" sz="2400" dirty="0"/>
              <a:t>“</a:t>
            </a:r>
            <a:r>
              <a:rPr lang="en-US" sz="2400" dirty="0">
                <a:cs typeface="+mn-cs"/>
              </a:rPr>
              <a:t>area</a:t>
            </a:r>
            <a:r>
              <a:rPr lang="en-US" sz="2400" dirty="0"/>
              <a:t>”</a:t>
            </a:r>
            <a:endParaRPr lang="en-US" sz="2400" dirty="0">
              <a:cs typeface="+mn-cs"/>
            </a:endParaRPr>
          </a:p>
          <a:p>
            <a:pPr marL="508000" lvl="1" indent="-2286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400" dirty="0">
                <a:cs typeface="+mn-cs"/>
              </a:rPr>
              <a:t>e.g., cell towers,  802.11 access points </a:t>
            </a:r>
          </a:p>
        </p:txBody>
      </p:sp>
      <p:sp>
        <p:nvSpPr>
          <p:cNvPr id="262" name="Line 75">
            <a:extLst>
              <a:ext uri="{FF2B5EF4-FFF2-40B4-BE49-F238E27FC236}">
                <a16:creationId xmlns:a16="http://schemas.microsoft.com/office/drawing/2014/main" id="{A8073855-FFB7-4243-B73E-71BE7F0079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30899" y="3794124"/>
            <a:ext cx="1770063" cy="1552575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84" name="Rectangle 65">
            <a:extLst>
              <a:ext uri="{FF2B5EF4-FFF2-40B4-BE49-F238E27FC236}">
                <a16:creationId xmlns:a16="http://schemas.microsoft.com/office/drawing/2014/main" id="{DF949D2A-16AA-6549-B627-118C1D0ECB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0" y="1587500"/>
            <a:ext cx="1358900" cy="31273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grpSp>
        <p:nvGrpSpPr>
          <p:cNvPr id="263" name="Group 190">
            <a:extLst>
              <a:ext uri="{FF2B5EF4-FFF2-40B4-BE49-F238E27FC236}">
                <a16:creationId xmlns:a16="http://schemas.microsoft.com/office/drawing/2014/main" id="{AF5699E1-B44D-5047-9954-D0A83ED44246}"/>
              </a:ext>
            </a:extLst>
          </p:cNvPr>
          <p:cNvGrpSpPr>
            <a:grpSpLocks/>
          </p:cNvGrpSpPr>
          <p:nvPr/>
        </p:nvGrpSpPr>
        <p:grpSpPr bwMode="auto">
          <a:xfrm>
            <a:off x="10258425" y="1214438"/>
            <a:ext cx="458788" cy="620712"/>
            <a:chOff x="5955030" y="3031808"/>
            <a:chExt cx="914400" cy="1398587"/>
          </a:xfrm>
        </p:grpSpPr>
        <p:grpSp>
          <p:nvGrpSpPr>
            <p:cNvPr id="264" name="Group 398">
              <a:extLst>
                <a:ext uri="{FF2B5EF4-FFF2-40B4-BE49-F238E27FC236}">
                  <a16:creationId xmlns:a16="http://schemas.microsoft.com/office/drawing/2014/main" id="{806484FB-7958-7247-8BEE-0D5BFB63A5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266" name="Line 270">
                <a:extLst>
                  <a:ext uri="{FF2B5EF4-FFF2-40B4-BE49-F238E27FC236}">
                    <a16:creationId xmlns:a16="http://schemas.microsoft.com/office/drawing/2014/main" id="{27275B54-E4E9-344E-8181-84B435A41D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67" name="Line 271">
                <a:extLst>
                  <a:ext uri="{FF2B5EF4-FFF2-40B4-BE49-F238E27FC236}">
                    <a16:creationId xmlns:a16="http://schemas.microsoft.com/office/drawing/2014/main" id="{DC4A4B3B-4463-644E-9D78-B5EEEB6FB5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68" name="Line 272">
                <a:extLst>
                  <a:ext uri="{FF2B5EF4-FFF2-40B4-BE49-F238E27FC236}">
                    <a16:creationId xmlns:a16="http://schemas.microsoft.com/office/drawing/2014/main" id="{C6633AAF-EE07-0142-99BC-CEFF96A95C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69" name="Line 273">
                <a:extLst>
                  <a:ext uri="{FF2B5EF4-FFF2-40B4-BE49-F238E27FC236}">
                    <a16:creationId xmlns:a16="http://schemas.microsoft.com/office/drawing/2014/main" id="{6AA78A1D-1234-4745-9F8E-4BAE67844B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0" name="Line 274">
                <a:extLst>
                  <a:ext uri="{FF2B5EF4-FFF2-40B4-BE49-F238E27FC236}">
                    <a16:creationId xmlns:a16="http://schemas.microsoft.com/office/drawing/2014/main" id="{CEACD629-D460-A245-8055-9AC8BE599E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1" name="Line 275">
                <a:extLst>
                  <a:ext uri="{FF2B5EF4-FFF2-40B4-BE49-F238E27FC236}">
                    <a16:creationId xmlns:a16="http://schemas.microsoft.com/office/drawing/2014/main" id="{BB8181ED-9DB7-1442-B504-9A5F576CD2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2" name="Line 276">
                <a:extLst>
                  <a:ext uri="{FF2B5EF4-FFF2-40B4-BE49-F238E27FC236}">
                    <a16:creationId xmlns:a16="http://schemas.microsoft.com/office/drawing/2014/main" id="{0BB66F43-5CAC-FB42-9429-881A63DB42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3" name="Line 277">
                <a:extLst>
                  <a:ext uri="{FF2B5EF4-FFF2-40B4-BE49-F238E27FC236}">
                    <a16:creationId xmlns:a16="http://schemas.microsoft.com/office/drawing/2014/main" id="{FCBD4696-D541-BF42-A408-8BA8358A3C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4" name="Line 278">
                <a:extLst>
                  <a:ext uri="{FF2B5EF4-FFF2-40B4-BE49-F238E27FC236}">
                    <a16:creationId xmlns:a16="http://schemas.microsoft.com/office/drawing/2014/main" id="{EC238CC5-8B26-7944-8E06-E739A295B3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5" name="Line 279">
                <a:extLst>
                  <a:ext uri="{FF2B5EF4-FFF2-40B4-BE49-F238E27FC236}">
                    <a16:creationId xmlns:a16="http://schemas.microsoft.com/office/drawing/2014/main" id="{E7C21F0C-FC09-1E48-B777-76DA61D20C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6" name="Line 280">
                <a:extLst>
                  <a:ext uri="{FF2B5EF4-FFF2-40B4-BE49-F238E27FC236}">
                    <a16:creationId xmlns:a16="http://schemas.microsoft.com/office/drawing/2014/main" id="{1D2DA39A-CC3C-0645-B501-BC54F65CD3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7" name="Line 281">
                <a:extLst>
                  <a:ext uri="{FF2B5EF4-FFF2-40B4-BE49-F238E27FC236}">
                    <a16:creationId xmlns:a16="http://schemas.microsoft.com/office/drawing/2014/main" id="{EA2D075B-81E5-784B-9EF8-3CBF054436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8" name="Line 282">
                <a:extLst>
                  <a:ext uri="{FF2B5EF4-FFF2-40B4-BE49-F238E27FC236}">
                    <a16:creationId xmlns:a16="http://schemas.microsoft.com/office/drawing/2014/main" id="{575FE7C0-166B-0641-9079-0E45C71516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9" name="Line 283">
                <a:extLst>
                  <a:ext uri="{FF2B5EF4-FFF2-40B4-BE49-F238E27FC236}">
                    <a16:creationId xmlns:a16="http://schemas.microsoft.com/office/drawing/2014/main" id="{DCF71BEB-82A4-7D44-B7BE-5FF6363BBE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80" name="Line 284">
                <a:extLst>
                  <a:ext uri="{FF2B5EF4-FFF2-40B4-BE49-F238E27FC236}">
                    <a16:creationId xmlns:a16="http://schemas.microsoft.com/office/drawing/2014/main" id="{D40A2DA9-2533-2040-92F4-233F8B92E0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</p:grpSp>
        <p:pic>
          <p:nvPicPr>
            <p:cNvPr id="265" name="Picture 399" descr="cell_tower_radiation copy">
              <a:extLst>
                <a:ext uri="{FF2B5EF4-FFF2-40B4-BE49-F238E27FC236}">
                  <a16:creationId xmlns:a16="http://schemas.microsoft.com/office/drawing/2014/main" id="{931FB936-CE8A-944F-A035-21C703FD2A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81" name="Group 361">
            <a:extLst>
              <a:ext uri="{FF2B5EF4-FFF2-40B4-BE49-F238E27FC236}">
                <a16:creationId xmlns:a16="http://schemas.microsoft.com/office/drawing/2014/main" id="{4A514C10-36AD-C047-9DCA-0C60D7FFD481}"/>
              </a:ext>
            </a:extLst>
          </p:cNvPr>
          <p:cNvGrpSpPr>
            <a:grpSpLocks/>
          </p:cNvGrpSpPr>
          <p:nvPr/>
        </p:nvGrpSpPr>
        <p:grpSpPr bwMode="auto">
          <a:xfrm>
            <a:off x="9648825" y="1355725"/>
            <a:ext cx="590550" cy="501650"/>
            <a:chOff x="2967" y="478"/>
            <a:chExt cx="788" cy="625"/>
          </a:xfrm>
        </p:grpSpPr>
        <p:pic>
          <p:nvPicPr>
            <p:cNvPr id="282" name="Picture 358" descr="access_point_stylized_small">
              <a:extLst>
                <a:ext uri="{FF2B5EF4-FFF2-40B4-BE49-F238E27FC236}">
                  <a16:creationId xmlns:a16="http://schemas.microsoft.com/office/drawing/2014/main" id="{F5572894-4F42-B145-A40E-F9233C4CAD5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3" name="Picture 360" descr="antenna_radiation_stylized">
              <a:extLst>
                <a:ext uri="{FF2B5EF4-FFF2-40B4-BE49-F238E27FC236}">
                  <a16:creationId xmlns:a16="http://schemas.microsoft.com/office/drawing/2014/main" id="{A24360A3-C842-C243-846B-4B82E967F02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85" name="Line 75">
            <a:extLst>
              <a:ext uri="{FF2B5EF4-FFF2-40B4-BE49-F238E27FC236}">
                <a16:creationId xmlns:a16="http://schemas.microsoft.com/office/drawing/2014/main" id="{5B9CA4A4-32DA-EE41-8D67-FD891F4206E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349498" y="3810000"/>
            <a:ext cx="5334001" cy="685799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618174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Home network, visited network: ISP/WiFi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60</a:t>
            </a:fld>
            <a:endParaRPr lang="en-US" dirty="0"/>
          </a:p>
        </p:txBody>
      </p:sp>
      <p:sp>
        <p:nvSpPr>
          <p:cNvPr id="185" name="Freeform 184">
            <a:extLst>
              <a:ext uri="{FF2B5EF4-FFF2-40B4-BE49-F238E27FC236}">
                <a16:creationId xmlns:a16="http://schemas.microsoft.com/office/drawing/2014/main" id="{7080D196-734C-E14A-B209-F83BE9C2605D}"/>
              </a:ext>
            </a:extLst>
          </p:cNvPr>
          <p:cNvSpPr/>
          <p:nvPr/>
        </p:nvSpPr>
        <p:spPr>
          <a:xfrm>
            <a:off x="2503064" y="1718999"/>
            <a:ext cx="2852707" cy="1606731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69407" h="752973">
                <a:moveTo>
                  <a:pt x="287738" y="16581"/>
                </a:moveTo>
                <a:cubicBezTo>
                  <a:pt x="175672" y="50448"/>
                  <a:pt x="283319" y="178948"/>
                  <a:pt x="236062" y="251715"/>
                </a:cubicBezTo>
                <a:cubicBezTo>
                  <a:pt x="188805" y="324482"/>
                  <a:pt x="24311" y="383742"/>
                  <a:pt x="4197" y="453182"/>
                </a:cubicBezTo>
                <a:cubicBezTo>
                  <a:pt x="-15917" y="522622"/>
                  <a:pt x="38751" y="624370"/>
                  <a:pt x="115380" y="668354"/>
                </a:cubicBezTo>
                <a:cubicBezTo>
                  <a:pt x="159947" y="687216"/>
                  <a:pt x="239726" y="734993"/>
                  <a:pt x="428412" y="750509"/>
                </a:cubicBezTo>
                <a:cubicBezTo>
                  <a:pt x="892473" y="747161"/>
                  <a:pt x="1174439" y="775084"/>
                  <a:pt x="1343482" y="700972"/>
                </a:cubicBezTo>
                <a:cubicBezTo>
                  <a:pt x="1512525" y="626860"/>
                  <a:pt x="1472500" y="432033"/>
                  <a:pt x="1442671" y="305838"/>
                </a:cubicBezTo>
                <a:cubicBezTo>
                  <a:pt x="1383013" y="186526"/>
                  <a:pt x="1329938" y="245894"/>
                  <a:pt x="1211647" y="92804"/>
                </a:cubicBezTo>
                <a:cubicBezTo>
                  <a:pt x="1108624" y="44719"/>
                  <a:pt x="964793" y="13041"/>
                  <a:pt x="903988" y="5010"/>
                </a:cubicBezTo>
                <a:cubicBezTo>
                  <a:pt x="781231" y="12467"/>
                  <a:pt x="399804" y="-17286"/>
                  <a:pt x="287738" y="1658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F87E994F-38E6-B040-A2E7-7CF42989927D}"/>
              </a:ext>
            </a:extLst>
          </p:cNvPr>
          <p:cNvSpPr txBox="1"/>
          <p:nvPr/>
        </p:nvSpPr>
        <p:spPr>
          <a:xfrm rot="2707326">
            <a:off x="2148628" y="3370019"/>
            <a:ext cx="55099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1600" dirty="0"/>
              <a:t>…</a:t>
            </a:r>
            <a:endParaRPr lang="en-US" sz="1600" dirty="0"/>
          </a:p>
        </p:txBody>
      </p:sp>
      <p:cxnSp>
        <p:nvCxnSpPr>
          <p:cNvPr id="194" name="Straight Connector 193">
            <a:extLst>
              <a:ext uri="{FF2B5EF4-FFF2-40B4-BE49-F238E27FC236}">
                <a16:creationId xmlns:a16="http://schemas.microsoft.com/office/drawing/2014/main" id="{97CDB320-2043-C944-A2BA-DABB6A36F261}"/>
              </a:ext>
            </a:extLst>
          </p:cNvPr>
          <p:cNvCxnSpPr/>
          <p:nvPr/>
        </p:nvCxnSpPr>
        <p:spPr>
          <a:xfrm>
            <a:off x="2238602" y="2907499"/>
            <a:ext cx="302994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63C4DBF3-FB30-3749-A0F9-14C19842B56F}"/>
              </a:ext>
            </a:extLst>
          </p:cNvPr>
          <p:cNvCxnSpPr/>
          <p:nvPr/>
        </p:nvCxnSpPr>
        <p:spPr>
          <a:xfrm flipV="1">
            <a:off x="2844129" y="3258019"/>
            <a:ext cx="159615" cy="255556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6" name="Straight Connector 195">
            <a:extLst>
              <a:ext uri="{FF2B5EF4-FFF2-40B4-BE49-F238E27FC236}">
                <a16:creationId xmlns:a16="http://schemas.microsoft.com/office/drawing/2014/main" id="{6F0958FA-8990-F642-AC55-A5CB468EF690}"/>
              </a:ext>
            </a:extLst>
          </p:cNvPr>
          <p:cNvCxnSpPr/>
          <p:nvPr/>
        </p:nvCxnSpPr>
        <p:spPr>
          <a:xfrm flipH="1">
            <a:off x="5095459" y="2849070"/>
            <a:ext cx="556993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9" name="Freeform 198">
            <a:extLst>
              <a:ext uri="{FF2B5EF4-FFF2-40B4-BE49-F238E27FC236}">
                <a16:creationId xmlns:a16="http://schemas.microsoft.com/office/drawing/2014/main" id="{2946FA78-D859-E44C-A723-418BF152A4C9}"/>
              </a:ext>
            </a:extLst>
          </p:cNvPr>
          <p:cNvSpPr/>
          <p:nvPr/>
        </p:nvSpPr>
        <p:spPr>
          <a:xfrm>
            <a:off x="4778877" y="4372935"/>
            <a:ext cx="2644013" cy="1366652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69407" h="752973">
                <a:moveTo>
                  <a:pt x="287738" y="16581"/>
                </a:moveTo>
                <a:cubicBezTo>
                  <a:pt x="175672" y="50448"/>
                  <a:pt x="283319" y="178948"/>
                  <a:pt x="236062" y="251715"/>
                </a:cubicBezTo>
                <a:cubicBezTo>
                  <a:pt x="188805" y="324482"/>
                  <a:pt x="24311" y="383742"/>
                  <a:pt x="4197" y="453182"/>
                </a:cubicBezTo>
                <a:cubicBezTo>
                  <a:pt x="-15917" y="522622"/>
                  <a:pt x="38751" y="624370"/>
                  <a:pt x="115380" y="668354"/>
                </a:cubicBezTo>
                <a:cubicBezTo>
                  <a:pt x="159947" y="687216"/>
                  <a:pt x="239726" y="734993"/>
                  <a:pt x="428412" y="750509"/>
                </a:cubicBezTo>
                <a:cubicBezTo>
                  <a:pt x="892473" y="747161"/>
                  <a:pt x="1174439" y="775084"/>
                  <a:pt x="1343482" y="700972"/>
                </a:cubicBezTo>
                <a:cubicBezTo>
                  <a:pt x="1512525" y="626860"/>
                  <a:pt x="1472500" y="432033"/>
                  <a:pt x="1442671" y="305838"/>
                </a:cubicBezTo>
                <a:cubicBezTo>
                  <a:pt x="1383013" y="186526"/>
                  <a:pt x="1329938" y="245894"/>
                  <a:pt x="1211647" y="92804"/>
                </a:cubicBezTo>
                <a:cubicBezTo>
                  <a:pt x="1108624" y="44719"/>
                  <a:pt x="964793" y="13041"/>
                  <a:pt x="903988" y="5010"/>
                </a:cubicBezTo>
                <a:cubicBezTo>
                  <a:pt x="781231" y="12467"/>
                  <a:pt x="399804" y="-17286"/>
                  <a:pt x="287738" y="1658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11A11EED-A3C8-E847-8061-02F7F20DEFB2}"/>
              </a:ext>
            </a:extLst>
          </p:cNvPr>
          <p:cNvCxnSpPr/>
          <p:nvPr/>
        </p:nvCxnSpPr>
        <p:spPr>
          <a:xfrm>
            <a:off x="4812849" y="4686815"/>
            <a:ext cx="287182" cy="239304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D99350B9-3753-CD44-9AF8-27047BA0AEA3}"/>
              </a:ext>
            </a:extLst>
          </p:cNvPr>
          <p:cNvSpPr txBox="1"/>
          <p:nvPr/>
        </p:nvSpPr>
        <p:spPr>
          <a:xfrm rot="3420582">
            <a:off x="4321324" y="5592850"/>
            <a:ext cx="479437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1350" dirty="0"/>
              <a:t>…</a:t>
            </a:r>
            <a:endParaRPr lang="en-US" sz="1350" dirty="0"/>
          </a:p>
        </p:txBody>
      </p:sp>
      <p:cxnSp>
        <p:nvCxnSpPr>
          <p:cNvPr id="206" name="Straight Connector 205">
            <a:extLst>
              <a:ext uri="{FF2B5EF4-FFF2-40B4-BE49-F238E27FC236}">
                <a16:creationId xmlns:a16="http://schemas.microsoft.com/office/drawing/2014/main" id="{FE8750A2-5D30-134B-9BFC-D60232BFE001}"/>
              </a:ext>
            </a:extLst>
          </p:cNvPr>
          <p:cNvCxnSpPr/>
          <p:nvPr/>
        </p:nvCxnSpPr>
        <p:spPr>
          <a:xfrm>
            <a:off x="4475884" y="5256847"/>
            <a:ext cx="302994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7" name="Straight Connector 206">
            <a:extLst>
              <a:ext uri="{FF2B5EF4-FFF2-40B4-BE49-F238E27FC236}">
                <a16:creationId xmlns:a16="http://schemas.microsoft.com/office/drawing/2014/main" id="{C3A76DA3-7E23-D946-A2E5-A0CB1E875DF4}"/>
              </a:ext>
            </a:extLst>
          </p:cNvPr>
          <p:cNvCxnSpPr/>
          <p:nvPr/>
        </p:nvCxnSpPr>
        <p:spPr>
          <a:xfrm flipV="1">
            <a:off x="5076209" y="5675136"/>
            <a:ext cx="159615" cy="255556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8" name="Straight Connector 207">
            <a:extLst>
              <a:ext uri="{FF2B5EF4-FFF2-40B4-BE49-F238E27FC236}">
                <a16:creationId xmlns:a16="http://schemas.microsoft.com/office/drawing/2014/main" id="{D555D20F-D5EB-294E-8B93-895FCD65FA7F}"/>
              </a:ext>
            </a:extLst>
          </p:cNvPr>
          <p:cNvCxnSpPr>
            <a:cxnSpLocks/>
          </p:cNvCxnSpPr>
          <p:nvPr/>
        </p:nvCxnSpPr>
        <p:spPr>
          <a:xfrm>
            <a:off x="6077864" y="3859400"/>
            <a:ext cx="0" cy="610393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0" name="Freeform 209">
            <a:extLst>
              <a:ext uri="{FF2B5EF4-FFF2-40B4-BE49-F238E27FC236}">
                <a16:creationId xmlns:a16="http://schemas.microsoft.com/office/drawing/2014/main" id="{9BDB87DE-5BDD-E74B-AEEE-5AB053C11EC7}"/>
              </a:ext>
            </a:extLst>
          </p:cNvPr>
          <p:cNvSpPr/>
          <p:nvPr/>
        </p:nvSpPr>
        <p:spPr>
          <a:xfrm>
            <a:off x="5458020" y="2675678"/>
            <a:ext cx="1906785" cy="1233276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551784 w 1934789"/>
              <a:gd name="connsiteY0" fmla="*/ 540513 h 1886326"/>
              <a:gd name="connsiteX1" fmla="*/ 191432 w 1934789"/>
              <a:gd name="connsiteY1" fmla="*/ 946072 h 1886326"/>
              <a:gd name="connsiteX2" fmla="*/ 113085 w 1934789"/>
              <a:gd name="connsiteY2" fmla="*/ 1743684 h 1886326"/>
              <a:gd name="connsiteX3" fmla="*/ 1769169 w 1934789"/>
              <a:gd name="connsiteY3" fmla="*/ 1846509 h 1886326"/>
              <a:gd name="connsiteX4" fmla="*/ 1788297 w 1934789"/>
              <a:gd name="connsiteY4" fmla="*/ 1298227 h 1886326"/>
              <a:gd name="connsiteX5" fmla="*/ 1409514 w 1934789"/>
              <a:gd name="connsiteY5" fmla="*/ 1052213 h 1886326"/>
              <a:gd name="connsiteX6" fmla="*/ 1719730 w 1934789"/>
              <a:gd name="connsiteY6" fmla="*/ 532271 h 1886326"/>
              <a:gd name="connsiteX7" fmla="*/ 1588145 w 1934789"/>
              <a:gd name="connsiteY7" fmla="*/ 126690 h 1886326"/>
              <a:gd name="connsiteX8" fmla="*/ 1030516 w 1934789"/>
              <a:gd name="connsiteY8" fmla="*/ 27077 h 1886326"/>
              <a:gd name="connsiteX9" fmla="*/ 551784 w 1934789"/>
              <a:gd name="connsiteY9" fmla="*/ 540513 h 1886326"/>
              <a:gd name="connsiteX0" fmla="*/ 551784 w 1900403"/>
              <a:gd name="connsiteY0" fmla="*/ 540513 h 1886326"/>
              <a:gd name="connsiteX1" fmla="*/ 191432 w 1900403"/>
              <a:gd name="connsiteY1" fmla="*/ 946072 h 1886326"/>
              <a:gd name="connsiteX2" fmla="*/ 113085 w 1900403"/>
              <a:gd name="connsiteY2" fmla="*/ 1743684 h 1886326"/>
              <a:gd name="connsiteX3" fmla="*/ 1769169 w 1900403"/>
              <a:gd name="connsiteY3" fmla="*/ 1846509 h 1886326"/>
              <a:gd name="connsiteX4" fmla="*/ 1788297 w 1900403"/>
              <a:gd name="connsiteY4" fmla="*/ 1298227 h 1886326"/>
              <a:gd name="connsiteX5" fmla="*/ 1719730 w 1900403"/>
              <a:gd name="connsiteY5" fmla="*/ 532271 h 1886326"/>
              <a:gd name="connsiteX6" fmla="*/ 1588145 w 1900403"/>
              <a:gd name="connsiteY6" fmla="*/ 126690 h 1886326"/>
              <a:gd name="connsiteX7" fmla="*/ 1030516 w 1900403"/>
              <a:gd name="connsiteY7" fmla="*/ 27077 h 1886326"/>
              <a:gd name="connsiteX8" fmla="*/ 551784 w 1900403"/>
              <a:gd name="connsiteY8" fmla="*/ 540513 h 1886326"/>
              <a:gd name="connsiteX0" fmla="*/ 551784 w 2140248"/>
              <a:gd name="connsiteY0" fmla="*/ 540513 h 1886326"/>
              <a:gd name="connsiteX1" fmla="*/ 191432 w 2140248"/>
              <a:gd name="connsiteY1" fmla="*/ 946072 h 1886326"/>
              <a:gd name="connsiteX2" fmla="*/ 113085 w 2140248"/>
              <a:gd name="connsiteY2" fmla="*/ 1743684 h 1886326"/>
              <a:gd name="connsiteX3" fmla="*/ 1769169 w 2140248"/>
              <a:gd name="connsiteY3" fmla="*/ 1846509 h 1886326"/>
              <a:gd name="connsiteX4" fmla="*/ 1788297 w 2140248"/>
              <a:gd name="connsiteY4" fmla="*/ 1298227 h 1886326"/>
              <a:gd name="connsiteX5" fmla="*/ 2137828 w 2140248"/>
              <a:gd name="connsiteY5" fmla="*/ 516390 h 1886326"/>
              <a:gd name="connsiteX6" fmla="*/ 1588145 w 2140248"/>
              <a:gd name="connsiteY6" fmla="*/ 126690 h 1886326"/>
              <a:gd name="connsiteX7" fmla="*/ 1030516 w 2140248"/>
              <a:gd name="connsiteY7" fmla="*/ 27077 h 1886326"/>
              <a:gd name="connsiteX8" fmla="*/ 551784 w 2140248"/>
              <a:gd name="connsiteY8" fmla="*/ 540513 h 1886326"/>
              <a:gd name="connsiteX0" fmla="*/ 839 w 2332590"/>
              <a:gd name="connsiteY0" fmla="*/ 234577 h 1866234"/>
              <a:gd name="connsiteX1" fmla="*/ 383774 w 2332590"/>
              <a:gd name="connsiteY1" fmla="*/ 925980 h 1866234"/>
              <a:gd name="connsiteX2" fmla="*/ 305427 w 2332590"/>
              <a:gd name="connsiteY2" fmla="*/ 1723592 h 1866234"/>
              <a:gd name="connsiteX3" fmla="*/ 1961511 w 2332590"/>
              <a:gd name="connsiteY3" fmla="*/ 1826417 h 1866234"/>
              <a:gd name="connsiteX4" fmla="*/ 1980639 w 2332590"/>
              <a:gd name="connsiteY4" fmla="*/ 1278135 h 1866234"/>
              <a:gd name="connsiteX5" fmla="*/ 2330170 w 2332590"/>
              <a:gd name="connsiteY5" fmla="*/ 496298 h 1866234"/>
              <a:gd name="connsiteX6" fmla="*/ 1780487 w 2332590"/>
              <a:gd name="connsiteY6" fmla="*/ 106598 h 1866234"/>
              <a:gd name="connsiteX7" fmla="*/ 1222858 w 2332590"/>
              <a:gd name="connsiteY7" fmla="*/ 6985 h 1866234"/>
              <a:gd name="connsiteX8" fmla="*/ 839 w 2332590"/>
              <a:gd name="connsiteY8" fmla="*/ 234577 h 1866234"/>
              <a:gd name="connsiteX0" fmla="*/ 169859 w 2501610"/>
              <a:gd name="connsiteY0" fmla="*/ 234577 h 1866234"/>
              <a:gd name="connsiteX1" fmla="*/ 41784 w 2501610"/>
              <a:gd name="connsiteY1" fmla="*/ 925980 h 1866234"/>
              <a:gd name="connsiteX2" fmla="*/ 474447 w 2501610"/>
              <a:gd name="connsiteY2" fmla="*/ 1723592 h 1866234"/>
              <a:gd name="connsiteX3" fmla="*/ 2130531 w 2501610"/>
              <a:gd name="connsiteY3" fmla="*/ 1826417 h 1866234"/>
              <a:gd name="connsiteX4" fmla="*/ 2149659 w 2501610"/>
              <a:gd name="connsiteY4" fmla="*/ 1278135 h 1866234"/>
              <a:gd name="connsiteX5" fmla="*/ 2499190 w 2501610"/>
              <a:gd name="connsiteY5" fmla="*/ 496298 h 1866234"/>
              <a:gd name="connsiteX6" fmla="*/ 1949507 w 2501610"/>
              <a:gd name="connsiteY6" fmla="*/ 106598 h 1866234"/>
              <a:gd name="connsiteX7" fmla="*/ 1391878 w 2501610"/>
              <a:gd name="connsiteY7" fmla="*/ 6985 h 1866234"/>
              <a:gd name="connsiteX8" fmla="*/ 169859 w 2501610"/>
              <a:gd name="connsiteY8" fmla="*/ 234577 h 1866234"/>
              <a:gd name="connsiteX0" fmla="*/ 169859 w 2521114"/>
              <a:gd name="connsiteY0" fmla="*/ 234577 h 1866234"/>
              <a:gd name="connsiteX1" fmla="*/ 41784 w 2521114"/>
              <a:gd name="connsiteY1" fmla="*/ 925980 h 1866234"/>
              <a:gd name="connsiteX2" fmla="*/ 474447 w 2521114"/>
              <a:gd name="connsiteY2" fmla="*/ 1723592 h 1866234"/>
              <a:gd name="connsiteX3" fmla="*/ 2130531 w 2521114"/>
              <a:gd name="connsiteY3" fmla="*/ 1826417 h 1866234"/>
              <a:gd name="connsiteX4" fmla="*/ 2149659 w 2521114"/>
              <a:gd name="connsiteY4" fmla="*/ 1278135 h 1866234"/>
              <a:gd name="connsiteX5" fmla="*/ 2386606 w 2521114"/>
              <a:gd name="connsiteY5" fmla="*/ 1096675 h 1866234"/>
              <a:gd name="connsiteX6" fmla="*/ 2499190 w 2521114"/>
              <a:gd name="connsiteY6" fmla="*/ 496298 h 1866234"/>
              <a:gd name="connsiteX7" fmla="*/ 1949507 w 2521114"/>
              <a:gd name="connsiteY7" fmla="*/ 106598 h 1866234"/>
              <a:gd name="connsiteX8" fmla="*/ 1391878 w 2521114"/>
              <a:gd name="connsiteY8" fmla="*/ 6985 h 1866234"/>
              <a:gd name="connsiteX9" fmla="*/ 169859 w 2521114"/>
              <a:gd name="connsiteY9" fmla="*/ 234577 h 1866234"/>
              <a:gd name="connsiteX0" fmla="*/ 76021 w 2427276"/>
              <a:gd name="connsiteY0" fmla="*/ 234577 h 1866880"/>
              <a:gd name="connsiteX1" fmla="*/ 156994 w 2427276"/>
              <a:gd name="connsiteY1" fmla="*/ 910100 h 1866880"/>
              <a:gd name="connsiteX2" fmla="*/ 380609 w 2427276"/>
              <a:gd name="connsiteY2" fmla="*/ 1723592 h 1866880"/>
              <a:gd name="connsiteX3" fmla="*/ 2036693 w 2427276"/>
              <a:gd name="connsiteY3" fmla="*/ 1826417 h 1866880"/>
              <a:gd name="connsiteX4" fmla="*/ 2055821 w 2427276"/>
              <a:gd name="connsiteY4" fmla="*/ 1278135 h 1866880"/>
              <a:gd name="connsiteX5" fmla="*/ 2292768 w 2427276"/>
              <a:gd name="connsiteY5" fmla="*/ 1096675 h 1866880"/>
              <a:gd name="connsiteX6" fmla="*/ 2405352 w 2427276"/>
              <a:gd name="connsiteY6" fmla="*/ 496298 h 1866880"/>
              <a:gd name="connsiteX7" fmla="*/ 1855669 w 2427276"/>
              <a:gd name="connsiteY7" fmla="*/ 106598 h 1866880"/>
              <a:gd name="connsiteX8" fmla="*/ 1298040 w 2427276"/>
              <a:gd name="connsiteY8" fmla="*/ 6985 h 1866880"/>
              <a:gd name="connsiteX9" fmla="*/ 76021 w 2427276"/>
              <a:gd name="connsiteY9" fmla="*/ 234577 h 1866880"/>
              <a:gd name="connsiteX0" fmla="*/ 65838 w 2417093"/>
              <a:gd name="connsiteY0" fmla="*/ 146138 h 1778441"/>
              <a:gd name="connsiteX1" fmla="*/ 146811 w 2417093"/>
              <a:gd name="connsiteY1" fmla="*/ 821661 h 1778441"/>
              <a:gd name="connsiteX2" fmla="*/ 370426 w 2417093"/>
              <a:gd name="connsiteY2" fmla="*/ 1635153 h 1778441"/>
              <a:gd name="connsiteX3" fmla="*/ 2026510 w 2417093"/>
              <a:gd name="connsiteY3" fmla="*/ 1737978 h 1778441"/>
              <a:gd name="connsiteX4" fmla="*/ 2045638 w 2417093"/>
              <a:gd name="connsiteY4" fmla="*/ 1189696 h 1778441"/>
              <a:gd name="connsiteX5" fmla="*/ 2282585 w 2417093"/>
              <a:gd name="connsiteY5" fmla="*/ 1008236 h 1778441"/>
              <a:gd name="connsiteX6" fmla="*/ 2395169 w 2417093"/>
              <a:gd name="connsiteY6" fmla="*/ 407859 h 1778441"/>
              <a:gd name="connsiteX7" fmla="*/ 1845486 w 2417093"/>
              <a:gd name="connsiteY7" fmla="*/ 18159 h 1778441"/>
              <a:gd name="connsiteX8" fmla="*/ 1148491 w 2417093"/>
              <a:gd name="connsiteY8" fmla="*/ 252030 h 1778441"/>
              <a:gd name="connsiteX9" fmla="*/ 65838 w 2417093"/>
              <a:gd name="connsiteY9" fmla="*/ 146138 h 1778441"/>
              <a:gd name="connsiteX0" fmla="*/ 171178 w 2522433"/>
              <a:gd name="connsiteY0" fmla="*/ 146138 h 1778441"/>
              <a:gd name="connsiteX1" fmla="*/ 252151 w 2522433"/>
              <a:gd name="connsiteY1" fmla="*/ 821661 h 1778441"/>
              <a:gd name="connsiteX2" fmla="*/ 475766 w 2522433"/>
              <a:gd name="connsiteY2" fmla="*/ 1635153 h 1778441"/>
              <a:gd name="connsiteX3" fmla="*/ 2131850 w 2522433"/>
              <a:gd name="connsiteY3" fmla="*/ 1737978 h 1778441"/>
              <a:gd name="connsiteX4" fmla="*/ 2150978 w 2522433"/>
              <a:gd name="connsiteY4" fmla="*/ 1189696 h 1778441"/>
              <a:gd name="connsiteX5" fmla="*/ 2387925 w 2522433"/>
              <a:gd name="connsiteY5" fmla="*/ 1008236 h 1778441"/>
              <a:gd name="connsiteX6" fmla="*/ 2500509 w 2522433"/>
              <a:gd name="connsiteY6" fmla="*/ 407859 h 1778441"/>
              <a:gd name="connsiteX7" fmla="*/ 1950826 w 2522433"/>
              <a:gd name="connsiteY7" fmla="*/ 18159 h 1778441"/>
              <a:gd name="connsiteX8" fmla="*/ 1253831 w 2522433"/>
              <a:gd name="connsiteY8" fmla="*/ 252030 h 1778441"/>
              <a:gd name="connsiteX9" fmla="*/ 171178 w 2522433"/>
              <a:gd name="connsiteY9" fmla="*/ 146138 h 1778441"/>
              <a:gd name="connsiteX0" fmla="*/ 171180 w 2522435"/>
              <a:gd name="connsiteY0" fmla="*/ 128058 h 1760361"/>
              <a:gd name="connsiteX1" fmla="*/ 252153 w 2522435"/>
              <a:gd name="connsiteY1" fmla="*/ 803581 h 1760361"/>
              <a:gd name="connsiteX2" fmla="*/ 475768 w 2522435"/>
              <a:gd name="connsiteY2" fmla="*/ 1617073 h 1760361"/>
              <a:gd name="connsiteX3" fmla="*/ 2131852 w 2522435"/>
              <a:gd name="connsiteY3" fmla="*/ 1719898 h 1760361"/>
              <a:gd name="connsiteX4" fmla="*/ 2150980 w 2522435"/>
              <a:gd name="connsiteY4" fmla="*/ 1171616 h 1760361"/>
              <a:gd name="connsiteX5" fmla="*/ 2387927 w 2522435"/>
              <a:gd name="connsiteY5" fmla="*/ 990156 h 1760361"/>
              <a:gd name="connsiteX6" fmla="*/ 2500511 w 2522435"/>
              <a:gd name="connsiteY6" fmla="*/ 389779 h 1760361"/>
              <a:gd name="connsiteX7" fmla="*/ 1950828 w 2522435"/>
              <a:gd name="connsiteY7" fmla="*/ 79 h 1760361"/>
              <a:gd name="connsiteX8" fmla="*/ 1253833 w 2522435"/>
              <a:gd name="connsiteY8" fmla="*/ 233950 h 1760361"/>
              <a:gd name="connsiteX9" fmla="*/ 171180 w 2522435"/>
              <a:gd name="connsiteY9" fmla="*/ 128058 h 1760361"/>
              <a:gd name="connsiteX0" fmla="*/ 171180 w 2522435"/>
              <a:gd name="connsiteY0" fmla="*/ 128058 h 1760361"/>
              <a:gd name="connsiteX1" fmla="*/ 252153 w 2522435"/>
              <a:gd name="connsiteY1" fmla="*/ 803581 h 1760361"/>
              <a:gd name="connsiteX2" fmla="*/ 475768 w 2522435"/>
              <a:gd name="connsiteY2" fmla="*/ 1617073 h 1760361"/>
              <a:gd name="connsiteX3" fmla="*/ 2131852 w 2522435"/>
              <a:gd name="connsiteY3" fmla="*/ 1719898 h 1760361"/>
              <a:gd name="connsiteX4" fmla="*/ 2150980 w 2522435"/>
              <a:gd name="connsiteY4" fmla="*/ 1171616 h 1760361"/>
              <a:gd name="connsiteX5" fmla="*/ 2387927 w 2522435"/>
              <a:gd name="connsiteY5" fmla="*/ 990156 h 1760361"/>
              <a:gd name="connsiteX6" fmla="*/ 2500511 w 2522435"/>
              <a:gd name="connsiteY6" fmla="*/ 389779 h 1760361"/>
              <a:gd name="connsiteX7" fmla="*/ 1950828 w 2522435"/>
              <a:gd name="connsiteY7" fmla="*/ 79 h 1760361"/>
              <a:gd name="connsiteX8" fmla="*/ 1253833 w 2522435"/>
              <a:gd name="connsiteY8" fmla="*/ 233950 h 1760361"/>
              <a:gd name="connsiteX9" fmla="*/ 171180 w 2522435"/>
              <a:gd name="connsiteY9" fmla="*/ 128058 h 1760361"/>
              <a:gd name="connsiteX0" fmla="*/ 171180 w 2502931"/>
              <a:gd name="connsiteY0" fmla="*/ 128058 h 1760361"/>
              <a:gd name="connsiteX1" fmla="*/ 252153 w 2502931"/>
              <a:gd name="connsiteY1" fmla="*/ 803581 h 1760361"/>
              <a:gd name="connsiteX2" fmla="*/ 475768 w 2502931"/>
              <a:gd name="connsiteY2" fmla="*/ 1617073 h 1760361"/>
              <a:gd name="connsiteX3" fmla="*/ 2131852 w 2502931"/>
              <a:gd name="connsiteY3" fmla="*/ 1719898 h 1760361"/>
              <a:gd name="connsiteX4" fmla="*/ 2150980 w 2502931"/>
              <a:gd name="connsiteY4" fmla="*/ 1171616 h 1760361"/>
              <a:gd name="connsiteX5" fmla="*/ 2500511 w 2502931"/>
              <a:gd name="connsiteY5" fmla="*/ 389779 h 1760361"/>
              <a:gd name="connsiteX6" fmla="*/ 1950828 w 2502931"/>
              <a:gd name="connsiteY6" fmla="*/ 79 h 1760361"/>
              <a:gd name="connsiteX7" fmla="*/ 1253833 w 2502931"/>
              <a:gd name="connsiteY7" fmla="*/ 233950 h 1760361"/>
              <a:gd name="connsiteX8" fmla="*/ 171180 w 2502931"/>
              <a:gd name="connsiteY8" fmla="*/ 128058 h 1760361"/>
              <a:gd name="connsiteX0" fmla="*/ 171180 w 2502931"/>
              <a:gd name="connsiteY0" fmla="*/ 137721 h 1770024"/>
              <a:gd name="connsiteX1" fmla="*/ 252153 w 2502931"/>
              <a:gd name="connsiteY1" fmla="*/ 813244 h 1770024"/>
              <a:gd name="connsiteX2" fmla="*/ 475768 w 2502931"/>
              <a:gd name="connsiteY2" fmla="*/ 1626736 h 1770024"/>
              <a:gd name="connsiteX3" fmla="*/ 2131852 w 2502931"/>
              <a:gd name="connsiteY3" fmla="*/ 1729561 h 1770024"/>
              <a:gd name="connsiteX4" fmla="*/ 2150980 w 2502931"/>
              <a:gd name="connsiteY4" fmla="*/ 1181279 h 1770024"/>
              <a:gd name="connsiteX5" fmla="*/ 2500511 w 2502931"/>
              <a:gd name="connsiteY5" fmla="*/ 631296 h 1770024"/>
              <a:gd name="connsiteX6" fmla="*/ 1950828 w 2502931"/>
              <a:gd name="connsiteY6" fmla="*/ 9742 h 1770024"/>
              <a:gd name="connsiteX7" fmla="*/ 1253833 w 2502931"/>
              <a:gd name="connsiteY7" fmla="*/ 243613 h 1770024"/>
              <a:gd name="connsiteX8" fmla="*/ 171180 w 2502931"/>
              <a:gd name="connsiteY8" fmla="*/ 137721 h 1770024"/>
              <a:gd name="connsiteX0" fmla="*/ 171180 w 2500973"/>
              <a:gd name="connsiteY0" fmla="*/ 137721 h 1770024"/>
              <a:gd name="connsiteX1" fmla="*/ 252153 w 2500973"/>
              <a:gd name="connsiteY1" fmla="*/ 813244 h 1770024"/>
              <a:gd name="connsiteX2" fmla="*/ 475768 w 2500973"/>
              <a:gd name="connsiteY2" fmla="*/ 1626736 h 1770024"/>
              <a:gd name="connsiteX3" fmla="*/ 2131852 w 2500973"/>
              <a:gd name="connsiteY3" fmla="*/ 1729561 h 1770024"/>
              <a:gd name="connsiteX4" fmla="*/ 2150980 w 2500973"/>
              <a:gd name="connsiteY4" fmla="*/ 1181279 h 1770024"/>
              <a:gd name="connsiteX5" fmla="*/ 2500511 w 2500973"/>
              <a:gd name="connsiteY5" fmla="*/ 631296 h 1770024"/>
              <a:gd name="connsiteX6" fmla="*/ 1950828 w 2500973"/>
              <a:gd name="connsiteY6" fmla="*/ 9742 h 1770024"/>
              <a:gd name="connsiteX7" fmla="*/ 1253833 w 2500973"/>
              <a:gd name="connsiteY7" fmla="*/ 243613 h 1770024"/>
              <a:gd name="connsiteX8" fmla="*/ 171180 w 2500973"/>
              <a:gd name="connsiteY8" fmla="*/ 137721 h 1770024"/>
              <a:gd name="connsiteX0" fmla="*/ 171180 w 2501811"/>
              <a:gd name="connsiteY0" fmla="*/ 130586 h 1762889"/>
              <a:gd name="connsiteX1" fmla="*/ 252153 w 2501811"/>
              <a:gd name="connsiteY1" fmla="*/ 806109 h 1762889"/>
              <a:gd name="connsiteX2" fmla="*/ 475768 w 2501811"/>
              <a:gd name="connsiteY2" fmla="*/ 1619601 h 1762889"/>
              <a:gd name="connsiteX3" fmla="*/ 2131852 w 2501811"/>
              <a:gd name="connsiteY3" fmla="*/ 1722426 h 1762889"/>
              <a:gd name="connsiteX4" fmla="*/ 2150980 w 2501811"/>
              <a:gd name="connsiteY4" fmla="*/ 1174144 h 1762889"/>
              <a:gd name="connsiteX5" fmla="*/ 2500511 w 2501811"/>
              <a:gd name="connsiteY5" fmla="*/ 624161 h 1762889"/>
              <a:gd name="connsiteX6" fmla="*/ 1950828 w 2501811"/>
              <a:gd name="connsiteY6" fmla="*/ 2607 h 1762889"/>
              <a:gd name="connsiteX7" fmla="*/ 1253833 w 2501811"/>
              <a:gd name="connsiteY7" fmla="*/ 236478 h 1762889"/>
              <a:gd name="connsiteX8" fmla="*/ 171180 w 2501811"/>
              <a:gd name="connsiteY8" fmla="*/ 130586 h 1762889"/>
              <a:gd name="connsiteX0" fmla="*/ 171180 w 2513555"/>
              <a:gd name="connsiteY0" fmla="*/ 130586 h 1760577"/>
              <a:gd name="connsiteX1" fmla="*/ 252153 w 2513555"/>
              <a:gd name="connsiteY1" fmla="*/ 806109 h 1760577"/>
              <a:gd name="connsiteX2" fmla="*/ 475768 w 2513555"/>
              <a:gd name="connsiteY2" fmla="*/ 1619601 h 1760577"/>
              <a:gd name="connsiteX3" fmla="*/ 2131852 w 2513555"/>
              <a:gd name="connsiteY3" fmla="*/ 1722426 h 1760577"/>
              <a:gd name="connsiteX4" fmla="*/ 2324097 w 2513555"/>
              <a:gd name="connsiteY4" fmla="*/ 1205471 h 1760577"/>
              <a:gd name="connsiteX5" fmla="*/ 2500511 w 2513555"/>
              <a:gd name="connsiteY5" fmla="*/ 624161 h 1760577"/>
              <a:gd name="connsiteX6" fmla="*/ 1950828 w 2513555"/>
              <a:gd name="connsiteY6" fmla="*/ 2607 h 1760577"/>
              <a:gd name="connsiteX7" fmla="*/ 1253833 w 2513555"/>
              <a:gd name="connsiteY7" fmla="*/ 236478 h 1760577"/>
              <a:gd name="connsiteX8" fmla="*/ 171180 w 2513555"/>
              <a:gd name="connsiteY8" fmla="*/ 130586 h 1760577"/>
              <a:gd name="connsiteX0" fmla="*/ 169093 w 2511468"/>
              <a:gd name="connsiteY0" fmla="*/ 130586 h 1731316"/>
              <a:gd name="connsiteX1" fmla="*/ 250066 w 2511468"/>
              <a:gd name="connsiteY1" fmla="*/ 806109 h 1731316"/>
              <a:gd name="connsiteX2" fmla="*/ 410729 w 2511468"/>
              <a:gd name="connsiteY2" fmla="*/ 1478627 h 1731316"/>
              <a:gd name="connsiteX3" fmla="*/ 2129765 w 2511468"/>
              <a:gd name="connsiteY3" fmla="*/ 1722426 h 1731316"/>
              <a:gd name="connsiteX4" fmla="*/ 2322010 w 2511468"/>
              <a:gd name="connsiteY4" fmla="*/ 1205471 h 1731316"/>
              <a:gd name="connsiteX5" fmla="*/ 2498424 w 2511468"/>
              <a:gd name="connsiteY5" fmla="*/ 624161 h 1731316"/>
              <a:gd name="connsiteX6" fmla="*/ 1948741 w 2511468"/>
              <a:gd name="connsiteY6" fmla="*/ 2607 h 1731316"/>
              <a:gd name="connsiteX7" fmla="*/ 1251746 w 2511468"/>
              <a:gd name="connsiteY7" fmla="*/ 236478 h 1731316"/>
              <a:gd name="connsiteX8" fmla="*/ 169093 w 2511468"/>
              <a:gd name="connsiteY8" fmla="*/ 130586 h 1731316"/>
              <a:gd name="connsiteX0" fmla="*/ 169092 w 2515686"/>
              <a:gd name="connsiteY0" fmla="*/ 130586 h 1580338"/>
              <a:gd name="connsiteX1" fmla="*/ 250065 w 2515686"/>
              <a:gd name="connsiteY1" fmla="*/ 806109 h 1580338"/>
              <a:gd name="connsiteX2" fmla="*/ 410728 w 2515686"/>
              <a:gd name="connsiteY2" fmla="*/ 1478627 h 1580338"/>
              <a:gd name="connsiteX3" fmla="*/ 1767791 w 2515686"/>
              <a:gd name="connsiteY3" fmla="*/ 1550126 h 1580338"/>
              <a:gd name="connsiteX4" fmla="*/ 2322009 w 2515686"/>
              <a:gd name="connsiteY4" fmla="*/ 1205471 h 1580338"/>
              <a:gd name="connsiteX5" fmla="*/ 2498423 w 2515686"/>
              <a:gd name="connsiteY5" fmla="*/ 624161 h 1580338"/>
              <a:gd name="connsiteX6" fmla="*/ 1948740 w 2515686"/>
              <a:gd name="connsiteY6" fmla="*/ 2607 h 1580338"/>
              <a:gd name="connsiteX7" fmla="*/ 1251745 w 2515686"/>
              <a:gd name="connsiteY7" fmla="*/ 236478 h 1580338"/>
              <a:gd name="connsiteX8" fmla="*/ 169092 w 2515686"/>
              <a:gd name="connsiteY8" fmla="*/ 130586 h 1580338"/>
              <a:gd name="connsiteX0" fmla="*/ 216909 w 2371233"/>
              <a:gd name="connsiteY0" fmla="*/ 97731 h 1580287"/>
              <a:gd name="connsiteX1" fmla="*/ 105612 w 2371233"/>
              <a:gd name="connsiteY1" fmla="*/ 806058 h 1580287"/>
              <a:gd name="connsiteX2" fmla="*/ 266275 w 2371233"/>
              <a:gd name="connsiteY2" fmla="*/ 1478576 h 1580287"/>
              <a:gd name="connsiteX3" fmla="*/ 1623338 w 2371233"/>
              <a:gd name="connsiteY3" fmla="*/ 1550075 h 1580287"/>
              <a:gd name="connsiteX4" fmla="*/ 2177556 w 2371233"/>
              <a:gd name="connsiteY4" fmla="*/ 1205420 h 1580287"/>
              <a:gd name="connsiteX5" fmla="*/ 2353970 w 2371233"/>
              <a:gd name="connsiteY5" fmla="*/ 624110 h 1580287"/>
              <a:gd name="connsiteX6" fmla="*/ 1804287 w 2371233"/>
              <a:gd name="connsiteY6" fmla="*/ 2556 h 1580287"/>
              <a:gd name="connsiteX7" fmla="*/ 1107292 w 2371233"/>
              <a:gd name="connsiteY7" fmla="*/ 236427 h 1580287"/>
              <a:gd name="connsiteX8" fmla="*/ 216909 w 2371233"/>
              <a:gd name="connsiteY8" fmla="*/ 97731 h 1580287"/>
              <a:gd name="connsiteX0" fmla="*/ 212838 w 2367162"/>
              <a:gd name="connsiteY0" fmla="*/ 97731 h 1599445"/>
              <a:gd name="connsiteX1" fmla="*/ 101541 w 2367162"/>
              <a:gd name="connsiteY1" fmla="*/ 806058 h 1599445"/>
              <a:gd name="connsiteX2" fmla="*/ 179803 w 2367162"/>
              <a:gd name="connsiteY2" fmla="*/ 1516849 h 1599445"/>
              <a:gd name="connsiteX3" fmla="*/ 1619267 w 2367162"/>
              <a:gd name="connsiteY3" fmla="*/ 1550075 h 1599445"/>
              <a:gd name="connsiteX4" fmla="*/ 2173485 w 2367162"/>
              <a:gd name="connsiteY4" fmla="*/ 1205420 h 1599445"/>
              <a:gd name="connsiteX5" fmla="*/ 2349899 w 2367162"/>
              <a:gd name="connsiteY5" fmla="*/ 624110 h 1599445"/>
              <a:gd name="connsiteX6" fmla="*/ 1800216 w 2367162"/>
              <a:gd name="connsiteY6" fmla="*/ 2556 h 1599445"/>
              <a:gd name="connsiteX7" fmla="*/ 1103221 w 2367162"/>
              <a:gd name="connsiteY7" fmla="*/ 236427 h 1599445"/>
              <a:gd name="connsiteX8" fmla="*/ 212838 w 2367162"/>
              <a:gd name="connsiteY8" fmla="*/ 97731 h 1599445"/>
              <a:gd name="connsiteX0" fmla="*/ 274217 w 2428541"/>
              <a:gd name="connsiteY0" fmla="*/ 97731 h 1563328"/>
              <a:gd name="connsiteX1" fmla="*/ 162920 w 2428541"/>
              <a:gd name="connsiteY1" fmla="*/ 806058 h 1563328"/>
              <a:gd name="connsiteX2" fmla="*/ 241182 w 2428541"/>
              <a:gd name="connsiteY2" fmla="*/ 1516849 h 1563328"/>
              <a:gd name="connsiteX3" fmla="*/ 1680646 w 2428541"/>
              <a:gd name="connsiteY3" fmla="*/ 1550075 h 1563328"/>
              <a:gd name="connsiteX4" fmla="*/ 2234864 w 2428541"/>
              <a:gd name="connsiteY4" fmla="*/ 1205420 h 1563328"/>
              <a:gd name="connsiteX5" fmla="*/ 2411278 w 2428541"/>
              <a:gd name="connsiteY5" fmla="*/ 624110 h 1563328"/>
              <a:gd name="connsiteX6" fmla="*/ 1861595 w 2428541"/>
              <a:gd name="connsiteY6" fmla="*/ 2556 h 1563328"/>
              <a:gd name="connsiteX7" fmla="*/ 1164600 w 2428541"/>
              <a:gd name="connsiteY7" fmla="*/ 236427 h 1563328"/>
              <a:gd name="connsiteX8" fmla="*/ 274217 w 2428541"/>
              <a:gd name="connsiteY8" fmla="*/ 97731 h 1563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28541" h="1563328">
                <a:moveTo>
                  <a:pt x="274217" y="97731"/>
                </a:moveTo>
                <a:cubicBezTo>
                  <a:pt x="-131398" y="291421"/>
                  <a:pt x="168426" y="569538"/>
                  <a:pt x="162920" y="806058"/>
                </a:cubicBezTo>
                <a:cubicBezTo>
                  <a:pt x="157414" y="1042578"/>
                  <a:pt x="-247990" y="1551404"/>
                  <a:pt x="241182" y="1516849"/>
                </a:cubicBezTo>
                <a:cubicBezTo>
                  <a:pt x="730354" y="1482294"/>
                  <a:pt x="1348366" y="1601980"/>
                  <a:pt x="1680646" y="1550075"/>
                </a:cubicBezTo>
                <a:cubicBezTo>
                  <a:pt x="2012926" y="1498170"/>
                  <a:pt x="2113092" y="1359748"/>
                  <a:pt x="2234864" y="1205420"/>
                </a:cubicBezTo>
                <a:cubicBezTo>
                  <a:pt x="2356636" y="1051093"/>
                  <a:pt x="2473489" y="824587"/>
                  <a:pt x="2411278" y="624110"/>
                </a:cubicBezTo>
                <a:cubicBezTo>
                  <a:pt x="2349067" y="423633"/>
                  <a:pt x="2314322" y="32821"/>
                  <a:pt x="1861595" y="2556"/>
                </a:cubicBezTo>
                <a:cubicBezTo>
                  <a:pt x="1408868" y="-27709"/>
                  <a:pt x="1429163" y="220565"/>
                  <a:pt x="1164600" y="236427"/>
                </a:cubicBezTo>
                <a:cubicBezTo>
                  <a:pt x="900037" y="252289"/>
                  <a:pt x="679832" y="-95959"/>
                  <a:pt x="274217" y="9773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350" dirty="0"/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BF537804-A156-0041-AB71-11C22E8D4FC7}"/>
              </a:ext>
            </a:extLst>
          </p:cNvPr>
          <p:cNvSpPr txBox="1"/>
          <p:nvPr/>
        </p:nvSpPr>
        <p:spPr>
          <a:xfrm>
            <a:off x="5878285" y="3072976"/>
            <a:ext cx="1061357" cy="5410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dirty="0">
                <a:solidFill>
                  <a:prstClr val="black"/>
                </a:solidFill>
                <a:latin typeface="Calibri"/>
              </a:rPr>
              <a:t>public Internet</a:t>
            </a:r>
          </a:p>
        </p:txBody>
      </p:sp>
      <p:sp>
        <p:nvSpPr>
          <p:cNvPr id="212" name="TextBox 211">
            <a:extLst>
              <a:ext uri="{FF2B5EF4-FFF2-40B4-BE49-F238E27FC236}">
                <a16:creationId xmlns:a16="http://schemas.microsoft.com/office/drawing/2014/main" id="{0C59AC48-6BA2-804A-ABA5-AC6744028CB8}"/>
              </a:ext>
            </a:extLst>
          </p:cNvPr>
          <p:cNvSpPr txBox="1"/>
          <p:nvPr/>
        </p:nvSpPr>
        <p:spPr>
          <a:xfrm rot="4115069">
            <a:off x="4421149" y="3355768"/>
            <a:ext cx="550996" cy="9054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3600" dirty="0"/>
              <a:t>…</a:t>
            </a:r>
            <a:endParaRPr lang="en-US" sz="3600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B28B823-8E0E-164D-BF15-E3758119B508}"/>
              </a:ext>
            </a:extLst>
          </p:cNvPr>
          <p:cNvGrpSpPr/>
          <p:nvPr/>
        </p:nvGrpSpPr>
        <p:grpSpPr>
          <a:xfrm>
            <a:off x="5752811" y="4473502"/>
            <a:ext cx="763454" cy="668861"/>
            <a:chOff x="7270567" y="5238206"/>
            <a:chExt cx="763454" cy="668861"/>
          </a:xfrm>
        </p:grpSpPr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C6F274D0-EC3C-904B-B17A-2AF299BDE1DF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85BA0991-B0E6-8445-B738-2D4E94C6707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40" name="Oval 239">
                <a:extLst>
                  <a:ext uri="{FF2B5EF4-FFF2-40B4-BE49-F238E27FC236}">
                    <a16:creationId xmlns:a16="http://schemas.microsoft.com/office/drawing/2014/main" id="{019FD3A6-FC5F-F147-8AD5-52186E15C3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41" name="Group 240">
                <a:extLst>
                  <a:ext uri="{FF2B5EF4-FFF2-40B4-BE49-F238E27FC236}">
                    <a16:creationId xmlns:a16="http://schemas.microsoft.com/office/drawing/2014/main" id="{0857E0B8-2206-9E4C-A0BD-6869B1E5B16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42" name="Freeform 241">
                  <a:extLst>
                    <a:ext uri="{FF2B5EF4-FFF2-40B4-BE49-F238E27FC236}">
                      <a16:creationId xmlns:a16="http://schemas.microsoft.com/office/drawing/2014/main" id="{8BC19A48-5375-FC40-8C32-C81C35BA7EC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3" name="Freeform 242">
                  <a:extLst>
                    <a:ext uri="{FF2B5EF4-FFF2-40B4-BE49-F238E27FC236}">
                      <a16:creationId xmlns:a16="http://schemas.microsoft.com/office/drawing/2014/main" id="{85AD9FBF-E5E8-F04E-8500-D6104D22BBD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Freeform 243">
                  <a:extLst>
                    <a:ext uri="{FF2B5EF4-FFF2-40B4-BE49-F238E27FC236}">
                      <a16:creationId xmlns:a16="http://schemas.microsoft.com/office/drawing/2014/main" id="{FC4A90EA-9F50-4E4A-AE2D-F63AF9E51BC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Freeform 244">
                  <a:extLst>
                    <a:ext uri="{FF2B5EF4-FFF2-40B4-BE49-F238E27FC236}">
                      <a16:creationId xmlns:a16="http://schemas.microsoft.com/office/drawing/2014/main" id="{8908A055-8199-AC43-B14C-866CBCFFAE7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46" name="TextBox 245">
              <a:extLst>
                <a:ext uri="{FF2B5EF4-FFF2-40B4-BE49-F238E27FC236}">
                  <a16:creationId xmlns:a16="http://schemas.microsoft.com/office/drawing/2014/main" id="{A40432A6-DFBE-2C4A-8A56-6426DA4F510D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249" name="Group 248">
            <a:extLst>
              <a:ext uri="{FF2B5EF4-FFF2-40B4-BE49-F238E27FC236}">
                <a16:creationId xmlns:a16="http://schemas.microsoft.com/office/drawing/2014/main" id="{D614B020-ED5D-5644-AECB-0544E2761C00}"/>
              </a:ext>
            </a:extLst>
          </p:cNvPr>
          <p:cNvGrpSpPr/>
          <p:nvPr/>
        </p:nvGrpSpPr>
        <p:grpSpPr>
          <a:xfrm>
            <a:off x="4623470" y="2613088"/>
            <a:ext cx="591681" cy="375090"/>
            <a:chOff x="7493876" y="2774731"/>
            <a:chExt cx="1481958" cy="894622"/>
          </a:xfrm>
        </p:grpSpPr>
        <p:sp>
          <p:nvSpPr>
            <p:cNvPr id="251" name="Freeform 250">
              <a:extLst>
                <a:ext uri="{FF2B5EF4-FFF2-40B4-BE49-F238E27FC236}">
                  <a16:creationId xmlns:a16="http://schemas.microsoft.com/office/drawing/2014/main" id="{20122CEA-C90E-C343-A412-D71D11DF7B5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52" name="Oval 251">
              <a:extLst>
                <a:ext uri="{FF2B5EF4-FFF2-40B4-BE49-F238E27FC236}">
                  <a16:creationId xmlns:a16="http://schemas.microsoft.com/office/drawing/2014/main" id="{43807674-4BD1-E84F-A598-9AE45A96073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D581F774-7914-534A-9989-AF909D80675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54" name="Freeform 253">
                <a:extLst>
                  <a:ext uri="{FF2B5EF4-FFF2-40B4-BE49-F238E27FC236}">
                    <a16:creationId xmlns:a16="http://schemas.microsoft.com/office/drawing/2014/main" id="{39879E72-F3AD-F644-9C83-FDDD85AAD7B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5" name="Freeform 254">
                <a:extLst>
                  <a:ext uri="{FF2B5EF4-FFF2-40B4-BE49-F238E27FC236}">
                    <a16:creationId xmlns:a16="http://schemas.microsoft.com/office/drawing/2014/main" id="{DF935CA5-74F1-1244-9CEC-C5567C1D097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6" name="Freeform 255">
                <a:extLst>
                  <a:ext uri="{FF2B5EF4-FFF2-40B4-BE49-F238E27FC236}">
                    <a16:creationId xmlns:a16="http://schemas.microsoft.com/office/drawing/2014/main" id="{CD517E56-85D1-A44C-A630-86D05449F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7" name="Freeform 256">
                <a:extLst>
                  <a:ext uri="{FF2B5EF4-FFF2-40B4-BE49-F238E27FC236}">
                    <a16:creationId xmlns:a16="http://schemas.microsoft.com/office/drawing/2014/main" id="{2E012050-BD17-E54D-BF24-93E68E6783C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6EE7BF5-A5DE-B04E-AE27-96E4EB53DB5C}"/>
              </a:ext>
            </a:extLst>
          </p:cNvPr>
          <p:cNvGrpSpPr/>
          <p:nvPr/>
        </p:nvGrpSpPr>
        <p:grpSpPr>
          <a:xfrm>
            <a:off x="3305166" y="2114504"/>
            <a:ext cx="1707651" cy="736694"/>
            <a:chOff x="3056709" y="2599509"/>
            <a:chExt cx="1707651" cy="736694"/>
          </a:xfrm>
        </p:grpSpPr>
        <p:sp>
          <p:nvSpPr>
            <p:cNvPr id="198" name="TextBox 197">
              <a:extLst>
                <a:ext uri="{FF2B5EF4-FFF2-40B4-BE49-F238E27FC236}">
                  <a16:creationId xmlns:a16="http://schemas.microsoft.com/office/drawing/2014/main" id="{65583272-23FB-E143-8AEA-C857A3B3C0A5}"/>
                </a:ext>
              </a:extLst>
            </p:cNvPr>
            <p:cNvSpPr txBox="1"/>
            <p:nvPr/>
          </p:nvSpPr>
          <p:spPr>
            <a:xfrm>
              <a:off x="3507285" y="2702843"/>
              <a:ext cx="1257075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authentication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access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263" name="Group 262">
              <a:extLst>
                <a:ext uri="{FF2B5EF4-FFF2-40B4-BE49-F238E27FC236}">
                  <a16:creationId xmlns:a16="http://schemas.microsoft.com/office/drawing/2014/main" id="{1A911407-11F5-DF41-B59C-F7FC45684383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30EF06A6-FBD2-884A-99A8-00581B74DF5D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339" name="Rectangle 338">
                  <a:extLst>
                    <a:ext uri="{FF2B5EF4-FFF2-40B4-BE49-F238E27FC236}">
                      <a16:creationId xmlns:a16="http://schemas.microsoft.com/office/drawing/2014/main" id="{7139FE2F-57AE-A442-BC84-FF2083E46F20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0" name="Oval 339">
                  <a:extLst>
                    <a:ext uri="{FF2B5EF4-FFF2-40B4-BE49-F238E27FC236}">
                      <a16:creationId xmlns:a16="http://schemas.microsoft.com/office/drawing/2014/main" id="{FB2A3CFD-C5B7-CD43-9772-81DC99F124DB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1" name="Oval 340">
                  <a:extLst>
                    <a:ext uri="{FF2B5EF4-FFF2-40B4-BE49-F238E27FC236}">
                      <a16:creationId xmlns:a16="http://schemas.microsoft.com/office/drawing/2014/main" id="{436D4F8E-064E-634F-A0A5-CCDE398D420D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2" name="Rectangle 341">
                  <a:extLst>
                    <a:ext uri="{FF2B5EF4-FFF2-40B4-BE49-F238E27FC236}">
                      <a16:creationId xmlns:a16="http://schemas.microsoft.com/office/drawing/2014/main" id="{DF81FCBB-4325-AE4E-B359-F9C9D3A7B474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288" name="Can 287">
                <a:extLst>
                  <a:ext uri="{FF2B5EF4-FFF2-40B4-BE49-F238E27FC236}">
                    <a16:creationId xmlns:a16="http://schemas.microsoft.com/office/drawing/2014/main" id="{CD19D7C9-92F7-8F48-BBA7-CAD91AB38298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89" name="Picture 288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C52594C5-88D2-CE4D-BBA2-4A0E56AE12F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cxnSp>
        <p:nvCxnSpPr>
          <p:cNvPr id="529" name="Straight Connector 528">
            <a:extLst>
              <a:ext uri="{FF2B5EF4-FFF2-40B4-BE49-F238E27FC236}">
                <a16:creationId xmlns:a16="http://schemas.microsoft.com/office/drawing/2014/main" id="{69AE70FE-61CC-B148-B52F-5A99CC4D3D21}"/>
              </a:ext>
            </a:extLst>
          </p:cNvPr>
          <p:cNvCxnSpPr>
            <a:cxnSpLocks/>
          </p:cNvCxnSpPr>
          <p:nvPr/>
        </p:nvCxnSpPr>
        <p:spPr>
          <a:xfrm flipH="1">
            <a:off x="1966116" y="2345807"/>
            <a:ext cx="927410" cy="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5" name="Group 24">
            <a:extLst>
              <a:ext uri="{FF2B5EF4-FFF2-40B4-BE49-F238E27FC236}">
                <a16:creationId xmlns:a16="http://schemas.microsoft.com/office/drawing/2014/main" id="{4791FCB5-641F-2348-97AA-A43AECA2CDD6}"/>
              </a:ext>
            </a:extLst>
          </p:cNvPr>
          <p:cNvGrpSpPr/>
          <p:nvPr/>
        </p:nvGrpSpPr>
        <p:grpSpPr>
          <a:xfrm>
            <a:off x="297593" y="2743200"/>
            <a:ext cx="1188308" cy="1767015"/>
            <a:chOff x="297593" y="2743200"/>
            <a:chExt cx="1188308" cy="1767015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3E5A54F6-C06E-234B-8472-A131E2AF0B63}"/>
                </a:ext>
              </a:extLst>
            </p:cNvPr>
            <p:cNvSpPr/>
            <p:nvPr/>
          </p:nvSpPr>
          <p:spPr>
            <a:xfrm>
              <a:off x="1025611" y="2743200"/>
              <a:ext cx="222420" cy="1767015"/>
            </a:xfrm>
            <a:custGeom>
              <a:avLst/>
              <a:gdLst>
                <a:gd name="connsiteX0" fmla="*/ 308919 w 308919"/>
                <a:gd name="connsiteY0" fmla="*/ 1754659 h 1754659"/>
                <a:gd name="connsiteX1" fmla="*/ 0 w 308919"/>
                <a:gd name="connsiteY1" fmla="*/ 827903 h 1754659"/>
                <a:gd name="connsiteX2" fmla="*/ 222421 w 308919"/>
                <a:gd name="connsiteY2" fmla="*/ 0 h 1754659"/>
                <a:gd name="connsiteX0" fmla="*/ 309817 w 309817"/>
                <a:gd name="connsiteY0" fmla="*/ 1754659 h 1754659"/>
                <a:gd name="connsiteX1" fmla="*/ 898 w 309817"/>
                <a:gd name="connsiteY1" fmla="*/ 827903 h 1754659"/>
                <a:gd name="connsiteX2" fmla="*/ 223319 w 309817"/>
                <a:gd name="connsiteY2" fmla="*/ 0 h 1754659"/>
                <a:gd name="connsiteX0" fmla="*/ 308940 w 308940"/>
                <a:gd name="connsiteY0" fmla="*/ 1754659 h 1754659"/>
                <a:gd name="connsiteX1" fmla="*/ 21 w 308940"/>
                <a:gd name="connsiteY1" fmla="*/ 827903 h 1754659"/>
                <a:gd name="connsiteX2" fmla="*/ 222442 w 308940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83080 w 383080"/>
                <a:gd name="connsiteY0" fmla="*/ 1754659 h 1754659"/>
                <a:gd name="connsiteX1" fmla="*/ 20 w 383080"/>
                <a:gd name="connsiteY1" fmla="*/ 840259 h 1754659"/>
                <a:gd name="connsiteX2" fmla="*/ 296582 w 383080"/>
                <a:gd name="connsiteY2" fmla="*/ 0 h 1754659"/>
                <a:gd name="connsiteX0" fmla="*/ 383087 w 383087"/>
                <a:gd name="connsiteY0" fmla="*/ 1754659 h 1754659"/>
                <a:gd name="connsiteX1" fmla="*/ 27 w 383087"/>
                <a:gd name="connsiteY1" fmla="*/ 840259 h 1754659"/>
                <a:gd name="connsiteX2" fmla="*/ 296589 w 383087"/>
                <a:gd name="connsiteY2" fmla="*/ 0 h 1754659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7747" h="1767015">
                  <a:moveTo>
                    <a:pt x="447747" y="1767015"/>
                  </a:moveTo>
                  <a:cubicBezTo>
                    <a:pt x="221206" y="1507523"/>
                    <a:pt x="27618" y="1134762"/>
                    <a:pt x="2904" y="840259"/>
                  </a:cubicBezTo>
                  <a:cubicBezTo>
                    <a:pt x="-21810" y="545757"/>
                    <a:pt x="114115" y="263612"/>
                    <a:pt x="299466" y="0"/>
                  </a:cubicBezTo>
                </a:path>
              </a:pathLst>
            </a:custGeom>
            <a:noFill/>
            <a:ln w="57150" cap="sq">
              <a:solidFill>
                <a:srgbClr val="C00000"/>
              </a:solidFill>
              <a:headEnd type="none" w="med" len="med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C1277BCA-1815-BC4C-AA95-F74EBDB9DD15}"/>
                </a:ext>
              </a:extLst>
            </p:cNvPr>
            <p:cNvSpPr txBox="1"/>
            <p:nvPr/>
          </p:nvSpPr>
          <p:spPr>
            <a:xfrm>
              <a:off x="297593" y="3558745"/>
              <a:ext cx="1188308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/>
                <a:t>attach</a:t>
              </a: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8E06EB2C-2AF2-564F-8BFE-AEBC2D3CD857}"/>
              </a:ext>
            </a:extLst>
          </p:cNvPr>
          <p:cNvGrpSpPr/>
          <p:nvPr/>
        </p:nvGrpSpPr>
        <p:grpSpPr>
          <a:xfrm>
            <a:off x="2425929" y="5791050"/>
            <a:ext cx="1767015" cy="329834"/>
            <a:chOff x="2425929" y="5791050"/>
            <a:chExt cx="1767015" cy="329834"/>
          </a:xfrm>
        </p:grpSpPr>
        <p:sp>
          <p:nvSpPr>
            <p:cNvPr id="862" name="Freeform 861">
              <a:extLst>
                <a:ext uri="{FF2B5EF4-FFF2-40B4-BE49-F238E27FC236}">
                  <a16:creationId xmlns:a16="http://schemas.microsoft.com/office/drawing/2014/main" id="{969F83E7-DD93-C34D-BDDD-A5B88474DAE8}"/>
                </a:ext>
              </a:extLst>
            </p:cNvPr>
            <p:cNvSpPr/>
            <p:nvPr/>
          </p:nvSpPr>
          <p:spPr>
            <a:xfrm rot="6055030" flipH="1">
              <a:off x="3198227" y="5045674"/>
              <a:ext cx="222420" cy="1767015"/>
            </a:xfrm>
            <a:custGeom>
              <a:avLst/>
              <a:gdLst>
                <a:gd name="connsiteX0" fmla="*/ 308919 w 308919"/>
                <a:gd name="connsiteY0" fmla="*/ 1754659 h 1754659"/>
                <a:gd name="connsiteX1" fmla="*/ 0 w 308919"/>
                <a:gd name="connsiteY1" fmla="*/ 827903 h 1754659"/>
                <a:gd name="connsiteX2" fmla="*/ 222421 w 308919"/>
                <a:gd name="connsiteY2" fmla="*/ 0 h 1754659"/>
                <a:gd name="connsiteX0" fmla="*/ 309817 w 309817"/>
                <a:gd name="connsiteY0" fmla="*/ 1754659 h 1754659"/>
                <a:gd name="connsiteX1" fmla="*/ 898 w 309817"/>
                <a:gd name="connsiteY1" fmla="*/ 827903 h 1754659"/>
                <a:gd name="connsiteX2" fmla="*/ 223319 w 309817"/>
                <a:gd name="connsiteY2" fmla="*/ 0 h 1754659"/>
                <a:gd name="connsiteX0" fmla="*/ 308940 w 308940"/>
                <a:gd name="connsiteY0" fmla="*/ 1754659 h 1754659"/>
                <a:gd name="connsiteX1" fmla="*/ 21 w 308940"/>
                <a:gd name="connsiteY1" fmla="*/ 827903 h 1754659"/>
                <a:gd name="connsiteX2" fmla="*/ 222442 w 308940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83080 w 383080"/>
                <a:gd name="connsiteY0" fmla="*/ 1754659 h 1754659"/>
                <a:gd name="connsiteX1" fmla="*/ 20 w 383080"/>
                <a:gd name="connsiteY1" fmla="*/ 840259 h 1754659"/>
                <a:gd name="connsiteX2" fmla="*/ 296582 w 383080"/>
                <a:gd name="connsiteY2" fmla="*/ 0 h 1754659"/>
                <a:gd name="connsiteX0" fmla="*/ 383087 w 383087"/>
                <a:gd name="connsiteY0" fmla="*/ 1754659 h 1754659"/>
                <a:gd name="connsiteX1" fmla="*/ 27 w 383087"/>
                <a:gd name="connsiteY1" fmla="*/ 840259 h 1754659"/>
                <a:gd name="connsiteX2" fmla="*/ 296589 w 383087"/>
                <a:gd name="connsiteY2" fmla="*/ 0 h 1754659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7747" h="1767015">
                  <a:moveTo>
                    <a:pt x="447747" y="1767015"/>
                  </a:moveTo>
                  <a:cubicBezTo>
                    <a:pt x="221206" y="1507523"/>
                    <a:pt x="27618" y="1134762"/>
                    <a:pt x="2904" y="840259"/>
                  </a:cubicBezTo>
                  <a:cubicBezTo>
                    <a:pt x="-21810" y="545757"/>
                    <a:pt x="114115" y="263612"/>
                    <a:pt x="299466" y="0"/>
                  </a:cubicBezTo>
                </a:path>
              </a:pathLst>
            </a:custGeom>
            <a:noFill/>
            <a:ln w="57150" cap="sq">
              <a:solidFill>
                <a:srgbClr val="C00000"/>
              </a:solidFill>
              <a:headEnd type="none" w="med" len="med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7F582916-C8F2-7F44-8DB5-43D1CC485CFE}"/>
                </a:ext>
              </a:extLst>
            </p:cNvPr>
            <p:cNvSpPr/>
            <p:nvPr/>
          </p:nvSpPr>
          <p:spPr>
            <a:xfrm>
              <a:off x="2545492" y="5807676"/>
              <a:ext cx="864973" cy="30891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3" name="TextBox 862">
              <a:extLst>
                <a:ext uri="{FF2B5EF4-FFF2-40B4-BE49-F238E27FC236}">
                  <a16:creationId xmlns:a16="http://schemas.microsoft.com/office/drawing/2014/main" id="{1E316A1E-FFC3-254C-BCC6-96F842684437}"/>
                </a:ext>
              </a:extLst>
            </p:cNvPr>
            <p:cNvSpPr txBox="1"/>
            <p:nvPr/>
          </p:nvSpPr>
          <p:spPr>
            <a:xfrm>
              <a:off x="2449287" y="5791050"/>
              <a:ext cx="1051723" cy="329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85000"/>
                </a:lnSpc>
              </a:pPr>
              <a:r>
                <a:rPr lang="en-US" dirty="0"/>
                <a:t>attach</a:t>
              </a: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A3D41F3D-AFCE-D443-B02F-25DA166E2858}"/>
              </a:ext>
            </a:extLst>
          </p:cNvPr>
          <p:cNvGrpSpPr/>
          <p:nvPr/>
        </p:nvGrpSpPr>
        <p:grpSpPr>
          <a:xfrm>
            <a:off x="1132111" y="1715180"/>
            <a:ext cx="1038225" cy="1004887"/>
            <a:chOff x="8790214" y="1617209"/>
            <a:chExt cx="1038225" cy="1004887"/>
          </a:xfrm>
        </p:grpSpPr>
        <p:sp>
          <p:nvSpPr>
            <p:cNvPr id="371" name="Oval 23">
              <a:extLst>
                <a:ext uri="{FF2B5EF4-FFF2-40B4-BE49-F238E27FC236}">
                  <a16:creationId xmlns:a16="http://schemas.microsoft.com/office/drawing/2014/main" id="{5952E974-B93B-8B44-886C-B2E788777B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90214" y="1617209"/>
              <a:ext cx="1038225" cy="1004887"/>
            </a:xfrm>
            <a:prstGeom prst="ellipse">
              <a:avLst/>
            </a:prstGeom>
            <a:solidFill>
              <a:srgbClr val="9CE0F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72" name="Group 361">
              <a:extLst>
                <a:ext uri="{FF2B5EF4-FFF2-40B4-BE49-F238E27FC236}">
                  <a16:creationId xmlns:a16="http://schemas.microsoft.com/office/drawing/2014/main" id="{C2BA1641-94ED-C448-8AE6-6DB618C45E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37902" y="1779134"/>
              <a:ext cx="396875" cy="388937"/>
              <a:chOff x="2967" y="478"/>
              <a:chExt cx="788" cy="625"/>
            </a:xfrm>
          </p:grpSpPr>
          <p:pic>
            <p:nvPicPr>
              <p:cNvPr id="373" name="Picture 358" descr="access_point_stylized_small">
                <a:extLst>
                  <a:ext uri="{FF2B5EF4-FFF2-40B4-BE49-F238E27FC236}">
                    <a16:creationId xmlns:a16="http://schemas.microsoft.com/office/drawing/2014/main" id="{AE084EE0-E940-8E4E-808A-2AA060C2473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74" name="Picture 360" descr="antenna_radiation_stylized">
                <a:extLst>
                  <a:ext uri="{FF2B5EF4-FFF2-40B4-BE49-F238E27FC236}">
                    <a16:creationId xmlns:a16="http://schemas.microsoft.com/office/drawing/2014/main" id="{82F0C39A-0B16-EA40-9268-092A48B3BDE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75" name="Group 356">
              <a:extLst>
                <a:ext uri="{FF2B5EF4-FFF2-40B4-BE49-F238E27FC236}">
                  <a16:creationId xmlns:a16="http://schemas.microsoft.com/office/drawing/2014/main" id="{CC1CB608-AC80-0147-B36D-9A2EE45CAF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175977" y="2226809"/>
              <a:ext cx="282575" cy="344487"/>
              <a:chOff x="313" y="1497"/>
              <a:chExt cx="1152" cy="1014"/>
            </a:xfrm>
          </p:grpSpPr>
          <p:pic>
            <p:nvPicPr>
              <p:cNvPr id="376" name="Picture 354" descr="laptop_stylized_small">
                <a:extLst>
                  <a:ext uri="{FF2B5EF4-FFF2-40B4-BE49-F238E27FC236}">
                    <a16:creationId xmlns:a16="http://schemas.microsoft.com/office/drawing/2014/main" id="{6E2EA505-E0D6-764B-9D5C-BCD2FEFB826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77" name="Picture 355" descr="antenna_stylized">
                <a:extLst>
                  <a:ext uri="{FF2B5EF4-FFF2-40B4-BE49-F238E27FC236}">
                    <a16:creationId xmlns:a16="http://schemas.microsoft.com/office/drawing/2014/main" id="{A85FBB02-569E-AB47-8C1C-C034D29CB60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78" name="Group 403">
              <a:extLst>
                <a:ext uri="{FF2B5EF4-FFF2-40B4-BE49-F238E27FC236}">
                  <a16:creationId xmlns:a16="http://schemas.microsoft.com/office/drawing/2014/main" id="{BD3F7468-5992-734C-B2B0-2A9FD45F82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82289" y="1891846"/>
              <a:ext cx="444500" cy="381000"/>
              <a:chOff x="2751" y="1851"/>
              <a:chExt cx="462" cy="478"/>
            </a:xfrm>
          </p:grpSpPr>
          <p:pic>
            <p:nvPicPr>
              <p:cNvPr id="379" name="Picture 364" descr="iphone_stylized_small">
                <a:extLst>
                  <a:ext uri="{FF2B5EF4-FFF2-40B4-BE49-F238E27FC236}">
                    <a16:creationId xmlns:a16="http://schemas.microsoft.com/office/drawing/2014/main" id="{90183E2E-B05B-7641-B0FB-A84336B6F7F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0" name="Picture 402" descr="antenna_radiation_stylized">
                <a:extLst>
                  <a:ext uri="{FF2B5EF4-FFF2-40B4-BE49-F238E27FC236}">
                    <a16:creationId xmlns:a16="http://schemas.microsoft.com/office/drawing/2014/main" id="{0BCD87B1-7C64-9642-9EDB-93863AAEA38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381" name="Group 380">
            <a:extLst>
              <a:ext uri="{FF2B5EF4-FFF2-40B4-BE49-F238E27FC236}">
                <a16:creationId xmlns:a16="http://schemas.microsoft.com/office/drawing/2014/main" id="{8A63E586-45C4-414D-A89D-A45C108CCA5E}"/>
              </a:ext>
            </a:extLst>
          </p:cNvPr>
          <p:cNvGrpSpPr/>
          <p:nvPr/>
        </p:nvGrpSpPr>
        <p:grpSpPr>
          <a:xfrm>
            <a:off x="1631950" y="2736850"/>
            <a:ext cx="751114" cy="702128"/>
            <a:chOff x="8790214" y="1617209"/>
            <a:chExt cx="1038225" cy="1004887"/>
          </a:xfrm>
        </p:grpSpPr>
        <p:sp>
          <p:nvSpPr>
            <p:cNvPr id="382" name="Oval 23">
              <a:extLst>
                <a:ext uri="{FF2B5EF4-FFF2-40B4-BE49-F238E27FC236}">
                  <a16:creationId xmlns:a16="http://schemas.microsoft.com/office/drawing/2014/main" id="{69FB5EE9-A00A-0D45-9343-A5B94A3151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90214" y="1617209"/>
              <a:ext cx="1038225" cy="1004887"/>
            </a:xfrm>
            <a:prstGeom prst="ellipse">
              <a:avLst/>
            </a:prstGeom>
            <a:solidFill>
              <a:srgbClr val="9CE0F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83" name="Group 361">
              <a:extLst>
                <a:ext uri="{FF2B5EF4-FFF2-40B4-BE49-F238E27FC236}">
                  <a16:creationId xmlns:a16="http://schemas.microsoft.com/office/drawing/2014/main" id="{A858EF67-8D41-C242-A415-10D99818B9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37902" y="1779134"/>
              <a:ext cx="396875" cy="388937"/>
              <a:chOff x="2967" y="478"/>
              <a:chExt cx="788" cy="625"/>
            </a:xfrm>
          </p:grpSpPr>
          <p:pic>
            <p:nvPicPr>
              <p:cNvPr id="390" name="Picture 358" descr="access_point_stylized_small">
                <a:extLst>
                  <a:ext uri="{FF2B5EF4-FFF2-40B4-BE49-F238E27FC236}">
                    <a16:creationId xmlns:a16="http://schemas.microsoft.com/office/drawing/2014/main" id="{547FDFB0-87B6-3941-A102-F072DC5A017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91" name="Picture 360" descr="antenna_radiation_stylized">
                <a:extLst>
                  <a:ext uri="{FF2B5EF4-FFF2-40B4-BE49-F238E27FC236}">
                    <a16:creationId xmlns:a16="http://schemas.microsoft.com/office/drawing/2014/main" id="{A72F20D0-2C15-964A-9606-B68E2310297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84" name="Group 356">
              <a:extLst>
                <a:ext uri="{FF2B5EF4-FFF2-40B4-BE49-F238E27FC236}">
                  <a16:creationId xmlns:a16="http://schemas.microsoft.com/office/drawing/2014/main" id="{04DB64A5-F11E-8846-B2BA-F59DFB34CD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175977" y="2226809"/>
              <a:ext cx="282575" cy="344487"/>
              <a:chOff x="313" y="1497"/>
              <a:chExt cx="1152" cy="1014"/>
            </a:xfrm>
          </p:grpSpPr>
          <p:pic>
            <p:nvPicPr>
              <p:cNvPr id="388" name="Picture 354" descr="laptop_stylized_small">
                <a:extLst>
                  <a:ext uri="{FF2B5EF4-FFF2-40B4-BE49-F238E27FC236}">
                    <a16:creationId xmlns:a16="http://schemas.microsoft.com/office/drawing/2014/main" id="{3997BDFA-BB50-7145-BDA6-95B0AA8A15C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9" name="Picture 355" descr="antenna_stylized">
                <a:extLst>
                  <a:ext uri="{FF2B5EF4-FFF2-40B4-BE49-F238E27FC236}">
                    <a16:creationId xmlns:a16="http://schemas.microsoft.com/office/drawing/2014/main" id="{21393C64-F6B8-E643-9084-DA69DBD01B4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85" name="Group 403">
              <a:extLst>
                <a:ext uri="{FF2B5EF4-FFF2-40B4-BE49-F238E27FC236}">
                  <a16:creationId xmlns:a16="http://schemas.microsoft.com/office/drawing/2014/main" id="{84A12335-E573-8241-B7A7-457D545417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82289" y="1891846"/>
              <a:ext cx="444500" cy="381000"/>
              <a:chOff x="2751" y="1851"/>
              <a:chExt cx="462" cy="478"/>
            </a:xfrm>
          </p:grpSpPr>
          <p:pic>
            <p:nvPicPr>
              <p:cNvPr id="386" name="Picture 364" descr="iphone_stylized_small">
                <a:extLst>
                  <a:ext uri="{FF2B5EF4-FFF2-40B4-BE49-F238E27FC236}">
                    <a16:creationId xmlns:a16="http://schemas.microsoft.com/office/drawing/2014/main" id="{3E8555BA-D804-764A-AC6F-8A7D58D612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7" name="Picture 402" descr="antenna_radiation_stylized">
                <a:extLst>
                  <a:ext uri="{FF2B5EF4-FFF2-40B4-BE49-F238E27FC236}">
                    <a16:creationId xmlns:a16="http://schemas.microsoft.com/office/drawing/2014/main" id="{B5092C44-639A-2F46-B117-B56BC091C3A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392" name="Group 391">
            <a:extLst>
              <a:ext uri="{FF2B5EF4-FFF2-40B4-BE49-F238E27FC236}">
                <a16:creationId xmlns:a16="http://schemas.microsoft.com/office/drawing/2014/main" id="{82CCC946-F332-0444-8738-9B4A789C216A}"/>
              </a:ext>
            </a:extLst>
          </p:cNvPr>
          <p:cNvGrpSpPr/>
          <p:nvPr/>
        </p:nvGrpSpPr>
        <p:grpSpPr>
          <a:xfrm>
            <a:off x="2460175" y="3346678"/>
            <a:ext cx="751114" cy="702128"/>
            <a:chOff x="8790214" y="1617209"/>
            <a:chExt cx="1038225" cy="1004887"/>
          </a:xfrm>
        </p:grpSpPr>
        <p:sp>
          <p:nvSpPr>
            <p:cNvPr id="393" name="Oval 23">
              <a:extLst>
                <a:ext uri="{FF2B5EF4-FFF2-40B4-BE49-F238E27FC236}">
                  <a16:creationId xmlns:a16="http://schemas.microsoft.com/office/drawing/2014/main" id="{330F0250-B67A-7C47-B809-E2741C728B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90214" y="1617209"/>
              <a:ext cx="1038225" cy="1004887"/>
            </a:xfrm>
            <a:prstGeom prst="ellipse">
              <a:avLst/>
            </a:prstGeom>
            <a:solidFill>
              <a:srgbClr val="9CE0F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94" name="Group 361">
              <a:extLst>
                <a:ext uri="{FF2B5EF4-FFF2-40B4-BE49-F238E27FC236}">
                  <a16:creationId xmlns:a16="http://schemas.microsoft.com/office/drawing/2014/main" id="{107DFA4B-0CE9-8844-B4B5-1CD06B44EB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37902" y="1779134"/>
              <a:ext cx="396875" cy="388937"/>
              <a:chOff x="2967" y="478"/>
              <a:chExt cx="788" cy="625"/>
            </a:xfrm>
          </p:grpSpPr>
          <p:pic>
            <p:nvPicPr>
              <p:cNvPr id="401" name="Picture 358" descr="access_point_stylized_small">
                <a:extLst>
                  <a:ext uri="{FF2B5EF4-FFF2-40B4-BE49-F238E27FC236}">
                    <a16:creationId xmlns:a16="http://schemas.microsoft.com/office/drawing/2014/main" id="{3FC8BC7D-3171-FA44-92B0-512A0DDEA1E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02" name="Picture 360" descr="antenna_radiation_stylized">
                <a:extLst>
                  <a:ext uri="{FF2B5EF4-FFF2-40B4-BE49-F238E27FC236}">
                    <a16:creationId xmlns:a16="http://schemas.microsoft.com/office/drawing/2014/main" id="{8CDFA272-7B97-5F4A-AB8F-397CE2275AA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95" name="Group 356">
              <a:extLst>
                <a:ext uri="{FF2B5EF4-FFF2-40B4-BE49-F238E27FC236}">
                  <a16:creationId xmlns:a16="http://schemas.microsoft.com/office/drawing/2014/main" id="{8CB65A57-672F-7A44-B85A-92FFCE2DB1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175977" y="2226809"/>
              <a:ext cx="282575" cy="344487"/>
              <a:chOff x="313" y="1497"/>
              <a:chExt cx="1152" cy="1014"/>
            </a:xfrm>
          </p:grpSpPr>
          <p:pic>
            <p:nvPicPr>
              <p:cNvPr id="399" name="Picture 354" descr="laptop_stylized_small">
                <a:extLst>
                  <a:ext uri="{FF2B5EF4-FFF2-40B4-BE49-F238E27FC236}">
                    <a16:creationId xmlns:a16="http://schemas.microsoft.com/office/drawing/2014/main" id="{60371BD7-72E6-8045-807F-3125521401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00" name="Picture 355" descr="antenna_stylized">
                <a:extLst>
                  <a:ext uri="{FF2B5EF4-FFF2-40B4-BE49-F238E27FC236}">
                    <a16:creationId xmlns:a16="http://schemas.microsoft.com/office/drawing/2014/main" id="{866491C5-EFE9-F049-900B-3705951E762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96" name="Group 403">
              <a:extLst>
                <a:ext uri="{FF2B5EF4-FFF2-40B4-BE49-F238E27FC236}">
                  <a16:creationId xmlns:a16="http://schemas.microsoft.com/office/drawing/2014/main" id="{20E9540C-B106-5143-8526-5C19121A8A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82289" y="1891846"/>
              <a:ext cx="444500" cy="381000"/>
              <a:chOff x="2751" y="1851"/>
              <a:chExt cx="462" cy="478"/>
            </a:xfrm>
          </p:grpSpPr>
          <p:pic>
            <p:nvPicPr>
              <p:cNvPr id="397" name="Picture 364" descr="iphone_stylized_small">
                <a:extLst>
                  <a:ext uri="{FF2B5EF4-FFF2-40B4-BE49-F238E27FC236}">
                    <a16:creationId xmlns:a16="http://schemas.microsoft.com/office/drawing/2014/main" id="{D2C80B71-3FAD-C143-9CAE-EC5DBA7DEEC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98" name="Picture 402" descr="antenna_radiation_stylized">
                <a:extLst>
                  <a:ext uri="{FF2B5EF4-FFF2-40B4-BE49-F238E27FC236}">
                    <a16:creationId xmlns:a16="http://schemas.microsoft.com/office/drawing/2014/main" id="{0562F7D4-5B6E-8C4D-B449-8AF8728F248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03" name="Group 402">
            <a:extLst>
              <a:ext uri="{FF2B5EF4-FFF2-40B4-BE49-F238E27FC236}">
                <a16:creationId xmlns:a16="http://schemas.microsoft.com/office/drawing/2014/main" id="{52EE72C1-3F74-4F40-89BE-5DD7A200707F}"/>
              </a:ext>
            </a:extLst>
          </p:cNvPr>
          <p:cNvGrpSpPr/>
          <p:nvPr/>
        </p:nvGrpSpPr>
        <p:grpSpPr>
          <a:xfrm>
            <a:off x="4152907" y="4182836"/>
            <a:ext cx="751114" cy="702128"/>
            <a:chOff x="8790214" y="1617209"/>
            <a:chExt cx="1038225" cy="1004887"/>
          </a:xfrm>
        </p:grpSpPr>
        <p:sp>
          <p:nvSpPr>
            <p:cNvPr id="404" name="Oval 23">
              <a:extLst>
                <a:ext uri="{FF2B5EF4-FFF2-40B4-BE49-F238E27FC236}">
                  <a16:creationId xmlns:a16="http://schemas.microsoft.com/office/drawing/2014/main" id="{39486161-1BD3-664B-8E3A-F31ECF46B7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90214" y="1617209"/>
              <a:ext cx="1038225" cy="1004887"/>
            </a:xfrm>
            <a:prstGeom prst="ellipse">
              <a:avLst/>
            </a:prstGeom>
            <a:solidFill>
              <a:srgbClr val="9CE0F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05" name="Group 361">
              <a:extLst>
                <a:ext uri="{FF2B5EF4-FFF2-40B4-BE49-F238E27FC236}">
                  <a16:creationId xmlns:a16="http://schemas.microsoft.com/office/drawing/2014/main" id="{FDF4A396-785B-6743-94B6-0DBE4835B8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37902" y="1779134"/>
              <a:ext cx="396875" cy="388937"/>
              <a:chOff x="2967" y="478"/>
              <a:chExt cx="788" cy="625"/>
            </a:xfrm>
          </p:grpSpPr>
          <p:pic>
            <p:nvPicPr>
              <p:cNvPr id="412" name="Picture 358" descr="access_point_stylized_small">
                <a:extLst>
                  <a:ext uri="{FF2B5EF4-FFF2-40B4-BE49-F238E27FC236}">
                    <a16:creationId xmlns:a16="http://schemas.microsoft.com/office/drawing/2014/main" id="{EDEE91F2-8F72-5947-B8AD-DAFE1E82326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13" name="Picture 360" descr="antenna_radiation_stylized">
                <a:extLst>
                  <a:ext uri="{FF2B5EF4-FFF2-40B4-BE49-F238E27FC236}">
                    <a16:creationId xmlns:a16="http://schemas.microsoft.com/office/drawing/2014/main" id="{83E9D0C1-6EAB-E942-AC6A-ECCA9C5D4A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06" name="Group 356">
              <a:extLst>
                <a:ext uri="{FF2B5EF4-FFF2-40B4-BE49-F238E27FC236}">
                  <a16:creationId xmlns:a16="http://schemas.microsoft.com/office/drawing/2014/main" id="{EBDFE2A8-3DA2-1546-98DC-F2E92B429D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175977" y="2226809"/>
              <a:ext cx="282575" cy="344487"/>
              <a:chOff x="313" y="1497"/>
              <a:chExt cx="1152" cy="1014"/>
            </a:xfrm>
          </p:grpSpPr>
          <p:pic>
            <p:nvPicPr>
              <p:cNvPr id="410" name="Picture 354" descr="laptop_stylized_small">
                <a:extLst>
                  <a:ext uri="{FF2B5EF4-FFF2-40B4-BE49-F238E27FC236}">
                    <a16:creationId xmlns:a16="http://schemas.microsoft.com/office/drawing/2014/main" id="{34454A1B-ED13-7842-8231-884439107DE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11" name="Picture 355" descr="antenna_stylized">
                <a:extLst>
                  <a:ext uri="{FF2B5EF4-FFF2-40B4-BE49-F238E27FC236}">
                    <a16:creationId xmlns:a16="http://schemas.microsoft.com/office/drawing/2014/main" id="{84AB0168-C972-F047-BA2B-CC666D14A9B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07" name="Group 403">
              <a:extLst>
                <a:ext uri="{FF2B5EF4-FFF2-40B4-BE49-F238E27FC236}">
                  <a16:creationId xmlns:a16="http://schemas.microsoft.com/office/drawing/2014/main" id="{7E31A31B-7617-EC40-AD6C-1C8F60A5D4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82289" y="1891846"/>
              <a:ext cx="444500" cy="381000"/>
              <a:chOff x="2751" y="1851"/>
              <a:chExt cx="462" cy="478"/>
            </a:xfrm>
          </p:grpSpPr>
          <p:pic>
            <p:nvPicPr>
              <p:cNvPr id="408" name="Picture 364" descr="iphone_stylized_small">
                <a:extLst>
                  <a:ext uri="{FF2B5EF4-FFF2-40B4-BE49-F238E27FC236}">
                    <a16:creationId xmlns:a16="http://schemas.microsoft.com/office/drawing/2014/main" id="{7E039DD0-9F4A-AF42-98DD-B4A1009B845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09" name="Picture 402" descr="antenna_radiation_stylized">
                <a:extLst>
                  <a:ext uri="{FF2B5EF4-FFF2-40B4-BE49-F238E27FC236}">
                    <a16:creationId xmlns:a16="http://schemas.microsoft.com/office/drawing/2014/main" id="{6168528C-F7B0-E24F-99C0-5DF27B9F998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8B56345A-A248-1541-B5CC-5C3E4290B691}"/>
              </a:ext>
            </a:extLst>
          </p:cNvPr>
          <p:cNvGrpSpPr/>
          <p:nvPr/>
        </p:nvGrpSpPr>
        <p:grpSpPr>
          <a:xfrm>
            <a:off x="3837225" y="4872036"/>
            <a:ext cx="751114" cy="702128"/>
            <a:chOff x="8790214" y="1617209"/>
            <a:chExt cx="1038225" cy="1004887"/>
          </a:xfrm>
        </p:grpSpPr>
        <p:sp>
          <p:nvSpPr>
            <p:cNvPr id="415" name="Oval 23">
              <a:extLst>
                <a:ext uri="{FF2B5EF4-FFF2-40B4-BE49-F238E27FC236}">
                  <a16:creationId xmlns:a16="http://schemas.microsoft.com/office/drawing/2014/main" id="{B8A49987-ACD2-ED40-9D56-E12266A441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90214" y="1617209"/>
              <a:ext cx="1038225" cy="1004887"/>
            </a:xfrm>
            <a:prstGeom prst="ellipse">
              <a:avLst/>
            </a:prstGeom>
            <a:solidFill>
              <a:srgbClr val="9CE0F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16" name="Group 361">
              <a:extLst>
                <a:ext uri="{FF2B5EF4-FFF2-40B4-BE49-F238E27FC236}">
                  <a16:creationId xmlns:a16="http://schemas.microsoft.com/office/drawing/2014/main" id="{D521E02F-9A96-E548-B19F-AA138DE3BD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37902" y="1779134"/>
              <a:ext cx="396875" cy="388937"/>
              <a:chOff x="2967" y="478"/>
              <a:chExt cx="788" cy="625"/>
            </a:xfrm>
          </p:grpSpPr>
          <p:pic>
            <p:nvPicPr>
              <p:cNvPr id="423" name="Picture 358" descr="access_point_stylized_small">
                <a:extLst>
                  <a:ext uri="{FF2B5EF4-FFF2-40B4-BE49-F238E27FC236}">
                    <a16:creationId xmlns:a16="http://schemas.microsoft.com/office/drawing/2014/main" id="{FFC36A9A-7051-3E4B-8998-F2264408B23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24" name="Picture 360" descr="antenna_radiation_stylized">
                <a:extLst>
                  <a:ext uri="{FF2B5EF4-FFF2-40B4-BE49-F238E27FC236}">
                    <a16:creationId xmlns:a16="http://schemas.microsoft.com/office/drawing/2014/main" id="{BB59752D-3958-0E42-B2A6-6F2871DDF79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17" name="Group 356">
              <a:extLst>
                <a:ext uri="{FF2B5EF4-FFF2-40B4-BE49-F238E27FC236}">
                  <a16:creationId xmlns:a16="http://schemas.microsoft.com/office/drawing/2014/main" id="{4985CE08-EBE6-CB48-B922-AC4CB38BC3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175977" y="2226809"/>
              <a:ext cx="282575" cy="344487"/>
              <a:chOff x="313" y="1497"/>
              <a:chExt cx="1152" cy="1014"/>
            </a:xfrm>
          </p:grpSpPr>
          <p:pic>
            <p:nvPicPr>
              <p:cNvPr id="421" name="Picture 354" descr="laptop_stylized_small">
                <a:extLst>
                  <a:ext uri="{FF2B5EF4-FFF2-40B4-BE49-F238E27FC236}">
                    <a16:creationId xmlns:a16="http://schemas.microsoft.com/office/drawing/2014/main" id="{0F3F4BBB-FEAE-E24E-B1F1-90BD4F41E9D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22" name="Picture 355" descr="antenna_stylized">
                <a:extLst>
                  <a:ext uri="{FF2B5EF4-FFF2-40B4-BE49-F238E27FC236}">
                    <a16:creationId xmlns:a16="http://schemas.microsoft.com/office/drawing/2014/main" id="{26764A5D-7FB7-1F4A-9280-2DEB782B2E1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18" name="Group 403">
              <a:extLst>
                <a:ext uri="{FF2B5EF4-FFF2-40B4-BE49-F238E27FC236}">
                  <a16:creationId xmlns:a16="http://schemas.microsoft.com/office/drawing/2014/main" id="{8D6E283D-4418-134A-9296-F6C104BC2A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82289" y="1891846"/>
              <a:ext cx="444500" cy="381000"/>
              <a:chOff x="2751" y="1851"/>
              <a:chExt cx="462" cy="478"/>
            </a:xfrm>
          </p:grpSpPr>
          <p:pic>
            <p:nvPicPr>
              <p:cNvPr id="419" name="Picture 364" descr="iphone_stylized_small">
                <a:extLst>
                  <a:ext uri="{FF2B5EF4-FFF2-40B4-BE49-F238E27FC236}">
                    <a16:creationId xmlns:a16="http://schemas.microsoft.com/office/drawing/2014/main" id="{B50C9924-6E3E-7044-A6A5-51CD57DBD5C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20" name="Picture 402" descr="antenna_radiation_stylized">
                <a:extLst>
                  <a:ext uri="{FF2B5EF4-FFF2-40B4-BE49-F238E27FC236}">
                    <a16:creationId xmlns:a16="http://schemas.microsoft.com/office/drawing/2014/main" id="{86795628-5D6A-0C42-A6B3-8F63BD7F274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25" name="Group 424">
            <a:extLst>
              <a:ext uri="{FF2B5EF4-FFF2-40B4-BE49-F238E27FC236}">
                <a16:creationId xmlns:a16="http://schemas.microsoft.com/office/drawing/2014/main" id="{43A1635D-6776-5340-BFDF-600711A109ED}"/>
              </a:ext>
            </a:extLst>
          </p:cNvPr>
          <p:cNvGrpSpPr/>
          <p:nvPr/>
        </p:nvGrpSpPr>
        <p:grpSpPr>
          <a:xfrm>
            <a:off x="4566572" y="5757178"/>
            <a:ext cx="751114" cy="702128"/>
            <a:chOff x="8790214" y="1617209"/>
            <a:chExt cx="1038225" cy="1004887"/>
          </a:xfrm>
        </p:grpSpPr>
        <p:sp>
          <p:nvSpPr>
            <p:cNvPr id="426" name="Oval 23">
              <a:extLst>
                <a:ext uri="{FF2B5EF4-FFF2-40B4-BE49-F238E27FC236}">
                  <a16:creationId xmlns:a16="http://schemas.microsoft.com/office/drawing/2014/main" id="{64AE3E01-A722-F143-9C63-5B4B273CF0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90214" y="1617209"/>
              <a:ext cx="1038225" cy="1004887"/>
            </a:xfrm>
            <a:prstGeom prst="ellipse">
              <a:avLst/>
            </a:prstGeom>
            <a:solidFill>
              <a:srgbClr val="9CE0F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27" name="Group 361">
              <a:extLst>
                <a:ext uri="{FF2B5EF4-FFF2-40B4-BE49-F238E27FC236}">
                  <a16:creationId xmlns:a16="http://schemas.microsoft.com/office/drawing/2014/main" id="{DC7C5F8C-F556-9A44-8B24-21BD1B11A8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37902" y="1779134"/>
              <a:ext cx="396875" cy="388937"/>
              <a:chOff x="2967" y="478"/>
              <a:chExt cx="788" cy="625"/>
            </a:xfrm>
          </p:grpSpPr>
          <p:pic>
            <p:nvPicPr>
              <p:cNvPr id="434" name="Picture 358" descr="access_point_stylized_small">
                <a:extLst>
                  <a:ext uri="{FF2B5EF4-FFF2-40B4-BE49-F238E27FC236}">
                    <a16:creationId xmlns:a16="http://schemas.microsoft.com/office/drawing/2014/main" id="{99558A3F-FEBA-1A4A-ABB7-B5DF7ECAA03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35" name="Picture 360" descr="antenna_radiation_stylized">
                <a:extLst>
                  <a:ext uri="{FF2B5EF4-FFF2-40B4-BE49-F238E27FC236}">
                    <a16:creationId xmlns:a16="http://schemas.microsoft.com/office/drawing/2014/main" id="{CE567380-1149-EF4D-9295-7FCB018D3D5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28" name="Group 356">
              <a:extLst>
                <a:ext uri="{FF2B5EF4-FFF2-40B4-BE49-F238E27FC236}">
                  <a16:creationId xmlns:a16="http://schemas.microsoft.com/office/drawing/2014/main" id="{415D2D32-9CCA-6D49-94CB-9C82938848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175977" y="2226809"/>
              <a:ext cx="282575" cy="344487"/>
              <a:chOff x="313" y="1497"/>
              <a:chExt cx="1152" cy="1014"/>
            </a:xfrm>
          </p:grpSpPr>
          <p:pic>
            <p:nvPicPr>
              <p:cNvPr id="432" name="Picture 354" descr="laptop_stylized_small">
                <a:extLst>
                  <a:ext uri="{FF2B5EF4-FFF2-40B4-BE49-F238E27FC236}">
                    <a16:creationId xmlns:a16="http://schemas.microsoft.com/office/drawing/2014/main" id="{713403ED-F466-B94C-939C-B791CAB5E1C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33" name="Picture 355" descr="antenna_stylized">
                <a:extLst>
                  <a:ext uri="{FF2B5EF4-FFF2-40B4-BE49-F238E27FC236}">
                    <a16:creationId xmlns:a16="http://schemas.microsoft.com/office/drawing/2014/main" id="{DC8233F4-1507-0B4D-BEFF-02CACEFAEBE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29" name="Group 403">
              <a:extLst>
                <a:ext uri="{FF2B5EF4-FFF2-40B4-BE49-F238E27FC236}">
                  <a16:creationId xmlns:a16="http://schemas.microsoft.com/office/drawing/2014/main" id="{B4FF0B20-F826-764C-9332-5D2A1EE783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82289" y="1891846"/>
              <a:ext cx="444500" cy="381000"/>
              <a:chOff x="2751" y="1851"/>
              <a:chExt cx="462" cy="478"/>
            </a:xfrm>
          </p:grpSpPr>
          <p:pic>
            <p:nvPicPr>
              <p:cNvPr id="430" name="Picture 364" descr="iphone_stylized_small">
                <a:extLst>
                  <a:ext uri="{FF2B5EF4-FFF2-40B4-BE49-F238E27FC236}">
                    <a16:creationId xmlns:a16="http://schemas.microsoft.com/office/drawing/2014/main" id="{C9F91536-9D8F-9F4E-B0B3-44CD959143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31" name="Picture 402" descr="antenna_radiation_stylized">
                <a:extLst>
                  <a:ext uri="{FF2B5EF4-FFF2-40B4-BE49-F238E27FC236}">
                    <a16:creationId xmlns:a16="http://schemas.microsoft.com/office/drawing/2014/main" id="{39AB3849-8279-2747-85F4-95282115D78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36" name="Group 435">
            <a:extLst>
              <a:ext uri="{FF2B5EF4-FFF2-40B4-BE49-F238E27FC236}">
                <a16:creationId xmlns:a16="http://schemas.microsoft.com/office/drawing/2014/main" id="{86A389B9-8F54-B449-959E-1BD8825EF998}"/>
              </a:ext>
            </a:extLst>
          </p:cNvPr>
          <p:cNvGrpSpPr/>
          <p:nvPr/>
        </p:nvGrpSpPr>
        <p:grpSpPr>
          <a:xfrm>
            <a:off x="5351681" y="4961119"/>
            <a:ext cx="1707651" cy="736694"/>
            <a:chOff x="3056709" y="2599509"/>
            <a:chExt cx="1707651" cy="736694"/>
          </a:xfrm>
        </p:grpSpPr>
        <p:sp>
          <p:nvSpPr>
            <p:cNvPr id="437" name="TextBox 436">
              <a:extLst>
                <a:ext uri="{FF2B5EF4-FFF2-40B4-BE49-F238E27FC236}">
                  <a16:creationId xmlns:a16="http://schemas.microsoft.com/office/drawing/2014/main" id="{466D3AC6-9251-E948-9AD7-CB6AACA87187}"/>
                </a:ext>
              </a:extLst>
            </p:cNvPr>
            <p:cNvSpPr txBox="1"/>
            <p:nvPr/>
          </p:nvSpPr>
          <p:spPr>
            <a:xfrm>
              <a:off x="3507285" y="2702843"/>
              <a:ext cx="1257075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authentication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access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438" name="Group 437">
              <a:extLst>
                <a:ext uri="{FF2B5EF4-FFF2-40B4-BE49-F238E27FC236}">
                  <a16:creationId xmlns:a16="http://schemas.microsoft.com/office/drawing/2014/main" id="{BB9A4D78-AA96-664B-A1DF-12C0C7E51781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439" name="Group 438">
                <a:extLst>
                  <a:ext uri="{FF2B5EF4-FFF2-40B4-BE49-F238E27FC236}">
                    <a16:creationId xmlns:a16="http://schemas.microsoft.com/office/drawing/2014/main" id="{001E42BB-16EB-1841-A6AE-7104294EFED8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442" name="Rectangle 441">
                  <a:extLst>
                    <a:ext uri="{FF2B5EF4-FFF2-40B4-BE49-F238E27FC236}">
                      <a16:creationId xmlns:a16="http://schemas.microsoft.com/office/drawing/2014/main" id="{692C8361-45AC-474C-B35B-D7E0F5159E56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443" name="Oval 442">
                  <a:extLst>
                    <a:ext uri="{FF2B5EF4-FFF2-40B4-BE49-F238E27FC236}">
                      <a16:creationId xmlns:a16="http://schemas.microsoft.com/office/drawing/2014/main" id="{B29686B0-DBC3-EE42-AA0B-2AF1280FEBC3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444" name="Oval 443">
                  <a:extLst>
                    <a:ext uri="{FF2B5EF4-FFF2-40B4-BE49-F238E27FC236}">
                      <a16:creationId xmlns:a16="http://schemas.microsoft.com/office/drawing/2014/main" id="{42E9F79C-2C78-1B4B-B220-27A3C1C38D32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445" name="Rectangle 444">
                  <a:extLst>
                    <a:ext uri="{FF2B5EF4-FFF2-40B4-BE49-F238E27FC236}">
                      <a16:creationId xmlns:a16="http://schemas.microsoft.com/office/drawing/2014/main" id="{3EF894B5-3205-A444-B464-FFD21DEFBE87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440" name="Can 439">
                <a:extLst>
                  <a:ext uri="{FF2B5EF4-FFF2-40B4-BE49-F238E27FC236}">
                    <a16:creationId xmlns:a16="http://schemas.microsoft.com/office/drawing/2014/main" id="{7EA9FC0D-1BE4-224A-A58E-3866A8EEABDA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441" name="Picture 440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1E10AB5F-A5FB-1A40-8C43-345A0E0AEB0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grpSp>
        <p:nvGrpSpPr>
          <p:cNvPr id="446" name="Group 445">
            <a:extLst>
              <a:ext uri="{FF2B5EF4-FFF2-40B4-BE49-F238E27FC236}">
                <a16:creationId xmlns:a16="http://schemas.microsoft.com/office/drawing/2014/main" id="{9DFC788E-C5BF-AA48-86A3-6B5F366BE7C6}"/>
              </a:ext>
            </a:extLst>
          </p:cNvPr>
          <p:cNvGrpSpPr/>
          <p:nvPr/>
        </p:nvGrpSpPr>
        <p:grpSpPr>
          <a:xfrm>
            <a:off x="1266874" y="4533900"/>
            <a:ext cx="1019126" cy="952130"/>
            <a:chOff x="7432700" y="2327293"/>
            <a:chExt cx="534987" cy="407988"/>
          </a:xfrm>
        </p:grpSpPr>
        <p:pic>
          <p:nvPicPr>
            <p:cNvPr id="447" name="Picture 1017" descr="antenna_stylized">
              <a:extLst>
                <a:ext uri="{FF2B5EF4-FFF2-40B4-BE49-F238E27FC236}">
                  <a16:creationId xmlns:a16="http://schemas.microsoft.com/office/drawing/2014/main" id="{AE542E63-9A2B-B44E-843B-0C20DA2CB5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8" name="Picture 1018" descr="laptop_keyboard">
              <a:extLst>
                <a:ext uri="{FF2B5EF4-FFF2-40B4-BE49-F238E27FC236}">
                  <a16:creationId xmlns:a16="http://schemas.microsoft.com/office/drawing/2014/main" id="{326B978D-F98F-B546-8E24-D7C5D7471D9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9" name="Freeform 1019">
              <a:extLst>
                <a:ext uri="{FF2B5EF4-FFF2-40B4-BE49-F238E27FC236}">
                  <a16:creationId xmlns:a16="http://schemas.microsoft.com/office/drawing/2014/main" id="{A637125D-826D-F840-AC90-A4DC5498F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450" name="Picture 1020" descr="screen">
              <a:extLst>
                <a:ext uri="{FF2B5EF4-FFF2-40B4-BE49-F238E27FC236}">
                  <a16:creationId xmlns:a16="http://schemas.microsoft.com/office/drawing/2014/main" id="{6F0E0D1A-2347-A74B-B5D7-5C3782D705A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" name="Freeform 1021">
              <a:extLst>
                <a:ext uri="{FF2B5EF4-FFF2-40B4-BE49-F238E27FC236}">
                  <a16:creationId xmlns:a16="http://schemas.microsoft.com/office/drawing/2014/main" id="{1EAB11A2-8CE1-5E4A-BCD5-B2E22189E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2" name="Freeform 1022">
              <a:extLst>
                <a:ext uri="{FF2B5EF4-FFF2-40B4-BE49-F238E27FC236}">
                  <a16:creationId xmlns:a16="http://schemas.microsoft.com/office/drawing/2014/main" id="{CB815F07-32FD-0C40-8AB4-1CCF80360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3" name="Freeform 1023">
              <a:extLst>
                <a:ext uri="{FF2B5EF4-FFF2-40B4-BE49-F238E27FC236}">
                  <a16:creationId xmlns:a16="http://schemas.microsoft.com/office/drawing/2014/main" id="{81A31836-51B2-EF48-A125-37A7E50C7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4" name="Freeform 1024">
              <a:extLst>
                <a:ext uri="{FF2B5EF4-FFF2-40B4-BE49-F238E27FC236}">
                  <a16:creationId xmlns:a16="http://schemas.microsoft.com/office/drawing/2014/main" id="{6A0CC77E-7C0A-9141-BB41-E76E31E62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5" name="Freeform 1025">
              <a:extLst>
                <a:ext uri="{FF2B5EF4-FFF2-40B4-BE49-F238E27FC236}">
                  <a16:creationId xmlns:a16="http://schemas.microsoft.com/office/drawing/2014/main" id="{C386F23C-8030-5847-AAE2-053FF3EEA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6" name="Freeform 1026">
              <a:extLst>
                <a:ext uri="{FF2B5EF4-FFF2-40B4-BE49-F238E27FC236}">
                  <a16:creationId xmlns:a16="http://schemas.microsoft.com/office/drawing/2014/main" id="{DFB858DE-85CF-334A-AC13-866A72F8A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57" name="Group 1027">
              <a:extLst>
                <a:ext uri="{FF2B5EF4-FFF2-40B4-BE49-F238E27FC236}">
                  <a16:creationId xmlns:a16="http://schemas.microsoft.com/office/drawing/2014/main" id="{19C35F65-1EF7-E64F-B8CF-97AD21BF95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464" name="Freeform 1028">
                <a:extLst>
                  <a:ext uri="{FF2B5EF4-FFF2-40B4-BE49-F238E27FC236}">
                    <a16:creationId xmlns:a16="http://schemas.microsoft.com/office/drawing/2014/main" id="{91EAD8C7-BA6E-6042-8AE0-053E7EA5B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5" name="Freeform 1029">
                <a:extLst>
                  <a:ext uri="{FF2B5EF4-FFF2-40B4-BE49-F238E27FC236}">
                    <a16:creationId xmlns:a16="http://schemas.microsoft.com/office/drawing/2014/main" id="{8D2D3880-4CF3-594C-89DE-1C5289324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6" name="Freeform 1030">
                <a:extLst>
                  <a:ext uri="{FF2B5EF4-FFF2-40B4-BE49-F238E27FC236}">
                    <a16:creationId xmlns:a16="http://schemas.microsoft.com/office/drawing/2014/main" id="{8D68A719-56EE-C941-9A97-C2F785930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7" name="Freeform 1031">
                <a:extLst>
                  <a:ext uri="{FF2B5EF4-FFF2-40B4-BE49-F238E27FC236}">
                    <a16:creationId xmlns:a16="http://schemas.microsoft.com/office/drawing/2014/main" id="{30F32EA2-C02E-5349-B944-0D4D9D6EC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8" name="Freeform 1032">
                <a:extLst>
                  <a:ext uri="{FF2B5EF4-FFF2-40B4-BE49-F238E27FC236}">
                    <a16:creationId xmlns:a16="http://schemas.microsoft.com/office/drawing/2014/main" id="{C34FDEAB-61FB-2D43-BDA7-1266A7400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9" name="Freeform 1033">
                <a:extLst>
                  <a:ext uri="{FF2B5EF4-FFF2-40B4-BE49-F238E27FC236}">
                    <a16:creationId xmlns:a16="http://schemas.microsoft.com/office/drawing/2014/main" id="{CDE0D39D-80F5-1040-A7A0-AE1164397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58" name="Freeform 1034">
              <a:extLst>
                <a:ext uri="{FF2B5EF4-FFF2-40B4-BE49-F238E27FC236}">
                  <a16:creationId xmlns:a16="http://schemas.microsoft.com/office/drawing/2014/main" id="{6A006EB5-142A-884B-BE28-2798675A4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9" name="Freeform 1035">
              <a:extLst>
                <a:ext uri="{FF2B5EF4-FFF2-40B4-BE49-F238E27FC236}">
                  <a16:creationId xmlns:a16="http://schemas.microsoft.com/office/drawing/2014/main" id="{AB7CD916-EAB8-D142-B916-1EBC56462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0" name="Freeform 1036">
              <a:extLst>
                <a:ext uri="{FF2B5EF4-FFF2-40B4-BE49-F238E27FC236}">
                  <a16:creationId xmlns:a16="http://schemas.microsoft.com/office/drawing/2014/main" id="{11B30E92-FE0D-6D45-805E-26ACAEB73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1" name="Freeform 1037">
              <a:extLst>
                <a:ext uri="{FF2B5EF4-FFF2-40B4-BE49-F238E27FC236}">
                  <a16:creationId xmlns:a16="http://schemas.microsoft.com/office/drawing/2014/main" id="{18BAAE0C-EED3-4F48-9D1F-CE7279D7F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2" name="Freeform 1038">
              <a:extLst>
                <a:ext uri="{FF2B5EF4-FFF2-40B4-BE49-F238E27FC236}">
                  <a16:creationId xmlns:a16="http://schemas.microsoft.com/office/drawing/2014/main" id="{4DC6716A-D0EB-2344-B5B5-34192B17C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3" name="Freeform 1039">
              <a:extLst>
                <a:ext uri="{FF2B5EF4-FFF2-40B4-BE49-F238E27FC236}">
                  <a16:creationId xmlns:a16="http://schemas.microsoft.com/office/drawing/2014/main" id="{1A91F4BB-2898-9A42-B592-E72FA4340D9D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471" name="Rectangle 4">
            <a:extLst>
              <a:ext uri="{FF2B5EF4-FFF2-40B4-BE49-F238E27FC236}">
                <a16:creationId xmlns:a16="http://schemas.microsoft.com/office/drawing/2014/main" id="{D1FEE552-BC4D-614B-8800-A433A11E62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0550" y="1557329"/>
            <a:ext cx="5977720" cy="8446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75000"/>
              <a:tabLst>
                <a:tab pos="746125" algn="l"/>
              </a:tabLst>
              <a:defRPr/>
            </a:pPr>
            <a:r>
              <a:rPr lang="en-US" sz="2800" dirty="0">
                <a:solidFill>
                  <a:srgbClr val="C00000"/>
                </a:solidFill>
              </a:rPr>
              <a:t>ISP/WiFi: no notion of global  “home”</a:t>
            </a:r>
          </a:p>
          <a:p>
            <a:pPr marL="517525" lvl="1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tabLst>
                <a:tab pos="746125" algn="l"/>
              </a:tabLst>
              <a:defRPr/>
            </a:pPr>
            <a:endParaRPr lang="en-US" sz="2400" dirty="0">
              <a:cs typeface="+mn-cs"/>
            </a:endParaRPr>
          </a:p>
          <a:p>
            <a:pPr marL="60325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tabLst>
                <a:tab pos="746125" algn="l"/>
              </a:tabLst>
              <a:defRPr/>
            </a:pPr>
            <a:endParaRPr lang="en-US" sz="2400" dirty="0">
              <a:cs typeface="+mn-cs"/>
            </a:endParaRPr>
          </a:p>
        </p:txBody>
      </p:sp>
      <p:sp>
        <p:nvSpPr>
          <p:cNvPr id="473" name="Rectangle 4">
            <a:extLst>
              <a:ext uri="{FF2B5EF4-FFF2-40B4-BE49-F238E27FC236}">
                <a16:creationId xmlns:a16="http://schemas.microsoft.com/office/drawing/2014/main" id="{8CB29973-307B-A240-945D-CD00F08223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06268" y="2009981"/>
            <a:ext cx="4424149" cy="40928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403225" indent="-342900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>
                <a:cs typeface="+mn-cs"/>
              </a:rPr>
              <a:t>credentials from ISP (e.g., username, password) stored on device or with user</a:t>
            </a:r>
          </a:p>
          <a:p>
            <a:pPr marL="403225" indent="-342900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ISPs may have national, international presence</a:t>
            </a:r>
          </a:p>
          <a:p>
            <a:pPr marL="403225" indent="-342900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>
                <a:cs typeface="+mn-cs"/>
              </a:rPr>
              <a:t>different networks: different credentials</a:t>
            </a:r>
          </a:p>
          <a:p>
            <a:pPr marL="688975" lvl="1" indent="-284163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  <a:defRPr/>
            </a:pPr>
            <a:r>
              <a:rPr lang="en-US" sz="2400" dirty="0">
                <a:cs typeface="+mn-cs"/>
              </a:rPr>
              <a:t>some exceptions (e.g., eduroam)</a:t>
            </a:r>
          </a:p>
          <a:p>
            <a:pPr marL="688975" lvl="1" indent="-284163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  <a:defRPr/>
            </a:pPr>
            <a:r>
              <a:rPr lang="en-US" sz="2400" dirty="0"/>
              <a:t>architectures exist (mobile IP) for 4G-like mobility, but not used</a:t>
            </a:r>
            <a:endParaRPr lang="en-US" sz="2400" dirty="0">
              <a:cs typeface="+mn-cs"/>
            </a:endParaRPr>
          </a:p>
          <a:p>
            <a:pPr marL="860425" lvl="1" indent="-342900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endParaRPr lang="en-US" sz="2400" dirty="0">
              <a:cs typeface="+mn-cs"/>
            </a:endParaRPr>
          </a:p>
          <a:p>
            <a:pPr marL="60325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tabLst>
                <a:tab pos="746125" algn="l"/>
              </a:tabLst>
              <a:defRPr/>
            </a:pPr>
            <a:endParaRPr lang="en-US" sz="2400" dirty="0"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585386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7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7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7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Home network, visited network: generic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61</a:t>
            </a:fld>
            <a:endParaRPr lang="en-US" dirty="0"/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F70DFD1-5292-E04F-ABD4-9003C224C6CB}"/>
              </a:ext>
            </a:extLst>
          </p:cNvPr>
          <p:cNvSpPr txBox="1"/>
          <p:nvPr/>
        </p:nvSpPr>
        <p:spPr>
          <a:xfrm>
            <a:off x="3660514" y="3733288"/>
            <a:ext cx="1116933" cy="2333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100" dirty="0"/>
              <a:t>Home gateway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8F1AECB1-AC73-5545-BF06-CD7027918FB7}"/>
              </a:ext>
            </a:extLst>
          </p:cNvPr>
          <p:cNvSpPr txBox="1"/>
          <p:nvPr/>
        </p:nvSpPr>
        <p:spPr>
          <a:xfrm>
            <a:off x="1408671" y="1482923"/>
            <a:ext cx="1964723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011199"/>
                </a:solidFill>
              </a:rPr>
              <a:t>Home Network</a:t>
            </a:r>
          </a:p>
          <a:p>
            <a:pPr marL="171450" lvl="1"/>
            <a:r>
              <a:rPr lang="en-US" sz="1400" dirty="0"/>
              <a:t>e.g.,: 128.119/16</a:t>
            </a:r>
          </a:p>
        </p:txBody>
      </p:sp>
      <p:sp>
        <p:nvSpPr>
          <p:cNvPr id="159" name="Freeform 158">
            <a:extLst>
              <a:ext uri="{FF2B5EF4-FFF2-40B4-BE49-F238E27FC236}">
                <a16:creationId xmlns:a16="http://schemas.microsoft.com/office/drawing/2014/main" id="{CE1AE319-CAF1-F04D-A7C1-6AA22CFA9008}"/>
              </a:ext>
            </a:extLst>
          </p:cNvPr>
          <p:cNvSpPr/>
          <p:nvPr/>
        </p:nvSpPr>
        <p:spPr>
          <a:xfrm>
            <a:off x="2733837" y="1585690"/>
            <a:ext cx="2536501" cy="2518288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  <a:gd name="connsiteX0" fmla="*/ 910971 w 2491918"/>
              <a:gd name="connsiteY0" fmla="*/ 57599 h 2518288"/>
              <a:gd name="connsiteX1" fmla="*/ 459082 w 2491918"/>
              <a:gd name="connsiteY1" fmla="*/ 200298 h 2518288"/>
              <a:gd name="connsiteX2" fmla="*/ 154652 w 2491918"/>
              <a:gd name="connsiteY2" fmla="*/ 647420 h 2518288"/>
              <a:gd name="connsiteX3" fmla="*/ 7194 w 2491918"/>
              <a:gd name="connsiteY3" fmla="*/ 1151621 h 2518288"/>
              <a:gd name="connsiteX4" fmla="*/ 50004 w 2491918"/>
              <a:gd name="connsiteY4" fmla="*/ 1679605 h 2518288"/>
              <a:gd name="connsiteX5" fmla="*/ 283084 w 2491918"/>
              <a:gd name="connsiteY5" fmla="*/ 2236129 h 2518288"/>
              <a:gd name="connsiteX6" fmla="*/ 929997 w 2491918"/>
              <a:gd name="connsiteY6" fmla="*/ 2502500 h 2518288"/>
              <a:gd name="connsiteX7" fmla="*/ 1434210 w 2491918"/>
              <a:gd name="connsiteY7" fmla="*/ 2483473 h 2518288"/>
              <a:gd name="connsiteX8" fmla="*/ 1919395 w 2491918"/>
              <a:gd name="connsiteY8" fmla="*/ 2450177 h 2518288"/>
              <a:gd name="connsiteX9" fmla="*/ 2380797 w 2491918"/>
              <a:gd name="connsiteY9" fmla="*/ 1831817 h 2518288"/>
              <a:gd name="connsiteX10" fmla="*/ 2471174 w 2491918"/>
              <a:gd name="connsiteY10" fmla="*/ 1246753 h 2518288"/>
              <a:gd name="connsiteX11" fmla="*/ 2452444 w 2491918"/>
              <a:gd name="connsiteY11" fmla="*/ 688289 h 2518288"/>
              <a:gd name="connsiteX12" fmla="*/ 2066853 w 2491918"/>
              <a:gd name="connsiteY12" fmla="*/ 371536 h 2518288"/>
              <a:gd name="connsiteX13" fmla="*/ 1838531 w 2491918"/>
              <a:gd name="connsiteY13" fmla="*/ 86139 h 2518288"/>
              <a:gd name="connsiteX14" fmla="*/ 1258211 w 2491918"/>
              <a:gd name="connsiteY14" fmla="*/ 520 h 2518288"/>
              <a:gd name="connsiteX15" fmla="*/ 910971 w 2491918"/>
              <a:gd name="connsiteY15" fmla="*/ 57599 h 2518288"/>
              <a:gd name="connsiteX0" fmla="*/ 910971 w 2518269"/>
              <a:gd name="connsiteY0" fmla="*/ 57599 h 2518288"/>
              <a:gd name="connsiteX1" fmla="*/ 459082 w 2518269"/>
              <a:gd name="connsiteY1" fmla="*/ 200298 h 2518288"/>
              <a:gd name="connsiteX2" fmla="*/ 154652 w 2518269"/>
              <a:gd name="connsiteY2" fmla="*/ 647420 h 2518288"/>
              <a:gd name="connsiteX3" fmla="*/ 7194 w 2518269"/>
              <a:gd name="connsiteY3" fmla="*/ 1151621 h 2518288"/>
              <a:gd name="connsiteX4" fmla="*/ 50004 w 2518269"/>
              <a:gd name="connsiteY4" fmla="*/ 1679605 h 2518288"/>
              <a:gd name="connsiteX5" fmla="*/ 283084 w 2518269"/>
              <a:gd name="connsiteY5" fmla="*/ 2236129 h 2518288"/>
              <a:gd name="connsiteX6" fmla="*/ 929997 w 2518269"/>
              <a:gd name="connsiteY6" fmla="*/ 2502500 h 2518288"/>
              <a:gd name="connsiteX7" fmla="*/ 1434210 w 2518269"/>
              <a:gd name="connsiteY7" fmla="*/ 2483473 h 2518288"/>
              <a:gd name="connsiteX8" fmla="*/ 1919395 w 2518269"/>
              <a:gd name="connsiteY8" fmla="*/ 2450177 h 2518288"/>
              <a:gd name="connsiteX9" fmla="*/ 2380797 w 2518269"/>
              <a:gd name="connsiteY9" fmla="*/ 1831817 h 2518288"/>
              <a:gd name="connsiteX10" fmla="*/ 2471174 w 2518269"/>
              <a:gd name="connsiteY10" fmla="*/ 1246753 h 2518288"/>
              <a:gd name="connsiteX11" fmla="*/ 2452444 w 2518269"/>
              <a:gd name="connsiteY11" fmla="*/ 688289 h 2518288"/>
              <a:gd name="connsiteX12" fmla="*/ 2066853 w 2518269"/>
              <a:gd name="connsiteY12" fmla="*/ 371536 h 2518288"/>
              <a:gd name="connsiteX13" fmla="*/ 1838531 w 2518269"/>
              <a:gd name="connsiteY13" fmla="*/ 86139 h 2518288"/>
              <a:gd name="connsiteX14" fmla="*/ 1258211 w 2518269"/>
              <a:gd name="connsiteY14" fmla="*/ 520 h 2518288"/>
              <a:gd name="connsiteX15" fmla="*/ 910971 w 2518269"/>
              <a:gd name="connsiteY15" fmla="*/ 57599 h 2518288"/>
              <a:gd name="connsiteX0" fmla="*/ 910971 w 2536501"/>
              <a:gd name="connsiteY0" fmla="*/ 57599 h 2518288"/>
              <a:gd name="connsiteX1" fmla="*/ 459082 w 2536501"/>
              <a:gd name="connsiteY1" fmla="*/ 200298 h 2518288"/>
              <a:gd name="connsiteX2" fmla="*/ 154652 w 2536501"/>
              <a:gd name="connsiteY2" fmla="*/ 647420 h 2518288"/>
              <a:gd name="connsiteX3" fmla="*/ 7194 w 2536501"/>
              <a:gd name="connsiteY3" fmla="*/ 1151621 h 2518288"/>
              <a:gd name="connsiteX4" fmla="*/ 50004 w 2536501"/>
              <a:gd name="connsiteY4" fmla="*/ 1679605 h 2518288"/>
              <a:gd name="connsiteX5" fmla="*/ 283084 w 2536501"/>
              <a:gd name="connsiteY5" fmla="*/ 2236129 h 2518288"/>
              <a:gd name="connsiteX6" fmla="*/ 929997 w 2536501"/>
              <a:gd name="connsiteY6" fmla="*/ 2502500 h 2518288"/>
              <a:gd name="connsiteX7" fmla="*/ 1434210 w 2536501"/>
              <a:gd name="connsiteY7" fmla="*/ 2483473 h 2518288"/>
              <a:gd name="connsiteX8" fmla="*/ 1919395 w 2536501"/>
              <a:gd name="connsiteY8" fmla="*/ 2450177 h 2518288"/>
              <a:gd name="connsiteX9" fmla="*/ 2380797 w 2536501"/>
              <a:gd name="connsiteY9" fmla="*/ 1831817 h 2518288"/>
              <a:gd name="connsiteX10" fmla="*/ 2532819 w 2536501"/>
              <a:gd name="connsiteY10" fmla="*/ 1394709 h 2518288"/>
              <a:gd name="connsiteX11" fmla="*/ 2452444 w 2536501"/>
              <a:gd name="connsiteY11" fmla="*/ 688289 h 2518288"/>
              <a:gd name="connsiteX12" fmla="*/ 2066853 w 2536501"/>
              <a:gd name="connsiteY12" fmla="*/ 371536 h 2518288"/>
              <a:gd name="connsiteX13" fmla="*/ 1838531 w 2536501"/>
              <a:gd name="connsiteY13" fmla="*/ 86139 h 2518288"/>
              <a:gd name="connsiteX14" fmla="*/ 1258211 w 2536501"/>
              <a:gd name="connsiteY14" fmla="*/ 520 h 2518288"/>
              <a:gd name="connsiteX15" fmla="*/ 910971 w 2536501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36501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78560" y="2007728"/>
                  <a:pt x="2380797" y="1831817"/>
                </a:cubicBezTo>
                <a:cubicBezTo>
                  <a:pt x="2483034" y="1655906"/>
                  <a:pt x="2520878" y="1585297"/>
                  <a:pt x="2532819" y="1394709"/>
                </a:cubicBezTo>
                <a:cubicBezTo>
                  <a:pt x="2544760" y="1204121"/>
                  <a:pt x="2530105" y="858818"/>
                  <a:pt x="2452444" y="688289"/>
                </a:cubicBezTo>
                <a:cubicBezTo>
                  <a:pt x="2374783" y="517760"/>
                  <a:pt x="2169172" y="471894"/>
                  <a:pt x="2066853" y="371536"/>
                </a:cubicBezTo>
                <a:cubicBezTo>
                  <a:pt x="1964534" y="271178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0" name="Freeform 159">
            <a:extLst>
              <a:ext uri="{FF2B5EF4-FFF2-40B4-BE49-F238E27FC236}">
                <a16:creationId xmlns:a16="http://schemas.microsoft.com/office/drawing/2014/main" id="{D4BA4872-27CD-6A48-92F2-E847FD1CC8C7}"/>
              </a:ext>
            </a:extLst>
          </p:cNvPr>
          <p:cNvSpPr/>
          <p:nvPr/>
        </p:nvSpPr>
        <p:spPr>
          <a:xfrm>
            <a:off x="6426611" y="1551322"/>
            <a:ext cx="2479694" cy="2518288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479694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88834" y="2032388"/>
                  <a:pt x="2380797" y="1831817"/>
                </a:cubicBezTo>
                <a:cubicBezTo>
                  <a:pt x="2472760" y="1631246"/>
                  <a:pt x="2494165" y="1439396"/>
                  <a:pt x="2471174" y="1246753"/>
                </a:cubicBezTo>
                <a:cubicBezTo>
                  <a:pt x="2448183" y="1054110"/>
                  <a:pt x="2310239" y="821828"/>
                  <a:pt x="2242852" y="675959"/>
                </a:cubicBezTo>
                <a:cubicBezTo>
                  <a:pt x="2175465" y="530090"/>
                  <a:pt x="2134240" y="469839"/>
                  <a:pt x="2066853" y="371536"/>
                </a:cubicBezTo>
                <a:cubicBezTo>
                  <a:pt x="1999466" y="273233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1" name="Freeform 160">
            <a:extLst>
              <a:ext uri="{FF2B5EF4-FFF2-40B4-BE49-F238E27FC236}">
                <a16:creationId xmlns:a16="http://schemas.microsoft.com/office/drawing/2014/main" id="{4BAF0F74-7C28-714E-9F17-A7173A0A4695}"/>
              </a:ext>
            </a:extLst>
          </p:cNvPr>
          <p:cNvSpPr/>
          <p:nvPr/>
        </p:nvSpPr>
        <p:spPr>
          <a:xfrm flipV="1">
            <a:off x="4827446" y="4937117"/>
            <a:ext cx="2158078" cy="1107763"/>
          </a:xfrm>
          <a:custGeom>
            <a:avLst/>
            <a:gdLst>
              <a:gd name="connsiteX0" fmla="*/ 793763 w 1763990"/>
              <a:gd name="connsiteY0" fmla="*/ 21490 h 1007767"/>
              <a:gd name="connsiteX1" fmla="*/ 343771 w 1763990"/>
              <a:gd name="connsiteY1" fmla="*/ 101492 h 1007767"/>
              <a:gd name="connsiteX2" fmla="*/ 133775 w 1763990"/>
              <a:gd name="connsiteY2" fmla="*/ 356499 h 1007767"/>
              <a:gd name="connsiteX3" fmla="*/ 3777 w 1763990"/>
              <a:gd name="connsiteY3" fmla="*/ 616506 h 1007767"/>
              <a:gd name="connsiteX4" fmla="*/ 278772 w 1763990"/>
              <a:gd name="connsiteY4" fmla="*/ 951515 h 1007767"/>
              <a:gd name="connsiteX5" fmla="*/ 868762 w 1763990"/>
              <a:gd name="connsiteY5" fmla="*/ 1006517 h 1007767"/>
              <a:gd name="connsiteX6" fmla="*/ 1228755 w 1763990"/>
              <a:gd name="connsiteY6" fmla="*/ 941515 h 1007767"/>
              <a:gd name="connsiteX7" fmla="*/ 1688747 w 1763990"/>
              <a:gd name="connsiteY7" fmla="*/ 916514 h 1007767"/>
              <a:gd name="connsiteX8" fmla="*/ 1743746 w 1763990"/>
              <a:gd name="connsiteY8" fmla="*/ 556504 h 1007767"/>
              <a:gd name="connsiteX9" fmla="*/ 1483750 w 1763990"/>
              <a:gd name="connsiteY9" fmla="*/ 156493 h 1007767"/>
              <a:gd name="connsiteX10" fmla="*/ 1013759 w 1763990"/>
              <a:gd name="connsiteY10" fmla="*/ 11489 h 1007767"/>
              <a:gd name="connsiteX11" fmla="*/ 793763 w 1763990"/>
              <a:gd name="connsiteY11" fmla="*/ 21490 h 1007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63990" h="1007767">
                <a:moveTo>
                  <a:pt x="793763" y="21490"/>
                </a:moveTo>
                <a:cubicBezTo>
                  <a:pt x="682098" y="36490"/>
                  <a:pt x="453769" y="45657"/>
                  <a:pt x="343771" y="101492"/>
                </a:cubicBezTo>
                <a:cubicBezTo>
                  <a:pt x="233773" y="157327"/>
                  <a:pt x="190441" y="270663"/>
                  <a:pt x="133775" y="356499"/>
                </a:cubicBezTo>
                <a:cubicBezTo>
                  <a:pt x="77109" y="442335"/>
                  <a:pt x="-20389" y="517337"/>
                  <a:pt x="3777" y="616506"/>
                </a:cubicBezTo>
                <a:cubicBezTo>
                  <a:pt x="27943" y="715675"/>
                  <a:pt x="134608" y="886513"/>
                  <a:pt x="278772" y="951515"/>
                </a:cubicBezTo>
                <a:cubicBezTo>
                  <a:pt x="422936" y="1016517"/>
                  <a:pt x="710432" y="1008184"/>
                  <a:pt x="868762" y="1006517"/>
                </a:cubicBezTo>
                <a:cubicBezTo>
                  <a:pt x="1027092" y="1004850"/>
                  <a:pt x="1092091" y="956516"/>
                  <a:pt x="1228755" y="941515"/>
                </a:cubicBezTo>
                <a:cubicBezTo>
                  <a:pt x="1365419" y="926515"/>
                  <a:pt x="1602915" y="980683"/>
                  <a:pt x="1688747" y="916514"/>
                </a:cubicBezTo>
                <a:cubicBezTo>
                  <a:pt x="1774579" y="852346"/>
                  <a:pt x="1777912" y="683174"/>
                  <a:pt x="1743746" y="556504"/>
                </a:cubicBezTo>
                <a:cubicBezTo>
                  <a:pt x="1709580" y="429834"/>
                  <a:pt x="1605415" y="247329"/>
                  <a:pt x="1483750" y="156493"/>
                </a:cubicBezTo>
                <a:cubicBezTo>
                  <a:pt x="1362086" y="65657"/>
                  <a:pt x="1130423" y="35656"/>
                  <a:pt x="1013759" y="11489"/>
                </a:cubicBezTo>
                <a:cubicBezTo>
                  <a:pt x="897095" y="-12678"/>
                  <a:pt x="905428" y="6490"/>
                  <a:pt x="793763" y="21490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978A59A7-415E-8746-9309-E43A975E14D2}"/>
              </a:ext>
            </a:extLst>
          </p:cNvPr>
          <p:cNvSpPr txBox="1"/>
          <p:nvPr/>
        </p:nvSpPr>
        <p:spPr>
          <a:xfrm>
            <a:off x="4105942" y="3487225"/>
            <a:ext cx="1116933" cy="6136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Home network  gateway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FA7B3FC8-0B6A-9749-A0D8-9F70F6C35488}"/>
              </a:ext>
            </a:extLst>
          </p:cNvPr>
          <p:cNvGrpSpPr/>
          <p:nvPr/>
        </p:nvGrpSpPr>
        <p:grpSpPr>
          <a:xfrm>
            <a:off x="3119550" y="1445494"/>
            <a:ext cx="1744394" cy="1538322"/>
            <a:chOff x="3119550" y="1445494"/>
            <a:chExt cx="1744394" cy="1538322"/>
          </a:xfrm>
        </p:grpSpPr>
        <p:pic>
          <p:nvPicPr>
            <p:cNvPr id="163" name="Picture 162" descr="mobile_or_tablet.png">
              <a:extLst>
                <a:ext uri="{FF2B5EF4-FFF2-40B4-BE49-F238E27FC236}">
                  <a16:creationId xmlns:a16="http://schemas.microsoft.com/office/drawing/2014/main" id="{0983C312-0633-C441-9BC1-232D90C703C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3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32310" y="1445494"/>
              <a:ext cx="567057" cy="933976"/>
            </a:xfrm>
            <a:prstGeom prst="rect">
              <a:avLst/>
            </a:prstGeom>
          </p:spPr>
        </p:pic>
        <p:sp>
          <p:nvSpPr>
            <p:cNvPr id="184" name="TextBox 183">
              <a:extLst>
                <a:ext uri="{FF2B5EF4-FFF2-40B4-BE49-F238E27FC236}">
                  <a16:creationId xmlns:a16="http://schemas.microsoft.com/office/drawing/2014/main" id="{4E40565C-0C6E-BA49-8851-CCDC0BEC0BE1}"/>
                </a:ext>
              </a:extLst>
            </p:cNvPr>
            <p:cNvSpPr txBox="1"/>
            <p:nvPr/>
          </p:nvSpPr>
          <p:spPr>
            <a:xfrm>
              <a:off x="3119550" y="2334407"/>
              <a:ext cx="1744394" cy="6494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200" dirty="0"/>
                <a:t>Permanent IP: </a:t>
              </a:r>
            </a:p>
            <a:p>
              <a:pPr>
                <a:lnSpc>
                  <a:spcPct val="80000"/>
                </a:lnSpc>
              </a:pPr>
              <a:r>
                <a:rPr lang="en-US" sz="1200" dirty="0"/>
                <a:t>   </a:t>
              </a:r>
              <a:r>
                <a:rPr lang="en-US" sz="1000" dirty="0"/>
                <a:t>128.119.40.186</a:t>
              </a:r>
            </a:p>
            <a:p>
              <a:pPr>
                <a:lnSpc>
                  <a:spcPct val="80000"/>
                </a:lnSpc>
              </a:pPr>
              <a:r>
                <a:rPr lang="en-US" sz="1100" dirty="0"/>
                <a:t>IMSI</a:t>
              </a:r>
            </a:p>
            <a:p>
              <a:pPr>
                <a:lnSpc>
                  <a:spcPct val="80000"/>
                </a:lnSpc>
              </a:pPr>
              <a:r>
                <a:rPr lang="is-IS" sz="1000"/>
                <a:t>    78:4f:43:98:d9:27</a:t>
              </a:r>
              <a:endParaRPr lang="en-US" sz="1000" dirty="0"/>
            </a:p>
          </p:txBody>
        </p:sp>
      </p:grpSp>
      <p:sp>
        <p:nvSpPr>
          <p:cNvPr id="204" name="TextBox 203">
            <a:extLst>
              <a:ext uri="{FF2B5EF4-FFF2-40B4-BE49-F238E27FC236}">
                <a16:creationId xmlns:a16="http://schemas.microsoft.com/office/drawing/2014/main" id="{12AF797B-48A3-0045-B50E-60F89C271506}"/>
              </a:ext>
            </a:extLst>
          </p:cNvPr>
          <p:cNvSpPr txBox="1"/>
          <p:nvPr/>
        </p:nvSpPr>
        <p:spPr>
          <a:xfrm>
            <a:off x="7390058" y="3336525"/>
            <a:ext cx="1116933" cy="6136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Visited network  gateway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9CDF00C-B973-CD46-A2F1-A918C98F0A5A}"/>
              </a:ext>
            </a:extLst>
          </p:cNvPr>
          <p:cNvGrpSpPr/>
          <p:nvPr/>
        </p:nvGrpSpPr>
        <p:grpSpPr>
          <a:xfrm>
            <a:off x="6620214" y="1514301"/>
            <a:ext cx="1744394" cy="1534683"/>
            <a:chOff x="6620214" y="1514301"/>
            <a:chExt cx="1744394" cy="1534683"/>
          </a:xfrm>
        </p:grpSpPr>
        <p:sp>
          <p:nvSpPr>
            <p:cNvPr id="203" name="TextBox 202">
              <a:extLst>
                <a:ext uri="{FF2B5EF4-FFF2-40B4-BE49-F238E27FC236}">
                  <a16:creationId xmlns:a16="http://schemas.microsoft.com/office/drawing/2014/main" id="{73CE81A0-82DC-454A-BDC0-50B138BBC28F}"/>
                </a:ext>
              </a:extLst>
            </p:cNvPr>
            <p:cNvSpPr txBox="1"/>
            <p:nvPr/>
          </p:nvSpPr>
          <p:spPr>
            <a:xfrm>
              <a:off x="6620214" y="2399575"/>
              <a:ext cx="1744394" cy="6494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200" dirty="0"/>
                <a:t>NAT IP: </a:t>
              </a:r>
            </a:p>
            <a:p>
              <a:pPr>
                <a:lnSpc>
                  <a:spcPct val="80000"/>
                </a:lnSpc>
              </a:pPr>
              <a:r>
                <a:rPr lang="en-US" sz="1200" dirty="0"/>
                <a:t>   </a:t>
              </a:r>
              <a:r>
                <a:rPr lang="en-US" sz="1000" dirty="0"/>
                <a:t>10.0.0.99</a:t>
              </a:r>
            </a:p>
            <a:p>
              <a:pPr>
                <a:lnSpc>
                  <a:spcPct val="80000"/>
                </a:lnSpc>
              </a:pPr>
              <a:r>
                <a:rPr lang="en-US" sz="1100" dirty="0"/>
                <a:t>IMSI</a:t>
              </a:r>
            </a:p>
            <a:p>
              <a:pPr>
                <a:lnSpc>
                  <a:spcPct val="80000"/>
                </a:lnSpc>
              </a:pPr>
              <a:r>
                <a:rPr lang="is-IS" sz="1000"/>
                <a:t>    78:4f:43:98:d9:27</a:t>
              </a:r>
              <a:endParaRPr lang="en-US" sz="800" dirty="0"/>
            </a:p>
          </p:txBody>
        </p:sp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018A4EF1-315F-A74F-89C7-B5A0A4AF1AC0}"/>
                </a:ext>
              </a:extLst>
            </p:cNvPr>
            <p:cNvGrpSpPr/>
            <p:nvPr/>
          </p:nvGrpSpPr>
          <p:grpSpPr>
            <a:xfrm>
              <a:off x="6743781" y="1514301"/>
              <a:ext cx="567057" cy="933976"/>
              <a:chOff x="3533208" y="1227996"/>
              <a:chExt cx="567057" cy="933976"/>
            </a:xfrm>
          </p:grpSpPr>
          <p:pic>
            <p:nvPicPr>
              <p:cNvPr id="214" name="Picture 213" descr="mobile_or_tablet.png">
                <a:extLst>
                  <a:ext uri="{FF2B5EF4-FFF2-40B4-BE49-F238E27FC236}">
                    <a16:creationId xmlns:a16="http://schemas.microsoft.com/office/drawing/2014/main" id="{03ED3F89-0F9E-A74D-ACF1-BAB5B755E51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533208" y="1227996"/>
                <a:ext cx="567057" cy="933976"/>
              </a:xfrm>
              <a:prstGeom prst="rect">
                <a:avLst/>
              </a:prstGeom>
            </p:spPr>
          </p:pic>
          <p:sp>
            <p:nvSpPr>
              <p:cNvPr id="215" name="Rectangle 214">
                <a:extLst>
                  <a:ext uri="{FF2B5EF4-FFF2-40B4-BE49-F238E27FC236}">
                    <a16:creationId xmlns:a16="http://schemas.microsoft.com/office/drawing/2014/main" id="{F71FDAE2-C7E1-9F48-91C0-5E0A83B0E248}"/>
                  </a:ext>
                </a:extLst>
              </p:cNvPr>
              <p:cNvSpPr/>
              <p:nvPr/>
            </p:nvSpPr>
            <p:spPr>
              <a:xfrm>
                <a:off x="3688667" y="1588335"/>
                <a:ext cx="243304" cy="420055"/>
              </a:xfrm>
              <a:prstGeom prst="rect">
                <a:avLst/>
              </a:prstGeom>
              <a:gradFill flip="none" rotWithShape="1">
                <a:gsLst>
                  <a:gs pos="2000">
                    <a:srgbClr val="107AA7"/>
                  </a:gs>
                  <a:gs pos="100000">
                    <a:srgbClr val="107AA7"/>
                  </a:gs>
                  <a:gs pos="50000">
                    <a:schemeClr val="accent1">
                      <a:lumMod val="20000"/>
                      <a:lumOff val="80000"/>
                    </a:schemeClr>
                  </a:gs>
                </a:gsLst>
                <a:lin ang="16200000" scaled="0"/>
                <a:tileRect/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795F7859-BDC9-DC4E-BA29-53AF378B5C8D}"/>
              </a:ext>
            </a:extLst>
          </p:cNvPr>
          <p:cNvCxnSpPr/>
          <p:nvPr/>
        </p:nvCxnSpPr>
        <p:spPr>
          <a:xfrm>
            <a:off x="4670288" y="3383755"/>
            <a:ext cx="600050" cy="443834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8" name="Straight Connector 217">
            <a:extLst>
              <a:ext uri="{FF2B5EF4-FFF2-40B4-BE49-F238E27FC236}">
                <a16:creationId xmlns:a16="http://schemas.microsoft.com/office/drawing/2014/main" id="{68D2FA7F-063A-B34C-B51E-65628685AA38}"/>
              </a:ext>
            </a:extLst>
          </p:cNvPr>
          <p:cNvCxnSpPr/>
          <p:nvPr/>
        </p:nvCxnSpPr>
        <p:spPr>
          <a:xfrm flipV="1">
            <a:off x="6263924" y="3591828"/>
            <a:ext cx="558664" cy="333694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7349B58B-970F-5C45-8801-AB49FC8075A1}"/>
              </a:ext>
            </a:extLst>
          </p:cNvPr>
          <p:cNvCxnSpPr/>
          <p:nvPr/>
        </p:nvCxnSpPr>
        <p:spPr>
          <a:xfrm flipV="1">
            <a:off x="5826528" y="4505143"/>
            <a:ext cx="0" cy="4409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20" name="Group 219">
            <a:extLst>
              <a:ext uri="{FF2B5EF4-FFF2-40B4-BE49-F238E27FC236}">
                <a16:creationId xmlns:a16="http://schemas.microsoft.com/office/drawing/2014/main" id="{12F0095C-8851-C142-8839-A58A9D5A0AF4}"/>
              </a:ext>
            </a:extLst>
          </p:cNvPr>
          <p:cNvGrpSpPr/>
          <p:nvPr/>
        </p:nvGrpSpPr>
        <p:grpSpPr>
          <a:xfrm>
            <a:off x="4943128" y="3697579"/>
            <a:ext cx="1763990" cy="1007767"/>
            <a:chOff x="2611175" y="5012905"/>
            <a:chExt cx="1763990" cy="1007767"/>
          </a:xfrm>
        </p:grpSpPr>
        <p:sp>
          <p:nvSpPr>
            <p:cNvPr id="221" name="Rectangle 220">
              <a:extLst>
                <a:ext uri="{FF2B5EF4-FFF2-40B4-BE49-F238E27FC236}">
                  <a16:creationId xmlns:a16="http://schemas.microsoft.com/office/drawing/2014/main" id="{B193D7C1-5727-1F41-BCE2-FCDF5888BFAD}"/>
                </a:ext>
              </a:extLst>
            </p:cNvPr>
            <p:cNvSpPr/>
            <p:nvPr/>
          </p:nvSpPr>
          <p:spPr>
            <a:xfrm>
              <a:off x="3161857" y="5183726"/>
              <a:ext cx="733868" cy="333063"/>
            </a:xfrm>
            <a:prstGeom prst="rect">
              <a:avLst/>
            </a:prstGeom>
            <a:solidFill>
              <a:srgbClr val="E0EAF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22" name="Straight Connector 221">
              <a:extLst>
                <a:ext uri="{FF2B5EF4-FFF2-40B4-BE49-F238E27FC236}">
                  <a16:creationId xmlns:a16="http://schemas.microsoft.com/office/drawing/2014/main" id="{D5D35F89-5A2F-1342-9878-315FF6E12493}"/>
                </a:ext>
              </a:extLst>
            </p:cNvPr>
            <p:cNvCxnSpPr/>
            <p:nvPr/>
          </p:nvCxnSpPr>
          <p:spPr>
            <a:xfrm>
              <a:off x="3462434" y="5820469"/>
              <a:ext cx="0" cy="189913"/>
            </a:xfrm>
            <a:prstGeom prst="line">
              <a:avLst/>
            </a:prstGeom>
            <a:ln w="1587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23" name="Freeform 222">
              <a:extLst>
                <a:ext uri="{FF2B5EF4-FFF2-40B4-BE49-F238E27FC236}">
                  <a16:creationId xmlns:a16="http://schemas.microsoft.com/office/drawing/2014/main" id="{5DF4CA8F-4DAA-2840-B866-7A79200D52E2}"/>
                </a:ext>
              </a:extLst>
            </p:cNvPr>
            <p:cNvSpPr/>
            <p:nvPr/>
          </p:nvSpPr>
          <p:spPr>
            <a:xfrm>
              <a:off x="2611175" y="5012905"/>
              <a:ext cx="1763990" cy="1007767"/>
            </a:xfrm>
            <a:custGeom>
              <a:avLst/>
              <a:gdLst>
                <a:gd name="connsiteX0" fmla="*/ 793763 w 1763990"/>
                <a:gd name="connsiteY0" fmla="*/ 21490 h 1007767"/>
                <a:gd name="connsiteX1" fmla="*/ 343771 w 1763990"/>
                <a:gd name="connsiteY1" fmla="*/ 101492 h 1007767"/>
                <a:gd name="connsiteX2" fmla="*/ 133775 w 1763990"/>
                <a:gd name="connsiteY2" fmla="*/ 356499 h 1007767"/>
                <a:gd name="connsiteX3" fmla="*/ 3777 w 1763990"/>
                <a:gd name="connsiteY3" fmla="*/ 616506 h 1007767"/>
                <a:gd name="connsiteX4" fmla="*/ 278772 w 1763990"/>
                <a:gd name="connsiteY4" fmla="*/ 951515 h 1007767"/>
                <a:gd name="connsiteX5" fmla="*/ 868762 w 1763990"/>
                <a:gd name="connsiteY5" fmla="*/ 1006517 h 1007767"/>
                <a:gd name="connsiteX6" fmla="*/ 1228755 w 1763990"/>
                <a:gd name="connsiteY6" fmla="*/ 941515 h 1007767"/>
                <a:gd name="connsiteX7" fmla="*/ 1688747 w 1763990"/>
                <a:gd name="connsiteY7" fmla="*/ 916514 h 1007767"/>
                <a:gd name="connsiteX8" fmla="*/ 1743746 w 1763990"/>
                <a:gd name="connsiteY8" fmla="*/ 556504 h 1007767"/>
                <a:gd name="connsiteX9" fmla="*/ 1483750 w 1763990"/>
                <a:gd name="connsiteY9" fmla="*/ 156493 h 1007767"/>
                <a:gd name="connsiteX10" fmla="*/ 1013759 w 1763990"/>
                <a:gd name="connsiteY10" fmla="*/ 11489 h 1007767"/>
                <a:gd name="connsiteX11" fmla="*/ 793763 w 1763990"/>
                <a:gd name="connsiteY11" fmla="*/ 21490 h 1007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3990" h="1007767">
                  <a:moveTo>
                    <a:pt x="793763" y="21490"/>
                  </a:moveTo>
                  <a:cubicBezTo>
                    <a:pt x="682098" y="36490"/>
                    <a:pt x="453769" y="45657"/>
                    <a:pt x="343771" y="101492"/>
                  </a:cubicBezTo>
                  <a:cubicBezTo>
                    <a:pt x="233773" y="157327"/>
                    <a:pt x="190441" y="270663"/>
                    <a:pt x="133775" y="356499"/>
                  </a:cubicBezTo>
                  <a:cubicBezTo>
                    <a:pt x="77109" y="442335"/>
                    <a:pt x="-20389" y="517337"/>
                    <a:pt x="3777" y="616506"/>
                  </a:cubicBezTo>
                  <a:cubicBezTo>
                    <a:pt x="27943" y="715675"/>
                    <a:pt x="134608" y="886513"/>
                    <a:pt x="278772" y="951515"/>
                  </a:cubicBezTo>
                  <a:cubicBezTo>
                    <a:pt x="422936" y="1016517"/>
                    <a:pt x="710432" y="1008184"/>
                    <a:pt x="868762" y="1006517"/>
                  </a:cubicBezTo>
                  <a:cubicBezTo>
                    <a:pt x="1027092" y="1004850"/>
                    <a:pt x="1092091" y="956516"/>
                    <a:pt x="1228755" y="941515"/>
                  </a:cubicBezTo>
                  <a:cubicBezTo>
                    <a:pt x="1365419" y="926515"/>
                    <a:pt x="1602915" y="980683"/>
                    <a:pt x="1688747" y="916514"/>
                  </a:cubicBezTo>
                  <a:cubicBezTo>
                    <a:pt x="1774579" y="852346"/>
                    <a:pt x="1777912" y="683174"/>
                    <a:pt x="1743746" y="556504"/>
                  </a:cubicBezTo>
                  <a:cubicBezTo>
                    <a:pt x="1709580" y="429834"/>
                    <a:pt x="1605415" y="247329"/>
                    <a:pt x="1483750" y="156493"/>
                  </a:cubicBezTo>
                  <a:cubicBezTo>
                    <a:pt x="1362086" y="65657"/>
                    <a:pt x="1130423" y="35656"/>
                    <a:pt x="1013759" y="11489"/>
                  </a:cubicBezTo>
                  <a:cubicBezTo>
                    <a:pt x="897095" y="-12678"/>
                    <a:pt x="905428" y="6490"/>
                    <a:pt x="793763" y="21490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4" name="TextBox 223">
              <a:extLst>
                <a:ext uri="{FF2B5EF4-FFF2-40B4-BE49-F238E27FC236}">
                  <a16:creationId xmlns:a16="http://schemas.microsoft.com/office/drawing/2014/main" id="{90FEE58C-5A52-3E4A-8F6F-B40544A31829}"/>
                </a:ext>
              </a:extLst>
            </p:cNvPr>
            <p:cNvSpPr txBox="1"/>
            <p:nvPr/>
          </p:nvSpPr>
          <p:spPr>
            <a:xfrm>
              <a:off x="2663349" y="5283327"/>
              <a:ext cx="1685932" cy="584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/>
                <a:t>public or  private Internet</a:t>
              </a:r>
            </a:p>
          </p:txBody>
        </p:sp>
      </p:grpSp>
      <p:grpSp>
        <p:nvGrpSpPr>
          <p:cNvPr id="225" name="Group 224">
            <a:extLst>
              <a:ext uri="{FF2B5EF4-FFF2-40B4-BE49-F238E27FC236}">
                <a16:creationId xmlns:a16="http://schemas.microsoft.com/office/drawing/2014/main" id="{159005BA-3A9B-D94C-86E8-8D78C618C9D6}"/>
              </a:ext>
            </a:extLst>
          </p:cNvPr>
          <p:cNvGrpSpPr/>
          <p:nvPr/>
        </p:nvGrpSpPr>
        <p:grpSpPr>
          <a:xfrm>
            <a:off x="6741352" y="3299610"/>
            <a:ext cx="763454" cy="668861"/>
            <a:chOff x="7270567" y="5238206"/>
            <a:chExt cx="763454" cy="668861"/>
          </a:xfrm>
        </p:grpSpPr>
        <p:grpSp>
          <p:nvGrpSpPr>
            <p:cNvPr id="226" name="Group 225">
              <a:extLst>
                <a:ext uri="{FF2B5EF4-FFF2-40B4-BE49-F238E27FC236}">
                  <a16:creationId xmlns:a16="http://schemas.microsoft.com/office/drawing/2014/main" id="{16932C61-B600-294D-930C-3EBBA35DB4BD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id="{E0FDDE41-69FC-0A47-B73D-5A9DDE309F1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29" name="Oval 228">
                <a:extLst>
                  <a:ext uri="{FF2B5EF4-FFF2-40B4-BE49-F238E27FC236}">
                    <a16:creationId xmlns:a16="http://schemas.microsoft.com/office/drawing/2014/main" id="{EDDCD8A5-39BE-ED43-B2CF-1A6468A0D84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30" name="Group 229">
                <a:extLst>
                  <a:ext uri="{FF2B5EF4-FFF2-40B4-BE49-F238E27FC236}">
                    <a16:creationId xmlns:a16="http://schemas.microsoft.com/office/drawing/2014/main" id="{8A98B70F-38B6-8B4F-B578-F953270D924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31" name="Freeform 230">
                  <a:extLst>
                    <a:ext uri="{FF2B5EF4-FFF2-40B4-BE49-F238E27FC236}">
                      <a16:creationId xmlns:a16="http://schemas.microsoft.com/office/drawing/2014/main" id="{BF2606B8-A9C8-D448-9277-F46152A36D9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2" name="Freeform 231">
                  <a:extLst>
                    <a:ext uri="{FF2B5EF4-FFF2-40B4-BE49-F238E27FC236}">
                      <a16:creationId xmlns:a16="http://schemas.microsoft.com/office/drawing/2014/main" id="{00E1E009-F8E2-8A40-985B-DC0615F7FF0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3" name="Freeform 232">
                  <a:extLst>
                    <a:ext uri="{FF2B5EF4-FFF2-40B4-BE49-F238E27FC236}">
                      <a16:creationId xmlns:a16="http://schemas.microsoft.com/office/drawing/2014/main" id="{9216C4F6-497A-E745-8ECC-DFCC91B4784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4" name="Freeform 233">
                  <a:extLst>
                    <a:ext uri="{FF2B5EF4-FFF2-40B4-BE49-F238E27FC236}">
                      <a16:creationId xmlns:a16="http://schemas.microsoft.com/office/drawing/2014/main" id="{D95684B5-3939-5B42-AE95-CB5DE1A2F60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27" name="TextBox 226">
              <a:extLst>
                <a:ext uri="{FF2B5EF4-FFF2-40B4-BE49-F238E27FC236}">
                  <a16:creationId xmlns:a16="http://schemas.microsoft.com/office/drawing/2014/main" id="{A1652FF5-F090-1342-B65E-DE3B2657933C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235" name="Group 234">
            <a:extLst>
              <a:ext uri="{FF2B5EF4-FFF2-40B4-BE49-F238E27FC236}">
                <a16:creationId xmlns:a16="http://schemas.microsoft.com/office/drawing/2014/main" id="{7BCB2056-63C8-3E41-B65A-131920C941C7}"/>
              </a:ext>
            </a:extLst>
          </p:cNvPr>
          <p:cNvGrpSpPr/>
          <p:nvPr/>
        </p:nvGrpSpPr>
        <p:grpSpPr>
          <a:xfrm>
            <a:off x="4162909" y="3130735"/>
            <a:ext cx="763454" cy="668861"/>
            <a:chOff x="7270567" y="5238206"/>
            <a:chExt cx="763454" cy="668861"/>
          </a:xfrm>
        </p:grpSpPr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4ECEBB3C-999F-7043-BC56-58E4CAFC6793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66E9A6B9-0497-9F40-B487-202A2AF2E2A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48" name="Oval 247">
                <a:extLst>
                  <a:ext uri="{FF2B5EF4-FFF2-40B4-BE49-F238E27FC236}">
                    <a16:creationId xmlns:a16="http://schemas.microsoft.com/office/drawing/2014/main" id="{595DFBB9-653C-224D-AFCF-DCB9149473F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E3CD00BF-5094-6D46-BCFF-0B0381166D5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58" name="Freeform 257">
                  <a:extLst>
                    <a:ext uri="{FF2B5EF4-FFF2-40B4-BE49-F238E27FC236}">
                      <a16:creationId xmlns:a16="http://schemas.microsoft.com/office/drawing/2014/main" id="{C1F95F32-4673-574D-893B-41AE234B96B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9" name="Freeform 258">
                  <a:extLst>
                    <a:ext uri="{FF2B5EF4-FFF2-40B4-BE49-F238E27FC236}">
                      <a16:creationId xmlns:a16="http://schemas.microsoft.com/office/drawing/2014/main" id="{00CA5994-17AB-2847-AC81-9D91784CA6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0" name="Freeform 259">
                  <a:extLst>
                    <a:ext uri="{FF2B5EF4-FFF2-40B4-BE49-F238E27FC236}">
                      <a16:creationId xmlns:a16="http://schemas.microsoft.com/office/drawing/2014/main" id="{95E3FA0A-EF4D-6C44-9C08-21FBBBD9A1A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Freeform 260">
                  <a:extLst>
                    <a:ext uri="{FF2B5EF4-FFF2-40B4-BE49-F238E27FC236}">
                      <a16:creationId xmlns:a16="http://schemas.microsoft.com/office/drawing/2014/main" id="{2EDC280F-5480-2643-8919-DFCF164A370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80B72EB8-9745-604F-9B77-D5C95F95D261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3CFD4EFA-D8E3-4C46-B7EC-60DE96477B69}"/>
              </a:ext>
            </a:extLst>
          </p:cNvPr>
          <p:cNvGrpSpPr/>
          <p:nvPr/>
        </p:nvGrpSpPr>
        <p:grpSpPr>
          <a:xfrm>
            <a:off x="4317096" y="2216448"/>
            <a:ext cx="1442258" cy="736694"/>
            <a:chOff x="3056709" y="2599509"/>
            <a:chExt cx="1442258" cy="736694"/>
          </a:xfrm>
        </p:grpSpPr>
        <p:sp>
          <p:nvSpPr>
            <p:cNvPr id="264" name="TextBox 263">
              <a:extLst>
                <a:ext uri="{FF2B5EF4-FFF2-40B4-BE49-F238E27FC236}">
                  <a16:creationId xmlns:a16="http://schemas.microsoft.com/office/drawing/2014/main" id="{34BBD6BC-C243-8841-ABAA-B4D0EEA720B0}"/>
                </a:ext>
              </a:extLst>
            </p:cNvPr>
            <p:cNvSpPr txBox="1"/>
            <p:nvPr/>
          </p:nvSpPr>
          <p:spPr>
            <a:xfrm>
              <a:off x="3507285" y="2702843"/>
              <a:ext cx="991682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Home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Subscriber 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87BC9230-4DF9-7F43-BFC5-44D31780BC98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266" name="Group 265">
                <a:extLst>
                  <a:ext uri="{FF2B5EF4-FFF2-40B4-BE49-F238E27FC236}">
                    <a16:creationId xmlns:a16="http://schemas.microsoft.com/office/drawing/2014/main" id="{9507022A-4852-1B41-868D-3EA8C5D5B5D3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269" name="Rectangle 268">
                  <a:extLst>
                    <a:ext uri="{FF2B5EF4-FFF2-40B4-BE49-F238E27FC236}">
                      <a16:creationId xmlns:a16="http://schemas.microsoft.com/office/drawing/2014/main" id="{2C238316-2924-184E-8E7F-5F5AD5F8A331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0" name="Oval 269">
                  <a:extLst>
                    <a:ext uri="{FF2B5EF4-FFF2-40B4-BE49-F238E27FC236}">
                      <a16:creationId xmlns:a16="http://schemas.microsoft.com/office/drawing/2014/main" id="{05421A7D-8CAB-8044-8AFD-E06EB9C406E1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1" name="Oval 270">
                  <a:extLst>
                    <a:ext uri="{FF2B5EF4-FFF2-40B4-BE49-F238E27FC236}">
                      <a16:creationId xmlns:a16="http://schemas.microsoft.com/office/drawing/2014/main" id="{9502E7AE-4866-E94A-90F5-E829E3898D85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2" name="Rectangle 271">
                  <a:extLst>
                    <a:ext uri="{FF2B5EF4-FFF2-40B4-BE49-F238E27FC236}">
                      <a16:creationId xmlns:a16="http://schemas.microsoft.com/office/drawing/2014/main" id="{6FE1BC00-7844-6A49-8B97-60B8ED441843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267" name="Can 266">
                <a:extLst>
                  <a:ext uri="{FF2B5EF4-FFF2-40B4-BE49-F238E27FC236}">
                    <a16:creationId xmlns:a16="http://schemas.microsoft.com/office/drawing/2014/main" id="{E22D9F4F-D5A2-764C-8C8A-6D3F60392BE7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68" name="Picture 267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36D1C652-5306-2A4B-ACA4-F7062F63CDC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6D111BBC-FDA4-6940-A994-E5F6484A34F4}"/>
              </a:ext>
            </a:extLst>
          </p:cNvPr>
          <p:cNvGrpSpPr/>
          <p:nvPr/>
        </p:nvGrpSpPr>
        <p:grpSpPr>
          <a:xfrm>
            <a:off x="2955342" y="3037620"/>
            <a:ext cx="1159776" cy="787410"/>
            <a:chOff x="2955342" y="3037620"/>
            <a:chExt cx="1159776" cy="787410"/>
          </a:xfrm>
        </p:grpSpPr>
        <p:sp>
          <p:nvSpPr>
            <p:cNvPr id="165" name="TextBox 164">
              <a:extLst>
                <a:ext uri="{FF2B5EF4-FFF2-40B4-BE49-F238E27FC236}">
                  <a16:creationId xmlns:a16="http://schemas.microsoft.com/office/drawing/2014/main" id="{A0C3C8AE-65E6-DB48-8707-A29207510C2A}"/>
                </a:ext>
              </a:extLst>
            </p:cNvPr>
            <p:cNvSpPr txBox="1"/>
            <p:nvPr/>
          </p:nvSpPr>
          <p:spPr>
            <a:xfrm>
              <a:off x="3180573" y="3383755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79" name="Picture 278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7329F15E-AED0-5840-9D69-61F17414509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955342" y="3037620"/>
              <a:ext cx="347811" cy="656928"/>
            </a:xfrm>
            <a:prstGeom prst="rect">
              <a:avLst/>
            </a:prstGeom>
          </p:spPr>
        </p:pic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9FFA1318-3313-9B48-A3B3-EC14FA5BC199}"/>
              </a:ext>
            </a:extLst>
          </p:cNvPr>
          <p:cNvGrpSpPr/>
          <p:nvPr/>
        </p:nvGrpSpPr>
        <p:grpSpPr>
          <a:xfrm>
            <a:off x="7865093" y="2337403"/>
            <a:ext cx="1168254" cy="712787"/>
            <a:chOff x="7865093" y="2337403"/>
            <a:chExt cx="1168254" cy="712787"/>
          </a:xfrm>
        </p:grpSpPr>
        <p:sp>
          <p:nvSpPr>
            <p:cNvPr id="187" name="TextBox 186">
              <a:extLst>
                <a:ext uri="{FF2B5EF4-FFF2-40B4-BE49-F238E27FC236}">
                  <a16:creationId xmlns:a16="http://schemas.microsoft.com/office/drawing/2014/main" id="{0FDDE4F5-CAFF-3243-9306-FE18C52FDE78}"/>
                </a:ext>
              </a:extLst>
            </p:cNvPr>
            <p:cNvSpPr txBox="1"/>
            <p:nvPr/>
          </p:nvSpPr>
          <p:spPr>
            <a:xfrm>
              <a:off x="8098802" y="2608915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85" name="Picture 284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980555A2-C73B-E84A-B14D-DB0960D042E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65093" y="2337403"/>
              <a:ext cx="347811" cy="656928"/>
            </a:xfrm>
            <a:prstGeom prst="rect">
              <a:avLst/>
            </a:prstGeom>
          </p:spPr>
        </p:pic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97EED75-423B-0940-BEC1-BFEB3508477F}"/>
              </a:ext>
            </a:extLst>
          </p:cNvPr>
          <p:cNvGrpSpPr/>
          <p:nvPr/>
        </p:nvGrpSpPr>
        <p:grpSpPr>
          <a:xfrm>
            <a:off x="5302322" y="5004486"/>
            <a:ext cx="1333256" cy="946030"/>
            <a:chOff x="5302322" y="5004486"/>
            <a:chExt cx="1333256" cy="946030"/>
          </a:xfrm>
        </p:grpSpPr>
        <p:sp>
          <p:nvSpPr>
            <p:cNvPr id="209" name="TextBox 208">
              <a:extLst>
                <a:ext uri="{FF2B5EF4-FFF2-40B4-BE49-F238E27FC236}">
                  <a16:creationId xmlns:a16="http://schemas.microsoft.com/office/drawing/2014/main" id="{EA5736E7-E32E-AA4A-892A-5862CF9E6FA4}"/>
                </a:ext>
              </a:extLst>
            </p:cNvPr>
            <p:cNvSpPr txBox="1"/>
            <p:nvPr/>
          </p:nvSpPr>
          <p:spPr>
            <a:xfrm>
              <a:off x="5302322" y="5681596"/>
              <a:ext cx="1333256" cy="2689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Correspondent</a:t>
              </a:r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2B33C32C-5265-ED42-8FC0-1A9A5E970754}"/>
                </a:ext>
              </a:extLst>
            </p:cNvPr>
            <p:cNvGrpSpPr/>
            <p:nvPr/>
          </p:nvGrpSpPr>
          <p:grpSpPr>
            <a:xfrm>
              <a:off x="5338118" y="5004486"/>
              <a:ext cx="891365" cy="796154"/>
              <a:chOff x="283029" y="4319993"/>
              <a:chExt cx="1226174" cy="1258225"/>
            </a:xfrm>
          </p:grpSpPr>
          <p:pic>
            <p:nvPicPr>
              <p:cNvPr id="286" name="Picture 180" descr="desktop_computer_stylized_medium">
                <a:extLst>
                  <a:ext uri="{FF2B5EF4-FFF2-40B4-BE49-F238E27FC236}">
                    <a16:creationId xmlns:a16="http://schemas.microsoft.com/office/drawing/2014/main" id="{E24910B7-6FE8-8F4D-BE95-1265D48B6AD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283029" y="4319993"/>
                <a:ext cx="1226174" cy="1258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90" name="Freeform 181">
                <a:extLst>
                  <a:ext uri="{FF2B5EF4-FFF2-40B4-BE49-F238E27FC236}">
                    <a16:creationId xmlns:a16="http://schemas.microsoft.com/office/drawing/2014/main" id="{2D068B8E-96FB-2E4D-99CA-203353C2197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805497" y="4440692"/>
                <a:ext cx="596213" cy="576165"/>
              </a:xfrm>
              <a:custGeom>
                <a:avLst/>
                <a:gdLst>
                  <a:gd name="T0" fmla="*/ 0 w 356"/>
                  <a:gd name="T1" fmla="*/ 0 h 368"/>
                  <a:gd name="T2" fmla="*/ 5595 w 356"/>
                  <a:gd name="T3" fmla="*/ 341 h 368"/>
                  <a:gd name="T4" fmla="*/ 6638 w 356"/>
                  <a:gd name="T5" fmla="*/ 7113 h 368"/>
                  <a:gd name="T6" fmla="*/ 1463 w 356"/>
                  <a:gd name="T7" fmla="*/ 8895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158" name="TextBox 157">
            <a:extLst>
              <a:ext uri="{FF2B5EF4-FFF2-40B4-BE49-F238E27FC236}">
                <a16:creationId xmlns:a16="http://schemas.microsoft.com/office/drawing/2014/main" id="{9BDBC390-BAD0-5A42-B7A6-4075B2606878}"/>
              </a:ext>
            </a:extLst>
          </p:cNvPr>
          <p:cNvSpPr txBox="1"/>
          <p:nvPr/>
        </p:nvSpPr>
        <p:spPr>
          <a:xfrm>
            <a:off x="7761811" y="1499405"/>
            <a:ext cx="2185378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011199"/>
                </a:solidFill>
              </a:rPr>
              <a:t>Visited Network</a:t>
            </a:r>
          </a:p>
          <a:p>
            <a:pPr marL="122238"/>
            <a:r>
              <a:rPr lang="en-US" sz="1400" dirty="0"/>
              <a:t>e.g.,: 79.129/16</a:t>
            </a:r>
          </a:p>
        </p:txBody>
      </p:sp>
    </p:spTree>
    <p:extLst>
      <p:ext uri="{BB962C8B-B14F-4D97-AF65-F5344CB8AC3E}">
        <p14:creationId xmlns:p14="http://schemas.microsoft.com/office/powerpoint/2010/main" val="13899830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7" grpId="0"/>
      <p:bldP spid="166" grpId="0"/>
      <p:bldP spid="204" grpId="0"/>
      <p:bldP spid="158" grpId="0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62</a:t>
            </a:fld>
            <a:endParaRPr lang="en-US" dirty="0"/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F70DFD1-5292-E04F-ABD4-9003C224C6CB}"/>
              </a:ext>
            </a:extLst>
          </p:cNvPr>
          <p:cNvSpPr txBox="1"/>
          <p:nvPr/>
        </p:nvSpPr>
        <p:spPr>
          <a:xfrm>
            <a:off x="3660514" y="3733288"/>
            <a:ext cx="1116933" cy="2333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100" dirty="0"/>
              <a:t>Home gateway</a:t>
            </a:r>
          </a:p>
        </p:txBody>
      </p:sp>
      <p:sp>
        <p:nvSpPr>
          <p:cNvPr id="159" name="Freeform 158">
            <a:extLst>
              <a:ext uri="{FF2B5EF4-FFF2-40B4-BE49-F238E27FC236}">
                <a16:creationId xmlns:a16="http://schemas.microsoft.com/office/drawing/2014/main" id="{CE1AE319-CAF1-F04D-A7C1-6AA22CFA9008}"/>
              </a:ext>
            </a:extLst>
          </p:cNvPr>
          <p:cNvSpPr/>
          <p:nvPr/>
        </p:nvSpPr>
        <p:spPr>
          <a:xfrm>
            <a:off x="2733837" y="1585690"/>
            <a:ext cx="2536501" cy="2518288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  <a:gd name="connsiteX0" fmla="*/ 910971 w 2491918"/>
              <a:gd name="connsiteY0" fmla="*/ 57599 h 2518288"/>
              <a:gd name="connsiteX1" fmla="*/ 459082 w 2491918"/>
              <a:gd name="connsiteY1" fmla="*/ 200298 h 2518288"/>
              <a:gd name="connsiteX2" fmla="*/ 154652 w 2491918"/>
              <a:gd name="connsiteY2" fmla="*/ 647420 h 2518288"/>
              <a:gd name="connsiteX3" fmla="*/ 7194 w 2491918"/>
              <a:gd name="connsiteY3" fmla="*/ 1151621 h 2518288"/>
              <a:gd name="connsiteX4" fmla="*/ 50004 w 2491918"/>
              <a:gd name="connsiteY4" fmla="*/ 1679605 h 2518288"/>
              <a:gd name="connsiteX5" fmla="*/ 283084 w 2491918"/>
              <a:gd name="connsiteY5" fmla="*/ 2236129 h 2518288"/>
              <a:gd name="connsiteX6" fmla="*/ 929997 w 2491918"/>
              <a:gd name="connsiteY6" fmla="*/ 2502500 h 2518288"/>
              <a:gd name="connsiteX7" fmla="*/ 1434210 w 2491918"/>
              <a:gd name="connsiteY7" fmla="*/ 2483473 h 2518288"/>
              <a:gd name="connsiteX8" fmla="*/ 1919395 w 2491918"/>
              <a:gd name="connsiteY8" fmla="*/ 2450177 h 2518288"/>
              <a:gd name="connsiteX9" fmla="*/ 2380797 w 2491918"/>
              <a:gd name="connsiteY9" fmla="*/ 1831817 h 2518288"/>
              <a:gd name="connsiteX10" fmla="*/ 2471174 w 2491918"/>
              <a:gd name="connsiteY10" fmla="*/ 1246753 h 2518288"/>
              <a:gd name="connsiteX11" fmla="*/ 2452444 w 2491918"/>
              <a:gd name="connsiteY11" fmla="*/ 688289 h 2518288"/>
              <a:gd name="connsiteX12" fmla="*/ 2066853 w 2491918"/>
              <a:gd name="connsiteY12" fmla="*/ 371536 h 2518288"/>
              <a:gd name="connsiteX13" fmla="*/ 1838531 w 2491918"/>
              <a:gd name="connsiteY13" fmla="*/ 86139 h 2518288"/>
              <a:gd name="connsiteX14" fmla="*/ 1258211 w 2491918"/>
              <a:gd name="connsiteY14" fmla="*/ 520 h 2518288"/>
              <a:gd name="connsiteX15" fmla="*/ 910971 w 2491918"/>
              <a:gd name="connsiteY15" fmla="*/ 57599 h 2518288"/>
              <a:gd name="connsiteX0" fmla="*/ 910971 w 2518269"/>
              <a:gd name="connsiteY0" fmla="*/ 57599 h 2518288"/>
              <a:gd name="connsiteX1" fmla="*/ 459082 w 2518269"/>
              <a:gd name="connsiteY1" fmla="*/ 200298 h 2518288"/>
              <a:gd name="connsiteX2" fmla="*/ 154652 w 2518269"/>
              <a:gd name="connsiteY2" fmla="*/ 647420 h 2518288"/>
              <a:gd name="connsiteX3" fmla="*/ 7194 w 2518269"/>
              <a:gd name="connsiteY3" fmla="*/ 1151621 h 2518288"/>
              <a:gd name="connsiteX4" fmla="*/ 50004 w 2518269"/>
              <a:gd name="connsiteY4" fmla="*/ 1679605 h 2518288"/>
              <a:gd name="connsiteX5" fmla="*/ 283084 w 2518269"/>
              <a:gd name="connsiteY5" fmla="*/ 2236129 h 2518288"/>
              <a:gd name="connsiteX6" fmla="*/ 929997 w 2518269"/>
              <a:gd name="connsiteY6" fmla="*/ 2502500 h 2518288"/>
              <a:gd name="connsiteX7" fmla="*/ 1434210 w 2518269"/>
              <a:gd name="connsiteY7" fmla="*/ 2483473 h 2518288"/>
              <a:gd name="connsiteX8" fmla="*/ 1919395 w 2518269"/>
              <a:gd name="connsiteY8" fmla="*/ 2450177 h 2518288"/>
              <a:gd name="connsiteX9" fmla="*/ 2380797 w 2518269"/>
              <a:gd name="connsiteY9" fmla="*/ 1831817 h 2518288"/>
              <a:gd name="connsiteX10" fmla="*/ 2471174 w 2518269"/>
              <a:gd name="connsiteY10" fmla="*/ 1246753 h 2518288"/>
              <a:gd name="connsiteX11" fmla="*/ 2452444 w 2518269"/>
              <a:gd name="connsiteY11" fmla="*/ 688289 h 2518288"/>
              <a:gd name="connsiteX12" fmla="*/ 2066853 w 2518269"/>
              <a:gd name="connsiteY12" fmla="*/ 371536 h 2518288"/>
              <a:gd name="connsiteX13" fmla="*/ 1838531 w 2518269"/>
              <a:gd name="connsiteY13" fmla="*/ 86139 h 2518288"/>
              <a:gd name="connsiteX14" fmla="*/ 1258211 w 2518269"/>
              <a:gd name="connsiteY14" fmla="*/ 520 h 2518288"/>
              <a:gd name="connsiteX15" fmla="*/ 910971 w 2518269"/>
              <a:gd name="connsiteY15" fmla="*/ 57599 h 2518288"/>
              <a:gd name="connsiteX0" fmla="*/ 910971 w 2536501"/>
              <a:gd name="connsiteY0" fmla="*/ 57599 h 2518288"/>
              <a:gd name="connsiteX1" fmla="*/ 459082 w 2536501"/>
              <a:gd name="connsiteY1" fmla="*/ 200298 h 2518288"/>
              <a:gd name="connsiteX2" fmla="*/ 154652 w 2536501"/>
              <a:gd name="connsiteY2" fmla="*/ 647420 h 2518288"/>
              <a:gd name="connsiteX3" fmla="*/ 7194 w 2536501"/>
              <a:gd name="connsiteY3" fmla="*/ 1151621 h 2518288"/>
              <a:gd name="connsiteX4" fmla="*/ 50004 w 2536501"/>
              <a:gd name="connsiteY4" fmla="*/ 1679605 h 2518288"/>
              <a:gd name="connsiteX5" fmla="*/ 283084 w 2536501"/>
              <a:gd name="connsiteY5" fmla="*/ 2236129 h 2518288"/>
              <a:gd name="connsiteX6" fmla="*/ 929997 w 2536501"/>
              <a:gd name="connsiteY6" fmla="*/ 2502500 h 2518288"/>
              <a:gd name="connsiteX7" fmla="*/ 1434210 w 2536501"/>
              <a:gd name="connsiteY7" fmla="*/ 2483473 h 2518288"/>
              <a:gd name="connsiteX8" fmla="*/ 1919395 w 2536501"/>
              <a:gd name="connsiteY8" fmla="*/ 2450177 h 2518288"/>
              <a:gd name="connsiteX9" fmla="*/ 2380797 w 2536501"/>
              <a:gd name="connsiteY9" fmla="*/ 1831817 h 2518288"/>
              <a:gd name="connsiteX10" fmla="*/ 2532819 w 2536501"/>
              <a:gd name="connsiteY10" fmla="*/ 1394709 h 2518288"/>
              <a:gd name="connsiteX11" fmla="*/ 2452444 w 2536501"/>
              <a:gd name="connsiteY11" fmla="*/ 688289 h 2518288"/>
              <a:gd name="connsiteX12" fmla="*/ 2066853 w 2536501"/>
              <a:gd name="connsiteY12" fmla="*/ 371536 h 2518288"/>
              <a:gd name="connsiteX13" fmla="*/ 1838531 w 2536501"/>
              <a:gd name="connsiteY13" fmla="*/ 86139 h 2518288"/>
              <a:gd name="connsiteX14" fmla="*/ 1258211 w 2536501"/>
              <a:gd name="connsiteY14" fmla="*/ 520 h 2518288"/>
              <a:gd name="connsiteX15" fmla="*/ 910971 w 2536501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36501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78560" y="2007728"/>
                  <a:pt x="2380797" y="1831817"/>
                </a:cubicBezTo>
                <a:cubicBezTo>
                  <a:pt x="2483034" y="1655906"/>
                  <a:pt x="2520878" y="1585297"/>
                  <a:pt x="2532819" y="1394709"/>
                </a:cubicBezTo>
                <a:cubicBezTo>
                  <a:pt x="2544760" y="1204121"/>
                  <a:pt x="2530105" y="858818"/>
                  <a:pt x="2452444" y="688289"/>
                </a:cubicBezTo>
                <a:cubicBezTo>
                  <a:pt x="2374783" y="517760"/>
                  <a:pt x="2169172" y="471894"/>
                  <a:pt x="2066853" y="371536"/>
                </a:cubicBezTo>
                <a:cubicBezTo>
                  <a:pt x="1964534" y="271178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0" name="Freeform 159">
            <a:extLst>
              <a:ext uri="{FF2B5EF4-FFF2-40B4-BE49-F238E27FC236}">
                <a16:creationId xmlns:a16="http://schemas.microsoft.com/office/drawing/2014/main" id="{D4BA4872-27CD-6A48-92F2-E847FD1CC8C7}"/>
              </a:ext>
            </a:extLst>
          </p:cNvPr>
          <p:cNvSpPr/>
          <p:nvPr/>
        </p:nvSpPr>
        <p:spPr>
          <a:xfrm>
            <a:off x="6426611" y="1551322"/>
            <a:ext cx="2479694" cy="2518288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479694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88834" y="2032388"/>
                  <a:pt x="2380797" y="1831817"/>
                </a:cubicBezTo>
                <a:cubicBezTo>
                  <a:pt x="2472760" y="1631246"/>
                  <a:pt x="2494165" y="1439396"/>
                  <a:pt x="2471174" y="1246753"/>
                </a:cubicBezTo>
                <a:cubicBezTo>
                  <a:pt x="2448183" y="1054110"/>
                  <a:pt x="2310239" y="821828"/>
                  <a:pt x="2242852" y="675959"/>
                </a:cubicBezTo>
                <a:cubicBezTo>
                  <a:pt x="2175465" y="530090"/>
                  <a:pt x="2134240" y="469839"/>
                  <a:pt x="2066853" y="371536"/>
                </a:cubicBezTo>
                <a:cubicBezTo>
                  <a:pt x="1999466" y="273233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978A59A7-415E-8746-9309-E43A975E14D2}"/>
              </a:ext>
            </a:extLst>
          </p:cNvPr>
          <p:cNvSpPr txBox="1"/>
          <p:nvPr/>
        </p:nvSpPr>
        <p:spPr>
          <a:xfrm>
            <a:off x="4105942" y="3487225"/>
            <a:ext cx="1116933" cy="6136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Home network  gateway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FA7B3FC8-0B6A-9749-A0D8-9F70F6C35488}"/>
              </a:ext>
            </a:extLst>
          </p:cNvPr>
          <p:cNvGrpSpPr/>
          <p:nvPr/>
        </p:nvGrpSpPr>
        <p:grpSpPr>
          <a:xfrm>
            <a:off x="3119550" y="1445494"/>
            <a:ext cx="1744394" cy="1538322"/>
            <a:chOff x="3119550" y="1445494"/>
            <a:chExt cx="1744394" cy="1538322"/>
          </a:xfrm>
        </p:grpSpPr>
        <p:pic>
          <p:nvPicPr>
            <p:cNvPr id="163" name="Picture 162" descr="mobile_or_tablet.png">
              <a:extLst>
                <a:ext uri="{FF2B5EF4-FFF2-40B4-BE49-F238E27FC236}">
                  <a16:creationId xmlns:a16="http://schemas.microsoft.com/office/drawing/2014/main" id="{0983C312-0633-C441-9BC1-232D90C703C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3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32310" y="1445494"/>
              <a:ext cx="567057" cy="933976"/>
            </a:xfrm>
            <a:prstGeom prst="rect">
              <a:avLst/>
            </a:prstGeom>
          </p:spPr>
        </p:pic>
        <p:sp>
          <p:nvSpPr>
            <p:cNvPr id="184" name="TextBox 183">
              <a:extLst>
                <a:ext uri="{FF2B5EF4-FFF2-40B4-BE49-F238E27FC236}">
                  <a16:creationId xmlns:a16="http://schemas.microsoft.com/office/drawing/2014/main" id="{4E40565C-0C6E-BA49-8851-CCDC0BEC0BE1}"/>
                </a:ext>
              </a:extLst>
            </p:cNvPr>
            <p:cNvSpPr txBox="1"/>
            <p:nvPr/>
          </p:nvSpPr>
          <p:spPr>
            <a:xfrm>
              <a:off x="3119550" y="2334407"/>
              <a:ext cx="1744394" cy="6494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200" dirty="0"/>
                <a:t>Permanent IP: </a:t>
              </a:r>
            </a:p>
            <a:p>
              <a:pPr>
                <a:lnSpc>
                  <a:spcPct val="80000"/>
                </a:lnSpc>
              </a:pPr>
              <a:r>
                <a:rPr lang="en-US" sz="1200" dirty="0"/>
                <a:t>   </a:t>
              </a:r>
              <a:r>
                <a:rPr lang="en-US" sz="1000" dirty="0"/>
                <a:t>128.119.40.186</a:t>
              </a:r>
            </a:p>
            <a:p>
              <a:pPr>
                <a:lnSpc>
                  <a:spcPct val="80000"/>
                </a:lnSpc>
              </a:pPr>
              <a:r>
                <a:rPr lang="en-US" sz="1100" dirty="0"/>
                <a:t>IMSI</a:t>
              </a:r>
            </a:p>
            <a:p>
              <a:pPr>
                <a:lnSpc>
                  <a:spcPct val="80000"/>
                </a:lnSpc>
              </a:pPr>
              <a:r>
                <a:rPr lang="is-IS" sz="1000"/>
                <a:t>    78:4f:43:98:d9:27</a:t>
              </a:r>
              <a:endParaRPr lang="en-US" sz="1000" dirty="0"/>
            </a:p>
          </p:txBody>
        </p:sp>
      </p:grpSp>
      <p:sp>
        <p:nvSpPr>
          <p:cNvPr id="204" name="TextBox 203">
            <a:extLst>
              <a:ext uri="{FF2B5EF4-FFF2-40B4-BE49-F238E27FC236}">
                <a16:creationId xmlns:a16="http://schemas.microsoft.com/office/drawing/2014/main" id="{12AF797B-48A3-0045-B50E-60F89C271506}"/>
              </a:ext>
            </a:extLst>
          </p:cNvPr>
          <p:cNvSpPr txBox="1"/>
          <p:nvPr/>
        </p:nvSpPr>
        <p:spPr>
          <a:xfrm>
            <a:off x="7390058" y="3336525"/>
            <a:ext cx="1116933" cy="6136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Visited network  gateway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9CDF00C-B973-CD46-A2F1-A918C98F0A5A}"/>
              </a:ext>
            </a:extLst>
          </p:cNvPr>
          <p:cNvGrpSpPr/>
          <p:nvPr/>
        </p:nvGrpSpPr>
        <p:grpSpPr>
          <a:xfrm>
            <a:off x="6620214" y="1514301"/>
            <a:ext cx="1744394" cy="1534683"/>
            <a:chOff x="6620214" y="1514301"/>
            <a:chExt cx="1744394" cy="1534683"/>
          </a:xfrm>
        </p:grpSpPr>
        <p:sp>
          <p:nvSpPr>
            <p:cNvPr id="203" name="TextBox 202">
              <a:extLst>
                <a:ext uri="{FF2B5EF4-FFF2-40B4-BE49-F238E27FC236}">
                  <a16:creationId xmlns:a16="http://schemas.microsoft.com/office/drawing/2014/main" id="{73CE81A0-82DC-454A-BDC0-50B138BBC28F}"/>
                </a:ext>
              </a:extLst>
            </p:cNvPr>
            <p:cNvSpPr txBox="1"/>
            <p:nvPr/>
          </p:nvSpPr>
          <p:spPr>
            <a:xfrm>
              <a:off x="6620214" y="2399575"/>
              <a:ext cx="1744394" cy="6494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200" dirty="0"/>
                <a:t>NAT IP: </a:t>
              </a:r>
            </a:p>
            <a:p>
              <a:pPr>
                <a:lnSpc>
                  <a:spcPct val="80000"/>
                </a:lnSpc>
              </a:pPr>
              <a:r>
                <a:rPr lang="en-US" sz="1200" dirty="0"/>
                <a:t>   </a:t>
              </a:r>
              <a:r>
                <a:rPr lang="en-US" sz="1000" dirty="0"/>
                <a:t>10.0.0.99</a:t>
              </a:r>
            </a:p>
            <a:p>
              <a:pPr>
                <a:lnSpc>
                  <a:spcPct val="80000"/>
                </a:lnSpc>
              </a:pPr>
              <a:r>
                <a:rPr lang="en-US" sz="1100" dirty="0"/>
                <a:t>IMSI</a:t>
              </a:r>
            </a:p>
            <a:p>
              <a:pPr>
                <a:lnSpc>
                  <a:spcPct val="80000"/>
                </a:lnSpc>
              </a:pPr>
              <a:r>
                <a:rPr lang="is-IS" sz="1000"/>
                <a:t>    78:4f:43:98:d9:27</a:t>
              </a:r>
              <a:endParaRPr lang="en-US" sz="800" dirty="0"/>
            </a:p>
          </p:txBody>
        </p:sp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018A4EF1-315F-A74F-89C7-B5A0A4AF1AC0}"/>
                </a:ext>
              </a:extLst>
            </p:cNvPr>
            <p:cNvGrpSpPr/>
            <p:nvPr/>
          </p:nvGrpSpPr>
          <p:grpSpPr>
            <a:xfrm>
              <a:off x="6743781" y="1514301"/>
              <a:ext cx="567057" cy="933976"/>
              <a:chOff x="3533208" y="1227996"/>
              <a:chExt cx="567057" cy="933976"/>
            </a:xfrm>
          </p:grpSpPr>
          <p:pic>
            <p:nvPicPr>
              <p:cNvPr id="214" name="Picture 213" descr="mobile_or_tablet.png">
                <a:extLst>
                  <a:ext uri="{FF2B5EF4-FFF2-40B4-BE49-F238E27FC236}">
                    <a16:creationId xmlns:a16="http://schemas.microsoft.com/office/drawing/2014/main" id="{03ED3F89-0F9E-A74D-ACF1-BAB5B755E51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533208" y="1227996"/>
                <a:ext cx="567057" cy="933976"/>
              </a:xfrm>
              <a:prstGeom prst="rect">
                <a:avLst/>
              </a:prstGeom>
            </p:spPr>
          </p:pic>
          <p:sp>
            <p:nvSpPr>
              <p:cNvPr id="215" name="Rectangle 214">
                <a:extLst>
                  <a:ext uri="{FF2B5EF4-FFF2-40B4-BE49-F238E27FC236}">
                    <a16:creationId xmlns:a16="http://schemas.microsoft.com/office/drawing/2014/main" id="{F71FDAE2-C7E1-9F48-91C0-5E0A83B0E248}"/>
                  </a:ext>
                </a:extLst>
              </p:cNvPr>
              <p:cNvSpPr/>
              <p:nvPr/>
            </p:nvSpPr>
            <p:spPr>
              <a:xfrm>
                <a:off x="3688667" y="1588335"/>
                <a:ext cx="243304" cy="420055"/>
              </a:xfrm>
              <a:prstGeom prst="rect">
                <a:avLst/>
              </a:prstGeom>
              <a:gradFill flip="none" rotWithShape="1">
                <a:gsLst>
                  <a:gs pos="2000">
                    <a:srgbClr val="107AA7"/>
                  </a:gs>
                  <a:gs pos="100000">
                    <a:srgbClr val="107AA7"/>
                  </a:gs>
                  <a:gs pos="50000">
                    <a:schemeClr val="accent1">
                      <a:lumMod val="20000"/>
                      <a:lumOff val="80000"/>
                    </a:schemeClr>
                  </a:gs>
                </a:gsLst>
                <a:lin ang="16200000" scaled="0"/>
                <a:tileRect/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795F7859-BDC9-DC4E-BA29-53AF378B5C8D}"/>
              </a:ext>
            </a:extLst>
          </p:cNvPr>
          <p:cNvCxnSpPr/>
          <p:nvPr/>
        </p:nvCxnSpPr>
        <p:spPr>
          <a:xfrm>
            <a:off x="4670288" y="3383755"/>
            <a:ext cx="600050" cy="443834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8" name="Straight Connector 217">
            <a:extLst>
              <a:ext uri="{FF2B5EF4-FFF2-40B4-BE49-F238E27FC236}">
                <a16:creationId xmlns:a16="http://schemas.microsoft.com/office/drawing/2014/main" id="{68D2FA7F-063A-B34C-B51E-65628685AA38}"/>
              </a:ext>
            </a:extLst>
          </p:cNvPr>
          <p:cNvCxnSpPr/>
          <p:nvPr/>
        </p:nvCxnSpPr>
        <p:spPr>
          <a:xfrm flipV="1">
            <a:off x="6263924" y="3591828"/>
            <a:ext cx="558664" cy="333694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20" name="Group 219">
            <a:extLst>
              <a:ext uri="{FF2B5EF4-FFF2-40B4-BE49-F238E27FC236}">
                <a16:creationId xmlns:a16="http://schemas.microsoft.com/office/drawing/2014/main" id="{12F0095C-8851-C142-8839-A58A9D5A0AF4}"/>
              </a:ext>
            </a:extLst>
          </p:cNvPr>
          <p:cNvGrpSpPr/>
          <p:nvPr/>
        </p:nvGrpSpPr>
        <p:grpSpPr>
          <a:xfrm>
            <a:off x="4943128" y="3697579"/>
            <a:ext cx="1763990" cy="1007767"/>
            <a:chOff x="2611175" y="5012905"/>
            <a:chExt cx="1763990" cy="1007767"/>
          </a:xfrm>
        </p:grpSpPr>
        <p:sp>
          <p:nvSpPr>
            <p:cNvPr id="221" name="Rectangle 220">
              <a:extLst>
                <a:ext uri="{FF2B5EF4-FFF2-40B4-BE49-F238E27FC236}">
                  <a16:creationId xmlns:a16="http://schemas.microsoft.com/office/drawing/2014/main" id="{B193D7C1-5727-1F41-BCE2-FCDF5888BFAD}"/>
                </a:ext>
              </a:extLst>
            </p:cNvPr>
            <p:cNvSpPr/>
            <p:nvPr/>
          </p:nvSpPr>
          <p:spPr>
            <a:xfrm>
              <a:off x="3161857" y="5183726"/>
              <a:ext cx="733868" cy="333063"/>
            </a:xfrm>
            <a:prstGeom prst="rect">
              <a:avLst/>
            </a:prstGeom>
            <a:solidFill>
              <a:srgbClr val="E0EAF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22" name="Straight Connector 221">
              <a:extLst>
                <a:ext uri="{FF2B5EF4-FFF2-40B4-BE49-F238E27FC236}">
                  <a16:creationId xmlns:a16="http://schemas.microsoft.com/office/drawing/2014/main" id="{D5D35F89-5A2F-1342-9878-315FF6E12493}"/>
                </a:ext>
              </a:extLst>
            </p:cNvPr>
            <p:cNvCxnSpPr/>
            <p:nvPr/>
          </p:nvCxnSpPr>
          <p:spPr>
            <a:xfrm>
              <a:off x="3462434" y="5820469"/>
              <a:ext cx="0" cy="189913"/>
            </a:xfrm>
            <a:prstGeom prst="line">
              <a:avLst/>
            </a:prstGeom>
            <a:ln w="1587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23" name="Freeform 222">
              <a:extLst>
                <a:ext uri="{FF2B5EF4-FFF2-40B4-BE49-F238E27FC236}">
                  <a16:creationId xmlns:a16="http://schemas.microsoft.com/office/drawing/2014/main" id="{5DF4CA8F-4DAA-2840-B866-7A79200D52E2}"/>
                </a:ext>
              </a:extLst>
            </p:cNvPr>
            <p:cNvSpPr/>
            <p:nvPr/>
          </p:nvSpPr>
          <p:spPr>
            <a:xfrm>
              <a:off x="2611175" y="5012905"/>
              <a:ext cx="1763990" cy="1007767"/>
            </a:xfrm>
            <a:custGeom>
              <a:avLst/>
              <a:gdLst>
                <a:gd name="connsiteX0" fmla="*/ 793763 w 1763990"/>
                <a:gd name="connsiteY0" fmla="*/ 21490 h 1007767"/>
                <a:gd name="connsiteX1" fmla="*/ 343771 w 1763990"/>
                <a:gd name="connsiteY1" fmla="*/ 101492 h 1007767"/>
                <a:gd name="connsiteX2" fmla="*/ 133775 w 1763990"/>
                <a:gd name="connsiteY2" fmla="*/ 356499 h 1007767"/>
                <a:gd name="connsiteX3" fmla="*/ 3777 w 1763990"/>
                <a:gd name="connsiteY3" fmla="*/ 616506 h 1007767"/>
                <a:gd name="connsiteX4" fmla="*/ 278772 w 1763990"/>
                <a:gd name="connsiteY4" fmla="*/ 951515 h 1007767"/>
                <a:gd name="connsiteX5" fmla="*/ 868762 w 1763990"/>
                <a:gd name="connsiteY5" fmla="*/ 1006517 h 1007767"/>
                <a:gd name="connsiteX6" fmla="*/ 1228755 w 1763990"/>
                <a:gd name="connsiteY6" fmla="*/ 941515 h 1007767"/>
                <a:gd name="connsiteX7" fmla="*/ 1688747 w 1763990"/>
                <a:gd name="connsiteY7" fmla="*/ 916514 h 1007767"/>
                <a:gd name="connsiteX8" fmla="*/ 1743746 w 1763990"/>
                <a:gd name="connsiteY8" fmla="*/ 556504 h 1007767"/>
                <a:gd name="connsiteX9" fmla="*/ 1483750 w 1763990"/>
                <a:gd name="connsiteY9" fmla="*/ 156493 h 1007767"/>
                <a:gd name="connsiteX10" fmla="*/ 1013759 w 1763990"/>
                <a:gd name="connsiteY10" fmla="*/ 11489 h 1007767"/>
                <a:gd name="connsiteX11" fmla="*/ 793763 w 1763990"/>
                <a:gd name="connsiteY11" fmla="*/ 21490 h 1007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3990" h="1007767">
                  <a:moveTo>
                    <a:pt x="793763" y="21490"/>
                  </a:moveTo>
                  <a:cubicBezTo>
                    <a:pt x="682098" y="36490"/>
                    <a:pt x="453769" y="45657"/>
                    <a:pt x="343771" y="101492"/>
                  </a:cubicBezTo>
                  <a:cubicBezTo>
                    <a:pt x="233773" y="157327"/>
                    <a:pt x="190441" y="270663"/>
                    <a:pt x="133775" y="356499"/>
                  </a:cubicBezTo>
                  <a:cubicBezTo>
                    <a:pt x="77109" y="442335"/>
                    <a:pt x="-20389" y="517337"/>
                    <a:pt x="3777" y="616506"/>
                  </a:cubicBezTo>
                  <a:cubicBezTo>
                    <a:pt x="27943" y="715675"/>
                    <a:pt x="134608" y="886513"/>
                    <a:pt x="278772" y="951515"/>
                  </a:cubicBezTo>
                  <a:cubicBezTo>
                    <a:pt x="422936" y="1016517"/>
                    <a:pt x="710432" y="1008184"/>
                    <a:pt x="868762" y="1006517"/>
                  </a:cubicBezTo>
                  <a:cubicBezTo>
                    <a:pt x="1027092" y="1004850"/>
                    <a:pt x="1092091" y="956516"/>
                    <a:pt x="1228755" y="941515"/>
                  </a:cubicBezTo>
                  <a:cubicBezTo>
                    <a:pt x="1365419" y="926515"/>
                    <a:pt x="1602915" y="980683"/>
                    <a:pt x="1688747" y="916514"/>
                  </a:cubicBezTo>
                  <a:cubicBezTo>
                    <a:pt x="1774579" y="852346"/>
                    <a:pt x="1777912" y="683174"/>
                    <a:pt x="1743746" y="556504"/>
                  </a:cubicBezTo>
                  <a:cubicBezTo>
                    <a:pt x="1709580" y="429834"/>
                    <a:pt x="1605415" y="247329"/>
                    <a:pt x="1483750" y="156493"/>
                  </a:cubicBezTo>
                  <a:cubicBezTo>
                    <a:pt x="1362086" y="65657"/>
                    <a:pt x="1130423" y="35656"/>
                    <a:pt x="1013759" y="11489"/>
                  </a:cubicBezTo>
                  <a:cubicBezTo>
                    <a:pt x="897095" y="-12678"/>
                    <a:pt x="905428" y="6490"/>
                    <a:pt x="793763" y="21490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4" name="TextBox 223">
              <a:extLst>
                <a:ext uri="{FF2B5EF4-FFF2-40B4-BE49-F238E27FC236}">
                  <a16:creationId xmlns:a16="http://schemas.microsoft.com/office/drawing/2014/main" id="{90FEE58C-5A52-3E4A-8F6F-B40544A31829}"/>
                </a:ext>
              </a:extLst>
            </p:cNvPr>
            <p:cNvSpPr txBox="1"/>
            <p:nvPr/>
          </p:nvSpPr>
          <p:spPr>
            <a:xfrm>
              <a:off x="2663349" y="5283327"/>
              <a:ext cx="1685932" cy="584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/>
                <a:t>public or  private Internet</a:t>
              </a:r>
            </a:p>
          </p:txBody>
        </p:sp>
      </p:grpSp>
      <p:grpSp>
        <p:nvGrpSpPr>
          <p:cNvPr id="225" name="Group 224">
            <a:extLst>
              <a:ext uri="{FF2B5EF4-FFF2-40B4-BE49-F238E27FC236}">
                <a16:creationId xmlns:a16="http://schemas.microsoft.com/office/drawing/2014/main" id="{159005BA-3A9B-D94C-86E8-8D78C618C9D6}"/>
              </a:ext>
            </a:extLst>
          </p:cNvPr>
          <p:cNvGrpSpPr/>
          <p:nvPr/>
        </p:nvGrpSpPr>
        <p:grpSpPr>
          <a:xfrm>
            <a:off x="6741352" y="3299610"/>
            <a:ext cx="763454" cy="668861"/>
            <a:chOff x="7270567" y="5238206"/>
            <a:chExt cx="763454" cy="668861"/>
          </a:xfrm>
        </p:grpSpPr>
        <p:grpSp>
          <p:nvGrpSpPr>
            <p:cNvPr id="226" name="Group 225">
              <a:extLst>
                <a:ext uri="{FF2B5EF4-FFF2-40B4-BE49-F238E27FC236}">
                  <a16:creationId xmlns:a16="http://schemas.microsoft.com/office/drawing/2014/main" id="{16932C61-B600-294D-930C-3EBBA35DB4BD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id="{E0FDDE41-69FC-0A47-B73D-5A9DDE309F1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29" name="Oval 228">
                <a:extLst>
                  <a:ext uri="{FF2B5EF4-FFF2-40B4-BE49-F238E27FC236}">
                    <a16:creationId xmlns:a16="http://schemas.microsoft.com/office/drawing/2014/main" id="{EDDCD8A5-39BE-ED43-B2CF-1A6468A0D84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30" name="Group 229">
                <a:extLst>
                  <a:ext uri="{FF2B5EF4-FFF2-40B4-BE49-F238E27FC236}">
                    <a16:creationId xmlns:a16="http://schemas.microsoft.com/office/drawing/2014/main" id="{8A98B70F-38B6-8B4F-B578-F953270D924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31" name="Freeform 230">
                  <a:extLst>
                    <a:ext uri="{FF2B5EF4-FFF2-40B4-BE49-F238E27FC236}">
                      <a16:creationId xmlns:a16="http://schemas.microsoft.com/office/drawing/2014/main" id="{BF2606B8-A9C8-D448-9277-F46152A36D9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2" name="Freeform 231">
                  <a:extLst>
                    <a:ext uri="{FF2B5EF4-FFF2-40B4-BE49-F238E27FC236}">
                      <a16:creationId xmlns:a16="http://schemas.microsoft.com/office/drawing/2014/main" id="{00E1E009-F8E2-8A40-985B-DC0615F7FF0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3" name="Freeform 232">
                  <a:extLst>
                    <a:ext uri="{FF2B5EF4-FFF2-40B4-BE49-F238E27FC236}">
                      <a16:creationId xmlns:a16="http://schemas.microsoft.com/office/drawing/2014/main" id="{9216C4F6-497A-E745-8ECC-DFCC91B4784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4" name="Freeform 233">
                  <a:extLst>
                    <a:ext uri="{FF2B5EF4-FFF2-40B4-BE49-F238E27FC236}">
                      <a16:creationId xmlns:a16="http://schemas.microsoft.com/office/drawing/2014/main" id="{D95684B5-3939-5B42-AE95-CB5DE1A2F60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27" name="TextBox 226">
              <a:extLst>
                <a:ext uri="{FF2B5EF4-FFF2-40B4-BE49-F238E27FC236}">
                  <a16:creationId xmlns:a16="http://schemas.microsoft.com/office/drawing/2014/main" id="{A1652FF5-F090-1342-B65E-DE3B2657933C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235" name="Group 234">
            <a:extLst>
              <a:ext uri="{FF2B5EF4-FFF2-40B4-BE49-F238E27FC236}">
                <a16:creationId xmlns:a16="http://schemas.microsoft.com/office/drawing/2014/main" id="{7BCB2056-63C8-3E41-B65A-131920C941C7}"/>
              </a:ext>
            </a:extLst>
          </p:cNvPr>
          <p:cNvGrpSpPr/>
          <p:nvPr/>
        </p:nvGrpSpPr>
        <p:grpSpPr>
          <a:xfrm>
            <a:off x="4162909" y="3130735"/>
            <a:ext cx="763454" cy="668861"/>
            <a:chOff x="7270567" y="5238206"/>
            <a:chExt cx="763454" cy="668861"/>
          </a:xfrm>
        </p:grpSpPr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4ECEBB3C-999F-7043-BC56-58E4CAFC6793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66E9A6B9-0497-9F40-B487-202A2AF2E2A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48" name="Oval 247">
                <a:extLst>
                  <a:ext uri="{FF2B5EF4-FFF2-40B4-BE49-F238E27FC236}">
                    <a16:creationId xmlns:a16="http://schemas.microsoft.com/office/drawing/2014/main" id="{595DFBB9-653C-224D-AFCF-DCB9149473F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E3CD00BF-5094-6D46-BCFF-0B0381166D5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58" name="Freeform 257">
                  <a:extLst>
                    <a:ext uri="{FF2B5EF4-FFF2-40B4-BE49-F238E27FC236}">
                      <a16:creationId xmlns:a16="http://schemas.microsoft.com/office/drawing/2014/main" id="{C1F95F32-4673-574D-893B-41AE234B96B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9" name="Freeform 258">
                  <a:extLst>
                    <a:ext uri="{FF2B5EF4-FFF2-40B4-BE49-F238E27FC236}">
                      <a16:creationId xmlns:a16="http://schemas.microsoft.com/office/drawing/2014/main" id="{00CA5994-17AB-2847-AC81-9D91784CA6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0" name="Freeform 259">
                  <a:extLst>
                    <a:ext uri="{FF2B5EF4-FFF2-40B4-BE49-F238E27FC236}">
                      <a16:creationId xmlns:a16="http://schemas.microsoft.com/office/drawing/2014/main" id="{95E3FA0A-EF4D-6C44-9C08-21FBBBD9A1A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Freeform 260">
                  <a:extLst>
                    <a:ext uri="{FF2B5EF4-FFF2-40B4-BE49-F238E27FC236}">
                      <a16:creationId xmlns:a16="http://schemas.microsoft.com/office/drawing/2014/main" id="{2EDC280F-5480-2643-8919-DFCF164A370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80B72EB8-9745-604F-9B77-D5C95F95D261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3CFD4EFA-D8E3-4C46-B7EC-60DE96477B69}"/>
              </a:ext>
            </a:extLst>
          </p:cNvPr>
          <p:cNvGrpSpPr/>
          <p:nvPr/>
        </p:nvGrpSpPr>
        <p:grpSpPr>
          <a:xfrm>
            <a:off x="4317096" y="2216448"/>
            <a:ext cx="1442258" cy="736694"/>
            <a:chOff x="3056709" y="2599509"/>
            <a:chExt cx="1442258" cy="736694"/>
          </a:xfrm>
        </p:grpSpPr>
        <p:sp>
          <p:nvSpPr>
            <p:cNvPr id="264" name="TextBox 263">
              <a:extLst>
                <a:ext uri="{FF2B5EF4-FFF2-40B4-BE49-F238E27FC236}">
                  <a16:creationId xmlns:a16="http://schemas.microsoft.com/office/drawing/2014/main" id="{34BBD6BC-C243-8841-ABAA-B4D0EEA720B0}"/>
                </a:ext>
              </a:extLst>
            </p:cNvPr>
            <p:cNvSpPr txBox="1"/>
            <p:nvPr/>
          </p:nvSpPr>
          <p:spPr>
            <a:xfrm>
              <a:off x="3507285" y="2702843"/>
              <a:ext cx="991682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Home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Subscriber 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87BC9230-4DF9-7F43-BFC5-44D31780BC98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266" name="Group 265">
                <a:extLst>
                  <a:ext uri="{FF2B5EF4-FFF2-40B4-BE49-F238E27FC236}">
                    <a16:creationId xmlns:a16="http://schemas.microsoft.com/office/drawing/2014/main" id="{9507022A-4852-1B41-868D-3EA8C5D5B5D3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269" name="Rectangle 268">
                  <a:extLst>
                    <a:ext uri="{FF2B5EF4-FFF2-40B4-BE49-F238E27FC236}">
                      <a16:creationId xmlns:a16="http://schemas.microsoft.com/office/drawing/2014/main" id="{2C238316-2924-184E-8E7F-5F5AD5F8A331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0" name="Oval 269">
                  <a:extLst>
                    <a:ext uri="{FF2B5EF4-FFF2-40B4-BE49-F238E27FC236}">
                      <a16:creationId xmlns:a16="http://schemas.microsoft.com/office/drawing/2014/main" id="{05421A7D-8CAB-8044-8AFD-E06EB9C406E1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1" name="Oval 270">
                  <a:extLst>
                    <a:ext uri="{FF2B5EF4-FFF2-40B4-BE49-F238E27FC236}">
                      <a16:creationId xmlns:a16="http://schemas.microsoft.com/office/drawing/2014/main" id="{9502E7AE-4866-E94A-90F5-E829E3898D85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2" name="Rectangle 271">
                  <a:extLst>
                    <a:ext uri="{FF2B5EF4-FFF2-40B4-BE49-F238E27FC236}">
                      <a16:creationId xmlns:a16="http://schemas.microsoft.com/office/drawing/2014/main" id="{6FE1BC00-7844-6A49-8B97-60B8ED441843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267" name="Can 266">
                <a:extLst>
                  <a:ext uri="{FF2B5EF4-FFF2-40B4-BE49-F238E27FC236}">
                    <a16:creationId xmlns:a16="http://schemas.microsoft.com/office/drawing/2014/main" id="{E22D9F4F-D5A2-764C-8C8A-6D3F60392BE7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68" name="Picture 267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36D1C652-5306-2A4B-ACA4-F7062F63CDC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6D111BBC-FDA4-6940-A994-E5F6484A34F4}"/>
              </a:ext>
            </a:extLst>
          </p:cNvPr>
          <p:cNvGrpSpPr/>
          <p:nvPr/>
        </p:nvGrpSpPr>
        <p:grpSpPr>
          <a:xfrm>
            <a:off x="2955342" y="3037620"/>
            <a:ext cx="1159776" cy="787410"/>
            <a:chOff x="2955342" y="3037620"/>
            <a:chExt cx="1159776" cy="787410"/>
          </a:xfrm>
        </p:grpSpPr>
        <p:sp>
          <p:nvSpPr>
            <p:cNvPr id="165" name="TextBox 164">
              <a:extLst>
                <a:ext uri="{FF2B5EF4-FFF2-40B4-BE49-F238E27FC236}">
                  <a16:creationId xmlns:a16="http://schemas.microsoft.com/office/drawing/2014/main" id="{A0C3C8AE-65E6-DB48-8707-A29207510C2A}"/>
                </a:ext>
              </a:extLst>
            </p:cNvPr>
            <p:cNvSpPr txBox="1"/>
            <p:nvPr/>
          </p:nvSpPr>
          <p:spPr>
            <a:xfrm>
              <a:off x="3180573" y="3383755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79" name="Picture 278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7329F15E-AED0-5840-9D69-61F17414509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955342" y="3037620"/>
              <a:ext cx="347811" cy="656928"/>
            </a:xfrm>
            <a:prstGeom prst="rect">
              <a:avLst/>
            </a:prstGeom>
          </p:spPr>
        </p:pic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9FFA1318-3313-9B48-A3B3-EC14FA5BC199}"/>
              </a:ext>
            </a:extLst>
          </p:cNvPr>
          <p:cNvGrpSpPr/>
          <p:nvPr/>
        </p:nvGrpSpPr>
        <p:grpSpPr>
          <a:xfrm>
            <a:off x="7865093" y="2337403"/>
            <a:ext cx="1168254" cy="712787"/>
            <a:chOff x="7865093" y="2337403"/>
            <a:chExt cx="1168254" cy="712787"/>
          </a:xfrm>
        </p:grpSpPr>
        <p:sp>
          <p:nvSpPr>
            <p:cNvPr id="187" name="TextBox 186">
              <a:extLst>
                <a:ext uri="{FF2B5EF4-FFF2-40B4-BE49-F238E27FC236}">
                  <a16:creationId xmlns:a16="http://schemas.microsoft.com/office/drawing/2014/main" id="{0FDDE4F5-CAFF-3243-9306-FE18C52FDE78}"/>
                </a:ext>
              </a:extLst>
            </p:cNvPr>
            <p:cNvSpPr txBox="1"/>
            <p:nvPr/>
          </p:nvSpPr>
          <p:spPr>
            <a:xfrm>
              <a:off x="8098802" y="2608915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85" name="Picture 284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980555A2-C73B-E84A-B14D-DB0960D042E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65093" y="2337403"/>
              <a:ext cx="347811" cy="656928"/>
            </a:xfrm>
            <a:prstGeom prst="rect">
              <a:avLst/>
            </a:prstGeom>
          </p:spPr>
        </p:pic>
      </p:grpSp>
      <p:sp>
        <p:nvSpPr>
          <p:cNvPr id="69" name="Rectangle 22">
            <a:extLst>
              <a:ext uri="{FF2B5EF4-FFF2-40B4-BE49-F238E27FC236}">
                <a16:creationId xmlns:a16="http://schemas.microsoft.com/office/drawing/2014/main" id="{3C0793A8-3B36-744C-8476-1985E3A78602}"/>
              </a:ext>
            </a:extLst>
          </p:cNvPr>
          <p:cNvSpPr txBox="1">
            <a:spLocks noChangeArrowheads="1"/>
          </p:cNvSpPr>
          <p:nvPr/>
        </p:nvSpPr>
        <p:spPr>
          <a:xfrm>
            <a:off x="939114" y="4744995"/>
            <a:ext cx="7772400" cy="147045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dirty="0"/>
              <a:t>end result:</a:t>
            </a:r>
          </a:p>
          <a:p>
            <a:pPr marL="517525" indent="-271463">
              <a:spcBef>
                <a:spcPts val="600"/>
              </a:spcBef>
              <a:defRPr/>
            </a:pPr>
            <a:r>
              <a:rPr lang="en-US" dirty="0"/>
              <a:t>visited mobility manager knows about mobile</a:t>
            </a:r>
          </a:p>
          <a:p>
            <a:pPr marL="517525" indent="-271463">
              <a:spcBef>
                <a:spcPts val="0"/>
              </a:spcBef>
              <a:defRPr/>
            </a:pPr>
            <a:r>
              <a:rPr lang="en-US" dirty="0"/>
              <a:t>home HSS knows location of mobile</a:t>
            </a:r>
          </a:p>
        </p:txBody>
      </p:sp>
      <p:grpSp>
        <p:nvGrpSpPr>
          <p:cNvPr id="77" name="Group 76">
            <a:extLst>
              <a:ext uri="{FF2B5EF4-FFF2-40B4-BE49-F238E27FC236}">
                <a16:creationId xmlns:a16="http://schemas.microsoft.com/office/drawing/2014/main" id="{D62E789E-B681-7146-B2FD-D5E6739345F6}"/>
              </a:ext>
            </a:extLst>
          </p:cNvPr>
          <p:cNvGrpSpPr/>
          <p:nvPr/>
        </p:nvGrpSpPr>
        <p:grpSpPr>
          <a:xfrm>
            <a:off x="5325762" y="2486788"/>
            <a:ext cx="6627514" cy="2161709"/>
            <a:chOff x="5325762" y="2486788"/>
            <a:chExt cx="6627514" cy="2161709"/>
          </a:xfrm>
        </p:grpSpPr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6B0A1B7D-D016-6B49-83CF-67CB3F28EC01}"/>
                </a:ext>
              </a:extLst>
            </p:cNvPr>
            <p:cNvGrpSpPr/>
            <p:nvPr/>
          </p:nvGrpSpPr>
          <p:grpSpPr>
            <a:xfrm>
              <a:off x="5325762" y="2486788"/>
              <a:ext cx="2557848" cy="400110"/>
              <a:chOff x="8649730" y="4550367"/>
              <a:chExt cx="2557848" cy="400110"/>
            </a:xfrm>
          </p:grpSpPr>
          <p:cxnSp>
            <p:nvCxnSpPr>
              <p:cNvPr id="82" name="Straight Arrow Connector 81">
                <a:extLst>
                  <a:ext uri="{FF2B5EF4-FFF2-40B4-BE49-F238E27FC236}">
                    <a16:creationId xmlns:a16="http://schemas.microsoft.com/office/drawing/2014/main" id="{C0542208-4BF3-7542-BBEE-563DE9383C1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49730" y="4757351"/>
                <a:ext cx="2557848" cy="0"/>
              </a:xfrm>
              <a:prstGeom prst="straightConnector1">
                <a:avLst/>
              </a:prstGeom>
              <a:ln w="25400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3" name="Group 82">
                <a:extLst>
                  <a:ext uri="{FF2B5EF4-FFF2-40B4-BE49-F238E27FC236}">
                    <a16:creationId xmlns:a16="http://schemas.microsoft.com/office/drawing/2014/main" id="{649A4FE0-CE39-0742-8223-6BA980B96F0A}"/>
                  </a:ext>
                </a:extLst>
              </p:cNvPr>
              <p:cNvGrpSpPr/>
              <p:nvPr/>
            </p:nvGrpSpPr>
            <p:grpSpPr>
              <a:xfrm>
                <a:off x="9376891" y="4550367"/>
                <a:ext cx="320675" cy="400110"/>
                <a:chOff x="7581042" y="5188800"/>
                <a:chExt cx="320675" cy="400110"/>
              </a:xfrm>
            </p:grpSpPr>
            <p:sp>
              <p:nvSpPr>
                <p:cNvPr id="84" name="Oval 124">
                  <a:extLst>
                    <a:ext uri="{FF2B5EF4-FFF2-40B4-BE49-F238E27FC236}">
                      <a16:creationId xmlns:a16="http://schemas.microsoft.com/office/drawing/2014/main" id="{D32D593A-E821-FE43-9485-898BC148FF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81042" y="5239135"/>
                  <a:ext cx="320675" cy="319088"/>
                </a:xfrm>
                <a:prstGeom prst="ellipse">
                  <a:avLst/>
                </a:prstGeom>
                <a:solidFill>
                  <a:schemeClr val="bg1"/>
                </a:solidFill>
                <a:ln w="19050">
                  <a:solidFill>
                    <a:srgbClr val="C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85" name="Text Box 125">
                  <a:extLst>
                    <a:ext uri="{FF2B5EF4-FFF2-40B4-BE49-F238E27FC236}">
                      <a16:creationId xmlns:a16="http://schemas.microsoft.com/office/drawing/2014/main" id="{08BF6377-30D3-C64A-A34A-A3A9EFCAB74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585766" y="5188800"/>
                  <a:ext cx="314510" cy="40011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>
                    <a:defRPr/>
                  </a:pPr>
                  <a:r>
                    <a:rPr lang="en-US" sz="2000" dirty="0">
                      <a:solidFill>
                        <a:srgbClr val="C00000"/>
                      </a:solidFill>
                      <a:latin typeface="+mn-lt"/>
                      <a:cs typeface="+mn-cs"/>
                    </a:rPr>
                    <a:t>2</a:t>
                  </a:r>
                </a:p>
              </p:txBody>
            </p:sp>
          </p:grpSp>
        </p:grpSp>
        <p:grpSp>
          <p:nvGrpSpPr>
            <p:cNvPr id="79" name="Group 78">
              <a:extLst>
                <a:ext uri="{FF2B5EF4-FFF2-40B4-BE49-F238E27FC236}">
                  <a16:creationId xmlns:a16="http://schemas.microsoft.com/office/drawing/2014/main" id="{28A7437C-0723-A044-B124-69CEBB3865DC}"/>
                </a:ext>
              </a:extLst>
            </p:cNvPr>
            <p:cNvGrpSpPr/>
            <p:nvPr/>
          </p:nvGrpSpPr>
          <p:grpSpPr>
            <a:xfrm>
              <a:off x="6339017" y="2852478"/>
              <a:ext cx="5614259" cy="1796019"/>
              <a:chOff x="6174260" y="1414976"/>
              <a:chExt cx="5614259" cy="1796019"/>
            </a:xfrm>
          </p:grpSpPr>
          <p:sp>
            <p:nvSpPr>
              <p:cNvPr id="80" name="Text Box 126">
                <a:extLst>
                  <a:ext uri="{FF2B5EF4-FFF2-40B4-BE49-F238E27FC236}">
                    <a16:creationId xmlns:a16="http://schemas.microsoft.com/office/drawing/2014/main" id="{EB87002D-8781-CD43-9CCE-69B3A96D820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0731" y="1789067"/>
                <a:ext cx="2617788" cy="14219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lnSpc>
                    <a:spcPct val="90000"/>
                  </a:lnSpc>
                  <a:defRPr/>
                </a:pPr>
                <a:r>
                  <a:rPr lang="en-US" sz="2400" dirty="0">
                    <a:latin typeface="+mn-lt"/>
                    <a:cs typeface="Arial" charset="0"/>
                  </a:rPr>
                  <a:t>visited mobility manager </a:t>
                </a:r>
                <a:r>
                  <a:rPr lang="en-US" sz="2400" i="1" dirty="0">
                    <a:solidFill>
                      <a:srgbClr val="011199"/>
                    </a:solidFill>
                    <a:latin typeface="+mn-lt"/>
                    <a:cs typeface="Arial" charset="0"/>
                  </a:rPr>
                  <a:t>registers</a:t>
                </a:r>
                <a:r>
                  <a:rPr lang="en-US" sz="2400" dirty="0">
                    <a:latin typeface="+mn-lt"/>
                    <a:cs typeface="Arial" charset="0"/>
                  </a:rPr>
                  <a:t> mobile’s location with home HSS</a:t>
                </a:r>
              </a:p>
            </p:txBody>
          </p:sp>
          <p:sp>
            <p:nvSpPr>
              <p:cNvPr id="81" name="Line 127">
                <a:extLst>
                  <a:ext uri="{FF2B5EF4-FFF2-40B4-BE49-F238E27FC236}">
                    <a16:creationId xmlns:a16="http://schemas.microsoft.com/office/drawing/2014/main" id="{8ACAB241-A9FA-894E-92D1-8FDC34CBC0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74260" y="1414976"/>
                <a:ext cx="2977978" cy="570344"/>
              </a:xfrm>
              <a:prstGeom prst="line">
                <a:avLst/>
              </a:prstGeom>
              <a:noFill/>
              <a:ln w="12700">
                <a:solidFill>
                  <a:srgbClr val="C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</p:grp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C90BD3E4-FE4D-954A-BAE0-1BCA3612E586}"/>
              </a:ext>
            </a:extLst>
          </p:cNvPr>
          <p:cNvGrpSpPr/>
          <p:nvPr/>
        </p:nvGrpSpPr>
        <p:grpSpPr>
          <a:xfrm>
            <a:off x="7216346" y="1999134"/>
            <a:ext cx="4738000" cy="1089529"/>
            <a:chOff x="7216346" y="1999134"/>
            <a:chExt cx="4738000" cy="1089529"/>
          </a:xfrm>
        </p:grpSpPr>
        <p:sp>
          <p:nvSpPr>
            <p:cNvPr id="73" name="Text Box 126">
              <a:extLst>
                <a:ext uri="{FF2B5EF4-FFF2-40B4-BE49-F238E27FC236}">
                  <a16:creationId xmlns:a16="http://schemas.microsoft.com/office/drawing/2014/main" id="{1269B2BC-1688-044C-9022-A969D07757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36558" y="1999134"/>
              <a:ext cx="2617788" cy="10895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lnSpc>
                  <a:spcPct val="90000"/>
                </a:lnSpc>
                <a:defRPr/>
              </a:pPr>
              <a:r>
                <a:rPr lang="en-US" sz="2400" dirty="0">
                  <a:latin typeface="+mn-lt"/>
                  <a:cs typeface="Arial" charset="0"/>
                </a:rPr>
                <a:t>mobile </a:t>
              </a:r>
              <a:r>
                <a:rPr lang="en-US" sz="2400" i="1" dirty="0">
                  <a:solidFill>
                    <a:srgbClr val="011199"/>
                  </a:solidFill>
                  <a:latin typeface="+mn-lt"/>
                  <a:cs typeface="Arial" charset="0"/>
                </a:rPr>
                <a:t>associates</a:t>
              </a:r>
              <a:r>
                <a:rPr lang="en-US" sz="2400" dirty="0">
                  <a:latin typeface="+mn-lt"/>
                  <a:cs typeface="Arial" charset="0"/>
                </a:rPr>
                <a:t> with visited mobility manager</a:t>
              </a:r>
            </a:p>
          </p:txBody>
        </p: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B8FE0DC6-9BA2-F541-8C04-5DC68DC3010A}"/>
                </a:ext>
              </a:extLst>
            </p:cNvPr>
            <p:cNvGrpSpPr/>
            <p:nvPr/>
          </p:nvGrpSpPr>
          <p:grpSpPr>
            <a:xfrm>
              <a:off x="7216346" y="2013113"/>
              <a:ext cx="605481" cy="445881"/>
              <a:chOff x="7216346" y="2013113"/>
              <a:chExt cx="605481" cy="445881"/>
            </a:xfrm>
          </p:grpSpPr>
          <p:sp>
            <p:nvSpPr>
              <p:cNvPr id="86" name="Line 122">
                <a:extLst>
                  <a:ext uri="{FF2B5EF4-FFF2-40B4-BE49-F238E27FC236}">
                    <a16:creationId xmlns:a16="http://schemas.microsoft.com/office/drawing/2014/main" id="{86BE8E76-117C-DD4C-AD58-31C4A1EAF5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16346" y="2026508"/>
                <a:ext cx="605481" cy="432486"/>
              </a:xfrm>
              <a:prstGeom prst="line">
                <a:avLst/>
              </a:prstGeom>
              <a:noFill/>
              <a:ln w="25400">
                <a:solidFill>
                  <a:srgbClr val="C00000"/>
                </a:solidFill>
                <a:round/>
                <a:headEnd type="triangle" w="med" len="med"/>
                <a:tailEnd type="triangle" w="med" len="med"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grpSp>
            <p:nvGrpSpPr>
              <p:cNvPr id="71" name="Group 70">
                <a:extLst>
                  <a:ext uri="{FF2B5EF4-FFF2-40B4-BE49-F238E27FC236}">
                    <a16:creationId xmlns:a16="http://schemas.microsoft.com/office/drawing/2014/main" id="{AC546F72-1250-EC41-AB15-D44C49455C90}"/>
                  </a:ext>
                </a:extLst>
              </p:cNvPr>
              <p:cNvGrpSpPr/>
              <p:nvPr/>
            </p:nvGrpSpPr>
            <p:grpSpPr>
              <a:xfrm>
                <a:off x="7358621" y="2013113"/>
                <a:ext cx="320675" cy="400110"/>
                <a:chOff x="7581042" y="5188800"/>
                <a:chExt cx="320675" cy="400110"/>
              </a:xfrm>
            </p:grpSpPr>
            <p:sp>
              <p:nvSpPr>
                <p:cNvPr id="75" name="Oval 124">
                  <a:extLst>
                    <a:ext uri="{FF2B5EF4-FFF2-40B4-BE49-F238E27FC236}">
                      <a16:creationId xmlns:a16="http://schemas.microsoft.com/office/drawing/2014/main" id="{7659E1CD-C1C3-5446-9569-C9DDC5DDE0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81042" y="5239135"/>
                  <a:ext cx="320675" cy="319088"/>
                </a:xfrm>
                <a:prstGeom prst="ellipse">
                  <a:avLst/>
                </a:prstGeom>
                <a:solidFill>
                  <a:schemeClr val="bg1"/>
                </a:solidFill>
                <a:ln w="19050">
                  <a:solidFill>
                    <a:srgbClr val="C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76" name="Text Box 125">
                  <a:extLst>
                    <a:ext uri="{FF2B5EF4-FFF2-40B4-BE49-F238E27FC236}">
                      <a16:creationId xmlns:a16="http://schemas.microsoft.com/office/drawing/2014/main" id="{41D97DCC-4813-DF47-AD7A-EF1D3153721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585766" y="5188800"/>
                  <a:ext cx="314510" cy="40011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>
                    <a:defRPr/>
                  </a:pPr>
                  <a:r>
                    <a:rPr lang="en-US" sz="2000" dirty="0">
                      <a:solidFill>
                        <a:srgbClr val="C00000"/>
                      </a:solidFill>
                      <a:latin typeface="+mn-lt"/>
                      <a:cs typeface="+mn-cs"/>
                    </a:rPr>
                    <a:t>1</a:t>
                  </a:r>
                </a:p>
              </p:txBody>
            </p:sp>
          </p:grpSp>
        </p:grp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B2496A45-33F2-A845-9D26-07A350BC82C3}"/>
                </a:ext>
              </a:extLst>
            </p:cNvPr>
            <p:cNvCxnSpPr>
              <a:cxnSpLocks/>
            </p:cNvCxnSpPr>
            <p:nvPr/>
          </p:nvCxnSpPr>
          <p:spPr>
            <a:xfrm>
              <a:off x="7735330" y="2199502"/>
              <a:ext cx="1569308" cy="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4" name="Title 2">
            <a:extLst>
              <a:ext uri="{FF2B5EF4-FFF2-40B4-BE49-F238E27FC236}">
                <a16:creationId xmlns:a16="http://schemas.microsoft.com/office/drawing/2014/main" id="{992DA82E-9A73-2948-83D9-4853655151D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438878"/>
            <a:ext cx="10965608" cy="894622"/>
          </a:xfrm>
        </p:spPr>
        <p:txBody>
          <a:bodyPr>
            <a:normAutofit fontScale="90000"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Registration: home needs to know where you are!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5D9D720B-391B-8E45-895B-B6D9E62A2162}"/>
              </a:ext>
            </a:extLst>
          </p:cNvPr>
          <p:cNvSpPr txBox="1"/>
          <p:nvPr/>
        </p:nvSpPr>
        <p:spPr>
          <a:xfrm>
            <a:off x="1408671" y="1482923"/>
            <a:ext cx="1964723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011199"/>
                </a:solidFill>
              </a:rPr>
              <a:t>Home Network</a:t>
            </a:r>
          </a:p>
          <a:p>
            <a:pPr marL="171450" lvl="1"/>
            <a:r>
              <a:rPr lang="en-US" sz="1400" dirty="0"/>
              <a:t>e.g.,: 128.119/16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C2325712-B497-4B4A-AAFD-6043AE7EBA6F}"/>
              </a:ext>
            </a:extLst>
          </p:cNvPr>
          <p:cNvSpPr txBox="1"/>
          <p:nvPr/>
        </p:nvSpPr>
        <p:spPr>
          <a:xfrm>
            <a:off x="7761811" y="1499405"/>
            <a:ext cx="2185378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011199"/>
                </a:solidFill>
              </a:rPr>
              <a:t>Visited Network</a:t>
            </a:r>
          </a:p>
          <a:p>
            <a:pPr marL="122238"/>
            <a:r>
              <a:rPr lang="en-US" sz="1400" dirty="0"/>
              <a:t>e.g.,: 79.129/16</a:t>
            </a:r>
          </a:p>
        </p:txBody>
      </p:sp>
    </p:spTree>
    <p:extLst>
      <p:ext uri="{BB962C8B-B14F-4D97-AF65-F5344CB8AC3E}">
        <p14:creationId xmlns:p14="http://schemas.microsoft.com/office/powerpoint/2010/main" val="25949776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Mobility with indirect routing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63</a:t>
            </a:fld>
            <a:endParaRPr lang="en-US" dirty="0"/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F70DFD1-5292-E04F-ABD4-9003C224C6CB}"/>
              </a:ext>
            </a:extLst>
          </p:cNvPr>
          <p:cNvSpPr txBox="1"/>
          <p:nvPr/>
        </p:nvSpPr>
        <p:spPr>
          <a:xfrm>
            <a:off x="3660514" y="3733288"/>
            <a:ext cx="1116933" cy="2333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100" dirty="0"/>
              <a:t>Home gateway</a:t>
            </a:r>
          </a:p>
        </p:txBody>
      </p:sp>
      <p:sp>
        <p:nvSpPr>
          <p:cNvPr id="159" name="Freeform 158">
            <a:extLst>
              <a:ext uri="{FF2B5EF4-FFF2-40B4-BE49-F238E27FC236}">
                <a16:creationId xmlns:a16="http://schemas.microsoft.com/office/drawing/2014/main" id="{CE1AE319-CAF1-F04D-A7C1-6AA22CFA9008}"/>
              </a:ext>
            </a:extLst>
          </p:cNvPr>
          <p:cNvSpPr/>
          <p:nvPr/>
        </p:nvSpPr>
        <p:spPr>
          <a:xfrm>
            <a:off x="2733837" y="1585690"/>
            <a:ext cx="2536501" cy="2518288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  <a:gd name="connsiteX0" fmla="*/ 910971 w 2491918"/>
              <a:gd name="connsiteY0" fmla="*/ 57599 h 2518288"/>
              <a:gd name="connsiteX1" fmla="*/ 459082 w 2491918"/>
              <a:gd name="connsiteY1" fmla="*/ 200298 h 2518288"/>
              <a:gd name="connsiteX2" fmla="*/ 154652 w 2491918"/>
              <a:gd name="connsiteY2" fmla="*/ 647420 h 2518288"/>
              <a:gd name="connsiteX3" fmla="*/ 7194 w 2491918"/>
              <a:gd name="connsiteY3" fmla="*/ 1151621 h 2518288"/>
              <a:gd name="connsiteX4" fmla="*/ 50004 w 2491918"/>
              <a:gd name="connsiteY4" fmla="*/ 1679605 h 2518288"/>
              <a:gd name="connsiteX5" fmla="*/ 283084 w 2491918"/>
              <a:gd name="connsiteY5" fmla="*/ 2236129 h 2518288"/>
              <a:gd name="connsiteX6" fmla="*/ 929997 w 2491918"/>
              <a:gd name="connsiteY6" fmla="*/ 2502500 h 2518288"/>
              <a:gd name="connsiteX7" fmla="*/ 1434210 w 2491918"/>
              <a:gd name="connsiteY7" fmla="*/ 2483473 h 2518288"/>
              <a:gd name="connsiteX8" fmla="*/ 1919395 w 2491918"/>
              <a:gd name="connsiteY8" fmla="*/ 2450177 h 2518288"/>
              <a:gd name="connsiteX9" fmla="*/ 2380797 w 2491918"/>
              <a:gd name="connsiteY9" fmla="*/ 1831817 h 2518288"/>
              <a:gd name="connsiteX10" fmla="*/ 2471174 w 2491918"/>
              <a:gd name="connsiteY10" fmla="*/ 1246753 h 2518288"/>
              <a:gd name="connsiteX11" fmla="*/ 2452444 w 2491918"/>
              <a:gd name="connsiteY11" fmla="*/ 688289 h 2518288"/>
              <a:gd name="connsiteX12" fmla="*/ 2066853 w 2491918"/>
              <a:gd name="connsiteY12" fmla="*/ 371536 h 2518288"/>
              <a:gd name="connsiteX13" fmla="*/ 1838531 w 2491918"/>
              <a:gd name="connsiteY13" fmla="*/ 86139 h 2518288"/>
              <a:gd name="connsiteX14" fmla="*/ 1258211 w 2491918"/>
              <a:gd name="connsiteY14" fmla="*/ 520 h 2518288"/>
              <a:gd name="connsiteX15" fmla="*/ 910971 w 2491918"/>
              <a:gd name="connsiteY15" fmla="*/ 57599 h 2518288"/>
              <a:gd name="connsiteX0" fmla="*/ 910971 w 2518269"/>
              <a:gd name="connsiteY0" fmla="*/ 57599 h 2518288"/>
              <a:gd name="connsiteX1" fmla="*/ 459082 w 2518269"/>
              <a:gd name="connsiteY1" fmla="*/ 200298 h 2518288"/>
              <a:gd name="connsiteX2" fmla="*/ 154652 w 2518269"/>
              <a:gd name="connsiteY2" fmla="*/ 647420 h 2518288"/>
              <a:gd name="connsiteX3" fmla="*/ 7194 w 2518269"/>
              <a:gd name="connsiteY3" fmla="*/ 1151621 h 2518288"/>
              <a:gd name="connsiteX4" fmla="*/ 50004 w 2518269"/>
              <a:gd name="connsiteY4" fmla="*/ 1679605 h 2518288"/>
              <a:gd name="connsiteX5" fmla="*/ 283084 w 2518269"/>
              <a:gd name="connsiteY5" fmla="*/ 2236129 h 2518288"/>
              <a:gd name="connsiteX6" fmla="*/ 929997 w 2518269"/>
              <a:gd name="connsiteY6" fmla="*/ 2502500 h 2518288"/>
              <a:gd name="connsiteX7" fmla="*/ 1434210 w 2518269"/>
              <a:gd name="connsiteY7" fmla="*/ 2483473 h 2518288"/>
              <a:gd name="connsiteX8" fmla="*/ 1919395 w 2518269"/>
              <a:gd name="connsiteY8" fmla="*/ 2450177 h 2518288"/>
              <a:gd name="connsiteX9" fmla="*/ 2380797 w 2518269"/>
              <a:gd name="connsiteY9" fmla="*/ 1831817 h 2518288"/>
              <a:gd name="connsiteX10" fmla="*/ 2471174 w 2518269"/>
              <a:gd name="connsiteY10" fmla="*/ 1246753 h 2518288"/>
              <a:gd name="connsiteX11" fmla="*/ 2452444 w 2518269"/>
              <a:gd name="connsiteY11" fmla="*/ 688289 h 2518288"/>
              <a:gd name="connsiteX12" fmla="*/ 2066853 w 2518269"/>
              <a:gd name="connsiteY12" fmla="*/ 371536 h 2518288"/>
              <a:gd name="connsiteX13" fmla="*/ 1838531 w 2518269"/>
              <a:gd name="connsiteY13" fmla="*/ 86139 h 2518288"/>
              <a:gd name="connsiteX14" fmla="*/ 1258211 w 2518269"/>
              <a:gd name="connsiteY14" fmla="*/ 520 h 2518288"/>
              <a:gd name="connsiteX15" fmla="*/ 910971 w 2518269"/>
              <a:gd name="connsiteY15" fmla="*/ 57599 h 2518288"/>
              <a:gd name="connsiteX0" fmla="*/ 910971 w 2536501"/>
              <a:gd name="connsiteY0" fmla="*/ 57599 h 2518288"/>
              <a:gd name="connsiteX1" fmla="*/ 459082 w 2536501"/>
              <a:gd name="connsiteY1" fmla="*/ 200298 h 2518288"/>
              <a:gd name="connsiteX2" fmla="*/ 154652 w 2536501"/>
              <a:gd name="connsiteY2" fmla="*/ 647420 h 2518288"/>
              <a:gd name="connsiteX3" fmla="*/ 7194 w 2536501"/>
              <a:gd name="connsiteY3" fmla="*/ 1151621 h 2518288"/>
              <a:gd name="connsiteX4" fmla="*/ 50004 w 2536501"/>
              <a:gd name="connsiteY4" fmla="*/ 1679605 h 2518288"/>
              <a:gd name="connsiteX5" fmla="*/ 283084 w 2536501"/>
              <a:gd name="connsiteY5" fmla="*/ 2236129 h 2518288"/>
              <a:gd name="connsiteX6" fmla="*/ 929997 w 2536501"/>
              <a:gd name="connsiteY6" fmla="*/ 2502500 h 2518288"/>
              <a:gd name="connsiteX7" fmla="*/ 1434210 w 2536501"/>
              <a:gd name="connsiteY7" fmla="*/ 2483473 h 2518288"/>
              <a:gd name="connsiteX8" fmla="*/ 1919395 w 2536501"/>
              <a:gd name="connsiteY8" fmla="*/ 2450177 h 2518288"/>
              <a:gd name="connsiteX9" fmla="*/ 2380797 w 2536501"/>
              <a:gd name="connsiteY9" fmla="*/ 1831817 h 2518288"/>
              <a:gd name="connsiteX10" fmla="*/ 2532819 w 2536501"/>
              <a:gd name="connsiteY10" fmla="*/ 1394709 h 2518288"/>
              <a:gd name="connsiteX11" fmla="*/ 2452444 w 2536501"/>
              <a:gd name="connsiteY11" fmla="*/ 688289 h 2518288"/>
              <a:gd name="connsiteX12" fmla="*/ 2066853 w 2536501"/>
              <a:gd name="connsiteY12" fmla="*/ 371536 h 2518288"/>
              <a:gd name="connsiteX13" fmla="*/ 1838531 w 2536501"/>
              <a:gd name="connsiteY13" fmla="*/ 86139 h 2518288"/>
              <a:gd name="connsiteX14" fmla="*/ 1258211 w 2536501"/>
              <a:gd name="connsiteY14" fmla="*/ 520 h 2518288"/>
              <a:gd name="connsiteX15" fmla="*/ 910971 w 2536501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36501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78560" y="2007728"/>
                  <a:pt x="2380797" y="1831817"/>
                </a:cubicBezTo>
                <a:cubicBezTo>
                  <a:pt x="2483034" y="1655906"/>
                  <a:pt x="2520878" y="1585297"/>
                  <a:pt x="2532819" y="1394709"/>
                </a:cubicBezTo>
                <a:cubicBezTo>
                  <a:pt x="2544760" y="1204121"/>
                  <a:pt x="2530105" y="858818"/>
                  <a:pt x="2452444" y="688289"/>
                </a:cubicBezTo>
                <a:cubicBezTo>
                  <a:pt x="2374783" y="517760"/>
                  <a:pt x="2169172" y="471894"/>
                  <a:pt x="2066853" y="371536"/>
                </a:cubicBezTo>
                <a:cubicBezTo>
                  <a:pt x="1964534" y="271178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0" name="Freeform 159">
            <a:extLst>
              <a:ext uri="{FF2B5EF4-FFF2-40B4-BE49-F238E27FC236}">
                <a16:creationId xmlns:a16="http://schemas.microsoft.com/office/drawing/2014/main" id="{D4BA4872-27CD-6A48-92F2-E847FD1CC8C7}"/>
              </a:ext>
            </a:extLst>
          </p:cNvPr>
          <p:cNvSpPr/>
          <p:nvPr/>
        </p:nvSpPr>
        <p:spPr>
          <a:xfrm>
            <a:off x="6426611" y="1551322"/>
            <a:ext cx="2479694" cy="2518288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479694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88834" y="2032388"/>
                  <a:pt x="2380797" y="1831817"/>
                </a:cubicBezTo>
                <a:cubicBezTo>
                  <a:pt x="2472760" y="1631246"/>
                  <a:pt x="2494165" y="1439396"/>
                  <a:pt x="2471174" y="1246753"/>
                </a:cubicBezTo>
                <a:cubicBezTo>
                  <a:pt x="2448183" y="1054110"/>
                  <a:pt x="2310239" y="821828"/>
                  <a:pt x="2242852" y="675959"/>
                </a:cubicBezTo>
                <a:cubicBezTo>
                  <a:pt x="2175465" y="530090"/>
                  <a:pt x="2134240" y="469839"/>
                  <a:pt x="2066853" y="371536"/>
                </a:cubicBezTo>
                <a:cubicBezTo>
                  <a:pt x="1999466" y="273233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1" name="Freeform 160">
            <a:extLst>
              <a:ext uri="{FF2B5EF4-FFF2-40B4-BE49-F238E27FC236}">
                <a16:creationId xmlns:a16="http://schemas.microsoft.com/office/drawing/2014/main" id="{4BAF0F74-7C28-714E-9F17-A7173A0A4695}"/>
              </a:ext>
            </a:extLst>
          </p:cNvPr>
          <p:cNvSpPr/>
          <p:nvPr/>
        </p:nvSpPr>
        <p:spPr>
          <a:xfrm flipV="1">
            <a:off x="4827446" y="4937117"/>
            <a:ext cx="2158078" cy="1107763"/>
          </a:xfrm>
          <a:custGeom>
            <a:avLst/>
            <a:gdLst>
              <a:gd name="connsiteX0" fmla="*/ 793763 w 1763990"/>
              <a:gd name="connsiteY0" fmla="*/ 21490 h 1007767"/>
              <a:gd name="connsiteX1" fmla="*/ 343771 w 1763990"/>
              <a:gd name="connsiteY1" fmla="*/ 101492 h 1007767"/>
              <a:gd name="connsiteX2" fmla="*/ 133775 w 1763990"/>
              <a:gd name="connsiteY2" fmla="*/ 356499 h 1007767"/>
              <a:gd name="connsiteX3" fmla="*/ 3777 w 1763990"/>
              <a:gd name="connsiteY3" fmla="*/ 616506 h 1007767"/>
              <a:gd name="connsiteX4" fmla="*/ 278772 w 1763990"/>
              <a:gd name="connsiteY4" fmla="*/ 951515 h 1007767"/>
              <a:gd name="connsiteX5" fmla="*/ 868762 w 1763990"/>
              <a:gd name="connsiteY5" fmla="*/ 1006517 h 1007767"/>
              <a:gd name="connsiteX6" fmla="*/ 1228755 w 1763990"/>
              <a:gd name="connsiteY6" fmla="*/ 941515 h 1007767"/>
              <a:gd name="connsiteX7" fmla="*/ 1688747 w 1763990"/>
              <a:gd name="connsiteY7" fmla="*/ 916514 h 1007767"/>
              <a:gd name="connsiteX8" fmla="*/ 1743746 w 1763990"/>
              <a:gd name="connsiteY8" fmla="*/ 556504 h 1007767"/>
              <a:gd name="connsiteX9" fmla="*/ 1483750 w 1763990"/>
              <a:gd name="connsiteY9" fmla="*/ 156493 h 1007767"/>
              <a:gd name="connsiteX10" fmla="*/ 1013759 w 1763990"/>
              <a:gd name="connsiteY10" fmla="*/ 11489 h 1007767"/>
              <a:gd name="connsiteX11" fmla="*/ 793763 w 1763990"/>
              <a:gd name="connsiteY11" fmla="*/ 21490 h 1007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63990" h="1007767">
                <a:moveTo>
                  <a:pt x="793763" y="21490"/>
                </a:moveTo>
                <a:cubicBezTo>
                  <a:pt x="682098" y="36490"/>
                  <a:pt x="453769" y="45657"/>
                  <a:pt x="343771" y="101492"/>
                </a:cubicBezTo>
                <a:cubicBezTo>
                  <a:pt x="233773" y="157327"/>
                  <a:pt x="190441" y="270663"/>
                  <a:pt x="133775" y="356499"/>
                </a:cubicBezTo>
                <a:cubicBezTo>
                  <a:pt x="77109" y="442335"/>
                  <a:pt x="-20389" y="517337"/>
                  <a:pt x="3777" y="616506"/>
                </a:cubicBezTo>
                <a:cubicBezTo>
                  <a:pt x="27943" y="715675"/>
                  <a:pt x="134608" y="886513"/>
                  <a:pt x="278772" y="951515"/>
                </a:cubicBezTo>
                <a:cubicBezTo>
                  <a:pt x="422936" y="1016517"/>
                  <a:pt x="710432" y="1008184"/>
                  <a:pt x="868762" y="1006517"/>
                </a:cubicBezTo>
                <a:cubicBezTo>
                  <a:pt x="1027092" y="1004850"/>
                  <a:pt x="1092091" y="956516"/>
                  <a:pt x="1228755" y="941515"/>
                </a:cubicBezTo>
                <a:cubicBezTo>
                  <a:pt x="1365419" y="926515"/>
                  <a:pt x="1602915" y="980683"/>
                  <a:pt x="1688747" y="916514"/>
                </a:cubicBezTo>
                <a:cubicBezTo>
                  <a:pt x="1774579" y="852346"/>
                  <a:pt x="1777912" y="683174"/>
                  <a:pt x="1743746" y="556504"/>
                </a:cubicBezTo>
                <a:cubicBezTo>
                  <a:pt x="1709580" y="429834"/>
                  <a:pt x="1605415" y="247329"/>
                  <a:pt x="1483750" y="156493"/>
                </a:cubicBezTo>
                <a:cubicBezTo>
                  <a:pt x="1362086" y="65657"/>
                  <a:pt x="1130423" y="35656"/>
                  <a:pt x="1013759" y="11489"/>
                </a:cubicBezTo>
                <a:cubicBezTo>
                  <a:pt x="897095" y="-12678"/>
                  <a:pt x="905428" y="6490"/>
                  <a:pt x="793763" y="21490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978A59A7-415E-8746-9309-E43A975E14D2}"/>
              </a:ext>
            </a:extLst>
          </p:cNvPr>
          <p:cNvSpPr txBox="1"/>
          <p:nvPr/>
        </p:nvSpPr>
        <p:spPr>
          <a:xfrm>
            <a:off x="4105942" y="3487225"/>
            <a:ext cx="1116933" cy="6136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Home network  gateway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FA7B3FC8-0B6A-9749-A0D8-9F70F6C35488}"/>
              </a:ext>
            </a:extLst>
          </p:cNvPr>
          <p:cNvGrpSpPr/>
          <p:nvPr/>
        </p:nvGrpSpPr>
        <p:grpSpPr>
          <a:xfrm>
            <a:off x="3119550" y="1445494"/>
            <a:ext cx="1744394" cy="1538322"/>
            <a:chOff x="3119550" y="1445494"/>
            <a:chExt cx="1744394" cy="1538322"/>
          </a:xfrm>
        </p:grpSpPr>
        <p:pic>
          <p:nvPicPr>
            <p:cNvPr id="163" name="Picture 162" descr="mobile_or_tablet.png">
              <a:extLst>
                <a:ext uri="{FF2B5EF4-FFF2-40B4-BE49-F238E27FC236}">
                  <a16:creationId xmlns:a16="http://schemas.microsoft.com/office/drawing/2014/main" id="{0983C312-0633-C441-9BC1-232D90C703C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3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32310" y="1445494"/>
              <a:ext cx="567057" cy="933976"/>
            </a:xfrm>
            <a:prstGeom prst="rect">
              <a:avLst/>
            </a:prstGeom>
          </p:spPr>
        </p:pic>
        <p:sp>
          <p:nvSpPr>
            <p:cNvPr id="184" name="TextBox 183">
              <a:extLst>
                <a:ext uri="{FF2B5EF4-FFF2-40B4-BE49-F238E27FC236}">
                  <a16:creationId xmlns:a16="http://schemas.microsoft.com/office/drawing/2014/main" id="{4E40565C-0C6E-BA49-8851-CCDC0BEC0BE1}"/>
                </a:ext>
              </a:extLst>
            </p:cNvPr>
            <p:cNvSpPr txBox="1"/>
            <p:nvPr/>
          </p:nvSpPr>
          <p:spPr>
            <a:xfrm>
              <a:off x="3119550" y="2334407"/>
              <a:ext cx="1744394" cy="6494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200" dirty="0"/>
                <a:t>Permanent IP: </a:t>
              </a:r>
            </a:p>
            <a:p>
              <a:pPr>
                <a:lnSpc>
                  <a:spcPct val="80000"/>
                </a:lnSpc>
              </a:pPr>
              <a:r>
                <a:rPr lang="en-US" sz="1200" dirty="0"/>
                <a:t>   </a:t>
              </a:r>
              <a:r>
                <a:rPr lang="en-US" sz="1000" dirty="0"/>
                <a:t>128.119.40.186</a:t>
              </a:r>
            </a:p>
            <a:p>
              <a:pPr>
                <a:lnSpc>
                  <a:spcPct val="80000"/>
                </a:lnSpc>
              </a:pPr>
              <a:r>
                <a:rPr lang="en-US" sz="1100" dirty="0"/>
                <a:t>IMSI</a:t>
              </a:r>
            </a:p>
            <a:p>
              <a:pPr>
                <a:lnSpc>
                  <a:spcPct val="80000"/>
                </a:lnSpc>
              </a:pPr>
              <a:r>
                <a:rPr lang="is-IS" sz="1000"/>
                <a:t>    78:4f:43:98:d9:27</a:t>
              </a:r>
              <a:endParaRPr lang="en-US" sz="1000" dirty="0"/>
            </a:p>
          </p:txBody>
        </p:sp>
      </p:grpSp>
      <p:sp>
        <p:nvSpPr>
          <p:cNvPr id="204" name="TextBox 203">
            <a:extLst>
              <a:ext uri="{FF2B5EF4-FFF2-40B4-BE49-F238E27FC236}">
                <a16:creationId xmlns:a16="http://schemas.microsoft.com/office/drawing/2014/main" id="{12AF797B-48A3-0045-B50E-60F89C271506}"/>
              </a:ext>
            </a:extLst>
          </p:cNvPr>
          <p:cNvSpPr txBox="1"/>
          <p:nvPr/>
        </p:nvSpPr>
        <p:spPr>
          <a:xfrm>
            <a:off x="7390058" y="3336525"/>
            <a:ext cx="1116933" cy="6136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Visited network  gateway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9CDF00C-B973-CD46-A2F1-A918C98F0A5A}"/>
              </a:ext>
            </a:extLst>
          </p:cNvPr>
          <p:cNvGrpSpPr/>
          <p:nvPr/>
        </p:nvGrpSpPr>
        <p:grpSpPr>
          <a:xfrm>
            <a:off x="6620214" y="1514301"/>
            <a:ext cx="1744394" cy="1534683"/>
            <a:chOff x="6620214" y="1514301"/>
            <a:chExt cx="1744394" cy="1534683"/>
          </a:xfrm>
        </p:grpSpPr>
        <p:sp>
          <p:nvSpPr>
            <p:cNvPr id="203" name="TextBox 202">
              <a:extLst>
                <a:ext uri="{FF2B5EF4-FFF2-40B4-BE49-F238E27FC236}">
                  <a16:creationId xmlns:a16="http://schemas.microsoft.com/office/drawing/2014/main" id="{73CE81A0-82DC-454A-BDC0-50B138BBC28F}"/>
                </a:ext>
              </a:extLst>
            </p:cNvPr>
            <p:cNvSpPr txBox="1"/>
            <p:nvPr/>
          </p:nvSpPr>
          <p:spPr>
            <a:xfrm>
              <a:off x="6620214" y="2399575"/>
              <a:ext cx="1744394" cy="6494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200" dirty="0"/>
                <a:t>NAT IP: </a:t>
              </a:r>
            </a:p>
            <a:p>
              <a:pPr>
                <a:lnSpc>
                  <a:spcPct val="80000"/>
                </a:lnSpc>
              </a:pPr>
              <a:r>
                <a:rPr lang="en-US" sz="1200" dirty="0"/>
                <a:t>   </a:t>
              </a:r>
              <a:r>
                <a:rPr lang="en-US" sz="1000" dirty="0"/>
                <a:t>10.0.0.99</a:t>
              </a:r>
            </a:p>
            <a:p>
              <a:pPr>
                <a:lnSpc>
                  <a:spcPct val="80000"/>
                </a:lnSpc>
              </a:pPr>
              <a:r>
                <a:rPr lang="en-US" sz="1100" dirty="0"/>
                <a:t>IMSI</a:t>
              </a:r>
            </a:p>
            <a:p>
              <a:pPr>
                <a:lnSpc>
                  <a:spcPct val="80000"/>
                </a:lnSpc>
              </a:pPr>
              <a:r>
                <a:rPr lang="is-IS" sz="1000"/>
                <a:t>    78:4f:43:98:d9:27</a:t>
              </a:r>
              <a:endParaRPr lang="en-US" sz="800" dirty="0"/>
            </a:p>
          </p:txBody>
        </p:sp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018A4EF1-315F-A74F-89C7-B5A0A4AF1AC0}"/>
                </a:ext>
              </a:extLst>
            </p:cNvPr>
            <p:cNvGrpSpPr/>
            <p:nvPr/>
          </p:nvGrpSpPr>
          <p:grpSpPr>
            <a:xfrm>
              <a:off x="6743781" y="1514301"/>
              <a:ext cx="567057" cy="933976"/>
              <a:chOff x="3533208" y="1227996"/>
              <a:chExt cx="567057" cy="933976"/>
            </a:xfrm>
          </p:grpSpPr>
          <p:pic>
            <p:nvPicPr>
              <p:cNvPr id="214" name="Picture 213" descr="mobile_or_tablet.png">
                <a:extLst>
                  <a:ext uri="{FF2B5EF4-FFF2-40B4-BE49-F238E27FC236}">
                    <a16:creationId xmlns:a16="http://schemas.microsoft.com/office/drawing/2014/main" id="{03ED3F89-0F9E-A74D-ACF1-BAB5B755E51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533208" y="1227996"/>
                <a:ext cx="567057" cy="933976"/>
              </a:xfrm>
              <a:prstGeom prst="rect">
                <a:avLst/>
              </a:prstGeom>
            </p:spPr>
          </p:pic>
          <p:sp>
            <p:nvSpPr>
              <p:cNvPr id="215" name="Rectangle 214">
                <a:extLst>
                  <a:ext uri="{FF2B5EF4-FFF2-40B4-BE49-F238E27FC236}">
                    <a16:creationId xmlns:a16="http://schemas.microsoft.com/office/drawing/2014/main" id="{F71FDAE2-C7E1-9F48-91C0-5E0A83B0E248}"/>
                  </a:ext>
                </a:extLst>
              </p:cNvPr>
              <p:cNvSpPr/>
              <p:nvPr/>
            </p:nvSpPr>
            <p:spPr>
              <a:xfrm>
                <a:off x="3688667" y="1588335"/>
                <a:ext cx="243304" cy="420055"/>
              </a:xfrm>
              <a:prstGeom prst="rect">
                <a:avLst/>
              </a:prstGeom>
              <a:gradFill flip="none" rotWithShape="1">
                <a:gsLst>
                  <a:gs pos="2000">
                    <a:srgbClr val="107AA7"/>
                  </a:gs>
                  <a:gs pos="100000">
                    <a:srgbClr val="107AA7"/>
                  </a:gs>
                  <a:gs pos="50000">
                    <a:schemeClr val="accent1">
                      <a:lumMod val="20000"/>
                      <a:lumOff val="80000"/>
                    </a:schemeClr>
                  </a:gs>
                </a:gsLst>
                <a:lin ang="16200000" scaled="0"/>
                <a:tileRect/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795F7859-BDC9-DC4E-BA29-53AF378B5C8D}"/>
              </a:ext>
            </a:extLst>
          </p:cNvPr>
          <p:cNvCxnSpPr/>
          <p:nvPr/>
        </p:nvCxnSpPr>
        <p:spPr>
          <a:xfrm>
            <a:off x="4670288" y="3383755"/>
            <a:ext cx="600050" cy="443834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8" name="Straight Connector 217">
            <a:extLst>
              <a:ext uri="{FF2B5EF4-FFF2-40B4-BE49-F238E27FC236}">
                <a16:creationId xmlns:a16="http://schemas.microsoft.com/office/drawing/2014/main" id="{68D2FA7F-063A-B34C-B51E-65628685AA38}"/>
              </a:ext>
            </a:extLst>
          </p:cNvPr>
          <p:cNvCxnSpPr/>
          <p:nvPr/>
        </p:nvCxnSpPr>
        <p:spPr>
          <a:xfrm flipV="1">
            <a:off x="6263924" y="3591828"/>
            <a:ext cx="558664" cy="333694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7349B58B-970F-5C45-8801-AB49FC8075A1}"/>
              </a:ext>
            </a:extLst>
          </p:cNvPr>
          <p:cNvCxnSpPr/>
          <p:nvPr/>
        </p:nvCxnSpPr>
        <p:spPr>
          <a:xfrm flipV="1">
            <a:off x="5826528" y="4505143"/>
            <a:ext cx="0" cy="4409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20" name="Group 219">
            <a:extLst>
              <a:ext uri="{FF2B5EF4-FFF2-40B4-BE49-F238E27FC236}">
                <a16:creationId xmlns:a16="http://schemas.microsoft.com/office/drawing/2014/main" id="{12F0095C-8851-C142-8839-A58A9D5A0AF4}"/>
              </a:ext>
            </a:extLst>
          </p:cNvPr>
          <p:cNvGrpSpPr/>
          <p:nvPr/>
        </p:nvGrpSpPr>
        <p:grpSpPr>
          <a:xfrm>
            <a:off x="4943128" y="3697579"/>
            <a:ext cx="1763990" cy="1007767"/>
            <a:chOff x="2611175" y="5012905"/>
            <a:chExt cx="1763990" cy="1007767"/>
          </a:xfrm>
        </p:grpSpPr>
        <p:sp>
          <p:nvSpPr>
            <p:cNvPr id="221" name="Rectangle 220">
              <a:extLst>
                <a:ext uri="{FF2B5EF4-FFF2-40B4-BE49-F238E27FC236}">
                  <a16:creationId xmlns:a16="http://schemas.microsoft.com/office/drawing/2014/main" id="{B193D7C1-5727-1F41-BCE2-FCDF5888BFAD}"/>
                </a:ext>
              </a:extLst>
            </p:cNvPr>
            <p:cNvSpPr/>
            <p:nvPr/>
          </p:nvSpPr>
          <p:spPr>
            <a:xfrm>
              <a:off x="3161857" y="5183726"/>
              <a:ext cx="733868" cy="333063"/>
            </a:xfrm>
            <a:prstGeom prst="rect">
              <a:avLst/>
            </a:prstGeom>
            <a:solidFill>
              <a:srgbClr val="E0EAF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22" name="Straight Connector 221">
              <a:extLst>
                <a:ext uri="{FF2B5EF4-FFF2-40B4-BE49-F238E27FC236}">
                  <a16:creationId xmlns:a16="http://schemas.microsoft.com/office/drawing/2014/main" id="{D5D35F89-5A2F-1342-9878-315FF6E12493}"/>
                </a:ext>
              </a:extLst>
            </p:cNvPr>
            <p:cNvCxnSpPr/>
            <p:nvPr/>
          </p:nvCxnSpPr>
          <p:spPr>
            <a:xfrm>
              <a:off x="3462434" y="5820469"/>
              <a:ext cx="0" cy="189913"/>
            </a:xfrm>
            <a:prstGeom prst="line">
              <a:avLst/>
            </a:prstGeom>
            <a:ln w="1587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23" name="Freeform 222">
              <a:extLst>
                <a:ext uri="{FF2B5EF4-FFF2-40B4-BE49-F238E27FC236}">
                  <a16:creationId xmlns:a16="http://schemas.microsoft.com/office/drawing/2014/main" id="{5DF4CA8F-4DAA-2840-B866-7A79200D52E2}"/>
                </a:ext>
              </a:extLst>
            </p:cNvPr>
            <p:cNvSpPr/>
            <p:nvPr/>
          </p:nvSpPr>
          <p:spPr>
            <a:xfrm>
              <a:off x="2611175" y="5012905"/>
              <a:ext cx="1763990" cy="1007767"/>
            </a:xfrm>
            <a:custGeom>
              <a:avLst/>
              <a:gdLst>
                <a:gd name="connsiteX0" fmla="*/ 793763 w 1763990"/>
                <a:gd name="connsiteY0" fmla="*/ 21490 h 1007767"/>
                <a:gd name="connsiteX1" fmla="*/ 343771 w 1763990"/>
                <a:gd name="connsiteY1" fmla="*/ 101492 h 1007767"/>
                <a:gd name="connsiteX2" fmla="*/ 133775 w 1763990"/>
                <a:gd name="connsiteY2" fmla="*/ 356499 h 1007767"/>
                <a:gd name="connsiteX3" fmla="*/ 3777 w 1763990"/>
                <a:gd name="connsiteY3" fmla="*/ 616506 h 1007767"/>
                <a:gd name="connsiteX4" fmla="*/ 278772 w 1763990"/>
                <a:gd name="connsiteY4" fmla="*/ 951515 h 1007767"/>
                <a:gd name="connsiteX5" fmla="*/ 868762 w 1763990"/>
                <a:gd name="connsiteY5" fmla="*/ 1006517 h 1007767"/>
                <a:gd name="connsiteX6" fmla="*/ 1228755 w 1763990"/>
                <a:gd name="connsiteY6" fmla="*/ 941515 h 1007767"/>
                <a:gd name="connsiteX7" fmla="*/ 1688747 w 1763990"/>
                <a:gd name="connsiteY7" fmla="*/ 916514 h 1007767"/>
                <a:gd name="connsiteX8" fmla="*/ 1743746 w 1763990"/>
                <a:gd name="connsiteY8" fmla="*/ 556504 h 1007767"/>
                <a:gd name="connsiteX9" fmla="*/ 1483750 w 1763990"/>
                <a:gd name="connsiteY9" fmla="*/ 156493 h 1007767"/>
                <a:gd name="connsiteX10" fmla="*/ 1013759 w 1763990"/>
                <a:gd name="connsiteY10" fmla="*/ 11489 h 1007767"/>
                <a:gd name="connsiteX11" fmla="*/ 793763 w 1763990"/>
                <a:gd name="connsiteY11" fmla="*/ 21490 h 1007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3990" h="1007767">
                  <a:moveTo>
                    <a:pt x="793763" y="21490"/>
                  </a:moveTo>
                  <a:cubicBezTo>
                    <a:pt x="682098" y="36490"/>
                    <a:pt x="453769" y="45657"/>
                    <a:pt x="343771" y="101492"/>
                  </a:cubicBezTo>
                  <a:cubicBezTo>
                    <a:pt x="233773" y="157327"/>
                    <a:pt x="190441" y="270663"/>
                    <a:pt x="133775" y="356499"/>
                  </a:cubicBezTo>
                  <a:cubicBezTo>
                    <a:pt x="77109" y="442335"/>
                    <a:pt x="-20389" y="517337"/>
                    <a:pt x="3777" y="616506"/>
                  </a:cubicBezTo>
                  <a:cubicBezTo>
                    <a:pt x="27943" y="715675"/>
                    <a:pt x="134608" y="886513"/>
                    <a:pt x="278772" y="951515"/>
                  </a:cubicBezTo>
                  <a:cubicBezTo>
                    <a:pt x="422936" y="1016517"/>
                    <a:pt x="710432" y="1008184"/>
                    <a:pt x="868762" y="1006517"/>
                  </a:cubicBezTo>
                  <a:cubicBezTo>
                    <a:pt x="1027092" y="1004850"/>
                    <a:pt x="1092091" y="956516"/>
                    <a:pt x="1228755" y="941515"/>
                  </a:cubicBezTo>
                  <a:cubicBezTo>
                    <a:pt x="1365419" y="926515"/>
                    <a:pt x="1602915" y="980683"/>
                    <a:pt x="1688747" y="916514"/>
                  </a:cubicBezTo>
                  <a:cubicBezTo>
                    <a:pt x="1774579" y="852346"/>
                    <a:pt x="1777912" y="683174"/>
                    <a:pt x="1743746" y="556504"/>
                  </a:cubicBezTo>
                  <a:cubicBezTo>
                    <a:pt x="1709580" y="429834"/>
                    <a:pt x="1605415" y="247329"/>
                    <a:pt x="1483750" y="156493"/>
                  </a:cubicBezTo>
                  <a:cubicBezTo>
                    <a:pt x="1362086" y="65657"/>
                    <a:pt x="1130423" y="35656"/>
                    <a:pt x="1013759" y="11489"/>
                  </a:cubicBezTo>
                  <a:cubicBezTo>
                    <a:pt x="897095" y="-12678"/>
                    <a:pt x="905428" y="6490"/>
                    <a:pt x="793763" y="21490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4" name="TextBox 223">
              <a:extLst>
                <a:ext uri="{FF2B5EF4-FFF2-40B4-BE49-F238E27FC236}">
                  <a16:creationId xmlns:a16="http://schemas.microsoft.com/office/drawing/2014/main" id="{90FEE58C-5A52-3E4A-8F6F-B40544A31829}"/>
                </a:ext>
              </a:extLst>
            </p:cNvPr>
            <p:cNvSpPr txBox="1"/>
            <p:nvPr/>
          </p:nvSpPr>
          <p:spPr>
            <a:xfrm>
              <a:off x="2663349" y="5283327"/>
              <a:ext cx="1685932" cy="584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/>
                <a:t>public or  private Internet</a:t>
              </a:r>
            </a:p>
          </p:txBody>
        </p:sp>
      </p:grpSp>
      <p:grpSp>
        <p:nvGrpSpPr>
          <p:cNvPr id="225" name="Group 224">
            <a:extLst>
              <a:ext uri="{FF2B5EF4-FFF2-40B4-BE49-F238E27FC236}">
                <a16:creationId xmlns:a16="http://schemas.microsoft.com/office/drawing/2014/main" id="{159005BA-3A9B-D94C-86E8-8D78C618C9D6}"/>
              </a:ext>
            </a:extLst>
          </p:cNvPr>
          <p:cNvGrpSpPr/>
          <p:nvPr/>
        </p:nvGrpSpPr>
        <p:grpSpPr>
          <a:xfrm>
            <a:off x="6741352" y="3299610"/>
            <a:ext cx="763454" cy="668861"/>
            <a:chOff x="7270567" y="5238206"/>
            <a:chExt cx="763454" cy="668861"/>
          </a:xfrm>
        </p:grpSpPr>
        <p:grpSp>
          <p:nvGrpSpPr>
            <p:cNvPr id="226" name="Group 225">
              <a:extLst>
                <a:ext uri="{FF2B5EF4-FFF2-40B4-BE49-F238E27FC236}">
                  <a16:creationId xmlns:a16="http://schemas.microsoft.com/office/drawing/2014/main" id="{16932C61-B600-294D-930C-3EBBA35DB4BD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id="{E0FDDE41-69FC-0A47-B73D-5A9DDE309F1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29" name="Oval 228">
                <a:extLst>
                  <a:ext uri="{FF2B5EF4-FFF2-40B4-BE49-F238E27FC236}">
                    <a16:creationId xmlns:a16="http://schemas.microsoft.com/office/drawing/2014/main" id="{EDDCD8A5-39BE-ED43-B2CF-1A6468A0D84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30" name="Group 229">
                <a:extLst>
                  <a:ext uri="{FF2B5EF4-FFF2-40B4-BE49-F238E27FC236}">
                    <a16:creationId xmlns:a16="http://schemas.microsoft.com/office/drawing/2014/main" id="{8A98B70F-38B6-8B4F-B578-F953270D924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31" name="Freeform 230">
                  <a:extLst>
                    <a:ext uri="{FF2B5EF4-FFF2-40B4-BE49-F238E27FC236}">
                      <a16:creationId xmlns:a16="http://schemas.microsoft.com/office/drawing/2014/main" id="{BF2606B8-A9C8-D448-9277-F46152A36D9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2" name="Freeform 231">
                  <a:extLst>
                    <a:ext uri="{FF2B5EF4-FFF2-40B4-BE49-F238E27FC236}">
                      <a16:creationId xmlns:a16="http://schemas.microsoft.com/office/drawing/2014/main" id="{00E1E009-F8E2-8A40-985B-DC0615F7FF0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3" name="Freeform 232">
                  <a:extLst>
                    <a:ext uri="{FF2B5EF4-FFF2-40B4-BE49-F238E27FC236}">
                      <a16:creationId xmlns:a16="http://schemas.microsoft.com/office/drawing/2014/main" id="{9216C4F6-497A-E745-8ECC-DFCC91B4784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4" name="Freeform 233">
                  <a:extLst>
                    <a:ext uri="{FF2B5EF4-FFF2-40B4-BE49-F238E27FC236}">
                      <a16:creationId xmlns:a16="http://schemas.microsoft.com/office/drawing/2014/main" id="{D95684B5-3939-5B42-AE95-CB5DE1A2F60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27" name="TextBox 226">
              <a:extLst>
                <a:ext uri="{FF2B5EF4-FFF2-40B4-BE49-F238E27FC236}">
                  <a16:creationId xmlns:a16="http://schemas.microsoft.com/office/drawing/2014/main" id="{A1652FF5-F090-1342-B65E-DE3B2657933C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235" name="Group 234">
            <a:extLst>
              <a:ext uri="{FF2B5EF4-FFF2-40B4-BE49-F238E27FC236}">
                <a16:creationId xmlns:a16="http://schemas.microsoft.com/office/drawing/2014/main" id="{7BCB2056-63C8-3E41-B65A-131920C941C7}"/>
              </a:ext>
            </a:extLst>
          </p:cNvPr>
          <p:cNvGrpSpPr/>
          <p:nvPr/>
        </p:nvGrpSpPr>
        <p:grpSpPr>
          <a:xfrm>
            <a:off x="4162909" y="3130735"/>
            <a:ext cx="763454" cy="668861"/>
            <a:chOff x="7270567" y="5238206"/>
            <a:chExt cx="763454" cy="668861"/>
          </a:xfrm>
        </p:grpSpPr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4ECEBB3C-999F-7043-BC56-58E4CAFC6793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66E9A6B9-0497-9F40-B487-202A2AF2E2A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48" name="Oval 247">
                <a:extLst>
                  <a:ext uri="{FF2B5EF4-FFF2-40B4-BE49-F238E27FC236}">
                    <a16:creationId xmlns:a16="http://schemas.microsoft.com/office/drawing/2014/main" id="{595DFBB9-653C-224D-AFCF-DCB9149473F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E3CD00BF-5094-6D46-BCFF-0B0381166D5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58" name="Freeform 257">
                  <a:extLst>
                    <a:ext uri="{FF2B5EF4-FFF2-40B4-BE49-F238E27FC236}">
                      <a16:creationId xmlns:a16="http://schemas.microsoft.com/office/drawing/2014/main" id="{C1F95F32-4673-574D-893B-41AE234B96B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9" name="Freeform 258">
                  <a:extLst>
                    <a:ext uri="{FF2B5EF4-FFF2-40B4-BE49-F238E27FC236}">
                      <a16:creationId xmlns:a16="http://schemas.microsoft.com/office/drawing/2014/main" id="{00CA5994-17AB-2847-AC81-9D91784CA6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0" name="Freeform 259">
                  <a:extLst>
                    <a:ext uri="{FF2B5EF4-FFF2-40B4-BE49-F238E27FC236}">
                      <a16:creationId xmlns:a16="http://schemas.microsoft.com/office/drawing/2014/main" id="{95E3FA0A-EF4D-6C44-9C08-21FBBBD9A1A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Freeform 260">
                  <a:extLst>
                    <a:ext uri="{FF2B5EF4-FFF2-40B4-BE49-F238E27FC236}">
                      <a16:creationId xmlns:a16="http://schemas.microsoft.com/office/drawing/2014/main" id="{2EDC280F-5480-2643-8919-DFCF164A370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80B72EB8-9745-604F-9B77-D5C95F95D261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3CFD4EFA-D8E3-4C46-B7EC-60DE96477B69}"/>
              </a:ext>
            </a:extLst>
          </p:cNvPr>
          <p:cNvGrpSpPr/>
          <p:nvPr/>
        </p:nvGrpSpPr>
        <p:grpSpPr>
          <a:xfrm>
            <a:off x="4317096" y="2216448"/>
            <a:ext cx="1442258" cy="736694"/>
            <a:chOff x="3056709" y="2599509"/>
            <a:chExt cx="1442258" cy="736694"/>
          </a:xfrm>
        </p:grpSpPr>
        <p:sp>
          <p:nvSpPr>
            <p:cNvPr id="264" name="TextBox 263">
              <a:extLst>
                <a:ext uri="{FF2B5EF4-FFF2-40B4-BE49-F238E27FC236}">
                  <a16:creationId xmlns:a16="http://schemas.microsoft.com/office/drawing/2014/main" id="{34BBD6BC-C243-8841-ABAA-B4D0EEA720B0}"/>
                </a:ext>
              </a:extLst>
            </p:cNvPr>
            <p:cNvSpPr txBox="1"/>
            <p:nvPr/>
          </p:nvSpPr>
          <p:spPr>
            <a:xfrm>
              <a:off x="3507285" y="2702843"/>
              <a:ext cx="991682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Home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Subscriber 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87BC9230-4DF9-7F43-BFC5-44D31780BC98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266" name="Group 265">
                <a:extLst>
                  <a:ext uri="{FF2B5EF4-FFF2-40B4-BE49-F238E27FC236}">
                    <a16:creationId xmlns:a16="http://schemas.microsoft.com/office/drawing/2014/main" id="{9507022A-4852-1B41-868D-3EA8C5D5B5D3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269" name="Rectangle 268">
                  <a:extLst>
                    <a:ext uri="{FF2B5EF4-FFF2-40B4-BE49-F238E27FC236}">
                      <a16:creationId xmlns:a16="http://schemas.microsoft.com/office/drawing/2014/main" id="{2C238316-2924-184E-8E7F-5F5AD5F8A331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0" name="Oval 269">
                  <a:extLst>
                    <a:ext uri="{FF2B5EF4-FFF2-40B4-BE49-F238E27FC236}">
                      <a16:creationId xmlns:a16="http://schemas.microsoft.com/office/drawing/2014/main" id="{05421A7D-8CAB-8044-8AFD-E06EB9C406E1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1" name="Oval 270">
                  <a:extLst>
                    <a:ext uri="{FF2B5EF4-FFF2-40B4-BE49-F238E27FC236}">
                      <a16:creationId xmlns:a16="http://schemas.microsoft.com/office/drawing/2014/main" id="{9502E7AE-4866-E94A-90F5-E829E3898D85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2" name="Rectangle 271">
                  <a:extLst>
                    <a:ext uri="{FF2B5EF4-FFF2-40B4-BE49-F238E27FC236}">
                      <a16:creationId xmlns:a16="http://schemas.microsoft.com/office/drawing/2014/main" id="{6FE1BC00-7844-6A49-8B97-60B8ED441843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267" name="Can 266">
                <a:extLst>
                  <a:ext uri="{FF2B5EF4-FFF2-40B4-BE49-F238E27FC236}">
                    <a16:creationId xmlns:a16="http://schemas.microsoft.com/office/drawing/2014/main" id="{E22D9F4F-D5A2-764C-8C8A-6D3F60392BE7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68" name="Picture 267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36D1C652-5306-2A4B-ACA4-F7062F63CDC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6D111BBC-FDA4-6940-A994-E5F6484A34F4}"/>
              </a:ext>
            </a:extLst>
          </p:cNvPr>
          <p:cNvGrpSpPr/>
          <p:nvPr/>
        </p:nvGrpSpPr>
        <p:grpSpPr>
          <a:xfrm>
            <a:off x="2955342" y="3037620"/>
            <a:ext cx="1159776" cy="787410"/>
            <a:chOff x="2955342" y="3037620"/>
            <a:chExt cx="1159776" cy="787410"/>
          </a:xfrm>
        </p:grpSpPr>
        <p:sp>
          <p:nvSpPr>
            <p:cNvPr id="165" name="TextBox 164">
              <a:extLst>
                <a:ext uri="{FF2B5EF4-FFF2-40B4-BE49-F238E27FC236}">
                  <a16:creationId xmlns:a16="http://schemas.microsoft.com/office/drawing/2014/main" id="{A0C3C8AE-65E6-DB48-8707-A29207510C2A}"/>
                </a:ext>
              </a:extLst>
            </p:cNvPr>
            <p:cNvSpPr txBox="1"/>
            <p:nvPr/>
          </p:nvSpPr>
          <p:spPr>
            <a:xfrm>
              <a:off x="3180573" y="3383755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79" name="Picture 278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7329F15E-AED0-5840-9D69-61F17414509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955342" y="3037620"/>
              <a:ext cx="347811" cy="656928"/>
            </a:xfrm>
            <a:prstGeom prst="rect">
              <a:avLst/>
            </a:prstGeom>
          </p:spPr>
        </p:pic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9FFA1318-3313-9B48-A3B3-EC14FA5BC199}"/>
              </a:ext>
            </a:extLst>
          </p:cNvPr>
          <p:cNvGrpSpPr/>
          <p:nvPr/>
        </p:nvGrpSpPr>
        <p:grpSpPr>
          <a:xfrm>
            <a:off x="7865093" y="2337403"/>
            <a:ext cx="1168254" cy="712787"/>
            <a:chOff x="7865093" y="2337403"/>
            <a:chExt cx="1168254" cy="712787"/>
          </a:xfrm>
        </p:grpSpPr>
        <p:sp>
          <p:nvSpPr>
            <p:cNvPr id="187" name="TextBox 186">
              <a:extLst>
                <a:ext uri="{FF2B5EF4-FFF2-40B4-BE49-F238E27FC236}">
                  <a16:creationId xmlns:a16="http://schemas.microsoft.com/office/drawing/2014/main" id="{0FDDE4F5-CAFF-3243-9306-FE18C52FDE78}"/>
                </a:ext>
              </a:extLst>
            </p:cNvPr>
            <p:cNvSpPr txBox="1"/>
            <p:nvPr/>
          </p:nvSpPr>
          <p:spPr>
            <a:xfrm>
              <a:off x="8098802" y="2608915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85" name="Picture 284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980555A2-C73B-E84A-B14D-DB0960D042E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65093" y="2337403"/>
              <a:ext cx="347811" cy="656928"/>
            </a:xfrm>
            <a:prstGeom prst="rect">
              <a:avLst/>
            </a:prstGeom>
          </p:spPr>
        </p:pic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97EED75-423B-0940-BEC1-BFEB3508477F}"/>
              </a:ext>
            </a:extLst>
          </p:cNvPr>
          <p:cNvGrpSpPr/>
          <p:nvPr/>
        </p:nvGrpSpPr>
        <p:grpSpPr>
          <a:xfrm>
            <a:off x="5302322" y="5004486"/>
            <a:ext cx="1333256" cy="946030"/>
            <a:chOff x="5302322" y="5004486"/>
            <a:chExt cx="1333256" cy="946030"/>
          </a:xfrm>
        </p:grpSpPr>
        <p:sp>
          <p:nvSpPr>
            <p:cNvPr id="209" name="TextBox 208">
              <a:extLst>
                <a:ext uri="{FF2B5EF4-FFF2-40B4-BE49-F238E27FC236}">
                  <a16:creationId xmlns:a16="http://schemas.microsoft.com/office/drawing/2014/main" id="{EA5736E7-E32E-AA4A-892A-5862CF9E6FA4}"/>
                </a:ext>
              </a:extLst>
            </p:cNvPr>
            <p:cNvSpPr txBox="1"/>
            <p:nvPr/>
          </p:nvSpPr>
          <p:spPr>
            <a:xfrm>
              <a:off x="5302322" y="5681596"/>
              <a:ext cx="1333256" cy="2689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Correspondent</a:t>
              </a:r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2B33C32C-5265-ED42-8FC0-1A9A5E970754}"/>
                </a:ext>
              </a:extLst>
            </p:cNvPr>
            <p:cNvGrpSpPr/>
            <p:nvPr/>
          </p:nvGrpSpPr>
          <p:grpSpPr>
            <a:xfrm>
              <a:off x="5338118" y="5004486"/>
              <a:ext cx="891365" cy="796154"/>
              <a:chOff x="283029" y="4319993"/>
              <a:chExt cx="1226174" cy="1258225"/>
            </a:xfrm>
          </p:grpSpPr>
          <p:pic>
            <p:nvPicPr>
              <p:cNvPr id="286" name="Picture 180" descr="desktop_computer_stylized_medium">
                <a:extLst>
                  <a:ext uri="{FF2B5EF4-FFF2-40B4-BE49-F238E27FC236}">
                    <a16:creationId xmlns:a16="http://schemas.microsoft.com/office/drawing/2014/main" id="{E24910B7-6FE8-8F4D-BE95-1265D48B6AD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283029" y="4319993"/>
                <a:ext cx="1226174" cy="1258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90" name="Freeform 181">
                <a:extLst>
                  <a:ext uri="{FF2B5EF4-FFF2-40B4-BE49-F238E27FC236}">
                    <a16:creationId xmlns:a16="http://schemas.microsoft.com/office/drawing/2014/main" id="{2D068B8E-96FB-2E4D-99CA-203353C2197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805497" y="4440692"/>
                <a:ext cx="596213" cy="576165"/>
              </a:xfrm>
              <a:custGeom>
                <a:avLst/>
                <a:gdLst>
                  <a:gd name="T0" fmla="*/ 0 w 356"/>
                  <a:gd name="T1" fmla="*/ 0 h 368"/>
                  <a:gd name="T2" fmla="*/ 5595 w 356"/>
                  <a:gd name="T3" fmla="*/ 341 h 368"/>
                  <a:gd name="T4" fmla="*/ 6638 w 356"/>
                  <a:gd name="T5" fmla="*/ 7113 h 368"/>
                  <a:gd name="T6" fmla="*/ 1463 w 356"/>
                  <a:gd name="T7" fmla="*/ 8895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69" name="Group 137">
            <a:extLst>
              <a:ext uri="{FF2B5EF4-FFF2-40B4-BE49-F238E27FC236}">
                <a16:creationId xmlns:a16="http://schemas.microsoft.com/office/drawing/2014/main" id="{2AB802E8-5553-1949-92B2-BD00ADA614DC}"/>
              </a:ext>
            </a:extLst>
          </p:cNvPr>
          <p:cNvGrpSpPr>
            <a:grpSpLocks/>
          </p:cNvGrpSpPr>
          <p:nvPr/>
        </p:nvGrpSpPr>
        <p:grpSpPr bwMode="auto">
          <a:xfrm>
            <a:off x="4399311" y="3330061"/>
            <a:ext cx="1322389" cy="1905000"/>
            <a:chOff x="1915" y="2230"/>
            <a:chExt cx="833" cy="1200"/>
          </a:xfrm>
        </p:grpSpPr>
        <p:sp>
          <p:nvSpPr>
            <p:cNvPr id="70" name="Line 138">
              <a:extLst>
                <a:ext uri="{FF2B5EF4-FFF2-40B4-BE49-F238E27FC236}">
                  <a16:creationId xmlns:a16="http://schemas.microsoft.com/office/drawing/2014/main" id="{F645DD9B-BFC6-AD47-A583-03C22E37D7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915" y="2230"/>
              <a:ext cx="833" cy="1200"/>
            </a:xfrm>
            <a:custGeom>
              <a:avLst/>
              <a:gdLst>
                <a:gd name="connsiteX0" fmla="*/ 0 w 1350962"/>
                <a:gd name="connsiteY0" fmla="*/ 0 h 1498600"/>
                <a:gd name="connsiteX1" fmla="*/ 1350962 w 1350962"/>
                <a:gd name="connsiteY1" fmla="*/ 1498600 h 1498600"/>
                <a:gd name="connsiteX0" fmla="*/ 0 w 1177968"/>
                <a:gd name="connsiteY0" fmla="*/ 0 h 1708665"/>
                <a:gd name="connsiteX1" fmla="*/ 1177968 w 1177968"/>
                <a:gd name="connsiteY1" fmla="*/ 1708665 h 1708665"/>
                <a:gd name="connsiteX0" fmla="*/ 0 w 1239754"/>
                <a:gd name="connsiteY0" fmla="*/ 0 h 1708665"/>
                <a:gd name="connsiteX1" fmla="*/ 1239754 w 1239754"/>
                <a:gd name="connsiteY1" fmla="*/ 1708665 h 1708665"/>
                <a:gd name="connsiteX0" fmla="*/ 0 w 1260255"/>
                <a:gd name="connsiteY0" fmla="*/ 0 h 1889139"/>
                <a:gd name="connsiteX1" fmla="*/ 1260255 w 1260255"/>
                <a:gd name="connsiteY1" fmla="*/ 1889139 h 1889139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21751" h="1905541">
                  <a:moveTo>
                    <a:pt x="0" y="0"/>
                  </a:moveTo>
                  <a:cubicBezTo>
                    <a:pt x="401139" y="520042"/>
                    <a:pt x="846840" y="1213232"/>
                    <a:pt x="1321751" y="1905541"/>
                  </a:cubicBezTo>
                </a:path>
              </a:pathLst>
            </a:custGeom>
            <a:noFill/>
            <a:ln w="25400">
              <a:solidFill>
                <a:srgbClr val="C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71" name="Group 139">
              <a:extLst>
                <a:ext uri="{FF2B5EF4-FFF2-40B4-BE49-F238E27FC236}">
                  <a16:creationId xmlns:a16="http://schemas.microsoft.com/office/drawing/2014/main" id="{D0EBFB04-6265-1142-A0D7-A07238C094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13" y="2836"/>
              <a:ext cx="203" cy="252"/>
              <a:chOff x="759" y="3634"/>
              <a:chExt cx="203" cy="252"/>
            </a:xfrm>
          </p:grpSpPr>
          <p:sp>
            <p:nvSpPr>
              <p:cNvPr id="72" name="Oval 140">
                <a:extLst>
                  <a:ext uri="{FF2B5EF4-FFF2-40B4-BE49-F238E27FC236}">
                    <a16:creationId xmlns:a16="http://schemas.microsoft.com/office/drawing/2014/main" id="{956F277D-6EAE-D84E-9D63-469DF5286C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0" y="3662"/>
                <a:ext cx="202" cy="201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rgbClr val="C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cs typeface="Arial" charset="0"/>
                </a:endParaRPr>
              </a:p>
            </p:txBody>
          </p:sp>
          <p:sp>
            <p:nvSpPr>
              <p:cNvPr id="73" name="Text Box 141">
                <a:extLst>
                  <a:ext uri="{FF2B5EF4-FFF2-40B4-BE49-F238E27FC236}">
                    <a16:creationId xmlns:a16="http://schemas.microsoft.com/office/drawing/2014/main" id="{4C52B198-A8EF-6A4F-B115-E0C06BC8DC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59" y="3634"/>
                <a:ext cx="198" cy="25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2000" dirty="0">
                    <a:solidFill>
                      <a:srgbClr val="C00000"/>
                    </a:solidFill>
                    <a:latin typeface="+mn-lt"/>
                    <a:cs typeface="Arial" charset="0"/>
                  </a:rPr>
                  <a:t>1</a:t>
                </a:r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CDF9A25-948E-DF45-A460-5FF04CB84A84}"/>
              </a:ext>
            </a:extLst>
          </p:cNvPr>
          <p:cNvGrpSpPr/>
          <p:nvPr/>
        </p:nvGrpSpPr>
        <p:grpSpPr>
          <a:xfrm>
            <a:off x="741921" y="4646142"/>
            <a:ext cx="4287279" cy="1582254"/>
            <a:chOff x="704850" y="4250726"/>
            <a:chExt cx="4287279" cy="1582254"/>
          </a:xfrm>
        </p:grpSpPr>
        <p:sp>
          <p:nvSpPr>
            <p:cNvPr id="75" name="Text Box 143">
              <a:extLst>
                <a:ext uri="{FF2B5EF4-FFF2-40B4-BE49-F238E27FC236}">
                  <a16:creationId xmlns:a16="http://schemas.microsoft.com/office/drawing/2014/main" id="{1D7876B6-303D-6B42-A41C-968A91C464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4850" y="4743451"/>
              <a:ext cx="3484090" cy="10895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lnSpc>
                  <a:spcPct val="90000"/>
                </a:lnSpc>
                <a:defRPr/>
              </a:pPr>
              <a:r>
                <a:rPr lang="en-US" sz="2400" dirty="0">
                  <a:latin typeface="+mn-lt"/>
                  <a:cs typeface="Arial" charset="0"/>
                </a:rPr>
                <a:t>correspondent uses </a:t>
              </a:r>
              <a:r>
                <a:rPr lang="en-US" sz="2400" i="1" dirty="0">
                  <a:solidFill>
                    <a:srgbClr val="011199"/>
                  </a:solidFill>
                  <a:latin typeface="+mn-lt"/>
                  <a:cs typeface="Arial" charset="0"/>
                </a:rPr>
                <a:t>home</a:t>
              </a:r>
              <a:r>
                <a:rPr lang="en-US" sz="2400" dirty="0">
                  <a:latin typeface="+mn-lt"/>
                  <a:cs typeface="Arial" charset="0"/>
                </a:rPr>
                <a:t> address as datagram destination address</a:t>
              </a:r>
            </a:p>
          </p:txBody>
        </p: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79F89873-DBDC-7F44-A24E-F94A961D021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053015" y="4250726"/>
              <a:ext cx="939114" cy="704334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8ED4DDB9-1A10-2042-8AB0-207A561B4622}"/>
              </a:ext>
            </a:extLst>
          </p:cNvPr>
          <p:cNvGrpSpPr/>
          <p:nvPr/>
        </p:nvGrpSpPr>
        <p:grpSpPr>
          <a:xfrm>
            <a:off x="370745" y="3410339"/>
            <a:ext cx="4891720" cy="1625716"/>
            <a:chOff x="370745" y="3410339"/>
            <a:chExt cx="4891720" cy="1625716"/>
          </a:xfrm>
        </p:grpSpPr>
        <p:sp>
          <p:nvSpPr>
            <p:cNvPr id="88" name="Text Box 146">
              <a:extLst>
                <a:ext uri="{FF2B5EF4-FFF2-40B4-BE49-F238E27FC236}">
                  <a16:creationId xmlns:a16="http://schemas.microsoft.com/office/drawing/2014/main" id="{1763587A-5CF8-B64D-A794-820B4B8C4B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0745" y="3946526"/>
              <a:ext cx="3830551" cy="10895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lnSpc>
                  <a:spcPct val="90000"/>
                </a:lnSpc>
                <a:defRPr/>
              </a:pPr>
              <a:r>
                <a:rPr lang="en-US" sz="2400" dirty="0">
                  <a:latin typeface="+mn-lt"/>
                  <a:cs typeface="Arial" charset="0"/>
                </a:rPr>
                <a:t>home gateway receives datagram, forwards (tunnels)  to remote gateway</a:t>
              </a:r>
            </a:p>
          </p:txBody>
        </p: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8D6F4AD8-4F2D-3546-8400-949BFAB822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72250" y="3410339"/>
              <a:ext cx="1790215" cy="828029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6" name="TextBox 95">
            <a:extLst>
              <a:ext uri="{FF2B5EF4-FFF2-40B4-BE49-F238E27FC236}">
                <a16:creationId xmlns:a16="http://schemas.microsoft.com/office/drawing/2014/main" id="{E66361E0-A6EC-1F48-A66F-64954E07E28D}"/>
              </a:ext>
            </a:extLst>
          </p:cNvPr>
          <p:cNvSpPr txBox="1"/>
          <p:nvPr/>
        </p:nvSpPr>
        <p:spPr>
          <a:xfrm>
            <a:off x="1408671" y="1482923"/>
            <a:ext cx="1964723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011199"/>
                </a:solidFill>
              </a:rPr>
              <a:t>Home Network</a:t>
            </a:r>
          </a:p>
          <a:p>
            <a:pPr marL="171450" lvl="1"/>
            <a:r>
              <a:rPr lang="en-US" sz="1400" dirty="0"/>
              <a:t>e.g.,: 128.119/16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33A902D5-779F-A446-B758-106FBD4C1A45}"/>
              </a:ext>
            </a:extLst>
          </p:cNvPr>
          <p:cNvSpPr txBox="1"/>
          <p:nvPr/>
        </p:nvSpPr>
        <p:spPr>
          <a:xfrm>
            <a:off x="7761811" y="1499405"/>
            <a:ext cx="2185378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011199"/>
                </a:solidFill>
              </a:rPr>
              <a:t>Visited Network</a:t>
            </a:r>
          </a:p>
          <a:p>
            <a:pPr marL="122238"/>
            <a:r>
              <a:rPr lang="en-US" sz="1400" dirty="0"/>
              <a:t>e.g.,: 79.129/16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31001BFB-F729-9446-A2C0-7037F1487006}"/>
              </a:ext>
            </a:extLst>
          </p:cNvPr>
          <p:cNvGrpSpPr/>
          <p:nvPr/>
        </p:nvGrpSpPr>
        <p:grpSpPr>
          <a:xfrm>
            <a:off x="4584357" y="3115736"/>
            <a:ext cx="2137719" cy="369332"/>
            <a:chOff x="4534929" y="3177521"/>
            <a:chExt cx="2137719" cy="369332"/>
          </a:xfrm>
        </p:grpSpPr>
        <p:cxnSp>
          <p:nvCxnSpPr>
            <p:cNvPr id="98" name="Straight Arrow Connector 97">
              <a:extLst>
                <a:ext uri="{FF2B5EF4-FFF2-40B4-BE49-F238E27FC236}">
                  <a16:creationId xmlns:a16="http://schemas.microsoft.com/office/drawing/2014/main" id="{2DB81F6A-4D6E-E245-9F9B-CB69935DA108}"/>
                </a:ext>
              </a:extLst>
            </p:cNvPr>
            <p:cNvCxnSpPr>
              <a:cxnSpLocks/>
            </p:cNvCxnSpPr>
            <p:nvPr/>
          </p:nvCxnSpPr>
          <p:spPr>
            <a:xfrm>
              <a:off x="4534929" y="3299255"/>
              <a:ext cx="2137719" cy="222422"/>
            </a:xfrm>
            <a:prstGeom prst="straightConnector1">
              <a:avLst/>
            </a:prstGeom>
            <a:ln w="2540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9" name="Group 98">
              <a:extLst>
                <a:ext uri="{FF2B5EF4-FFF2-40B4-BE49-F238E27FC236}">
                  <a16:creationId xmlns:a16="http://schemas.microsoft.com/office/drawing/2014/main" id="{569F105C-1731-AD4D-8A7D-ECB8BA5725D2}"/>
                </a:ext>
              </a:extLst>
            </p:cNvPr>
            <p:cNvGrpSpPr/>
            <p:nvPr/>
          </p:nvGrpSpPr>
          <p:grpSpPr>
            <a:xfrm>
              <a:off x="5252793" y="3177521"/>
              <a:ext cx="318711" cy="369332"/>
              <a:chOff x="201265" y="5990352"/>
              <a:chExt cx="318711" cy="369332"/>
            </a:xfrm>
          </p:grpSpPr>
          <p:sp>
            <p:nvSpPr>
              <p:cNvPr id="100" name="Oval 99">
                <a:extLst>
                  <a:ext uri="{FF2B5EF4-FFF2-40B4-BE49-F238E27FC236}">
                    <a16:creationId xmlns:a16="http://schemas.microsoft.com/office/drawing/2014/main" id="{B349D114-71E8-5F42-A13A-784BA999E2ED}"/>
                  </a:ext>
                </a:extLst>
              </p:cNvPr>
              <p:cNvSpPr/>
              <p:nvPr/>
            </p:nvSpPr>
            <p:spPr>
              <a:xfrm>
                <a:off x="201265" y="6031388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>
                <a:extLst>
                  <a:ext uri="{FF2B5EF4-FFF2-40B4-BE49-F238E27FC236}">
                    <a16:creationId xmlns:a16="http://schemas.microsoft.com/office/drawing/2014/main" id="{DA6EA962-9CB9-C54C-842E-6EB5A19EE881}"/>
                  </a:ext>
                </a:extLst>
              </p:cNvPr>
              <p:cNvSpPr txBox="1"/>
              <p:nvPr/>
            </p:nvSpPr>
            <p:spPr>
              <a:xfrm>
                <a:off x="208933" y="5990352"/>
                <a:ext cx="23985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2</a:t>
                </a:r>
              </a:p>
            </p:txBody>
          </p:sp>
        </p:grp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36CD7987-5EA7-D042-BA46-B538C7D5C03F}"/>
              </a:ext>
            </a:extLst>
          </p:cNvPr>
          <p:cNvGrpSpPr/>
          <p:nvPr/>
        </p:nvGrpSpPr>
        <p:grpSpPr>
          <a:xfrm>
            <a:off x="7193386" y="2192404"/>
            <a:ext cx="589413" cy="1146660"/>
            <a:chOff x="7193386" y="2192404"/>
            <a:chExt cx="589413" cy="1146660"/>
          </a:xfrm>
        </p:grpSpPr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B812D4CC-F155-2341-8833-F9BD5013291A}"/>
                </a:ext>
              </a:extLst>
            </p:cNvPr>
            <p:cNvSpPr/>
            <p:nvPr/>
          </p:nvSpPr>
          <p:spPr>
            <a:xfrm>
              <a:off x="7193386" y="2192404"/>
              <a:ext cx="451673" cy="1146660"/>
            </a:xfrm>
            <a:custGeom>
              <a:avLst/>
              <a:gdLst>
                <a:gd name="connsiteX0" fmla="*/ 36987 w 36987"/>
                <a:gd name="connsiteY0" fmla="*/ 0 h 1232968"/>
                <a:gd name="connsiteX1" fmla="*/ 24658 w 36987"/>
                <a:gd name="connsiteY1" fmla="*/ 665803 h 1232968"/>
                <a:gd name="connsiteX2" fmla="*/ 0 w 36987"/>
                <a:gd name="connsiteY2" fmla="*/ 1232968 h 1232968"/>
                <a:gd name="connsiteX3" fmla="*/ 0 w 36987"/>
                <a:gd name="connsiteY3" fmla="*/ 1232968 h 1232968"/>
                <a:gd name="connsiteX0" fmla="*/ 36987 w 394528"/>
                <a:gd name="connsiteY0" fmla="*/ 0 h 1232968"/>
                <a:gd name="connsiteX1" fmla="*/ 394528 w 394528"/>
                <a:gd name="connsiteY1" fmla="*/ 665803 h 1232968"/>
                <a:gd name="connsiteX2" fmla="*/ 0 w 394528"/>
                <a:gd name="connsiteY2" fmla="*/ 1232968 h 1232968"/>
                <a:gd name="connsiteX3" fmla="*/ 0 w 394528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32883 w 694038"/>
                <a:gd name="connsiteY0" fmla="*/ 0 h 1454902"/>
                <a:gd name="connsiteX1" fmla="*/ 690424 w 694038"/>
                <a:gd name="connsiteY1" fmla="*/ 665803 h 1454902"/>
                <a:gd name="connsiteX2" fmla="*/ 295896 w 694038"/>
                <a:gd name="connsiteY2" fmla="*/ 1232968 h 1454902"/>
                <a:gd name="connsiteX3" fmla="*/ 0 w 694038"/>
                <a:gd name="connsiteY3" fmla="*/ 1454902 h 1454902"/>
                <a:gd name="connsiteX0" fmla="*/ 36987 w 398142"/>
                <a:gd name="connsiteY0" fmla="*/ 0 h 1232968"/>
                <a:gd name="connsiteX1" fmla="*/ 394528 w 398142"/>
                <a:gd name="connsiteY1" fmla="*/ 665803 h 1232968"/>
                <a:gd name="connsiteX2" fmla="*/ 0 w 398142"/>
                <a:gd name="connsiteY2" fmla="*/ 1232968 h 1232968"/>
                <a:gd name="connsiteX0" fmla="*/ 36987 w 394572"/>
                <a:gd name="connsiteY0" fmla="*/ 0 h 1232968"/>
                <a:gd name="connsiteX1" fmla="*/ 394528 w 394572"/>
                <a:gd name="connsiteY1" fmla="*/ 665803 h 1232968"/>
                <a:gd name="connsiteX2" fmla="*/ 0 w 394572"/>
                <a:gd name="connsiteY2" fmla="*/ 1232968 h 1232968"/>
                <a:gd name="connsiteX0" fmla="*/ 24658 w 394577"/>
                <a:gd name="connsiteY0" fmla="*/ 0 h 1085012"/>
                <a:gd name="connsiteX1" fmla="*/ 394528 w 394577"/>
                <a:gd name="connsiteY1" fmla="*/ 517847 h 1085012"/>
                <a:gd name="connsiteX2" fmla="*/ 0 w 394577"/>
                <a:gd name="connsiteY2" fmla="*/ 1085012 h 1085012"/>
                <a:gd name="connsiteX0" fmla="*/ 24658 w 394630"/>
                <a:gd name="connsiteY0" fmla="*/ 0 h 1085012"/>
                <a:gd name="connsiteX1" fmla="*/ 394528 w 394630"/>
                <a:gd name="connsiteY1" fmla="*/ 517847 h 1085012"/>
                <a:gd name="connsiteX2" fmla="*/ 0 w 394630"/>
                <a:gd name="connsiteY2" fmla="*/ 1085012 h 1085012"/>
                <a:gd name="connsiteX0" fmla="*/ 24658 w 394630"/>
                <a:gd name="connsiteY0" fmla="*/ 0 h 1085044"/>
                <a:gd name="connsiteX1" fmla="*/ 394528 w 394630"/>
                <a:gd name="connsiteY1" fmla="*/ 517847 h 1085044"/>
                <a:gd name="connsiteX2" fmla="*/ 0 w 394630"/>
                <a:gd name="connsiteY2" fmla="*/ 1085012 h 1085044"/>
                <a:gd name="connsiteX0" fmla="*/ 24658 w 394630"/>
                <a:gd name="connsiteY0" fmla="*/ 0 h 1085053"/>
                <a:gd name="connsiteX1" fmla="*/ 394528 w 394630"/>
                <a:gd name="connsiteY1" fmla="*/ 604155 h 1085053"/>
                <a:gd name="connsiteX2" fmla="*/ 0 w 394630"/>
                <a:gd name="connsiteY2" fmla="*/ 1085012 h 1085053"/>
                <a:gd name="connsiteX0" fmla="*/ 24658 w 394630"/>
                <a:gd name="connsiteY0" fmla="*/ 0 h 1085085"/>
                <a:gd name="connsiteX1" fmla="*/ 394528 w 394630"/>
                <a:gd name="connsiteY1" fmla="*/ 604155 h 1085085"/>
                <a:gd name="connsiteX2" fmla="*/ 0 w 394630"/>
                <a:gd name="connsiteY2" fmla="*/ 1085012 h 1085085"/>
                <a:gd name="connsiteX0" fmla="*/ 24658 w 406950"/>
                <a:gd name="connsiteY0" fmla="*/ 0 h 1085063"/>
                <a:gd name="connsiteX1" fmla="*/ 406857 w 406950"/>
                <a:gd name="connsiteY1" fmla="*/ 530177 h 1085063"/>
                <a:gd name="connsiteX2" fmla="*/ 0 w 406950"/>
                <a:gd name="connsiteY2" fmla="*/ 1085012 h 1085063"/>
                <a:gd name="connsiteX0" fmla="*/ 0 w 544110"/>
                <a:gd name="connsiteY0" fmla="*/ 0 h 1109704"/>
                <a:gd name="connsiteX1" fmla="*/ 542476 w 544110"/>
                <a:gd name="connsiteY1" fmla="*/ 554836 h 1109704"/>
                <a:gd name="connsiteX2" fmla="*/ 135619 w 544110"/>
                <a:gd name="connsiteY2" fmla="*/ 1109671 h 1109704"/>
                <a:gd name="connsiteX0" fmla="*/ 0 w 544110"/>
                <a:gd name="connsiteY0" fmla="*/ 0 h 1109704"/>
                <a:gd name="connsiteX1" fmla="*/ 542476 w 544110"/>
                <a:gd name="connsiteY1" fmla="*/ 554836 h 1109704"/>
                <a:gd name="connsiteX2" fmla="*/ 135619 w 544110"/>
                <a:gd name="connsiteY2" fmla="*/ 1109671 h 1109704"/>
                <a:gd name="connsiteX0" fmla="*/ 0 w 544110"/>
                <a:gd name="connsiteY0" fmla="*/ 0 h 1109671"/>
                <a:gd name="connsiteX1" fmla="*/ 542476 w 544110"/>
                <a:gd name="connsiteY1" fmla="*/ 554836 h 1109671"/>
                <a:gd name="connsiteX2" fmla="*/ 135619 w 544110"/>
                <a:gd name="connsiteY2" fmla="*/ 1109671 h 1109671"/>
                <a:gd name="connsiteX0" fmla="*/ 0 w 544933"/>
                <a:gd name="connsiteY0" fmla="*/ 0 h 1146660"/>
                <a:gd name="connsiteX1" fmla="*/ 542476 w 544933"/>
                <a:gd name="connsiteY1" fmla="*/ 554836 h 1146660"/>
                <a:gd name="connsiteX2" fmla="*/ 160277 w 544933"/>
                <a:gd name="connsiteY2" fmla="*/ 1146660 h 1146660"/>
                <a:gd name="connsiteX0" fmla="*/ 0 w 547239"/>
                <a:gd name="connsiteY0" fmla="*/ 0 h 1146660"/>
                <a:gd name="connsiteX1" fmla="*/ 542476 w 547239"/>
                <a:gd name="connsiteY1" fmla="*/ 554836 h 1146660"/>
                <a:gd name="connsiteX2" fmla="*/ 160277 w 547239"/>
                <a:gd name="connsiteY2" fmla="*/ 1146660 h 1146660"/>
                <a:gd name="connsiteX0" fmla="*/ 0 w 451673"/>
                <a:gd name="connsiteY0" fmla="*/ 0 h 1146660"/>
                <a:gd name="connsiteX1" fmla="*/ 443844 w 451673"/>
                <a:gd name="connsiteY1" fmla="*/ 554836 h 1146660"/>
                <a:gd name="connsiteX2" fmla="*/ 160277 w 451673"/>
                <a:gd name="connsiteY2" fmla="*/ 1146660 h 1146660"/>
                <a:gd name="connsiteX0" fmla="*/ 0 w 451673"/>
                <a:gd name="connsiteY0" fmla="*/ 0 h 1146660"/>
                <a:gd name="connsiteX1" fmla="*/ 443844 w 451673"/>
                <a:gd name="connsiteY1" fmla="*/ 554836 h 1146660"/>
                <a:gd name="connsiteX2" fmla="*/ 160277 w 451673"/>
                <a:gd name="connsiteY2" fmla="*/ 1146660 h 1146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673" h="1146660">
                  <a:moveTo>
                    <a:pt x="0" y="0"/>
                  </a:moveTo>
                  <a:cubicBezTo>
                    <a:pt x="279457" y="36988"/>
                    <a:pt x="404802" y="277418"/>
                    <a:pt x="443844" y="554836"/>
                  </a:cubicBezTo>
                  <a:cubicBezTo>
                    <a:pt x="482886" y="832254"/>
                    <a:pt x="373980" y="1015144"/>
                    <a:pt x="160277" y="1146660"/>
                  </a:cubicBezTo>
                </a:path>
              </a:pathLst>
            </a:custGeom>
            <a:ln w="2540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03" name="Group 102">
              <a:extLst>
                <a:ext uri="{FF2B5EF4-FFF2-40B4-BE49-F238E27FC236}">
                  <a16:creationId xmlns:a16="http://schemas.microsoft.com/office/drawing/2014/main" id="{38C1778D-DF34-644E-B576-52D0C4F0D710}"/>
                </a:ext>
              </a:extLst>
            </p:cNvPr>
            <p:cNvGrpSpPr/>
            <p:nvPr/>
          </p:nvGrpSpPr>
          <p:grpSpPr>
            <a:xfrm>
              <a:off x="7464088" y="2469046"/>
              <a:ext cx="318711" cy="369332"/>
              <a:chOff x="499844" y="5934173"/>
              <a:chExt cx="318711" cy="369332"/>
            </a:xfrm>
          </p:grpSpPr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795ADC7B-0B53-FE4F-80DB-349552A9777C}"/>
                  </a:ext>
                </a:extLst>
              </p:cNvPr>
              <p:cNvSpPr/>
              <p:nvPr/>
            </p:nvSpPr>
            <p:spPr>
              <a:xfrm>
                <a:off x="499844" y="5970739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5" name="TextBox 104">
                <a:extLst>
                  <a:ext uri="{FF2B5EF4-FFF2-40B4-BE49-F238E27FC236}">
                    <a16:creationId xmlns:a16="http://schemas.microsoft.com/office/drawing/2014/main" id="{4C992193-D570-3848-8B62-0B1B018C9AF7}"/>
                  </a:ext>
                </a:extLst>
              </p:cNvPr>
              <p:cNvSpPr txBox="1"/>
              <p:nvPr/>
            </p:nvSpPr>
            <p:spPr>
              <a:xfrm>
                <a:off x="520378" y="5934173"/>
                <a:ext cx="23985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3</a:t>
                </a:r>
              </a:p>
            </p:txBody>
          </p:sp>
        </p:grp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96F3B3C5-001A-7A47-BBDD-583E844F012D}"/>
              </a:ext>
            </a:extLst>
          </p:cNvPr>
          <p:cNvGrpSpPr/>
          <p:nvPr/>
        </p:nvGrpSpPr>
        <p:grpSpPr>
          <a:xfrm>
            <a:off x="4704570" y="3409989"/>
            <a:ext cx="2054831" cy="1741728"/>
            <a:chOff x="4704570" y="3409989"/>
            <a:chExt cx="2054831" cy="1741728"/>
          </a:xfrm>
        </p:grpSpPr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A2498F2C-8AE6-714C-A69C-8B8005F507FC}"/>
                </a:ext>
              </a:extLst>
            </p:cNvPr>
            <p:cNvSpPr/>
            <p:nvPr/>
          </p:nvSpPr>
          <p:spPr>
            <a:xfrm>
              <a:off x="4704570" y="3427364"/>
              <a:ext cx="2019342" cy="1724353"/>
            </a:xfrm>
            <a:custGeom>
              <a:avLst/>
              <a:gdLst>
                <a:gd name="connsiteX0" fmla="*/ 36987 w 36987"/>
                <a:gd name="connsiteY0" fmla="*/ 0 h 1232968"/>
                <a:gd name="connsiteX1" fmla="*/ 24658 w 36987"/>
                <a:gd name="connsiteY1" fmla="*/ 665803 h 1232968"/>
                <a:gd name="connsiteX2" fmla="*/ 0 w 36987"/>
                <a:gd name="connsiteY2" fmla="*/ 1232968 h 1232968"/>
                <a:gd name="connsiteX3" fmla="*/ 0 w 36987"/>
                <a:gd name="connsiteY3" fmla="*/ 1232968 h 1232968"/>
                <a:gd name="connsiteX0" fmla="*/ 36987 w 394528"/>
                <a:gd name="connsiteY0" fmla="*/ 0 h 1232968"/>
                <a:gd name="connsiteX1" fmla="*/ 394528 w 394528"/>
                <a:gd name="connsiteY1" fmla="*/ 665803 h 1232968"/>
                <a:gd name="connsiteX2" fmla="*/ 0 w 394528"/>
                <a:gd name="connsiteY2" fmla="*/ 1232968 h 1232968"/>
                <a:gd name="connsiteX3" fmla="*/ 0 w 394528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32883 w 694038"/>
                <a:gd name="connsiteY0" fmla="*/ 0 h 1454902"/>
                <a:gd name="connsiteX1" fmla="*/ 690424 w 694038"/>
                <a:gd name="connsiteY1" fmla="*/ 665803 h 1454902"/>
                <a:gd name="connsiteX2" fmla="*/ 295896 w 694038"/>
                <a:gd name="connsiteY2" fmla="*/ 1232968 h 1454902"/>
                <a:gd name="connsiteX3" fmla="*/ 0 w 694038"/>
                <a:gd name="connsiteY3" fmla="*/ 1454902 h 1454902"/>
                <a:gd name="connsiteX0" fmla="*/ 36987 w 398142"/>
                <a:gd name="connsiteY0" fmla="*/ 0 h 1232968"/>
                <a:gd name="connsiteX1" fmla="*/ 394528 w 398142"/>
                <a:gd name="connsiteY1" fmla="*/ 665803 h 1232968"/>
                <a:gd name="connsiteX2" fmla="*/ 0 w 398142"/>
                <a:gd name="connsiteY2" fmla="*/ 1232968 h 1232968"/>
                <a:gd name="connsiteX0" fmla="*/ 36987 w 394572"/>
                <a:gd name="connsiteY0" fmla="*/ 0 h 1232968"/>
                <a:gd name="connsiteX1" fmla="*/ 394528 w 394572"/>
                <a:gd name="connsiteY1" fmla="*/ 665803 h 1232968"/>
                <a:gd name="connsiteX2" fmla="*/ 0 w 394572"/>
                <a:gd name="connsiteY2" fmla="*/ 1232968 h 1232968"/>
                <a:gd name="connsiteX0" fmla="*/ 24658 w 394577"/>
                <a:gd name="connsiteY0" fmla="*/ 0 h 1085012"/>
                <a:gd name="connsiteX1" fmla="*/ 394528 w 394577"/>
                <a:gd name="connsiteY1" fmla="*/ 517847 h 1085012"/>
                <a:gd name="connsiteX2" fmla="*/ 0 w 394577"/>
                <a:gd name="connsiteY2" fmla="*/ 1085012 h 1085012"/>
                <a:gd name="connsiteX0" fmla="*/ 24658 w 394630"/>
                <a:gd name="connsiteY0" fmla="*/ 0 h 1085012"/>
                <a:gd name="connsiteX1" fmla="*/ 394528 w 394630"/>
                <a:gd name="connsiteY1" fmla="*/ 517847 h 1085012"/>
                <a:gd name="connsiteX2" fmla="*/ 0 w 394630"/>
                <a:gd name="connsiteY2" fmla="*/ 1085012 h 1085012"/>
                <a:gd name="connsiteX0" fmla="*/ 24658 w 394630"/>
                <a:gd name="connsiteY0" fmla="*/ 0 h 1085044"/>
                <a:gd name="connsiteX1" fmla="*/ 394528 w 394630"/>
                <a:gd name="connsiteY1" fmla="*/ 517847 h 1085044"/>
                <a:gd name="connsiteX2" fmla="*/ 0 w 394630"/>
                <a:gd name="connsiteY2" fmla="*/ 1085012 h 1085044"/>
                <a:gd name="connsiteX0" fmla="*/ 24658 w 394630"/>
                <a:gd name="connsiteY0" fmla="*/ 0 h 1085053"/>
                <a:gd name="connsiteX1" fmla="*/ 394528 w 394630"/>
                <a:gd name="connsiteY1" fmla="*/ 604155 h 1085053"/>
                <a:gd name="connsiteX2" fmla="*/ 0 w 394630"/>
                <a:gd name="connsiteY2" fmla="*/ 1085012 h 1085053"/>
                <a:gd name="connsiteX0" fmla="*/ 24658 w 394630"/>
                <a:gd name="connsiteY0" fmla="*/ 0 h 1085085"/>
                <a:gd name="connsiteX1" fmla="*/ 394528 w 394630"/>
                <a:gd name="connsiteY1" fmla="*/ 604155 h 1085085"/>
                <a:gd name="connsiteX2" fmla="*/ 0 w 394630"/>
                <a:gd name="connsiteY2" fmla="*/ 1085012 h 1085085"/>
                <a:gd name="connsiteX0" fmla="*/ 24658 w 406950"/>
                <a:gd name="connsiteY0" fmla="*/ 0 h 1085063"/>
                <a:gd name="connsiteX1" fmla="*/ 406857 w 406950"/>
                <a:gd name="connsiteY1" fmla="*/ 530177 h 1085063"/>
                <a:gd name="connsiteX2" fmla="*/ 0 w 406950"/>
                <a:gd name="connsiteY2" fmla="*/ 1085012 h 1085063"/>
                <a:gd name="connsiteX0" fmla="*/ 0 w 544110"/>
                <a:gd name="connsiteY0" fmla="*/ 0 h 1109704"/>
                <a:gd name="connsiteX1" fmla="*/ 542476 w 544110"/>
                <a:gd name="connsiteY1" fmla="*/ 554836 h 1109704"/>
                <a:gd name="connsiteX2" fmla="*/ 135619 w 544110"/>
                <a:gd name="connsiteY2" fmla="*/ 1109671 h 1109704"/>
                <a:gd name="connsiteX0" fmla="*/ 0 w 544110"/>
                <a:gd name="connsiteY0" fmla="*/ 0 h 1109704"/>
                <a:gd name="connsiteX1" fmla="*/ 542476 w 544110"/>
                <a:gd name="connsiteY1" fmla="*/ 554836 h 1109704"/>
                <a:gd name="connsiteX2" fmla="*/ 135619 w 544110"/>
                <a:gd name="connsiteY2" fmla="*/ 1109671 h 1109704"/>
                <a:gd name="connsiteX0" fmla="*/ 0 w 544110"/>
                <a:gd name="connsiteY0" fmla="*/ 0 h 1109671"/>
                <a:gd name="connsiteX1" fmla="*/ 542476 w 544110"/>
                <a:gd name="connsiteY1" fmla="*/ 554836 h 1109671"/>
                <a:gd name="connsiteX2" fmla="*/ 135619 w 544110"/>
                <a:gd name="connsiteY2" fmla="*/ 1109671 h 1109671"/>
                <a:gd name="connsiteX0" fmla="*/ 0 w 544933"/>
                <a:gd name="connsiteY0" fmla="*/ 0 h 1146660"/>
                <a:gd name="connsiteX1" fmla="*/ 542476 w 544933"/>
                <a:gd name="connsiteY1" fmla="*/ 554836 h 1146660"/>
                <a:gd name="connsiteX2" fmla="*/ 160277 w 544933"/>
                <a:gd name="connsiteY2" fmla="*/ 1146660 h 1146660"/>
                <a:gd name="connsiteX0" fmla="*/ 0 w 547239"/>
                <a:gd name="connsiteY0" fmla="*/ 0 h 1146660"/>
                <a:gd name="connsiteX1" fmla="*/ 542476 w 547239"/>
                <a:gd name="connsiteY1" fmla="*/ 554836 h 1146660"/>
                <a:gd name="connsiteX2" fmla="*/ 160277 w 547239"/>
                <a:gd name="connsiteY2" fmla="*/ 1146660 h 1146660"/>
                <a:gd name="connsiteX0" fmla="*/ 0 w 451673"/>
                <a:gd name="connsiteY0" fmla="*/ 0 h 1146660"/>
                <a:gd name="connsiteX1" fmla="*/ 443844 w 451673"/>
                <a:gd name="connsiteY1" fmla="*/ 554836 h 1146660"/>
                <a:gd name="connsiteX2" fmla="*/ 160277 w 451673"/>
                <a:gd name="connsiteY2" fmla="*/ 1146660 h 1146660"/>
                <a:gd name="connsiteX0" fmla="*/ 0 w 451673"/>
                <a:gd name="connsiteY0" fmla="*/ 0 h 1146660"/>
                <a:gd name="connsiteX1" fmla="*/ 443844 w 451673"/>
                <a:gd name="connsiteY1" fmla="*/ 554836 h 1146660"/>
                <a:gd name="connsiteX2" fmla="*/ 160277 w 451673"/>
                <a:gd name="connsiteY2" fmla="*/ 1146660 h 1146660"/>
                <a:gd name="connsiteX0" fmla="*/ 0 w 754565"/>
                <a:gd name="connsiteY0" fmla="*/ 1089906 h 1090872"/>
                <a:gd name="connsiteX1" fmla="*/ 734497 w 754565"/>
                <a:gd name="connsiteY1" fmla="*/ 8331 h 1090872"/>
                <a:gd name="connsiteX2" fmla="*/ 450930 w 754565"/>
                <a:gd name="connsiteY2" fmla="*/ 600155 h 1090872"/>
                <a:gd name="connsiteX0" fmla="*/ 0 w 1169000"/>
                <a:gd name="connsiteY0" fmla="*/ 1110287 h 1111294"/>
                <a:gd name="connsiteX1" fmla="*/ 734497 w 1169000"/>
                <a:gd name="connsiteY1" fmla="*/ 28712 h 1111294"/>
                <a:gd name="connsiteX2" fmla="*/ 1108060 w 1169000"/>
                <a:gd name="connsiteY2" fmla="*/ 355172 h 1111294"/>
                <a:gd name="connsiteX0" fmla="*/ 969226 w 2092605"/>
                <a:gd name="connsiteY0" fmla="*/ 1407685 h 1408457"/>
                <a:gd name="connsiteX1" fmla="*/ 16669 w 2092605"/>
                <a:gd name="connsiteY1" fmla="*/ 16518 h 1408457"/>
                <a:gd name="connsiteX2" fmla="*/ 2077286 w 2092605"/>
                <a:gd name="connsiteY2" fmla="*/ 652570 h 1408457"/>
                <a:gd name="connsiteX0" fmla="*/ 956027 w 1452284"/>
                <a:gd name="connsiteY0" fmla="*/ 1423591 h 1424383"/>
                <a:gd name="connsiteX1" fmla="*/ 3470 w 1452284"/>
                <a:gd name="connsiteY1" fmla="*/ 32424 h 1424383"/>
                <a:gd name="connsiteX2" fmla="*/ 1432232 w 1452284"/>
                <a:gd name="connsiteY2" fmla="*/ 472612 h 1424383"/>
                <a:gd name="connsiteX0" fmla="*/ 956027 w 1432232"/>
                <a:gd name="connsiteY0" fmla="*/ 1422324 h 1423116"/>
                <a:gd name="connsiteX1" fmla="*/ 3470 w 1432232"/>
                <a:gd name="connsiteY1" fmla="*/ 31157 h 1423116"/>
                <a:gd name="connsiteX2" fmla="*/ 1432232 w 1432232"/>
                <a:gd name="connsiteY2" fmla="*/ 471345 h 1423116"/>
                <a:gd name="connsiteX0" fmla="*/ 801315 w 1435484"/>
                <a:gd name="connsiteY0" fmla="*/ 1144301 h 1145256"/>
                <a:gd name="connsiteX1" fmla="*/ 6722 w 1435484"/>
                <a:gd name="connsiteY1" fmla="*/ 18498 h 1145256"/>
                <a:gd name="connsiteX2" fmla="*/ 1435484 w 1435484"/>
                <a:gd name="connsiteY2" fmla="*/ 458686 h 1145256"/>
                <a:gd name="connsiteX0" fmla="*/ 804988 w 1439157"/>
                <a:gd name="connsiteY0" fmla="*/ 1144301 h 1144301"/>
                <a:gd name="connsiteX1" fmla="*/ 10395 w 1439157"/>
                <a:gd name="connsiteY1" fmla="*/ 18498 h 1144301"/>
                <a:gd name="connsiteX2" fmla="*/ 1439157 w 1439157"/>
                <a:gd name="connsiteY2" fmla="*/ 458686 h 1144301"/>
                <a:gd name="connsiteX0" fmla="*/ 1031814 w 1432196"/>
                <a:gd name="connsiteY0" fmla="*/ 1741895 h 1741895"/>
                <a:gd name="connsiteX1" fmla="*/ 3434 w 1432196"/>
                <a:gd name="connsiteY1" fmla="*/ 47455 h 1741895"/>
                <a:gd name="connsiteX2" fmla="*/ 1432196 w 1432196"/>
                <a:gd name="connsiteY2" fmla="*/ 487643 h 1741895"/>
                <a:gd name="connsiteX0" fmla="*/ 1031814 w 1432196"/>
                <a:gd name="connsiteY0" fmla="*/ 1741895 h 1741895"/>
                <a:gd name="connsiteX1" fmla="*/ 3434 w 1432196"/>
                <a:gd name="connsiteY1" fmla="*/ 47455 h 1741895"/>
                <a:gd name="connsiteX2" fmla="*/ 1432196 w 1432196"/>
                <a:gd name="connsiteY2" fmla="*/ 487643 h 1741895"/>
                <a:gd name="connsiteX0" fmla="*/ 1028380 w 1428762"/>
                <a:gd name="connsiteY0" fmla="*/ 1741895 h 1741895"/>
                <a:gd name="connsiteX1" fmla="*/ 0 w 1428762"/>
                <a:gd name="connsiteY1" fmla="*/ 47455 h 1741895"/>
                <a:gd name="connsiteX2" fmla="*/ 1428762 w 1428762"/>
                <a:gd name="connsiteY2" fmla="*/ 487643 h 1741895"/>
                <a:gd name="connsiteX0" fmla="*/ 1028380 w 1428762"/>
                <a:gd name="connsiteY0" fmla="*/ 1694440 h 1694440"/>
                <a:gd name="connsiteX1" fmla="*/ 0 w 1428762"/>
                <a:gd name="connsiteY1" fmla="*/ 0 h 1694440"/>
                <a:gd name="connsiteX2" fmla="*/ 1428762 w 1428762"/>
                <a:gd name="connsiteY2" fmla="*/ 440188 h 1694440"/>
                <a:gd name="connsiteX0" fmla="*/ 1028380 w 1618319"/>
                <a:gd name="connsiteY0" fmla="*/ 1694440 h 1694440"/>
                <a:gd name="connsiteX1" fmla="*/ 0 w 1618319"/>
                <a:gd name="connsiteY1" fmla="*/ 0 h 1694440"/>
                <a:gd name="connsiteX2" fmla="*/ 1618319 w 1618319"/>
                <a:gd name="connsiteY2" fmla="*/ 604461 h 1694440"/>
                <a:gd name="connsiteX0" fmla="*/ 1028380 w 1510904"/>
                <a:gd name="connsiteY0" fmla="*/ 1694440 h 1694440"/>
                <a:gd name="connsiteX1" fmla="*/ 0 w 1510904"/>
                <a:gd name="connsiteY1" fmla="*/ 0 h 1694440"/>
                <a:gd name="connsiteX2" fmla="*/ 1510904 w 1510904"/>
                <a:gd name="connsiteY2" fmla="*/ 560234 h 1694440"/>
                <a:gd name="connsiteX0" fmla="*/ 1028380 w 1510904"/>
                <a:gd name="connsiteY0" fmla="*/ 1694440 h 1694440"/>
                <a:gd name="connsiteX1" fmla="*/ 0 w 1510904"/>
                <a:gd name="connsiteY1" fmla="*/ 0 h 1694440"/>
                <a:gd name="connsiteX2" fmla="*/ 1510904 w 1510904"/>
                <a:gd name="connsiteY2" fmla="*/ 560234 h 1694440"/>
                <a:gd name="connsiteX0" fmla="*/ 1028380 w 1510904"/>
                <a:gd name="connsiteY0" fmla="*/ 1694440 h 1694440"/>
                <a:gd name="connsiteX1" fmla="*/ 0 w 1510904"/>
                <a:gd name="connsiteY1" fmla="*/ 0 h 1694440"/>
                <a:gd name="connsiteX2" fmla="*/ 1510904 w 1510904"/>
                <a:gd name="connsiteY2" fmla="*/ 560234 h 1694440"/>
                <a:gd name="connsiteX0" fmla="*/ 933601 w 1416125"/>
                <a:gd name="connsiteY0" fmla="*/ 1650212 h 1650212"/>
                <a:gd name="connsiteX1" fmla="*/ 0 w 1416125"/>
                <a:gd name="connsiteY1" fmla="*/ 0 h 1650212"/>
                <a:gd name="connsiteX2" fmla="*/ 1416125 w 1416125"/>
                <a:gd name="connsiteY2" fmla="*/ 516006 h 1650212"/>
                <a:gd name="connsiteX0" fmla="*/ 933601 w 1466673"/>
                <a:gd name="connsiteY0" fmla="*/ 1650212 h 1650212"/>
                <a:gd name="connsiteX1" fmla="*/ 0 w 1466673"/>
                <a:gd name="connsiteY1" fmla="*/ 0 h 1650212"/>
                <a:gd name="connsiteX2" fmla="*/ 1466673 w 1466673"/>
                <a:gd name="connsiteY2" fmla="*/ 541278 h 1650212"/>
                <a:gd name="connsiteX0" fmla="*/ 933601 w 1871061"/>
                <a:gd name="connsiteY0" fmla="*/ 1650212 h 1650212"/>
                <a:gd name="connsiteX1" fmla="*/ 0 w 1871061"/>
                <a:gd name="connsiteY1" fmla="*/ 0 h 1650212"/>
                <a:gd name="connsiteX2" fmla="*/ 1871061 w 1871061"/>
                <a:gd name="connsiteY2" fmla="*/ 200095 h 1650212"/>
                <a:gd name="connsiteX0" fmla="*/ 933601 w 1871061"/>
                <a:gd name="connsiteY0" fmla="*/ 1650212 h 1650212"/>
                <a:gd name="connsiteX1" fmla="*/ 0 w 1871061"/>
                <a:gd name="connsiteY1" fmla="*/ 0 h 1650212"/>
                <a:gd name="connsiteX2" fmla="*/ 1871061 w 1871061"/>
                <a:gd name="connsiteY2" fmla="*/ 200095 h 1650212"/>
                <a:gd name="connsiteX0" fmla="*/ 1081882 w 2019342"/>
                <a:gd name="connsiteY0" fmla="*/ 1662569 h 1662569"/>
                <a:gd name="connsiteX1" fmla="*/ 0 w 2019342"/>
                <a:gd name="connsiteY1" fmla="*/ 0 h 1662569"/>
                <a:gd name="connsiteX2" fmla="*/ 2019342 w 2019342"/>
                <a:gd name="connsiteY2" fmla="*/ 212452 h 1662569"/>
                <a:gd name="connsiteX0" fmla="*/ 1180736 w 2019342"/>
                <a:gd name="connsiteY0" fmla="*/ 1724353 h 1724353"/>
                <a:gd name="connsiteX1" fmla="*/ 0 w 2019342"/>
                <a:gd name="connsiteY1" fmla="*/ 0 h 1724353"/>
                <a:gd name="connsiteX2" fmla="*/ 2019342 w 2019342"/>
                <a:gd name="connsiteY2" fmla="*/ 212452 h 172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9342" h="1724353">
                  <a:moveTo>
                    <a:pt x="1180736" y="1724353"/>
                  </a:moveTo>
                  <a:cubicBezTo>
                    <a:pt x="1011576" y="1508613"/>
                    <a:pt x="53322" y="171133"/>
                    <a:pt x="0" y="0"/>
                  </a:cubicBezTo>
                  <a:cubicBezTo>
                    <a:pt x="142553" y="5776"/>
                    <a:pt x="1613826" y="156754"/>
                    <a:pt x="2019342" y="212452"/>
                  </a:cubicBezTo>
                </a:path>
              </a:pathLst>
            </a:custGeom>
            <a:ln w="25400">
              <a:solidFill>
                <a:srgbClr val="C00000">
                  <a:alpha val="68000"/>
                </a:srgbClr>
              </a:solidFill>
              <a:headEnd type="triangle"/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6BC9A9D5-A533-D94B-A7E6-664DBB37CA06}"/>
                </a:ext>
              </a:extLst>
            </p:cNvPr>
            <p:cNvSpPr/>
            <p:nvPr/>
          </p:nvSpPr>
          <p:spPr>
            <a:xfrm>
              <a:off x="6025968" y="3716938"/>
              <a:ext cx="733433" cy="1379498"/>
            </a:xfrm>
            <a:custGeom>
              <a:avLst/>
              <a:gdLst>
                <a:gd name="connsiteX0" fmla="*/ 36987 w 36987"/>
                <a:gd name="connsiteY0" fmla="*/ 0 h 1232968"/>
                <a:gd name="connsiteX1" fmla="*/ 24658 w 36987"/>
                <a:gd name="connsiteY1" fmla="*/ 665803 h 1232968"/>
                <a:gd name="connsiteX2" fmla="*/ 0 w 36987"/>
                <a:gd name="connsiteY2" fmla="*/ 1232968 h 1232968"/>
                <a:gd name="connsiteX3" fmla="*/ 0 w 36987"/>
                <a:gd name="connsiteY3" fmla="*/ 1232968 h 1232968"/>
                <a:gd name="connsiteX0" fmla="*/ 36987 w 394528"/>
                <a:gd name="connsiteY0" fmla="*/ 0 h 1232968"/>
                <a:gd name="connsiteX1" fmla="*/ 394528 w 394528"/>
                <a:gd name="connsiteY1" fmla="*/ 665803 h 1232968"/>
                <a:gd name="connsiteX2" fmla="*/ 0 w 394528"/>
                <a:gd name="connsiteY2" fmla="*/ 1232968 h 1232968"/>
                <a:gd name="connsiteX3" fmla="*/ 0 w 394528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32883 w 694038"/>
                <a:gd name="connsiteY0" fmla="*/ 0 h 1454902"/>
                <a:gd name="connsiteX1" fmla="*/ 690424 w 694038"/>
                <a:gd name="connsiteY1" fmla="*/ 665803 h 1454902"/>
                <a:gd name="connsiteX2" fmla="*/ 295896 w 694038"/>
                <a:gd name="connsiteY2" fmla="*/ 1232968 h 1454902"/>
                <a:gd name="connsiteX3" fmla="*/ 0 w 694038"/>
                <a:gd name="connsiteY3" fmla="*/ 1454902 h 1454902"/>
                <a:gd name="connsiteX0" fmla="*/ 36987 w 398142"/>
                <a:gd name="connsiteY0" fmla="*/ 0 h 1232968"/>
                <a:gd name="connsiteX1" fmla="*/ 394528 w 398142"/>
                <a:gd name="connsiteY1" fmla="*/ 665803 h 1232968"/>
                <a:gd name="connsiteX2" fmla="*/ 0 w 398142"/>
                <a:gd name="connsiteY2" fmla="*/ 1232968 h 1232968"/>
                <a:gd name="connsiteX0" fmla="*/ 36987 w 394572"/>
                <a:gd name="connsiteY0" fmla="*/ 0 h 1232968"/>
                <a:gd name="connsiteX1" fmla="*/ 394528 w 394572"/>
                <a:gd name="connsiteY1" fmla="*/ 665803 h 1232968"/>
                <a:gd name="connsiteX2" fmla="*/ 0 w 394572"/>
                <a:gd name="connsiteY2" fmla="*/ 1232968 h 1232968"/>
                <a:gd name="connsiteX0" fmla="*/ 24658 w 394577"/>
                <a:gd name="connsiteY0" fmla="*/ 0 h 1085012"/>
                <a:gd name="connsiteX1" fmla="*/ 394528 w 394577"/>
                <a:gd name="connsiteY1" fmla="*/ 517847 h 1085012"/>
                <a:gd name="connsiteX2" fmla="*/ 0 w 394577"/>
                <a:gd name="connsiteY2" fmla="*/ 1085012 h 1085012"/>
                <a:gd name="connsiteX0" fmla="*/ 24658 w 394630"/>
                <a:gd name="connsiteY0" fmla="*/ 0 h 1085012"/>
                <a:gd name="connsiteX1" fmla="*/ 394528 w 394630"/>
                <a:gd name="connsiteY1" fmla="*/ 517847 h 1085012"/>
                <a:gd name="connsiteX2" fmla="*/ 0 w 394630"/>
                <a:gd name="connsiteY2" fmla="*/ 1085012 h 1085012"/>
                <a:gd name="connsiteX0" fmla="*/ 24658 w 394630"/>
                <a:gd name="connsiteY0" fmla="*/ 0 h 1085044"/>
                <a:gd name="connsiteX1" fmla="*/ 394528 w 394630"/>
                <a:gd name="connsiteY1" fmla="*/ 517847 h 1085044"/>
                <a:gd name="connsiteX2" fmla="*/ 0 w 394630"/>
                <a:gd name="connsiteY2" fmla="*/ 1085012 h 1085044"/>
                <a:gd name="connsiteX0" fmla="*/ 24658 w 394630"/>
                <a:gd name="connsiteY0" fmla="*/ 0 h 1085053"/>
                <a:gd name="connsiteX1" fmla="*/ 394528 w 394630"/>
                <a:gd name="connsiteY1" fmla="*/ 604155 h 1085053"/>
                <a:gd name="connsiteX2" fmla="*/ 0 w 394630"/>
                <a:gd name="connsiteY2" fmla="*/ 1085012 h 1085053"/>
                <a:gd name="connsiteX0" fmla="*/ 24658 w 394630"/>
                <a:gd name="connsiteY0" fmla="*/ 0 h 1085085"/>
                <a:gd name="connsiteX1" fmla="*/ 394528 w 394630"/>
                <a:gd name="connsiteY1" fmla="*/ 604155 h 1085085"/>
                <a:gd name="connsiteX2" fmla="*/ 0 w 394630"/>
                <a:gd name="connsiteY2" fmla="*/ 1085012 h 1085085"/>
                <a:gd name="connsiteX0" fmla="*/ 24658 w 406950"/>
                <a:gd name="connsiteY0" fmla="*/ 0 h 1085063"/>
                <a:gd name="connsiteX1" fmla="*/ 406857 w 406950"/>
                <a:gd name="connsiteY1" fmla="*/ 530177 h 1085063"/>
                <a:gd name="connsiteX2" fmla="*/ 0 w 406950"/>
                <a:gd name="connsiteY2" fmla="*/ 1085012 h 1085063"/>
                <a:gd name="connsiteX0" fmla="*/ 0 w 544110"/>
                <a:gd name="connsiteY0" fmla="*/ 0 h 1109704"/>
                <a:gd name="connsiteX1" fmla="*/ 542476 w 544110"/>
                <a:gd name="connsiteY1" fmla="*/ 554836 h 1109704"/>
                <a:gd name="connsiteX2" fmla="*/ 135619 w 544110"/>
                <a:gd name="connsiteY2" fmla="*/ 1109671 h 1109704"/>
                <a:gd name="connsiteX0" fmla="*/ 0 w 544110"/>
                <a:gd name="connsiteY0" fmla="*/ 0 h 1109704"/>
                <a:gd name="connsiteX1" fmla="*/ 542476 w 544110"/>
                <a:gd name="connsiteY1" fmla="*/ 554836 h 1109704"/>
                <a:gd name="connsiteX2" fmla="*/ 135619 w 544110"/>
                <a:gd name="connsiteY2" fmla="*/ 1109671 h 1109704"/>
                <a:gd name="connsiteX0" fmla="*/ 0 w 544110"/>
                <a:gd name="connsiteY0" fmla="*/ 0 h 1109671"/>
                <a:gd name="connsiteX1" fmla="*/ 542476 w 544110"/>
                <a:gd name="connsiteY1" fmla="*/ 554836 h 1109671"/>
                <a:gd name="connsiteX2" fmla="*/ 135619 w 544110"/>
                <a:gd name="connsiteY2" fmla="*/ 1109671 h 1109671"/>
                <a:gd name="connsiteX0" fmla="*/ 0 w 544933"/>
                <a:gd name="connsiteY0" fmla="*/ 0 h 1146660"/>
                <a:gd name="connsiteX1" fmla="*/ 542476 w 544933"/>
                <a:gd name="connsiteY1" fmla="*/ 554836 h 1146660"/>
                <a:gd name="connsiteX2" fmla="*/ 160277 w 544933"/>
                <a:gd name="connsiteY2" fmla="*/ 1146660 h 1146660"/>
                <a:gd name="connsiteX0" fmla="*/ 0 w 547239"/>
                <a:gd name="connsiteY0" fmla="*/ 0 h 1146660"/>
                <a:gd name="connsiteX1" fmla="*/ 542476 w 547239"/>
                <a:gd name="connsiteY1" fmla="*/ 554836 h 1146660"/>
                <a:gd name="connsiteX2" fmla="*/ 160277 w 547239"/>
                <a:gd name="connsiteY2" fmla="*/ 1146660 h 1146660"/>
                <a:gd name="connsiteX0" fmla="*/ 0 w 451673"/>
                <a:gd name="connsiteY0" fmla="*/ 0 h 1146660"/>
                <a:gd name="connsiteX1" fmla="*/ 443844 w 451673"/>
                <a:gd name="connsiteY1" fmla="*/ 554836 h 1146660"/>
                <a:gd name="connsiteX2" fmla="*/ 160277 w 451673"/>
                <a:gd name="connsiteY2" fmla="*/ 1146660 h 1146660"/>
                <a:gd name="connsiteX0" fmla="*/ 0 w 451673"/>
                <a:gd name="connsiteY0" fmla="*/ 0 h 1146660"/>
                <a:gd name="connsiteX1" fmla="*/ 443844 w 451673"/>
                <a:gd name="connsiteY1" fmla="*/ 554836 h 1146660"/>
                <a:gd name="connsiteX2" fmla="*/ 160277 w 451673"/>
                <a:gd name="connsiteY2" fmla="*/ 1146660 h 1146660"/>
                <a:gd name="connsiteX0" fmla="*/ 0 w 754565"/>
                <a:gd name="connsiteY0" fmla="*/ 1089906 h 1090872"/>
                <a:gd name="connsiteX1" fmla="*/ 734497 w 754565"/>
                <a:gd name="connsiteY1" fmla="*/ 8331 h 1090872"/>
                <a:gd name="connsiteX2" fmla="*/ 450930 w 754565"/>
                <a:gd name="connsiteY2" fmla="*/ 600155 h 1090872"/>
                <a:gd name="connsiteX0" fmla="*/ 0 w 1169000"/>
                <a:gd name="connsiteY0" fmla="*/ 1110287 h 1111294"/>
                <a:gd name="connsiteX1" fmla="*/ 734497 w 1169000"/>
                <a:gd name="connsiteY1" fmla="*/ 28712 h 1111294"/>
                <a:gd name="connsiteX2" fmla="*/ 1108060 w 1169000"/>
                <a:gd name="connsiteY2" fmla="*/ 355172 h 1111294"/>
                <a:gd name="connsiteX0" fmla="*/ 969226 w 2092605"/>
                <a:gd name="connsiteY0" fmla="*/ 1407685 h 1408457"/>
                <a:gd name="connsiteX1" fmla="*/ 16669 w 2092605"/>
                <a:gd name="connsiteY1" fmla="*/ 16518 h 1408457"/>
                <a:gd name="connsiteX2" fmla="*/ 2077286 w 2092605"/>
                <a:gd name="connsiteY2" fmla="*/ 652570 h 1408457"/>
                <a:gd name="connsiteX0" fmla="*/ 956027 w 1452284"/>
                <a:gd name="connsiteY0" fmla="*/ 1423591 h 1424383"/>
                <a:gd name="connsiteX1" fmla="*/ 3470 w 1452284"/>
                <a:gd name="connsiteY1" fmla="*/ 32424 h 1424383"/>
                <a:gd name="connsiteX2" fmla="*/ 1432232 w 1452284"/>
                <a:gd name="connsiteY2" fmla="*/ 472612 h 1424383"/>
                <a:gd name="connsiteX0" fmla="*/ 956027 w 1432232"/>
                <a:gd name="connsiteY0" fmla="*/ 1422324 h 1423116"/>
                <a:gd name="connsiteX1" fmla="*/ 3470 w 1432232"/>
                <a:gd name="connsiteY1" fmla="*/ 31157 h 1423116"/>
                <a:gd name="connsiteX2" fmla="*/ 1432232 w 1432232"/>
                <a:gd name="connsiteY2" fmla="*/ 471345 h 1423116"/>
                <a:gd name="connsiteX0" fmla="*/ 801315 w 1435484"/>
                <a:gd name="connsiteY0" fmla="*/ 1144301 h 1145256"/>
                <a:gd name="connsiteX1" fmla="*/ 6722 w 1435484"/>
                <a:gd name="connsiteY1" fmla="*/ 18498 h 1145256"/>
                <a:gd name="connsiteX2" fmla="*/ 1435484 w 1435484"/>
                <a:gd name="connsiteY2" fmla="*/ 458686 h 1145256"/>
                <a:gd name="connsiteX0" fmla="*/ 804988 w 1439157"/>
                <a:gd name="connsiteY0" fmla="*/ 1144301 h 1144301"/>
                <a:gd name="connsiteX1" fmla="*/ 10395 w 1439157"/>
                <a:gd name="connsiteY1" fmla="*/ 18498 h 1144301"/>
                <a:gd name="connsiteX2" fmla="*/ 1439157 w 1439157"/>
                <a:gd name="connsiteY2" fmla="*/ 458686 h 1144301"/>
                <a:gd name="connsiteX0" fmla="*/ 1031814 w 1432196"/>
                <a:gd name="connsiteY0" fmla="*/ 1741895 h 1741895"/>
                <a:gd name="connsiteX1" fmla="*/ 3434 w 1432196"/>
                <a:gd name="connsiteY1" fmla="*/ 47455 h 1741895"/>
                <a:gd name="connsiteX2" fmla="*/ 1432196 w 1432196"/>
                <a:gd name="connsiteY2" fmla="*/ 487643 h 1741895"/>
                <a:gd name="connsiteX0" fmla="*/ 1031814 w 1432196"/>
                <a:gd name="connsiteY0" fmla="*/ 1741895 h 1741895"/>
                <a:gd name="connsiteX1" fmla="*/ 3434 w 1432196"/>
                <a:gd name="connsiteY1" fmla="*/ 47455 h 1741895"/>
                <a:gd name="connsiteX2" fmla="*/ 1432196 w 1432196"/>
                <a:gd name="connsiteY2" fmla="*/ 487643 h 1741895"/>
                <a:gd name="connsiteX0" fmla="*/ 1028380 w 1428762"/>
                <a:gd name="connsiteY0" fmla="*/ 1741895 h 1741895"/>
                <a:gd name="connsiteX1" fmla="*/ 0 w 1428762"/>
                <a:gd name="connsiteY1" fmla="*/ 47455 h 1741895"/>
                <a:gd name="connsiteX2" fmla="*/ 1428762 w 1428762"/>
                <a:gd name="connsiteY2" fmla="*/ 487643 h 1741895"/>
                <a:gd name="connsiteX0" fmla="*/ 1028380 w 1428762"/>
                <a:gd name="connsiteY0" fmla="*/ 1694440 h 1694440"/>
                <a:gd name="connsiteX1" fmla="*/ 0 w 1428762"/>
                <a:gd name="connsiteY1" fmla="*/ 0 h 1694440"/>
                <a:gd name="connsiteX2" fmla="*/ 1428762 w 1428762"/>
                <a:gd name="connsiteY2" fmla="*/ 440188 h 1694440"/>
                <a:gd name="connsiteX0" fmla="*/ 1028380 w 1618319"/>
                <a:gd name="connsiteY0" fmla="*/ 1694440 h 1694440"/>
                <a:gd name="connsiteX1" fmla="*/ 0 w 1618319"/>
                <a:gd name="connsiteY1" fmla="*/ 0 h 1694440"/>
                <a:gd name="connsiteX2" fmla="*/ 1618319 w 1618319"/>
                <a:gd name="connsiteY2" fmla="*/ 604461 h 1694440"/>
                <a:gd name="connsiteX0" fmla="*/ 1028380 w 1510904"/>
                <a:gd name="connsiteY0" fmla="*/ 1694440 h 1694440"/>
                <a:gd name="connsiteX1" fmla="*/ 0 w 1510904"/>
                <a:gd name="connsiteY1" fmla="*/ 0 h 1694440"/>
                <a:gd name="connsiteX2" fmla="*/ 1510904 w 1510904"/>
                <a:gd name="connsiteY2" fmla="*/ 560234 h 1694440"/>
                <a:gd name="connsiteX0" fmla="*/ 1028380 w 1510904"/>
                <a:gd name="connsiteY0" fmla="*/ 1694440 h 1694440"/>
                <a:gd name="connsiteX1" fmla="*/ 0 w 1510904"/>
                <a:gd name="connsiteY1" fmla="*/ 0 h 1694440"/>
                <a:gd name="connsiteX2" fmla="*/ 1510904 w 1510904"/>
                <a:gd name="connsiteY2" fmla="*/ 560234 h 1694440"/>
                <a:gd name="connsiteX0" fmla="*/ 1028380 w 1510904"/>
                <a:gd name="connsiteY0" fmla="*/ 1694440 h 1694440"/>
                <a:gd name="connsiteX1" fmla="*/ 0 w 1510904"/>
                <a:gd name="connsiteY1" fmla="*/ 0 h 1694440"/>
                <a:gd name="connsiteX2" fmla="*/ 1510904 w 1510904"/>
                <a:gd name="connsiteY2" fmla="*/ 560234 h 1694440"/>
                <a:gd name="connsiteX0" fmla="*/ 933601 w 1416125"/>
                <a:gd name="connsiteY0" fmla="*/ 1650212 h 1650212"/>
                <a:gd name="connsiteX1" fmla="*/ 0 w 1416125"/>
                <a:gd name="connsiteY1" fmla="*/ 0 h 1650212"/>
                <a:gd name="connsiteX2" fmla="*/ 1416125 w 1416125"/>
                <a:gd name="connsiteY2" fmla="*/ 516006 h 1650212"/>
                <a:gd name="connsiteX0" fmla="*/ 933601 w 1466673"/>
                <a:gd name="connsiteY0" fmla="*/ 1650212 h 1650212"/>
                <a:gd name="connsiteX1" fmla="*/ 0 w 1466673"/>
                <a:gd name="connsiteY1" fmla="*/ 0 h 1650212"/>
                <a:gd name="connsiteX2" fmla="*/ 1466673 w 1466673"/>
                <a:gd name="connsiteY2" fmla="*/ 541278 h 1650212"/>
                <a:gd name="connsiteX0" fmla="*/ 0 w 533072"/>
                <a:gd name="connsiteY0" fmla="*/ 1108934 h 1108934"/>
                <a:gd name="connsiteX1" fmla="*/ 533072 w 533072"/>
                <a:gd name="connsiteY1" fmla="*/ 0 h 1108934"/>
                <a:gd name="connsiteX0" fmla="*/ 0 w 520435"/>
                <a:gd name="connsiteY0" fmla="*/ 1014161 h 1014161"/>
                <a:gd name="connsiteX1" fmla="*/ 520435 w 520435"/>
                <a:gd name="connsiteY1" fmla="*/ 0 h 1014161"/>
                <a:gd name="connsiteX0" fmla="*/ 0 w 886911"/>
                <a:gd name="connsiteY0" fmla="*/ 1336389 h 1336389"/>
                <a:gd name="connsiteX1" fmla="*/ 886911 w 886911"/>
                <a:gd name="connsiteY1" fmla="*/ 0 h 1336389"/>
                <a:gd name="connsiteX0" fmla="*/ 0 w 931141"/>
                <a:gd name="connsiteY0" fmla="*/ 1330071 h 1330071"/>
                <a:gd name="connsiteX1" fmla="*/ 931141 w 931141"/>
                <a:gd name="connsiteY1" fmla="*/ 0 h 1330071"/>
                <a:gd name="connsiteX0" fmla="*/ 0 w 733433"/>
                <a:gd name="connsiteY0" fmla="*/ 1379498 h 1379498"/>
                <a:gd name="connsiteX1" fmla="*/ 733433 w 733433"/>
                <a:gd name="connsiteY1" fmla="*/ 0 h 1379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33433" h="1379498">
                  <a:moveTo>
                    <a:pt x="0" y="1379498"/>
                  </a:moveTo>
                  <a:cubicBezTo>
                    <a:pt x="310380" y="936141"/>
                    <a:pt x="423053" y="443357"/>
                    <a:pt x="733433" y="0"/>
                  </a:cubicBezTo>
                </a:path>
              </a:pathLst>
            </a:custGeom>
            <a:ln w="25400">
              <a:solidFill>
                <a:srgbClr val="C00000">
                  <a:alpha val="68000"/>
                </a:srgbClr>
              </a:solidFill>
              <a:headEnd type="triangle"/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08" name="Group 107">
              <a:extLst>
                <a:ext uri="{FF2B5EF4-FFF2-40B4-BE49-F238E27FC236}">
                  <a16:creationId xmlns:a16="http://schemas.microsoft.com/office/drawing/2014/main" id="{104B8BBA-F5B2-DA4A-8028-9E922E0EEDAA}"/>
                </a:ext>
              </a:extLst>
            </p:cNvPr>
            <p:cNvGrpSpPr/>
            <p:nvPr/>
          </p:nvGrpSpPr>
          <p:grpSpPr>
            <a:xfrm>
              <a:off x="5840610" y="3409989"/>
              <a:ext cx="464084" cy="369332"/>
              <a:chOff x="4620433" y="4568517"/>
              <a:chExt cx="464084" cy="369332"/>
            </a:xfrm>
          </p:grpSpPr>
          <p:sp>
            <p:nvSpPr>
              <p:cNvPr id="109" name="Oval 108">
                <a:extLst>
                  <a:ext uri="{FF2B5EF4-FFF2-40B4-BE49-F238E27FC236}">
                    <a16:creationId xmlns:a16="http://schemas.microsoft.com/office/drawing/2014/main" id="{5A0061C8-4418-9A4E-ACB6-879E10712810}"/>
                  </a:ext>
                </a:extLst>
              </p:cNvPr>
              <p:cNvSpPr/>
              <p:nvPr/>
            </p:nvSpPr>
            <p:spPr>
              <a:xfrm>
                <a:off x="4654797" y="4601908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>
                    <a:alpha val="66000"/>
                  </a:srgb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0" name="TextBox 109">
                <a:extLst>
                  <a:ext uri="{FF2B5EF4-FFF2-40B4-BE49-F238E27FC236}">
                    <a16:creationId xmlns:a16="http://schemas.microsoft.com/office/drawing/2014/main" id="{972D838E-55A2-194E-A51D-E329C55C51E8}"/>
                  </a:ext>
                </a:extLst>
              </p:cNvPr>
              <p:cNvSpPr txBox="1"/>
              <p:nvPr/>
            </p:nvSpPr>
            <p:spPr>
              <a:xfrm>
                <a:off x="4620433" y="4568517"/>
                <a:ext cx="464084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4a</a:t>
                </a:r>
              </a:p>
            </p:txBody>
          </p:sp>
        </p:grpSp>
        <p:grpSp>
          <p:nvGrpSpPr>
            <p:cNvPr id="111" name="Group 110">
              <a:extLst>
                <a:ext uri="{FF2B5EF4-FFF2-40B4-BE49-F238E27FC236}">
                  <a16:creationId xmlns:a16="http://schemas.microsoft.com/office/drawing/2014/main" id="{BEF2FF40-530D-A040-991B-F5101F3D7955}"/>
                </a:ext>
              </a:extLst>
            </p:cNvPr>
            <p:cNvGrpSpPr/>
            <p:nvPr/>
          </p:nvGrpSpPr>
          <p:grpSpPr>
            <a:xfrm>
              <a:off x="6032356" y="4558079"/>
              <a:ext cx="464084" cy="369332"/>
              <a:chOff x="4604558" y="4574867"/>
              <a:chExt cx="464084" cy="369332"/>
            </a:xfrm>
          </p:grpSpPr>
          <p:sp>
            <p:nvSpPr>
              <p:cNvPr id="112" name="Oval 111">
                <a:extLst>
                  <a:ext uri="{FF2B5EF4-FFF2-40B4-BE49-F238E27FC236}">
                    <a16:creationId xmlns:a16="http://schemas.microsoft.com/office/drawing/2014/main" id="{35E0ED51-7040-F84F-BCB0-57949432F4CB}"/>
                  </a:ext>
                </a:extLst>
              </p:cNvPr>
              <p:cNvSpPr/>
              <p:nvPr/>
            </p:nvSpPr>
            <p:spPr>
              <a:xfrm>
                <a:off x="4654797" y="4601908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>
                    <a:alpha val="66000"/>
                  </a:srgb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3" name="TextBox 112">
                <a:extLst>
                  <a:ext uri="{FF2B5EF4-FFF2-40B4-BE49-F238E27FC236}">
                    <a16:creationId xmlns:a16="http://schemas.microsoft.com/office/drawing/2014/main" id="{7A60306B-6194-444D-B073-1650D30F3D45}"/>
                  </a:ext>
                </a:extLst>
              </p:cNvPr>
              <p:cNvSpPr txBox="1"/>
              <p:nvPr/>
            </p:nvSpPr>
            <p:spPr>
              <a:xfrm>
                <a:off x="4604558" y="4574867"/>
                <a:ext cx="464084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4b</a:t>
                </a:r>
              </a:p>
            </p:txBody>
          </p:sp>
        </p:grp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BF68DFBE-B94F-704C-B900-18F3AA2CDC03}"/>
              </a:ext>
            </a:extLst>
          </p:cNvPr>
          <p:cNvGrpSpPr/>
          <p:nvPr/>
        </p:nvGrpSpPr>
        <p:grpSpPr>
          <a:xfrm>
            <a:off x="7834184" y="2693773"/>
            <a:ext cx="4188941" cy="1231837"/>
            <a:chOff x="7834184" y="2693773"/>
            <a:chExt cx="4188941" cy="1231837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E54D1966-EEFB-A446-81A7-764F9DFE84E0}"/>
                </a:ext>
              </a:extLst>
            </p:cNvPr>
            <p:cNvSpPr txBox="1"/>
            <p:nvPr/>
          </p:nvSpPr>
          <p:spPr>
            <a:xfrm>
              <a:off x="9030943" y="2891481"/>
              <a:ext cx="2992182" cy="10341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2400" dirty="0"/>
                <a:t>visited gateway router forwards to mobile</a:t>
              </a:r>
            </a:p>
            <a:p>
              <a:endParaRPr lang="en-US" dirty="0"/>
            </a:p>
          </p:txBody>
        </p: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8DE429D3-F105-0546-8130-BF938851DD45}"/>
                </a:ext>
              </a:extLst>
            </p:cNvPr>
            <p:cNvCxnSpPr/>
            <p:nvPr/>
          </p:nvCxnSpPr>
          <p:spPr>
            <a:xfrm>
              <a:off x="7834184" y="2693773"/>
              <a:ext cx="1285102" cy="383059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2" name="Group 131">
            <a:extLst>
              <a:ext uri="{FF2B5EF4-FFF2-40B4-BE49-F238E27FC236}">
                <a16:creationId xmlns:a16="http://schemas.microsoft.com/office/drawing/2014/main" id="{AF7E5C9E-5D05-D741-8FBC-C346AA9FBCE0}"/>
              </a:ext>
            </a:extLst>
          </p:cNvPr>
          <p:cNvGrpSpPr/>
          <p:nvPr/>
        </p:nvGrpSpPr>
        <p:grpSpPr>
          <a:xfrm>
            <a:off x="6760175" y="4032422"/>
            <a:ext cx="5301049" cy="1761944"/>
            <a:chOff x="6598508" y="1989438"/>
            <a:chExt cx="5301049" cy="1761944"/>
          </a:xfrm>
        </p:grpSpPr>
        <p:sp>
          <p:nvSpPr>
            <p:cNvPr id="133" name="TextBox 132">
              <a:extLst>
                <a:ext uri="{FF2B5EF4-FFF2-40B4-BE49-F238E27FC236}">
                  <a16:creationId xmlns:a16="http://schemas.microsoft.com/office/drawing/2014/main" id="{CA7F1DE8-477D-B945-B7F0-3DD2EB634E9F}"/>
                </a:ext>
              </a:extLst>
            </p:cNvPr>
            <p:cNvSpPr txBox="1"/>
            <p:nvPr/>
          </p:nvSpPr>
          <p:spPr>
            <a:xfrm>
              <a:off x="7615881" y="2384854"/>
              <a:ext cx="4283676" cy="13665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2400" dirty="0"/>
                <a:t>visited gateway router forwards reply to correspondent via home network (4a) or directly (4b)</a:t>
              </a:r>
            </a:p>
            <a:p>
              <a:endParaRPr lang="en-US" dirty="0"/>
            </a:p>
          </p:txBody>
        </p: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AAF43734-07B0-4E47-B538-7C3FD63BEB3E}"/>
                </a:ext>
              </a:extLst>
            </p:cNvPr>
            <p:cNvCxnSpPr>
              <a:cxnSpLocks/>
            </p:cNvCxnSpPr>
            <p:nvPr/>
          </p:nvCxnSpPr>
          <p:spPr>
            <a:xfrm>
              <a:off x="6598508" y="1989438"/>
              <a:ext cx="1054444" cy="601362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6" name="Group 201">
            <a:extLst>
              <a:ext uri="{FF2B5EF4-FFF2-40B4-BE49-F238E27FC236}">
                <a16:creationId xmlns:a16="http://schemas.microsoft.com/office/drawing/2014/main" id="{C3E7B863-7224-DC44-A05F-1CE7E305D3E3}"/>
              </a:ext>
            </a:extLst>
          </p:cNvPr>
          <p:cNvGrpSpPr>
            <a:grpSpLocks/>
          </p:cNvGrpSpPr>
          <p:nvPr/>
        </p:nvGrpSpPr>
        <p:grpSpPr bwMode="auto">
          <a:xfrm>
            <a:off x="5251621" y="4691746"/>
            <a:ext cx="358347" cy="362168"/>
            <a:chOff x="375561" y="297711"/>
            <a:chExt cx="1252683" cy="2138362"/>
          </a:xfrm>
        </p:grpSpPr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B1C86697-925D-0D40-AC34-1105DDBDBC48}"/>
                </a:ext>
              </a:extLst>
            </p:cNvPr>
            <p:cNvSpPr/>
            <p:nvPr/>
          </p:nvSpPr>
          <p:spPr>
            <a:xfrm>
              <a:off x="375561" y="297711"/>
              <a:ext cx="971072" cy="213836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0DE2FA55-678C-4043-B50E-8079535A18B5}"/>
                </a:ext>
              </a:extLst>
            </p:cNvPr>
            <p:cNvSpPr/>
            <p:nvPr/>
          </p:nvSpPr>
          <p:spPr>
            <a:xfrm>
              <a:off x="375561" y="309724"/>
              <a:ext cx="1247826" cy="768849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9" name="Rectangle 138">
              <a:extLst>
                <a:ext uri="{FF2B5EF4-FFF2-40B4-BE49-F238E27FC236}">
                  <a16:creationId xmlns:a16="http://schemas.microsoft.com/office/drawing/2014/main" id="{B12C63D1-0F79-6D44-8BF0-9A35F665B243}"/>
                </a:ext>
              </a:extLst>
            </p:cNvPr>
            <p:cNvSpPr/>
            <p:nvPr/>
          </p:nvSpPr>
          <p:spPr>
            <a:xfrm>
              <a:off x="1332065" y="1066560"/>
              <a:ext cx="296179" cy="136350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40" name="Group 201">
            <a:extLst>
              <a:ext uri="{FF2B5EF4-FFF2-40B4-BE49-F238E27FC236}">
                <a16:creationId xmlns:a16="http://schemas.microsoft.com/office/drawing/2014/main" id="{A82965DD-13BE-154C-A612-FDB3340B17CB}"/>
              </a:ext>
            </a:extLst>
          </p:cNvPr>
          <p:cNvGrpSpPr>
            <a:grpSpLocks/>
          </p:cNvGrpSpPr>
          <p:nvPr/>
        </p:nvGrpSpPr>
        <p:grpSpPr bwMode="auto">
          <a:xfrm>
            <a:off x="6602626" y="3497259"/>
            <a:ext cx="358347" cy="362168"/>
            <a:chOff x="375561" y="297711"/>
            <a:chExt cx="1252683" cy="2138362"/>
          </a:xfrm>
        </p:grpSpPr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41069D72-0BEF-CD49-80E1-B0B7FA3042F7}"/>
                </a:ext>
              </a:extLst>
            </p:cNvPr>
            <p:cNvSpPr/>
            <p:nvPr/>
          </p:nvSpPr>
          <p:spPr>
            <a:xfrm>
              <a:off x="375561" y="297711"/>
              <a:ext cx="971072" cy="213836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CD7C30C9-5CD1-F442-906F-7107A9043963}"/>
                </a:ext>
              </a:extLst>
            </p:cNvPr>
            <p:cNvSpPr/>
            <p:nvPr/>
          </p:nvSpPr>
          <p:spPr>
            <a:xfrm>
              <a:off x="375561" y="309724"/>
              <a:ext cx="1247826" cy="768849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43" name="Rectangle 142">
              <a:extLst>
                <a:ext uri="{FF2B5EF4-FFF2-40B4-BE49-F238E27FC236}">
                  <a16:creationId xmlns:a16="http://schemas.microsoft.com/office/drawing/2014/main" id="{E7DFB986-BE0D-184A-9AB9-D3D9D27D6AD6}"/>
                </a:ext>
              </a:extLst>
            </p:cNvPr>
            <p:cNvSpPr/>
            <p:nvPr/>
          </p:nvSpPr>
          <p:spPr>
            <a:xfrm>
              <a:off x="1332065" y="1066560"/>
              <a:ext cx="296179" cy="136350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176830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4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A44660B0-B1C7-EC47-A4FF-C31002FDA0F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5612027" cy="1451659"/>
          </a:xfrm>
        </p:spPr>
        <p:txBody>
          <a:bodyPr>
            <a:normAutofit/>
          </a:bodyPr>
          <a:lstStyle/>
          <a:p>
            <a:r>
              <a:rPr lang="en-US" dirty="0"/>
              <a:t>triangle routing:</a:t>
            </a:r>
          </a:p>
          <a:p>
            <a:pPr lvl="1"/>
            <a:r>
              <a:rPr lang="en-US" sz="2800" dirty="0"/>
              <a:t>inefficient when correspondent and mobile are in same network</a:t>
            </a:r>
          </a:p>
          <a:p>
            <a:endParaRPr lang="en-US" dirty="0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Mobility with indirect routing: comments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64</a:t>
            </a:fld>
            <a:endParaRPr lang="en-US" dirty="0"/>
          </a:p>
        </p:txBody>
      </p:sp>
      <p:sp>
        <p:nvSpPr>
          <p:cNvPr id="171" name="Content Placeholder 1">
            <a:extLst>
              <a:ext uri="{FF2B5EF4-FFF2-40B4-BE49-F238E27FC236}">
                <a16:creationId xmlns:a16="http://schemas.microsoft.com/office/drawing/2014/main" id="{849E3BC1-CD52-9F4C-8EC5-72D5FA2A4513}"/>
              </a:ext>
            </a:extLst>
          </p:cNvPr>
          <p:cNvSpPr txBox="1">
            <a:spLocks/>
          </p:cNvSpPr>
          <p:nvPr/>
        </p:nvSpPr>
        <p:spPr>
          <a:xfrm>
            <a:off x="891745" y="3173884"/>
            <a:ext cx="10773033" cy="314041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dirty="0"/>
              <a:t>mobile moves among visited networks: transparent to correspondent!</a:t>
            </a:r>
          </a:p>
          <a:p>
            <a:pPr lvl="1">
              <a:defRPr/>
            </a:pPr>
            <a:r>
              <a:rPr lang="en-US" sz="2800" dirty="0"/>
              <a:t>registers in new visited network</a:t>
            </a:r>
          </a:p>
          <a:p>
            <a:pPr lvl="1">
              <a:defRPr/>
            </a:pPr>
            <a:r>
              <a:rPr lang="en-US" sz="2800" dirty="0"/>
              <a:t>new visited network registers with home HSS</a:t>
            </a:r>
          </a:p>
          <a:p>
            <a:pPr lvl="1">
              <a:defRPr/>
            </a:pPr>
            <a:r>
              <a:rPr lang="en-US" sz="2800" dirty="0"/>
              <a:t>datagrams continue to be forwarded from home network to mobile in new network  </a:t>
            </a:r>
          </a:p>
          <a:p>
            <a:pPr lvl="1">
              <a:defRPr/>
            </a:pPr>
            <a:r>
              <a:rPr lang="en-US" sz="2800" i="1" dirty="0">
                <a:solidFill>
                  <a:srgbClr val="011199"/>
                </a:solidFill>
              </a:rPr>
              <a:t>on-going (e.g., TCP) connections between correspondent and mobile can be maintained!</a:t>
            </a:r>
          </a:p>
          <a:p>
            <a:endParaRPr lang="en-US" dirty="0"/>
          </a:p>
          <a:p>
            <a:pPr marL="463550" lvl="1" indent="0">
              <a:buFont typeface="Arial" panose="020B0604020202020204" pitchFamily="34" charset="0"/>
              <a:buNone/>
            </a:pPr>
            <a:endParaRPr lang="en-US" dirty="0"/>
          </a:p>
          <a:p>
            <a:endParaRPr lang="en-US" dirty="0"/>
          </a:p>
        </p:txBody>
      </p: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CA50DC78-A347-0D47-88E3-D499829F9A72}"/>
              </a:ext>
            </a:extLst>
          </p:cNvPr>
          <p:cNvGrpSpPr/>
          <p:nvPr/>
        </p:nvGrpSpPr>
        <p:grpSpPr>
          <a:xfrm>
            <a:off x="7249726" y="1470453"/>
            <a:ext cx="2295440" cy="1485237"/>
            <a:chOff x="2733837" y="1551322"/>
            <a:chExt cx="6172468" cy="4493558"/>
          </a:xfrm>
        </p:grpSpPr>
        <p:sp>
          <p:nvSpPr>
            <p:cNvPr id="174" name="Freeform 173">
              <a:extLst>
                <a:ext uri="{FF2B5EF4-FFF2-40B4-BE49-F238E27FC236}">
                  <a16:creationId xmlns:a16="http://schemas.microsoft.com/office/drawing/2014/main" id="{F1EBF5C8-49E1-AF4C-9EC4-87A2C48A9097}"/>
                </a:ext>
              </a:extLst>
            </p:cNvPr>
            <p:cNvSpPr/>
            <p:nvPr/>
          </p:nvSpPr>
          <p:spPr>
            <a:xfrm>
              <a:off x="2733837" y="1585690"/>
              <a:ext cx="2536501" cy="2518288"/>
            </a:xfrm>
            <a:custGeom>
              <a:avLst/>
              <a:gdLst>
                <a:gd name="connsiteX0" fmla="*/ 910971 w 2479694"/>
                <a:gd name="connsiteY0" fmla="*/ 57599 h 2518288"/>
                <a:gd name="connsiteX1" fmla="*/ 459082 w 2479694"/>
                <a:gd name="connsiteY1" fmla="*/ 200298 h 2518288"/>
                <a:gd name="connsiteX2" fmla="*/ 154652 w 2479694"/>
                <a:gd name="connsiteY2" fmla="*/ 647420 h 2518288"/>
                <a:gd name="connsiteX3" fmla="*/ 7194 w 2479694"/>
                <a:gd name="connsiteY3" fmla="*/ 1151621 h 2518288"/>
                <a:gd name="connsiteX4" fmla="*/ 50004 w 2479694"/>
                <a:gd name="connsiteY4" fmla="*/ 1679605 h 2518288"/>
                <a:gd name="connsiteX5" fmla="*/ 283084 w 2479694"/>
                <a:gd name="connsiteY5" fmla="*/ 2236129 h 2518288"/>
                <a:gd name="connsiteX6" fmla="*/ 929997 w 2479694"/>
                <a:gd name="connsiteY6" fmla="*/ 2502500 h 2518288"/>
                <a:gd name="connsiteX7" fmla="*/ 1434210 w 2479694"/>
                <a:gd name="connsiteY7" fmla="*/ 2483473 h 2518288"/>
                <a:gd name="connsiteX8" fmla="*/ 1919395 w 2479694"/>
                <a:gd name="connsiteY8" fmla="*/ 2450177 h 2518288"/>
                <a:gd name="connsiteX9" fmla="*/ 2380797 w 2479694"/>
                <a:gd name="connsiteY9" fmla="*/ 1831817 h 2518288"/>
                <a:gd name="connsiteX10" fmla="*/ 2471174 w 2479694"/>
                <a:gd name="connsiteY10" fmla="*/ 1246753 h 2518288"/>
                <a:gd name="connsiteX11" fmla="*/ 2242852 w 2479694"/>
                <a:gd name="connsiteY11" fmla="*/ 675959 h 2518288"/>
                <a:gd name="connsiteX12" fmla="*/ 2066853 w 2479694"/>
                <a:gd name="connsiteY12" fmla="*/ 371536 h 2518288"/>
                <a:gd name="connsiteX13" fmla="*/ 1838531 w 2479694"/>
                <a:gd name="connsiteY13" fmla="*/ 86139 h 2518288"/>
                <a:gd name="connsiteX14" fmla="*/ 1258211 w 2479694"/>
                <a:gd name="connsiteY14" fmla="*/ 520 h 2518288"/>
                <a:gd name="connsiteX15" fmla="*/ 910971 w 2479694"/>
                <a:gd name="connsiteY15" fmla="*/ 57599 h 2518288"/>
                <a:gd name="connsiteX0" fmla="*/ 910971 w 2491918"/>
                <a:gd name="connsiteY0" fmla="*/ 57599 h 2518288"/>
                <a:gd name="connsiteX1" fmla="*/ 459082 w 2491918"/>
                <a:gd name="connsiteY1" fmla="*/ 200298 h 2518288"/>
                <a:gd name="connsiteX2" fmla="*/ 154652 w 2491918"/>
                <a:gd name="connsiteY2" fmla="*/ 647420 h 2518288"/>
                <a:gd name="connsiteX3" fmla="*/ 7194 w 2491918"/>
                <a:gd name="connsiteY3" fmla="*/ 1151621 h 2518288"/>
                <a:gd name="connsiteX4" fmla="*/ 50004 w 2491918"/>
                <a:gd name="connsiteY4" fmla="*/ 1679605 h 2518288"/>
                <a:gd name="connsiteX5" fmla="*/ 283084 w 2491918"/>
                <a:gd name="connsiteY5" fmla="*/ 2236129 h 2518288"/>
                <a:gd name="connsiteX6" fmla="*/ 929997 w 2491918"/>
                <a:gd name="connsiteY6" fmla="*/ 2502500 h 2518288"/>
                <a:gd name="connsiteX7" fmla="*/ 1434210 w 2491918"/>
                <a:gd name="connsiteY7" fmla="*/ 2483473 h 2518288"/>
                <a:gd name="connsiteX8" fmla="*/ 1919395 w 2491918"/>
                <a:gd name="connsiteY8" fmla="*/ 2450177 h 2518288"/>
                <a:gd name="connsiteX9" fmla="*/ 2380797 w 2491918"/>
                <a:gd name="connsiteY9" fmla="*/ 1831817 h 2518288"/>
                <a:gd name="connsiteX10" fmla="*/ 2471174 w 2491918"/>
                <a:gd name="connsiteY10" fmla="*/ 1246753 h 2518288"/>
                <a:gd name="connsiteX11" fmla="*/ 2452444 w 2491918"/>
                <a:gd name="connsiteY11" fmla="*/ 688289 h 2518288"/>
                <a:gd name="connsiteX12" fmla="*/ 2066853 w 2491918"/>
                <a:gd name="connsiteY12" fmla="*/ 371536 h 2518288"/>
                <a:gd name="connsiteX13" fmla="*/ 1838531 w 2491918"/>
                <a:gd name="connsiteY13" fmla="*/ 86139 h 2518288"/>
                <a:gd name="connsiteX14" fmla="*/ 1258211 w 2491918"/>
                <a:gd name="connsiteY14" fmla="*/ 520 h 2518288"/>
                <a:gd name="connsiteX15" fmla="*/ 910971 w 2491918"/>
                <a:gd name="connsiteY15" fmla="*/ 57599 h 2518288"/>
                <a:gd name="connsiteX0" fmla="*/ 910971 w 2518269"/>
                <a:gd name="connsiteY0" fmla="*/ 57599 h 2518288"/>
                <a:gd name="connsiteX1" fmla="*/ 459082 w 2518269"/>
                <a:gd name="connsiteY1" fmla="*/ 200298 h 2518288"/>
                <a:gd name="connsiteX2" fmla="*/ 154652 w 2518269"/>
                <a:gd name="connsiteY2" fmla="*/ 647420 h 2518288"/>
                <a:gd name="connsiteX3" fmla="*/ 7194 w 2518269"/>
                <a:gd name="connsiteY3" fmla="*/ 1151621 h 2518288"/>
                <a:gd name="connsiteX4" fmla="*/ 50004 w 2518269"/>
                <a:gd name="connsiteY4" fmla="*/ 1679605 h 2518288"/>
                <a:gd name="connsiteX5" fmla="*/ 283084 w 2518269"/>
                <a:gd name="connsiteY5" fmla="*/ 2236129 h 2518288"/>
                <a:gd name="connsiteX6" fmla="*/ 929997 w 2518269"/>
                <a:gd name="connsiteY6" fmla="*/ 2502500 h 2518288"/>
                <a:gd name="connsiteX7" fmla="*/ 1434210 w 2518269"/>
                <a:gd name="connsiteY7" fmla="*/ 2483473 h 2518288"/>
                <a:gd name="connsiteX8" fmla="*/ 1919395 w 2518269"/>
                <a:gd name="connsiteY8" fmla="*/ 2450177 h 2518288"/>
                <a:gd name="connsiteX9" fmla="*/ 2380797 w 2518269"/>
                <a:gd name="connsiteY9" fmla="*/ 1831817 h 2518288"/>
                <a:gd name="connsiteX10" fmla="*/ 2471174 w 2518269"/>
                <a:gd name="connsiteY10" fmla="*/ 1246753 h 2518288"/>
                <a:gd name="connsiteX11" fmla="*/ 2452444 w 2518269"/>
                <a:gd name="connsiteY11" fmla="*/ 688289 h 2518288"/>
                <a:gd name="connsiteX12" fmla="*/ 2066853 w 2518269"/>
                <a:gd name="connsiteY12" fmla="*/ 371536 h 2518288"/>
                <a:gd name="connsiteX13" fmla="*/ 1838531 w 2518269"/>
                <a:gd name="connsiteY13" fmla="*/ 86139 h 2518288"/>
                <a:gd name="connsiteX14" fmla="*/ 1258211 w 2518269"/>
                <a:gd name="connsiteY14" fmla="*/ 520 h 2518288"/>
                <a:gd name="connsiteX15" fmla="*/ 910971 w 2518269"/>
                <a:gd name="connsiteY15" fmla="*/ 57599 h 2518288"/>
                <a:gd name="connsiteX0" fmla="*/ 910971 w 2536501"/>
                <a:gd name="connsiteY0" fmla="*/ 57599 h 2518288"/>
                <a:gd name="connsiteX1" fmla="*/ 459082 w 2536501"/>
                <a:gd name="connsiteY1" fmla="*/ 200298 h 2518288"/>
                <a:gd name="connsiteX2" fmla="*/ 154652 w 2536501"/>
                <a:gd name="connsiteY2" fmla="*/ 647420 h 2518288"/>
                <a:gd name="connsiteX3" fmla="*/ 7194 w 2536501"/>
                <a:gd name="connsiteY3" fmla="*/ 1151621 h 2518288"/>
                <a:gd name="connsiteX4" fmla="*/ 50004 w 2536501"/>
                <a:gd name="connsiteY4" fmla="*/ 1679605 h 2518288"/>
                <a:gd name="connsiteX5" fmla="*/ 283084 w 2536501"/>
                <a:gd name="connsiteY5" fmla="*/ 2236129 h 2518288"/>
                <a:gd name="connsiteX6" fmla="*/ 929997 w 2536501"/>
                <a:gd name="connsiteY6" fmla="*/ 2502500 h 2518288"/>
                <a:gd name="connsiteX7" fmla="*/ 1434210 w 2536501"/>
                <a:gd name="connsiteY7" fmla="*/ 2483473 h 2518288"/>
                <a:gd name="connsiteX8" fmla="*/ 1919395 w 2536501"/>
                <a:gd name="connsiteY8" fmla="*/ 2450177 h 2518288"/>
                <a:gd name="connsiteX9" fmla="*/ 2380797 w 2536501"/>
                <a:gd name="connsiteY9" fmla="*/ 1831817 h 2518288"/>
                <a:gd name="connsiteX10" fmla="*/ 2532819 w 2536501"/>
                <a:gd name="connsiteY10" fmla="*/ 1394709 h 2518288"/>
                <a:gd name="connsiteX11" fmla="*/ 2452444 w 2536501"/>
                <a:gd name="connsiteY11" fmla="*/ 688289 h 2518288"/>
                <a:gd name="connsiteX12" fmla="*/ 2066853 w 2536501"/>
                <a:gd name="connsiteY12" fmla="*/ 371536 h 2518288"/>
                <a:gd name="connsiteX13" fmla="*/ 1838531 w 2536501"/>
                <a:gd name="connsiteY13" fmla="*/ 86139 h 2518288"/>
                <a:gd name="connsiteX14" fmla="*/ 1258211 w 2536501"/>
                <a:gd name="connsiteY14" fmla="*/ 520 h 2518288"/>
                <a:gd name="connsiteX15" fmla="*/ 910971 w 2536501"/>
                <a:gd name="connsiteY15" fmla="*/ 57599 h 2518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36501" h="2518288">
                  <a:moveTo>
                    <a:pt x="910971" y="57599"/>
                  </a:moveTo>
                  <a:cubicBezTo>
                    <a:pt x="777783" y="90895"/>
                    <a:pt x="585135" y="101995"/>
                    <a:pt x="459082" y="200298"/>
                  </a:cubicBezTo>
                  <a:cubicBezTo>
                    <a:pt x="333029" y="298601"/>
                    <a:pt x="229967" y="488866"/>
                    <a:pt x="154652" y="647420"/>
                  </a:cubicBezTo>
                  <a:cubicBezTo>
                    <a:pt x="79337" y="805974"/>
                    <a:pt x="24635" y="979590"/>
                    <a:pt x="7194" y="1151621"/>
                  </a:cubicBezTo>
                  <a:cubicBezTo>
                    <a:pt x="-10247" y="1323652"/>
                    <a:pt x="4022" y="1498854"/>
                    <a:pt x="50004" y="1679605"/>
                  </a:cubicBezTo>
                  <a:cubicBezTo>
                    <a:pt x="95986" y="1860356"/>
                    <a:pt x="136419" y="2098980"/>
                    <a:pt x="283084" y="2236129"/>
                  </a:cubicBezTo>
                  <a:cubicBezTo>
                    <a:pt x="429749" y="2373278"/>
                    <a:pt x="738143" y="2461276"/>
                    <a:pt x="929997" y="2502500"/>
                  </a:cubicBezTo>
                  <a:cubicBezTo>
                    <a:pt x="1121851" y="2543724"/>
                    <a:pt x="1269310" y="2492193"/>
                    <a:pt x="1434210" y="2483473"/>
                  </a:cubicBezTo>
                  <a:cubicBezTo>
                    <a:pt x="1599110" y="2474753"/>
                    <a:pt x="1761631" y="2558786"/>
                    <a:pt x="1919395" y="2450177"/>
                  </a:cubicBezTo>
                  <a:cubicBezTo>
                    <a:pt x="2077160" y="2341568"/>
                    <a:pt x="2278560" y="2007728"/>
                    <a:pt x="2380797" y="1831817"/>
                  </a:cubicBezTo>
                  <a:cubicBezTo>
                    <a:pt x="2483034" y="1655906"/>
                    <a:pt x="2520878" y="1585297"/>
                    <a:pt x="2532819" y="1394709"/>
                  </a:cubicBezTo>
                  <a:cubicBezTo>
                    <a:pt x="2544760" y="1204121"/>
                    <a:pt x="2530105" y="858818"/>
                    <a:pt x="2452444" y="688289"/>
                  </a:cubicBezTo>
                  <a:cubicBezTo>
                    <a:pt x="2374783" y="517760"/>
                    <a:pt x="2169172" y="471894"/>
                    <a:pt x="2066853" y="371536"/>
                  </a:cubicBezTo>
                  <a:cubicBezTo>
                    <a:pt x="1964534" y="271178"/>
                    <a:pt x="1973305" y="147975"/>
                    <a:pt x="1838531" y="86139"/>
                  </a:cubicBezTo>
                  <a:cubicBezTo>
                    <a:pt x="1703757" y="24303"/>
                    <a:pt x="1414390" y="5277"/>
                    <a:pt x="1258211" y="520"/>
                  </a:cubicBezTo>
                  <a:cubicBezTo>
                    <a:pt x="1102032" y="-4237"/>
                    <a:pt x="1044159" y="24303"/>
                    <a:pt x="910971" y="57599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5" name="Freeform 174">
              <a:extLst>
                <a:ext uri="{FF2B5EF4-FFF2-40B4-BE49-F238E27FC236}">
                  <a16:creationId xmlns:a16="http://schemas.microsoft.com/office/drawing/2014/main" id="{36F2FDA7-2329-BE42-9F95-6E8865829CF0}"/>
                </a:ext>
              </a:extLst>
            </p:cNvPr>
            <p:cNvSpPr/>
            <p:nvPr/>
          </p:nvSpPr>
          <p:spPr>
            <a:xfrm>
              <a:off x="6426611" y="1551322"/>
              <a:ext cx="2479694" cy="2518288"/>
            </a:xfrm>
            <a:custGeom>
              <a:avLst/>
              <a:gdLst>
                <a:gd name="connsiteX0" fmla="*/ 910971 w 2479694"/>
                <a:gd name="connsiteY0" fmla="*/ 57599 h 2518288"/>
                <a:gd name="connsiteX1" fmla="*/ 459082 w 2479694"/>
                <a:gd name="connsiteY1" fmla="*/ 200298 h 2518288"/>
                <a:gd name="connsiteX2" fmla="*/ 154652 w 2479694"/>
                <a:gd name="connsiteY2" fmla="*/ 647420 h 2518288"/>
                <a:gd name="connsiteX3" fmla="*/ 7194 w 2479694"/>
                <a:gd name="connsiteY3" fmla="*/ 1151621 h 2518288"/>
                <a:gd name="connsiteX4" fmla="*/ 50004 w 2479694"/>
                <a:gd name="connsiteY4" fmla="*/ 1679605 h 2518288"/>
                <a:gd name="connsiteX5" fmla="*/ 283084 w 2479694"/>
                <a:gd name="connsiteY5" fmla="*/ 2236129 h 2518288"/>
                <a:gd name="connsiteX6" fmla="*/ 929997 w 2479694"/>
                <a:gd name="connsiteY6" fmla="*/ 2502500 h 2518288"/>
                <a:gd name="connsiteX7" fmla="*/ 1434210 w 2479694"/>
                <a:gd name="connsiteY7" fmla="*/ 2483473 h 2518288"/>
                <a:gd name="connsiteX8" fmla="*/ 1919395 w 2479694"/>
                <a:gd name="connsiteY8" fmla="*/ 2450177 h 2518288"/>
                <a:gd name="connsiteX9" fmla="*/ 2380797 w 2479694"/>
                <a:gd name="connsiteY9" fmla="*/ 1831817 h 2518288"/>
                <a:gd name="connsiteX10" fmla="*/ 2471174 w 2479694"/>
                <a:gd name="connsiteY10" fmla="*/ 1246753 h 2518288"/>
                <a:gd name="connsiteX11" fmla="*/ 2242852 w 2479694"/>
                <a:gd name="connsiteY11" fmla="*/ 675959 h 2518288"/>
                <a:gd name="connsiteX12" fmla="*/ 2066853 w 2479694"/>
                <a:gd name="connsiteY12" fmla="*/ 371536 h 2518288"/>
                <a:gd name="connsiteX13" fmla="*/ 1838531 w 2479694"/>
                <a:gd name="connsiteY13" fmla="*/ 86139 h 2518288"/>
                <a:gd name="connsiteX14" fmla="*/ 1258211 w 2479694"/>
                <a:gd name="connsiteY14" fmla="*/ 520 h 2518288"/>
                <a:gd name="connsiteX15" fmla="*/ 910971 w 2479694"/>
                <a:gd name="connsiteY15" fmla="*/ 57599 h 2518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79694" h="2518288">
                  <a:moveTo>
                    <a:pt x="910971" y="57599"/>
                  </a:moveTo>
                  <a:cubicBezTo>
                    <a:pt x="777783" y="90895"/>
                    <a:pt x="585135" y="101995"/>
                    <a:pt x="459082" y="200298"/>
                  </a:cubicBezTo>
                  <a:cubicBezTo>
                    <a:pt x="333029" y="298601"/>
                    <a:pt x="229967" y="488866"/>
                    <a:pt x="154652" y="647420"/>
                  </a:cubicBezTo>
                  <a:cubicBezTo>
                    <a:pt x="79337" y="805974"/>
                    <a:pt x="24635" y="979590"/>
                    <a:pt x="7194" y="1151621"/>
                  </a:cubicBezTo>
                  <a:cubicBezTo>
                    <a:pt x="-10247" y="1323652"/>
                    <a:pt x="4022" y="1498854"/>
                    <a:pt x="50004" y="1679605"/>
                  </a:cubicBezTo>
                  <a:cubicBezTo>
                    <a:pt x="95986" y="1860356"/>
                    <a:pt x="136419" y="2098980"/>
                    <a:pt x="283084" y="2236129"/>
                  </a:cubicBezTo>
                  <a:cubicBezTo>
                    <a:pt x="429749" y="2373278"/>
                    <a:pt x="738143" y="2461276"/>
                    <a:pt x="929997" y="2502500"/>
                  </a:cubicBezTo>
                  <a:cubicBezTo>
                    <a:pt x="1121851" y="2543724"/>
                    <a:pt x="1269310" y="2492193"/>
                    <a:pt x="1434210" y="2483473"/>
                  </a:cubicBezTo>
                  <a:cubicBezTo>
                    <a:pt x="1599110" y="2474753"/>
                    <a:pt x="1761631" y="2558786"/>
                    <a:pt x="1919395" y="2450177"/>
                  </a:cubicBezTo>
                  <a:cubicBezTo>
                    <a:pt x="2077160" y="2341568"/>
                    <a:pt x="2288834" y="2032388"/>
                    <a:pt x="2380797" y="1831817"/>
                  </a:cubicBezTo>
                  <a:cubicBezTo>
                    <a:pt x="2472760" y="1631246"/>
                    <a:pt x="2494165" y="1439396"/>
                    <a:pt x="2471174" y="1246753"/>
                  </a:cubicBezTo>
                  <a:cubicBezTo>
                    <a:pt x="2448183" y="1054110"/>
                    <a:pt x="2310239" y="821828"/>
                    <a:pt x="2242852" y="675959"/>
                  </a:cubicBezTo>
                  <a:cubicBezTo>
                    <a:pt x="2175465" y="530090"/>
                    <a:pt x="2134240" y="469839"/>
                    <a:pt x="2066853" y="371536"/>
                  </a:cubicBezTo>
                  <a:cubicBezTo>
                    <a:pt x="1999466" y="273233"/>
                    <a:pt x="1973305" y="147975"/>
                    <a:pt x="1838531" y="86139"/>
                  </a:cubicBezTo>
                  <a:cubicBezTo>
                    <a:pt x="1703757" y="24303"/>
                    <a:pt x="1414390" y="5277"/>
                    <a:pt x="1258211" y="520"/>
                  </a:cubicBezTo>
                  <a:cubicBezTo>
                    <a:pt x="1102032" y="-4237"/>
                    <a:pt x="1044159" y="24303"/>
                    <a:pt x="910971" y="57599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6" name="Freeform 175">
              <a:extLst>
                <a:ext uri="{FF2B5EF4-FFF2-40B4-BE49-F238E27FC236}">
                  <a16:creationId xmlns:a16="http://schemas.microsoft.com/office/drawing/2014/main" id="{5410CA62-8E88-844D-93D1-7B14217A0F5E}"/>
                </a:ext>
              </a:extLst>
            </p:cNvPr>
            <p:cNvSpPr/>
            <p:nvPr/>
          </p:nvSpPr>
          <p:spPr>
            <a:xfrm flipV="1">
              <a:off x="4827446" y="4937117"/>
              <a:ext cx="2158078" cy="1107763"/>
            </a:xfrm>
            <a:custGeom>
              <a:avLst/>
              <a:gdLst>
                <a:gd name="connsiteX0" fmla="*/ 793763 w 1763990"/>
                <a:gd name="connsiteY0" fmla="*/ 21490 h 1007767"/>
                <a:gd name="connsiteX1" fmla="*/ 343771 w 1763990"/>
                <a:gd name="connsiteY1" fmla="*/ 101492 h 1007767"/>
                <a:gd name="connsiteX2" fmla="*/ 133775 w 1763990"/>
                <a:gd name="connsiteY2" fmla="*/ 356499 h 1007767"/>
                <a:gd name="connsiteX3" fmla="*/ 3777 w 1763990"/>
                <a:gd name="connsiteY3" fmla="*/ 616506 h 1007767"/>
                <a:gd name="connsiteX4" fmla="*/ 278772 w 1763990"/>
                <a:gd name="connsiteY4" fmla="*/ 951515 h 1007767"/>
                <a:gd name="connsiteX5" fmla="*/ 868762 w 1763990"/>
                <a:gd name="connsiteY5" fmla="*/ 1006517 h 1007767"/>
                <a:gd name="connsiteX6" fmla="*/ 1228755 w 1763990"/>
                <a:gd name="connsiteY6" fmla="*/ 941515 h 1007767"/>
                <a:gd name="connsiteX7" fmla="*/ 1688747 w 1763990"/>
                <a:gd name="connsiteY7" fmla="*/ 916514 h 1007767"/>
                <a:gd name="connsiteX8" fmla="*/ 1743746 w 1763990"/>
                <a:gd name="connsiteY8" fmla="*/ 556504 h 1007767"/>
                <a:gd name="connsiteX9" fmla="*/ 1483750 w 1763990"/>
                <a:gd name="connsiteY9" fmla="*/ 156493 h 1007767"/>
                <a:gd name="connsiteX10" fmla="*/ 1013759 w 1763990"/>
                <a:gd name="connsiteY10" fmla="*/ 11489 h 1007767"/>
                <a:gd name="connsiteX11" fmla="*/ 793763 w 1763990"/>
                <a:gd name="connsiteY11" fmla="*/ 21490 h 1007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3990" h="1007767">
                  <a:moveTo>
                    <a:pt x="793763" y="21490"/>
                  </a:moveTo>
                  <a:cubicBezTo>
                    <a:pt x="682098" y="36490"/>
                    <a:pt x="453769" y="45657"/>
                    <a:pt x="343771" y="101492"/>
                  </a:cubicBezTo>
                  <a:cubicBezTo>
                    <a:pt x="233773" y="157327"/>
                    <a:pt x="190441" y="270663"/>
                    <a:pt x="133775" y="356499"/>
                  </a:cubicBezTo>
                  <a:cubicBezTo>
                    <a:pt x="77109" y="442335"/>
                    <a:pt x="-20389" y="517337"/>
                    <a:pt x="3777" y="616506"/>
                  </a:cubicBezTo>
                  <a:cubicBezTo>
                    <a:pt x="27943" y="715675"/>
                    <a:pt x="134608" y="886513"/>
                    <a:pt x="278772" y="951515"/>
                  </a:cubicBezTo>
                  <a:cubicBezTo>
                    <a:pt x="422936" y="1016517"/>
                    <a:pt x="710432" y="1008184"/>
                    <a:pt x="868762" y="1006517"/>
                  </a:cubicBezTo>
                  <a:cubicBezTo>
                    <a:pt x="1027092" y="1004850"/>
                    <a:pt x="1092091" y="956516"/>
                    <a:pt x="1228755" y="941515"/>
                  </a:cubicBezTo>
                  <a:cubicBezTo>
                    <a:pt x="1365419" y="926515"/>
                    <a:pt x="1602915" y="980683"/>
                    <a:pt x="1688747" y="916514"/>
                  </a:cubicBezTo>
                  <a:cubicBezTo>
                    <a:pt x="1774579" y="852346"/>
                    <a:pt x="1777912" y="683174"/>
                    <a:pt x="1743746" y="556504"/>
                  </a:cubicBezTo>
                  <a:cubicBezTo>
                    <a:pt x="1709580" y="429834"/>
                    <a:pt x="1605415" y="247329"/>
                    <a:pt x="1483750" y="156493"/>
                  </a:cubicBezTo>
                  <a:cubicBezTo>
                    <a:pt x="1362086" y="65657"/>
                    <a:pt x="1130423" y="35656"/>
                    <a:pt x="1013759" y="11489"/>
                  </a:cubicBezTo>
                  <a:cubicBezTo>
                    <a:pt x="897095" y="-12678"/>
                    <a:pt x="905428" y="6490"/>
                    <a:pt x="793763" y="21490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77" name="Group 176">
              <a:extLst>
                <a:ext uri="{FF2B5EF4-FFF2-40B4-BE49-F238E27FC236}">
                  <a16:creationId xmlns:a16="http://schemas.microsoft.com/office/drawing/2014/main" id="{D0D0F482-BF3E-9D46-8349-7D42DC6BF349}"/>
                </a:ext>
              </a:extLst>
            </p:cNvPr>
            <p:cNvGrpSpPr/>
            <p:nvPr/>
          </p:nvGrpSpPr>
          <p:grpSpPr>
            <a:xfrm>
              <a:off x="4943128" y="3697579"/>
              <a:ext cx="1763990" cy="1007767"/>
              <a:chOff x="2611175" y="5012905"/>
              <a:chExt cx="1763990" cy="1007767"/>
            </a:xfrm>
          </p:grpSpPr>
          <p:sp>
            <p:nvSpPr>
              <p:cNvPr id="179" name="Rectangle 178">
                <a:extLst>
                  <a:ext uri="{FF2B5EF4-FFF2-40B4-BE49-F238E27FC236}">
                    <a16:creationId xmlns:a16="http://schemas.microsoft.com/office/drawing/2014/main" id="{32410177-B1FF-4B42-A1F7-34710F963990}"/>
                  </a:ext>
                </a:extLst>
              </p:cNvPr>
              <p:cNvSpPr/>
              <p:nvPr/>
            </p:nvSpPr>
            <p:spPr>
              <a:xfrm>
                <a:off x="3161857" y="5183726"/>
                <a:ext cx="733868" cy="333063"/>
              </a:xfrm>
              <a:prstGeom prst="rect">
                <a:avLst/>
              </a:prstGeom>
              <a:solidFill>
                <a:srgbClr val="E0EAF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80" name="Straight Connector 179">
                <a:extLst>
                  <a:ext uri="{FF2B5EF4-FFF2-40B4-BE49-F238E27FC236}">
                    <a16:creationId xmlns:a16="http://schemas.microsoft.com/office/drawing/2014/main" id="{303494A4-B4E8-244F-A295-B98739F46F4C}"/>
                  </a:ext>
                </a:extLst>
              </p:cNvPr>
              <p:cNvCxnSpPr/>
              <p:nvPr/>
            </p:nvCxnSpPr>
            <p:spPr>
              <a:xfrm>
                <a:off x="3462434" y="5820469"/>
                <a:ext cx="0" cy="189913"/>
              </a:xfrm>
              <a:prstGeom prst="line">
                <a:avLst/>
              </a:prstGeom>
              <a:ln w="15875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" name="Freeform 180">
                <a:extLst>
                  <a:ext uri="{FF2B5EF4-FFF2-40B4-BE49-F238E27FC236}">
                    <a16:creationId xmlns:a16="http://schemas.microsoft.com/office/drawing/2014/main" id="{9A964173-65DE-2C42-B415-52B1293E8FED}"/>
                  </a:ext>
                </a:extLst>
              </p:cNvPr>
              <p:cNvSpPr/>
              <p:nvPr/>
            </p:nvSpPr>
            <p:spPr>
              <a:xfrm>
                <a:off x="2611175" y="5012905"/>
                <a:ext cx="1763990" cy="1007767"/>
              </a:xfrm>
              <a:custGeom>
                <a:avLst/>
                <a:gdLst>
                  <a:gd name="connsiteX0" fmla="*/ 793763 w 1763990"/>
                  <a:gd name="connsiteY0" fmla="*/ 21490 h 1007767"/>
                  <a:gd name="connsiteX1" fmla="*/ 343771 w 1763990"/>
                  <a:gd name="connsiteY1" fmla="*/ 101492 h 1007767"/>
                  <a:gd name="connsiteX2" fmla="*/ 133775 w 1763990"/>
                  <a:gd name="connsiteY2" fmla="*/ 356499 h 1007767"/>
                  <a:gd name="connsiteX3" fmla="*/ 3777 w 1763990"/>
                  <a:gd name="connsiteY3" fmla="*/ 616506 h 1007767"/>
                  <a:gd name="connsiteX4" fmla="*/ 278772 w 1763990"/>
                  <a:gd name="connsiteY4" fmla="*/ 951515 h 1007767"/>
                  <a:gd name="connsiteX5" fmla="*/ 868762 w 1763990"/>
                  <a:gd name="connsiteY5" fmla="*/ 1006517 h 1007767"/>
                  <a:gd name="connsiteX6" fmla="*/ 1228755 w 1763990"/>
                  <a:gd name="connsiteY6" fmla="*/ 941515 h 1007767"/>
                  <a:gd name="connsiteX7" fmla="*/ 1688747 w 1763990"/>
                  <a:gd name="connsiteY7" fmla="*/ 916514 h 1007767"/>
                  <a:gd name="connsiteX8" fmla="*/ 1743746 w 1763990"/>
                  <a:gd name="connsiteY8" fmla="*/ 556504 h 1007767"/>
                  <a:gd name="connsiteX9" fmla="*/ 1483750 w 1763990"/>
                  <a:gd name="connsiteY9" fmla="*/ 156493 h 1007767"/>
                  <a:gd name="connsiteX10" fmla="*/ 1013759 w 1763990"/>
                  <a:gd name="connsiteY10" fmla="*/ 11489 h 1007767"/>
                  <a:gd name="connsiteX11" fmla="*/ 793763 w 1763990"/>
                  <a:gd name="connsiteY11" fmla="*/ 21490 h 1007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63990" h="1007767">
                    <a:moveTo>
                      <a:pt x="793763" y="21490"/>
                    </a:moveTo>
                    <a:cubicBezTo>
                      <a:pt x="682098" y="36490"/>
                      <a:pt x="453769" y="45657"/>
                      <a:pt x="343771" y="101492"/>
                    </a:cubicBezTo>
                    <a:cubicBezTo>
                      <a:pt x="233773" y="157327"/>
                      <a:pt x="190441" y="270663"/>
                      <a:pt x="133775" y="356499"/>
                    </a:cubicBezTo>
                    <a:cubicBezTo>
                      <a:pt x="77109" y="442335"/>
                      <a:pt x="-20389" y="517337"/>
                      <a:pt x="3777" y="616506"/>
                    </a:cubicBezTo>
                    <a:cubicBezTo>
                      <a:pt x="27943" y="715675"/>
                      <a:pt x="134608" y="886513"/>
                      <a:pt x="278772" y="951515"/>
                    </a:cubicBezTo>
                    <a:cubicBezTo>
                      <a:pt x="422936" y="1016517"/>
                      <a:pt x="710432" y="1008184"/>
                      <a:pt x="868762" y="1006517"/>
                    </a:cubicBezTo>
                    <a:cubicBezTo>
                      <a:pt x="1027092" y="1004850"/>
                      <a:pt x="1092091" y="956516"/>
                      <a:pt x="1228755" y="941515"/>
                    </a:cubicBezTo>
                    <a:cubicBezTo>
                      <a:pt x="1365419" y="926515"/>
                      <a:pt x="1602915" y="980683"/>
                      <a:pt x="1688747" y="916514"/>
                    </a:cubicBezTo>
                    <a:cubicBezTo>
                      <a:pt x="1774579" y="852346"/>
                      <a:pt x="1777912" y="683174"/>
                      <a:pt x="1743746" y="556504"/>
                    </a:cubicBezTo>
                    <a:cubicBezTo>
                      <a:pt x="1709580" y="429834"/>
                      <a:pt x="1605415" y="247329"/>
                      <a:pt x="1483750" y="156493"/>
                    </a:cubicBezTo>
                    <a:cubicBezTo>
                      <a:pt x="1362086" y="65657"/>
                      <a:pt x="1130423" y="35656"/>
                      <a:pt x="1013759" y="11489"/>
                    </a:cubicBezTo>
                    <a:cubicBezTo>
                      <a:pt x="897095" y="-12678"/>
                      <a:pt x="905428" y="6490"/>
                      <a:pt x="793763" y="21490"/>
                    </a:cubicBezTo>
                    <a:close/>
                  </a:path>
                </a:pathLst>
              </a:custGeom>
              <a:solidFill>
                <a:srgbClr val="9AE0FF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78" name="Triangle 177">
              <a:extLst>
                <a:ext uri="{FF2B5EF4-FFF2-40B4-BE49-F238E27FC236}">
                  <a16:creationId xmlns:a16="http://schemas.microsoft.com/office/drawing/2014/main" id="{0F6B556C-316F-6848-8A28-191C034EB300}"/>
                </a:ext>
              </a:extLst>
            </p:cNvPr>
            <p:cNvSpPr/>
            <p:nvPr/>
          </p:nvSpPr>
          <p:spPr>
            <a:xfrm flipV="1">
              <a:off x="4015945" y="2767912"/>
              <a:ext cx="3892378" cy="2755558"/>
            </a:xfrm>
            <a:prstGeom prst="triangle">
              <a:avLst>
                <a:gd name="adj" fmla="val 50327"/>
              </a:avLst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5" name="Group 184">
            <a:extLst>
              <a:ext uri="{FF2B5EF4-FFF2-40B4-BE49-F238E27FC236}">
                <a16:creationId xmlns:a16="http://schemas.microsoft.com/office/drawing/2014/main" id="{123A8993-DC1F-3A43-856B-385BBE477225}"/>
              </a:ext>
            </a:extLst>
          </p:cNvPr>
          <p:cNvGrpSpPr/>
          <p:nvPr/>
        </p:nvGrpSpPr>
        <p:grpSpPr>
          <a:xfrm>
            <a:off x="8999920" y="1469425"/>
            <a:ext cx="410780" cy="655938"/>
            <a:chOff x="3533208" y="1227996"/>
            <a:chExt cx="567057" cy="933976"/>
          </a:xfrm>
        </p:grpSpPr>
        <p:pic>
          <p:nvPicPr>
            <p:cNvPr id="186" name="Picture 185" descr="mobile_or_tablet.png">
              <a:extLst>
                <a:ext uri="{FF2B5EF4-FFF2-40B4-BE49-F238E27FC236}">
                  <a16:creationId xmlns:a16="http://schemas.microsoft.com/office/drawing/2014/main" id="{C47269DE-5032-5247-80C1-771E7D49C78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33208" y="1227996"/>
              <a:ext cx="567057" cy="933976"/>
            </a:xfrm>
            <a:prstGeom prst="rect">
              <a:avLst/>
            </a:prstGeom>
          </p:spPr>
        </p:pic>
        <p:sp>
          <p:nvSpPr>
            <p:cNvPr id="188" name="Rectangle 187">
              <a:extLst>
                <a:ext uri="{FF2B5EF4-FFF2-40B4-BE49-F238E27FC236}">
                  <a16:creationId xmlns:a16="http://schemas.microsoft.com/office/drawing/2014/main" id="{7EA2BD4A-48C7-314E-9CAD-B85E65583501}"/>
                </a:ext>
              </a:extLst>
            </p:cNvPr>
            <p:cNvSpPr/>
            <p:nvPr/>
          </p:nvSpPr>
          <p:spPr>
            <a:xfrm>
              <a:off x="3688667" y="1588335"/>
              <a:ext cx="243304" cy="420055"/>
            </a:xfrm>
            <a:prstGeom prst="rect">
              <a:avLst/>
            </a:prstGeom>
            <a:gradFill flip="none" rotWithShape="1">
              <a:gsLst>
                <a:gs pos="2000">
                  <a:srgbClr val="107AA7"/>
                </a:gs>
                <a:gs pos="100000">
                  <a:srgbClr val="107AA7"/>
                </a:gs>
                <a:gs pos="50000">
                  <a:schemeClr val="accent1">
                    <a:lumMod val="20000"/>
                    <a:lumOff val="80000"/>
                  </a:schemeClr>
                </a:gs>
              </a:gsLst>
              <a:lin ang="16200000" scaled="0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91" name="Group 190">
            <a:extLst>
              <a:ext uri="{FF2B5EF4-FFF2-40B4-BE49-F238E27FC236}">
                <a16:creationId xmlns:a16="http://schemas.microsoft.com/office/drawing/2014/main" id="{D57F32E4-F32D-B04C-BD83-B1F3C904E9C4}"/>
              </a:ext>
            </a:extLst>
          </p:cNvPr>
          <p:cNvGrpSpPr/>
          <p:nvPr/>
        </p:nvGrpSpPr>
        <p:grpSpPr>
          <a:xfrm>
            <a:off x="8118390" y="2607276"/>
            <a:ext cx="471234" cy="425450"/>
            <a:chOff x="283029" y="4319993"/>
            <a:chExt cx="1226174" cy="1258225"/>
          </a:xfrm>
        </p:grpSpPr>
        <p:pic>
          <p:nvPicPr>
            <p:cNvPr id="192" name="Picture 180" descr="desktop_computer_stylized_medium">
              <a:extLst>
                <a:ext uri="{FF2B5EF4-FFF2-40B4-BE49-F238E27FC236}">
                  <a16:creationId xmlns:a16="http://schemas.microsoft.com/office/drawing/2014/main" id="{60512D18-5AEF-5D4D-B300-69E9C82378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283029" y="4319993"/>
              <a:ext cx="1226174" cy="1258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3" name="Freeform 181">
              <a:extLst>
                <a:ext uri="{FF2B5EF4-FFF2-40B4-BE49-F238E27FC236}">
                  <a16:creationId xmlns:a16="http://schemas.microsoft.com/office/drawing/2014/main" id="{0955FDB5-5512-794B-BE7C-ED611F50A0F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05497" y="4440692"/>
              <a:ext cx="596213" cy="576165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992293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Mobility with direct routing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65</a:t>
            </a:fld>
            <a:endParaRPr lang="en-US" dirty="0"/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F70DFD1-5292-E04F-ABD4-9003C224C6CB}"/>
              </a:ext>
            </a:extLst>
          </p:cNvPr>
          <p:cNvSpPr txBox="1"/>
          <p:nvPr/>
        </p:nvSpPr>
        <p:spPr>
          <a:xfrm>
            <a:off x="3660514" y="3733288"/>
            <a:ext cx="1116933" cy="2333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100" dirty="0"/>
              <a:t>Home gateway</a:t>
            </a:r>
          </a:p>
        </p:txBody>
      </p:sp>
      <p:sp>
        <p:nvSpPr>
          <p:cNvPr id="159" name="Freeform 158">
            <a:extLst>
              <a:ext uri="{FF2B5EF4-FFF2-40B4-BE49-F238E27FC236}">
                <a16:creationId xmlns:a16="http://schemas.microsoft.com/office/drawing/2014/main" id="{CE1AE319-CAF1-F04D-A7C1-6AA22CFA9008}"/>
              </a:ext>
            </a:extLst>
          </p:cNvPr>
          <p:cNvSpPr/>
          <p:nvPr/>
        </p:nvSpPr>
        <p:spPr>
          <a:xfrm>
            <a:off x="2733837" y="1585690"/>
            <a:ext cx="2536501" cy="2518288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  <a:gd name="connsiteX0" fmla="*/ 910971 w 2491918"/>
              <a:gd name="connsiteY0" fmla="*/ 57599 h 2518288"/>
              <a:gd name="connsiteX1" fmla="*/ 459082 w 2491918"/>
              <a:gd name="connsiteY1" fmla="*/ 200298 h 2518288"/>
              <a:gd name="connsiteX2" fmla="*/ 154652 w 2491918"/>
              <a:gd name="connsiteY2" fmla="*/ 647420 h 2518288"/>
              <a:gd name="connsiteX3" fmla="*/ 7194 w 2491918"/>
              <a:gd name="connsiteY3" fmla="*/ 1151621 h 2518288"/>
              <a:gd name="connsiteX4" fmla="*/ 50004 w 2491918"/>
              <a:gd name="connsiteY4" fmla="*/ 1679605 h 2518288"/>
              <a:gd name="connsiteX5" fmla="*/ 283084 w 2491918"/>
              <a:gd name="connsiteY5" fmla="*/ 2236129 h 2518288"/>
              <a:gd name="connsiteX6" fmla="*/ 929997 w 2491918"/>
              <a:gd name="connsiteY6" fmla="*/ 2502500 h 2518288"/>
              <a:gd name="connsiteX7" fmla="*/ 1434210 w 2491918"/>
              <a:gd name="connsiteY7" fmla="*/ 2483473 h 2518288"/>
              <a:gd name="connsiteX8" fmla="*/ 1919395 w 2491918"/>
              <a:gd name="connsiteY8" fmla="*/ 2450177 h 2518288"/>
              <a:gd name="connsiteX9" fmla="*/ 2380797 w 2491918"/>
              <a:gd name="connsiteY9" fmla="*/ 1831817 h 2518288"/>
              <a:gd name="connsiteX10" fmla="*/ 2471174 w 2491918"/>
              <a:gd name="connsiteY10" fmla="*/ 1246753 h 2518288"/>
              <a:gd name="connsiteX11" fmla="*/ 2452444 w 2491918"/>
              <a:gd name="connsiteY11" fmla="*/ 688289 h 2518288"/>
              <a:gd name="connsiteX12" fmla="*/ 2066853 w 2491918"/>
              <a:gd name="connsiteY12" fmla="*/ 371536 h 2518288"/>
              <a:gd name="connsiteX13" fmla="*/ 1838531 w 2491918"/>
              <a:gd name="connsiteY13" fmla="*/ 86139 h 2518288"/>
              <a:gd name="connsiteX14" fmla="*/ 1258211 w 2491918"/>
              <a:gd name="connsiteY14" fmla="*/ 520 h 2518288"/>
              <a:gd name="connsiteX15" fmla="*/ 910971 w 2491918"/>
              <a:gd name="connsiteY15" fmla="*/ 57599 h 2518288"/>
              <a:gd name="connsiteX0" fmla="*/ 910971 w 2518269"/>
              <a:gd name="connsiteY0" fmla="*/ 57599 h 2518288"/>
              <a:gd name="connsiteX1" fmla="*/ 459082 w 2518269"/>
              <a:gd name="connsiteY1" fmla="*/ 200298 h 2518288"/>
              <a:gd name="connsiteX2" fmla="*/ 154652 w 2518269"/>
              <a:gd name="connsiteY2" fmla="*/ 647420 h 2518288"/>
              <a:gd name="connsiteX3" fmla="*/ 7194 w 2518269"/>
              <a:gd name="connsiteY3" fmla="*/ 1151621 h 2518288"/>
              <a:gd name="connsiteX4" fmla="*/ 50004 w 2518269"/>
              <a:gd name="connsiteY4" fmla="*/ 1679605 h 2518288"/>
              <a:gd name="connsiteX5" fmla="*/ 283084 w 2518269"/>
              <a:gd name="connsiteY5" fmla="*/ 2236129 h 2518288"/>
              <a:gd name="connsiteX6" fmla="*/ 929997 w 2518269"/>
              <a:gd name="connsiteY6" fmla="*/ 2502500 h 2518288"/>
              <a:gd name="connsiteX7" fmla="*/ 1434210 w 2518269"/>
              <a:gd name="connsiteY7" fmla="*/ 2483473 h 2518288"/>
              <a:gd name="connsiteX8" fmla="*/ 1919395 w 2518269"/>
              <a:gd name="connsiteY8" fmla="*/ 2450177 h 2518288"/>
              <a:gd name="connsiteX9" fmla="*/ 2380797 w 2518269"/>
              <a:gd name="connsiteY9" fmla="*/ 1831817 h 2518288"/>
              <a:gd name="connsiteX10" fmla="*/ 2471174 w 2518269"/>
              <a:gd name="connsiteY10" fmla="*/ 1246753 h 2518288"/>
              <a:gd name="connsiteX11" fmla="*/ 2452444 w 2518269"/>
              <a:gd name="connsiteY11" fmla="*/ 688289 h 2518288"/>
              <a:gd name="connsiteX12" fmla="*/ 2066853 w 2518269"/>
              <a:gd name="connsiteY12" fmla="*/ 371536 h 2518288"/>
              <a:gd name="connsiteX13" fmla="*/ 1838531 w 2518269"/>
              <a:gd name="connsiteY13" fmla="*/ 86139 h 2518288"/>
              <a:gd name="connsiteX14" fmla="*/ 1258211 w 2518269"/>
              <a:gd name="connsiteY14" fmla="*/ 520 h 2518288"/>
              <a:gd name="connsiteX15" fmla="*/ 910971 w 2518269"/>
              <a:gd name="connsiteY15" fmla="*/ 57599 h 2518288"/>
              <a:gd name="connsiteX0" fmla="*/ 910971 w 2536501"/>
              <a:gd name="connsiteY0" fmla="*/ 57599 h 2518288"/>
              <a:gd name="connsiteX1" fmla="*/ 459082 w 2536501"/>
              <a:gd name="connsiteY1" fmla="*/ 200298 h 2518288"/>
              <a:gd name="connsiteX2" fmla="*/ 154652 w 2536501"/>
              <a:gd name="connsiteY2" fmla="*/ 647420 h 2518288"/>
              <a:gd name="connsiteX3" fmla="*/ 7194 w 2536501"/>
              <a:gd name="connsiteY3" fmla="*/ 1151621 h 2518288"/>
              <a:gd name="connsiteX4" fmla="*/ 50004 w 2536501"/>
              <a:gd name="connsiteY4" fmla="*/ 1679605 h 2518288"/>
              <a:gd name="connsiteX5" fmla="*/ 283084 w 2536501"/>
              <a:gd name="connsiteY5" fmla="*/ 2236129 h 2518288"/>
              <a:gd name="connsiteX6" fmla="*/ 929997 w 2536501"/>
              <a:gd name="connsiteY6" fmla="*/ 2502500 h 2518288"/>
              <a:gd name="connsiteX7" fmla="*/ 1434210 w 2536501"/>
              <a:gd name="connsiteY7" fmla="*/ 2483473 h 2518288"/>
              <a:gd name="connsiteX8" fmla="*/ 1919395 w 2536501"/>
              <a:gd name="connsiteY8" fmla="*/ 2450177 h 2518288"/>
              <a:gd name="connsiteX9" fmla="*/ 2380797 w 2536501"/>
              <a:gd name="connsiteY9" fmla="*/ 1831817 h 2518288"/>
              <a:gd name="connsiteX10" fmla="*/ 2532819 w 2536501"/>
              <a:gd name="connsiteY10" fmla="*/ 1394709 h 2518288"/>
              <a:gd name="connsiteX11" fmla="*/ 2452444 w 2536501"/>
              <a:gd name="connsiteY11" fmla="*/ 688289 h 2518288"/>
              <a:gd name="connsiteX12" fmla="*/ 2066853 w 2536501"/>
              <a:gd name="connsiteY12" fmla="*/ 371536 h 2518288"/>
              <a:gd name="connsiteX13" fmla="*/ 1838531 w 2536501"/>
              <a:gd name="connsiteY13" fmla="*/ 86139 h 2518288"/>
              <a:gd name="connsiteX14" fmla="*/ 1258211 w 2536501"/>
              <a:gd name="connsiteY14" fmla="*/ 520 h 2518288"/>
              <a:gd name="connsiteX15" fmla="*/ 910971 w 2536501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36501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78560" y="2007728"/>
                  <a:pt x="2380797" y="1831817"/>
                </a:cubicBezTo>
                <a:cubicBezTo>
                  <a:pt x="2483034" y="1655906"/>
                  <a:pt x="2520878" y="1585297"/>
                  <a:pt x="2532819" y="1394709"/>
                </a:cubicBezTo>
                <a:cubicBezTo>
                  <a:pt x="2544760" y="1204121"/>
                  <a:pt x="2530105" y="858818"/>
                  <a:pt x="2452444" y="688289"/>
                </a:cubicBezTo>
                <a:cubicBezTo>
                  <a:pt x="2374783" y="517760"/>
                  <a:pt x="2169172" y="471894"/>
                  <a:pt x="2066853" y="371536"/>
                </a:cubicBezTo>
                <a:cubicBezTo>
                  <a:pt x="1964534" y="271178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0" name="Freeform 159">
            <a:extLst>
              <a:ext uri="{FF2B5EF4-FFF2-40B4-BE49-F238E27FC236}">
                <a16:creationId xmlns:a16="http://schemas.microsoft.com/office/drawing/2014/main" id="{D4BA4872-27CD-6A48-92F2-E847FD1CC8C7}"/>
              </a:ext>
            </a:extLst>
          </p:cNvPr>
          <p:cNvSpPr/>
          <p:nvPr/>
        </p:nvSpPr>
        <p:spPr>
          <a:xfrm>
            <a:off x="6426611" y="1551322"/>
            <a:ext cx="2479694" cy="2518288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479694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88834" y="2032388"/>
                  <a:pt x="2380797" y="1831817"/>
                </a:cubicBezTo>
                <a:cubicBezTo>
                  <a:pt x="2472760" y="1631246"/>
                  <a:pt x="2494165" y="1439396"/>
                  <a:pt x="2471174" y="1246753"/>
                </a:cubicBezTo>
                <a:cubicBezTo>
                  <a:pt x="2448183" y="1054110"/>
                  <a:pt x="2310239" y="821828"/>
                  <a:pt x="2242852" y="675959"/>
                </a:cubicBezTo>
                <a:cubicBezTo>
                  <a:pt x="2175465" y="530090"/>
                  <a:pt x="2134240" y="469839"/>
                  <a:pt x="2066853" y="371536"/>
                </a:cubicBezTo>
                <a:cubicBezTo>
                  <a:pt x="1999466" y="273233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1" name="Freeform 160">
            <a:extLst>
              <a:ext uri="{FF2B5EF4-FFF2-40B4-BE49-F238E27FC236}">
                <a16:creationId xmlns:a16="http://schemas.microsoft.com/office/drawing/2014/main" id="{4BAF0F74-7C28-714E-9F17-A7173A0A4695}"/>
              </a:ext>
            </a:extLst>
          </p:cNvPr>
          <p:cNvSpPr/>
          <p:nvPr/>
        </p:nvSpPr>
        <p:spPr>
          <a:xfrm flipV="1">
            <a:off x="4827446" y="4937117"/>
            <a:ext cx="2158078" cy="1107763"/>
          </a:xfrm>
          <a:custGeom>
            <a:avLst/>
            <a:gdLst>
              <a:gd name="connsiteX0" fmla="*/ 793763 w 1763990"/>
              <a:gd name="connsiteY0" fmla="*/ 21490 h 1007767"/>
              <a:gd name="connsiteX1" fmla="*/ 343771 w 1763990"/>
              <a:gd name="connsiteY1" fmla="*/ 101492 h 1007767"/>
              <a:gd name="connsiteX2" fmla="*/ 133775 w 1763990"/>
              <a:gd name="connsiteY2" fmla="*/ 356499 h 1007767"/>
              <a:gd name="connsiteX3" fmla="*/ 3777 w 1763990"/>
              <a:gd name="connsiteY3" fmla="*/ 616506 h 1007767"/>
              <a:gd name="connsiteX4" fmla="*/ 278772 w 1763990"/>
              <a:gd name="connsiteY4" fmla="*/ 951515 h 1007767"/>
              <a:gd name="connsiteX5" fmla="*/ 868762 w 1763990"/>
              <a:gd name="connsiteY5" fmla="*/ 1006517 h 1007767"/>
              <a:gd name="connsiteX6" fmla="*/ 1228755 w 1763990"/>
              <a:gd name="connsiteY6" fmla="*/ 941515 h 1007767"/>
              <a:gd name="connsiteX7" fmla="*/ 1688747 w 1763990"/>
              <a:gd name="connsiteY7" fmla="*/ 916514 h 1007767"/>
              <a:gd name="connsiteX8" fmla="*/ 1743746 w 1763990"/>
              <a:gd name="connsiteY8" fmla="*/ 556504 h 1007767"/>
              <a:gd name="connsiteX9" fmla="*/ 1483750 w 1763990"/>
              <a:gd name="connsiteY9" fmla="*/ 156493 h 1007767"/>
              <a:gd name="connsiteX10" fmla="*/ 1013759 w 1763990"/>
              <a:gd name="connsiteY10" fmla="*/ 11489 h 1007767"/>
              <a:gd name="connsiteX11" fmla="*/ 793763 w 1763990"/>
              <a:gd name="connsiteY11" fmla="*/ 21490 h 1007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63990" h="1007767">
                <a:moveTo>
                  <a:pt x="793763" y="21490"/>
                </a:moveTo>
                <a:cubicBezTo>
                  <a:pt x="682098" y="36490"/>
                  <a:pt x="453769" y="45657"/>
                  <a:pt x="343771" y="101492"/>
                </a:cubicBezTo>
                <a:cubicBezTo>
                  <a:pt x="233773" y="157327"/>
                  <a:pt x="190441" y="270663"/>
                  <a:pt x="133775" y="356499"/>
                </a:cubicBezTo>
                <a:cubicBezTo>
                  <a:pt x="77109" y="442335"/>
                  <a:pt x="-20389" y="517337"/>
                  <a:pt x="3777" y="616506"/>
                </a:cubicBezTo>
                <a:cubicBezTo>
                  <a:pt x="27943" y="715675"/>
                  <a:pt x="134608" y="886513"/>
                  <a:pt x="278772" y="951515"/>
                </a:cubicBezTo>
                <a:cubicBezTo>
                  <a:pt x="422936" y="1016517"/>
                  <a:pt x="710432" y="1008184"/>
                  <a:pt x="868762" y="1006517"/>
                </a:cubicBezTo>
                <a:cubicBezTo>
                  <a:pt x="1027092" y="1004850"/>
                  <a:pt x="1092091" y="956516"/>
                  <a:pt x="1228755" y="941515"/>
                </a:cubicBezTo>
                <a:cubicBezTo>
                  <a:pt x="1365419" y="926515"/>
                  <a:pt x="1602915" y="980683"/>
                  <a:pt x="1688747" y="916514"/>
                </a:cubicBezTo>
                <a:cubicBezTo>
                  <a:pt x="1774579" y="852346"/>
                  <a:pt x="1777912" y="683174"/>
                  <a:pt x="1743746" y="556504"/>
                </a:cubicBezTo>
                <a:cubicBezTo>
                  <a:pt x="1709580" y="429834"/>
                  <a:pt x="1605415" y="247329"/>
                  <a:pt x="1483750" y="156493"/>
                </a:cubicBezTo>
                <a:cubicBezTo>
                  <a:pt x="1362086" y="65657"/>
                  <a:pt x="1130423" y="35656"/>
                  <a:pt x="1013759" y="11489"/>
                </a:cubicBezTo>
                <a:cubicBezTo>
                  <a:pt x="897095" y="-12678"/>
                  <a:pt x="905428" y="6490"/>
                  <a:pt x="793763" y="21490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FA7B3FC8-0B6A-9749-A0D8-9F70F6C35488}"/>
              </a:ext>
            </a:extLst>
          </p:cNvPr>
          <p:cNvGrpSpPr/>
          <p:nvPr/>
        </p:nvGrpSpPr>
        <p:grpSpPr>
          <a:xfrm>
            <a:off x="3119550" y="1445494"/>
            <a:ext cx="1744394" cy="1538322"/>
            <a:chOff x="3119550" y="1445494"/>
            <a:chExt cx="1744394" cy="1538322"/>
          </a:xfrm>
        </p:grpSpPr>
        <p:pic>
          <p:nvPicPr>
            <p:cNvPr id="163" name="Picture 162" descr="mobile_or_tablet.png">
              <a:extLst>
                <a:ext uri="{FF2B5EF4-FFF2-40B4-BE49-F238E27FC236}">
                  <a16:creationId xmlns:a16="http://schemas.microsoft.com/office/drawing/2014/main" id="{0983C312-0633-C441-9BC1-232D90C703C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3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32310" y="1445494"/>
              <a:ext cx="567057" cy="933976"/>
            </a:xfrm>
            <a:prstGeom prst="rect">
              <a:avLst/>
            </a:prstGeom>
          </p:spPr>
        </p:pic>
        <p:sp>
          <p:nvSpPr>
            <p:cNvPr id="184" name="TextBox 183">
              <a:extLst>
                <a:ext uri="{FF2B5EF4-FFF2-40B4-BE49-F238E27FC236}">
                  <a16:creationId xmlns:a16="http://schemas.microsoft.com/office/drawing/2014/main" id="{4E40565C-0C6E-BA49-8851-CCDC0BEC0BE1}"/>
                </a:ext>
              </a:extLst>
            </p:cNvPr>
            <p:cNvSpPr txBox="1"/>
            <p:nvPr/>
          </p:nvSpPr>
          <p:spPr>
            <a:xfrm>
              <a:off x="3119550" y="2334407"/>
              <a:ext cx="1744394" cy="6494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200" dirty="0"/>
                <a:t>Permanent IP: </a:t>
              </a:r>
            </a:p>
            <a:p>
              <a:pPr>
                <a:lnSpc>
                  <a:spcPct val="80000"/>
                </a:lnSpc>
              </a:pPr>
              <a:r>
                <a:rPr lang="en-US" sz="1200" dirty="0"/>
                <a:t>   </a:t>
              </a:r>
              <a:r>
                <a:rPr lang="en-US" sz="1000" dirty="0"/>
                <a:t>128.119.40.186</a:t>
              </a:r>
            </a:p>
            <a:p>
              <a:pPr>
                <a:lnSpc>
                  <a:spcPct val="80000"/>
                </a:lnSpc>
              </a:pPr>
              <a:r>
                <a:rPr lang="en-US" sz="1100" dirty="0"/>
                <a:t>IMSI</a:t>
              </a:r>
            </a:p>
            <a:p>
              <a:pPr>
                <a:lnSpc>
                  <a:spcPct val="80000"/>
                </a:lnSpc>
              </a:pPr>
              <a:r>
                <a:rPr lang="is-IS" sz="1000"/>
                <a:t>    78:4f:43:98:d9:27</a:t>
              </a:r>
              <a:endParaRPr lang="en-US" sz="1000" dirty="0"/>
            </a:p>
          </p:txBody>
        </p:sp>
      </p:grpSp>
      <p:sp>
        <p:nvSpPr>
          <p:cNvPr id="204" name="TextBox 203">
            <a:extLst>
              <a:ext uri="{FF2B5EF4-FFF2-40B4-BE49-F238E27FC236}">
                <a16:creationId xmlns:a16="http://schemas.microsoft.com/office/drawing/2014/main" id="{12AF797B-48A3-0045-B50E-60F89C271506}"/>
              </a:ext>
            </a:extLst>
          </p:cNvPr>
          <p:cNvSpPr txBox="1"/>
          <p:nvPr/>
        </p:nvSpPr>
        <p:spPr>
          <a:xfrm>
            <a:off x="7390058" y="3336525"/>
            <a:ext cx="1116933" cy="6136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Visited network  gateway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9CDF00C-B973-CD46-A2F1-A918C98F0A5A}"/>
              </a:ext>
            </a:extLst>
          </p:cNvPr>
          <p:cNvGrpSpPr/>
          <p:nvPr/>
        </p:nvGrpSpPr>
        <p:grpSpPr>
          <a:xfrm>
            <a:off x="6620214" y="1514301"/>
            <a:ext cx="1744394" cy="1534683"/>
            <a:chOff x="6620214" y="1514301"/>
            <a:chExt cx="1744394" cy="1534683"/>
          </a:xfrm>
        </p:grpSpPr>
        <p:sp>
          <p:nvSpPr>
            <p:cNvPr id="203" name="TextBox 202">
              <a:extLst>
                <a:ext uri="{FF2B5EF4-FFF2-40B4-BE49-F238E27FC236}">
                  <a16:creationId xmlns:a16="http://schemas.microsoft.com/office/drawing/2014/main" id="{73CE81A0-82DC-454A-BDC0-50B138BBC28F}"/>
                </a:ext>
              </a:extLst>
            </p:cNvPr>
            <p:cNvSpPr txBox="1"/>
            <p:nvPr/>
          </p:nvSpPr>
          <p:spPr>
            <a:xfrm>
              <a:off x="6620214" y="2399575"/>
              <a:ext cx="1744394" cy="6494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200" dirty="0"/>
                <a:t>NAT IP: </a:t>
              </a:r>
            </a:p>
            <a:p>
              <a:pPr>
                <a:lnSpc>
                  <a:spcPct val="80000"/>
                </a:lnSpc>
              </a:pPr>
              <a:r>
                <a:rPr lang="en-US" sz="1200" dirty="0"/>
                <a:t>   </a:t>
              </a:r>
              <a:r>
                <a:rPr lang="en-US" sz="1000" dirty="0"/>
                <a:t>10.0.0.99</a:t>
              </a:r>
            </a:p>
            <a:p>
              <a:pPr>
                <a:lnSpc>
                  <a:spcPct val="80000"/>
                </a:lnSpc>
              </a:pPr>
              <a:r>
                <a:rPr lang="en-US" sz="1100" dirty="0"/>
                <a:t>IMSI</a:t>
              </a:r>
            </a:p>
            <a:p>
              <a:pPr>
                <a:lnSpc>
                  <a:spcPct val="80000"/>
                </a:lnSpc>
              </a:pPr>
              <a:r>
                <a:rPr lang="is-IS" sz="1000"/>
                <a:t>    78:4f:43:98:d9:27</a:t>
              </a:r>
              <a:endParaRPr lang="en-US" sz="800" dirty="0"/>
            </a:p>
          </p:txBody>
        </p:sp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018A4EF1-315F-A74F-89C7-B5A0A4AF1AC0}"/>
                </a:ext>
              </a:extLst>
            </p:cNvPr>
            <p:cNvGrpSpPr/>
            <p:nvPr/>
          </p:nvGrpSpPr>
          <p:grpSpPr>
            <a:xfrm>
              <a:off x="6743781" y="1514301"/>
              <a:ext cx="567057" cy="933976"/>
              <a:chOff x="3533208" y="1227996"/>
              <a:chExt cx="567057" cy="933976"/>
            </a:xfrm>
          </p:grpSpPr>
          <p:pic>
            <p:nvPicPr>
              <p:cNvPr id="214" name="Picture 213" descr="mobile_or_tablet.png">
                <a:extLst>
                  <a:ext uri="{FF2B5EF4-FFF2-40B4-BE49-F238E27FC236}">
                    <a16:creationId xmlns:a16="http://schemas.microsoft.com/office/drawing/2014/main" id="{03ED3F89-0F9E-A74D-ACF1-BAB5B755E51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533208" y="1227996"/>
                <a:ext cx="567057" cy="933976"/>
              </a:xfrm>
              <a:prstGeom prst="rect">
                <a:avLst/>
              </a:prstGeom>
            </p:spPr>
          </p:pic>
          <p:sp>
            <p:nvSpPr>
              <p:cNvPr id="215" name="Rectangle 214">
                <a:extLst>
                  <a:ext uri="{FF2B5EF4-FFF2-40B4-BE49-F238E27FC236}">
                    <a16:creationId xmlns:a16="http://schemas.microsoft.com/office/drawing/2014/main" id="{F71FDAE2-C7E1-9F48-91C0-5E0A83B0E248}"/>
                  </a:ext>
                </a:extLst>
              </p:cNvPr>
              <p:cNvSpPr/>
              <p:nvPr/>
            </p:nvSpPr>
            <p:spPr>
              <a:xfrm>
                <a:off x="3688667" y="1588335"/>
                <a:ext cx="243304" cy="420055"/>
              </a:xfrm>
              <a:prstGeom prst="rect">
                <a:avLst/>
              </a:prstGeom>
              <a:gradFill flip="none" rotWithShape="1">
                <a:gsLst>
                  <a:gs pos="2000">
                    <a:srgbClr val="107AA7"/>
                  </a:gs>
                  <a:gs pos="100000">
                    <a:srgbClr val="107AA7"/>
                  </a:gs>
                  <a:gs pos="50000">
                    <a:schemeClr val="accent1">
                      <a:lumMod val="20000"/>
                      <a:lumOff val="80000"/>
                    </a:schemeClr>
                  </a:gs>
                </a:gsLst>
                <a:lin ang="16200000" scaled="0"/>
                <a:tileRect/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7349B58B-970F-5C45-8801-AB49FC8075A1}"/>
              </a:ext>
            </a:extLst>
          </p:cNvPr>
          <p:cNvCxnSpPr/>
          <p:nvPr/>
        </p:nvCxnSpPr>
        <p:spPr>
          <a:xfrm flipV="1">
            <a:off x="5826528" y="4505143"/>
            <a:ext cx="0" cy="4409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20" name="Group 219">
            <a:extLst>
              <a:ext uri="{FF2B5EF4-FFF2-40B4-BE49-F238E27FC236}">
                <a16:creationId xmlns:a16="http://schemas.microsoft.com/office/drawing/2014/main" id="{12F0095C-8851-C142-8839-A58A9D5A0AF4}"/>
              </a:ext>
            </a:extLst>
          </p:cNvPr>
          <p:cNvGrpSpPr/>
          <p:nvPr/>
        </p:nvGrpSpPr>
        <p:grpSpPr>
          <a:xfrm>
            <a:off x="4943128" y="3697579"/>
            <a:ext cx="1763990" cy="1007767"/>
            <a:chOff x="2611175" y="5012905"/>
            <a:chExt cx="1763990" cy="1007767"/>
          </a:xfrm>
        </p:grpSpPr>
        <p:sp>
          <p:nvSpPr>
            <p:cNvPr id="221" name="Rectangle 220">
              <a:extLst>
                <a:ext uri="{FF2B5EF4-FFF2-40B4-BE49-F238E27FC236}">
                  <a16:creationId xmlns:a16="http://schemas.microsoft.com/office/drawing/2014/main" id="{B193D7C1-5727-1F41-BCE2-FCDF5888BFAD}"/>
                </a:ext>
              </a:extLst>
            </p:cNvPr>
            <p:cNvSpPr/>
            <p:nvPr/>
          </p:nvSpPr>
          <p:spPr>
            <a:xfrm>
              <a:off x="3161857" y="5183726"/>
              <a:ext cx="733868" cy="333063"/>
            </a:xfrm>
            <a:prstGeom prst="rect">
              <a:avLst/>
            </a:prstGeom>
            <a:solidFill>
              <a:srgbClr val="E0EAF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22" name="Straight Connector 221">
              <a:extLst>
                <a:ext uri="{FF2B5EF4-FFF2-40B4-BE49-F238E27FC236}">
                  <a16:creationId xmlns:a16="http://schemas.microsoft.com/office/drawing/2014/main" id="{D5D35F89-5A2F-1342-9878-315FF6E12493}"/>
                </a:ext>
              </a:extLst>
            </p:cNvPr>
            <p:cNvCxnSpPr/>
            <p:nvPr/>
          </p:nvCxnSpPr>
          <p:spPr>
            <a:xfrm>
              <a:off x="3462434" y="5820469"/>
              <a:ext cx="0" cy="189913"/>
            </a:xfrm>
            <a:prstGeom prst="line">
              <a:avLst/>
            </a:prstGeom>
            <a:ln w="1587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23" name="Freeform 222">
              <a:extLst>
                <a:ext uri="{FF2B5EF4-FFF2-40B4-BE49-F238E27FC236}">
                  <a16:creationId xmlns:a16="http://schemas.microsoft.com/office/drawing/2014/main" id="{5DF4CA8F-4DAA-2840-B866-7A79200D52E2}"/>
                </a:ext>
              </a:extLst>
            </p:cNvPr>
            <p:cNvSpPr/>
            <p:nvPr/>
          </p:nvSpPr>
          <p:spPr>
            <a:xfrm>
              <a:off x="2611175" y="5012905"/>
              <a:ext cx="1763990" cy="1007767"/>
            </a:xfrm>
            <a:custGeom>
              <a:avLst/>
              <a:gdLst>
                <a:gd name="connsiteX0" fmla="*/ 793763 w 1763990"/>
                <a:gd name="connsiteY0" fmla="*/ 21490 h 1007767"/>
                <a:gd name="connsiteX1" fmla="*/ 343771 w 1763990"/>
                <a:gd name="connsiteY1" fmla="*/ 101492 h 1007767"/>
                <a:gd name="connsiteX2" fmla="*/ 133775 w 1763990"/>
                <a:gd name="connsiteY2" fmla="*/ 356499 h 1007767"/>
                <a:gd name="connsiteX3" fmla="*/ 3777 w 1763990"/>
                <a:gd name="connsiteY3" fmla="*/ 616506 h 1007767"/>
                <a:gd name="connsiteX4" fmla="*/ 278772 w 1763990"/>
                <a:gd name="connsiteY4" fmla="*/ 951515 h 1007767"/>
                <a:gd name="connsiteX5" fmla="*/ 868762 w 1763990"/>
                <a:gd name="connsiteY5" fmla="*/ 1006517 h 1007767"/>
                <a:gd name="connsiteX6" fmla="*/ 1228755 w 1763990"/>
                <a:gd name="connsiteY6" fmla="*/ 941515 h 1007767"/>
                <a:gd name="connsiteX7" fmla="*/ 1688747 w 1763990"/>
                <a:gd name="connsiteY7" fmla="*/ 916514 h 1007767"/>
                <a:gd name="connsiteX8" fmla="*/ 1743746 w 1763990"/>
                <a:gd name="connsiteY8" fmla="*/ 556504 h 1007767"/>
                <a:gd name="connsiteX9" fmla="*/ 1483750 w 1763990"/>
                <a:gd name="connsiteY9" fmla="*/ 156493 h 1007767"/>
                <a:gd name="connsiteX10" fmla="*/ 1013759 w 1763990"/>
                <a:gd name="connsiteY10" fmla="*/ 11489 h 1007767"/>
                <a:gd name="connsiteX11" fmla="*/ 793763 w 1763990"/>
                <a:gd name="connsiteY11" fmla="*/ 21490 h 1007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3990" h="1007767">
                  <a:moveTo>
                    <a:pt x="793763" y="21490"/>
                  </a:moveTo>
                  <a:cubicBezTo>
                    <a:pt x="682098" y="36490"/>
                    <a:pt x="453769" y="45657"/>
                    <a:pt x="343771" y="101492"/>
                  </a:cubicBezTo>
                  <a:cubicBezTo>
                    <a:pt x="233773" y="157327"/>
                    <a:pt x="190441" y="270663"/>
                    <a:pt x="133775" y="356499"/>
                  </a:cubicBezTo>
                  <a:cubicBezTo>
                    <a:pt x="77109" y="442335"/>
                    <a:pt x="-20389" y="517337"/>
                    <a:pt x="3777" y="616506"/>
                  </a:cubicBezTo>
                  <a:cubicBezTo>
                    <a:pt x="27943" y="715675"/>
                    <a:pt x="134608" y="886513"/>
                    <a:pt x="278772" y="951515"/>
                  </a:cubicBezTo>
                  <a:cubicBezTo>
                    <a:pt x="422936" y="1016517"/>
                    <a:pt x="710432" y="1008184"/>
                    <a:pt x="868762" y="1006517"/>
                  </a:cubicBezTo>
                  <a:cubicBezTo>
                    <a:pt x="1027092" y="1004850"/>
                    <a:pt x="1092091" y="956516"/>
                    <a:pt x="1228755" y="941515"/>
                  </a:cubicBezTo>
                  <a:cubicBezTo>
                    <a:pt x="1365419" y="926515"/>
                    <a:pt x="1602915" y="980683"/>
                    <a:pt x="1688747" y="916514"/>
                  </a:cubicBezTo>
                  <a:cubicBezTo>
                    <a:pt x="1774579" y="852346"/>
                    <a:pt x="1777912" y="683174"/>
                    <a:pt x="1743746" y="556504"/>
                  </a:cubicBezTo>
                  <a:cubicBezTo>
                    <a:pt x="1709580" y="429834"/>
                    <a:pt x="1605415" y="247329"/>
                    <a:pt x="1483750" y="156493"/>
                  </a:cubicBezTo>
                  <a:cubicBezTo>
                    <a:pt x="1362086" y="65657"/>
                    <a:pt x="1130423" y="35656"/>
                    <a:pt x="1013759" y="11489"/>
                  </a:cubicBezTo>
                  <a:cubicBezTo>
                    <a:pt x="897095" y="-12678"/>
                    <a:pt x="905428" y="6490"/>
                    <a:pt x="793763" y="21490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4" name="TextBox 223">
              <a:extLst>
                <a:ext uri="{FF2B5EF4-FFF2-40B4-BE49-F238E27FC236}">
                  <a16:creationId xmlns:a16="http://schemas.microsoft.com/office/drawing/2014/main" id="{90FEE58C-5A52-3E4A-8F6F-B40544A31829}"/>
                </a:ext>
              </a:extLst>
            </p:cNvPr>
            <p:cNvSpPr txBox="1"/>
            <p:nvPr/>
          </p:nvSpPr>
          <p:spPr>
            <a:xfrm>
              <a:off x="2663349" y="5283327"/>
              <a:ext cx="1685932" cy="584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/>
                <a:t>public or  private Internet</a:t>
              </a:r>
            </a:p>
          </p:txBody>
        </p:sp>
      </p:grpSp>
      <p:grpSp>
        <p:nvGrpSpPr>
          <p:cNvPr id="225" name="Group 224">
            <a:extLst>
              <a:ext uri="{FF2B5EF4-FFF2-40B4-BE49-F238E27FC236}">
                <a16:creationId xmlns:a16="http://schemas.microsoft.com/office/drawing/2014/main" id="{159005BA-3A9B-D94C-86E8-8D78C618C9D6}"/>
              </a:ext>
            </a:extLst>
          </p:cNvPr>
          <p:cNvGrpSpPr/>
          <p:nvPr/>
        </p:nvGrpSpPr>
        <p:grpSpPr>
          <a:xfrm>
            <a:off x="6741352" y="3299610"/>
            <a:ext cx="763454" cy="668861"/>
            <a:chOff x="7270567" y="5238206"/>
            <a:chExt cx="763454" cy="668861"/>
          </a:xfrm>
        </p:grpSpPr>
        <p:grpSp>
          <p:nvGrpSpPr>
            <p:cNvPr id="226" name="Group 225">
              <a:extLst>
                <a:ext uri="{FF2B5EF4-FFF2-40B4-BE49-F238E27FC236}">
                  <a16:creationId xmlns:a16="http://schemas.microsoft.com/office/drawing/2014/main" id="{16932C61-B600-294D-930C-3EBBA35DB4BD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id="{E0FDDE41-69FC-0A47-B73D-5A9DDE309F1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29" name="Oval 228">
                <a:extLst>
                  <a:ext uri="{FF2B5EF4-FFF2-40B4-BE49-F238E27FC236}">
                    <a16:creationId xmlns:a16="http://schemas.microsoft.com/office/drawing/2014/main" id="{EDDCD8A5-39BE-ED43-B2CF-1A6468A0D84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30" name="Group 229">
                <a:extLst>
                  <a:ext uri="{FF2B5EF4-FFF2-40B4-BE49-F238E27FC236}">
                    <a16:creationId xmlns:a16="http://schemas.microsoft.com/office/drawing/2014/main" id="{8A98B70F-38B6-8B4F-B578-F953270D924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31" name="Freeform 230">
                  <a:extLst>
                    <a:ext uri="{FF2B5EF4-FFF2-40B4-BE49-F238E27FC236}">
                      <a16:creationId xmlns:a16="http://schemas.microsoft.com/office/drawing/2014/main" id="{BF2606B8-A9C8-D448-9277-F46152A36D9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2" name="Freeform 231">
                  <a:extLst>
                    <a:ext uri="{FF2B5EF4-FFF2-40B4-BE49-F238E27FC236}">
                      <a16:creationId xmlns:a16="http://schemas.microsoft.com/office/drawing/2014/main" id="{00E1E009-F8E2-8A40-985B-DC0615F7FF0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3" name="Freeform 232">
                  <a:extLst>
                    <a:ext uri="{FF2B5EF4-FFF2-40B4-BE49-F238E27FC236}">
                      <a16:creationId xmlns:a16="http://schemas.microsoft.com/office/drawing/2014/main" id="{9216C4F6-497A-E745-8ECC-DFCC91B4784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4" name="Freeform 233">
                  <a:extLst>
                    <a:ext uri="{FF2B5EF4-FFF2-40B4-BE49-F238E27FC236}">
                      <a16:creationId xmlns:a16="http://schemas.microsoft.com/office/drawing/2014/main" id="{D95684B5-3939-5B42-AE95-CB5DE1A2F60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27" name="TextBox 226">
              <a:extLst>
                <a:ext uri="{FF2B5EF4-FFF2-40B4-BE49-F238E27FC236}">
                  <a16:creationId xmlns:a16="http://schemas.microsoft.com/office/drawing/2014/main" id="{A1652FF5-F090-1342-B65E-DE3B2657933C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235" name="Group 234">
            <a:extLst>
              <a:ext uri="{FF2B5EF4-FFF2-40B4-BE49-F238E27FC236}">
                <a16:creationId xmlns:a16="http://schemas.microsoft.com/office/drawing/2014/main" id="{7BCB2056-63C8-3E41-B65A-131920C941C7}"/>
              </a:ext>
            </a:extLst>
          </p:cNvPr>
          <p:cNvGrpSpPr/>
          <p:nvPr/>
        </p:nvGrpSpPr>
        <p:grpSpPr>
          <a:xfrm>
            <a:off x="4162909" y="3130735"/>
            <a:ext cx="763454" cy="668861"/>
            <a:chOff x="7270567" y="5238206"/>
            <a:chExt cx="763454" cy="668861"/>
          </a:xfrm>
        </p:grpSpPr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4ECEBB3C-999F-7043-BC56-58E4CAFC6793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66E9A6B9-0497-9F40-B487-202A2AF2E2A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48" name="Oval 247">
                <a:extLst>
                  <a:ext uri="{FF2B5EF4-FFF2-40B4-BE49-F238E27FC236}">
                    <a16:creationId xmlns:a16="http://schemas.microsoft.com/office/drawing/2014/main" id="{595DFBB9-653C-224D-AFCF-DCB9149473F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E3CD00BF-5094-6D46-BCFF-0B0381166D5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58" name="Freeform 257">
                  <a:extLst>
                    <a:ext uri="{FF2B5EF4-FFF2-40B4-BE49-F238E27FC236}">
                      <a16:creationId xmlns:a16="http://schemas.microsoft.com/office/drawing/2014/main" id="{C1F95F32-4673-574D-893B-41AE234B96B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9" name="Freeform 258">
                  <a:extLst>
                    <a:ext uri="{FF2B5EF4-FFF2-40B4-BE49-F238E27FC236}">
                      <a16:creationId xmlns:a16="http://schemas.microsoft.com/office/drawing/2014/main" id="{00CA5994-17AB-2847-AC81-9D91784CA6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0" name="Freeform 259">
                  <a:extLst>
                    <a:ext uri="{FF2B5EF4-FFF2-40B4-BE49-F238E27FC236}">
                      <a16:creationId xmlns:a16="http://schemas.microsoft.com/office/drawing/2014/main" id="{95E3FA0A-EF4D-6C44-9C08-21FBBBD9A1A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Freeform 260">
                  <a:extLst>
                    <a:ext uri="{FF2B5EF4-FFF2-40B4-BE49-F238E27FC236}">
                      <a16:creationId xmlns:a16="http://schemas.microsoft.com/office/drawing/2014/main" id="{2EDC280F-5480-2643-8919-DFCF164A370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80B72EB8-9745-604F-9B77-D5C95F95D261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3CFD4EFA-D8E3-4C46-B7EC-60DE96477B69}"/>
              </a:ext>
            </a:extLst>
          </p:cNvPr>
          <p:cNvGrpSpPr/>
          <p:nvPr/>
        </p:nvGrpSpPr>
        <p:grpSpPr>
          <a:xfrm>
            <a:off x="4317096" y="2216448"/>
            <a:ext cx="1442258" cy="736694"/>
            <a:chOff x="3056709" y="2599509"/>
            <a:chExt cx="1442258" cy="736694"/>
          </a:xfrm>
        </p:grpSpPr>
        <p:sp>
          <p:nvSpPr>
            <p:cNvPr id="264" name="TextBox 263">
              <a:extLst>
                <a:ext uri="{FF2B5EF4-FFF2-40B4-BE49-F238E27FC236}">
                  <a16:creationId xmlns:a16="http://schemas.microsoft.com/office/drawing/2014/main" id="{34BBD6BC-C243-8841-ABAA-B4D0EEA720B0}"/>
                </a:ext>
              </a:extLst>
            </p:cNvPr>
            <p:cNvSpPr txBox="1"/>
            <p:nvPr/>
          </p:nvSpPr>
          <p:spPr>
            <a:xfrm>
              <a:off x="3507285" y="2702843"/>
              <a:ext cx="991682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Home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Subscriber 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87BC9230-4DF9-7F43-BFC5-44D31780BC98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266" name="Group 265">
                <a:extLst>
                  <a:ext uri="{FF2B5EF4-FFF2-40B4-BE49-F238E27FC236}">
                    <a16:creationId xmlns:a16="http://schemas.microsoft.com/office/drawing/2014/main" id="{9507022A-4852-1B41-868D-3EA8C5D5B5D3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269" name="Rectangle 268">
                  <a:extLst>
                    <a:ext uri="{FF2B5EF4-FFF2-40B4-BE49-F238E27FC236}">
                      <a16:creationId xmlns:a16="http://schemas.microsoft.com/office/drawing/2014/main" id="{2C238316-2924-184E-8E7F-5F5AD5F8A331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0" name="Oval 269">
                  <a:extLst>
                    <a:ext uri="{FF2B5EF4-FFF2-40B4-BE49-F238E27FC236}">
                      <a16:creationId xmlns:a16="http://schemas.microsoft.com/office/drawing/2014/main" id="{05421A7D-8CAB-8044-8AFD-E06EB9C406E1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1" name="Oval 270">
                  <a:extLst>
                    <a:ext uri="{FF2B5EF4-FFF2-40B4-BE49-F238E27FC236}">
                      <a16:creationId xmlns:a16="http://schemas.microsoft.com/office/drawing/2014/main" id="{9502E7AE-4866-E94A-90F5-E829E3898D85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2" name="Rectangle 271">
                  <a:extLst>
                    <a:ext uri="{FF2B5EF4-FFF2-40B4-BE49-F238E27FC236}">
                      <a16:creationId xmlns:a16="http://schemas.microsoft.com/office/drawing/2014/main" id="{6FE1BC00-7844-6A49-8B97-60B8ED441843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267" name="Can 266">
                <a:extLst>
                  <a:ext uri="{FF2B5EF4-FFF2-40B4-BE49-F238E27FC236}">
                    <a16:creationId xmlns:a16="http://schemas.microsoft.com/office/drawing/2014/main" id="{E22D9F4F-D5A2-764C-8C8A-6D3F60392BE7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68" name="Picture 267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36D1C652-5306-2A4B-ACA4-F7062F63CDC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6D111BBC-FDA4-6940-A994-E5F6484A34F4}"/>
              </a:ext>
            </a:extLst>
          </p:cNvPr>
          <p:cNvGrpSpPr/>
          <p:nvPr/>
        </p:nvGrpSpPr>
        <p:grpSpPr>
          <a:xfrm>
            <a:off x="2955342" y="3037620"/>
            <a:ext cx="1159776" cy="787410"/>
            <a:chOff x="2955342" y="3037620"/>
            <a:chExt cx="1159776" cy="787410"/>
          </a:xfrm>
        </p:grpSpPr>
        <p:sp>
          <p:nvSpPr>
            <p:cNvPr id="165" name="TextBox 164">
              <a:extLst>
                <a:ext uri="{FF2B5EF4-FFF2-40B4-BE49-F238E27FC236}">
                  <a16:creationId xmlns:a16="http://schemas.microsoft.com/office/drawing/2014/main" id="{A0C3C8AE-65E6-DB48-8707-A29207510C2A}"/>
                </a:ext>
              </a:extLst>
            </p:cNvPr>
            <p:cNvSpPr txBox="1"/>
            <p:nvPr/>
          </p:nvSpPr>
          <p:spPr>
            <a:xfrm>
              <a:off x="3180573" y="3383755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79" name="Picture 278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7329F15E-AED0-5840-9D69-61F17414509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955342" y="3037620"/>
              <a:ext cx="347811" cy="656928"/>
            </a:xfrm>
            <a:prstGeom prst="rect">
              <a:avLst/>
            </a:prstGeom>
          </p:spPr>
        </p:pic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9FFA1318-3313-9B48-A3B3-EC14FA5BC199}"/>
              </a:ext>
            </a:extLst>
          </p:cNvPr>
          <p:cNvGrpSpPr/>
          <p:nvPr/>
        </p:nvGrpSpPr>
        <p:grpSpPr>
          <a:xfrm>
            <a:off x="7865093" y="2337403"/>
            <a:ext cx="1168254" cy="712787"/>
            <a:chOff x="7865093" y="2337403"/>
            <a:chExt cx="1168254" cy="712787"/>
          </a:xfrm>
        </p:grpSpPr>
        <p:sp>
          <p:nvSpPr>
            <p:cNvPr id="187" name="TextBox 186">
              <a:extLst>
                <a:ext uri="{FF2B5EF4-FFF2-40B4-BE49-F238E27FC236}">
                  <a16:creationId xmlns:a16="http://schemas.microsoft.com/office/drawing/2014/main" id="{0FDDE4F5-CAFF-3243-9306-FE18C52FDE78}"/>
                </a:ext>
              </a:extLst>
            </p:cNvPr>
            <p:cNvSpPr txBox="1"/>
            <p:nvPr/>
          </p:nvSpPr>
          <p:spPr>
            <a:xfrm>
              <a:off x="8098802" y="2608915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85" name="Picture 284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980555A2-C73B-E84A-B14D-DB0960D042E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65093" y="2337403"/>
              <a:ext cx="347811" cy="656928"/>
            </a:xfrm>
            <a:prstGeom prst="rect">
              <a:avLst/>
            </a:prstGeom>
          </p:spPr>
        </p:pic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97EED75-423B-0940-BEC1-BFEB3508477F}"/>
              </a:ext>
            </a:extLst>
          </p:cNvPr>
          <p:cNvGrpSpPr/>
          <p:nvPr/>
        </p:nvGrpSpPr>
        <p:grpSpPr>
          <a:xfrm>
            <a:off x="5302322" y="5004486"/>
            <a:ext cx="1333256" cy="946030"/>
            <a:chOff x="5302322" y="5004486"/>
            <a:chExt cx="1333256" cy="946030"/>
          </a:xfrm>
        </p:grpSpPr>
        <p:sp>
          <p:nvSpPr>
            <p:cNvPr id="209" name="TextBox 208">
              <a:extLst>
                <a:ext uri="{FF2B5EF4-FFF2-40B4-BE49-F238E27FC236}">
                  <a16:creationId xmlns:a16="http://schemas.microsoft.com/office/drawing/2014/main" id="{EA5736E7-E32E-AA4A-892A-5862CF9E6FA4}"/>
                </a:ext>
              </a:extLst>
            </p:cNvPr>
            <p:cNvSpPr txBox="1"/>
            <p:nvPr/>
          </p:nvSpPr>
          <p:spPr>
            <a:xfrm>
              <a:off x="5302322" y="5681596"/>
              <a:ext cx="1333256" cy="2689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Correspondent</a:t>
              </a:r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2B33C32C-5265-ED42-8FC0-1A9A5E970754}"/>
                </a:ext>
              </a:extLst>
            </p:cNvPr>
            <p:cNvGrpSpPr/>
            <p:nvPr/>
          </p:nvGrpSpPr>
          <p:grpSpPr>
            <a:xfrm>
              <a:off x="5338118" y="5004486"/>
              <a:ext cx="891365" cy="796154"/>
              <a:chOff x="283029" y="4319993"/>
              <a:chExt cx="1226174" cy="1258225"/>
            </a:xfrm>
          </p:grpSpPr>
          <p:pic>
            <p:nvPicPr>
              <p:cNvPr id="286" name="Picture 180" descr="desktop_computer_stylized_medium">
                <a:extLst>
                  <a:ext uri="{FF2B5EF4-FFF2-40B4-BE49-F238E27FC236}">
                    <a16:creationId xmlns:a16="http://schemas.microsoft.com/office/drawing/2014/main" id="{E24910B7-6FE8-8F4D-BE95-1265D48B6AD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283029" y="4319993"/>
                <a:ext cx="1226174" cy="1258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90" name="Freeform 181">
                <a:extLst>
                  <a:ext uri="{FF2B5EF4-FFF2-40B4-BE49-F238E27FC236}">
                    <a16:creationId xmlns:a16="http://schemas.microsoft.com/office/drawing/2014/main" id="{2D068B8E-96FB-2E4D-99CA-203353C2197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805497" y="4440692"/>
                <a:ext cx="596213" cy="576165"/>
              </a:xfrm>
              <a:custGeom>
                <a:avLst/>
                <a:gdLst>
                  <a:gd name="T0" fmla="*/ 0 w 356"/>
                  <a:gd name="T1" fmla="*/ 0 h 368"/>
                  <a:gd name="T2" fmla="*/ 5595 w 356"/>
                  <a:gd name="T3" fmla="*/ 341 h 368"/>
                  <a:gd name="T4" fmla="*/ 6638 w 356"/>
                  <a:gd name="T5" fmla="*/ 7113 h 368"/>
                  <a:gd name="T6" fmla="*/ 1463 w 356"/>
                  <a:gd name="T7" fmla="*/ 8895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69" name="Group 137">
            <a:extLst>
              <a:ext uri="{FF2B5EF4-FFF2-40B4-BE49-F238E27FC236}">
                <a16:creationId xmlns:a16="http://schemas.microsoft.com/office/drawing/2014/main" id="{2AB802E8-5553-1949-92B2-BD00ADA614DC}"/>
              </a:ext>
            </a:extLst>
          </p:cNvPr>
          <p:cNvGrpSpPr>
            <a:grpSpLocks/>
          </p:cNvGrpSpPr>
          <p:nvPr/>
        </p:nvGrpSpPr>
        <p:grpSpPr bwMode="auto">
          <a:xfrm>
            <a:off x="4399311" y="3330061"/>
            <a:ext cx="1322389" cy="1905000"/>
            <a:chOff x="1915" y="2230"/>
            <a:chExt cx="833" cy="1200"/>
          </a:xfrm>
        </p:grpSpPr>
        <p:sp>
          <p:nvSpPr>
            <p:cNvPr id="70" name="Line 138">
              <a:extLst>
                <a:ext uri="{FF2B5EF4-FFF2-40B4-BE49-F238E27FC236}">
                  <a16:creationId xmlns:a16="http://schemas.microsoft.com/office/drawing/2014/main" id="{F645DD9B-BFC6-AD47-A583-03C22E37D7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915" y="2230"/>
              <a:ext cx="833" cy="1200"/>
            </a:xfrm>
            <a:custGeom>
              <a:avLst/>
              <a:gdLst>
                <a:gd name="connsiteX0" fmla="*/ 0 w 1350962"/>
                <a:gd name="connsiteY0" fmla="*/ 0 h 1498600"/>
                <a:gd name="connsiteX1" fmla="*/ 1350962 w 1350962"/>
                <a:gd name="connsiteY1" fmla="*/ 1498600 h 1498600"/>
                <a:gd name="connsiteX0" fmla="*/ 0 w 1177968"/>
                <a:gd name="connsiteY0" fmla="*/ 0 h 1708665"/>
                <a:gd name="connsiteX1" fmla="*/ 1177968 w 1177968"/>
                <a:gd name="connsiteY1" fmla="*/ 1708665 h 1708665"/>
                <a:gd name="connsiteX0" fmla="*/ 0 w 1239754"/>
                <a:gd name="connsiteY0" fmla="*/ 0 h 1708665"/>
                <a:gd name="connsiteX1" fmla="*/ 1239754 w 1239754"/>
                <a:gd name="connsiteY1" fmla="*/ 1708665 h 1708665"/>
                <a:gd name="connsiteX0" fmla="*/ 0 w 1260255"/>
                <a:gd name="connsiteY0" fmla="*/ 0 h 1889139"/>
                <a:gd name="connsiteX1" fmla="*/ 1260255 w 1260255"/>
                <a:gd name="connsiteY1" fmla="*/ 1889139 h 1889139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21751" h="1905541">
                  <a:moveTo>
                    <a:pt x="0" y="0"/>
                  </a:moveTo>
                  <a:cubicBezTo>
                    <a:pt x="401139" y="520042"/>
                    <a:pt x="846840" y="1213232"/>
                    <a:pt x="1321751" y="1905541"/>
                  </a:cubicBezTo>
                </a:path>
              </a:pathLst>
            </a:custGeom>
            <a:noFill/>
            <a:ln w="25400">
              <a:solidFill>
                <a:srgbClr val="C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71" name="Group 139">
              <a:extLst>
                <a:ext uri="{FF2B5EF4-FFF2-40B4-BE49-F238E27FC236}">
                  <a16:creationId xmlns:a16="http://schemas.microsoft.com/office/drawing/2014/main" id="{D0EBFB04-6265-1142-A0D7-A07238C094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13" y="2836"/>
              <a:ext cx="203" cy="252"/>
              <a:chOff x="759" y="3634"/>
              <a:chExt cx="203" cy="252"/>
            </a:xfrm>
          </p:grpSpPr>
          <p:sp>
            <p:nvSpPr>
              <p:cNvPr id="72" name="Oval 140">
                <a:extLst>
                  <a:ext uri="{FF2B5EF4-FFF2-40B4-BE49-F238E27FC236}">
                    <a16:creationId xmlns:a16="http://schemas.microsoft.com/office/drawing/2014/main" id="{956F277D-6EAE-D84E-9D63-469DF5286C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0" y="3662"/>
                <a:ext cx="202" cy="201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rgbClr val="C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cs typeface="Arial" charset="0"/>
                </a:endParaRPr>
              </a:p>
            </p:txBody>
          </p:sp>
          <p:sp>
            <p:nvSpPr>
              <p:cNvPr id="73" name="Text Box 141">
                <a:extLst>
                  <a:ext uri="{FF2B5EF4-FFF2-40B4-BE49-F238E27FC236}">
                    <a16:creationId xmlns:a16="http://schemas.microsoft.com/office/drawing/2014/main" id="{4C52B198-A8EF-6A4F-B115-E0C06BC8DC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59" y="3634"/>
                <a:ext cx="198" cy="25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2000" dirty="0">
                    <a:solidFill>
                      <a:srgbClr val="C00000"/>
                    </a:solidFill>
                    <a:latin typeface="+mn-lt"/>
                    <a:cs typeface="Arial" charset="0"/>
                  </a:rPr>
                  <a:t>1</a:t>
                </a:r>
              </a:p>
            </p:txBody>
          </p:sp>
        </p:grp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0D18A5CE-5A7A-A849-88F0-035A21A77B6D}"/>
              </a:ext>
            </a:extLst>
          </p:cNvPr>
          <p:cNvGrpSpPr/>
          <p:nvPr/>
        </p:nvGrpSpPr>
        <p:grpSpPr>
          <a:xfrm>
            <a:off x="766635" y="4032423"/>
            <a:ext cx="4250208" cy="1343357"/>
            <a:chOff x="-493754" y="4847969"/>
            <a:chExt cx="4250208" cy="1343357"/>
          </a:xfrm>
        </p:grpSpPr>
        <p:sp>
          <p:nvSpPr>
            <p:cNvPr id="75" name="Text Box 143">
              <a:extLst>
                <a:ext uri="{FF2B5EF4-FFF2-40B4-BE49-F238E27FC236}">
                  <a16:creationId xmlns:a16="http://schemas.microsoft.com/office/drawing/2014/main" id="{1D7876B6-303D-6B42-A41C-968A91C464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493754" y="5101797"/>
              <a:ext cx="3484090" cy="10895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lnSpc>
                  <a:spcPct val="90000"/>
                </a:lnSpc>
                <a:defRPr/>
              </a:pPr>
              <a:r>
                <a:rPr lang="en-US" sz="2400" dirty="0">
                  <a:latin typeface="+mn-lt"/>
                  <a:cs typeface="Arial" charset="0"/>
                </a:rPr>
                <a:t>correspondent contacts </a:t>
              </a:r>
              <a:r>
                <a:rPr lang="en-US" sz="2400" i="1" dirty="0">
                  <a:solidFill>
                    <a:srgbClr val="011199"/>
                  </a:solidFill>
                  <a:latin typeface="+mn-lt"/>
                  <a:cs typeface="Arial" charset="0"/>
                </a:rPr>
                <a:t>home</a:t>
              </a:r>
              <a:r>
                <a:rPr lang="en-US" sz="2400" dirty="0">
                  <a:latin typeface="+mn-lt"/>
                  <a:cs typeface="Arial" charset="0"/>
                </a:rPr>
                <a:t> HSS, gets mobile’s visited network</a:t>
              </a:r>
            </a:p>
          </p:txBody>
        </p: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79F89873-DBDC-7F44-A24E-F94A961D021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619632" y="5474045"/>
              <a:ext cx="1136822" cy="67962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AE2E1453-8E0F-7844-9F4A-D712B477D30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607276" y="4847969"/>
              <a:ext cx="1079157" cy="1305696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6" name="TextBox 95">
            <a:extLst>
              <a:ext uri="{FF2B5EF4-FFF2-40B4-BE49-F238E27FC236}">
                <a16:creationId xmlns:a16="http://schemas.microsoft.com/office/drawing/2014/main" id="{E66361E0-A6EC-1F48-A66F-64954E07E28D}"/>
              </a:ext>
            </a:extLst>
          </p:cNvPr>
          <p:cNvSpPr txBox="1"/>
          <p:nvPr/>
        </p:nvSpPr>
        <p:spPr>
          <a:xfrm>
            <a:off x="1408671" y="1482923"/>
            <a:ext cx="1964723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011199"/>
                </a:solidFill>
              </a:rPr>
              <a:t>Home Network</a:t>
            </a:r>
          </a:p>
          <a:p>
            <a:pPr marL="171450" lvl="1"/>
            <a:r>
              <a:rPr lang="en-US" sz="1400" dirty="0"/>
              <a:t>e.g.,: 128.119/16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33A902D5-779F-A446-B758-106FBD4C1A45}"/>
              </a:ext>
            </a:extLst>
          </p:cNvPr>
          <p:cNvSpPr txBox="1"/>
          <p:nvPr/>
        </p:nvSpPr>
        <p:spPr>
          <a:xfrm>
            <a:off x="7761811" y="1499405"/>
            <a:ext cx="2185378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011199"/>
                </a:solidFill>
              </a:rPr>
              <a:t>Visited Network</a:t>
            </a:r>
          </a:p>
          <a:p>
            <a:pPr marL="122238"/>
            <a:r>
              <a:rPr lang="en-US" sz="1400" dirty="0"/>
              <a:t>e.g.,: 79.129/16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36CD7987-5EA7-D042-BA46-B538C7D5C03F}"/>
              </a:ext>
            </a:extLst>
          </p:cNvPr>
          <p:cNvGrpSpPr/>
          <p:nvPr/>
        </p:nvGrpSpPr>
        <p:grpSpPr>
          <a:xfrm>
            <a:off x="7193386" y="2192404"/>
            <a:ext cx="589413" cy="1146660"/>
            <a:chOff x="7193386" y="2192404"/>
            <a:chExt cx="589413" cy="1146660"/>
          </a:xfrm>
        </p:grpSpPr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B812D4CC-F155-2341-8833-F9BD5013291A}"/>
                </a:ext>
              </a:extLst>
            </p:cNvPr>
            <p:cNvSpPr/>
            <p:nvPr/>
          </p:nvSpPr>
          <p:spPr>
            <a:xfrm>
              <a:off x="7193386" y="2192404"/>
              <a:ext cx="451673" cy="1146660"/>
            </a:xfrm>
            <a:custGeom>
              <a:avLst/>
              <a:gdLst>
                <a:gd name="connsiteX0" fmla="*/ 36987 w 36987"/>
                <a:gd name="connsiteY0" fmla="*/ 0 h 1232968"/>
                <a:gd name="connsiteX1" fmla="*/ 24658 w 36987"/>
                <a:gd name="connsiteY1" fmla="*/ 665803 h 1232968"/>
                <a:gd name="connsiteX2" fmla="*/ 0 w 36987"/>
                <a:gd name="connsiteY2" fmla="*/ 1232968 h 1232968"/>
                <a:gd name="connsiteX3" fmla="*/ 0 w 36987"/>
                <a:gd name="connsiteY3" fmla="*/ 1232968 h 1232968"/>
                <a:gd name="connsiteX0" fmla="*/ 36987 w 394528"/>
                <a:gd name="connsiteY0" fmla="*/ 0 h 1232968"/>
                <a:gd name="connsiteX1" fmla="*/ 394528 w 394528"/>
                <a:gd name="connsiteY1" fmla="*/ 665803 h 1232968"/>
                <a:gd name="connsiteX2" fmla="*/ 0 w 394528"/>
                <a:gd name="connsiteY2" fmla="*/ 1232968 h 1232968"/>
                <a:gd name="connsiteX3" fmla="*/ 0 w 394528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32883 w 694038"/>
                <a:gd name="connsiteY0" fmla="*/ 0 h 1454902"/>
                <a:gd name="connsiteX1" fmla="*/ 690424 w 694038"/>
                <a:gd name="connsiteY1" fmla="*/ 665803 h 1454902"/>
                <a:gd name="connsiteX2" fmla="*/ 295896 w 694038"/>
                <a:gd name="connsiteY2" fmla="*/ 1232968 h 1454902"/>
                <a:gd name="connsiteX3" fmla="*/ 0 w 694038"/>
                <a:gd name="connsiteY3" fmla="*/ 1454902 h 1454902"/>
                <a:gd name="connsiteX0" fmla="*/ 36987 w 398142"/>
                <a:gd name="connsiteY0" fmla="*/ 0 h 1232968"/>
                <a:gd name="connsiteX1" fmla="*/ 394528 w 398142"/>
                <a:gd name="connsiteY1" fmla="*/ 665803 h 1232968"/>
                <a:gd name="connsiteX2" fmla="*/ 0 w 398142"/>
                <a:gd name="connsiteY2" fmla="*/ 1232968 h 1232968"/>
                <a:gd name="connsiteX0" fmla="*/ 36987 w 394572"/>
                <a:gd name="connsiteY0" fmla="*/ 0 h 1232968"/>
                <a:gd name="connsiteX1" fmla="*/ 394528 w 394572"/>
                <a:gd name="connsiteY1" fmla="*/ 665803 h 1232968"/>
                <a:gd name="connsiteX2" fmla="*/ 0 w 394572"/>
                <a:gd name="connsiteY2" fmla="*/ 1232968 h 1232968"/>
                <a:gd name="connsiteX0" fmla="*/ 24658 w 394577"/>
                <a:gd name="connsiteY0" fmla="*/ 0 h 1085012"/>
                <a:gd name="connsiteX1" fmla="*/ 394528 w 394577"/>
                <a:gd name="connsiteY1" fmla="*/ 517847 h 1085012"/>
                <a:gd name="connsiteX2" fmla="*/ 0 w 394577"/>
                <a:gd name="connsiteY2" fmla="*/ 1085012 h 1085012"/>
                <a:gd name="connsiteX0" fmla="*/ 24658 w 394630"/>
                <a:gd name="connsiteY0" fmla="*/ 0 h 1085012"/>
                <a:gd name="connsiteX1" fmla="*/ 394528 w 394630"/>
                <a:gd name="connsiteY1" fmla="*/ 517847 h 1085012"/>
                <a:gd name="connsiteX2" fmla="*/ 0 w 394630"/>
                <a:gd name="connsiteY2" fmla="*/ 1085012 h 1085012"/>
                <a:gd name="connsiteX0" fmla="*/ 24658 w 394630"/>
                <a:gd name="connsiteY0" fmla="*/ 0 h 1085044"/>
                <a:gd name="connsiteX1" fmla="*/ 394528 w 394630"/>
                <a:gd name="connsiteY1" fmla="*/ 517847 h 1085044"/>
                <a:gd name="connsiteX2" fmla="*/ 0 w 394630"/>
                <a:gd name="connsiteY2" fmla="*/ 1085012 h 1085044"/>
                <a:gd name="connsiteX0" fmla="*/ 24658 w 394630"/>
                <a:gd name="connsiteY0" fmla="*/ 0 h 1085053"/>
                <a:gd name="connsiteX1" fmla="*/ 394528 w 394630"/>
                <a:gd name="connsiteY1" fmla="*/ 604155 h 1085053"/>
                <a:gd name="connsiteX2" fmla="*/ 0 w 394630"/>
                <a:gd name="connsiteY2" fmla="*/ 1085012 h 1085053"/>
                <a:gd name="connsiteX0" fmla="*/ 24658 w 394630"/>
                <a:gd name="connsiteY0" fmla="*/ 0 h 1085085"/>
                <a:gd name="connsiteX1" fmla="*/ 394528 w 394630"/>
                <a:gd name="connsiteY1" fmla="*/ 604155 h 1085085"/>
                <a:gd name="connsiteX2" fmla="*/ 0 w 394630"/>
                <a:gd name="connsiteY2" fmla="*/ 1085012 h 1085085"/>
                <a:gd name="connsiteX0" fmla="*/ 24658 w 406950"/>
                <a:gd name="connsiteY0" fmla="*/ 0 h 1085063"/>
                <a:gd name="connsiteX1" fmla="*/ 406857 w 406950"/>
                <a:gd name="connsiteY1" fmla="*/ 530177 h 1085063"/>
                <a:gd name="connsiteX2" fmla="*/ 0 w 406950"/>
                <a:gd name="connsiteY2" fmla="*/ 1085012 h 1085063"/>
                <a:gd name="connsiteX0" fmla="*/ 0 w 544110"/>
                <a:gd name="connsiteY0" fmla="*/ 0 h 1109704"/>
                <a:gd name="connsiteX1" fmla="*/ 542476 w 544110"/>
                <a:gd name="connsiteY1" fmla="*/ 554836 h 1109704"/>
                <a:gd name="connsiteX2" fmla="*/ 135619 w 544110"/>
                <a:gd name="connsiteY2" fmla="*/ 1109671 h 1109704"/>
                <a:gd name="connsiteX0" fmla="*/ 0 w 544110"/>
                <a:gd name="connsiteY0" fmla="*/ 0 h 1109704"/>
                <a:gd name="connsiteX1" fmla="*/ 542476 w 544110"/>
                <a:gd name="connsiteY1" fmla="*/ 554836 h 1109704"/>
                <a:gd name="connsiteX2" fmla="*/ 135619 w 544110"/>
                <a:gd name="connsiteY2" fmla="*/ 1109671 h 1109704"/>
                <a:gd name="connsiteX0" fmla="*/ 0 w 544110"/>
                <a:gd name="connsiteY0" fmla="*/ 0 h 1109671"/>
                <a:gd name="connsiteX1" fmla="*/ 542476 w 544110"/>
                <a:gd name="connsiteY1" fmla="*/ 554836 h 1109671"/>
                <a:gd name="connsiteX2" fmla="*/ 135619 w 544110"/>
                <a:gd name="connsiteY2" fmla="*/ 1109671 h 1109671"/>
                <a:gd name="connsiteX0" fmla="*/ 0 w 544933"/>
                <a:gd name="connsiteY0" fmla="*/ 0 h 1146660"/>
                <a:gd name="connsiteX1" fmla="*/ 542476 w 544933"/>
                <a:gd name="connsiteY1" fmla="*/ 554836 h 1146660"/>
                <a:gd name="connsiteX2" fmla="*/ 160277 w 544933"/>
                <a:gd name="connsiteY2" fmla="*/ 1146660 h 1146660"/>
                <a:gd name="connsiteX0" fmla="*/ 0 w 547239"/>
                <a:gd name="connsiteY0" fmla="*/ 0 h 1146660"/>
                <a:gd name="connsiteX1" fmla="*/ 542476 w 547239"/>
                <a:gd name="connsiteY1" fmla="*/ 554836 h 1146660"/>
                <a:gd name="connsiteX2" fmla="*/ 160277 w 547239"/>
                <a:gd name="connsiteY2" fmla="*/ 1146660 h 1146660"/>
                <a:gd name="connsiteX0" fmla="*/ 0 w 451673"/>
                <a:gd name="connsiteY0" fmla="*/ 0 h 1146660"/>
                <a:gd name="connsiteX1" fmla="*/ 443844 w 451673"/>
                <a:gd name="connsiteY1" fmla="*/ 554836 h 1146660"/>
                <a:gd name="connsiteX2" fmla="*/ 160277 w 451673"/>
                <a:gd name="connsiteY2" fmla="*/ 1146660 h 1146660"/>
                <a:gd name="connsiteX0" fmla="*/ 0 w 451673"/>
                <a:gd name="connsiteY0" fmla="*/ 0 h 1146660"/>
                <a:gd name="connsiteX1" fmla="*/ 443844 w 451673"/>
                <a:gd name="connsiteY1" fmla="*/ 554836 h 1146660"/>
                <a:gd name="connsiteX2" fmla="*/ 160277 w 451673"/>
                <a:gd name="connsiteY2" fmla="*/ 1146660 h 1146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673" h="1146660">
                  <a:moveTo>
                    <a:pt x="0" y="0"/>
                  </a:moveTo>
                  <a:cubicBezTo>
                    <a:pt x="279457" y="36988"/>
                    <a:pt x="404802" y="277418"/>
                    <a:pt x="443844" y="554836"/>
                  </a:cubicBezTo>
                  <a:cubicBezTo>
                    <a:pt x="482886" y="832254"/>
                    <a:pt x="373980" y="1015144"/>
                    <a:pt x="160277" y="1146660"/>
                  </a:cubicBezTo>
                </a:path>
              </a:pathLst>
            </a:custGeom>
            <a:ln w="2540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03" name="Group 102">
              <a:extLst>
                <a:ext uri="{FF2B5EF4-FFF2-40B4-BE49-F238E27FC236}">
                  <a16:creationId xmlns:a16="http://schemas.microsoft.com/office/drawing/2014/main" id="{38C1778D-DF34-644E-B576-52D0C4F0D710}"/>
                </a:ext>
              </a:extLst>
            </p:cNvPr>
            <p:cNvGrpSpPr/>
            <p:nvPr/>
          </p:nvGrpSpPr>
          <p:grpSpPr>
            <a:xfrm>
              <a:off x="7464088" y="2469046"/>
              <a:ext cx="318711" cy="369332"/>
              <a:chOff x="499844" y="5934173"/>
              <a:chExt cx="318711" cy="369332"/>
            </a:xfrm>
          </p:grpSpPr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795ADC7B-0B53-FE4F-80DB-349552A9777C}"/>
                  </a:ext>
                </a:extLst>
              </p:cNvPr>
              <p:cNvSpPr/>
              <p:nvPr/>
            </p:nvSpPr>
            <p:spPr>
              <a:xfrm>
                <a:off x="499844" y="5970739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5" name="TextBox 104">
                <a:extLst>
                  <a:ext uri="{FF2B5EF4-FFF2-40B4-BE49-F238E27FC236}">
                    <a16:creationId xmlns:a16="http://schemas.microsoft.com/office/drawing/2014/main" id="{4C992193-D570-3848-8B62-0B1B018C9AF7}"/>
                  </a:ext>
                </a:extLst>
              </p:cNvPr>
              <p:cNvSpPr txBox="1"/>
              <p:nvPr/>
            </p:nvSpPr>
            <p:spPr>
              <a:xfrm>
                <a:off x="520378" y="5934173"/>
                <a:ext cx="23985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4</a:t>
                </a:r>
              </a:p>
            </p:txBody>
          </p:sp>
        </p:grp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BF68DFBE-B94F-704C-B900-18F3AA2CDC03}"/>
              </a:ext>
            </a:extLst>
          </p:cNvPr>
          <p:cNvGrpSpPr/>
          <p:nvPr/>
        </p:nvGrpSpPr>
        <p:grpSpPr>
          <a:xfrm>
            <a:off x="7834184" y="2693773"/>
            <a:ext cx="4188941" cy="1231837"/>
            <a:chOff x="7834184" y="2693773"/>
            <a:chExt cx="4188941" cy="1231837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E54D1966-EEFB-A446-81A7-764F9DFE84E0}"/>
                </a:ext>
              </a:extLst>
            </p:cNvPr>
            <p:cNvSpPr txBox="1"/>
            <p:nvPr/>
          </p:nvSpPr>
          <p:spPr>
            <a:xfrm>
              <a:off x="9030943" y="2891481"/>
              <a:ext cx="2992182" cy="10341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2400" dirty="0"/>
                <a:t>visited gateway router forwards to mobile</a:t>
              </a:r>
            </a:p>
            <a:p>
              <a:endParaRPr lang="en-US" dirty="0"/>
            </a:p>
          </p:txBody>
        </p: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8DE429D3-F105-0546-8130-BF938851DD45}"/>
                </a:ext>
              </a:extLst>
            </p:cNvPr>
            <p:cNvCxnSpPr>
              <a:cxnSpLocks/>
            </p:cNvCxnSpPr>
            <p:nvPr/>
          </p:nvCxnSpPr>
          <p:spPr>
            <a:xfrm>
              <a:off x="7834184" y="2693773"/>
              <a:ext cx="1198605" cy="357276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1" name="Group 137">
            <a:extLst>
              <a:ext uri="{FF2B5EF4-FFF2-40B4-BE49-F238E27FC236}">
                <a16:creationId xmlns:a16="http://schemas.microsoft.com/office/drawing/2014/main" id="{567C1314-3308-4E48-81E8-DFC6341689EE}"/>
              </a:ext>
            </a:extLst>
          </p:cNvPr>
          <p:cNvGrpSpPr>
            <a:grpSpLocks/>
          </p:cNvGrpSpPr>
          <p:nvPr/>
        </p:nvGrpSpPr>
        <p:grpSpPr bwMode="auto">
          <a:xfrm>
            <a:off x="4625851" y="3210611"/>
            <a:ext cx="1322389" cy="1905000"/>
            <a:chOff x="1915" y="2230"/>
            <a:chExt cx="833" cy="1200"/>
          </a:xfrm>
        </p:grpSpPr>
        <p:sp>
          <p:nvSpPr>
            <p:cNvPr id="122" name="Line 138">
              <a:extLst>
                <a:ext uri="{FF2B5EF4-FFF2-40B4-BE49-F238E27FC236}">
                  <a16:creationId xmlns:a16="http://schemas.microsoft.com/office/drawing/2014/main" id="{AA66713F-006C-A640-84B7-6F703C89BA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915" y="2230"/>
              <a:ext cx="833" cy="1200"/>
            </a:xfrm>
            <a:custGeom>
              <a:avLst/>
              <a:gdLst>
                <a:gd name="connsiteX0" fmla="*/ 0 w 1350962"/>
                <a:gd name="connsiteY0" fmla="*/ 0 h 1498600"/>
                <a:gd name="connsiteX1" fmla="*/ 1350962 w 1350962"/>
                <a:gd name="connsiteY1" fmla="*/ 1498600 h 1498600"/>
                <a:gd name="connsiteX0" fmla="*/ 0 w 1177968"/>
                <a:gd name="connsiteY0" fmla="*/ 0 h 1708665"/>
                <a:gd name="connsiteX1" fmla="*/ 1177968 w 1177968"/>
                <a:gd name="connsiteY1" fmla="*/ 1708665 h 1708665"/>
                <a:gd name="connsiteX0" fmla="*/ 0 w 1239754"/>
                <a:gd name="connsiteY0" fmla="*/ 0 h 1708665"/>
                <a:gd name="connsiteX1" fmla="*/ 1239754 w 1239754"/>
                <a:gd name="connsiteY1" fmla="*/ 1708665 h 1708665"/>
                <a:gd name="connsiteX0" fmla="*/ 0 w 1260255"/>
                <a:gd name="connsiteY0" fmla="*/ 0 h 1889139"/>
                <a:gd name="connsiteX1" fmla="*/ 1260255 w 1260255"/>
                <a:gd name="connsiteY1" fmla="*/ 1889139 h 1889139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21751" h="1905541">
                  <a:moveTo>
                    <a:pt x="0" y="0"/>
                  </a:moveTo>
                  <a:cubicBezTo>
                    <a:pt x="401139" y="520042"/>
                    <a:pt x="846840" y="1213232"/>
                    <a:pt x="1321751" y="1905541"/>
                  </a:cubicBezTo>
                </a:path>
              </a:pathLst>
            </a:custGeom>
            <a:noFill/>
            <a:ln w="25400">
              <a:solidFill>
                <a:srgbClr val="C00000"/>
              </a:solidFill>
              <a:round/>
              <a:headEnd type="triangle"/>
              <a:tailEnd type="non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123" name="Group 139">
              <a:extLst>
                <a:ext uri="{FF2B5EF4-FFF2-40B4-BE49-F238E27FC236}">
                  <a16:creationId xmlns:a16="http://schemas.microsoft.com/office/drawing/2014/main" id="{A1CAB2E9-58F0-4B49-B8CF-C51CAEAF0D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8" y="2539"/>
              <a:ext cx="202" cy="252"/>
              <a:chOff x="554" y="3337"/>
              <a:chExt cx="202" cy="252"/>
            </a:xfrm>
          </p:grpSpPr>
          <p:sp>
            <p:nvSpPr>
              <p:cNvPr id="124" name="Oval 140">
                <a:extLst>
                  <a:ext uri="{FF2B5EF4-FFF2-40B4-BE49-F238E27FC236}">
                    <a16:creationId xmlns:a16="http://schemas.microsoft.com/office/drawing/2014/main" id="{5E13FCDB-CB6E-754E-9F6E-82D90C8872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4" y="3374"/>
                <a:ext cx="202" cy="201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rgbClr val="C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cs typeface="Arial" charset="0"/>
                </a:endParaRPr>
              </a:p>
            </p:txBody>
          </p:sp>
          <p:sp>
            <p:nvSpPr>
              <p:cNvPr id="125" name="Text Box 141">
                <a:extLst>
                  <a:ext uri="{FF2B5EF4-FFF2-40B4-BE49-F238E27FC236}">
                    <a16:creationId xmlns:a16="http://schemas.microsoft.com/office/drawing/2014/main" id="{EFECD87D-AE0B-2340-A740-238167129BB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7" y="3337"/>
                <a:ext cx="198" cy="25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2000" dirty="0">
                    <a:solidFill>
                      <a:srgbClr val="C00000"/>
                    </a:solidFill>
                    <a:latin typeface="+mn-lt"/>
                    <a:cs typeface="Arial" charset="0"/>
                  </a:rPr>
                  <a:t>2</a:t>
                </a:r>
              </a:p>
            </p:txBody>
          </p:sp>
        </p:grpSp>
      </p:grpSp>
      <p:grpSp>
        <p:nvGrpSpPr>
          <p:cNvPr id="126" name="Group 137">
            <a:extLst>
              <a:ext uri="{FF2B5EF4-FFF2-40B4-BE49-F238E27FC236}">
                <a16:creationId xmlns:a16="http://schemas.microsoft.com/office/drawing/2014/main" id="{7DCCFC3E-FF34-1C43-8781-E2F7B55DB97A}"/>
              </a:ext>
            </a:extLst>
          </p:cNvPr>
          <p:cNvGrpSpPr>
            <a:grpSpLocks/>
          </p:cNvGrpSpPr>
          <p:nvPr/>
        </p:nvGrpSpPr>
        <p:grpSpPr bwMode="auto">
          <a:xfrm>
            <a:off x="6286332" y="3699820"/>
            <a:ext cx="803276" cy="1604963"/>
            <a:chOff x="1028" y="1656"/>
            <a:chExt cx="506" cy="1011"/>
          </a:xfrm>
        </p:grpSpPr>
        <p:sp>
          <p:nvSpPr>
            <p:cNvPr id="127" name="Line 138">
              <a:extLst>
                <a:ext uri="{FF2B5EF4-FFF2-40B4-BE49-F238E27FC236}">
                  <a16:creationId xmlns:a16="http://schemas.microsoft.com/office/drawing/2014/main" id="{242F26A0-18FF-8C44-92B2-1684C63AB6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028" y="1656"/>
              <a:ext cx="506" cy="1011"/>
            </a:xfrm>
            <a:custGeom>
              <a:avLst/>
              <a:gdLst>
                <a:gd name="connsiteX0" fmla="*/ 0 w 1350962"/>
                <a:gd name="connsiteY0" fmla="*/ 0 h 1498600"/>
                <a:gd name="connsiteX1" fmla="*/ 1350962 w 1350962"/>
                <a:gd name="connsiteY1" fmla="*/ 1498600 h 1498600"/>
                <a:gd name="connsiteX0" fmla="*/ 0 w 1177968"/>
                <a:gd name="connsiteY0" fmla="*/ 0 h 1708665"/>
                <a:gd name="connsiteX1" fmla="*/ 1177968 w 1177968"/>
                <a:gd name="connsiteY1" fmla="*/ 1708665 h 1708665"/>
                <a:gd name="connsiteX0" fmla="*/ 0 w 1239754"/>
                <a:gd name="connsiteY0" fmla="*/ 0 h 1708665"/>
                <a:gd name="connsiteX1" fmla="*/ 1239754 w 1239754"/>
                <a:gd name="connsiteY1" fmla="*/ 1708665 h 1708665"/>
                <a:gd name="connsiteX0" fmla="*/ 0 w 1260255"/>
                <a:gd name="connsiteY0" fmla="*/ 0 h 1889139"/>
                <a:gd name="connsiteX1" fmla="*/ 1260255 w 1260255"/>
                <a:gd name="connsiteY1" fmla="*/ 1889139 h 1889139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  <a:gd name="connsiteX0" fmla="*/ 0 w 2729741"/>
                <a:gd name="connsiteY0" fmla="*/ 0 h 1213365"/>
                <a:gd name="connsiteX1" fmla="*/ 2729741 w 2729741"/>
                <a:gd name="connsiteY1" fmla="*/ 1213365 h 1213365"/>
                <a:gd name="connsiteX0" fmla="*/ 0 w 802625"/>
                <a:gd name="connsiteY0" fmla="*/ 1715344 h 1779818"/>
                <a:gd name="connsiteX1" fmla="*/ 802625 w 802625"/>
                <a:gd name="connsiteY1" fmla="*/ 110172 h 1779818"/>
                <a:gd name="connsiteX0" fmla="*/ 0 w 802625"/>
                <a:gd name="connsiteY0" fmla="*/ 1764540 h 1764540"/>
                <a:gd name="connsiteX1" fmla="*/ 802625 w 802625"/>
                <a:gd name="connsiteY1" fmla="*/ 159368 h 1764540"/>
                <a:gd name="connsiteX0" fmla="*/ 0 w 802625"/>
                <a:gd name="connsiteY0" fmla="*/ 1605172 h 1605172"/>
                <a:gd name="connsiteX1" fmla="*/ 802625 w 802625"/>
                <a:gd name="connsiteY1" fmla="*/ 0 h 1605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2625" h="1605172">
                  <a:moveTo>
                    <a:pt x="0" y="1605172"/>
                  </a:moveTo>
                  <a:cubicBezTo>
                    <a:pt x="191244" y="1062396"/>
                    <a:pt x="352408" y="865372"/>
                    <a:pt x="802625" y="0"/>
                  </a:cubicBezTo>
                </a:path>
              </a:pathLst>
            </a:custGeom>
            <a:noFill/>
            <a:ln w="25400">
              <a:solidFill>
                <a:srgbClr val="C00000"/>
              </a:solidFill>
              <a:round/>
              <a:headEnd type="triangle"/>
              <a:tailEnd type="non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128" name="Group 139">
              <a:extLst>
                <a:ext uri="{FF2B5EF4-FFF2-40B4-BE49-F238E27FC236}">
                  <a16:creationId xmlns:a16="http://schemas.microsoft.com/office/drawing/2014/main" id="{4C08F486-76E9-FF49-BFD8-662FFB21C9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01" y="1838"/>
              <a:ext cx="207" cy="252"/>
              <a:chOff x="-253" y="2636"/>
              <a:chExt cx="207" cy="252"/>
            </a:xfrm>
          </p:grpSpPr>
          <p:sp>
            <p:nvSpPr>
              <p:cNvPr id="129" name="Oval 140">
                <a:extLst>
                  <a:ext uri="{FF2B5EF4-FFF2-40B4-BE49-F238E27FC236}">
                    <a16:creationId xmlns:a16="http://schemas.microsoft.com/office/drawing/2014/main" id="{D7F72C4A-7E0C-6D46-9672-E3DB86AE40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48" y="2650"/>
                <a:ext cx="202" cy="201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rgbClr val="C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cs typeface="Arial" charset="0"/>
                </a:endParaRPr>
              </a:p>
            </p:txBody>
          </p:sp>
          <p:sp>
            <p:nvSpPr>
              <p:cNvPr id="130" name="Text Box 141">
                <a:extLst>
                  <a:ext uri="{FF2B5EF4-FFF2-40B4-BE49-F238E27FC236}">
                    <a16:creationId xmlns:a16="http://schemas.microsoft.com/office/drawing/2014/main" id="{DE3F69BA-E896-E44D-8CA7-3D158B6C5C7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-253" y="2636"/>
                <a:ext cx="198" cy="25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2000" dirty="0">
                    <a:solidFill>
                      <a:srgbClr val="C00000"/>
                    </a:solidFill>
                    <a:latin typeface="+mn-lt"/>
                    <a:cs typeface="Arial" charset="0"/>
                  </a:rPr>
                  <a:t>3</a:t>
                </a:r>
              </a:p>
            </p:txBody>
          </p:sp>
        </p:grpSp>
      </p:grpSp>
      <p:grpSp>
        <p:nvGrpSpPr>
          <p:cNvPr id="136" name="Group 201">
            <a:extLst>
              <a:ext uri="{FF2B5EF4-FFF2-40B4-BE49-F238E27FC236}">
                <a16:creationId xmlns:a16="http://schemas.microsoft.com/office/drawing/2014/main" id="{C3E7B863-7224-DC44-A05F-1CE7E305D3E3}"/>
              </a:ext>
            </a:extLst>
          </p:cNvPr>
          <p:cNvGrpSpPr>
            <a:grpSpLocks/>
          </p:cNvGrpSpPr>
          <p:nvPr/>
        </p:nvGrpSpPr>
        <p:grpSpPr bwMode="auto">
          <a:xfrm>
            <a:off x="6215448" y="4840028"/>
            <a:ext cx="358347" cy="362168"/>
            <a:chOff x="375561" y="297711"/>
            <a:chExt cx="1252683" cy="2138362"/>
          </a:xfrm>
        </p:grpSpPr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B1C86697-925D-0D40-AC34-1105DDBDBC48}"/>
                </a:ext>
              </a:extLst>
            </p:cNvPr>
            <p:cNvSpPr/>
            <p:nvPr/>
          </p:nvSpPr>
          <p:spPr>
            <a:xfrm>
              <a:off x="375561" y="297711"/>
              <a:ext cx="971072" cy="213836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0DE2FA55-678C-4043-B50E-8079535A18B5}"/>
                </a:ext>
              </a:extLst>
            </p:cNvPr>
            <p:cNvSpPr/>
            <p:nvPr/>
          </p:nvSpPr>
          <p:spPr>
            <a:xfrm>
              <a:off x="375561" y="309724"/>
              <a:ext cx="1247826" cy="768849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9" name="Rectangle 138">
              <a:extLst>
                <a:ext uri="{FF2B5EF4-FFF2-40B4-BE49-F238E27FC236}">
                  <a16:creationId xmlns:a16="http://schemas.microsoft.com/office/drawing/2014/main" id="{B12C63D1-0F79-6D44-8BF0-9A35F665B243}"/>
                </a:ext>
              </a:extLst>
            </p:cNvPr>
            <p:cNvSpPr/>
            <p:nvPr/>
          </p:nvSpPr>
          <p:spPr>
            <a:xfrm>
              <a:off x="1332065" y="1066560"/>
              <a:ext cx="296179" cy="136350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03A89977-F97D-CE45-B70C-F8C7A9697953}"/>
              </a:ext>
            </a:extLst>
          </p:cNvPr>
          <p:cNvGrpSpPr/>
          <p:nvPr/>
        </p:nvGrpSpPr>
        <p:grpSpPr>
          <a:xfrm>
            <a:off x="7133968" y="4291913"/>
            <a:ext cx="4287794" cy="1871922"/>
            <a:chOff x="7133968" y="4291913"/>
            <a:chExt cx="4287794" cy="1871922"/>
          </a:xfrm>
        </p:grpSpPr>
        <p:sp>
          <p:nvSpPr>
            <p:cNvPr id="144" name="TextBox 143">
              <a:extLst>
                <a:ext uri="{FF2B5EF4-FFF2-40B4-BE49-F238E27FC236}">
                  <a16:creationId xmlns:a16="http://schemas.microsoft.com/office/drawing/2014/main" id="{4ACBF94F-50D2-6F47-B6ED-DDEBB305C324}"/>
                </a:ext>
              </a:extLst>
            </p:cNvPr>
            <p:cNvSpPr txBox="1"/>
            <p:nvPr/>
          </p:nvSpPr>
          <p:spPr>
            <a:xfrm>
              <a:off x="8429580" y="4464908"/>
              <a:ext cx="2992182" cy="16989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2400" dirty="0"/>
                <a:t>Correspondent addresses datagram to visited network address</a:t>
              </a:r>
            </a:p>
            <a:p>
              <a:endParaRPr lang="en-US" dirty="0"/>
            </a:p>
          </p:txBody>
        </p:sp>
        <p:cxnSp>
          <p:nvCxnSpPr>
            <p:cNvPr id="145" name="Straight Connector 144">
              <a:extLst>
                <a:ext uri="{FF2B5EF4-FFF2-40B4-BE49-F238E27FC236}">
                  <a16:creationId xmlns:a16="http://schemas.microsoft.com/office/drawing/2014/main" id="{F7EBF82F-DD0C-894E-A6FA-96E9442AA281}"/>
                </a:ext>
              </a:extLst>
            </p:cNvPr>
            <p:cNvCxnSpPr/>
            <p:nvPr/>
          </p:nvCxnSpPr>
          <p:spPr>
            <a:xfrm>
              <a:off x="7133968" y="4291913"/>
              <a:ext cx="1285102" cy="383059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8939259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9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Mobility with direct routing: comments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66</a:t>
            </a:fld>
            <a:endParaRPr lang="en-US" dirty="0"/>
          </a:p>
        </p:txBody>
      </p:sp>
      <p:sp>
        <p:nvSpPr>
          <p:cNvPr id="23" name="Rectangle 3">
            <a:extLst>
              <a:ext uri="{FF2B5EF4-FFF2-40B4-BE49-F238E27FC236}">
                <a16:creationId xmlns:a16="http://schemas.microsoft.com/office/drawing/2014/main" id="{AD5BBCDB-3424-D248-8475-C6340CD674DA}"/>
              </a:ext>
            </a:extLst>
          </p:cNvPr>
          <p:cNvSpPr txBox="1">
            <a:spLocks noChangeArrowheads="1"/>
          </p:cNvSpPr>
          <p:nvPr/>
        </p:nvSpPr>
        <p:spPr>
          <a:xfrm>
            <a:off x="927012" y="1545497"/>
            <a:ext cx="11096111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41313">
              <a:defRPr/>
            </a:pPr>
            <a:r>
              <a:rPr lang="en-US" dirty="0"/>
              <a:t>overcomes triangle routing inefficiencies</a:t>
            </a:r>
          </a:p>
          <a:p>
            <a:pPr indent="-341313">
              <a:defRPr/>
            </a:pPr>
            <a:r>
              <a:rPr lang="en-US" i="1" dirty="0">
                <a:solidFill>
                  <a:srgbClr val="011199"/>
                </a:solidFill>
              </a:rPr>
              <a:t>non-transparent to correspondent: </a:t>
            </a:r>
            <a:r>
              <a:rPr lang="en-US" dirty="0"/>
              <a:t>correspondent must get care-of-address from home agent</a:t>
            </a:r>
          </a:p>
          <a:p>
            <a:pPr indent="-341313">
              <a:defRPr/>
            </a:pPr>
            <a:r>
              <a:rPr lang="en-US" sz="2800" dirty="0"/>
              <a:t>what if mobile changes visited network?</a:t>
            </a:r>
          </a:p>
          <a:p>
            <a:pPr lvl="1" indent="-341313">
              <a:defRPr/>
            </a:pPr>
            <a:r>
              <a:rPr lang="en-US" sz="2800" dirty="0"/>
              <a:t>can be handled, but with additional complexity</a:t>
            </a:r>
          </a:p>
        </p:txBody>
      </p:sp>
    </p:spTree>
    <p:extLst>
      <p:ext uri="{BB962C8B-B14F-4D97-AF65-F5344CB8AC3E}">
        <p14:creationId xmlns:p14="http://schemas.microsoft.com/office/powerpoint/2010/main" val="26746081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91" y="4290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Chapter 7 outline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80834" y="6599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916765" y="2251719"/>
            <a:ext cx="5571867" cy="92328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93700" indent="-38258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8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F90A139B-CE82-0E4E-86EB-4685C7EAFE3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67</a:t>
            </a:fld>
            <a:endParaRPr lang="en-US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49F3BAE1-7C74-F944-AEC6-02670EE1832C}"/>
              </a:ext>
            </a:extLst>
          </p:cNvPr>
          <p:cNvSpPr txBox="1">
            <a:spLocks noChangeArrowheads="1"/>
          </p:cNvSpPr>
          <p:nvPr/>
        </p:nvSpPr>
        <p:spPr>
          <a:xfrm>
            <a:off x="762000" y="3068638"/>
            <a:ext cx="4826000" cy="345916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buFont typeface="Wingdings" charset="0"/>
              <a:buNone/>
              <a:defRPr/>
            </a:pPr>
            <a:r>
              <a:rPr lang="en-US" sz="3200" dirty="0">
                <a:solidFill>
                  <a:srgbClr val="000099"/>
                </a:solidFill>
              </a:rPr>
              <a:t>Wireless</a:t>
            </a:r>
          </a:p>
          <a:p>
            <a:pPr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Wireless links and network characteristics </a:t>
            </a:r>
          </a:p>
          <a:p>
            <a:pPr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WiFi: 802.11 wireless LANs</a:t>
            </a:r>
          </a:p>
          <a:p>
            <a:pPr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Cellular networks: 4G and 5G</a:t>
            </a:r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12E4818-86F7-2F4D-B3AE-E0981B8AB816}"/>
              </a:ext>
            </a:extLst>
          </p:cNvPr>
          <p:cNvSpPr txBox="1">
            <a:spLocks noChangeArrowheads="1"/>
          </p:cNvSpPr>
          <p:nvPr/>
        </p:nvSpPr>
        <p:spPr>
          <a:xfrm>
            <a:off x="6045200" y="3119438"/>
            <a:ext cx="5702300" cy="3255962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1">
                  <a:lumMod val="75000"/>
                </a:schemeClr>
              </a:buClr>
              <a:buFont typeface="Wingdings" pitchFamily="2" charset="2"/>
              <a:buNone/>
              <a:defRPr/>
            </a:pPr>
            <a:r>
              <a:rPr lang="en-US" sz="3500" dirty="0"/>
              <a:t>Mobility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75000"/>
                  </a:schemeClr>
                </a:solidFill>
              </a:rPr>
              <a:t>Mobility management: principles</a:t>
            </a:r>
          </a:p>
          <a:p>
            <a:pPr marL="393700" indent="-279400">
              <a:buClr>
                <a:srgbClr val="011199"/>
              </a:buClr>
              <a:defRPr/>
            </a:pPr>
            <a:r>
              <a:rPr lang="en-US" sz="3000" dirty="0"/>
              <a:t>Mobility management: practice</a:t>
            </a:r>
          </a:p>
          <a:p>
            <a:pPr marL="736600" lvl="1" indent="-279400">
              <a:buClr>
                <a:srgbClr val="011199"/>
              </a:buClr>
              <a:defRPr/>
            </a:pPr>
            <a:r>
              <a:rPr lang="en-US" sz="3000" dirty="0"/>
              <a:t>4G/5G networks</a:t>
            </a:r>
          </a:p>
          <a:p>
            <a:pPr marL="736600" lvl="1" indent="-279400">
              <a:buClr>
                <a:srgbClr val="011199"/>
              </a:buClr>
              <a:defRPr/>
            </a:pPr>
            <a:r>
              <a:rPr lang="en-US" sz="3000" dirty="0"/>
              <a:t>Mobile IP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Mobility: impact on higher-layer protocols</a:t>
            </a:r>
          </a:p>
        </p:txBody>
      </p:sp>
    </p:spTree>
    <p:extLst>
      <p:ext uri="{BB962C8B-B14F-4D97-AF65-F5344CB8AC3E}">
        <p14:creationId xmlns:p14="http://schemas.microsoft.com/office/powerpoint/2010/main" val="7165461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Freeform 106">
            <a:extLst>
              <a:ext uri="{FF2B5EF4-FFF2-40B4-BE49-F238E27FC236}">
                <a16:creationId xmlns:a16="http://schemas.microsoft.com/office/drawing/2014/main" id="{E9B33E78-E078-D346-AF9A-57166A2314BA}"/>
              </a:ext>
            </a:extLst>
          </p:cNvPr>
          <p:cNvSpPr/>
          <p:nvPr/>
        </p:nvSpPr>
        <p:spPr>
          <a:xfrm>
            <a:off x="4211041" y="1878227"/>
            <a:ext cx="3186468" cy="2286000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479694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88834" y="2032388"/>
                  <a:pt x="2380797" y="1831817"/>
                </a:cubicBezTo>
                <a:cubicBezTo>
                  <a:pt x="2472760" y="1631246"/>
                  <a:pt x="2494165" y="1439396"/>
                  <a:pt x="2471174" y="1246753"/>
                </a:cubicBezTo>
                <a:cubicBezTo>
                  <a:pt x="2448183" y="1054110"/>
                  <a:pt x="2310239" y="821828"/>
                  <a:pt x="2242852" y="675959"/>
                </a:cubicBezTo>
                <a:cubicBezTo>
                  <a:pt x="2175465" y="530090"/>
                  <a:pt x="2134240" y="469839"/>
                  <a:pt x="2066853" y="371536"/>
                </a:cubicBezTo>
                <a:cubicBezTo>
                  <a:pt x="1999466" y="273233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11" name="Group 310">
            <a:extLst>
              <a:ext uri="{FF2B5EF4-FFF2-40B4-BE49-F238E27FC236}">
                <a16:creationId xmlns:a16="http://schemas.microsoft.com/office/drawing/2014/main" id="{A9D1771E-F633-474F-912B-B8035436AEEE}"/>
              </a:ext>
            </a:extLst>
          </p:cNvPr>
          <p:cNvGrpSpPr/>
          <p:nvPr/>
        </p:nvGrpSpPr>
        <p:grpSpPr>
          <a:xfrm>
            <a:off x="4615174" y="2655294"/>
            <a:ext cx="591681" cy="328111"/>
            <a:chOff x="7493876" y="2774731"/>
            <a:chExt cx="1481958" cy="894622"/>
          </a:xfrm>
        </p:grpSpPr>
        <p:sp>
          <p:nvSpPr>
            <p:cNvPr id="313" name="Freeform 312">
              <a:extLst>
                <a:ext uri="{FF2B5EF4-FFF2-40B4-BE49-F238E27FC236}">
                  <a16:creationId xmlns:a16="http://schemas.microsoft.com/office/drawing/2014/main" id="{1E080031-5A7B-4B46-B8D9-7F1EB226EFA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14" name="Oval 313">
              <a:extLst>
                <a:ext uri="{FF2B5EF4-FFF2-40B4-BE49-F238E27FC236}">
                  <a16:creationId xmlns:a16="http://schemas.microsoft.com/office/drawing/2014/main" id="{921944AB-1F25-B04B-8353-F4C4F6D0F68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04BCCA00-F91A-0E4D-B6F1-18C1AF8789F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16" name="Freeform 315">
                <a:extLst>
                  <a:ext uri="{FF2B5EF4-FFF2-40B4-BE49-F238E27FC236}">
                    <a16:creationId xmlns:a16="http://schemas.microsoft.com/office/drawing/2014/main" id="{BB23C19B-7E2F-6448-95D1-A955E4BDDA9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7" name="Freeform 316">
                <a:extLst>
                  <a:ext uri="{FF2B5EF4-FFF2-40B4-BE49-F238E27FC236}">
                    <a16:creationId xmlns:a16="http://schemas.microsoft.com/office/drawing/2014/main" id="{410F2136-EF1A-1D41-8242-F45175EFFD6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8" name="Freeform 317">
                <a:extLst>
                  <a:ext uri="{FF2B5EF4-FFF2-40B4-BE49-F238E27FC236}">
                    <a16:creationId xmlns:a16="http://schemas.microsoft.com/office/drawing/2014/main" id="{1FFEB69B-D968-9E47-A20A-685C6C54F7A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4A4BF065-4748-A349-B682-C1AB8417E06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56" name="Group 255">
            <a:extLst>
              <a:ext uri="{FF2B5EF4-FFF2-40B4-BE49-F238E27FC236}">
                <a16:creationId xmlns:a16="http://schemas.microsoft.com/office/drawing/2014/main" id="{600A2BA9-5460-FE4E-B168-2C63CB53D3C4}"/>
              </a:ext>
            </a:extLst>
          </p:cNvPr>
          <p:cNvGrpSpPr/>
          <p:nvPr/>
        </p:nvGrpSpPr>
        <p:grpSpPr>
          <a:xfrm>
            <a:off x="5880043" y="1959731"/>
            <a:ext cx="536631" cy="796120"/>
            <a:chOff x="1917296" y="2215220"/>
            <a:chExt cx="396914" cy="599769"/>
          </a:xfrm>
        </p:grpSpPr>
        <p:sp>
          <p:nvSpPr>
            <p:cNvPr id="249" name="Oval 818">
              <a:extLst>
                <a:ext uri="{FF2B5EF4-FFF2-40B4-BE49-F238E27FC236}">
                  <a16:creationId xmlns:a16="http://schemas.microsoft.com/office/drawing/2014/main" id="{D491EAAC-9F2F-EB4E-8990-88AF9F18D6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296" y="2232448"/>
              <a:ext cx="208258" cy="190808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1" name="Oval 820">
              <a:extLst>
                <a:ext uri="{FF2B5EF4-FFF2-40B4-BE49-F238E27FC236}">
                  <a16:creationId xmlns:a16="http://schemas.microsoft.com/office/drawing/2014/main" id="{F2658DCB-B98F-B541-9408-86E13EBBE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7567" y="2298472"/>
              <a:ext cx="68354" cy="60742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2" name="Oval 821">
              <a:extLst>
                <a:ext uri="{FF2B5EF4-FFF2-40B4-BE49-F238E27FC236}">
                  <a16:creationId xmlns:a16="http://schemas.microsoft.com/office/drawing/2014/main" id="{437C0D84-260C-9548-B486-28CA57693D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2235" y="2285267"/>
              <a:ext cx="98379" cy="8649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3" name="Oval 822">
              <a:extLst>
                <a:ext uri="{FF2B5EF4-FFF2-40B4-BE49-F238E27FC236}">
                  <a16:creationId xmlns:a16="http://schemas.microsoft.com/office/drawing/2014/main" id="{88042906-F5A6-7A4C-ACE0-C8F0FCFBCF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542" y="2269421"/>
              <a:ext cx="129682" cy="118182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4" name="Oval 823">
              <a:extLst>
                <a:ext uri="{FF2B5EF4-FFF2-40B4-BE49-F238E27FC236}">
                  <a16:creationId xmlns:a16="http://schemas.microsoft.com/office/drawing/2014/main" id="{196F9C9F-12E0-DE4C-8D7F-F5C6182EB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5822" y="2252915"/>
              <a:ext cx="169289" cy="150534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5" name="Freeform 824">
              <a:extLst>
                <a:ext uri="{FF2B5EF4-FFF2-40B4-BE49-F238E27FC236}">
                  <a16:creationId xmlns:a16="http://schemas.microsoft.com/office/drawing/2014/main" id="{C68F43FC-B714-0A49-95C0-8743FEC4D60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1953373" y="2215220"/>
              <a:ext cx="130959" cy="94414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9050" cmpd="sng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33" name="Group 398">
              <a:extLst>
                <a:ext uri="{FF2B5EF4-FFF2-40B4-BE49-F238E27FC236}">
                  <a16:creationId xmlns:a16="http://schemas.microsoft.com/office/drawing/2014/main" id="{6B4742B5-1CB7-6149-8295-622B719344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40337" y="2335105"/>
              <a:ext cx="167800" cy="347228"/>
              <a:chOff x="3130" y="3288"/>
              <a:chExt cx="410" cy="742"/>
            </a:xfrm>
          </p:grpSpPr>
          <p:sp>
            <p:nvSpPr>
              <p:cNvPr id="234" name="Line 270">
                <a:extLst>
                  <a:ext uri="{FF2B5EF4-FFF2-40B4-BE49-F238E27FC236}">
                    <a16:creationId xmlns:a16="http://schemas.microsoft.com/office/drawing/2014/main" id="{0C2A59BA-7065-4747-BBE1-7792497D26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5" name="Line 271">
                <a:extLst>
                  <a:ext uri="{FF2B5EF4-FFF2-40B4-BE49-F238E27FC236}">
                    <a16:creationId xmlns:a16="http://schemas.microsoft.com/office/drawing/2014/main" id="{ED28AED0-5E6F-B648-83B7-9387F39790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6" name="Line 272">
                <a:extLst>
                  <a:ext uri="{FF2B5EF4-FFF2-40B4-BE49-F238E27FC236}">
                    <a16:creationId xmlns:a16="http://schemas.microsoft.com/office/drawing/2014/main" id="{9D5CC7F5-0AEC-8B4E-8F98-5A8190C2E9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7" name="Line 273">
                <a:extLst>
                  <a:ext uri="{FF2B5EF4-FFF2-40B4-BE49-F238E27FC236}">
                    <a16:creationId xmlns:a16="http://schemas.microsoft.com/office/drawing/2014/main" id="{76E3ACF8-37AA-3F4C-BD96-D6999223A9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8" name="Line 274">
                <a:extLst>
                  <a:ext uri="{FF2B5EF4-FFF2-40B4-BE49-F238E27FC236}">
                    <a16:creationId xmlns:a16="http://schemas.microsoft.com/office/drawing/2014/main" id="{4E08773F-8C16-2245-9EB3-70B6B5346E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9" name="Line 275">
                <a:extLst>
                  <a:ext uri="{FF2B5EF4-FFF2-40B4-BE49-F238E27FC236}">
                    <a16:creationId xmlns:a16="http://schemas.microsoft.com/office/drawing/2014/main" id="{38DF493E-2ADD-4741-AF93-7FEF0225D8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0" name="Line 276">
                <a:extLst>
                  <a:ext uri="{FF2B5EF4-FFF2-40B4-BE49-F238E27FC236}">
                    <a16:creationId xmlns:a16="http://schemas.microsoft.com/office/drawing/2014/main" id="{B076B911-92CA-3847-A838-55DD55D463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1" name="Line 277">
                <a:extLst>
                  <a:ext uri="{FF2B5EF4-FFF2-40B4-BE49-F238E27FC236}">
                    <a16:creationId xmlns:a16="http://schemas.microsoft.com/office/drawing/2014/main" id="{921E47DE-E03B-6145-8E10-7CF82CB80F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2" name="Line 278">
                <a:extLst>
                  <a:ext uri="{FF2B5EF4-FFF2-40B4-BE49-F238E27FC236}">
                    <a16:creationId xmlns:a16="http://schemas.microsoft.com/office/drawing/2014/main" id="{13C79116-F054-AF4A-9EAD-FA4DA70DA2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3" name="Line 279">
                <a:extLst>
                  <a:ext uri="{FF2B5EF4-FFF2-40B4-BE49-F238E27FC236}">
                    <a16:creationId xmlns:a16="http://schemas.microsoft.com/office/drawing/2014/main" id="{4B27E996-5BC7-9246-BA82-A58699AA05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4" name="Line 280">
                <a:extLst>
                  <a:ext uri="{FF2B5EF4-FFF2-40B4-BE49-F238E27FC236}">
                    <a16:creationId xmlns:a16="http://schemas.microsoft.com/office/drawing/2014/main" id="{052C291A-F02B-5446-876C-8FF38CE462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5" name="Line 281">
                <a:extLst>
                  <a:ext uri="{FF2B5EF4-FFF2-40B4-BE49-F238E27FC236}">
                    <a16:creationId xmlns:a16="http://schemas.microsoft.com/office/drawing/2014/main" id="{9C4530D9-C170-1A47-A87A-EB7C315F16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6" name="Line 282">
                <a:extLst>
                  <a:ext uri="{FF2B5EF4-FFF2-40B4-BE49-F238E27FC236}">
                    <a16:creationId xmlns:a16="http://schemas.microsoft.com/office/drawing/2014/main" id="{4EC88645-DD18-5247-852C-F457B40F93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7" name="Line 283">
                <a:extLst>
                  <a:ext uri="{FF2B5EF4-FFF2-40B4-BE49-F238E27FC236}">
                    <a16:creationId xmlns:a16="http://schemas.microsoft.com/office/drawing/2014/main" id="{CCE9D3FF-2ACD-6C40-885B-FC68D51BDF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8" name="Line 284">
                <a:extLst>
                  <a:ext uri="{FF2B5EF4-FFF2-40B4-BE49-F238E27FC236}">
                    <a16:creationId xmlns:a16="http://schemas.microsoft.com/office/drawing/2014/main" id="{B60F97A3-D002-424E-9CF0-986B48F3A0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08" name="Group 207">
              <a:extLst>
                <a:ext uri="{FF2B5EF4-FFF2-40B4-BE49-F238E27FC236}">
                  <a16:creationId xmlns:a16="http://schemas.microsoft.com/office/drawing/2014/main" id="{D9BE324A-584B-994F-BEB2-76C9DEE8465E}"/>
                </a:ext>
              </a:extLst>
            </p:cNvPr>
            <p:cNvGrpSpPr/>
            <p:nvPr/>
          </p:nvGrpSpPr>
          <p:grpSpPr>
            <a:xfrm>
              <a:off x="1971547" y="2612017"/>
              <a:ext cx="342663" cy="202972"/>
              <a:chOff x="1503784" y="3006600"/>
              <a:chExt cx="1771786" cy="957087"/>
            </a:xfrm>
          </p:grpSpPr>
          <p:grpSp>
            <p:nvGrpSpPr>
              <p:cNvPr id="209" name="Group 208">
                <a:extLst>
                  <a:ext uri="{FF2B5EF4-FFF2-40B4-BE49-F238E27FC236}">
                    <a16:creationId xmlns:a16="http://schemas.microsoft.com/office/drawing/2014/main" id="{9CEBDBAC-7BE9-0645-A88B-D7D811808E13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230" name="Freeform 229">
                  <a:extLst>
                    <a:ext uri="{FF2B5EF4-FFF2-40B4-BE49-F238E27FC236}">
                      <a16:creationId xmlns:a16="http://schemas.microsoft.com/office/drawing/2014/main" id="{13D6ED63-D177-8544-BB28-90A5EB9FE49A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31" name="Oval 230">
                  <a:extLst>
                    <a:ext uri="{FF2B5EF4-FFF2-40B4-BE49-F238E27FC236}">
                      <a16:creationId xmlns:a16="http://schemas.microsoft.com/office/drawing/2014/main" id="{2E595EC1-BAB8-724A-B6FB-92F74EA36444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210" name="Group 209">
                <a:extLst>
                  <a:ext uri="{FF2B5EF4-FFF2-40B4-BE49-F238E27FC236}">
                    <a16:creationId xmlns:a16="http://schemas.microsoft.com/office/drawing/2014/main" id="{F8CE4E6C-169F-D749-856B-66A4D68F9BA4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211" name="Group 210">
                  <a:extLst>
                    <a:ext uri="{FF2B5EF4-FFF2-40B4-BE49-F238E27FC236}">
                      <a16:creationId xmlns:a16="http://schemas.microsoft.com/office/drawing/2014/main" id="{F416B766-B16C-5947-9882-13944F4AE4E9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28" name="Parallelogram 227">
                    <a:extLst>
                      <a:ext uri="{FF2B5EF4-FFF2-40B4-BE49-F238E27FC236}">
                        <a16:creationId xmlns:a16="http://schemas.microsoft.com/office/drawing/2014/main" id="{FF75C1A4-9659-DC48-B912-6BC8E2F26531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9" name="Parallelogram 228">
                    <a:extLst>
                      <a:ext uri="{FF2B5EF4-FFF2-40B4-BE49-F238E27FC236}">
                        <a16:creationId xmlns:a16="http://schemas.microsoft.com/office/drawing/2014/main" id="{E5468F3C-B47F-454F-AE89-EFFED162FE1B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212" name="Group 211">
                  <a:extLst>
                    <a:ext uri="{FF2B5EF4-FFF2-40B4-BE49-F238E27FC236}">
                      <a16:creationId xmlns:a16="http://schemas.microsoft.com/office/drawing/2014/main" id="{34034607-E730-E54A-B6AF-D44F2915E76B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26" name="Parallelogram 225">
                    <a:extLst>
                      <a:ext uri="{FF2B5EF4-FFF2-40B4-BE49-F238E27FC236}">
                        <a16:creationId xmlns:a16="http://schemas.microsoft.com/office/drawing/2014/main" id="{FD2E5F00-6CAA-8547-8005-0C832D8D34EF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7" name="Parallelogram 226">
                    <a:extLst>
                      <a:ext uri="{FF2B5EF4-FFF2-40B4-BE49-F238E27FC236}">
                        <a16:creationId xmlns:a16="http://schemas.microsoft.com/office/drawing/2014/main" id="{95B9D70F-B3F2-1748-A29C-DB2C9CB3E079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13" name="Parallelogram 212">
                  <a:extLst>
                    <a:ext uri="{FF2B5EF4-FFF2-40B4-BE49-F238E27FC236}">
                      <a16:creationId xmlns:a16="http://schemas.microsoft.com/office/drawing/2014/main" id="{0B994366-7989-D54E-AB02-C5E48131B423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4" name="Parallelogram 213">
                  <a:extLst>
                    <a:ext uri="{FF2B5EF4-FFF2-40B4-BE49-F238E27FC236}">
                      <a16:creationId xmlns:a16="http://schemas.microsoft.com/office/drawing/2014/main" id="{89A99414-FD2B-7F4F-9E60-9B11BC098F61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5" name="Parallelogram 214">
                  <a:extLst>
                    <a:ext uri="{FF2B5EF4-FFF2-40B4-BE49-F238E27FC236}">
                      <a16:creationId xmlns:a16="http://schemas.microsoft.com/office/drawing/2014/main" id="{953AC71D-E484-334E-8653-ACF63DDA1603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6" name="Parallelogram 215">
                  <a:extLst>
                    <a:ext uri="{FF2B5EF4-FFF2-40B4-BE49-F238E27FC236}">
                      <a16:creationId xmlns:a16="http://schemas.microsoft.com/office/drawing/2014/main" id="{D461FEBE-E1E0-8F48-BBA5-4C1E14F04FE0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7" name="Parallelogram 216">
                  <a:extLst>
                    <a:ext uri="{FF2B5EF4-FFF2-40B4-BE49-F238E27FC236}">
                      <a16:creationId xmlns:a16="http://schemas.microsoft.com/office/drawing/2014/main" id="{53FB7D54-18D7-C14F-9A00-3E884510DFB2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8" name="Parallelogram 217">
                  <a:extLst>
                    <a:ext uri="{FF2B5EF4-FFF2-40B4-BE49-F238E27FC236}">
                      <a16:creationId xmlns:a16="http://schemas.microsoft.com/office/drawing/2014/main" id="{6194AEF5-D7EB-2E4B-BA7A-AC1CE6E94A5E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219" name="Group 218">
                  <a:extLst>
                    <a:ext uri="{FF2B5EF4-FFF2-40B4-BE49-F238E27FC236}">
                      <a16:creationId xmlns:a16="http://schemas.microsoft.com/office/drawing/2014/main" id="{2D3284D7-A0BF-8A4E-BDEC-42D2D1EFE6A2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222" name="Parallelogram 221">
                    <a:extLst>
                      <a:ext uri="{FF2B5EF4-FFF2-40B4-BE49-F238E27FC236}">
                        <a16:creationId xmlns:a16="http://schemas.microsoft.com/office/drawing/2014/main" id="{8C7C16E5-ED02-6B41-859F-DDAE9813935A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3" name="Parallelogram 222">
                    <a:extLst>
                      <a:ext uri="{FF2B5EF4-FFF2-40B4-BE49-F238E27FC236}">
                        <a16:creationId xmlns:a16="http://schemas.microsoft.com/office/drawing/2014/main" id="{9DB79C85-A111-F941-B0A4-40BD3F7BDB73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4" name="Parallelogram 223">
                    <a:extLst>
                      <a:ext uri="{FF2B5EF4-FFF2-40B4-BE49-F238E27FC236}">
                        <a16:creationId xmlns:a16="http://schemas.microsoft.com/office/drawing/2014/main" id="{143F9D14-AABF-0149-BA01-B13CC6DCF14E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5" name="Parallelogram 224">
                    <a:extLst>
                      <a:ext uri="{FF2B5EF4-FFF2-40B4-BE49-F238E27FC236}">
                        <a16:creationId xmlns:a16="http://schemas.microsoft.com/office/drawing/2014/main" id="{FAE4694D-2CB3-294F-8774-7E89E14AAEFE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20" name="Parallelogram 219">
                  <a:extLst>
                    <a:ext uri="{FF2B5EF4-FFF2-40B4-BE49-F238E27FC236}">
                      <a16:creationId xmlns:a16="http://schemas.microsoft.com/office/drawing/2014/main" id="{52D07201-9F01-2446-A9B7-07FEF914BDD7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21" name="Parallelogram 220">
                  <a:extLst>
                    <a:ext uri="{FF2B5EF4-FFF2-40B4-BE49-F238E27FC236}">
                      <a16:creationId xmlns:a16="http://schemas.microsoft.com/office/drawing/2014/main" id="{953AF494-C2BA-5D47-9657-C771478F20CE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305" name="Group 304">
            <a:extLst>
              <a:ext uri="{FF2B5EF4-FFF2-40B4-BE49-F238E27FC236}">
                <a16:creationId xmlns:a16="http://schemas.microsoft.com/office/drawing/2014/main" id="{75D90558-404B-F142-812C-00DA60F96059}"/>
              </a:ext>
            </a:extLst>
          </p:cNvPr>
          <p:cNvGrpSpPr/>
          <p:nvPr/>
        </p:nvGrpSpPr>
        <p:grpSpPr>
          <a:xfrm>
            <a:off x="6288255" y="2881035"/>
            <a:ext cx="612835" cy="785242"/>
            <a:chOff x="8389651" y="3581399"/>
            <a:chExt cx="612835" cy="785242"/>
          </a:xfrm>
        </p:grpSpPr>
        <p:grpSp>
          <p:nvGrpSpPr>
            <p:cNvPr id="304" name="Group 303">
              <a:extLst>
                <a:ext uri="{FF2B5EF4-FFF2-40B4-BE49-F238E27FC236}">
                  <a16:creationId xmlns:a16="http://schemas.microsoft.com/office/drawing/2014/main" id="{D4881136-0DB5-0546-BD4C-ED34AA85F367}"/>
                </a:ext>
              </a:extLst>
            </p:cNvPr>
            <p:cNvGrpSpPr/>
            <p:nvPr/>
          </p:nvGrpSpPr>
          <p:grpSpPr>
            <a:xfrm>
              <a:off x="8389651" y="3581399"/>
              <a:ext cx="281567" cy="620037"/>
              <a:chOff x="8465853" y="3570513"/>
              <a:chExt cx="281567" cy="620037"/>
            </a:xfrm>
          </p:grpSpPr>
          <p:sp>
            <p:nvSpPr>
              <p:cNvPr id="258" name="Oval 818">
                <a:extLst>
                  <a:ext uri="{FF2B5EF4-FFF2-40B4-BE49-F238E27FC236}">
                    <a16:creationId xmlns:a16="http://schemas.microsoft.com/office/drawing/2014/main" id="{F1C6D6DE-5F8D-3B42-8C7F-02E67C04A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65853" y="3593382"/>
                <a:ext cx="281567" cy="253273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59" name="Oval 820">
                <a:extLst>
                  <a:ext uri="{FF2B5EF4-FFF2-40B4-BE49-F238E27FC236}">
                    <a16:creationId xmlns:a16="http://schemas.microsoft.com/office/drawing/2014/main" id="{8B796C24-097E-BE46-AB33-244BBE8E74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60860" y="3681021"/>
                <a:ext cx="92415" cy="806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60" name="Oval 821">
                <a:extLst>
                  <a:ext uri="{FF2B5EF4-FFF2-40B4-BE49-F238E27FC236}">
                    <a16:creationId xmlns:a16="http://schemas.microsoft.com/office/drawing/2014/main" id="{E036F8F0-0011-D64E-90C6-5F13AF719A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40131" y="3663495"/>
                <a:ext cx="133009" cy="114806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61" name="Oval 822">
                <a:extLst>
                  <a:ext uri="{FF2B5EF4-FFF2-40B4-BE49-F238E27FC236}">
                    <a16:creationId xmlns:a16="http://schemas.microsoft.com/office/drawing/2014/main" id="{AC7A2A3E-AAD7-874A-8487-AB768427E8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20266" y="3642460"/>
                <a:ext cx="175331" cy="15687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62" name="Oval 823">
                <a:extLst>
                  <a:ext uri="{FF2B5EF4-FFF2-40B4-BE49-F238E27FC236}">
                    <a16:creationId xmlns:a16="http://schemas.microsoft.com/office/drawing/2014/main" id="{18CDAE4E-365D-7740-84CE-DEBD9DFA32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90902" y="3620551"/>
                <a:ext cx="228880" cy="199814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63" name="Freeform 824">
                <a:extLst>
                  <a:ext uri="{FF2B5EF4-FFF2-40B4-BE49-F238E27FC236}">
                    <a16:creationId xmlns:a16="http://schemas.microsoft.com/office/drawing/2014/main" id="{249C6F00-9260-8B4E-91FF-FFDC63D9B9F6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8514631" y="3570513"/>
                <a:ext cx="177058" cy="12532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rgbClr val="9AE0FF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264" name="Group 398">
                <a:extLst>
                  <a:ext uri="{FF2B5EF4-FFF2-40B4-BE49-F238E27FC236}">
                    <a16:creationId xmlns:a16="http://schemas.microsoft.com/office/drawing/2014/main" id="{06D44254-C685-2B4E-9C45-0776ED2F6F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497007" y="3729647"/>
                <a:ext cx="226867" cy="460903"/>
                <a:chOff x="3130" y="3288"/>
                <a:chExt cx="410" cy="742"/>
              </a:xfrm>
            </p:grpSpPr>
            <p:sp>
              <p:nvSpPr>
                <p:cNvPr id="289" name="Line 270">
                  <a:extLst>
                    <a:ext uri="{FF2B5EF4-FFF2-40B4-BE49-F238E27FC236}">
                      <a16:creationId xmlns:a16="http://schemas.microsoft.com/office/drawing/2014/main" id="{C434A6A6-5613-E542-9811-8448F9AE8BE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Line 271">
                  <a:extLst>
                    <a:ext uri="{FF2B5EF4-FFF2-40B4-BE49-F238E27FC236}">
                      <a16:creationId xmlns:a16="http://schemas.microsoft.com/office/drawing/2014/main" id="{F7EA56DA-FCBF-4141-8AF6-C76A05D7311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1" name="Line 272">
                  <a:extLst>
                    <a:ext uri="{FF2B5EF4-FFF2-40B4-BE49-F238E27FC236}">
                      <a16:creationId xmlns:a16="http://schemas.microsoft.com/office/drawing/2014/main" id="{976A0AAD-DEC3-F34C-8510-8F0DE71B8E3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273">
                  <a:extLst>
                    <a:ext uri="{FF2B5EF4-FFF2-40B4-BE49-F238E27FC236}">
                      <a16:creationId xmlns:a16="http://schemas.microsoft.com/office/drawing/2014/main" id="{9C56C21C-22DD-424A-95C7-36C49E28A6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274">
                  <a:extLst>
                    <a:ext uri="{FF2B5EF4-FFF2-40B4-BE49-F238E27FC236}">
                      <a16:creationId xmlns:a16="http://schemas.microsoft.com/office/drawing/2014/main" id="{592C951E-CE27-DE43-9F34-029B129DFD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Line 275">
                  <a:extLst>
                    <a:ext uri="{FF2B5EF4-FFF2-40B4-BE49-F238E27FC236}">
                      <a16:creationId xmlns:a16="http://schemas.microsoft.com/office/drawing/2014/main" id="{28D4976D-14C5-E94C-BC96-F43D7119C3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Line 276">
                  <a:extLst>
                    <a:ext uri="{FF2B5EF4-FFF2-40B4-BE49-F238E27FC236}">
                      <a16:creationId xmlns:a16="http://schemas.microsoft.com/office/drawing/2014/main" id="{E56AE14E-527A-4642-808A-6DE932E87DB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6" name="Line 277">
                  <a:extLst>
                    <a:ext uri="{FF2B5EF4-FFF2-40B4-BE49-F238E27FC236}">
                      <a16:creationId xmlns:a16="http://schemas.microsoft.com/office/drawing/2014/main" id="{9D6D1EE8-B844-FD48-877A-41ECC7855A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7" name="Line 278">
                  <a:extLst>
                    <a:ext uri="{FF2B5EF4-FFF2-40B4-BE49-F238E27FC236}">
                      <a16:creationId xmlns:a16="http://schemas.microsoft.com/office/drawing/2014/main" id="{F21768F9-1181-C94B-8B36-33CC516432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8" name="Line 279">
                  <a:extLst>
                    <a:ext uri="{FF2B5EF4-FFF2-40B4-BE49-F238E27FC236}">
                      <a16:creationId xmlns:a16="http://schemas.microsoft.com/office/drawing/2014/main" id="{0A8D4FEC-3249-624E-99F2-EFE6571BD8A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Line 280">
                  <a:extLst>
                    <a:ext uri="{FF2B5EF4-FFF2-40B4-BE49-F238E27FC236}">
                      <a16:creationId xmlns:a16="http://schemas.microsoft.com/office/drawing/2014/main" id="{10988211-0E97-FF42-9528-27C950ADD33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0" name="Line 281">
                  <a:extLst>
                    <a:ext uri="{FF2B5EF4-FFF2-40B4-BE49-F238E27FC236}">
                      <a16:creationId xmlns:a16="http://schemas.microsoft.com/office/drawing/2014/main" id="{85C32F51-BD64-6E40-B2F5-AFF0EAA2B7F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282">
                  <a:extLst>
                    <a:ext uri="{FF2B5EF4-FFF2-40B4-BE49-F238E27FC236}">
                      <a16:creationId xmlns:a16="http://schemas.microsoft.com/office/drawing/2014/main" id="{D701574C-9AD9-0445-BEA0-92B13D5E6E7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283">
                  <a:extLst>
                    <a:ext uri="{FF2B5EF4-FFF2-40B4-BE49-F238E27FC236}">
                      <a16:creationId xmlns:a16="http://schemas.microsoft.com/office/drawing/2014/main" id="{DB2C77A8-22ED-7748-917A-87243520AA8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Line 284">
                  <a:extLst>
                    <a:ext uri="{FF2B5EF4-FFF2-40B4-BE49-F238E27FC236}">
                      <a16:creationId xmlns:a16="http://schemas.microsoft.com/office/drawing/2014/main" id="{AA267515-8A78-A540-AB80-CCD731A2FB2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49B931C7-35AC-564A-B8CE-DE4D705D5B78}"/>
                </a:ext>
              </a:extLst>
            </p:cNvPr>
            <p:cNvGrpSpPr/>
            <p:nvPr/>
          </p:nvGrpSpPr>
          <p:grpSpPr>
            <a:xfrm>
              <a:off x="8539202" y="4097220"/>
              <a:ext cx="463284" cy="269421"/>
              <a:chOff x="1503784" y="3006600"/>
              <a:chExt cx="1771786" cy="957087"/>
            </a:xfrm>
          </p:grpSpPr>
          <p:grpSp>
            <p:nvGrpSpPr>
              <p:cNvPr id="266" name="Group 265">
                <a:extLst>
                  <a:ext uri="{FF2B5EF4-FFF2-40B4-BE49-F238E27FC236}">
                    <a16:creationId xmlns:a16="http://schemas.microsoft.com/office/drawing/2014/main" id="{63C32009-C5E2-BA46-A891-417B37A1EF93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287" name="Freeform 286">
                  <a:extLst>
                    <a:ext uri="{FF2B5EF4-FFF2-40B4-BE49-F238E27FC236}">
                      <a16:creationId xmlns:a16="http://schemas.microsoft.com/office/drawing/2014/main" id="{01DB61E7-C8D6-CC4C-92E0-99393D168C6E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88" name="Oval 287">
                  <a:extLst>
                    <a:ext uri="{FF2B5EF4-FFF2-40B4-BE49-F238E27FC236}">
                      <a16:creationId xmlns:a16="http://schemas.microsoft.com/office/drawing/2014/main" id="{F8C875B2-F61A-3641-8660-A17B7F80C569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05885140-8651-A74A-88BE-D30E590DFEB2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268" name="Group 267">
                  <a:extLst>
                    <a:ext uri="{FF2B5EF4-FFF2-40B4-BE49-F238E27FC236}">
                      <a16:creationId xmlns:a16="http://schemas.microsoft.com/office/drawing/2014/main" id="{E63A215D-CAB8-1349-9F02-770DA3896109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85" name="Parallelogram 284">
                    <a:extLst>
                      <a:ext uri="{FF2B5EF4-FFF2-40B4-BE49-F238E27FC236}">
                        <a16:creationId xmlns:a16="http://schemas.microsoft.com/office/drawing/2014/main" id="{7F0E8972-47E2-8644-BDC6-18B5F3C147F9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6" name="Parallelogram 285">
                    <a:extLst>
                      <a:ext uri="{FF2B5EF4-FFF2-40B4-BE49-F238E27FC236}">
                        <a16:creationId xmlns:a16="http://schemas.microsoft.com/office/drawing/2014/main" id="{09573B3B-3F6C-AE4F-9832-49C351658C6A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269" name="Group 268">
                  <a:extLst>
                    <a:ext uri="{FF2B5EF4-FFF2-40B4-BE49-F238E27FC236}">
                      <a16:creationId xmlns:a16="http://schemas.microsoft.com/office/drawing/2014/main" id="{D529716E-2A77-D947-A06B-E8FBE84A0872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83" name="Parallelogram 282">
                    <a:extLst>
                      <a:ext uri="{FF2B5EF4-FFF2-40B4-BE49-F238E27FC236}">
                        <a16:creationId xmlns:a16="http://schemas.microsoft.com/office/drawing/2014/main" id="{1B3DA18D-8742-6545-9897-240CB9C29498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4" name="Parallelogram 283">
                    <a:extLst>
                      <a:ext uri="{FF2B5EF4-FFF2-40B4-BE49-F238E27FC236}">
                        <a16:creationId xmlns:a16="http://schemas.microsoft.com/office/drawing/2014/main" id="{3FC87F13-5626-7E4E-B9FB-B8F3CCC8A7AC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70" name="Parallelogram 269">
                  <a:extLst>
                    <a:ext uri="{FF2B5EF4-FFF2-40B4-BE49-F238E27FC236}">
                      <a16:creationId xmlns:a16="http://schemas.microsoft.com/office/drawing/2014/main" id="{105F9995-0226-C841-8284-68C8CA2F14E0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1" name="Parallelogram 270">
                  <a:extLst>
                    <a:ext uri="{FF2B5EF4-FFF2-40B4-BE49-F238E27FC236}">
                      <a16:creationId xmlns:a16="http://schemas.microsoft.com/office/drawing/2014/main" id="{DB6562D1-41FA-DF40-A52A-53E7ECF1C0FA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2" name="Parallelogram 271">
                  <a:extLst>
                    <a:ext uri="{FF2B5EF4-FFF2-40B4-BE49-F238E27FC236}">
                      <a16:creationId xmlns:a16="http://schemas.microsoft.com/office/drawing/2014/main" id="{8AD92B11-FF7D-F34D-A516-563D8C3B8123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3" name="Parallelogram 272">
                  <a:extLst>
                    <a:ext uri="{FF2B5EF4-FFF2-40B4-BE49-F238E27FC236}">
                      <a16:creationId xmlns:a16="http://schemas.microsoft.com/office/drawing/2014/main" id="{1BF9DFFC-7D02-9543-A948-27BE9632345E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4" name="Parallelogram 273">
                  <a:extLst>
                    <a:ext uri="{FF2B5EF4-FFF2-40B4-BE49-F238E27FC236}">
                      <a16:creationId xmlns:a16="http://schemas.microsoft.com/office/drawing/2014/main" id="{81419916-C7EF-9D46-ABC1-53507FB7B15E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5" name="Parallelogram 274">
                  <a:extLst>
                    <a:ext uri="{FF2B5EF4-FFF2-40B4-BE49-F238E27FC236}">
                      <a16:creationId xmlns:a16="http://schemas.microsoft.com/office/drawing/2014/main" id="{D79A569E-CA04-5240-9397-EFE3E7F3AEF4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276" name="Group 275">
                  <a:extLst>
                    <a:ext uri="{FF2B5EF4-FFF2-40B4-BE49-F238E27FC236}">
                      <a16:creationId xmlns:a16="http://schemas.microsoft.com/office/drawing/2014/main" id="{B48FE18D-3D95-5149-B8CB-A69A9094DCCB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279" name="Parallelogram 278">
                    <a:extLst>
                      <a:ext uri="{FF2B5EF4-FFF2-40B4-BE49-F238E27FC236}">
                        <a16:creationId xmlns:a16="http://schemas.microsoft.com/office/drawing/2014/main" id="{1B302C50-9C84-7B4A-B976-1C600A0EF922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0" name="Parallelogram 279">
                    <a:extLst>
                      <a:ext uri="{FF2B5EF4-FFF2-40B4-BE49-F238E27FC236}">
                        <a16:creationId xmlns:a16="http://schemas.microsoft.com/office/drawing/2014/main" id="{3D6F2134-5FB8-9340-AAD5-80844C07F30E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1" name="Parallelogram 280">
                    <a:extLst>
                      <a:ext uri="{FF2B5EF4-FFF2-40B4-BE49-F238E27FC236}">
                        <a16:creationId xmlns:a16="http://schemas.microsoft.com/office/drawing/2014/main" id="{501C749E-4E89-AC4E-B816-09B01A673E87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2" name="Parallelogram 281">
                    <a:extLst>
                      <a:ext uri="{FF2B5EF4-FFF2-40B4-BE49-F238E27FC236}">
                        <a16:creationId xmlns:a16="http://schemas.microsoft.com/office/drawing/2014/main" id="{73CC9407-2E3F-6143-803B-4148D8404F42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77" name="Parallelogram 276">
                  <a:extLst>
                    <a:ext uri="{FF2B5EF4-FFF2-40B4-BE49-F238E27FC236}">
                      <a16:creationId xmlns:a16="http://schemas.microsoft.com/office/drawing/2014/main" id="{44FA479F-79AC-8C47-B66D-C01F6894D503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8" name="Parallelogram 277">
                  <a:extLst>
                    <a:ext uri="{FF2B5EF4-FFF2-40B4-BE49-F238E27FC236}">
                      <a16:creationId xmlns:a16="http://schemas.microsoft.com/office/drawing/2014/main" id="{FE7965A3-B14E-0A4B-A1EB-39F53D3671CB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203" name="Group 202">
            <a:extLst>
              <a:ext uri="{FF2B5EF4-FFF2-40B4-BE49-F238E27FC236}">
                <a16:creationId xmlns:a16="http://schemas.microsoft.com/office/drawing/2014/main" id="{F0DE8828-14B2-FB46-87A9-1E83EE275F5A}"/>
              </a:ext>
            </a:extLst>
          </p:cNvPr>
          <p:cNvGrpSpPr/>
          <p:nvPr/>
        </p:nvGrpSpPr>
        <p:grpSpPr>
          <a:xfrm>
            <a:off x="4638656" y="1716559"/>
            <a:ext cx="1086408" cy="768139"/>
            <a:chOff x="2216745" y="2926409"/>
            <a:chExt cx="1086408" cy="768139"/>
          </a:xfrm>
        </p:grpSpPr>
        <p:sp>
          <p:nvSpPr>
            <p:cNvPr id="204" name="TextBox 203">
              <a:extLst>
                <a:ext uri="{FF2B5EF4-FFF2-40B4-BE49-F238E27FC236}">
                  <a16:creationId xmlns:a16="http://schemas.microsoft.com/office/drawing/2014/main" id="{800CF729-2FA2-604B-8FFA-7161474372BB}"/>
                </a:ext>
              </a:extLst>
            </p:cNvPr>
            <p:cNvSpPr txBox="1"/>
            <p:nvPr/>
          </p:nvSpPr>
          <p:spPr>
            <a:xfrm>
              <a:off x="2216745" y="2926409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05" name="Picture 204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45CB0AFD-20B8-1C44-AA02-70445FB54E4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955342" y="3037620"/>
              <a:ext cx="347811" cy="656928"/>
            </a:xfrm>
            <a:prstGeom prst="rect">
              <a:avLst/>
            </a:prstGeom>
          </p:spPr>
        </p:pic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95E8B54-121C-8149-86C0-E5DFC27DE8B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Mobility in 4G networks: major mobility tasks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A673516-BC03-C34C-B61C-E8F0BCD70F3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68</a:t>
            </a:fld>
            <a:endParaRPr lang="en-US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5C5C79B2-0A91-0F40-A203-604979AB9D93}"/>
              </a:ext>
            </a:extLst>
          </p:cNvPr>
          <p:cNvSpPr txBox="1"/>
          <p:nvPr/>
        </p:nvSpPr>
        <p:spPr>
          <a:xfrm>
            <a:off x="5358074" y="3803946"/>
            <a:ext cx="153284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Visited network</a:t>
            </a:r>
          </a:p>
        </p:txBody>
      </p:sp>
      <p:sp>
        <p:nvSpPr>
          <p:cNvPr id="95" name="Freeform 94">
            <a:extLst>
              <a:ext uri="{FF2B5EF4-FFF2-40B4-BE49-F238E27FC236}">
                <a16:creationId xmlns:a16="http://schemas.microsoft.com/office/drawing/2014/main" id="{FD5DF6EA-133B-F34D-868C-BDF626D2AE6B}"/>
              </a:ext>
            </a:extLst>
          </p:cNvPr>
          <p:cNvSpPr/>
          <p:nvPr/>
        </p:nvSpPr>
        <p:spPr>
          <a:xfrm>
            <a:off x="939101" y="1865870"/>
            <a:ext cx="1989437" cy="1445742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  <a:gd name="connsiteX0" fmla="*/ 910971 w 2491918"/>
              <a:gd name="connsiteY0" fmla="*/ 57599 h 2518288"/>
              <a:gd name="connsiteX1" fmla="*/ 459082 w 2491918"/>
              <a:gd name="connsiteY1" fmla="*/ 200298 h 2518288"/>
              <a:gd name="connsiteX2" fmla="*/ 154652 w 2491918"/>
              <a:gd name="connsiteY2" fmla="*/ 647420 h 2518288"/>
              <a:gd name="connsiteX3" fmla="*/ 7194 w 2491918"/>
              <a:gd name="connsiteY3" fmla="*/ 1151621 h 2518288"/>
              <a:gd name="connsiteX4" fmla="*/ 50004 w 2491918"/>
              <a:gd name="connsiteY4" fmla="*/ 1679605 h 2518288"/>
              <a:gd name="connsiteX5" fmla="*/ 283084 w 2491918"/>
              <a:gd name="connsiteY5" fmla="*/ 2236129 h 2518288"/>
              <a:gd name="connsiteX6" fmla="*/ 929997 w 2491918"/>
              <a:gd name="connsiteY6" fmla="*/ 2502500 h 2518288"/>
              <a:gd name="connsiteX7" fmla="*/ 1434210 w 2491918"/>
              <a:gd name="connsiteY7" fmla="*/ 2483473 h 2518288"/>
              <a:gd name="connsiteX8" fmla="*/ 1919395 w 2491918"/>
              <a:gd name="connsiteY8" fmla="*/ 2450177 h 2518288"/>
              <a:gd name="connsiteX9" fmla="*/ 2380797 w 2491918"/>
              <a:gd name="connsiteY9" fmla="*/ 1831817 h 2518288"/>
              <a:gd name="connsiteX10" fmla="*/ 2471174 w 2491918"/>
              <a:gd name="connsiteY10" fmla="*/ 1246753 h 2518288"/>
              <a:gd name="connsiteX11" fmla="*/ 2452444 w 2491918"/>
              <a:gd name="connsiteY11" fmla="*/ 688289 h 2518288"/>
              <a:gd name="connsiteX12" fmla="*/ 2066853 w 2491918"/>
              <a:gd name="connsiteY12" fmla="*/ 371536 h 2518288"/>
              <a:gd name="connsiteX13" fmla="*/ 1838531 w 2491918"/>
              <a:gd name="connsiteY13" fmla="*/ 86139 h 2518288"/>
              <a:gd name="connsiteX14" fmla="*/ 1258211 w 2491918"/>
              <a:gd name="connsiteY14" fmla="*/ 520 h 2518288"/>
              <a:gd name="connsiteX15" fmla="*/ 910971 w 2491918"/>
              <a:gd name="connsiteY15" fmla="*/ 57599 h 2518288"/>
              <a:gd name="connsiteX0" fmla="*/ 910971 w 2518269"/>
              <a:gd name="connsiteY0" fmla="*/ 57599 h 2518288"/>
              <a:gd name="connsiteX1" fmla="*/ 459082 w 2518269"/>
              <a:gd name="connsiteY1" fmla="*/ 200298 h 2518288"/>
              <a:gd name="connsiteX2" fmla="*/ 154652 w 2518269"/>
              <a:gd name="connsiteY2" fmla="*/ 647420 h 2518288"/>
              <a:gd name="connsiteX3" fmla="*/ 7194 w 2518269"/>
              <a:gd name="connsiteY3" fmla="*/ 1151621 h 2518288"/>
              <a:gd name="connsiteX4" fmla="*/ 50004 w 2518269"/>
              <a:gd name="connsiteY4" fmla="*/ 1679605 h 2518288"/>
              <a:gd name="connsiteX5" fmla="*/ 283084 w 2518269"/>
              <a:gd name="connsiteY5" fmla="*/ 2236129 h 2518288"/>
              <a:gd name="connsiteX6" fmla="*/ 929997 w 2518269"/>
              <a:gd name="connsiteY6" fmla="*/ 2502500 h 2518288"/>
              <a:gd name="connsiteX7" fmla="*/ 1434210 w 2518269"/>
              <a:gd name="connsiteY7" fmla="*/ 2483473 h 2518288"/>
              <a:gd name="connsiteX8" fmla="*/ 1919395 w 2518269"/>
              <a:gd name="connsiteY8" fmla="*/ 2450177 h 2518288"/>
              <a:gd name="connsiteX9" fmla="*/ 2380797 w 2518269"/>
              <a:gd name="connsiteY9" fmla="*/ 1831817 h 2518288"/>
              <a:gd name="connsiteX10" fmla="*/ 2471174 w 2518269"/>
              <a:gd name="connsiteY10" fmla="*/ 1246753 h 2518288"/>
              <a:gd name="connsiteX11" fmla="*/ 2452444 w 2518269"/>
              <a:gd name="connsiteY11" fmla="*/ 688289 h 2518288"/>
              <a:gd name="connsiteX12" fmla="*/ 2066853 w 2518269"/>
              <a:gd name="connsiteY12" fmla="*/ 371536 h 2518288"/>
              <a:gd name="connsiteX13" fmla="*/ 1838531 w 2518269"/>
              <a:gd name="connsiteY13" fmla="*/ 86139 h 2518288"/>
              <a:gd name="connsiteX14" fmla="*/ 1258211 w 2518269"/>
              <a:gd name="connsiteY14" fmla="*/ 520 h 2518288"/>
              <a:gd name="connsiteX15" fmla="*/ 910971 w 2518269"/>
              <a:gd name="connsiteY15" fmla="*/ 57599 h 2518288"/>
              <a:gd name="connsiteX0" fmla="*/ 910971 w 2536501"/>
              <a:gd name="connsiteY0" fmla="*/ 57599 h 2518288"/>
              <a:gd name="connsiteX1" fmla="*/ 459082 w 2536501"/>
              <a:gd name="connsiteY1" fmla="*/ 200298 h 2518288"/>
              <a:gd name="connsiteX2" fmla="*/ 154652 w 2536501"/>
              <a:gd name="connsiteY2" fmla="*/ 647420 h 2518288"/>
              <a:gd name="connsiteX3" fmla="*/ 7194 w 2536501"/>
              <a:gd name="connsiteY3" fmla="*/ 1151621 h 2518288"/>
              <a:gd name="connsiteX4" fmla="*/ 50004 w 2536501"/>
              <a:gd name="connsiteY4" fmla="*/ 1679605 h 2518288"/>
              <a:gd name="connsiteX5" fmla="*/ 283084 w 2536501"/>
              <a:gd name="connsiteY5" fmla="*/ 2236129 h 2518288"/>
              <a:gd name="connsiteX6" fmla="*/ 929997 w 2536501"/>
              <a:gd name="connsiteY6" fmla="*/ 2502500 h 2518288"/>
              <a:gd name="connsiteX7" fmla="*/ 1434210 w 2536501"/>
              <a:gd name="connsiteY7" fmla="*/ 2483473 h 2518288"/>
              <a:gd name="connsiteX8" fmla="*/ 1919395 w 2536501"/>
              <a:gd name="connsiteY8" fmla="*/ 2450177 h 2518288"/>
              <a:gd name="connsiteX9" fmla="*/ 2380797 w 2536501"/>
              <a:gd name="connsiteY9" fmla="*/ 1831817 h 2518288"/>
              <a:gd name="connsiteX10" fmla="*/ 2532819 w 2536501"/>
              <a:gd name="connsiteY10" fmla="*/ 1394709 h 2518288"/>
              <a:gd name="connsiteX11" fmla="*/ 2452444 w 2536501"/>
              <a:gd name="connsiteY11" fmla="*/ 688289 h 2518288"/>
              <a:gd name="connsiteX12" fmla="*/ 2066853 w 2536501"/>
              <a:gd name="connsiteY12" fmla="*/ 371536 h 2518288"/>
              <a:gd name="connsiteX13" fmla="*/ 1838531 w 2536501"/>
              <a:gd name="connsiteY13" fmla="*/ 86139 h 2518288"/>
              <a:gd name="connsiteX14" fmla="*/ 1258211 w 2536501"/>
              <a:gd name="connsiteY14" fmla="*/ 520 h 2518288"/>
              <a:gd name="connsiteX15" fmla="*/ 910971 w 2536501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36501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78560" y="2007728"/>
                  <a:pt x="2380797" y="1831817"/>
                </a:cubicBezTo>
                <a:cubicBezTo>
                  <a:pt x="2483034" y="1655906"/>
                  <a:pt x="2520878" y="1585297"/>
                  <a:pt x="2532819" y="1394709"/>
                </a:cubicBezTo>
                <a:cubicBezTo>
                  <a:pt x="2544760" y="1204121"/>
                  <a:pt x="2530105" y="858818"/>
                  <a:pt x="2452444" y="688289"/>
                </a:cubicBezTo>
                <a:cubicBezTo>
                  <a:pt x="2374783" y="517760"/>
                  <a:pt x="2169172" y="471894"/>
                  <a:pt x="2066853" y="371536"/>
                </a:cubicBezTo>
                <a:cubicBezTo>
                  <a:pt x="1964534" y="271178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6" name="Freeform 95">
            <a:extLst>
              <a:ext uri="{FF2B5EF4-FFF2-40B4-BE49-F238E27FC236}">
                <a16:creationId xmlns:a16="http://schemas.microsoft.com/office/drawing/2014/main" id="{12FE0573-EEFD-9A4B-A826-5DA74F6EBF53}"/>
              </a:ext>
            </a:extLst>
          </p:cNvPr>
          <p:cNvSpPr/>
          <p:nvPr/>
        </p:nvSpPr>
        <p:spPr>
          <a:xfrm flipV="1">
            <a:off x="2211838" y="4424820"/>
            <a:ext cx="2158078" cy="744479"/>
          </a:xfrm>
          <a:custGeom>
            <a:avLst/>
            <a:gdLst>
              <a:gd name="connsiteX0" fmla="*/ 793763 w 1763990"/>
              <a:gd name="connsiteY0" fmla="*/ 21490 h 1007767"/>
              <a:gd name="connsiteX1" fmla="*/ 343771 w 1763990"/>
              <a:gd name="connsiteY1" fmla="*/ 101492 h 1007767"/>
              <a:gd name="connsiteX2" fmla="*/ 133775 w 1763990"/>
              <a:gd name="connsiteY2" fmla="*/ 356499 h 1007767"/>
              <a:gd name="connsiteX3" fmla="*/ 3777 w 1763990"/>
              <a:gd name="connsiteY3" fmla="*/ 616506 h 1007767"/>
              <a:gd name="connsiteX4" fmla="*/ 278772 w 1763990"/>
              <a:gd name="connsiteY4" fmla="*/ 951515 h 1007767"/>
              <a:gd name="connsiteX5" fmla="*/ 868762 w 1763990"/>
              <a:gd name="connsiteY5" fmla="*/ 1006517 h 1007767"/>
              <a:gd name="connsiteX6" fmla="*/ 1228755 w 1763990"/>
              <a:gd name="connsiteY6" fmla="*/ 941515 h 1007767"/>
              <a:gd name="connsiteX7" fmla="*/ 1688747 w 1763990"/>
              <a:gd name="connsiteY7" fmla="*/ 916514 h 1007767"/>
              <a:gd name="connsiteX8" fmla="*/ 1743746 w 1763990"/>
              <a:gd name="connsiteY8" fmla="*/ 556504 h 1007767"/>
              <a:gd name="connsiteX9" fmla="*/ 1483750 w 1763990"/>
              <a:gd name="connsiteY9" fmla="*/ 156493 h 1007767"/>
              <a:gd name="connsiteX10" fmla="*/ 1013759 w 1763990"/>
              <a:gd name="connsiteY10" fmla="*/ 11489 h 1007767"/>
              <a:gd name="connsiteX11" fmla="*/ 793763 w 1763990"/>
              <a:gd name="connsiteY11" fmla="*/ 21490 h 1007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63990" h="1007767">
                <a:moveTo>
                  <a:pt x="793763" y="21490"/>
                </a:moveTo>
                <a:cubicBezTo>
                  <a:pt x="682098" y="36490"/>
                  <a:pt x="453769" y="45657"/>
                  <a:pt x="343771" y="101492"/>
                </a:cubicBezTo>
                <a:cubicBezTo>
                  <a:pt x="233773" y="157327"/>
                  <a:pt x="190441" y="270663"/>
                  <a:pt x="133775" y="356499"/>
                </a:cubicBezTo>
                <a:cubicBezTo>
                  <a:pt x="77109" y="442335"/>
                  <a:pt x="-20389" y="517337"/>
                  <a:pt x="3777" y="616506"/>
                </a:cubicBezTo>
                <a:cubicBezTo>
                  <a:pt x="27943" y="715675"/>
                  <a:pt x="134608" y="886513"/>
                  <a:pt x="278772" y="951515"/>
                </a:cubicBezTo>
                <a:cubicBezTo>
                  <a:pt x="422936" y="1016517"/>
                  <a:pt x="710432" y="1008184"/>
                  <a:pt x="868762" y="1006517"/>
                </a:cubicBezTo>
                <a:cubicBezTo>
                  <a:pt x="1027092" y="1004850"/>
                  <a:pt x="1092091" y="956516"/>
                  <a:pt x="1228755" y="941515"/>
                </a:cubicBezTo>
                <a:cubicBezTo>
                  <a:pt x="1365419" y="926515"/>
                  <a:pt x="1602915" y="980683"/>
                  <a:pt x="1688747" y="916514"/>
                </a:cubicBezTo>
                <a:cubicBezTo>
                  <a:pt x="1774579" y="852346"/>
                  <a:pt x="1777912" y="683174"/>
                  <a:pt x="1743746" y="556504"/>
                </a:cubicBezTo>
                <a:cubicBezTo>
                  <a:pt x="1709580" y="429834"/>
                  <a:pt x="1605415" y="247329"/>
                  <a:pt x="1483750" y="156493"/>
                </a:cubicBezTo>
                <a:cubicBezTo>
                  <a:pt x="1362086" y="65657"/>
                  <a:pt x="1130423" y="35656"/>
                  <a:pt x="1013759" y="11489"/>
                </a:cubicBezTo>
                <a:cubicBezTo>
                  <a:pt x="897095" y="-12678"/>
                  <a:pt x="905428" y="6490"/>
                  <a:pt x="793763" y="21490"/>
                </a:cubicBezTo>
                <a:close/>
              </a:path>
            </a:pathLst>
          </a:custGeom>
          <a:solidFill>
            <a:srgbClr val="9AE0FF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FA4712E7-358C-0A4E-9143-2B5320217410}"/>
              </a:ext>
            </a:extLst>
          </p:cNvPr>
          <p:cNvSpPr txBox="1"/>
          <p:nvPr/>
        </p:nvSpPr>
        <p:spPr>
          <a:xfrm>
            <a:off x="2018627" y="2991399"/>
            <a:ext cx="700711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P-GW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780CD554-4BB3-EA4F-AEA2-2218F551C454}"/>
              </a:ext>
            </a:extLst>
          </p:cNvPr>
          <p:cNvSpPr txBox="1"/>
          <p:nvPr/>
        </p:nvSpPr>
        <p:spPr>
          <a:xfrm>
            <a:off x="3292487" y="4553881"/>
            <a:ext cx="1007652" cy="4412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Streaming server</a:t>
            </a:r>
          </a:p>
        </p:txBody>
      </p: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AFBA1EF6-A95A-5844-A525-7458D92B8F32}"/>
              </a:ext>
            </a:extLst>
          </p:cNvPr>
          <p:cNvGrpSpPr/>
          <p:nvPr/>
        </p:nvGrpSpPr>
        <p:grpSpPr>
          <a:xfrm>
            <a:off x="2674706" y="3116401"/>
            <a:ext cx="1438063" cy="1007767"/>
            <a:chOff x="2611175" y="5012905"/>
            <a:chExt cx="1763990" cy="1007767"/>
          </a:xfrm>
        </p:grpSpPr>
        <p:sp>
          <p:nvSpPr>
            <p:cNvPr id="102" name="Rectangle 101">
              <a:extLst>
                <a:ext uri="{FF2B5EF4-FFF2-40B4-BE49-F238E27FC236}">
                  <a16:creationId xmlns:a16="http://schemas.microsoft.com/office/drawing/2014/main" id="{70B55E2E-5C46-224A-BFA5-735021741389}"/>
                </a:ext>
              </a:extLst>
            </p:cNvPr>
            <p:cNvSpPr/>
            <p:nvPr/>
          </p:nvSpPr>
          <p:spPr>
            <a:xfrm>
              <a:off x="3161857" y="5183726"/>
              <a:ext cx="733868" cy="333063"/>
            </a:xfrm>
            <a:prstGeom prst="rect">
              <a:avLst/>
            </a:prstGeom>
            <a:solidFill>
              <a:srgbClr val="E0EAF1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103" name="Straight Connector 102">
              <a:extLst>
                <a:ext uri="{FF2B5EF4-FFF2-40B4-BE49-F238E27FC236}">
                  <a16:creationId xmlns:a16="http://schemas.microsoft.com/office/drawing/2014/main" id="{CFC5A2FB-D1DA-D348-8081-542EACD43DA1}"/>
                </a:ext>
              </a:extLst>
            </p:cNvPr>
            <p:cNvCxnSpPr/>
            <p:nvPr/>
          </p:nvCxnSpPr>
          <p:spPr>
            <a:xfrm>
              <a:off x="3462434" y="5820469"/>
              <a:ext cx="0" cy="189913"/>
            </a:xfrm>
            <a:prstGeom prst="line">
              <a:avLst/>
            </a:prstGeom>
            <a:noFill/>
            <a:ln w="1587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B30E5D85-ADAC-D341-BD2E-AB9A164C06C9}"/>
                </a:ext>
              </a:extLst>
            </p:cNvPr>
            <p:cNvSpPr/>
            <p:nvPr/>
          </p:nvSpPr>
          <p:spPr>
            <a:xfrm>
              <a:off x="2611175" y="5012905"/>
              <a:ext cx="1763990" cy="1007767"/>
            </a:xfrm>
            <a:custGeom>
              <a:avLst/>
              <a:gdLst>
                <a:gd name="connsiteX0" fmla="*/ 793763 w 1763990"/>
                <a:gd name="connsiteY0" fmla="*/ 21490 h 1007767"/>
                <a:gd name="connsiteX1" fmla="*/ 343771 w 1763990"/>
                <a:gd name="connsiteY1" fmla="*/ 101492 h 1007767"/>
                <a:gd name="connsiteX2" fmla="*/ 133775 w 1763990"/>
                <a:gd name="connsiteY2" fmla="*/ 356499 h 1007767"/>
                <a:gd name="connsiteX3" fmla="*/ 3777 w 1763990"/>
                <a:gd name="connsiteY3" fmla="*/ 616506 h 1007767"/>
                <a:gd name="connsiteX4" fmla="*/ 278772 w 1763990"/>
                <a:gd name="connsiteY4" fmla="*/ 951515 h 1007767"/>
                <a:gd name="connsiteX5" fmla="*/ 868762 w 1763990"/>
                <a:gd name="connsiteY5" fmla="*/ 1006517 h 1007767"/>
                <a:gd name="connsiteX6" fmla="*/ 1228755 w 1763990"/>
                <a:gd name="connsiteY6" fmla="*/ 941515 h 1007767"/>
                <a:gd name="connsiteX7" fmla="*/ 1688747 w 1763990"/>
                <a:gd name="connsiteY7" fmla="*/ 916514 h 1007767"/>
                <a:gd name="connsiteX8" fmla="*/ 1743746 w 1763990"/>
                <a:gd name="connsiteY8" fmla="*/ 556504 h 1007767"/>
                <a:gd name="connsiteX9" fmla="*/ 1483750 w 1763990"/>
                <a:gd name="connsiteY9" fmla="*/ 156493 h 1007767"/>
                <a:gd name="connsiteX10" fmla="*/ 1013759 w 1763990"/>
                <a:gd name="connsiteY10" fmla="*/ 11489 h 1007767"/>
                <a:gd name="connsiteX11" fmla="*/ 793763 w 1763990"/>
                <a:gd name="connsiteY11" fmla="*/ 21490 h 1007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3990" h="1007767">
                  <a:moveTo>
                    <a:pt x="793763" y="21490"/>
                  </a:moveTo>
                  <a:cubicBezTo>
                    <a:pt x="682098" y="36490"/>
                    <a:pt x="453769" y="45657"/>
                    <a:pt x="343771" y="101492"/>
                  </a:cubicBezTo>
                  <a:cubicBezTo>
                    <a:pt x="233773" y="157327"/>
                    <a:pt x="190441" y="270663"/>
                    <a:pt x="133775" y="356499"/>
                  </a:cubicBezTo>
                  <a:cubicBezTo>
                    <a:pt x="77109" y="442335"/>
                    <a:pt x="-20389" y="517337"/>
                    <a:pt x="3777" y="616506"/>
                  </a:cubicBezTo>
                  <a:cubicBezTo>
                    <a:pt x="27943" y="715675"/>
                    <a:pt x="134608" y="886513"/>
                    <a:pt x="278772" y="951515"/>
                  </a:cubicBezTo>
                  <a:cubicBezTo>
                    <a:pt x="422936" y="1016517"/>
                    <a:pt x="710432" y="1008184"/>
                    <a:pt x="868762" y="1006517"/>
                  </a:cubicBezTo>
                  <a:cubicBezTo>
                    <a:pt x="1027092" y="1004850"/>
                    <a:pt x="1092091" y="956516"/>
                    <a:pt x="1228755" y="941515"/>
                  </a:cubicBezTo>
                  <a:cubicBezTo>
                    <a:pt x="1365419" y="926515"/>
                    <a:pt x="1602915" y="980683"/>
                    <a:pt x="1688747" y="916514"/>
                  </a:cubicBezTo>
                  <a:cubicBezTo>
                    <a:pt x="1774579" y="852346"/>
                    <a:pt x="1777912" y="683174"/>
                    <a:pt x="1743746" y="556504"/>
                  </a:cubicBezTo>
                  <a:cubicBezTo>
                    <a:pt x="1709580" y="429834"/>
                    <a:pt x="1605415" y="247329"/>
                    <a:pt x="1483750" y="156493"/>
                  </a:cubicBezTo>
                  <a:cubicBezTo>
                    <a:pt x="1362086" y="65657"/>
                    <a:pt x="1130423" y="35656"/>
                    <a:pt x="1013759" y="11489"/>
                  </a:cubicBezTo>
                  <a:cubicBezTo>
                    <a:pt x="897095" y="-12678"/>
                    <a:pt x="905428" y="6490"/>
                    <a:pt x="793763" y="21490"/>
                  </a:cubicBezTo>
                  <a:close/>
                </a:path>
              </a:pathLst>
            </a:custGeom>
            <a:solidFill>
              <a:srgbClr val="9AE0FF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05" name="TextBox 104">
            <a:extLst>
              <a:ext uri="{FF2B5EF4-FFF2-40B4-BE49-F238E27FC236}">
                <a16:creationId xmlns:a16="http://schemas.microsoft.com/office/drawing/2014/main" id="{46FE1F92-1146-8F46-80A2-6CBFB0613F01}"/>
              </a:ext>
            </a:extLst>
          </p:cNvPr>
          <p:cNvSpPr txBox="1"/>
          <p:nvPr/>
        </p:nvSpPr>
        <p:spPr>
          <a:xfrm>
            <a:off x="1033966" y="2725714"/>
            <a:ext cx="967817" cy="4912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Home </a:t>
            </a:r>
          </a:p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network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6839DC1E-155A-094E-837E-0380C112217C}"/>
              </a:ext>
            </a:extLst>
          </p:cNvPr>
          <p:cNvSpPr txBox="1"/>
          <p:nvPr/>
        </p:nvSpPr>
        <p:spPr>
          <a:xfrm>
            <a:off x="2697672" y="3472900"/>
            <a:ext cx="153284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Internet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B5AF5F4-3C14-F447-9723-AD38C749CFD4}"/>
              </a:ext>
            </a:extLst>
          </p:cNvPr>
          <p:cNvSpPr txBox="1"/>
          <p:nvPr/>
        </p:nvSpPr>
        <p:spPr>
          <a:xfrm>
            <a:off x="5639107" y="2699488"/>
            <a:ext cx="8806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base station</a:t>
            </a: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7FA91B15-A32B-CA49-A7DC-479BC36E9A7A}"/>
              </a:ext>
            </a:extLst>
          </p:cNvPr>
          <p:cNvSpPr txBox="1"/>
          <p:nvPr/>
        </p:nvSpPr>
        <p:spPr>
          <a:xfrm>
            <a:off x="4989064" y="2321138"/>
            <a:ext cx="934545" cy="2333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MME</a:t>
            </a:r>
          </a:p>
        </p:txBody>
      </p:sp>
      <p:grpSp>
        <p:nvGrpSpPr>
          <p:cNvPr id="156" name="Group 155">
            <a:extLst>
              <a:ext uri="{FF2B5EF4-FFF2-40B4-BE49-F238E27FC236}">
                <a16:creationId xmlns:a16="http://schemas.microsoft.com/office/drawing/2014/main" id="{0539C14D-9686-C041-A0C9-2320F732F8AD}"/>
              </a:ext>
            </a:extLst>
          </p:cNvPr>
          <p:cNvGrpSpPr/>
          <p:nvPr/>
        </p:nvGrpSpPr>
        <p:grpSpPr>
          <a:xfrm>
            <a:off x="6184507" y="2122386"/>
            <a:ext cx="668534" cy="338554"/>
            <a:chOff x="5504898" y="2800672"/>
            <a:chExt cx="668534" cy="338554"/>
          </a:xfrm>
        </p:grpSpPr>
        <p:cxnSp>
          <p:nvCxnSpPr>
            <p:cNvPr id="157" name="Straight Connector 156">
              <a:extLst>
                <a:ext uri="{FF2B5EF4-FFF2-40B4-BE49-F238E27FC236}">
                  <a16:creationId xmlns:a16="http://schemas.microsoft.com/office/drawing/2014/main" id="{E92567FA-9547-D94C-95A5-01B1DDC0051C}"/>
                </a:ext>
              </a:extLst>
            </p:cNvPr>
            <p:cNvCxnSpPr/>
            <p:nvPr/>
          </p:nvCxnSpPr>
          <p:spPr>
            <a:xfrm flipV="1">
              <a:off x="5504898" y="2991028"/>
              <a:ext cx="668534" cy="1"/>
            </a:xfrm>
            <a:prstGeom prst="line">
              <a:avLst/>
            </a:prstGeom>
            <a:noFill/>
            <a:ln w="25400" cap="flat" cmpd="sng" algn="ctr">
              <a:solidFill>
                <a:srgbClr val="C00000"/>
              </a:solidFill>
              <a:prstDash val="solid"/>
              <a:headEnd type="triangle"/>
              <a:tailEnd type="triangle"/>
            </a:ln>
            <a:effectLst/>
          </p:spPr>
        </p:cxnSp>
        <p:grpSp>
          <p:nvGrpSpPr>
            <p:cNvPr id="158" name="Group 157">
              <a:extLst>
                <a:ext uri="{FF2B5EF4-FFF2-40B4-BE49-F238E27FC236}">
                  <a16:creationId xmlns:a16="http://schemas.microsoft.com/office/drawing/2014/main" id="{64D464D0-572B-864F-B3E0-19E407779BA5}"/>
                </a:ext>
              </a:extLst>
            </p:cNvPr>
            <p:cNvGrpSpPr/>
            <p:nvPr/>
          </p:nvGrpSpPr>
          <p:grpSpPr>
            <a:xfrm>
              <a:off x="5692943" y="2800672"/>
              <a:ext cx="291138" cy="338554"/>
              <a:chOff x="2641317" y="2175013"/>
              <a:chExt cx="291138" cy="338554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4B9FACCA-5DDA-E04F-B5CA-B1F953091C96}"/>
                  </a:ext>
                </a:extLst>
              </p:cNvPr>
              <p:cNvSpPr/>
              <p:nvPr/>
            </p:nvSpPr>
            <p:spPr>
              <a:xfrm>
                <a:off x="2641317" y="2224712"/>
                <a:ext cx="291138" cy="258162"/>
              </a:xfrm>
              <a:prstGeom prst="ellips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rgbClr val="C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0" name="TextBox 159">
                <a:extLst>
                  <a:ext uri="{FF2B5EF4-FFF2-40B4-BE49-F238E27FC236}">
                    <a16:creationId xmlns:a16="http://schemas.microsoft.com/office/drawing/2014/main" id="{4AF1C38A-BB21-FA43-BDB0-54391CE70144}"/>
                  </a:ext>
                </a:extLst>
              </p:cNvPr>
              <p:cNvSpPr txBox="1"/>
              <p:nvPr/>
            </p:nvSpPr>
            <p:spPr>
              <a:xfrm>
                <a:off x="2642700" y="2175013"/>
                <a:ext cx="239858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</a:rPr>
                  <a:t>1</a:t>
                </a:r>
              </a:p>
            </p:txBody>
          </p:sp>
        </p:grpSp>
      </p:grpSp>
      <p:grpSp>
        <p:nvGrpSpPr>
          <p:cNvPr id="359" name="Group 358">
            <a:extLst>
              <a:ext uri="{FF2B5EF4-FFF2-40B4-BE49-F238E27FC236}">
                <a16:creationId xmlns:a16="http://schemas.microsoft.com/office/drawing/2014/main" id="{7B7D0575-A913-2A4E-B25A-F137F6B2E516}"/>
              </a:ext>
            </a:extLst>
          </p:cNvPr>
          <p:cNvGrpSpPr/>
          <p:nvPr/>
        </p:nvGrpSpPr>
        <p:grpSpPr>
          <a:xfrm>
            <a:off x="2282654" y="2136912"/>
            <a:ext cx="4622054" cy="362086"/>
            <a:chOff x="2282654" y="2136912"/>
            <a:chExt cx="4622054" cy="362086"/>
          </a:xfrm>
        </p:grpSpPr>
        <p:sp>
          <p:nvSpPr>
            <p:cNvPr id="161" name="Freeform 160">
              <a:extLst>
                <a:ext uri="{FF2B5EF4-FFF2-40B4-BE49-F238E27FC236}">
                  <a16:creationId xmlns:a16="http://schemas.microsoft.com/office/drawing/2014/main" id="{9C60FBF6-8286-0444-A85B-332C8DAE308D}"/>
                </a:ext>
              </a:extLst>
            </p:cNvPr>
            <p:cNvSpPr/>
            <p:nvPr/>
          </p:nvSpPr>
          <p:spPr>
            <a:xfrm>
              <a:off x="2282654" y="2327165"/>
              <a:ext cx="4622054" cy="171833"/>
            </a:xfrm>
            <a:custGeom>
              <a:avLst/>
              <a:gdLst>
                <a:gd name="connsiteX0" fmla="*/ 0 w 2931692"/>
                <a:gd name="connsiteY0" fmla="*/ 14640 h 197639"/>
                <a:gd name="connsiteX1" fmla="*/ 2723069 w 2931692"/>
                <a:gd name="connsiteY1" fmla="*/ 0 h 197639"/>
                <a:gd name="connsiteX2" fmla="*/ 2931692 w 2931692"/>
                <a:gd name="connsiteY2" fmla="*/ 197639 h 197639"/>
                <a:gd name="connsiteX0" fmla="*/ 0 w 2931692"/>
                <a:gd name="connsiteY0" fmla="*/ 14640 h 197639"/>
                <a:gd name="connsiteX1" fmla="*/ 2723069 w 2931692"/>
                <a:gd name="connsiteY1" fmla="*/ 0 h 197639"/>
                <a:gd name="connsiteX2" fmla="*/ 2838833 w 2931692"/>
                <a:gd name="connsiteY2" fmla="*/ 101520 h 197639"/>
                <a:gd name="connsiteX3" fmla="*/ 2931692 w 2931692"/>
                <a:gd name="connsiteY3" fmla="*/ 197639 h 197639"/>
                <a:gd name="connsiteX0" fmla="*/ 0 w 3671766"/>
                <a:gd name="connsiteY0" fmla="*/ 14640 h 171271"/>
                <a:gd name="connsiteX1" fmla="*/ 2723069 w 3671766"/>
                <a:gd name="connsiteY1" fmla="*/ 0 h 171271"/>
                <a:gd name="connsiteX2" fmla="*/ 2838833 w 3671766"/>
                <a:gd name="connsiteY2" fmla="*/ 101520 h 171271"/>
                <a:gd name="connsiteX3" fmla="*/ 3671766 w 3671766"/>
                <a:gd name="connsiteY3" fmla="*/ 171271 h 171271"/>
                <a:gd name="connsiteX0" fmla="*/ 0 w 3671766"/>
                <a:gd name="connsiteY0" fmla="*/ 14640 h 171833"/>
                <a:gd name="connsiteX1" fmla="*/ 2723069 w 3671766"/>
                <a:gd name="connsiteY1" fmla="*/ 0 h 171833"/>
                <a:gd name="connsiteX2" fmla="*/ 2838833 w 3671766"/>
                <a:gd name="connsiteY2" fmla="*/ 101520 h 171833"/>
                <a:gd name="connsiteX3" fmla="*/ 2887706 w 3671766"/>
                <a:gd name="connsiteY3" fmla="*/ 171833 h 171833"/>
                <a:gd name="connsiteX4" fmla="*/ 3671766 w 3671766"/>
                <a:gd name="connsiteY4" fmla="*/ 171271 h 171833"/>
                <a:gd name="connsiteX0" fmla="*/ 0 w 3671766"/>
                <a:gd name="connsiteY0" fmla="*/ 14640 h 171833"/>
                <a:gd name="connsiteX1" fmla="*/ 2723069 w 3671766"/>
                <a:gd name="connsiteY1" fmla="*/ 0 h 171833"/>
                <a:gd name="connsiteX2" fmla="*/ 2887706 w 3671766"/>
                <a:gd name="connsiteY2" fmla="*/ 171833 h 171833"/>
                <a:gd name="connsiteX3" fmla="*/ 3671766 w 3671766"/>
                <a:gd name="connsiteY3" fmla="*/ 171271 h 17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71766" h="171833">
                  <a:moveTo>
                    <a:pt x="0" y="14640"/>
                  </a:moveTo>
                  <a:lnTo>
                    <a:pt x="2723069" y="0"/>
                  </a:lnTo>
                  <a:lnTo>
                    <a:pt x="2887706" y="171833"/>
                  </a:lnTo>
                  <a:lnTo>
                    <a:pt x="3671766" y="171271"/>
                  </a:lnTo>
                </a:path>
              </a:pathLst>
            </a:custGeom>
            <a:noFill/>
            <a:ln w="25400" cap="flat" cmpd="sng" algn="ctr">
              <a:solidFill>
                <a:srgbClr val="C00000"/>
              </a:solidFill>
              <a:prstDash val="solid"/>
              <a:headEnd type="triangle"/>
              <a:tailEnd type="triangle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62" name="Group 161">
              <a:extLst>
                <a:ext uri="{FF2B5EF4-FFF2-40B4-BE49-F238E27FC236}">
                  <a16:creationId xmlns:a16="http://schemas.microsoft.com/office/drawing/2014/main" id="{0C387E03-7D4E-5441-8BDD-D745E34CDAAB}"/>
                </a:ext>
              </a:extLst>
            </p:cNvPr>
            <p:cNvGrpSpPr/>
            <p:nvPr/>
          </p:nvGrpSpPr>
          <p:grpSpPr>
            <a:xfrm>
              <a:off x="5408976" y="2136912"/>
              <a:ext cx="291138" cy="338554"/>
              <a:chOff x="2641317" y="2166921"/>
              <a:chExt cx="291138" cy="338554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F11433B9-53FE-9A4D-8F82-68A419EDB868}"/>
                  </a:ext>
                </a:extLst>
              </p:cNvPr>
              <p:cNvSpPr/>
              <p:nvPr/>
            </p:nvSpPr>
            <p:spPr>
              <a:xfrm>
                <a:off x="2641317" y="2208528"/>
                <a:ext cx="291138" cy="258162"/>
              </a:xfrm>
              <a:prstGeom prst="ellips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rgbClr val="C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4" name="TextBox 163">
                <a:extLst>
                  <a:ext uri="{FF2B5EF4-FFF2-40B4-BE49-F238E27FC236}">
                    <a16:creationId xmlns:a16="http://schemas.microsoft.com/office/drawing/2014/main" id="{8C234C8A-893F-6446-A241-AF454F150035}"/>
                  </a:ext>
                </a:extLst>
              </p:cNvPr>
              <p:cNvSpPr txBox="1"/>
              <p:nvPr/>
            </p:nvSpPr>
            <p:spPr>
              <a:xfrm>
                <a:off x="2642700" y="2166921"/>
                <a:ext cx="239858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</a:rPr>
                  <a:t>2</a:t>
                </a:r>
              </a:p>
            </p:txBody>
          </p:sp>
        </p:grpSp>
      </p:grpSp>
      <p:grpSp>
        <p:nvGrpSpPr>
          <p:cNvPr id="360" name="Group 359">
            <a:extLst>
              <a:ext uri="{FF2B5EF4-FFF2-40B4-BE49-F238E27FC236}">
                <a16:creationId xmlns:a16="http://schemas.microsoft.com/office/drawing/2014/main" id="{E86CAC50-CB08-9B42-992A-840E66D4F28B}"/>
              </a:ext>
            </a:extLst>
          </p:cNvPr>
          <p:cNvGrpSpPr/>
          <p:nvPr/>
        </p:nvGrpSpPr>
        <p:grpSpPr>
          <a:xfrm>
            <a:off x="2623090" y="2610520"/>
            <a:ext cx="2855609" cy="343828"/>
            <a:chOff x="2623090" y="2610520"/>
            <a:chExt cx="2855609" cy="343828"/>
          </a:xfrm>
        </p:grpSpPr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4666F570-ACDD-A344-86FF-757FE78A8C28}"/>
                </a:ext>
              </a:extLst>
            </p:cNvPr>
            <p:cNvSpPr/>
            <p:nvPr/>
          </p:nvSpPr>
          <p:spPr>
            <a:xfrm rot="10800000" flipH="1">
              <a:off x="2623090" y="2610520"/>
              <a:ext cx="2855609" cy="197639"/>
            </a:xfrm>
            <a:custGeom>
              <a:avLst/>
              <a:gdLst>
                <a:gd name="connsiteX0" fmla="*/ 0 w 2931692"/>
                <a:gd name="connsiteY0" fmla="*/ 14640 h 197639"/>
                <a:gd name="connsiteX1" fmla="*/ 2723069 w 2931692"/>
                <a:gd name="connsiteY1" fmla="*/ 0 h 197639"/>
                <a:gd name="connsiteX2" fmla="*/ 2931692 w 2931692"/>
                <a:gd name="connsiteY2" fmla="*/ 197639 h 19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31692" h="197639">
                  <a:moveTo>
                    <a:pt x="0" y="14640"/>
                  </a:moveTo>
                  <a:lnTo>
                    <a:pt x="2723069" y="0"/>
                  </a:lnTo>
                  <a:lnTo>
                    <a:pt x="2931692" y="197639"/>
                  </a:lnTo>
                </a:path>
              </a:pathLst>
            </a:custGeom>
            <a:noFill/>
            <a:ln w="25400" cap="flat" cmpd="sng" algn="ctr">
              <a:solidFill>
                <a:srgbClr val="C00000"/>
              </a:solidFill>
              <a:prstDash val="solid"/>
              <a:headEnd type="triangle"/>
              <a:tailEnd type="triangle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66" name="Group 165">
              <a:extLst>
                <a:ext uri="{FF2B5EF4-FFF2-40B4-BE49-F238E27FC236}">
                  <a16:creationId xmlns:a16="http://schemas.microsoft.com/office/drawing/2014/main" id="{0D4CE805-BBFB-BB4C-9AD8-17EFBB6ACDBC}"/>
                </a:ext>
              </a:extLst>
            </p:cNvPr>
            <p:cNvGrpSpPr/>
            <p:nvPr/>
          </p:nvGrpSpPr>
          <p:grpSpPr>
            <a:xfrm>
              <a:off x="3572298" y="2615794"/>
              <a:ext cx="291138" cy="338554"/>
              <a:chOff x="2637271" y="2166921"/>
              <a:chExt cx="291138" cy="338554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15435795-47D3-C64C-819F-C37B4FFB25A5}"/>
                  </a:ext>
                </a:extLst>
              </p:cNvPr>
              <p:cNvSpPr/>
              <p:nvPr/>
            </p:nvSpPr>
            <p:spPr>
              <a:xfrm>
                <a:off x="2637271" y="2212574"/>
                <a:ext cx="291138" cy="258162"/>
              </a:xfrm>
              <a:prstGeom prst="ellips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rgbClr val="C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8" name="TextBox 167">
                <a:extLst>
                  <a:ext uri="{FF2B5EF4-FFF2-40B4-BE49-F238E27FC236}">
                    <a16:creationId xmlns:a16="http://schemas.microsoft.com/office/drawing/2014/main" id="{56196B45-4A8D-DD44-A300-062B2BDEE6FD}"/>
                  </a:ext>
                </a:extLst>
              </p:cNvPr>
              <p:cNvSpPr txBox="1"/>
              <p:nvPr/>
            </p:nvSpPr>
            <p:spPr>
              <a:xfrm>
                <a:off x="2642700" y="2166921"/>
                <a:ext cx="239858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</a:rPr>
                  <a:t>3</a:t>
                </a:r>
              </a:p>
            </p:txBody>
          </p:sp>
        </p:grpSp>
      </p:grpSp>
      <p:grpSp>
        <p:nvGrpSpPr>
          <p:cNvPr id="361" name="Group 360">
            <a:extLst>
              <a:ext uri="{FF2B5EF4-FFF2-40B4-BE49-F238E27FC236}">
                <a16:creationId xmlns:a16="http://schemas.microsoft.com/office/drawing/2014/main" id="{9E5E935C-0FD7-E048-8977-9C640ED4F4DE}"/>
              </a:ext>
            </a:extLst>
          </p:cNvPr>
          <p:cNvGrpSpPr/>
          <p:nvPr/>
        </p:nvGrpSpPr>
        <p:grpSpPr>
          <a:xfrm>
            <a:off x="6439511" y="2702941"/>
            <a:ext cx="571920" cy="707046"/>
            <a:chOff x="6439511" y="2702941"/>
            <a:chExt cx="571920" cy="707046"/>
          </a:xfrm>
        </p:grpSpPr>
        <p:sp>
          <p:nvSpPr>
            <p:cNvPr id="169" name="Freeform 168">
              <a:extLst>
                <a:ext uri="{FF2B5EF4-FFF2-40B4-BE49-F238E27FC236}">
                  <a16:creationId xmlns:a16="http://schemas.microsoft.com/office/drawing/2014/main" id="{902675ED-5ABC-1044-9EE9-FD6DE86A851C}"/>
                </a:ext>
              </a:extLst>
            </p:cNvPr>
            <p:cNvSpPr/>
            <p:nvPr/>
          </p:nvSpPr>
          <p:spPr>
            <a:xfrm rot="16200000">
              <a:off x="6379747" y="2778302"/>
              <a:ext cx="707046" cy="556323"/>
            </a:xfrm>
            <a:custGeom>
              <a:avLst/>
              <a:gdLst>
                <a:gd name="connsiteX0" fmla="*/ 0 w 2931692"/>
                <a:gd name="connsiteY0" fmla="*/ 14640 h 197639"/>
                <a:gd name="connsiteX1" fmla="*/ 2723069 w 2931692"/>
                <a:gd name="connsiteY1" fmla="*/ 0 h 197639"/>
                <a:gd name="connsiteX2" fmla="*/ 2931692 w 2931692"/>
                <a:gd name="connsiteY2" fmla="*/ 197639 h 197639"/>
                <a:gd name="connsiteX0" fmla="*/ 0 w 2931692"/>
                <a:gd name="connsiteY0" fmla="*/ 14640 h 197639"/>
                <a:gd name="connsiteX1" fmla="*/ 1005476 w 2931692"/>
                <a:gd name="connsiteY1" fmla="*/ 11027 h 197639"/>
                <a:gd name="connsiteX2" fmla="*/ 2723069 w 2931692"/>
                <a:gd name="connsiteY2" fmla="*/ 0 h 197639"/>
                <a:gd name="connsiteX3" fmla="*/ 2931692 w 2931692"/>
                <a:gd name="connsiteY3" fmla="*/ 197639 h 197639"/>
                <a:gd name="connsiteX0" fmla="*/ 1030876 w 1926216"/>
                <a:gd name="connsiteY0" fmla="*/ 311103 h 311103"/>
                <a:gd name="connsiteX1" fmla="*/ 0 w 1926216"/>
                <a:gd name="connsiteY1" fmla="*/ 11027 h 311103"/>
                <a:gd name="connsiteX2" fmla="*/ 1717593 w 1926216"/>
                <a:gd name="connsiteY2" fmla="*/ 0 h 311103"/>
                <a:gd name="connsiteX3" fmla="*/ 1926216 w 1926216"/>
                <a:gd name="connsiteY3" fmla="*/ 197639 h 311103"/>
                <a:gd name="connsiteX0" fmla="*/ 1377055 w 2272395"/>
                <a:gd name="connsiteY0" fmla="*/ 311103 h 311103"/>
                <a:gd name="connsiteX1" fmla="*/ -1 w 2272395"/>
                <a:gd name="connsiteY1" fmla="*/ 14690 h 311103"/>
                <a:gd name="connsiteX2" fmla="*/ 2063772 w 2272395"/>
                <a:gd name="connsiteY2" fmla="*/ 0 h 311103"/>
                <a:gd name="connsiteX3" fmla="*/ 2272395 w 2272395"/>
                <a:gd name="connsiteY3" fmla="*/ 197639 h 311103"/>
                <a:gd name="connsiteX0" fmla="*/ 1377055 w 2272395"/>
                <a:gd name="connsiteY0" fmla="*/ 600246 h 600246"/>
                <a:gd name="connsiteX1" fmla="*/ -1 w 2272395"/>
                <a:gd name="connsiteY1" fmla="*/ 303833 h 600246"/>
                <a:gd name="connsiteX2" fmla="*/ 1849953 w 2272395"/>
                <a:gd name="connsiteY2" fmla="*/ 0 h 600246"/>
                <a:gd name="connsiteX3" fmla="*/ 2272395 w 2272395"/>
                <a:gd name="connsiteY3" fmla="*/ 486782 h 600246"/>
                <a:gd name="connsiteX0" fmla="*/ 1387237 w 2282577"/>
                <a:gd name="connsiteY0" fmla="*/ 600246 h 600246"/>
                <a:gd name="connsiteX1" fmla="*/ -1 w 2282577"/>
                <a:gd name="connsiteY1" fmla="*/ 237955 h 600246"/>
                <a:gd name="connsiteX2" fmla="*/ 1860135 w 2282577"/>
                <a:gd name="connsiteY2" fmla="*/ 0 h 600246"/>
                <a:gd name="connsiteX3" fmla="*/ 2282577 w 2282577"/>
                <a:gd name="connsiteY3" fmla="*/ 486782 h 600246"/>
                <a:gd name="connsiteX0" fmla="*/ 1387237 w 2282577"/>
                <a:gd name="connsiteY0" fmla="*/ 556323 h 556323"/>
                <a:gd name="connsiteX1" fmla="*/ -1 w 2282577"/>
                <a:gd name="connsiteY1" fmla="*/ 194032 h 556323"/>
                <a:gd name="connsiteX2" fmla="*/ 1941588 w 2282577"/>
                <a:gd name="connsiteY2" fmla="*/ 0 h 556323"/>
                <a:gd name="connsiteX3" fmla="*/ 2282577 w 2282577"/>
                <a:gd name="connsiteY3" fmla="*/ 442859 h 556323"/>
                <a:gd name="connsiteX0" fmla="*/ 1387237 w 1966943"/>
                <a:gd name="connsiteY0" fmla="*/ 556323 h 556323"/>
                <a:gd name="connsiteX1" fmla="*/ -1 w 1966943"/>
                <a:gd name="connsiteY1" fmla="*/ 194032 h 556323"/>
                <a:gd name="connsiteX2" fmla="*/ 1941588 w 1966943"/>
                <a:gd name="connsiteY2" fmla="*/ 0 h 556323"/>
                <a:gd name="connsiteX3" fmla="*/ 1966943 w 1966943"/>
                <a:gd name="connsiteY3" fmla="*/ 439199 h 556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6943" h="556323">
                  <a:moveTo>
                    <a:pt x="1387237" y="556323"/>
                  </a:moveTo>
                  <a:lnTo>
                    <a:pt x="-1" y="194032"/>
                  </a:lnTo>
                  <a:lnTo>
                    <a:pt x="1941588" y="0"/>
                  </a:lnTo>
                  <a:lnTo>
                    <a:pt x="1966943" y="439199"/>
                  </a:lnTo>
                </a:path>
              </a:pathLst>
            </a:custGeom>
            <a:noFill/>
            <a:ln w="25400" cap="flat" cmpd="sng" algn="ctr">
              <a:solidFill>
                <a:srgbClr val="C00000"/>
              </a:solidFill>
              <a:prstDash val="solid"/>
              <a:headEnd type="triangle"/>
              <a:tailEnd type="triangle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332" name="Group 331">
              <a:extLst>
                <a:ext uri="{FF2B5EF4-FFF2-40B4-BE49-F238E27FC236}">
                  <a16:creationId xmlns:a16="http://schemas.microsoft.com/office/drawing/2014/main" id="{8EA92217-9396-F84E-8639-926AB465EF43}"/>
                </a:ext>
              </a:extLst>
            </p:cNvPr>
            <p:cNvGrpSpPr/>
            <p:nvPr/>
          </p:nvGrpSpPr>
          <p:grpSpPr>
            <a:xfrm>
              <a:off x="6439511" y="2994586"/>
              <a:ext cx="291138" cy="338554"/>
              <a:chOff x="7860550" y="3254078"/>
              <a:chExt cx="291138" cy="338554"/>
            </a:xfrm>
          </p:grpSpPr>
          <p:sp>
            <p:nvSpPr>
              <p:cNvPr id="171" name="Oval 170">
                <a:extLst>
                  <a:ext uri="{FF2B5EF4-FFF2-40B4-BE49-F238E27FC236}">
                    <a16:creationId xmlns:a16="http://schemas.microsoft.com/office/drawing/2014/main" id="{9C48B737-3FF8-F446-8A4A-52F3958FB5F7}"/>
                  </a:ext>
                </a:extLst>
              </p:cNvPr>
              <p:cNvSpPr/>
              <p:nvPr/>
            </p:nvSpPr>
            <p:spPr>
              <a:xfrm>
                <a:off x="7860550" y="3299731"/>
                <a:ext cx="291138" cy="258162"/>
              </a:xfrm>
              <a:prstGeom prst="ellips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rgbClr val="C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2" name="TextBox 171">
                <a:extLst>
                  <a:ext uri="{FF2B5EF4-FFF2-40B4-BE49-F238E27FC236}">
                    <a16:creationId xmlns:a16="http://schemas.microsoft.com/office/drawing/2014/main" id="{6ECB3BE0-DF10-344B-8607-7D4960667C4A}"/>
                  </a:ext>
                </a:extLst>
              </p:cNvPr>
              <p:cNvSpPr txBox="1"/>
              <p:nvPr/>
            </p:nvSpPr>
            <p:spPr>
              <a:xfrm>
                <a:off x="7865979" y="3254078"/>
                <a:ext cx="239858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</a:rPr>
                  <a:t>4</a:t>
                </a:r>
              </a:p>
            </p:txBody>
          </p:sp>
        </p:grpSp>
      </p:grpSp>
      <p:grpSp>
        <p:nvGrpSpPr>
          <p:cNvPr id="183" name="Group 182">
            <a:extLst>
              <a:ext uri="{FF2B5EF4-FFF2-40B4-BE49-F238E27FC236}">
                <a16:creationId xmlns:a16="http://schemas.microsoft.com/office/drawing/2014/main" id="{1C458395-0B11-624F-A2DF-C27C97166EEC}"/>
              </a:ext>
            </a:extLst>
          </p:cNvPr>
          <p:cNvGrpSpPr/>
          <p:nvPr/>
        </p:nvGrpSpPr>
        <p:grpSpPr>
          <a:xfrm>
            <a:off x="1982147" y="2665950"/>
            <a:ext cx="763454" cy="585088"/>
            <a:chOff x="7270567" y="5238206"/>
            <a:chExt cx="763454" cy="668861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B60B1F9E-BC82-5048-AE1E-E22BE4CFC0B5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76E8AD8F-F5EE-3C4F-A757-873417393F6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7" name="Oval 186">
                <a:extLst>
                  <a:ext uri="{FF2B5EF4-FFF2-40B4-BE49-F238E27FC236}">
                    <a16:creationId xmlns:a16="http://schemas.microsoft.com/office/drawing/2014/main" id="{55C28406-2C5D-A243-896B-CF8911D685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8" name="Group 187">
                <a:extLst>
                  <a:ext uri="{FF2B5EF4-FFF2-40B4-BE49-F238E27FC236}">
                    <a16:creationId xmlns:a16="http://schemas.microsoft.com/office/drawing/2014/main" id="{BE6E581B-EB4B-044C-9D28-8AD827FE5D0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9" name="Freeform 188">
                  <a:extLst>
                    <a:ext uri="{FF2B5EF4-FFF2-40B4-BE49-F238E27FC236}">
                      <a16:creationId xmlns:a16="http://schemas.microsoft.com/office/drawing/2014/main" id="{757A43B5-B7D2-1A45-9EBE-286E8A2E090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0" name="Freeform 189">
                  <a:extLst>
                    <a:ext uri="{FF2B5EF4-FFF2-40B4-BE49-F238E27FC236}">
                      <a16:creationId xmlns:a16="http://schemas.microsoft.com/office/drawing/2014/main" id="{23F85D12-F2B2-C245-88C2-D619949B3DD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Freeform 190">
                  <a:extLst>
                    <a:ext uri="{FF2B5EF4-FFF2-40B4-BE49-F238E27FC236}">
                      <a16:creationId xmlns:a16="http://schemas.microsoft.com/office/drawing/2014/main" id="{B6BF635F-6D7C-9943-B34F-9F25C35DF26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2" name="Freeform 191">
                  <a:extLst>
                    <a:ext uri="{FF2B5EF4-FFF2-40B4-BE49-F238E27FC236}">
                      <a16:creationId xmlns:a16="http://schemas.microsoft.com/office/drawing/2014/main" id="{5C5F64BB-C9BD-3C4E-84B6-C27382F48F2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85" name="TextBox 184">
              <a:extLst>
                <a:ext uri="{FF2B5EF4-FFF2-40B4-BE49-F238E27FC236}">
                  <a16:creationId xmlns:a16="http://schemas.microsoft.com/office/drawing/2014/main" id="{10F47B7E-D648-2F4F-833F-600B72B0CE07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193" name="Group 192">
            <a:extLst>
              <a:ext uri="{FF2B5EF4-FFF2-40B4-BE49-F238E27FC236}">
                <a16:creationId xmlns:a16="http://schemas.microsoft.com/office/drawing/2014/main" id="{9DBE3583-BAD3-884D-90C6-16F8AF1535A7}"/>
              </a:ext>
            </a:extLst>
          </p:cNvPr>
          <p:cNvGrpSpPr/>
          <p:nvPr/>
        </p:nvGrpSpPr>
        <p:grpSpPr>
          <a:xfrm>
            <a:off x="1143217" y="1952367"/>
            <a:ext cx="1231610" cy="716569"/>
            <a:chOff x="2218681" y="2599509"/>
            <a:chExt cx="1381036" cy="736694"/>
          </a:xfrm>
        </p:grpSpPr>
        <p:sp>
          <p:nvSpPr>
            <p:cNvPr id="194" name="TextBox 193">
              <a:extLst>
                <a:ext uri="{FF2B5EF4-FFF2-40B4-BE49-F238E27FC236}">
                  <a16:creationId xmlns:a16="http://schemas.microsoft.com/office/drawing/2014/main" id="{35D55399-71AB-904F-9124-0E2228A5FA34}"/>
                </a:ext>
              </a:extLst>
            </p:cNvPr>
            <p:cNvSpPr txBox="1"/>
            <p:nvPr/>
          </p:nvSpPr>
          <p:spPr>
            <a:xfrm>
              <a:off x="2218681" y="2715547"/>
              <a:ext cx="991682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Home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Subscriber 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195" name="Group 194">
              <a:extLst>
                <a:ext uri="{FF2B5EF4-FFF2-40B4-BE49-F238E27FC236}">
                  <a16:creationId xmlns:a16="http://schemas.microsoft.com/office/drawing/2014/main" id="{1AADC1F5-4A68-6347-ADE8-A679525C101C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C7CAEB15-3D6C-C44D-BC0A-D36FA0F46277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199" name="Rectangle 198">
                  <a:extLst>
                    <a:ext uri="{FF2B5EF4-FFF2-40B4-BE49-F238E27FC236}">
                      <a16:creationId xmlns:a16="http://schemas.microsoft.com/office/drawing/2014/main" id="{50D0A024-C3DC-B043-A4F3-5146E75CE787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00" name="Oval 199">
                  <a:extLst>
                    <a:ext uri="{FF2B5EF4-FFF2-40B4-BE49-F238E27FC236}">
                      <a16:creationId xmlns:a16="http://schemas.microsoft.com/office/drawing/2014/main" id="{4ABAFC32-4789-DA43-B44B-906EA2311A1A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01" name="Oval 200">
                  <a:extLst>
                    <a:ext uri="{FF2B5EF4-FFF2-40B4-BE49-F238E27FC236}">
                      <a16:creationId xmlns:a16="http://schemas.microsoft.com/office/drawing/2014/main" id="{1D74BB50-EB26-8A40-85A6-9AB843D71E33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02" name="Rectangle 201">
                  <a:extLst>
                    <a:ext uri="{FF2B5EF4-FFF2-40B4-BE49-F238E27FC236}">
                      <a16:creationId xmlns:a16="http://schemas.microsoft.com/office/drawing/2014/main" id="{7F949E70-7A36-7446-B1D7-DB13B6DEFEF6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197" name="Can 196">
                <a:extLst>
                  <a:ext uri="{FF2B5EF4-FFF2-40B4-BE49-F238E27FC236}">
                    <a16:creationId xmlns:a16="http://schemas.microsoft.com/office/drawing/2014/main" id="{B6B52776-A383-4E4D-BBF0-6658745F2F99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98" name="Picture 197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E6CE56D9-68F5-F445-B7C0-EF3D5F91C64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grpSp>
        <p:nvGrpSpPr>
          <p:cNvPr id="306" name="Group 652">
            <a:extLst>
              <a:ext uri="{FF2B5EF4-FFF2-40B4-BE49-F238E27FC236}">
                <a16:creationId xmlns:a16="http://schemas.microsoft.com/office/drawing/2014/main" id="{039EEAC4-AC12-434F-82AD-B34712849298}"/>
              </a:ext>
            </a:extLst>
          </p:cNvPr>
          <p:cNvGrpSpPr>
            <a:grpSpLocks/>
          </p:cNvGrpSpPr>
          <p:nvPr/>
        </p:nvGrpSpPr>
        <p:grpSpPr bwMode="auto">
          <a:xfrm>
            <a:off x="6606502" y="1964725"/>
            <a:ext cx="955821" cy="840257"/>
            <a:chOff x="2751" y="1851"/>
            <a:chExt cx="462" cy="478"/>
          </a:xfrm>
        </p:grpSpPr>
        <p:pic>
          <p:nvPicPr>
            <p:cNvPr id="307" name="Picture 653" descr="iphone_stylized_small">
              <a:extLst>
                <a:ext uri="{FF2B5EF4-FFF2-40B4-BE49-F238E27FC236}">
                  <a16:creationId xmlns:a16="http://schemas.microsoft.com/office/drawing/2014/main" id="{42E9439E-E195-E344-A111-E676D1CFCF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" name="Picture 654" descr="antenna_radiation_stylized">
              <a:extLst>
                <a:ext uri="{FF2B5EF4-FFF2-40B4-BE49-F238E27FC236}">
                  <a16:creationId xmlns:a16="http://schemas.microsoft.com/office/drawing/2014/main" id="{0BA4CE33-D2E3-3B4D-908C-27E59F1571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09" name="TextBox 308">
            <a:extLst>
              <a:ext uri="{FF2B5EF4-FFF2-40B4-BE49-F238E27FC236}">
                <a16:creationId xmlns:a16="http://schemas.microsoft.com/office/drawing/2014/main" id="{8A2FD3F3-0EE7-A943-91D4-A769E00269F5}"/>
              </a:ext>
            </a:extLst>
          </p:cNvPr>
          <p:cNvSpPr txBox="1"/>
          <p:nvPr/>
        </p:nvSpPr>
        <p:spPr>
          <a:xfrm>
            <a:off x="4626479" y="2977546"/>
            <a:ext cx="700711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S-GW</a:t>
            </a:r>
          </a:p>
        </p:txBody>
      </p:sp>
      <p:sp>
        <p:nvSpPr>
          <p:cNvPr id="328" name="TextBox 327">
            <a:extLst>
              <a:ext uri="{FF2B5EF4-FFF2-40B4-BE49-F238E27FC236}">
                <a16:creationId xmlns:a16="http://schemas.microsoft.com/office/drawing/2014/main" id="{3F6D8D71-08D3-8549-BAE9-477487723691}"/>
              </a:ext>
            </a:extLst>
          </p:cNvPr>
          <p:cNvSpPr txBox="1"/>
          <p:nvPr/>
        </p:nvSpPr>
        <p:spPr>
          <a:xfrm>
            <a:off x="4619019" y="3778978"/>
            <a:ext cx="700711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P-GW</a:t>
            </a:r>
          </a:p>
        </p:txBody>
      </p:sp>
      <p:pic>
        <p:nvPicPr>
          <p:cNvPr id="331" name="Picture 330" descr="A screen shot of a computer&#10;&#10;Description automatically generated">
            <a:extLst>
              <a:ext uri="{FF2B5EF4-FFF2-40B4-BE49-F238E27FC236}">
                <a16:creationId xmlns:a16="http://schemas.microsoft.com/office/drawing/2014/main" id="{42F1824A-E27C-694B-96EC-B7F17C4B380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033588" y="4451521"/>
            <a:ext cx="347811" cy="656928"/>
          </a:xfrm>
          <a:prstGeom prst="rect">
            <a:avLst/>
          </a:prstGeom>
        </p:spPr>
      </p:pic>
      <p:grpSp>
        <p:nvGrpSpPr>
          <p:cNvPr id="320" name="Group 319">
            <a:extLst>
              <a:ext uri="{FF2B5EF4-FFF2-40B4-BE49-F238E27FC236}">
                <a16:creationId xmlns:a16="http://schemas.microsoft.com/office/drawing/2014/main" id="{27C5B47C-30F8-1741-B388-DC4F7CF6CF54}"/>
              </a:ext>
            </a:extLst>
          </p:cNvPr>
          <p:cNvGrpSpPr/>
          <p:nvPr/>
        </p:nvGrpSpPr>
        <p:grpSpPr>
          <a:xfrm>
            <a:off x="4620503" y="3447134"/>
            <a:ext cx="591681" cy="328111"/>
            <a:chOff x="7493876" y="2774731"/>
            <a:chExt cx="1481958" cy="894622"/>
          </a:xfrm>
        </p:grpSpPr>
        <p:sp>
          <p:nvSpPr>
            <p:cNvPr id="321" name="Freeform 320">
              <a:extLst>
                <a:ext uri="{FF2B5EF4-FFF2-40B4-BE49-F238E27FC236}">
                  <a16:creationId xmlns:a16="http://schemas.microsoft.com/office/drawing/2014/main" id="{38FD3F91-87FA-3146-9029-DD0F8EA4BF8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22" name="Oval 321">
              <a:extLst>
                <a:ext uri="{FF2B5EF4-FFF2-40B4-BE49-F238E27FC236}">
                  <a16:creationId xmlns:a16="http://schemas.microsoft.com/office/drawing/2014/main" id="{8C5D9F73-F42F-4843-BA16-B935CD43377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23" name="Group 322">
              <a:extLst>
                <a:ext uri="{FF2B5EF4-FFF2-40B4-BE49-F238E27FC236}">
                  <a16:creationId xmlns:a16="http://schemas.microsoft.com/office/drawing/2014/main" id="{88E1010C-8635-6F41-A975-CEA6EF7F278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24" name="Freeform 323">
                <a:extLst>
                  <a:ext uri="{FF2B5EF4-FFF2-40B4-BE49-F238E27FC236}">
                    <a16:creationId xmlns:a16="http://schemas.microsoft.com/office/drawing/2014/main" id="{FA80A527-7A7C-EE47-A5AF-A923B1E05FB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5" name="Freeform 324">
                <a:extLst>
                  <a:ext uri="{FF2B5EF4-FFF2-40B4-BE49-F238E27FC236}">
                    <a16:creationId xmlns:a16="http://schemas.microsoft.com/office/drawing/2014/main" id="{9527F69D-F8C4-F14D-955D-55F24293856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6" name="Freeform 325">
                <a:extLst>
                  <a:ext uri="{FF2B5EF4-FFF2-40B4-BE49-F238E27FC236}">
                    <a16:creationId xmlns:a16="http://schemas.microsoft.com/office/drawing/2014/main" id="{C6E312D4-83C0-8F46-8232-4907136FAF4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7" name="Freeform 326">
                <a:extLst>
                  <a:ext uri="{FF2B5EF4-FFF2-40B4-BE49-F238E27FC236}">
                    <a16:creationId xmlns:a16="http://schemas.microsoft.com/office/drawing/2014/main" id="{73CE25FF-8CF7-2747-8E8A-E85ABF0E641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55" name="Group 354">
            <a:extLst>
              <a:ext uri="{FF2B5EF4-FFF2-40B4-BE49-F238E27FC236}">
                <a16:creationId xmlns:a16="http://schemas.microsoft.com/office/drawing/2014/main" id="{6B401DFA-C5BE-1142-BACC-6CB2D06D539B}"/>
              </a:ext>
            </a:extLst>
          </p:cNvPr>
          <p:cNvGrpSpPr/>
          <p:nvPr/>
        </p:nvGrpSpPr>
        <p:grpSpPr>
          <a:xfrm>
            <a:off x="7628143" y="1517824"/>
            <a:ext cx="4563857" cy="2492990"/>
            <a:chOff x="7768186" y="2075943"/>
            <a:chExt cx="4563857" cy="2492990"/>
          </a:xfrm>
        </p:grpSpPr>
        <p:sp>
          <p:nvSpPr>
            <p:cNvPr id="334" name="TextBox 333">
              <a:extLst>
                <a:ext uri="{FF2B5EF4-FFF2-40B4-BE49-F238E27FC236}">
                  <a16:creationId xmlns:a16="http://schemas.microsoft.com/office/drawing/2014/main" id="{A1C7A544-F7C8-CF43-9CE6-14DBCF26730A}"/>
                </a:ext>
              </a:extLst>
            </p:cNvPr>
            <p:cNvSpPr txBox="1"/>
            <p:nvPr/>
          </p:nvSpPr>
          <p:spPr>
            <a:xfrm>
              <a:off x="8117951" y="2075943"/>
              <a:ext cx="4214092" cy="24929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>
                  <a:solidFill>
                    <a:srgbClr val="C00000"/>
                  </a:solidFill>
                </a:rPr>
                <a:t>base station association</a:t>
              </a:r>
              <a:r>
                <a:rPr lang="en-US" sz="2400" dirty="0"/>
                <a:t>:</a:t>
              </a:r>
            </a:p>
            <a:p>
              <a:pPr marL="342900" indent="-220663">
                <a:buClr>
                  <a:srgbClr val="011199"/>
                </a:buClr>
                <a:buFont typeface="Wingdings" pitchFamily="2" charset="2"/>
                <a:buChar char="§"/>
              </a:pPr>
              <a:r>
                <a:rPr lang="en-US" sz="2200" dirty="0"/>
                <a:t>covered earlier</a:t>
              </a:r>
            </a:p>
            <a:p>
              <a:pPr marL="342900" indent="-220663">
                <a:buClr>
                  <a:srgbClr val="011199"/>
                </a:buClr>
                <a:buFont typeface="Wingdings" pitchFamily="2" charset="2"/>
                <a:buChar char="§"/>
              </a:pPr>
              <a:r>
                <a:rPr lang="en-US" sz="2200" dirty="0"/>
                <a:t>mobile  provides IMSI </a:t>
              </a:r>
              <a:r>
                <a:rPr lang="en-US" sz="2000" dirty="0"/>
                <a:t>– identifying itself, home network</a:t>
              </a:r>
            </a:p>
            <a:p>
              <a:pPr marL="342900" indent="-220663">
                <a:buClr>
                  <a:srgbClr val="011199"/>
                </a:buClr>
                <a:buFont typeface="Wingdings" pitchFamily="2" charset="2"/>
                <a:buChar char="§"/>
              </a:pPr>
              <a:endParaRPr lang="en-US" sz="2200" dirty="0"/>
            </a:p>
            <a:p>
              <a:pPr marL="342900" indent="-220663">
                <a:buClr>
                  <a:srgbClr val="011199"/>
                </a:buClr>
                <a:buFont typeface="Wingdings" pitchFamily="2" charset="2"/>
                <a:buChar char="§"/>
              </a:pPr>
              <a:endParaRPr lang="en-US" sz="2200" dirty="0"/>
            </a:p>
            <a:p>
              <a:pPr marL="342900" indent="-220663">
                <a:buClr>
                  <a:srgbClr val="011199"/>
                </a:buClr>
                <a:buFont typeface="Wingdings" pitchFamily="2" charset="2"/>
                <a:buChar char="§"/>
              </a:pPr>
              <a:endParaRPr lang="en-US" sz="2200" dirty="0"/>
            </a:p>
          </p:txBody>
        </p:sp>
        <p:grpSp>
          <p:nvGrpSpPr>
            <p:cNvPr id="342" name="Group 341">
              <a:extLst>
                <a:ext uri="{FF2B5EF4-FFF2-40B4-BE49-F238E27FC236}">
                  <a16:creationId xmlns:a16="http://schemas.microsoft.com/office/drawing/2014/main" id="{6A2C267E-6558-C045-B540-4BB3B6ED9020}"/>
                </a:ext>
              </a:extLst>
            </p:cNvPr>
            <p:cNvGrpSpPr/>
            <p:nvPr/>
          </p:nvGrpSpPr>
          <p:grpSpPr>
            <a:xfrm>
              <a:off x="7768186" y="2117241"/>
              <a:ext cx="332771" cy="400110"/>
              <a:chOff x="2630642" y="2290491"/>
              <a:chExt cx="347383" cy="400110"/>
            </a:xfrm>
          </p:grpSpPr>
          <p:sp>
            <p:nvSpPr>
              <p:cNvPr id="343" name="Oval 342">
                <a:extLst>
                  <a:ext uri="{FF2B5EF4-FFF2-40B4-BE49-F238E27FC236}">
                    <a16:creationId xmlns:a16="http://schemas.microsoft.com/office/drawing/2014/main" id="{857DB811-3510-7E49-A856-01D4D172AC8C}"/>
                  </a:ext>
                </a:extLst>
              </p:cNvPr>
              <p:cNvSpPr/>
              <p:nvPr/>
            </p:nvSpPr>
            <p:spPr>
              <a:xfrm>
                <a:off x="2630642" y="2342494"/>
                <a:ext cx="347383" cy="308036"/>
              </a:xfrm>
              <a:prstGeom prst="ellips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rgbClr val="C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44" name="TextBox 343">
                <a:extLst>
                  <a:ext uri="{FF2B5EF4-FFF2-40B4-BE49-F238E27FC236}">
                    <a16:creationId xmlns:a16="http://schemas.microsoft.com/office/drawing/2014/main" id="{048A7444-AAFA-1742-B100-F2F471EEF879}"/>
                  </a:ext>
                </a:extLst>
              </p:cNvPr>
              <p:cNvSpPr txBox="1"/>
              <p:nvPr/>
            </p:nvSpPr>
            <p:spPr>
              <a:xfrm>
                <a:off x="2642700" y="2290491"/>
                <a:ext cx="239858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</a:rPr>
                  <a:t>1</a:t>
                </a:r>
              </a:p>
            </p:txBody>
          </p:sp>
        </p:grpSp>
      </p:grpSp>
      <p:grpSp>
        <p:nvGrpSpPr>
          <p:cNvPr id="356" name="Group 355">
            <a:extLst>
              <a:ext uri="{FF2B5EF4-FFF2-40B4-BE49-F238E27FC236}">
                <a16:creationId xmlns:a16="http://schemas.microsoft.com/office/drawing/2014/main" id="{3B4417A2-0FE1-BA47-9BD8-EFA78D493E11}"/>
              </a:ext>
            </a:extLst>
          </p:cNvPr>
          <p:cNvGrpSpPr/>
          <p:nvPr/>
        </p:nvGrpSpPr>
        <p:grpSpPr>
          <a:xfrm>
            <a:off x="7661616" y="3163341"/>
            <a:ext cx="4151442" cy="1652760"/>
            <a:chOff x="7760472" y="2817345"/>
            <a:chExt cx="4151442" cy="1652760"/>
          </a:xfrm>
        </p:grpSpPr>
        <p:sp>
          <p:nvSpPr>
            <p:cNvPr id="333" name="TextBox 332">
              <a:extLst>
                <a:ext uri="{FF2B5EF4-FFF2-40B4-BE49-F238E27FC236}">
                  <a16:creationId xmlns:a16="http://schemas.microsoft.com/office/drawing/2014/main" id="{8C5AE47E-31BC-BD45-A1CF-0CB6534FECC4}"/>
                </a:ext>
              </a:extLst>
            </p:cNvPr>
            <p:cNvSpPr txBox="1"/>
            <p:nvPr/>
          </p:nvSpPr>
          <p:spPr>
            <a:xfrm>
              <a:off x="8145159" y="2817345"/>
              <a:ext cx="3766755" cy="16527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>
                  <a:solidFill>
                    <a:srgbClr val="C00000"/>
                  </a:solidFill>
                </a:rPr>
                <a:t>control-plane configuration:</a:t>
              </a:r>
            </a:p>
            <a:p>
              <a:pPr marL="342900" indent="-220663">
                <a:lnSpc>
                  <a:spcPct val="90000"/>
                </a:lnSpc>
                <a:buClr>
                  <a:srgbClr val="011199"/>
                </a:buClr>
                <a:buFont typeface="Wingdings" pitchFamily="2" charset="2"/>
                <a:buChar char="§"/>
              </a:pPr>
              <a:r>
                <a:rPr lang="en-US" sz="2200" dirty="0"/>
                <a:t>MME, home HSS establish control-plane state -  mobile is in visited network</a:t>
              </a:r>
            </a:p>
            <a:p>
              <a:endParaRPr lang="en-US" dirty="0"/>
            </a:p>
          </p:txBody>
        </p:sp>
        <p:grpSp>
          <p:nvGrpSpPr>
            <p:cNvPr id="345" name="Group 344">
              <a:extLst>
                <a:ext uri="{FF2B5EF4-FFF2-40B4-BE49-F238E27FC236}">
                  <a16:creationId xmlns:a16="http://schemas.microsoft.com/office/drawing/2014/main" id="{39B479E7-7A01-F44B-97CC-CB48621FDB2E}"/>
                </a:ext>
              </a:extLst>
            </p:cNvPr>
            <p:cNvGrpSpPr/>
            <p:nvPr/>
          </p:nvGrpSpPr>
          <p:grpSpPr>
            <a:xfrm>
              <a:off x="7760472" y="2862763"/>
              <a:ext cx="332771" cy="400110"/>
              <a:chOff x="2630642" y="2166921"/>
              <a:chExt cx="347383" cy="400110"/>
            </a:xfrm>
          </p:grpSpPr>
          <p:sp>
            <p:nvSpPr>
              <p:cNvPr id="346" name="Oval 345">
                <a:extLst>
                  <a:ext uri="{FF2B5EF4-FFF2-40B4-BE49-F238E27FC236}">
                    <a16:creationId xmlns:a16="http://schemas.microsoft.com/office/drawing/2014/main" id="{23485D65-5B53-7D4A-A0AE-56080369EE72}"/>
                  </a:ext>
                </a:extLst>
              </p:cNvPr>
              <p:cNvSpPr/>
              <p:nvPr/>
            </p:nvSpPr>
            <p:spPr>
              <a:xfrm>
                <a:off x="2630642" y="2218924"/>
                <a:ext cx="347383" cy="308036"/>
              </a:xfrm>
              <a:prstGeom prst="ellips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rgbClr val="C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47" name="TextBox 346">
                <a:extLst>
                  <a:ext uri="{FF2B5EF4-FFF2-40B4-BE49-F238E27FC236}">
                    <a16:creationId xmlns:a16="http://schemas.microsoft.com/office/drawing/2014/main" id="{0A45CB14-CC3A-C24E-A2F6-64AC37611292}"/>
                  </a:ext>
                </a:extLst>
              </p:cNvPr>
              <p:cNvSpPr txBox="1"/>
              <p:nvPr/>
            </p:nvSpPr>
            <p:spPr>
              <a:xfrm>
                <a:off x="2642700" y="2166921"/>
                <a:ext cx="239858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</a:rPr>
                  <a:t>2</a:t>
                </a:r>
              </a:p>
            </p:txBody>
          </p:sp>
        </p:grpSp>
      </p:grpSp>
      <p:grpSp>
        <p:nvGrpSpPr>
          <p:cNvPr id="357" name="Group 356">
            <a:extLst>
              <a:ext uri="{FF2B5EF4-FFF2-40B4-BE49-F238E27FC236}">
                <a16:creationId xmlns:a16="http://schemas.microsoft.com/office/drawing/2014/main" id="{C38D921D-2FE1-EC48-A666-C12B8C57B45F}"/>
              </a:ext>
            </a:extLst>
          </p:cNvPr>
          <p:cNvGrpSpPr/>
          <p:nvPr/>
        </p:nvGrpSpPr>
        <p:grpSpPr>
          <a:xfrm>
            <a:off x="5416808" y="4588479"/>
            <a:ext cx="6606316" cy="1652760"/>
            <a:chOff x="5416808" y="4588479"/>
            <a:chExt cx="6606316" cy="1652760"/>
          </a:xfrm>
        </p:grpSpPr>
        <p:sp>
          <p:nvSpPr>
            <p:cNvPr id="335" name="TextBox 334">
              <a:extLst>
                <a:ext uri="{FF2B5EF4-FFF2-40B4-BE49-F238E27FC236}">
                  <a16:creationId xmlns:a16="http://schemas.microsoft.com/office/drawing/2014/main" id="{CEE39575-FF5C-2F4F-B51E-7AD5499DF1D1}"/>
                </a:ext>
              </a:extLst>
            </p:cNvPr>
            <p:cNvSpPr txBox="1"/>
            <p:nvPr/>
          </p:nvSpPr>
          <p:spPr>
            <a:xfrm>
              <a:off x="5774724" y="4588479"/>
              <a:ext cx="6248400" cy="16527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>
                  <a:solidFill>
                    <a:srgbClr val="C00000"/>
                  </a:solidFill>
                </a:rPr>
                <a:t>data-plane configuration:</a:t>
              </a:r>
            </a:p>
            <a:p>
              <a:pPr marL="344488" indent="-223838">
                <a:lnSpc>
                  <a:spcPct val="90000"/>
                </a:lnSpc>
                <a:buClr>
                  <a:srgbClr val="011199"/>
                </a:buClr>
                <a:buFont typeface="Wingdings" pitchFamily="2" charset="2"/>
                <a:buChar char="§"/>
              </a:pPr>
              <a:r>
                <a:rPr lang="en-US" sz="2200" dirty="0"/>
                <a:t>MME configures forwarding tunnels for mobile</a:t>
              </a:r>
            </a:p>
            <a:p>
              <a:pPr marL="344488" indent="-223838">
                <a:lnSpc>
                  <a:spcPct val="90000"/>
                </a:lnSpc>
                <a:buClr>
                  <a:srgbClr val="011199"/>
                </a:buClr>
                <a:buFont typeface="Wingdings" pitchFamily="2" charset="2"/>
                <a:buChar char="§"/>
              </a:pPr>
              <a:r>
                <a:rPr lang="en-US" sz="2200" dirty="0"/>
                <a:t>visited, home network establish tunnels from home P-GW to mobile</a:t>
              </a:r>
            </a:p>
            <a:p>
              <a:endParaRPr lang="en-US" dirty="0"/>
            </a:p>
          </p:txBody>
        </p:sp>
        <p:grpSp>
          <p:nvGrpSpPr>
            <p:cNvPr id="348" name="Group 347">
              <a:extLst>
                <a:ext uri="{FF2B5EF4-FFF2-40B4-BE49-F238E27FC236}">
                  <a16:creationId xmlns:a16="http://schemas.microsoft.com/office/drawing/2014/main" id="{28580F8A-B514-5A4B-818D-58CD2ECF8899}"/>
                </a:ext>
              </a:extLst>
            </p:cNvPr>
            <p:cNvGrpSpPr/>
            <p:nvPr/>
          </p:nvGrpSpPr>
          <p:grpSpPr>
            <a:xfrm>
              <a:off x="5416808" y="4609187"/>
              <a:ext cx="332771" cy="400110"/>
              <a:chOff x="2630642" y="2166921"/>
              <a:chExt cx="347383" cy="400110"/>
            </a:xfrm>
          </p:grpSpPr>
          <p:sp>
            <p:nvSpPr>
              <p:cNvPr id="349" name="Oval 348">
                <a:extLst>
                  <a:ext uri="{FF2B5EF4-FFF2-40B4-BE49-F238E27FC236}">
                    <a16:creationId xmlns:a16="http://schemas.microsoft.com/office/drawing/2014/main" id="{8419A69A-75BB-C34A-9000-B5DFD57688C9}"/>
                  </a:ext>
                </a:extLst>
              </p:cNvPr>
              <p:cNvSpPr/>
              <p:nvPr/>
            </p:nvSpPr>
            <p:spPr>
              <a:xfrm>
                <a:off x="2630642" y="2218924"/>
                <a:ext cx="347383" cy="308036"/>
              </a:xfrm>
              <a:prstGeom prst="ellips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rgbClr val="C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0" name="TextBox 349">
                <a:extLst>
                  <a:ext uri="{FF2B5EF4-FFF2-40B4-BE49-F238E27FC236}">
                    <a16:creationId xmlns:a16="http://schemas.microsoft.com/office/drawing/2014/main" id="{3123F943-D9C8-5942-847A-1BB79890FA58}"/>
                  </a:ext>
                </a:extLst>
              </p:cNvPr>
              <p:cNvSpPr txBox="1"/>
              <p:nvPr/>
            </p:nvSpPr>
            <p:spPr>
              <a:xfrm>
                <a:off x="2642700" y="2166921"/>
                <a:ext cx="239858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</a:rPr>
                  <a:t>3</a:t>
                </a:r>
              </a:p>
            </p:txBody>
          </p:sp>
        </p:grpSp>
      </p:grpSp>
      <p:grpSp>
        <p:nvGrpSpPr>
          <p:cNvPr id="358" name="Group 357">
            <a:extLst>
              <a:ext uri="{FF2B5EF4-FFF2-40B4-BE49-F238E27FC236}">
                <a16:creationId xmlns:a16="http://schemas.microsoft.com/office/drawing/2014/main" id="{906765FE-657C-6A4C-BAEE-545ABE1B8A24}"/>
              </a:ext>
            </a:extLst>
          </p:cNvPr>
          <p:cNvGrpSpPr/>
          <p:nvPr/>
        </p:nvGrpSpPr>
        <p:grpSpPr>
          <a:xfrm>
            <a:off x="2157940" y="5655274"/>
            <a:ext cx="8666580" cy="800219"/>
            <a:chOff x="2157940" y="5655274"/>
            <a:chExt cx="8666580" cy="800219"/>
          </a:xfrm>
        </p:grpSpPr>
        <p:sp>
          <p:nvSpPr>
            <p:cNvPr id="336" name="TextBox 335">
              <a:extLst>
                <a:ext uri="{FF2B5EF4-FFF2-40B4-BE49-F238E27FC236}">
                  <a16:creationId xmlns:a16="http://schemas.microsoft.com/office/drawing/2014/main" id="{48232AE0-BCFD-2D48-AA78-793058368563}"/>
                </a:ext>
              </a:extLst>
            </p:cNvPr>
            <p:cNvSpPr txBox="1"/>
            <p:nvPr/>
          </p:nvSpPr>
          <p:spPr>
            <a:xfrm>
              <a:off x="2491946" y="5655274"/>
              <a:ext cx="8332574" cy="8002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>
                  <a:solidFill>
                    <a:srgbClr val="C00000"/>
                  </a:solidFill>
                </a:rPr>
                <a:t>mobile handover:</a:t>
              </a:r>
            </a:p>
            <a:p>
              <a:pPr marL="342900" indent="-220663">
                <a:buClr>
                  <a:srgbClr val="011199"/>
                </a:buClr>
                <a:buFont typeface="Wingdings" pitchFamily="2" charset="2"/>
                <a:buChar char="§"/>
              </a:pPr>
              <a:r>
                <a:rPr lang="en-US" sz="2200" dirty="0"/>
                <a:t>mobile device changes its point of attachment to visited network</a:t>
              </a:r>
            </a:p>
          </p:txBody>
        </p:sp>
        <p:grpSp>
          <p:nvGrpSpPr>
            <p:cNvPr id="351" name="Group 350">
              <a:extLst>
                <a:ext uri="{FF2B5EF4-FFF2-40B4-BE49-F238E27FC236}">
                  <a16:creationId xmlns:a16="http://schemas.microsoft.com/office/drawing/2014/main" id="{AA2B2954-94B5-E142-94C9-590977F111D1}"/>
                </a:ext>
              </a:extLst>
            </p:cNvPr>
            <p:cNvGrpSpPr/>
            <p:nvPr/>
          </p:nvGrpSpPr>
          <p:grpSpPr>
            <a:xfrm>
              <a:off x="2157940" y="5675984"/>
              <a:ext cx="333577" cy="400110"/>
              <a:chOff x="2629801" y="2166921"/>
              <a:chExt cx="348224" cy="400110"/>
            </a:xfrm>
          </p:grpSpPr>
          <p:sp>
            <p:nvSpPr>
              <p:cNvPr id="352" name="Oval 351">
                <a:extLst>
                  <a:ext uri="{FF2B5EF4-FFF2-40B4-BE49-F238E27FC236}">
                    <a16:creationId xmlns:a16="http://schemas.microsoft.com/office/drawing/2014/main" id="{B9211D6D-B8EA-9348-B242-357D9F62BCA5}"/>
                  </a:ext>
                </a:extLst>
              </p:cNvPr>
              <p:cNvSpPr/>
              <p:nvPr/>
            </p:nvSpPr>
            <p:spPr>
              <a:xfrm>
                <a:off x="2630642" y="2218924"/>
                <a:ext cx="347383" cy="308036"/>
              </a:xfrm>
              <a:prstGeom prst="ellips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rgbClr val="C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3" name="TextBox 352">
                <a:extLst>
                  <a:ext uri="{FF2B5EF4-FFF2-40B4-BE49-F238E27FC236}">
                    <a16:creationId xmlns:a16="http://schemas.microsoft.com/office/drawing/2014/main" id="{AF6AB557-1221-7749-86C7-13A6B557DC81}"/>
                  </a:ext>
                </a:extLst>
              </p:cNvPr>
              <p:cNvSpPr txBox="1"/>
              <p:nvPr/>
            </p:nvSpPr>
            <p:spPr>
              <a:xfrm>
                <a:off x="2629801" y="2166921"/>
                <a:ext cx="239858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</a:rPr>
                  <a:t>4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706876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3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Freeform 106">
            <a:extLst>
              <a:ext uri="{FF2B5EF4-FFF2-40B4-BE49-F238E27FC236}">
                <a16:creationId xmlns:a16="http://schemas.microsoft.com/office/drawing/2014/main" id="{E9B33E78-E078-D346-AF9A-57166A2314BA}"/>
              </a:ext>
            </a:extLst>
          </p:cNvPr>
          <p:cNvSpPr/>
          <p:nvPr/>
        </p:nvSpPr>
        <p:spPr>
          <a:xfrm>
            <a:off x="2975365" y="1878227"/>
            <a:ext cx="3186468" cy="1556951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479694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88834" y="2032388"/>
                  <a:pt x="2380797" y="1831817"/>
                </a:cubicBezTo>
                <a:cubicBezTo>
                  <a:pt x="2472760" y="1631246"/>
                  <a:pt x="2494165" y="1439396"/>
                  <a:pt x="2471174" y="1246753"/>
                </a:cubicBezTo>
                <a:cubicBezTo>
                  <a:pt x="2448183" y="1054110"/>
                  <a:pt x="2310239" y="821828"/>
                  <a:pt x="2242852" y="675959"/>
                </a:cubicBezTo>
                <a:cubicBezTo>
                  <a:pt x="2175465" y="530090"/>
                  <a:pt x="2134240" y="469839"/>
                  <a:pt x="2066853" y="371536"/>
                </a:cubicBezTo>
                <a:cubicBezTo>
                  <a:pt x="1999466" y="273233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11" name="Group 310">
            <a:extLst>
              <a:ext uri="{FF2B5EF4-FFF2-40B4-BE49-F238E27FC236}">
                <a16:creationId xmlns:a16="http://schemas.microsoft.com/office/drawing/2014/main" id="{A9D1771E-F633-474F-912B-B8035436AEEE}"/>
              </a:ext>
            </a:extLst>
          </p:cNvPr>
          <p:cNvGrpSpPr/>
          <p:nvPr/>
        </p:nvGrpSpPr>
        <p:grpSpPr>
          <a:xfrm>
            <a:off x="3767019" y="2673626"/>
            <a:ext cx="456130" cy="238683"/>
            <a:chOff x="7493876" y="2774731"/>
            <a:chExt cx="1481958" cy="894622"/>
          </a:xfrm>
        </p:grpSpPr>
        <p:sp>
          <p:nvSpPr>
            <p:cNvPr id="313" name="Freeform 312">
              <a:extLst>
                <a:ext uri="{FF2B5EF4-FFF2-40B4-BE49-F238E27FC236}">
                  <a16:creationId xmlns:a16="http://schemas.microsoft.com/office/drawing/2014/main" id="{1E080031-5A7B-4B46-B8D9-7F1EB226EFA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14" name="Oval 313">
              <a:extLst>
                <a:ext uri="{FF2B5EF4-FFF2-40B4-BE49-F238E27FC236}">
                  <a16:creationId xmlns:a16="http://schemas.microsoft.com/office/drawing/2014/main" id="{921944AB-1F25-B04B-8353-F4C4F6D0F68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04BCCA00-F91A-0E4D-B6F1-18C1AF8789F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16" name="Freeform 315">
                <a:extLst>
                  <a:ext uri="{FF2B5EF4-FFF2-40B4-BE49-F238E27FC236}">
                    <a16:creationId xmlns:a16="http://schemas.microsoft.com/office/drawing/2014/main" id="{BB23C19B-7E2F-6448-95D1-A955E4BDDA9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7" name="Freeform 316">
                <a:extLst>
                  <a:ext uri="{FF2B5EF4-FFF2-40B4-BE49-F238E27FC236}">
                    <a16:creationId xmlns:a16="http://schemas.microsoft.com/office/drawing/2014/main" id="{410F2136-EF1A-1D41-8242-F45175EFFD6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8" name="Freeform 317">
                <a:extLst>
                  <a:ext uri="{FF2B5EF4-FFF2-40B4-BE49-F238E27FC236}">
                    <a16:creationId xmlns:a16="http://schemas.microsoft.com/office/drawing/2014/main" id="{1FFEB69B-D968-9E47-A20A-685C6C54F7A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4A4BF065-4748-A349-B682-C1AB8417E06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56" name="Group 255">
            <a:extLst>
              <a:ext uri="{FF2B5EF4-FFF2-40B4-BE49-F238E27FC236}">
                <a16:creationId xmlns:a16="http://schemas.microsoft.com/office/drawing/2014/main" id="{600A2BA9-5460-FE4E-B168-2C63CB53D3C4}"/>
              </a:ext>
            </a:extLst>
          </p:cNvPr>
          <p:cNvGrpSpPr/>
          <p:nvPr/>
        </p:nvGrpSpPr>
        <p:grpSpPr>
          <a:xfrm>
            <a:off x="4644367" y="1959731"/>
            <a:ext cx="536631" cy="796120"/>
            <a:chOff x="1917296" y="2215220"/>
            <a:chExt cx="396914" cy="599769"/>
          </a:xfrm>
        </p:grpSpPr>
        <p:sp>
          <p:nvSpPr>
            <p:cNvPr id="249" name="Oval 818">
              <a:extLst>
                <a:ext uri="{FF2B5EF4-FFF2-40B4-BE49-F238E27FC236}">
                  <a16:creationId xmlns:a16="http://schemas.microsoft.com/office/drawing/2014/main" id="{D491EAAC-9F2F-EB4E-8990-88AF9F18D6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296" y="2232448"/>
              <a:ext cx="208258" cy="190808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1" name="Oval 820">
              <a:extLst>
                <a:ext uri="{FF2B5EF4-FFF2-40B4-BE49-F238E27FC236}">
                  <a16:creationId xmlns:a16="http://schemas.microsoft.com/office/drawing/2014/main" id="{F2658DCB-B98F-B541-9408-86E13EBBE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7567" y="2298472"/>
              <a:ext cx="68354" cy="60742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2" name="Oval 821">
              <a:extLst>
                <a:ext uri="{FF2B5EF4-FFF2-40B4-BE49-F238E27FC236}">
                  <a16:creationId xmlns:a16="http://schemas.microsoft.com/office/drawing/2014/main" id="{437C0D84-260C-9548-B486-28CA57693D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2235" y="2285267"/>
              <a:ext cx="98379" cy="8649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3" name="Oval 822">
              <a:extLst>
                <a:ext uri="{FF2B5EF4-FFF2-40B4-BE49-F238E27FC236}">
                  <a16:creationId xmlns:a16="http://schemas.microsoft.com/office/drawing/2014/main" id="{88042906-F5A6-7A4C-ACE0-C8F0FCFBCF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542" y="2269421"/>
              <a:ext cx="129682" cy="118182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4" name="Oval 823">
              <a:extLst>
                <a:ext uri="{FF2B5EF4-FFF2-40B4-BE49-F238E27FC236}">
                  <a16:creationId xmlns:a16="http://schemas.microsoft.com/office/drawing/2014/main" id="{196F9C9F-12E0-DE4C-8D7F-F5C6182EB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5822" y="2252915"/>
              <a:ext cx="169289" cy="150534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5" name="Freeform 824">
              <a:extLst>
                <a:ext uri="{FF2B5EF4-FFF2-40B4-BE49-F238E27FC236}">
                  <a16:creationId xmlns:a16="http://schemas.microsoft.com/office/drawing/2014/main" id="{C68F43FC-B714-0A49-95C0-8743FEC4D60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1953373" y="2215220"/>
              <a:ext cx="130959" cy="94414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9050" cmpd="sng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33" name="Group 398">
              <a:extLst>
                <a:ext uri="{FF2B5EF4-FFF2-40B4-BE49-F238E27FC236}">
                  <a16:creationId xmlns:a16="http://schemas.microsoft.com/office/drawing/2014/main" id="{6B4742B5-1CB7-6149-8295-622B719344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40337" y="2335105"/>
              <a:ext cx="167800" cy="347228"/>
              <a:chOff x="3130" y="3288"/>
              <a:chExt cx="410" cy="742"/>
            </a:xfrm>
          </p:grpSpPr>
          <p:sp>
            <p:nvSpPr>
              <p:cNvPr id="234" name="Line 270">
                <a:extLst>
                  <a:ext uri="{FF2B5EF4-FFF2-40B4-BE49-F238E27FC236}">
                    <a16:creationId xmlns:a16="http://schemas.microsoft.com/office/drawing/2014/main" id="{0C2A59BA-7065-4747-BBE1-7792497D26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5" name="Line 271">
                <a:extLst>
                  <a:ext uri="{FF2B5EF4-FFF2-40B4-BE49-F238E27FC236}">
                    <a16:creationId xmlns:a16="http://schemas.microsoft.com/office/drawing/2014/main" id="{ED28AED0-5E6F-B648-83B7-9387F39790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6" name="Line 272">
                <a:extLst>
                  <a:ext uri="{FF2B5EF4-FFF2-40B4-BE49-F238E27FC236}">
                    <a16:creationId xmlns:a16="http://schemas.microsoft.com/office/drawing/2014/main" id="{9D5CC7F5-0AEC-8B4E-8F98-5A8190C2E9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7" name="Line 273">
                <a:extLst>
                  <a:ext uri="{FF2B5EF4-FFF2-40B4-BE49-F238E27FC236}">
                    <a16:creationId xmlns:a16="http://schemas.microsoft.com/office/drawing/2014/main" id="{76E3ACF8-37AA-3F4C-BD96-D6999223A9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8" name="Line 274">
                <a:extLst>
                  <a:ext uri="{FF2B5EF4-FFF2-40B4-BE49-F238E27FC236}">
                    <a16:creationId xmlns:a16="http://schemas.microsoft.com/office/drawing/2014/main" id="{4E08773F-8C16-2245-9EB3-70B6B5346E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9" name="Line 275">
                <a:extLst>
                  <a:ext uri="{FF2B5EF4-FFF2-40B4-BE49-F238E27FC236}">
                    <a16:creationId xmlns:a16="http://schemas.microsoft.com/office/drawing/2014/main" id="{38DF493E-2ADD-4741-AF93-7FEF0225D8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0" name="Line 276">
                <a:extLst>
                  <a:ext uri="{FF2B5EF4-FFF2-40B4-BE49-F238E27FC236}">
                    <a16:creationId xmlns:a16="http://schemas.microsoft.com/office/drawing/2014/main" id="{B076B911-92CA-3847-A838-55DD55D463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1" name="Line 277">
                <a:extLst>
                  <a:ext uri="{FF2B5EF4-FFF2-40B4-BE49-F238E27FC236}">
                    <a16:creationId xmlns:a16="http://schemas.microsoft.com/office/drawing/2014/main" id="{921E47DE-E03B-6145-8E10-7CF82CB80F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2" name="Line 278">
                <a:extLst>
                  <a:ext uri="{FF2B5EF4-FFF2-40B4-BE49-F238E27FC236}">
                    <a16:creationId xmlns:a16="http://schemas.microsoft.com/office/drawing/2014/main" id="{13C79116-F054-AF4A-9EAD-FA4DA70DA2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3" name="Line 279">
                <a:extLst>
                  <a:ext uri="{FF2B5EF4-FFF2-40B4-BE49-F238E27FC236}">
                    <a16:creationId xmlns:a16="http://schemas.microsoft.com/office/drawing/2014/main" id="{4B27E996-5BC7-9246-BA82-A58699AA05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4" name="Line 280">
                <a:extLst>
                  <a:ext uri="{FF2B5EF4-FFF2-40B4-BE49-F238E27FC236}">
                    <a16:creationId xmlns:a16="http://schemas.microsoft.com/office/drawing/2014/main" id="{052C291A-F02B-5446-876C-8FF38CE462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5" name="Line 281">
                <a:extLst>
                  <a:ext uri="{FF2B5EF4-FFF2-40B4-BE49-F238E27FC236}">
                    <a16:creationId xmlns:a16="http://schemas.microsoft.com/office/drawing/2014/main" id="{9C4530D9-C170-1A47-A87A-EB7C315F16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6" name="Line 282">
                <a:extLst>
                  <a:ext uri="{FF2B5EF4-FFF2-40B4-BE49-F238E27FC236}">
                    <a16:creationId xmlns:a16="http://schemas.microsoft.com/office/drawing/2014/main" id="{4EC88645-DD18-5247-852C-F457B40F93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7" name="Line 283">
                <a:extLst>
                  <a:ext uri="{FF2B5EF4-FFF2-40B4-BE49-F238E27FC236}">
                    <a16:creationId xmlns:a16="http://schemas.microsoft.com/office/drawing/2014/main" id="{CCE9D3FF-2ACD-6C40-885B-FC68D51BDF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8" name="Line 284">
                <a:extLst>
                  <a:ext uri="{FF2B5EF4-FFF2-40B4-BE49-F238E27FC236}">
                    <a16:creationId xmlns:a16="http://schemas.microsoft.com/office/drawing/2014/main" id="{B60F97A3-D002-424E-9CF0-986B48F3A0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08" name="Group 207">
              <a:extLst>
                <a:ext uri="{FF2B5EF4-FFF2-40B4-BE49-F238E27FC236}">
                  <a16:creationId xmlns:a16="http://schemas.microsoft.com/office/drawing/2014/main" id="{D9BE324A-584B-994F-BEB2-76C9DEE8465E}"/>
                </a:ext>
              </a:extLst>
            </p:cNvPr>
            <p:cNvGrpSpPr/>
            <p:nvPr/>
          </p:nvGrpSpPr>
          <p:grpSpPr>
            <a:xfrm>
              <a:off x="1971547" y="2612017"/>
              <a:ext cx="342663" cy="202972"/>
              <a:chOff x="1503784" y="3006600"/>
              <a:chExt cx="1771786" cy="957087"/>
            </a:xfrm>
          </p:grpSpPr>
          <p:grpSp>
            <p:nvGrpSpPr>
              <p:cNvPr id="209" name="Group 208">
                <a:extLst>
                  <a:ext uri="{FF2B5EF4-FFF2-40B4-BE49-F238E27FC236}">
                    <a16:creationId xmlns:a16="http://schemas.microsoft.com/office/drawing/2014/main" id="{9CEBDBAC-7BE9-0645-A88B-D7D811808E13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230" name="Freeform 229">
                  <a:extLst>
                    <a:ext uri="{FF2B5EF4-FFF2-40B4-BE49-F238E27FC236}">
                      <a16:creationId xmlns:a16="http://schemas.microsoft.com/office/drawing/2014/main" id="{13D6ED63-D177-8544-BB28-90A5EB9FE49A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31" name="Oval 230">
                  <a:extLst>
                    <a:ext uri="{FF2B5EF4-FFF2-40B4-BE49-F238E27FC236}">
                      <a16:creationId xmlns:a16="http://schemas.microsoft.com/office/drawing/2014/main" id="{2E595EC1-BAB8-724A-B6FB-92F74EA36444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210" name="Group 209">
                <a:extLst>
                  <a:ext uri="{FF2B5EF4-FFF2-40B4-BE49-F238E27FC236}">
                    <a16:creationId xmlns:a16="http://schemas.microsoft.com/office/drawing/2014/main" id="{F8CE4E6C-169F-D749-856B-66A4D68F9BA4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211" name="Group 210">
                  <a:extLst>
                    <a:ext uri="{FF2B5EF4-FFF2-40B4-BE49-F238E27FC236}">
                      <a16:creationId xmlns:a16="http://schemas.microsoft.com/office/drawing/2014/main" id="{F416B766-B16C-5947-9882-13944F4AE4E9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28" name="Parallelogram 227">
                    <a:extLst>
                      <a:ext uri="{FF2B5EF4-FFF2-40B4-BE49-F238E27FC236}">
                        <a16:creationId xmlns:a16="http://schemas.microsoft.com/office/drawing/2014/main" id="{FF75C1A4-9659-DC48-B912-6BC8E2F26531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9" name="Parallelogram 228">
                    <a:extLst>
                      <a:ext uri="{FF2B5EF4-FFF2-40B4-BE49-F238E27FC236}">
                        <a16:creationId xmlns:a16="http://schemas.microsoft.com/office/drawing/2014/main" id="{E5468F3C-B47F-454F-AE89-EFFED162FE1B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212" name="Group 211">
                  <a:extLst>
                    <a:ext uri="{FF2B5EF4-FFF2-40B4-BE49-F238E27FC236}">
                      <a16:creationId xmlns:a16="http://schemas.microsoft.com/office/drawing/2014/main" id="{34034607-E730-E54A-B6AF-D44F2915E76B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26" name="Parallelogram 225">
                    <a:extLst>
                      <a:ext uri="{FF2B5EF4-FFF2-40B4-BE49-F238E27FC236}">
                        <a16:creationId xmlns:a16="http://schemas.microsoft.com/office/drawing/2014/main" id="{FD2E5F00-6CAA-8547-8005-0C832D8D34EF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7" name="Parallelogram 226">
                    <a:extLst>
                      <a:ext uri="{FF2B5EF4-FFF2-40B4-BE49-F238E27FC236}">
                        <a16:creationId xmlns:a16="http://schemas.microsoft.com/office/drawing/2014/main" id="{95B9D70F-B3F2-1748-A29C-DB2C9CB3E079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13" name="Parallelogram 212">
                  <a:extLst>
                    <a:ext uri="{FF2B5EF4-FFF2-40B4-BE49-F238E27FC236}">
                      <a16:creationId xmlns:a16="http://schemas.microsoft.com/office/drawing/2014/main" id="{0B994366-7989-D54E-AB02-C5E48131B423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4" name="Parallelogram 213">
                  <a:extLst>
                    <a:ext uri="{FF2B5EF4-FFF2-40B4-BE49-F238E27FC236}">
                      <a16:creationId xmlns:a16="http://schemas.microsoft.com/office/drawing/2014/main" id="{89A99414-FD2B-7F4F-9E60-9B11BC098F61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5" name="Parallelogram 214">
                  <a:extLst>
                    <a:ext uri="{FF2B5EF4-FFF2-40B4-BE49-F238E27FC236}">
                      <a16:creationId xmlns:a16="http://schemas.microsoft.com/office/drawing/2014/main" id="{953AC71D-E484-334E-8653-ACF63DDA1603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6" name="Parallelogram 215">
                  <a:extLst>
                    <a:ext uri="{FF2B5EF4-FFF2-40B4-BE49-F238E27FC236}">
                      <a16:creationId xmlns:a16="http://schemas.microsoft.com/office/drawing/2014/main" id="{D461FEBE-E1E0-8F48-BBA5-4C1E14F04FE0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7" name="Parallelogram 216">
                  <a:extLst>
                    <a:ext uri="{FF2B5EF4-FFF2-40B4-BE49-F238E27FC236}">
                      <a16:creationId xmlns:a16="http://schemas.microsoft.com/office/drawing/2014/main" id="{53FB7D54-18D7-C14F-9A00-3E884510DFB2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8" name="Parallelogram 217">
                  <a:extLst>
                    <a:ext uri="{FF2B5EF4-FFF2-40B4-BE49-F238E27FC236}">
                      <a16:creationId xmlns:a16="http://schemas.microsoft.com/office/drawing/2014/main" id="{6194AEF5-D7EB-2E4B-BA7A-AC1CE6E94A5E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219" name="Group 218">
                  <a:extLst>
                    <a:ext uri="{FF2B5EF4-FFF2-40B4-BE49-F238E27FC236}">
                      <a16:creationId xmlns:a16="http://schemas.microsoft.com/office/drawing/2014/main" id="{2D3284D7-A0BF-8A4E-BDEC-42D2D1EFE6A2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222" name="Parallelogram 221">
                    <a:extLst>
                      <a:ext uri="{FF2B5EF4-FFF2-40B4-BE49-F238E27FC236}">
                        <a16:creationId xmlns:a16="http://schemas.microsoft.com/office/drawing/2014/main" id="{8C7C16E5-ED02-6B41-859F-DDAE9813935A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3" name="Parallelogram 222">
                    <a:extLst>
                      <a:ext uri="{FF2B5EF4-FFF2-40B4-BE49-F238E27FC236}">
                        <a16:creationId xmlns:a16="http://schemas.microsoft.com/office/drawing/2014/main" id="{9DB79C85-A111-F941-B0A4-40BD3F7BDB73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4" name="Parallelogram 223">
                    <a:extLst>
                      <a:ext uri="{FF2B5EF4-FFF2-40B4-BE49-F238E27FC236}">
                        <a16:creationId xmlns:a16="http://schemas.microsoft.com/office/drawing/2014/main" id="{143F9D14-AABF-0149-BA01-B13CC6DCF14E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5" name="Parallelogram 224">
                    <a:extLst>
                      <a:ext uri="{FF2B5EF4-FFF2-40B4-BE49-F238E27FC236}">
                        <a16:creationId xmlns:a16="http://schemas.microsoft.com/office/drawing/2014/main" id="{FAE4694D-2CB3-294F-8774-7E89E14AAEFE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20" name="Parallelogram 219">
                  <a:extLst>
                    <a:ext uri="{FF2B5EF4-FFF2-40B4-BE49-F238E27FC236}">
                      <a16:creationId xmlns:a16="http://schemas.microsoft.com/office/drawing/2014/main" id="{52D07201-9F01-2446-A9B7-07FEF914BDD7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21" name="Parallelogram 220">
                  <a:extLst>
                    <a:ext uri="{FF2B5EF4-FFF2-40B4-BE49-F238E27FC236}">
                      <a16:creationId xmlns:a16="http://schemas.microsoft.com/office/drawing/2014/main" id="{953AF494-C2BA-5D47-9657-C771478F20CE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203" name="Group 202">
            <a:extLst>
              <a:ext uri="{FF2B5EF4-FFF2-40B4-BE49-F238E27FC236}">
                <a16:creationId xmlns:a16="http://schemas.microsoft.com/office/drawing/2014/main" id="{F0DE8828-14B2-FB46-87A9-1E83EE275F5A}"/>
              </a:ext>
            </a:extLst>
          </p:cNvPr>
          <p:cNvGrpSpPr/>
          <p:nvPr/>
        </p:nvGrpSpPr>
        <p:grpSpPr>
          <a:xfrm>
            <a:off x="3402980" y="1716559"/>
            <a:ext cx="1086408" cy="768139"/>
            <a:chOff x="2216745" y="2926409"/>
            <a:chExt cx="1086408" cy="768139"/>
          </a:xfrm>
        </p:grpSpPr>
        <p:sp>
          <p:nvSpPr>
            <p:cNvPr id="204" name="TextBox 203">
              <a:extLst>
                <a:ext uri="{FF2B5EF4-FFF2-40B4-BE49-F238E27FC236}">
                  <a16:creationId xmlns:a16="http://schemas.microsoft.com/office/drawing/2014/main" id="{800CF729-2FA2-604B-8FFA-7161474372BB}"/>
                </a:ext>
              </a:extLst>
            </p:cNvPr>
            <p:cNvSpPr txBox="1"/>
            <p:nvPr/>
          </p:nvSpPr>
          <p:spPr>
            <a:xfrm>
              <a:off x="2216745" y="2926409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05" name="Picture 204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45CB0AFD-20B8-1C44-AA02-70445FB54E4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955342" y="3037620"/>
              <a:ext cx="347811" cy="656928"/>
            </a:xfrm>
            <a:prstGeom prst="rect">
              <a:avLst/>
            </a:prstGeom>
          </p:spPr>
        </p:pic>
      </p:grp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D081E99-7CCE-534F-B2F3-F59BE989095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87627" y="3874102"/>
            <a:ext cx="10515600" cy="2526698"/>
          </a:xfrm>
        </p:spPr>
        <p:txBody>
          <a:bodyPr>
            <a:normAutofit/>
          </a:bodyPr>
          <a:lstStyle/>
          <a:p>
            <a:r>
              <a:rPr lang="en-US" dirty="0"/>
              <a:t>Mobile communicates with local MME via BS control-plane channel</a:t>
            </a:r>
          </a:p>
          <a:p>
            <a:r>
              <a:rPr lang="en-US" dirty="0"/>
              <a:t>MME uses mobile’s IMSI info to contact mobile’s home HSS</a:t>
            </a:r>
          </a:p>
          <a:p>
            <a:pPr lvl="1"/>
            <a:r>
              <a:rPr lang="en-US" sz="2800" dirty="0"/>
              <a:t>retrieve authentication, encryption, network service information</a:t>
            </a:r>
          </a:p>
          <a:p>
            <a:pPr lvl="1"/>
            <a:r>
              <a:rPr lang="en-US" sz="2800" dirty="0"/>
              <a:t>home HHS knows mobile now resident in visited network</a:t>
            </a:r>
          </a:p>
          <a:p>
            <a:r>
              <a:rPr lang="en-US" dirty="0"/>
              <a:t>BS, mobile select parameters for BS-mobile data-plane radio channel</a:t>
            </a:r>
          </a:p>
          <a:p>
            <a:pPr marL="130175" indent="0">
              <a:buNone/>
            </a:pP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95E8B54-121C-8149-86C0-E5DFC27DE8B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 Configuring LTE control-plane elements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A673516-BC03-C34C-B61C-E8F0BCD70F3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69</a:t>
            </a:fld>
            <a:endParaRPr lang="en-US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5C5C79B2-0A91-0F40-A203-604979AB9D93}"/>
              </a:ext>
            </a:extLst>
          </p:cNvPr>
          <p:cNvSpPr txBox="1"/>
          <p:nvPr/>
        </p:nvSpPr>
        <p:spPr>
          <a:xfrm>
            <a:off x="4228416" y="3028694"/>
            <a:ext cx="153284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Visited network</a:t>
            </a:r>
          </a:p>
        </p:txBody>
      </p:sp>
      <p:sp>
        <p:nvSpPr>
          <p:cNvPr id="95" name="Freeform 94">
            <a:extLst>
              <a:ext uri="{FF2B5EF4-FFF2-40B4-BE49-F238E27FC236}">
                <a16:creationId xmlns:a16="http://schemas.microsoft.com/office/drawing/2014/main" id="{FD5DF6EA-133B-F34D-868C-BDF626D2AE6B}"/>
              </a:ext>
            </a:extLst>
          </p:cNvPr>
          <p:cNvSpPr/>
          <p:nvPr/>
        </p:nvSpPr>
        <p:spPr>
          <a:xfrm>
            <a:off x="864960" y="1853514"/>
            <a:ext cx="1989437" cy="1445742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  <a:gd name="connsiteX0" fmla="*/ 910971 w 2491918"/>
              <a:gd name="connsiteY0" fmla="*/ 57599 h 2518288"/>
              <a:gd name="connsiteX1" fmla="*/ 459082 w 2491918"/>
              <a:gd name="connsiteY1" fmla="*/ 200298 h 2518288"/>
              <a:gd name="connsiteX2" fmla="*/ 154652 w 2491918"/>
              <a:gd name="connsiteY2" fmla="*/ 647420 h 2518288"/>
              <a:gd name="connsiteX3" fmla="*/ 7194 w 2491918"/>
              <a:gd name="connsiteY3" fmla="*/ 1151621 h 2518288"/>
              <a:gd name="connsiteX4" fmla="*/ 50004 w 2491918"/>
              <a:gd name="connsiteY4" fmla="*/ 1679605 h 2518288"/>
              <a:gd name="connsiteX5" fmla="*/ 283084 w 2491918"/>
              <a:gd name="connsiteY5" fmla="*/ 2236129 h 2518288"/>
              <a:gd name="connsiteX6" fmla="*/ 929997 w 2491918"/>
              <a:gd name="connsiteY6" fmla="*/ 2502500 h 2518288"/>
              <a:gd name="connsiteX7" fmla="*/ 1434210 w 2491918"/>
              <a:gd name="connsiteY7" fmla="*/ 2483473 h 2518288"/>
              <a:gd name="connsiteX8" fmla="*/ 1919395 w 2491918"/>
              <a:gd name="connsiteY8" fmla="*/ 2450177 h 2518288"/>
              <a:gd name="connsiteX9" fmla="*/ 2380797 w 2491918"/>
              <a:gd name="connsiteY9" fmla="*/ 1831817 h 2518288"/>
              <a:gd name="connsiteX10" fmla="*/ 2471174 w 2491918"/>
              <a:gd name="connsiteY10" fmla="*/ 1246753 h 2518288"/>
              <a:gd name="connsiteX11" fmla="*/ 2452444 w 2491918"/>
              <a:gd name="connsiteY11" fmla="*/ 688289 h 2518288"/>
              <a:gd name="connsiteX12" fmla="*/ 2066853 w 2491918"/>
              <a:gd name="connsiteY12" fmla="*/ 371536 h 2518288"/>
              <a:gd name="connsiteX13" fmla="*/ 1838531 w 2491918"/>
              <a:gd name="connsiteY13" fmla="*/ 86139 h 2518288"/>
              <a:gd name="connsiteX14" fmla="*/ 1258211 w 2491918"/>
              <a:gd name="connsiteY14" fmla="*/ 520 h 2518288"/>
              <a:gd name="connsiteX15" fmla="*/ 910971 w 2491918"/>
              <a:gd name="connsiteY15" fmla="*/ 57599 h 2518288"/>
              <a:gd name="connsiteX0" fmla="*/ 910971 w 2518269"/>
              <a:gd name="connsiteY0" fmla="*/ 57599 h 2518288"/>
              <a:gd name="connsiteX1" fmla="*/ 459082 w 2518269"/>
              <a:gd name="connsiteY1" fmla="*/ 200298 h 2518288"/>
              <a:gd name="connsiteX2" fmla="*/ 154652 w 2518269"/>
              <a:gd name="connsiteY2" fmla="*/ 647420 h 2518288"/>
              <a:gd name="connsiteX3" fmla="*/ 7194 w 2518269"/>
              <a:gd name="connsiteY3" fmla="*/ 1151621 h 2518288"/>
              <a:gd name="connsiteX4" fmla="*/ 50004 w 2518269"/>
              <a:gd name="connsiteY4" fmla="*/ 1679605 h 2518288"/>
              <a:gd name="connsiteX5" fmla="*/ 283084 w 2518269"/>
              <a:gd name="connsiteY5" fmla="*/ 2236129 h 2518288"/>
              <a:gd name="connsiteX6" fmla="*/ 929997 w 2518269"/>
              <a:gd name="connsiteY6" fmla="*/ 2502500 h 2518288"/>
              <a:gd name="connsiteX7" fmla="*/ 1434210 w 2518269"/>
              <a:gd name="connsiteY7" fmla="*/ 2483473 h 2518288"/>
              <a:gd name="connsiteX8" fmla="*/ 1919395 w 2518269"/>
              <a:gd name="connsiteY8" fmla="*/ 2450177 h 2518288"/>
              <a:gd name="connsiteX9" fmla="*/ 2380797 w 2518269"/>
              <a:gd name="connsiteY9" fmla="*/ 1831817 h 2518288"/>
              <a:gd name="connsiteX10" fmla="*/ 2471174 w 2518269"/>
              <a:gd name="connsiteY10" fmla="*/ 1246753 h 2518288"/>
              <a:gd name="connsiteX11" fmla="*/ 2452444 w 2518269"/>
              <a:gd name="connsiteY11" fmla="*/ 688289 h 2518288"/>
              <a:gd name="connsiteX12" fmla="*/ 2066853 w 2518269"/>
              <a:gd name="connsiteY12" fmla="*/ 371536 h 2518288"/>
              <a:gd name="connsiteX13" fmla="*/ 1838531 w 2518269"/>
              <a:gd name="connsiteY13" fmla="*/ 86139 h 2518288"/>
              <a:gd name="connsiteX14" fmla="*/ 1258211 w 2518269"/>
              <a:gd name="connsiteY14" fmla="*/ 520 h 2518288"/>
              <a:gd name="connsiteX15" fmla="*/ 910971 w 2518269"/>
              <a:gd name="connsiteY15" fmla="*/ 57599 h 2518288"/>
              <a:gd name="connsiteX0" fmla="*/ 910971 w 2536501"/>
              <a:gd name="connsiteY0" fmla="*/ 57599 h 2518288"/>
              <a:gd name="connsiteX1" fmla="*/ 459082 w 2536501"/>
              <a:gd name="connsiteY1" fmla="*/ 200298 h 2518288"/>
              <a:gd name="connsiteX2" fmla="*/ 154652 w 2536501"/>
              <a:gd name="connsiteY2" fmla="*/ 647420 h 2518288"/>
              <a:gd name="connsiteX3" fmla="*/ 7194 w 2536501"/>
              <a:gd name="connsiteY3" fmla="*/ 1151621 h 2518288"/>
              <a:gd name="connsiteX4" fmla="*/ 50004 w 2536501"/>
              <a:gd name="connsiteY4" fmla="*/ 1679605 h 2518288"/>
              <a:gd name="connsiteX5" fmla="*/ 283084 w 2536501"/>
              <a:gd name="connsiteY5" fmla="*/ 2236129 h 2518288"/>
              <a:gd name="connsiteX6" fmla="*/ 929997 w 2536501"/>
              <a:gd name="connsiteY6" fmla="*/ 2502500 h 2518288"/>
              <a:gd name="connsiteX7" fmla="*/ 1434210 w 2536501"/>
              <a:gd name="connsiteY7" fmla="*/ 2483473 h 2518288"/>
              <a:gd name="connsiteX8" fmla="*/ 1919395 w 2536501"/>
              <a:gd name="connsiteY8" fmla="*/ 2450177 h 2518288"/>
              <a:gd name="connsiteX9" fmla="*/ 2380797 w 2536501"/>
              <a:gd name="connsiteY9" fmla="*/ 1831817 h 2518288"/>
              <a:gd name="connsiteX10" fmla="*/ 2532819 w 2536501"/>
              <a:gd name="connsiteY10" fmla="*/ 1394709 h 2518288"/>
              <a:gd name="connsiteX11" fmla="*/ 2452444 w 2536501"/>
              <a:gd name="connsiteY11" fmla="*/ 688289 h 2518288"/>
              <a:gd name="connsiteX12" fmla="*/ 2066853 w 2536501"/>
              <a:gd name="connsiteY12" fmla="*/ 371536 h 2518288"/>
              <a:gd name="connsiteX13" fmla="*/ 1838531 w 2536501"/>
              <a:gd name="connsiteY13" fmla="*/ 86139 h 2518288"/>
              <a:gd name="connsiteX14" fmla="*/ 1258211 w 2536501"/>
              <a:gd name="connsiteY14" fmla="*/ 520 h 2518288"/>
              <a:gd name="connsiteX15" fmla="*/ 910971 w 2536501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36501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78560" y="2007728"/>
                  <a:pt x="2380797" y="1831817"/>
                </a:cubicBezTo>
                <a:cubicBezTo>
                  <a:pt x="2483034" y="1655906"/>
                  <a:pt x="2520878" y="1585297"/>
                  <a:pt x="2532819" y="1394709"/>
                </a:cubicBezTo>
                <a:cubicBezTo>
                  <a:pt x="2544760" y="1204121"/>
                  <a:pt x="2530105" y="858818"/>
                  <a:pt x="2452444" y="688289"/>
                </a:cubicBezTo>
                <a:cubicBezTo>
                  <a:pt x="2374783" y="517760"/>
                  <a:pt x="2169172" y="471894"/>
                  <a:pt x="2066853" y="371536"/>
                </a:cubicBezTo>
                <a:cubicBezTo>
                  <a:pt x="1964534" y="271178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FA4712E7-358C-0A4E-9143-2B5320217410}"/>
              </a:ext>
            </a:extLst>
          </p:cNvPr>
          <p:cNvSpPr txBox="1"/>
          <p:nvPr/>
        </p:nvSpPr>
        <p:spPr>
          <a:xfrm>
            <a:off x="1944486" y="2979043"/>
            <a:ext cx="700711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P-GW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46FE1F92-1146-8F46-80A2-6CBFB0613F01}"/>
              </a:ext>
            </a:extLst>
          </p:cNvPr>
          <p:cNvSpPr txBox="1"/>
          <p:nvPr/>
        </p:nvSpPr>
        <p:spPr>
          <a:xfrm>
            <a:off x="959825" y="2713358"/>
            <a:ext cx="967817" cy="4912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Home </a:t>
            </a:r>
          </a:p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network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B5AF5F4-3C14-F447-9723-AD38C749CFD4}"/>
              </a:ext>
            </a:extLst>
          </p:cNvPr>
          <p:cNvSpPr txBox="1"/>
          <p:nvPr/>
        </p:nvSpPr>
        <p:spPr>
          <a:xfrm>
            <a:off x="4403431" y="2699488"/>
            <a:ext cx="8806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base station</a:t>
            </a: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7FA91B15-A32B-CA49-A7DC-479BC36E9A7A}"/>
              </a:ext>
            </a:extLst>
          </p:cNvPr>
          <p:cNvSpPr txBox="1"/>
          <p:nvPr/>
        </p:nvSpPr>
        <p:spPr>
          <a:xfrm>
            <a:off x="3753388" y="2321138"/>
            <a:ext cx="934545" cy="2333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MME</a:t>
            </a:r>
          </a:p>
        </p:txBody>
      </p:sp>
      <p:grpSp>
        <p:nvGrpSpPr>
          <p:cNvPr id="359" name="Group 358">
            <a:extLst>
              <a:ext uri="{FF2B5EF4-FFF2-40B4-BE49-F238E27FC236}">
                <a16:creationId xmlns:a16="http://schemas.microsoft.com/office/drawing/2014/main" id="{7B7D0575-A913-2A4E-B25A-F137F6B2E516}"/>
              </a:ext>
            </a:extLst>
          </p:cNvPr>
          <p:cNvGrpSpPr/>
          <p:nvPr/>
        </p:nvGrpSpPr>
        <p:grpSpPr>
          <a:xfrm>
            <a:off x="2319724" y="2136912"/>
            <a:ext cx="3349308" cy="362086"/>
            <a:chOff x="3555400" y="2136912"/>
            <a:chExt cx="3349308" cy="362086"/>
          </a:xfrm>
        </p:grpSpPr>
        <p:sp>
          <p:nvSpPr>
            <p:cNvPr id="161" name="Freeform 160">
              <a:extLst>
                <a:ext uri="{FF2B5EF4-FFF2-40B4-BE49-F238E27FC236}">
                  <a16:creationId xmlns:a16="http://schemas.microsoft.com/office/drawing/2014/main" id="{9C60FBF6-8286-0444-A85B-332C8DAE308D}"/>
                </a:ext>
              </a:extLst>
            </p:cNvPr>
            <p:cNvSpPr/>
            <p:nvPr/>
          </p:nvSpPr>
          <p:spPr>
            <a:xfrm>
              <a:off x="3555400" y="2327165"/>
              <a:ext cx="3349308" cy="171833"/>
            </a:xfrm>
            <a:custGeom>
              <a:avLst/>
              <a:gdLst>
                <a:gd name="connsiteX0" fmla="*/ 0 w 2931692"/>
                <a:gd name="connsiteY0" fmla="*/ 14640 h 197639"/>
                <a:gd name="connsiteX1" fmla="*/ 2723069 w 2931692"/>
                <a:gd name="connsiteY1" fmla="*/ 0 h 197639"/>
                <a:gd name="connsiteX2" fmla="*/ 2931692 w 2931692"/>
                <a:gd name="connsiteY2" fmla="*/ 197639 h 197639"/>
                <a:gd name="connsiteX0" fmla="*/ 0 w 2931692"/>
                <a:gd name="connsiteY0" fmla="*/ 14640 h 197639"/>
                <a:gd name="connsiteX1" fmla="*/ 2723069 w 2931692"/>
                <a:gd name="connsiteY1" fmla="*/ 0 h 197639"/>
                <a:gd name="connsiteX2" fmla="*/ 2838833 w 2931692"/>
                <a:gd name="connsiteY2" fmla="*/ 101520 h 197639"/>
                <a:gd name="connsiteX3" fmla="*/ 2931692 w 2931692"/>
                <a:gd name="connsiteY3" fmla="*/ 197639 h 197639"/>
                <a:gd name="connsiteX0" fmla="*/ 0 w 3671766"/>
                <a:gd name="connsiteY0" fmla="*/ 14640 h 171271"/>
                <a:gd name="connsiteX1" fmla="*/ 2723069 w 3671766"/>
                <a:gd name="connsiteY1" fmla="*/ 0 h 171271"/>
                <a:gd name="connsiteX2" fmla="*/ 2838833 w 3671766"/>
                <a:gd name="connsiteY2" fmla="*/ 101520 h 171271"/>
                <a:gd name="connsiteX3" fmla="*/ 3671766 w 3671766"/>
                <a:gd name="connsiteY3" fmla="*/ 171271 h 171271"/>
                <a:gd name="connsiteX0" fmla="*/ 0 w 3671766"/>
                <a:gd name="connsiteY0" fmla="*/ 14640 h 171833"/>
                <a:gd name="connsiteX1" fmla="*/ 2723069 w 3671766"/>
                <a:gd name="connsiteY1" fmla="*/ 0 h 171833"/>
                <a:gd name="connsiteX2" fmla="*/ 2838833 w 3671766"/>
                <a:gd name="connsiteY2" fmla="*/ 101520 h 171833"/>
                <a:gd name="connsiteX3" fmla="*/ 2887706 w 3671766"/>
                <a:gd name="connsiteY3" fmla="*/ 171833 h 171833"/>
                <a:gd name="connsiteX4" fmla="*/ 3671766 w 3671766"/>
                <a:gd name="connsiteY4" fmla="*/ 171271 h 171833"/>
                <a:gd name="connsiteX0" fmla="*/ 0 w 3671766"/>
                <a:gd name="connsiteY0" fmla="*/ 14640 h 171833"/>
                <a:gd name="connsiteX1" fmla="*/ 2723069 w 3671766"/>
                <a:gd name="connsiteY1" fmla="*/ 0 h 171833"/>
                <a:gd name="connsiteX2" fmla="*/ 2887706 w 3671766"/>
                <a:gd name="connsiteY2" fmla="*/ 171833 h 171833"/>
                <a:gd name="connsiteX3" fmla="*/ 3671766 w 3671766"/>
                <a:gd name="connsiteY3" fmla="*/ 171271 h 171833"/>
                <a:gd name="connsiteX0" fmla="*/ 0 w 2660695"/>
                <a:gd name="connsiteY0" fmla="*/ 14640 h 171833"/>
                <a:gd name="connsiteX1" fmla="*/ 1711998 w 2660695"/>
                <a:gd name="connsiteY1" fmla="*/ 0 h 171833"/>
                <a:gd name="connsiteX2" fmla="*/ 1876635 w 2660695"/>
                <a:gd name="connsiteY2" fmla="*/ 171833 h 171833"/>
                <a:gd name="connsiteX3" fmla="*/ 2660695 w 2660695"/>
                <a:gd name="connsiteY3" fmla="*/ 171271 h 17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0695" h="171833">
                  <a:moveTo>
                    <a:pt x="0" y="14640"/>
                  </a:moveTo>
                  <a:lnTo>
                    <a:pt x="1711998" y="0"/>
                  </a:lnTo>
                  <a:lnTo>
                    <a:pt x="1876635" y="171833"/>
                  </a:lnTo>
                  <a:lnTo>
                    <a:pt x="2660695" y="171271"/>
                  </a:lnTo>
                </a:path>
              </a:pathLst>
            </a:custGeom>
            <a:noFill/>
            <a:ln w="25400" cap="flat" cmpd="sng" algn="ctr">
              <a:solidFill>
                <a:srgbClr val="C00000"/>
              </a:solidFill>
              <a:prstDash val="solid"/>
              <a:headEnd type="triangle"/>
              <a:tailEnd type="triangle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62" name="Group 161">
              <a:extLst>
                <a:ext uri="{FF2B5EF4-FFF2-40B4-BE49-F238E27FC236}">
                  <a16:creationId xmlns:a16="http://schemas.microsoft.com/office/drawing/2014/main" id="{0C387E03-7D4E-5441-8BDD-D745E34CDAAB}"/>
                </a:ext>
              </a:extLst>
            </p:cNvPr>
            <p:cNvGrpSpPr/>
            <p:nvPr/>
          </p:nvGrpSpPr>
          <p:grpSpPr>
            <a:xfrm>
              <a:off x="5408976" y="2136912"/>
              <a:ext cx="291138" cy="338554"/>
              <a:chOff x="2641317" y="2166921"/>
              <a:chExt cx="291138" cy="338554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F11433B9-53FE-9A4D-8F82-68A419EDB868}"/>
                  </a:ext>
                </a:extLst>
              </p:cNvPr>
              <p:cNvSpPr/>
              <p:nvPr/>
            </p:nvSpPr>
            <p:spPr>
              <a:xfrm>
                <a:off x="2641317" y="2208528"/>
                <a:ext cx="291138" cy="258162"/>
              </a:xfrm>
              <a:prstGeom prst="ellips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rgbClr val="C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4" name="TextBox 163">
                <a:extLst>
                  <a:ext uri="{FF2B5EF4-FFF2-40B4-BE49-F238E27FC236}">
                    <a16:creationId xmlns:a16="http://schemas.microsoft.com/office/drawing/2014/main" id="{8C234C8A-893F-6446-A241-AF454F150035}"/>
                  </a:ext>
                </a:extLst>
              </p:cNvPr>
              <p:cNvSpPr txBox="1"/>
              <p:nvPr/>
            </p:nvSpPr>
            <p:spPr>
              <a:xfrm>
                <a:off x="2642700" y="2166921"/>
                <a:ext cx="239858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</a:rPr>
                  <a:t>2</a:t>
                </a:r>
              </a:p>
            </p:txBody>
          </p:sp>
        </p:grpSp>
      </p:grpSp>
      <p:grpSp>
        <p:nvGrpSpPr>
          <p:cNvPr id="183" name="Group 182">
            <a:extLst>
              <a:ext uri="{FF2B5EF4-FFF2-40B4-BE49-F238E27FC236}">
                <a16:creationId xmlns:a16="http://schemas.microsoft.com/office/drawing/2014/main" id="{1C458395-0B11-624F-A2DF-C27C97166EEC}"/>
              </a:ext>
            </a:extLst>
          </p:cNvPr>
          <p:cNvGrpSpPr/>
          <p:nvPr/>
        </p:nvGrpSpPr>
        <p:grpSpPr>
          <a:xfrm>
            <a:off x="1908006" y="2653594"/>
            <a:ext cx="763454" cy="585088"/>
            <a:chOff x="7270567" y="5238206"/>
            <a:chExt cx="763454" cy="668861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B60B1F9E-BC82-5048-AE1E-E22BE4CFC0B5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76E8AD8F-F5EE-3C4F-A757-873417393F6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7" name="Oval 186">
                <a:extLst>
                  <a:ext uri="{FF2B5EF4-FFF2-40B4-BE49-F238E27FC236}">
                    <a16:creationId xmlns:a16="http://schemas.microsoft.com/office/drawing/2014/main" id="{55C28406-2C5D-A243-896B-CF8911D685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8" name="Group 187">
                <a:extLst>
                  <a:ext uri="{FF2B5EF4-FFF2-40B4-BE49-F238E27FC236}">
                    <a16:creationId xmlns:a16="http://schemas.microsoft.com/office/drawing/2014/main" id="{BE6E581B-EB4B-044C-9D28-8AD827FE5D0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9" name="Freeform 188">
                  <a:extLst>
                    <a:ext uri="{FF2B5EF4-FFF2-40B4-BE49-F238E27FC236}">
                      <a16:creationId xmlns:a16="http://schemas.microsoft.com/office/drawing/2014/main" id="{757A43B5-B7D2-1A45-9EBE-286E8A2E090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0" name="Freeform 189">
                  <a:extLst>
                    <a:ext uri="{FF2B5EF4-FFF2-40B4-BE49-F238E27FC236}">
                      <a16:creationId xmlns:a16="http://schemas.microsoft.com/office/drawing/2014/main" id="{23F85D12-F2B2-C245-88C2-D619949B3DD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Freeform 190">
                  <a:extLst>
                    <a:ext uri="{FF2B5EF4-FFF2-40B4-BE49-F238E27FC236}">
                      <a16:creationId xmlns:a16="http://schemas.microsoft.com/office/drawing/2014/main" id="{B6BF635F-6D7C-9943-B34F-9F25C35DF26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2" name="Freeform 191">
                  <a:extLst>
                    <a:ext uri="{FF2B5EF4-FFF2-40B4-BE49-F238E27FC236}">
                      <a16:creationId xmlns:a16="http://schemas.microsoft.com/office/drawing/2014/main" id="{5C5F64BB-C9BD-3C4E-84B6-C27382F48F2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85" name="TextBox 184">
              <a:extLst>
                <a:ext uri="{FF2B5EF4-FFF2-40B4-BE49-F238E27FC236}">
                  <a16:creationId xmlns:a16="http://schemas.microsoft.com/office/drawing/2014/main" id="{10F47B7E-D648-2F4F-833F-600B72B0CE07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193" name="Group 192">
            <a:extLst>
              <a:ext uri="{FF2B5EF4-FFF2-40B4-BE49-F238E27FC236}">
                <a16:creationId xmlns:a16="http://schemas.microsoft.com/office/drawing/2014/main" id="{9DBE3583-BAD3-884D-90C6-16F8AF1535A7}"/>
              </a:ext>
            </a:extLst>
          </p:cNvPr>
          <p:cNvGrpSpPr/>
          <p:nvPr/>
        </p:nvGrpSpPr>
        <p:grpSpPr>
          <a:xfrm>
            <a:off x="1069076" y="1940011"/>
            <a:ext cx="1231610" cy="716569"/>
            <a:chOff x="2218681" y="2599509"/>
            <a:chExt cx="1381036" cy="736694"/>
          </a:xfrm>
        </p:grpSpPr>
        <p:sp>
          <p:nvSpPr>
            <p:cNvPr id="194" name="TextBox 193">
              <a:extLst>
                <a:ext uri="{FF2B5EF4-FFF2-40B4-BE49-F238E27FC236}">
                  <a16:creationId xmlns:a16="http://schemas.microsoft.com/office/drawing/2014/main" id="{35D55399-71AB-904F-9124-0E2228A5FA34}"/>
                </a:ext>
              </a:extLst>
            </p:cNvPr>
            <p:cNvSpPr txBox="1"/>
            <p:nvPr/>
          </p:nvSpPr>
          <p:spPr>
            <a:xfrm>
              <a:off x="2218681" y="2715547"/>
              <a:ext cx="991682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Home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Subscriber 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195" name="Group 194">
              <a:extLst>
                <a:ext uri="{FF2B5EF4-FFF2-40B4-BE49-F238E27FC236}">
                  <a16:creationId xmlns:a16="http://schemas.microsoft.com/office/drawing/2014/main" id="{1AADC1F5-4A68-6347-ADE8-A679525C101C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C7CAEB15-3D6C-C44D-BC0A-D36FA0F46277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199" name="Rectangle 198">
                  <a:extLst>
                    <a:ext uri="{FF2B5EF4-FFF2-40B4-BE49-F238E27FC236}">
                      <a16:creationId xmlns:a16="http://schemas.microsoft.com/office/drawing/2014/main" id="{50D0A024-C3DC-B043-A4F3-5146E75CE787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00" name="Oval 199">
                  <a:extLst>
                    <a:ext uri="{FF2B5EF4-FFF2-40B4-BE49-F238E27FC236}">
                      <a16:creationId xmlns:a16="http://schemas.microsoft.com/office/drawing/2014/main" id="{4ABAFC32-4789-DA43-B44B-906EA2311A1A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01" name="Oval 200">
                  <a:extLst>
                    <a:ext uri="{FF2B5EF4-FFF2-40B4-BE49-F238E27FC236}">
                      <a16:creationId xmlns:a16="http://schemas.microsoft.com/office/drawing/2014/main" id="{1D74BB50-EB26-8A40-85A6-9AB843D71E33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02" name="Rectangle 201">
                  <a:extLst>
                    <a:ext uri="{FF2B5EF4-FFF2-40B4-BE49-F238E27FC236}">
                      <a16:creationId xmlns:a16="http://schemas.microsoft.com/office/drawing/2014/main" id="{7F949E70-7A36-7446-B1D7-DB13B6DEFEF6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197" name="Can 196">
                <a:extLst>
                  <a:ext uri="{FF2B5EF4-FFF2-40B4-BE49-F238E27FC236}">
                    <a16:creationId xmlns:a16="http://schemas.microsoft.com/office/drawing/2014/main" id="{B6B52776-A383-4E4D-BBF0-6658745F2F99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98" name="Picture 197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E6CE56D9-68F5-F445-B7C0-EF3D5F91C64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grpSp>
        <p:nvGrpSpPr>
          <p:cNvPr id="306" name="Group 652">
            <a:extLst>
              <a:ext uri="{FF2B5EF4-FFF2-40B4-BE49-F238E27FC236}">
                <a16:creationId xmlns:a16="http://schemas.microsoft.com/office/drawing/2014/main" id="{039EEAC4-AC12-434F-82AD-B34712849298}"/>
              </a:ext>
            </a:extLst>
          </p:cNvPr>
          <p:cNvGrpSpPr>
            <a:grpSpLocks/>
          </p:cNvGrpSpPr>
          <p:nvPr/>
        </p:nvGrpSpPr>
        <p:grpSpPr bwMode="auto">
          <a:xfrm>
            <a:off x="5461687" y="2038866"/>
            <a:ext cx="642552" cy="556054"/>
            <a:chOff x="2751" y="1851"/>
            <a:chExt cx="462" cy="478"/>
          </a:xfrm>
        </p:grpSpPr>
        <p:pic>
          <p:nvPicPr>
            <p:cNvPr id="307" name="Picture 653" descr="iphone_stylized_small">
              <a:extLst>
                <a:ext uri="{FF2B5EF4-FFF2-40B4-BE49-F238E27FC236}">
                  <a16:creationId xmlns:a16="http://schemas.microsoft.com/office/drawing/2014/main" id="{42E9439E-E195-E344-A111-E676D1CFCF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" name="Picture 654" descr="antenna_radiation_stylized">
              <a:extLst>
                <a:ext uri="{FF2B5EF4-FFF2-40B4-BE49-F238E27FC236}">
                  <a16:creationId xmlns:a16="http://schemas.microsoft.com/office/drawing/2014/main" id="{0BA4CE33-D2E3-3B4D-908C-27E59F1571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09" name="TextBox 308">
            <a:extLst>
              <a:ext uri="{FF2B5EF4-FFF2-40B4-BE49-F238E27FC236}">
                <a16:creationId xmlns:a16="http://schemas.microsoft.com/office/drawing/2014/main" id="{8A2FD3F3-0EE7-A943-91D4-A769E00269F5}"/>
              </a:ext>
            </a:extLst>
          </p:cNvPr>
          <p:cNvSpPr txBox="1"/>
          <p:nvPr/>
        </p:nvSpPr>
        <p:spPr>
          <a:xfrm>
            <a:off x="3702676" y="2892302"/>
            <a:ext cx="700711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S-GW</a:t>
            </a:r>
          </a:p>
        </p:txBody>
      </p:sp>
      <p:sp>
        <p:nvSpPr>
          <p:cNvPr id="328" name="TextBox 327">
            <a:extLst>
              <a:ext uri="{FF2B5EF4-FFF2-40B4-BE49-F238E27FC236}">
                <a16:creationId xmlns:a16="http://schemas.microsoft.com/office/drawing/2014/main" id="{3F6D8D71-08D3-8549-BAE9-477487723691}"/>
              </a:ext>
            </a:extLst>
          </p:cNvPr>
          <p:cNvSpPr txBox="1"/>
          <p:nvPr/>
        </p:nvSpPr>
        <p:spPr>
          <a:xfrm>
            <a:off x="3114986" y="2897708"/>
            <a:ext cx="700711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P-GW</a:t>
            </a:r>
          </a:p>
        </p:txBody>
      </p: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60211C68-13F1-BE4E-98B3-300388AAAD79}"/>
              </a:ext>
            </a:extLst>
          </p:cNvPr>
          <p:cNvGrpSpPr/>
          <p:nvPr/>
        </p:nvGrpSpPr>
        <p:grpSpPr>
          <a:xfrm>
            <a:off x="3190549" y="2680252"/>
            <a:ext cx="456130" cy="238683"/>
            <a:chOff x="7493876" y="2774731"/>
            <a:chExt cx="1481958" cy="894622"/>
          </a:xfrm>
        </p:grpSpPr>
        <p:sp>
          <p:nvSpPr>
            <p:cNvPr id="207" name="Freeform 206">
              <a:extLst>
                <a:ext uri="{FF2B5EF4-FFF2-40B4-BE49-F238E27FC236}">
                  <a16:creationId xmlns:a16="http://schemas.microsoft.com/office/drawing/2014/main" id="{AD149E5C-64DB-9345-A23F-99A22CE771F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32" name="Oval 231">
              <a:extLst>
                <a:ext uri="{FF2B5EF4-FFF2-40B4-BE49-F238E27FC236}">
                  <a16:creationId xmlns:a16="http://schemas.microsoft.com/office/drawing/2014/main" id="{918D33C7-160B-3841-B26E-2EC6548ED32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50" name="Group 249">
              <a:extLst>
                <a:ext uri="{FF2B5EF4-FFF2-40B4-BE49-F238E27FC236}">
                  <a16:creationId xmlns:a16="http://schemas.microsoft.com/office/drawing/2014/main" id="{6BA4A189-0F10-9C45-868F-5C8E910C6C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57" name="Freeform 256">
                <a:extLst>
                  <a:ext uri="{FF2B5EF4-FFF2-40B4-BE49-F238E27FC236}">
                    <a16:creationId xmlns:a16="http://schemas.microsoft.com/office/drawing/2014/main" id="{4B62B118-A4C7-2948-B2AF-B413BE073A5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0" name="Freeform 309">
                <a:extLst>
                  <a:ext uri="{FF2B5EF4-FFF2-40B4-BE49-F238E27FC236}">
                    <a16:creationId xmlns:a16="http://schemas.microsoft.com/office/drawing/2014/main" id="{7C2FE84A-9561-4B4E-8E67-83D17A81B7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95BD777C-FD32-704F-9ED4-CFA8D2D8D3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9" name="Freeform 328">
                <a:extLst>
                  <a:ext uri="{FF2B5EF4-FFF2-40B4-BE49-F238E27FC236}">
                    <a16:creationId xmlns:a16="http://schemas.microsoft.com/office/drawing/2014/main" id="{3593A1B1-B710-D044-B8BD-F9D326F2426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38" name="Picture 337" descr="A picture containing sitting, drawing, bus&#10;&#10;Description automatically generated">
            <a:extLst>
              <a:ext uri="{FF2B5EF4-FFF2-40B4-BE49-F238E27FC236}">
                <a16:creationId xmlns:a16="http://schemas.microsoft.com/office/drawing/2014/main" id="{8FC7C625-2F57-DF43-A82B-FB97606C6E2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577870" y="2582561"/>
            <a:ext cx="458905" cy="2594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789357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Recall: Elements of a wireless network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7</a:t>
            </a:fld>
            <a:endParaRPr lang="en-US" dirty="0"/>
          </a:p>
        </p:txBody>
      </p:sp>
      <p:sp>
        <p:nvSpPr>
          <p:cNvPr id="125" name="Oval 5">
            <a:extLst>
              <a:ext uri="{FF2B5EF4-FFF2-40B4-BE49-F238E27FC236}">
                <a16:creationId xmlns:a16="http://schemas.microsoft.com/office/drawing/2014/main" id="{6FD887B1-36B7-C042-AF16-EC543F193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75" y="4378325"/>
            <a:ext cx="2152650" cy="2093913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6" name="Oval 11">
            <a:extLst>
              <a:ext uri="{FF2B5EF4-FFF2-40B4-BE49-F238E27FC236}">
                <a16:creationId xmlns:a16="http://schemas.microsoft.com/office/drawing/2014/main" id="{E4A6400A-EFEA-6943-B38A-9D6A4B5A9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875" y="1290638"/>
            <a:ext cx="2252663" cy="2286000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7" name="Line 22">
            <a:extLst>
              <a:ext uri="{FF2B5EF4-FFF2-40B4-BE49-F238E27FC236}">
                <a16:creationId xmlns:a16="http://schemas.microsoft.com/office/drawing/2014/main" id="{7B958348-F69B-0945-B7D1-5D0DD9A351D9}"/>
              </a:ext>
            </a:extLst>
          </p:cNvPr>
          <p:cNvSpPr>
            <a:spLocks noChangeShapeType="1"/>
          </p:cNvSpPr>
          <p:nvPr/>
        </p:nvSpPr>
        <p:spPr bwMode="auto">
          <a:xfrm>
            <a:off x="1798638" y="2447925"/>
            <a:ext cx="1277937" cy="655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8" name="Oval 23">
            <a:extLst>
              <a:ext uri="{FF2B5EF4-FFF2-40B4-BE49-F238E27FC236}">
                <a16:creationId xmlns:a16="http://schemas.microsoft.com/office/drawing/2014/main" id="{6DC7CEC3-9E37-6C43-B01A-57E7BFF18F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4033838"/>
            <a:ext cx="1038225" cy="100488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9" name="Oval 38">
            <a:extLst>
              <a:ext uri="{FF2B5EF4-FFF2-40B4-BE49-F238E27FC236}">
                <a16:creationId xmlns:a16="http://schemas.microsoft.com/office/drawing/2014/main" id="{D2BE75E6-7844-934E-960A-D867D9A23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8325" y="4440238"/>
            <a:ext cx="2278063" cy="205263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30" name="Line 59">
            <a:extLst>
              <a:ext uri="{FF2B5EF4-FFF2-40B4-BE49-F238E27FC236}">
                <a16:creationId xmlns:a16="http://schemas.microsoft.com/office/drawing/2014/main" id="{09A1ED68-4C61-C547-B087-02636BAFB272}"/>
              </a:ext>
            </a:extLst>
          </p:cNvPr>
          <p:cNvSpPr>
            <a:spLocks noChangeShapeType="1"/>
          </p:cNvSpPr>
          <p:nvPr/>
        </p:nvSpPr>
        <p:spPr bwMode="auto">
          <a:xfrm>
            <a:off x="5360988" y="54244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1" name="Line 60">
            <a:extLst>
              <a:ext uri="{FF2B5EF4-FFF2-40B4-BE49-F238E27FC236}">
                <a16:creationId xmlns:a16="http://schemas.microsoft.com/office/drawing/2014/main" id="{DCF89B4B-F2C0-9B46-A017-74044CA88C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73625" y="53276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2" name="Line 61">
            <a:extLst>
              <a:ext uri="{FF2B5EF4-FFF2-40B4-BE49-F238E27FC236}">
                <a16:creationId xmlns:a16="http://schemas.microsoft.com/office/drawing/2014/main" id="{CB846523-0AE5-B44E-9CD4-A5780699DE7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87913" y="54038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3" name="Line 62">
            <a:extLst>
              <a:ext uri="{FF2B5EF4-FFF2-40B4-BE49-F238E27FC236}">
                <a16:creationId xmlns:a16="http://schemas.microsoft.com/office/drawing/2014/main" id="{3D8D61FF-B178-A042-9F75-800F5BC23F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30763" y="5470525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Line 64">
            <a:extLst>
              <a:ext uri="{FF2B5EF4-FFF2-40B4-BE49-F238E27FC236}">
                <a16:creationId xmlns:a16="http://schemas.microsoft.com/office/drawing/2014/main" id="{0E054FAC-6E60-6F42-9532-E4FBA10A891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08475" y="4144963"/>
            <a:ext cx="50800" cy="1117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35" name="Group 356">
            <a:extLst>
              <a:ext uri="{FF2B5EF4-FFF2-40B4-BE49-F238E27FC236}">
                <a16:creationId xmlns:a16="http://schemas.microsoft.com/office/drawing/2014/main" id="{33648B09-CC71-7244-88FB-21FDB43B1417}"/>
              </a:ext>
            </a:extLst>
          </p:cNvPr>
          <p:cNvGrpSpPr>
            <a:grpSpLocks/>
          </p:cNvGrpSpPr>
          <p:nvPr/>
        </p:nvGrpSpPr>
        <p:grpSpPr bwMode="auto">
          <a:xfrm>
            <a:off x="6442075" y="4867275"/>
            <a:ext cx="331788" cy="368300"/>
            <a:chOff x="313" y="1497"/>
            <a:chExt cx="1152" cy="1014"/>
          </a:xfrm>
        </p:grpSpPr>
        <p:pic>
          <p:nvPicPr>
            <p:cNvPr id="136" name="Picture 354" descr="laptop_stylized_small">
              <a:extLst>
                <a:ext uri="{FF2B5EF4-FFF2-40B4-BE49-F238E27FC236}">
                  <a16:creationId xmlns:a16="http://schemas.microsoft.com/office/drawing/2014/main" id="{916388DC-DFC7-6644-A58A-7E3CE3A4F6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" name="Picture 355" descr="antenna_stylized">
              <a:extLst>
                <a:ext uri="{FF2B5EF4-FFF2-40B4-BE49-F238E27FC236}">
                  <a16:creationId xmlns:a16="http://schemas.microsoft.com/office/drawing/2014/main" id="{37884014-95FD-4041-8DD3-B67813446B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38" name="Group 361">
            <a:extLst>
              <a:ext uri="{FF2B5EF4-FFF2-40B4-BE49-F238E27FC236}">
                <a16:creationId xmlns:a16="http://schemas.microsoft.com/office/drawing/2014/main" id="{F0D83CBC-A45C-DB46-B426-BC3CB27E561A}"/>
              </a:ext>
            </a:extLst>
          </p:cNvPr>
          <p:cNvGrpSpPr>
            <a:grpSpLocks/>
          </p:cNvGrpSpPr>
          <p:nvPr/>
        </p:nvGrpSpPr>
        <p:grpSpPr bwMode="auto">
          <a:xfrm>
            <a:off x="2071688" y="4195763"/>
            <a:ext cx="396875" cy="388937"/>
            <a:chOff x="2967" y="478"/>
            <a:chExt cx="788" cy="625"/>
          </a:xfrm>
        </p:grpSpPr>
        <p:pic>
          <p:nvPicPr>
            <p:cNvPr id="139" name="Picture 358" descr="access_point_stylized_small">
              <a:extLst>
                <a:ext uri="{FF2B5EF4-FFF2-40B4-BE49-F238E27FC236}">
                  <a16:creationId xmlns:a16="http://schemas.microsoft.com/office/drawing/2014/main" id="{5FE77BF3-1EFB-E041-BAC1-94C95522F1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" name="Picture 360" descr="antenna_radiation_stylized">
              <a:extLst>
                <a:ext uri="{FF2B5EF4-FFF2-40B4-BE49-F238E27FC236}">
                  <a16:creationId xmlns:a16="http://schemas.microsoft.com/office/drawing/2014/main" id="{ED27BB04-ED6E-0D4B-8FE8-C96C4F7B9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1" name="Group 1">
            <a:extLst>
              <a:ext uri="{FF2B5EF4-FFF2-40B4-BE49-F238E27FC236}">
                <a16:creationId xmlns:a16="http://schemas.microsoft.com/office/drawing/2014/main" id="{F8EB07E3-DFC0-A445-A33D-75C2AD0A9EF8}"/>
              </a:ext>
            </a:extLst>
          </p:cNvPr>
          <p:cNvGrpSpPr>
            <a:grpSpLocks/>
          </p:cNvGrpSpPr>
          <p:nvPr/>
        </p:nvGrpSpPr>
        <p:grpSpPr bwMode="auto">
          <a:xfrm>
            <a:off x="5668963" y="4957763"/>
            <a:ext cx="458787" cy="620712"/>
            <a:chOff x="5955030" y="3031808"/>
            <a:chExt cx="914400" cy="1398587"/>
          </a:xfrm>
        </p:grpSpPr>
        <p:grpSp>
          <p:nvGrpSpPr>
            <p:cNvPr id="142" name="Group 398">
              <a:extLst>
                <a:ext uri="{FF2B5EF4-FFF2-40B4-BE49-F238E27FC236}">
                  <a16:creationId xmlns:a16="http://schemas.microsoft.com/office/drawing/2014/main" id="{B220ABB4-ABAB-CE46-BE7A-ED482AEAA8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44" name="Line 270">
                <a:extLst>
                  <a:ext uri="{FF2B5EF4-FFF2-40B4-BE49-F238E27FC236}">
                    <a16:creationId xmlns:a16="http://schemas.microsoft.com/office/drawing/2014/main" id="{EB3D1AFB-9917-EB40-AEBE-C975E63F26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Line 271">
                <a:extLst>
                  <a:ext uri="{FF2B5EF4-FFF2-40B4-BE49-F238E27FC236}">
                    <a16:creationId xmlns:a16="http://schemas.microsoft.com/office/drawing/2014/main" id="{E08FC51C-048E-3E4D-9A0F-1FD8F96EBA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6" name="Line 272">
                <a:extLst>
                  <a:ext uri="{FF2B5EF4-FFF2-40B4-BE49-F238E27FC236}">
                    <a16:creationId xmlns:a16="http://schemas.microsoft.com/office/drawing/2014/main" id="{F60BFC20-FF60-2749-A1D5-607289DB41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7" name="Line 273">
                <a:extLst>
                  <a:ext uri="{FF2B5EF4-FFF2-40B4-BE49-F238E27FC236}">
                    <a16:creationId xmlns:a16="http://schemas.microsoft.com/office/drawing/2014/main" id="{512627BE-7F4B-E642-8B83-2CFC68BC44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8" name="Line 274">
                <a:extLst>
                  <a:ext uri="{FF2B5EF4-FFF2-40B4-BE49-F238E27FC236}">
                    <a16:creationId xmlns:a16="http://schemas.microsoft.com/office/drawing/2014/main" id="{4E8A0C01-D6A7-1F42-A4A2-1DC6B281EF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9" name="Line 275">
                <a:extLst>
                  <a:ext uri="{FF2B5EF4-FFF2-40B4-BE49-F238E27FC236}">
                    <a16:creationId xmlns:a16="http://schemas.microsoft.com/office/drawing/2014/main" id="{7438FAEA-A6F2-A246-8105-F54EDDC701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0" name="Line 276">
                <a:extLst>
                  <a:ext uri="{FF2B5EF4-FFF2-40B4-BE49-F238E27FC236}">
                    <a16:creationId xmlns:a16="http://schemas.microsoft.com/office/drawing/2014/main" id="{E69B15B3-9399-E041-878F-938173CDFF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1" name="Line 277">
                <a:extLst>
                  <a:ext uri="{FF2B5EF4-FFF2-40B4-BE49-F238E27FC236}">
                    <a16:creationId xmlns:a16="http://schemas.microsoft.com/office/drawing/2014/main" id="{1E4874DA-7ED7-874D-B991-AABE14689B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2" name="Line 278">
                <a:extLst>
                  <a:ext uri="{FF2B5EF4-FFF2-40B4-BE49-F238E27FC236}">
                    <a16:creationId xmlns:a16="http://schemas.microsoft.com/office/drawing/2014/main" id="{6D14A8CC-9625-344D-A6EB-3F17469C47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3" name="Line 279">
                <a:extLst>
                  <a:ext uri="{FF2B5EF4-FFF2-40B4-BE49-F238E27FC236}">
                    <a16:creationId xmlns:a16="http://schemas.microsoft.com/office/drawing/2014/main" id="{F87A61CD-1278-5C40-A7DA-1D6151D5DB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4" name="Line 280">
                <a:extLst>
                  <a:ext uri="{FF2B5EF4-FFF2-40B4-BE49-F238E27FC236}">
                    <a16:creationId xmlns:a16="http://schemas.microsoft.com/office/drawing/2014/main" id="{C0E5602D-DC2C-1843-8D4A-58D3A1ED1D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5" name="Line 281">
                <a:extLst>
                  <a:ext uri="{FF2B5EF4-FFF2-40B4-BE49-F238E27FC236}">
                    <a16:creationId xmlns:a16="http://schemas.microsoft.com/office/drawing/2014/main" id="{DD5E8B9D-A9BC-9746-BBCA-405945A54B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6" name="Line 282">
                <a:extLst>
                  <a:ext uri="{FF2B5EF4-FFF2-40B4-BE49-F238E27FC236}">
                    <a16:creationId xmlns:a16="http://schemas.microsoft.com/office/drawing/2014/main" id="{19AF81E9-349A-9344-8D71-5F08AE6BFF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7" name="Line 283">
                <a:extLst>
                  <a:ext uri="{FF2B5EF4-FFF2-40B4-BE49-F238E27FC236}">
                    <a16:creationId xmlns:a16="http://schemas.microsoft.com/office/drawing/2014/main" id="{84FD3D45-465C-2A4D-8826-8073E76792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8" name="Line 284">
                <a:extLst>
                  <a:ext uri="{FF2B5EF4-FFF2-40B4-BE49-F238E27FC236}">
                    <a16:creationId xmlns:a16="http://schemas.microsoft.com/office/drawing/2014/main" id="{236149EB-A521-C54B-978B-B2F3D2A80F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43" name="Picture 399" descr="cell_tower_radiation copy">
              <a:extLst>
                <a:ext uri="{FF2B5EF4-FFF2-40B4-BE49-F238E27FC236}">
                  <a16:creationId xmlns:a16="http://schemas.microsoft.com/office/drawing/2014/main" id="{15477466-B0BB-D045-8469-CE320C8C19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59" name="Group 403">
            <a:extLst>
              <a:ext uri="{FF2B5EF4-FFF2-40B4-BE49-F238E27FC236}">
                <a16:creationId xmlns:a16="http://schemas.microsoft.com/office/drawing/2014/main" id="{7E28037A-7EFC-0B46-95B9-4678DDAA8EC2}"/>
              </a:ext>
            </a:extLst>
          </p:cNvPr>
          <p:cNvGrpSpPr>
            <a:grpSpLocks/>
          </p:cNvGrpSpPr>
          <p:nvPr/>
        </p:nvGrpSpPr>
        <p:grpSpPr bwMode="auto">
          <a:xfrm>
            <a:off x="3403600" y="5354638"/>
            <a:ext cx="527050" cy="392112"/>
            <a:chOff x="2751" y="1851"/>
            <a:chExt cx="462" cy="478"/>
          </a:xfrm>
        </p:grpSpPr>
        <p:pic>
          <p:nvPicPr>
            <p:cNvPr id="160" name="Picture 364" descr="iphone_stylized_small">
              <a:extLst>
                <a:ext uri="{FF2B5EF4-FFF2-40B4-BE49-F238E27FC236}">
                  <a16:creationId xmlns:a16="http://schemas.microsoft.com/office/drawing/2014/main" id="{C84FCFF4-A725-4549-A2E6-AB7B6D19647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1" name="Picture 402" descr="antenna_radiation_stylized">
              <a:extLst>
                <a:ext uri="{FF2B5EF4-FFF2-40B4-BE49-F238E27FC236}">
                  <a16:creationId xmlns:a16="http://schemas.microsoft.com/office/drawing/2014/main" id="{E54086FD-B992-B84A-9956-901A6D564E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62" name="Group 100">
            <a:extLst>
              <a:ext uri="{FF2B5EF4-FFF2-40B4-BE49-F238E27FC236}">
                <a16:creationId xmlns:a16="http://schemas.microsoft.com/office/drawing/2014/main" id="{E7C998EB-2394-544D-80BB-533A98F699A4}"/>
              </a:ext>
            </a:extLst>
          </p:cNvPr>
          <p:cNvGrpSpPr>
            <a:grpSpLocks/>
          </p:cNvGrpSpPr>
          <p:nvPr/>
        </p:nvGrpSpPr>
        <p:grpSpPr bwMode="auto">
          <a:xfrm>
            <a:off x="4094163" y="4987925"/>
            <a:ext cx="458787" cy="620713"/>
            <a:chOff x="5955030" y="3031808"/>
            <a:chExt cx="914400" cy="1398587"/>
          </a:xfrm>
        </p:grpSpPr>
        <p:grpSp>
          <p:nvGrpSpPr>
            <p:cNvPr id="163" name="Group 398">
              <a:extLst>
                <a:ext uri="{FF2B5EF4-FFF2-40B4-BE49-F238E27FC236}">
                  <a16:creationId xmlns:a16="http://schemas.microsoft.com/office/drawing/2014/main" id="{4BA56D45-414C-BE4C-9A22-F243E7D162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65" name="Line 270">
                <a:extLst>
                  <a:ext uri="{FF2B5EF4-FFF2-40B4-BE49-F238E27FC236}">
                    <a16:creationId xmlns:a16="http://schemas.microsoft.com/office/drawing/2014/main" id="{C419645E-7341-1E42-A987-8906510D2D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6" name="Line 271">
                <a:extLst>
                  <a:ext uri="{FF2B5EF4-FFF2-40B4-BE49-F238E27FC236}">
                    <a16:creationId xmlns:a16="http://schemas.microsoft.com/office/drawing/2014/main" id="{E3413CC8-503E-F54F-9020-EA30E1FB6B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7" name="Line 272">
                <a:extLst>
                  <a:ext uri="{FF2B5EF4-FFF2-40B4-BE49-F238E27FC236}">
                    <a16:creationId xmlns:a16="http://schemas.microsoft.com/office/drawing/2014/main" id="{32BE2CA0-4934-C548-8F71-8643317D62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8" name="Line 273">
                <a:extLst>
                  <a:ext uri="{FF2B5EF4-FFF2-40B4-BE49-F238E27FC236}">
                    <a16:creationId xmlns:a16="http://schemas.microsoft.com/office/drawing/2014/main" id="{0F568FA7-5D04-F249-88F8-D9BF4BB143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9" name="Line 274">
                <a:extLst>
                  <a:ext uri="{FF2B5EF4-FFF2-40B4-BE49-F238E27FC236}">
                    <a16:creationId xmlns:a16="http://schemas.microsoft.com/office/drawing/2014/main" id="{FC33DD3A-B462-0C49-9211-16445A4184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0" name="Line 275">
                <a:extLst>
                  <a:ext uri="{FF2B5EF4-FFF2-40B4-BE49-F238E27FC236}">
                    <a16:creationId xmlns:a16="http://schemas.microsoft.com/office/drawing/2014/main" id="{A27E10EF-E77C-324E-ABE5-7D9D36FAFB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1" name="Line 276">
                <a:extLst>
                  <a:ext uri="{FF2B5EF4-FFF2-40B4-BE49-F238E27FC236}">
                    <a16:creationId xmlns:a16="http://schemas.microsoft.com/office/drawing/2014/main" id="{38A6549E-F28B-E548-A11B-F2688FE02D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2" name="Line 277">
                <a:extLst>
                  <a:ext uri="{FF2B5EF4-FFF2-40B4-BE49-F238E27FC236}">
                    <a16:creationId xmlns:a16="http://schemas.microsoft.com/office/drawing/2014/main" id="{CF1EC650-3BA3-404C-9765-2B632619EC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3" name="Line 278">
                <a:extLst>
                  <a:ext uri="{FF2B5EF4-FFF2-40B4-BE49-F238E27FC236}">
                    <a16:creationId xmlns:a16="http://schemas.microsoft.com/office/drawing/2014/main" id="{633808AB-AED9-EF48-97E4-4DF625A9D8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4" name="Line 279">
                <a:extLst>
                  <a:ext uri="{FF2B5EF4-FFF2-40B4-BE49-F238E27FC236}">
                    <a16:creationId xmlns:a16="http://schemas.microsoft.com/office/drawing/2014/main" id="{F8580CEE-7A5C-7048-9921-68FF09DF01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5" name="Line 280">
                <a:extLst>
                  <a:ext uri="{FF2B5EF4-FFF2-40B4-BE49-F238E27FC236}">
                    <a16:creationId xmlns:a16="http://schemas.microsoft.com/office/drawing/2014/main" id="{00996F04-1F8B-CC4D-B37A-210D0A122C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6" name="Line 281">
                <a:extLst>
                  <a:ext uri="{FF2B5EF4-FFF2-40B4-BE49-F238E27FC236}">
                    <a16:creationId xmlns:a16="http://schemas.microsoft.com/office/drawing/2014/main" id="{F19E527D-6BF3-CC47-875A-C4D2C88E88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7" name="Line 282">
                <a:extLst>
                  <a:ext uri="{FF2B5EF4-FFF2-40B4-BE49-F238E27FC236}">
                    <a16:creationId xmlns:a16="http://schemas.microsoft.com/office/drawing/2014/main" id="{18E888AA-D35B-AE4C-90FA-C2A7AF9334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8" name="Line 283">
                <a:extLst>
                  <a:ext uri="{FF2B5EF4-FFF2-40B4-BE49-F238E27FC236}">
                    <a16:creationId xmlns:a16="http://schemas.microsoft.com/office/drawing/2014/main" id="{B8D4E8F1-7790-4D40-A0EB-41F3ADEAB4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9" name="Line 284">
                <a:extLst>
                  <a:ext uri="{FF2B5EF4-FFF2-40B4-BE49-F238E27FC236}">
                    <a16:creationId xmlns:a16="http://schemas.microsoft.com/office/drawing/2014/main" id="{D429B434-2C40-F74E-8CAE-0FC7B53465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64" name="Picture 399" descr="cell_tower_radiation copy">
              <a:extLst>
                <a:ext uri="{FF2B5EF4-FFF2-40B4-BE49-F238E27FC236}">
                  <a16:creationId xmlns:a16="http://schemas.microsoft.com/office/drawing/2014/main" id="{A9CD3D46-2E69-B845-B173-09090C1C4E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0" name="Group 356">
            <a:extLst>
              <a:ext uri="{FF2B5EF4-FFF2-40B4-BE49-F238E27FC236}">
                <a16:creationId xmlns:a16="http://schemas.microsoft.com/office/drawing/2014/main" id="{8FC9C87C-2193-FD4F-BA1A-A7FDAA554282}"/>
              </a:ext>
            </a:extLst>
          </p:cNvPr>
          <p:cNvGrpSpPr>
            <a:grpSpLocks/>
          </p:cNvGrpSpPr>
          <p:nvPr/>
        </p:nvGrpSpPr>
        <p:grpSpPr bwMode="auto">
          <a:xfrm>
            <a:off x="5781675" y="5791200"/>
            <a:ext cx="361950" cy="338138"/>
            <a:chOff x="313" y="1497"/>
            <a:chExt cx="1152" cy="1014"/>
          </a:xfrm>
        </p:grpSpPr>
        <p:pic>
          <p:nvPicPr>
            <p:cNvPr id="181" name="Picture 354" descr="laptop_stylized_small">
              <a:extLst>
                <a:ext uri="{FF2B5EF4-FFF2-40B4-BE49-F238E27FC236}">
                  <a16:creationId xmlns:a16="http://schemas.microsoft.com/office/drawing/2014/main" id="{21BC2357-8DAB-214A-992E-C0220012BD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2" name="Picture 355" descr="antenna_stylized">
              <a:extLst>
                <a:ext uri="{FF2B5EF4-FFF2-40B4-BE49-F238E27FC236}">
                  <a16:creationId xmlns:a16="http://schemas.microsoft.com/office/drawing/2014/main" id="{FD2019DB-E154-D74C-9D01-E47FB81401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3" name="Group 356">
            <a:extLst>
              <a:ext uri="{FF2B5EF4-FFF2-40B4-BE49-F238E27FC236}">
                <a16:creationId xmlns:a16="http://schemas.microsoft.com/office/drawing/2014/main" id="{72BBF72D-947D-B841-83D8-A2FA489C0CFA}"/>
              </a:ext>
            </a:extLst>
          </p:cNvPr>
          <p:cNvGrpSpPr>
            <a:grpSpLocks/>
          </p:cNvGrpSpPr>
          <p:nvPr/>
        </p:nvGrpSpPr>
        <p:grpSpPr bwMode="auto">
          <a:xfrm>
            <a:off x="4551363" y="5811838"/>
            <a:ext cx="376237" cy="347662"/>
            <a:chOff x="313" y="1497"/>
            <a:chExt cx="1152" cy="1014"/>
          </a:xfrm>
        </p:grpSpPr>
        <p:pic>
          <p:nvPicPr>
            <p:cNvPr id="184" name="Picture 354" descr="laptop_stylized_small">
              <a:extLst>
                <a:ext uri="{FF2B5EF4-FFF2-40B4-BE49-F238E27FC236}">
                  <a16:creationId xmlns:a16="http://schemas.microsoft.com/office/drawing/2014/main" id="{836F4D94-BCDF-3542-A343-115E952ED2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5" name="Picture 355" descr="antenna_stylized">
              <a:extLst>
                <a:ext uri="{FF2B5EF4-FFF2-40B4-BE49-F238E27FC236}">
                  <a16:creationId xmlns:a16="http://schemas.microsoft.com/office/drawing/2014/main" id="{B4D8151E-705C-EE40-B724-E0B69FCF06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6" name="Group 356">
            <a:extLst>
              <a:ext uri="{FF2B5EF4-FFF2-40B4-BE49-F238E27FC236}">
                <a16:creationId xmlns:a16="http://schemas.microsoft.com/office/drawing/2014/main" id="{90CF8AA6-D241-564C-A835-C42E9A50FB94}"/>
              </a:ext>
            </a:extLst>
          </p:cNvPr>
          <p:cNvGrpSpPr>
            <a:grpSpLocks/>
          </p:cNvGrpSpPr>
          <p:nvPr/>
        </p:nvGrpSpPr>
        <p:grpSpPr bwMode="auto">
          <a:xfrm>
            <a:off x="3830638" y="5832475"/>
            <a:ext cx="382587" cy="436563"/>
            <a:chOff x="313" y="1497"/>
            <a:chExt cx="1152" cy="1014"/>
          </a:xfrm>
        </p:grpSpPr>
        <p:pic>
          <p:nvPicPr>
            <p:cNvPr id="187" name="Picture 354" descr="laptop_stylized_small">
              <a:extLst>
                <a:ext uri="{FF2B5EF4-FFF2-40B4-BE49-F238E27FC236}">
                  <a16:creationId xmlns:a16="http://schemas.microsoft.com/office/drawing/2014/main" id="{EA37CFAF-38EB-2545-8F20-380411EFBC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8" name="Picture 355" descr="antenna_stylized">
              <a:extLst>
                <a:ext uri="{FF2B5EF4-FFF2-40B4-BE49-F238E27FC236}">
                  <a16:creationId xmlns:a16="http://schemas.microsoft.com/office/drawing/2014/main" id="{79DFDD41-1102-684C-B91C-88ADEBF387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9" name="Group 403">
            <a:extLst>
              <a:ext uri="{FF2B5EF4-FFF2-40B4-BE49-F238E27FC236}">
                <a16:creationId xmlns:a16="http://schemas.microsoft.com/office/drawing/2014/main" id="{3D48FC39-032B-A342-BFD0-33CBD6CB3A7F}"/>
              </a:ext>
            </a:extLst>
          </p:cNvPr>
          <p:cNvGrpSpPr>
            <a:grpSpLocks/>
          </p:cNvGrpSpPr>
          <p:nvPr/>
        </p:nvGrpSpPr>
        <p:grpSpPr bwMode="auto">
          <a:xfrm>
            <a:off x="3729038" y="4673600"/>
            <a:ext cx="485775" cy="403225"/>
            <a:chOff x="2751" y="1851"/>
            <a:chExt cx="462" cy="478"/>
          </a:xfrm>
        </p:grpSpPr>
        <p:pic>
          <p:nvPicPr>
            <p:cNvPr id="190" name="Picture 364" descr="iphone_stylized_small">
              <a:extLst>
                <a:ext uri="{FF2B5EF4-FFF2-40B4-BE49-F238E27FC236}">
                  <a16:creationId xmlns:a16="http://schemas.microsoft.com/office/drawing/2014/main" id="{D28B1A7C-E2CC-BE4F-8868-8685B04387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1" name="Picture 402" descr="antenna_radiation_stylized">
              <a:extLst>
                <a:ext uri="{FF2B5EF4-FFF2-40B4-BE49-F238E27FC236}">
                  <a16:creationId xmlns:a16="http://schemas.microsoft.com/office/drawing/2014/main" id="{5BB3FE4E-87C2-8246-82D8-D49345DCDF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2" name="Group 403">
            <a:extLst>
              <a:ext uri="{FF2B5EF4-FFF2-40B4-BE49-F238E27FC236}">
                <a16:creationId xmlns:a16="http://schemas.microsoft.com/office/drawing/2014/main" id="{86FB4197-A7C7-2C4B-87E5-4528376C50B4}"/>
              </a:ext>
            </a:extLst>
          </p:cNvPr>
          <p:cNvGrpSpPr>
            <a:grpSpLocks/>
          </p:cNvGrpSpPr>
          <p:nvPr/>
        </p:nvGrpSpPr>
        <p:grpSpPr bwMode="auto">
          <a:xfrm>
            <a:off x="6289675" y="5334000"/>
            <a:ext cx="525463" cy="392113"/>
            <a:chOff x="2751" y="1851"/>
            <a:chExt cx="462" cy="478"/>
          </a:xfrm>
        </p:grpSpPr>
        <p:pic>
          <p:nvPicPr>
            <p:cNvPr id="193" name="Picture 364" descr="iphone_stylized_small">
              <a:extLst>
                <a:ext uri="{FF2B5EF4-FFF2-40B4-BE49-F238E27FC236}">
                  <a16:creationId xmlns:a16="http://schemas.microsoft.com/office/drawing/2014/main" id="{0C0CDB8A-DE3D-5F4A-A881-49C3DC0504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4" name="Picture 402" descr="antenna_radiation_stylized">
              <a:extLst>
                <a:ext uri="{FF2B5EF4-FFF2-40B4-BE49-F238E27FC236}">
                  <a16:creationId xmlns:a16="http://schemas.microsoft.com/office/drawing/2014/main" id="{FBB79140-E464-FA4E-BC03-E9D77416B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5" name="Group 356">
            <a:extLst>
              <a:ext uri="{FF2B5EF4-FFF2-40B4-BE49-F238E27FC236}">
                <a16:creationId xmlns:a16="http://schemas.microsoft.com/office/drawing/2014/main" id="{814B233D-4B4F-8340-BCC6-0250B96E73AE}"/>
              </a:ext>
            </a:extLst>
          </p:cNvPr>
          <p:cNvGrpSpPr>
            <a:grpSpLocks/>
          </p:cNvGrpSpPr>
          <p:nvPr/>
        </p:nvGrpSpPr>
        <p:grpSpPr bwMode="auto">
          <a:xfrm>
            <a:off x="4987925" y="5191125"/>
            <a:ext cx="376238" cy="349250"/>
            <a:chOff x="313" y="1497"/>
            <a:chExt cx="1152" cy="1014"/>
          </a:xfrm>
        </p:grpSpPr>
        <p:pic>
          <p:nvPicPr>
            <p:cNvPr id="196" name="Picture 354" descr="laptop_stylized_small">
              <a:extLst>
                <a:ext uri="{FF2B5EF4-FFF2-40B4-BE49-F238E27FC236}">
                  <a16:creationId xmlns:a16="http://schemas.microsoft.com/office/drawing/2014/main" id="{EC5C806D-D5CA-5A4B-958A-3D3885D635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7" name="Picture 355" descr="antenna_stylized">
              <a:extLst>
                <a:ext uri="{FF2B5EF4-FFF2-40B4-BE49-F238E27FC236}">
                  <a16:creationId xmlns:a16="http://schemas.microsoft.com/office/drawing/2014/main" id="{22DE5A99-B75E-E846-A9CA-B5A4A8A086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8" name="Group 356">
            <a:extLst>
              <a:ext uri="{FF2B5EF4-FFF2-40B4-BE49-F238E27FC236}">
                <a16:creationId xmlns:a16="http://schemas.microsoft.com/office/drawing/2014/main" id="{44A62913-19C4-CF45-A43E-AF4966B1C6B9}"/>
              </a:ext>
            </a:extLst>
          </p:cNvPr>
          <p:cNvGrpSpPr>
            <a:grpSpLocks/>
          </p:cNvGrpSpPr>
          <p:nvPr/>
        </p:nvGrpSpPr>
        <p:grpSpPr bwMode="auto">
          <a:xfrm>
            <a:off x="1909763" y="4643438"/>
            <a:ext cx="282575" cy="344487"/>
            <a:chOff x="313" y="1497"/>
            <a:chExt cx="1152" cy="1014"/>
          </a:xfrm>
        </p:grpSpPr>
        <p:pic>
          <p:nvPicPr>
            <p:cNvPr id="199" name="Picture 354" descr="laptop_stylized_small">
              <a:extLst>
                <a:ext uri="{FF2B5EF4-FFF2-40B4-BE49-F238E27FC236}">
                  <a16:creationId xmlns:a16="http://schemas.microsoft.com/office/drawing/2014/main" id="{2C6FC57A-B2AA-024C-AA50-833F87F56B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" name="Picture 355" descr="antenna_stylized">
              <a:extLst>
                <a:ext uri="{FF2B5EF4-FFF2-40B4-BE49-F238E27FC236}">
                  <a16:creationId xmlns:a16="http://schemas.microsoft.com/office/drawing/2014/main" id="{A7408C9B-0424-4D46-A3CB-20DA2F9659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1" name="Group 403">
            <a:extLst>
              <a:ext uri="{FF2B5EF4-FFF2-40B4-BE49-F238E27FC236}">
                <a16:creationId xmlns:a16="http://schemas.microsoft.com/office/drawing/2014/main" id="{8BF4494C-B45F-EA42-8D3E-0E8E92701DEB}"/>
              </a:ext>
            </a:extLst>
          </p:cNvPr>
          <p:cNvGrpSpPr>
            <a:grpSpLocks/>
          </p:cNvGrpSpPr>
          <p:nvPr/>
        </p:nvGrpSpPr>
        <p:grpSpPr bwMode="auto">
          <a:xfrm>
            <a:off x="1616075" y="4308475"/>
            <a:ext cx="444500" cy="381000"/>
            <a:chOff x="2751" y="1851"/>
            <a:chExt cx="462" cy="478"/>
          </a:xfrm>
        </p:grpSpPr>
        <p:pic>
          <p:nvPicPr>
            <p:cNvPr id="202" name="Picture 364" descr="iphone_stylized_small">
              <a:extLst>
                <a:ext uri="{FF2B5EF4-FFF2-40B4-BE49-F238E27FC236}">
                  <a16:creationId xmlns:a16="http://schemas.microsoft.com/office/drawing/2014/main" id="{F9290FEC-F0ED-A746-9BCA-11DE56BF8C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3" name="Picture 402" descr="antenna_radiation_stylized">
              <a:extLst>
                <a:ext uri="{FF2B5EF4-FFF2-40B4-BE49-F238E27FC236}">
                  <a16:creationId xmlns:a16="http://schemas.microsoft.com/office/drawing/2014/main" id="{7F0B6E3C-FE7C-8244-BFE5-BB2FF84C8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4" name="Group 142">
            <a:extLst>
              <a:ext uri="{FF2B5EF4-FFF2-40B4-BE49-F238E27FC236}">
                <a16:creationId xmlns:a16="http://schemas.microsoft.com/office/drawing/2014/main" id="{05787F7C-D6F9-5148-A1C8-AE0EF1035320}"/>
              </a:ext>
            </a:extLst>
          </p:cNvPr>
          <p:cNvGrpSpPr>
            <a:grpSpLocks/>
          </p:cNvGrpSpPr>
          <p:nvPr/>
        </p:nvGrpSpPr>
        <p:grpSpPr bwMode="auto">
          <a:xfrm>
            <a:off x="1574800" y="1971675"/>
            <a:ext cx="458788" cy="619125"/>
            <a:chOff x="5955030" y="3031808"/>
            <a:chExt cx="914400" cy="1398587"/>
          </a:xfrm>
        </p:grpSpPr>
        <p:grpSp>
          <p:nvGrpSpPr>
            <p:cNvPr id="205" name="Group 398">
              <a:extLst>
                <a:ext uri="{FF2B5EF4-FFF2-40B4-BE49-F238E27FC236}">
                  <a16:creationId xmlns:a16="http://schemas.microsoft.com/office/drawing/2014/main" id="{DEF19A22-8F91-6842-8109-AEB66C6A5A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207" name="Line 270">
                <a:extLst>
                  <a:ext uri="{FF2B5EF4-FFF2-40B4-BE49-F238E27FC236}">
                    <a16:creationId xmlns:a16="http://schemas.microsoft.com/office/drawing/2014/main" id="{E417E1DB-608C-9848-9F0A-5122753DA8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8" name="Line 271">
                <a:extLst>
                  <a:ext uri="{FF2B5EF4-FFF2-40B4-BE49-F238E27FC236}">
                    <a16:creationId xmlns:a16="http://schemas.microsoft.com/office/drawing/2014/main" id="{3B2D533F-D1A2-B24B-A569-AA613E9225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9" name="Line 272">
                <a:extLst>
                  <a:ext uri="{FF2B5EF4-FFF2-40B4-BE49-F238E27FC236}">
                    <a16:creationId xmlns:a16="http://schemas.microsoft.com/office/drawing/2014/main" id="{F887C580-CEC3-4746-B37A-5E728888A4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0" name="Line 273">
                <a:extLst>
                  <a:ext uri="{FF2B5EF4-FFF2-40B4-BE49-F238E27FC236}">
                    <a16:creationId xmlns:a16="http://schemas.microsoft.com/office/drawing/2014/main" id="{5069F6B6-EC0B-9443-B3DF-EC160AF3C2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1" name="Line 274">
                <a:extLst>
                  <a:ext uri="{FF2B5EF4-FFF2-40B4-BE49-F238E27FC236}">
                    <a16:creationId xmlns:a16="http://schemas.microsoft.com/office/drawing/2014/main" id="{148C5F81-3D28-1B46-BC25-8FFB6E9BBB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" name="Line 275">
                <a:extLst>
                  <a:ext uri="{FF2B5EF4-FFF2-40B4-BE49-F238E27FC236}">
                    <a16:creationId xmlns:a16="http://schemas.microsoft.com/office/drawing/2014/main" id="{E994C03E-7A8C-7649-B94A-FFE6213CF3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3" name="Line 276">
                <a:extLst>
                  <a:ext uri="{FF2B5EF4-FFF2-40B4-BE49-F238E27FC236}">
                    <a16:creationId xmlns:a16="http://schemas.microsoft.com/office/drawing/2014/main" id="{3D5CC52A-81FD-E049-A4D9-6576D1FA69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4" name="Line 277">
                <a:extLst>
                  <a:ext uri="{FF2B5EF4-FFF2-40B4-BE49-F238E27FC236}">
                    <a16:creationId xmlns:a16="http://schemas.microsoft.com/office/drawing/2014/main" id="{3ED01E6D-C154-C542-A593-1C66F05106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5" name="Line 278">
                <a:extLst>
                  <a:ext uri="{FF2B5EF4-FFF2-40B4-BE49-F238E27FC236}">
                    <a16:creationId xmlns:a16="http://schemas.microsoft.com/office/drawing/2014/main" id="{F83323B0-0B99-0747-B347-8742C2532B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6" name="Line 279">
                <a:extLst>
                  <a:ext uri="{FF2B5EF4-FFF2-40B4-BE49-F238E27FC236}">
                    <a16:creationId xmlns:a16="http://schemas.microsoft.com/office/drawing/2014/main" id="{BC214760-2F6D-A54C-96DB-B2563CA355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7" name="Line 280">
                <a:extLst>
                  <a:ext uri="{FF2B5EF4-FFF2-40B4-BE49-F238E27FC236}">
                    <a16:creationId xmlns:a16="http://schemas.microsoft.com/office/drawing/2014/main" id="{A0160D0F-A86D-4241-B44D-6E98425F8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" name="Line 281">
                <a:extLst>
                  <a:ext uri="{FF2B5EF4-FFF2-40B4-BE49-F238E27FC236}">
                    <a16:creationId xmlns:a16="http://schemas.microsoft.com/office/drawing/2014/main" id="{3ABDB358-8829-E54F-AB3F-14EB8832BE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9" name="Line 282">
                <a:extLst>
                  <a:ext uri="{FF2B5EF4-FFF2-40B4-BE49-F238E27FC236}">
                    <a16:creationId xmlns:a16="http://schemas.microsoft.com/office/drawing/2014/main" id="{030D6FBA-2C96-C74F-A538-CE828952DF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0" name="Line 283">
                <a:extLst>
                  <a:ext uri="{FF2B5EF4-FFF2-40B4-BE49-F238E27FC236}">
                    <a16:creationId xmlns:a16="http://schemas.microsoft.com/office/drawing/2014/main" id="{444C9AF6-B194-1F4D-9498-4133CAD31F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1" name="Line 284">
                <a:extLst>
                  <a:ext uri="{FF2B5EF4-FFF2-40B4-BE49-F238E27FC236}">
                    <a16:creationId xmlns:a16="http://schemas.microsoft.com/office/drawing/2014/main" id="{1007F074-DD2C-A041-8028-27935643FE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206" name="Picture 399" descr="cell_tower_radiation copy">
              <a:extLst>
                <a:ext uri="{FF2B5EF4-FFF2-40B4-BE49-F238E27FC236}">
                  <a16:creationId xmlns:a16="http://schemas.microsoft.com/office/drawing/2014/main" id="{05BFEF5A-A9A7-8E49-BE1F-03DCB72C00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2" name="Group 356">
            <a:extLst>
              <a:ext uri="{FF2B5EF4-FFF2-40B4-BE49-F238E27FC236}">
                <a16:creationId xmlns:a16="http://schemas.microsoft.com/office/drawing/2014/main" id="{FE7D4943-DFC4-1049-B8CF-FEDA6FD746B2}"/>
              </a:ext>
            </a:extLst>
          </p:cNvPr>
          <p:cNvGrpSpPr>
            <a:grpSpLocks/>
          </p:cNvGrpSpPr>
          <p:nvPr/>
        </p:nvGrpSpPr>
        <p:grpSpPr bwMode="auto">
          <a:xfrm>
            <a:off x="2112963" y="2103438"/>
            <a:ext cx="465137" cy="481012"/>
            <a:chOff x="313" y="1497"/>
            <a:chExt cx="1152" cy="1014"/>
          </a:xfrm>
        </p:grpSpPr>
        <p:pic>
          <p:nvPicPr>
            <p:cNvPr id="223" name="Picture 354" descr="laptop_stylized_small">
              <a:extLst>
                <a:ext uri="{FF2B5EF4-FFF2-40B4-BE49-F238E27FC236}">
                  <a16:creationId xmlns:a16="http://schemas.microsoft.com/office/drawing/2014/main" id="{1B9DAB19-8344-BD4E-8CEC-E817948435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4" name="Picture 355" descr="antenna_stylized">
              <a:extLst>
                <a:ext uri="{FF2B5EF4-FFF2-40B4-BE49-F238E27FC236}">
                  <a16:creationId xmlns:a16="http://schemas.microsoft.com/office/drawing/2014/main" id="{EBC88AD6-BA3E-324A-A0BF-8DF9D89E18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5" name="Group 356">
            <a:extLst>
              <a:ext uri="{FF2B5EF4-FFF2-40B4-BE49-F238E27FC236}">
                <a16:creationId xmlns:a16="http://schemas.microsoft.com/office/drawing/2014/main" id="{E2A474A7-8A71-AC43-9403-5CD64CFABC6B}"/>
              </a:ext>
            </a:extLst>
          </p:cNvPr>
          <p:cNvGrpSpPr>
            <a:grpSpLocks/>
          </p:cNvGrpSpPr>
          <p:nvPr/>
        </p:nvGrpSpPr>
        <p:grpSpPr bwMode="auto">
          <a:xfrm>
            <a:off x="2005013" y="2901950"/>
            <a:ext cx="333375" cy="368300"/>
            <a:chOff x="313" y="1497"/>
            <a:chExt cx="1152" cy="1014"/>
          </a:xfrm>
        </p:grpSpPr>
        <p:pic>
          <p:nvPicPr>
            <p:cNvPr id="226" name="Picture 354" descr="laptop_stylized_small">
              <a:extLst>
                <a:ext uri="{FF2B5EF4-FFF2-40B4-BE49-F238E27FC236}">
                  <a16:creationId xmlns:a16="http://schemas.microsoft.com/office/drawing/2014/main" id="{F44CEA56-C9A6-9141-81A0-8DCC3E2F58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7" name="Picture 355" descr="antenna_stylized">
              <a:extLst>
                <a:ext uri="{FF2B5EF4-FFF2-40B4-BE49-F238E27FC236}">
                  <a16:creationId xmlns:a16="http://schemas.microsoft.com/office/drawing/2014/main" id="{0C57F82F-4D98-D54F-81F8-DA60E1261D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8" name="Group 356">
            <a:extLst>
              <a:ext uri="{FF2B5EF4-FFF2-40B4-BE49-F238E27FC236}">
                <a16:creationId xmlns:a16="http://schemas.microsoft.com/office/drawing/2014/main" id="{07CEAB6C-C9D1-9A47-BAA4-4D786E6D429A}"/>
              </a:ext>
            </a:extLst>
          </p:cNvPr>
          <p:cNvGrpSpPr>
            <a:grpSpLocks/>
          </p:cNvGrpSpPr>
          <p:nvPr/>
        </p:nvGrpSpPr>
        <p:grpSpPr bwMode="auto">
          <a:xfrm>
            <a:off x="1482725" y="2987675"/>
            <a:ext cx="282575" cy="344488"/>
            <a:chOff x="313" y="1497"/>
            <a:chExt cx="1152" cy="1014"/>
          </a:xfrm>
        </p:grpSpPr>
        <p:pic>
          <p:nvPicPr>
            <p:cNvPr id="229" name="Picture 354" descr="laptop_stylized_small">
              <a:extLst>
                <a:ext uri="{FF2B5EF4-FFF2-40B4-BE49-F238E27FC236}">
                  <a16:creationId xmlns:a16="http://schemas.microsoft.com/office/drawing/2014/main" id="{66EB1CC5-C145-7141-AE88-FDE185E245F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" name="Picture 355" descr="antenna_stylized">
              <a:extLst>
                <a:ext uri="{FF2B5EF4-FFF2-40B4-BE49-F238E27FC236}">
                  <a16:creationId xmlns:a16="http://schemas.microsoft.com/office/drawing/2014/main" id="{CBA3A680-EE48-5C4A-B84E-4A1FCE5487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1" name="Group 403">
            <a:extLst>
              <a:ext uri="{FF2B5EF4-FFF2-40B4-BE49-F238E27FC236}">
                <a16:creationId xmlns:a16="http://schemas.microsoft.com/office/drawing/2014/main" id="{E09A0004-7386-EF43-AE45-070A340FAD3F}"/>
              </a:ext>
            </a:extLst>
          </p:cNvPr>
          <p:cNvGrpSpPr>
            <a:grpSpLocks/>
          </p:cNvGrpSpPr>
          <p:nvPr/>
        </p:nvGrpSpPr>
        <p:grpSpPr bwMode="auto">
          <a:xfrm>
            <a:off x="1189038" y="2651125"/>
            <a:ext cx="444500" cy="382588"/>
            <a:chOff x="2751" y="1851"/>
            <a:chExt cx="462" cy="478"/>
          </a:xfrm>
        </p:grpSpPr>
        <p:pic>
          <p:nvPicPr>
            <p:cNvPr id="232" name="Picture 364" descr="iphone_stylized_small">
              <a:extLst>
                <a:ext uri="{FF2B5EF4-FFF2-40B4-BE49-F238E27FC236}">
                  <a16:creationId xmlns:a16="http://schemas.microsoft.com/office/drawing/2014/main" id="{D04F1FE1-F105-E24F-BD11-05351E3FC7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3" name="Picture 402" descr="antenna_radiation_stylized">
              <a:extLst>
                <a:ext uri="{FF2B5EF4-FFF2-40B4-BE49-F238E27FC236}">
                  <a16:creationId xmlns:a16="http://schemas.microsoft.com/office/drawing/2014/main" id="{8995403E-B75E-864E-A3AC-A8BADEA4FA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4" name="Group 356">
            <a:extLst>
              <a:ext uri="{FF2B5EF4-FFF2-40B4-BE49-F238E27FC236}">
                <a16:creationId xmlns:a16="http://schemas.microsoft.com/office/drawing/2014/main" id="{45D88A96-1BEF-AF40-9EF4-F653E8F6912B}"/>
              </a:ext>
            </a:extLst>
          </p:cNvPr>
          <p:cNvGrpSpPr>
            <a:grpSpLocks/>
          </p:cNvGrpSpPr>
          <p:nvPr/>
        </p:nvGrpSpPr>
        <p:grpSpPr bwMode="auto">
          <a:xfrm>
            <a:off x="1565275" y="1401763"/>
            <a:ext cx="446088" cy="385762"/>
            <a:chOff x="313" y="1497"/>
            <a:chExt cx="1152" cy="1014"/>
          </a:xfrm>
        </p:grpSpPr>
        <p:pic>
          <p:nvPicPr>
            <p:cNvPr id="235" name="Picture 354" descr="laptop_stylized_small">
              <a:extLst>
                <a:ext uri="{FF2B5EF4-FFF2-40B4-BE49-F238E27FC236}">
                  <a16:creationId xmlns:a16="http://schemas.microsoft.com/office/drawing/2014/main" id="{5CA82CB5-E7B6-C445-B684-658BC5C331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6" name="Picture 355" descr="antenna_stylized">
              <a:extLst>
                <a:ext uri="{FF2B5EF4-FFF2-40B4-BE49-F238E27FC236}">
                  <a16:creationId xmlns:a16="http://schemas.microsoft.com/office/drawing/2014/main" id="{75F9DB31-6339-494A-A074-B9A0B45169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7" name="Group 403">
            <a:extLst>
              <a:ext uri="{FF2B5EF4-FFF2-40B4-BE49-F238E27FC236}">
                <a16:creationId xmlns:a16="http://schemas.microsoft.com/office/drawing/2014/main" id="{EF99A882-0F7D-1340-8F07-148A4616940E}"/>
              </a:ext>
            </a:extLst>
          </p:cNvPr>
          <p:cNvGrpSpPr>
            <a:grpSpLocks/>
          </p:cNvGrpSpPr>
          <p:nvPr/>
        </p:nvGrpSpPr>
        <p:grpSpPr bwMode="auto">
          <a:xfrm>
            <a:off x="762000" y="2530475"/>
            <a:ext cx="446088" cy="381000"/>
            <a:chOff x="2751" y="1851"/>
            <a:chExt cx="462" cy="478"/>
          </a:xfrm>
        </p:grpSpPr>
        <p:pic>
          <p:nvPicPr>
            <p:cNvPr id="238" name="Picture 364" descr="iphone_stylized_small">
              <a:extLst>
                <a:ext uri="{FF2B5EF4-FFF2-40B4-BE49-F238E27FC236}">
                  <a16:creationId xmlns:a16="http://schemas.microsoft.com/office/drawing/2014/main" id="{8C6A6BBA-51E0-724F-AB7E-9DE15DF9F0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" name="Picture 402" descr="antenna_radiation_stylized">
              <a:extLst>
                <a:ext uri="{FF2B5EF4-FFF2-40B4-BE49-F238E27FC236}">
                  <a16:creationId xmlns:a16="http://schemas.microsoft.com/office/drawing/2014/main" id="{E51015F6-50FB-094B-BDF9-2FE77B0330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40" name="Line 63">
            <a:extLst>
              <a:ext uri="{FF2B5EF4-FFF2-40B4-BE49-F238E27FC236}">
                <a16:creationId xmlns:a16="http://schemas.microsoft.com/office/drawing/2014/main" id="{CCB97428-BD70-4E49-A590-83AF71EA820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867275" y="4105275"/>
            <a:ext cx="949325" cy="12938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41" name="Line 34">
            <a:extLst>
              <a:ext uri="{FF2B5EF4-FFF2-40B4-BE49-F238E27FC236}">
                <a16:creationId xmlns:a16="http://schemas.microsoft.com/office/drawing/2014/main" id="{4FC66219-F808-FD4D-9B59-86F203C09C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97100" y="3636963"/>
            <a:ext cx="1257300" cy="8096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42" name="Group 6">
            <a:extLst>
              <a:ext uri="{FF2B5EF4-FFF2-40B4-BE49-F238E27FC236}">
                <a16:creationId xmlns:a16="http://schemas.microsoft.com/office/drawing/2014/main" id="{C361E706-F3A3-CF44-AE02-BA0595774CD9}"/>
              </a:ext>
            </a:extLst>
          </p:cNvPr>
          <p:cNvGrpSpPr>
            <a:grpSpLocks/>
          </p:cNvGrpSpPr>
          <p:nvPr/>
        </p:nvGrpSpPr>
        <p:grpSpPr bwMode="auto">
          <a:xfrm>
            <a:off x="3038475" y="2557463"/>
            <a:ext cx="2362200" cy="1762125"/>
            <a:chOff x="3839" y="1737"/>
            <a:chExt cx="1488" cy="1110"/>
          </a:xfrm>
        </p:grpSpPr>
        <p:sp>
          <p:nvSpPr>
            <p:cNvPr id="243" name="Freeform 7">
              <a:extLst>
                <a:ext uri="{FF2B5EF4-FFF2-40B4-BE49-F238E27FC236}">
                  <a16:creationId xmlns:a16="http://schemas.microsoft.com/office/drawing/2014/main" id="{393C90C1-E2F5-7E4D-9330-704828EC3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1737"/>
              <a:ext cx="1488" cy="1110"/>
            </a:xfrm>
            <a:custGeom>
              <a:avLst/>
              <a:gdLst>
                <a:gd name="T0" fmla="*/ 3 w 2135"/>
                <a:gd name="T1" fmla="*/ 58 h 1662"/>
                <a:gd name="T2" fmla="*/ 12 w 2135"/>
                <a:gd name="T3" fmla="*/ 7 h 1662"/>
                <a:gd name="T4" fmla="*/ 75 w 2135"/>
                <a:gd name="T5" fmla="*/ 17 h 1662"/>
                <a:gd name="T6" fmla="*/ 139 w 2135"/>
                <a:gd name="T7" fmla="*/ 9 h 1662"/>
                <a:gd name="T8" fmla="*/ 229 w 2135"/>
                <a:gd name="T9" fmla="*/ 36 h 1662"/>
                <a:gd name="T10" fmla="*/ 231 w 2135"/>
                <a:gd name="T11" fmla="*/ 102 h 1662"/>
                <a:gd name="T12" fmla="*/ 181 w 2135"/>
                <a:gd name="T13" fmla="*/ 142 h 1662"/>
                <a:gd name="T14" fmla="*/ 93 w 2135"/>
                <a:gd name="T15" fmla="*/ 134 h 1662"/>
                <a:gd name="T16" fmla="*/ 57 w 2135"/>
                <a:gd name="T17" fmla="*/ 112 h 1662"/>
                <a:gd name="T18" fmla="*/ 21 w 2135"/>
                <a:gd name="T19" fmla="*/ 95 h 1662"/>
                <a:gd name="T20" fmla="*/ 3 w 2135"/>
                <a:gd name="T21" fmla="*/ 58 h 1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35" h="1662">
                  <a:moveTo>
                    <a:pt x="27" y="652"/>
                  </a:moveTo>
                  <a:cubicBezTo>
                    <a:pt x="14" y="487"/>
                    <a:pt x="0" y="152"/>
                    <a:pt x="105" y="76"/>
                  </a:cubicBezTo>
                  <a:cubicBezTo>
                    <a:pt x="210" y="0"/>
                    <a:pt x="473" y="192"/>
                    <a:pt x="657" y="196"/>
                  </a:cubicBezTo>
                  <a:cubicBezTo>
                    <a:pt x="841" y="200"/>
                    <a:pt x="985" y="65"/>
                    <a:pt x="1209" y="100"/>
                  </a:cubicBezTo>
                  <a:cubicBezTo>
                    <a:pt x="1433" y="135"/>
                    <a:pt x="1867" y="232"/>
                    <a:pt x="2001" y="406"/>
                  </a:cubicBezTo>
                  <a:cubicBezTo>
                    <a:pt x="2135" y="580"/>
                    <a:pt x="2083" y="945"/>
                    <a:pt x="2013" y="1144"/>
                  </a:cubicBezTo>
                  <a:cubicBezTo>
                    <a:pt x="1943" y="1343"/>
                    <a:pt x="1781" y="1538"/>
                    <a:pt x="1581" y="1600"/>
                  </a:cubicBezTo>
                  <a:cubicBezTo>
                    <a:pt x="1381" y="1662"/>
                    <a:pt x="993" y="1571"/>
                    <a:pt x="813" y="1516"/>
                  </a:cubicBezTo>
                  <a:cubicBezTo>
                    <a:pt x="633" y="1461"/>
                    <a:pt x="606" y="1345"/>
                    <a:pt x="501" y="1270"/>
                  </a:cubicBezTo>
                  <a:cubicBezTo>
                    <a:pt x="396" y="1195"/>
                    <a:pt x="262" y="1169"/>
                    <a:pt x="183" y="1066"/>
                  </a:cubicBezTo>
                  <a:cubicBezTo>
                    <a:pt x="104" y="963"/>
                    <a:pt x="25" y="819"/>
                    <a:pt x="27" y="65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Text Box 8">
              <a:extLst>
                <a:ext uri="{FF2B5EF4-FFF2-40B4-BE49-F238E27FC236}">
                  <a16:creationId xmlns:a16="http://schemas.microsoft.com/office/drawing/2014/main" id="{91AB3FE3-6836-1F44-BEB7-C93EF507CF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86" y="2030"/>
              <a:ext cx="1086" cy="4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wired network 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infrastructure</a:t>
              </a:r>
            </a:p>
          </p:txBody>
        </p:sp>
      </p:grpSp>
      <p:sp>
        <p:nvSpPr>
          <p:cNvPr id="256" name="Rectangle 64">
            <a:extLst>
              <a:ext uri="{FF2B5EF4-FFF2-40B4-BE49-F238E27FC236}">
                <a16:creationId xmlns:a16="http://schemas.microsoft.com/office/drawing/2014/main" id="{6AA6881B-4358-FF4E-A4CC-2B91264201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1400" y="1329531"/>
            <a:ext cx="5740400" cy="2569369"/>
          </a:xfrm>
          <a:prstGeom prst="rect">
            <a:avLst/>
          </a:prstGeom>
          <a:noFill/>
          <a:ln w="28575">
            <a:solidFill>
              <a:srgbClr val="C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57" name="Rectangle 65">
            <a:extLst>
              <a:ext uri="{FF2B5EF4-FFF2-40B4-BE49-F238E27FC236}">
                <a16:creationId xmlns:a16="http://schemas.microsoft.com/office/drawing/2014/main" id="{D3DD057D-1216-6143-801F-C09B36730E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62688" y="1193800"/>
            <a:ext cx="2030412" cy="31273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62" name="Line 75">
            <a:extLst>
              <a:ext uri="{FF2B5EF4-FFF2-40B4-BE49-F238E27FC236}">
                <a16:creationId xmlns:a16="http://schemas.microsoft.com/office/drawing/2014/main" id="{A8073855-FFB7-4243-B73E-71BE7F0079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08699" y="3911600"/>
            <a:ext cx="533401" cy="1092201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84" name="Rectangle 65">
            <a:extLst>
              <a:ext uri="{FF2B5EF4-FFF2-40B4-BE49-F238E27FC236}">
                <a16:creationId xmlns:a16="http://schemas.microsoft.com/office/drawing/2014/main" id="{DF949D2A-16AA-6549-B627-118C1D0ECB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0" y="1295400"/>
            <a:ext cx="1358900" cy="31273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85" name="Line 75">
            <a:extLst>
              <a:ext uri="{FF2B5EF4-FFF2-40B4-BE49-F238E27FC236}">
                <a16:creationId xmlns:a16="http://schemas.microsoft.com/office/drawing/2014/main" id="{5B9CA4A4-32DA-EE41-8D67-FD891F4206E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68273" y="3898760"/>
            <a:ext cx="90435" cy="1446963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grpSp>
        <p:nvGrpSpPr>
          <p:cNvPr id="245" name="Group 137">
            <a:extLst>
              <a:ext uri="{FF2B5EF4-FFF2-40B4-BE49-F238E27FC236}">
                <a16:creationId xmlns:a16="http://schemas.microsoft.com/office/drawing/2014/main" id="{88B7DCAA-0CB9-F545-9DFF-1E8694423511}"/>
              </a:ext>
            </a:extLst>
          </p:cNvPr>
          <p:cNvGrpSpPr>
            <a:grpSpLocks/>
          </p:cNvGrpSpPr>
          <p:nvPr/>
        </p:nvGrpSpPr>
        <p:grpSpPr bwMode="auto">
          <a:xfrm>
            <a:off x="9740900" y="952500"/>
            <a:ext cx="955675" cy="508000"/>
            <a:chOff x="4750" y="264"/>
            <a:chExt cx="455" cy="191"/>
          </a:xfrm>
        </p:grpSpPr>
        <p:sp>
          <p:nvSpPr>
            <p:cNvPr id="246" name="Freeform 89">
              <a:extLst>
                <a:ext uri="{FF2B5EF4-FFF2-40B4-BE49-F238E27FC236}">
                  <a16:creationId xmlns:a16="http://schemas.microsoft.com/office/drawing/2014/main" id="{73DB9F87-D415-6743-A1D6-32BB86A40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" y="298"/>
              <a:ext cx="82" cy="104"/>
            </a:xfrm>
            <a:custGeom>
              <a:avLst/>
              <a:gdLst>
                <a:gd name="T0" fmla="*/ 0 w 247"/>
                <a:gd name="T1" fmla="*/ 0 h 209"/>
                <a:gd name="T2" fmla="*/ 0 w 247"/>
                <a:gd name="T3" fmla="*/ 0 h 209"/>
                <a:gd name="T4" fmla="*/ 0 w 247"/>
                <a:gd name="T5" fmla="*/ 0 h 209"/>
                <a:gd name="T6" fmla="*/ 0 w 247"/>
                <a:gd name="T7" fmla="*/ 0 h 209"/>
                <a:gd name="T8" fmla="*/ 0 w 247"/>
                <a:gd name="T9" fmla="*/ 1 h 209"/>
                <a:gd name="T10" fmla="*/ 0 w 247"/>
                <a:gd name="T11" fmla="*/ 1 h 209"/>
                <a:gd name="T12" fmla="*/ 0 w 247"/>
                <a:gd name="T13" fmla="*/ 1 h 209"/>
                <a:gd name="T14" fmla="*/ 0 w 247"/>
                <a:gd name="T15" fmla="*/ 1 h 209"/>
                <a:gd name="T16" fmla="*/ 0 w 247"/>
                <a:gd name="T17" fmla="*/ 2 h 209"/>
                <a:gd name="T18" fmla="*/ 0 w 247"/>
                <a:gd name="T19" fmla="*/ 2 h 209"/>
                <a:gd name="T20" fmla="*/ 0 w 247"/>
                <a:gd name="T21" fmla="*/ 2 h 209"/>
                <a:gd name="T22" fmla="*/ 0 w 247"/>
                <a:gd name="T23" fmla="*/ 2 h 209"/>
                <a:gd name="T24" fmla="*/ 0 w 247"/>
                <a:gd name="T25" fmla="*/ 3 h 209"/>
                <a:gd name="T26" fmla="*/ 0 w 247"/>
                <a:gd name="T27" fmla="*/ 3 h 209"/>
                <a:gd name="T28" fmla="*/ 0 w 247"/>
                <a:gd name="T29" fmla="*/ 3 h 209"/>
                <a:gd name="T30" fmla="*/ 0 w 247"/>
                <a:gd name="T31" fmla="*/ 3 h 209"/>
                <a:gd name="T32" fmla="*/ 0 w 247"/>
                <a:gd name="T33" fmla="*/ 3 h 209"/>
                <a:gd name="T34" fmla="*/ 0 w 247"/>
                <a:gd name="T35" fmla="*/ 3 h 209"/>
                <a:gd name="T36" fmla="*/ 0 w 247"/>
                <a:gd name="T37" fmla="*/ 3 h 209"/>
                <a:gd name="T38" fmla="*/ 0 w 247"/>
                <a:gd name="T39" fmla="*/ 3 h 209"/>
                <a:gd name="T40" fmla="*/ 0 w 247"/>
                <a:gd name="T41" fmla="*/ 3 h 209"/>
                <a:gd name="T42" fmla="*/ 0 w 247"/>
                <a:gd name="T43" fmla="*/ 2 h 209"/>
                <a:gd name="T44" fmla="*/ 0 w 247"/>
                <a:gd name="T45" fmla="*/ 2 h 209"/>
                <a:gd name="T46" fmla="*/ 0 w 247"/>
                <a:gd name="T47" fmla="*/ 2 h 209"/>
                <a:gd name="T48" fmla="*/ 0 w 247"/>
                <a:gd name="T49" fmla="*/ 2 h 209"/>
                <a:gd name="T50" fmla="*/ 0 w 247"/>
                <a:gd name="T51" fmla="*/ 2 h 209"/>
                <a:gd name="T52" fmla="*/ 0 w 247"/>
                <a:gd name="T53" fmla="*/ 2 h 209"/>
                <a:gd name="T54" fmla="*/ 0 w 247"/>
                <a:gd name="T55" fmla="*/ 2 h 209"/>
                <a:gd name="T56" fmla="*/ 0 w 247"/>
                <a:gd name="T57" fmla="*/ 2 h 209"/>
                <a:gd name="T58" fmla="*/ 0 w 247"/>
                <a:gd name="T59" fmla="*/ 2 h 209"/>
                <a:gd name="T60" fmla="*/ 0 w 247"/>
                <a:gd name="T61" fmla="*/ 2 h 209"/>
                <a:gd name="T62" fmla="*/ 0 w 247"/>
                <a:gd name="T63" fmla="*/ 2 h 209"/>
                <a:gd name="T64" fmla="*/ 0 w 247"/>
                <a:gd name="T65" fmla="*/ 2 h 209"/>
                <a:gd name="T66" fmla="*/ 0 w 247"/>
                <a:gd name="T67" fmla="*/ 1 h 209"/>
                <a:gd name="T68" fmla="*/ 0 w 247"/>
                <a:gd name="T69" fmla="*/ 1 h 209"/>
                <a:gd name="T70" fmla="*/ 0 w 247"/>
                <a:gd name="T71" fmla="*/ 1 h 209"/>
                <a:gd name="T72" fmla="*/ 0 w 247"/>
                <a:gd name="T73" fmla="*/ 0 h 209"/>
                <a:gd name="T74" fmla="*/ 0 w 247"/>
                <a:gd name="T75" fmla="*/ 0 h 209"/>
                <a:gd name="T76" fmla="*/ 0 w 247"/>
                <a:gd name="T77" fmla="*/ 0 h 209"/>
                <a:gd name="T78" fmla="*/ 0 w 247"/>
                <a:gd name="T79" fmla="*/ 0 h 209"/>
                <a:gd name="T80" fmla="*/ 0 w 247"/>
                <a:gd name="T81" fmla="*/ 0 h 209"/>
                <a:gd name="T82" fmla="*/ 0 w 247"/>
                <a:gd name="T83" fmla="*/ 0 h 209"/>
                <a:gd name="T84" fmla="*/ 0 w 247"/>
                <a:gd name="T85" fmla="*/ 0 h 209"/>
                <a:gd name="T86" fmla="*/ 0 w 247"/>
                <a:gd name="T87" fmla="*/ 0 h 209"/>
                <a:gd name="T88" fmla="*/ 0 w 247"/>
                <a:gd name="T89" fmla="*/ 0 h 209"/>
                <a:gd name="T90" fmla="*/ 0 w 247"/>
                <a:gd name="T91" fmla="*/ 0 h 209"/>
                <a:gd name="T92" fmla="*/ 0 w 247"/>
                <a:gd name="T93" fmla="*/ 0 h 209"/>
                <a:gd name="T94" fmla="*/ 0 w 247"/>
                <a:gd name="T95" fmla="*/ 0 h 209"/>
                <a:gd name="T96" fmla="*/ 0 w 247"/>
                <a:gd name="T97" fmla="*/ 0 h 20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47" h="209">
                  <a:moveTo>
                    <a:pt x="87" y="27"/>
                  </a:moveTo>
                  <a:lnTo>
                    <a:pt x="68" y="35"/>
                  </a:lnTo>
                  <a:lnTo>
                    <a:pt x="52" y="46"/>
                  </a:lnTo>
                  <a:lnTo>
                    <a:pt x="37" y="57"/>
                  </a:lnTo>
                  <a:lnTo>
                    <a:pt x="24" y="69"/>
                  </a:lnTo>
                  <a:lnTo>
                    <a:pt x="14" y="83"/>
                  </a:lnTo>
                  <a:lnTo>
                    <a:pt x="7" y="97"/>
                  </a:lnTo>
                  <a:lnTo>
                    <a:pt x="2" y="113"/>
                  </a:lnTo>
                  <a:lnTo>
                    <a:pt x="0" y="128"/>
                  </a:lnTo>
                  <a:lnTo>
                    <a:pt x="2" y="150"/>
                  </a:lnTo>
                  <a:lnTo>
                    <a:pt x="14" y="167"/>
                  </a:lnTo>
                  <a:lnTo>
                    <a:pt x="32" y="183"/>
                  </a:lnTo>
                  <a:lnTo>
                    <a:pt x="55" y="194"/>
                  </a:lnTo>
                  <a:lnTo>
                    <a:pt x="81" y="203"/>
                  </a:lnTo>
                  <a:lnTo>
                    <a:pt x="109" y="208"/>
                  </a:lnTo>
                  <a:lnTo>
                    <a:pt x="138" y="209"/>
                  </a:lnTo>
                  <a:lnTo>
                    <a:pt x="165" y="206"/>
                  </a:lnTo>
                  <a:lnTo>
                    <a:pt x="171" y="206"/>
                  </a:lnTo>
                  <a:lnTo>
                    <a:pt x="177" y="203"/>
                  </a:lnTo>
                  <a:lnTo>
                    <a:pt x="181" y="200"/>
                  </a:lnTo>
                  <a:lnTo>
                    <a:pt x="183" y="196"/>
                  </a:lnTo>
                  <a:lnTo>
                    <a:pt x="180" y="191"/>
                  </a:lnTo>
                  <a:lnTo>
                    <a:pt x="174" y="187"/>
                  </a:lnTo>
                  <a:lnTo>
                    <a:pt x="167" y="183"/>
                  </a:lnTo>
                  <a:lnTo>
                    <a:pt x="159" y="181"/>
                  </a:lnTo>
                  <a:lnTo>
                    <a:pt x="145" y="178"/>
                  </a:lnTo>
                  <a:lnTo>
                    <a:pt x="130" y="176"/>
                  </a:lnTo>
                  <a:lnTo>
                    <a:pt x="116" y="174"/>
                  </a:lnTo>
                  <a:lnTo>
                    <a:pt x="103" y="171"/>
                  </a:lnTo>
                  <a:lnTo>
                    <a:pt x="90" y="168"/>
                  </a:lnTo>
                  <a:lnTo>
                    <a:pt x="77" y="164"/>
                  </a:lnTo>
                  <a:lnTo>
                    <a:pt x="65" y="159"/>
                  </a:lnTo>
                  <a:lnTo>
                    <a:pt x="53" y="151"/>
                  </a:lnTo>
                  <a:lnTo>
                    <a:pt x="49" y="116"/>
                  </a:lnTo>
                  <a:lnTo>
                    <a:pt x="61" y="87"/>
                  </a:lnTo>
                  <a:lnTo>
                    <a:pt x="84" y="64"/>
                  </a:lnTo>
                  <a:lnTo>
                    <a:pt x="116" y="46"/>
                  </a:lnTo>
                  <a:lnTo>
                    <a:pt x="151" y="31"/>
                  </a:lnTo>
                  <a:lnTo>
                    <a:pt x="187" y="20"/>
                  </a:lnTo>
                  <a:lnTo>
                    <a:pt x="220" y="12"/>
                  </a:lnTo>
                  <a:lnTo>
                    <a:pt x="247" y="5"/>
                  </a:lnTo>
                  <a:lnTo>
                    <a:pt x="231" y="1"/>
                  </a:lnTo>
                  <a:lnTo>
                    <a:pt x="213" y="0"/>
                  </a:lnTo>
                  <a:lnTo>
                    <a:pt x="193" y="2"/>
                  </a:lnTo>
                  <a:lnTo>
                    <a:pt x="171" y="5"/>
                  </a:lnTo>
                  <a:lnTo>
                    <a:pt x="149" y="10"/>
                  </a:lnTo>
                  <a:lnTo>
                    <a:pt x="127" y="15"/>
                  </a:lnTo>
                  <a:lnTo>
                    <a:pt x="106" y="21"/>
                  </a:lnTo>
                  <a:lnTo>
                    <a:pt x="87" y="27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7" name="Freeform 90">
              <a:extLst>
                <a:ext uri="{FF2B5EF4-FFF2-40B4-BE49-F238E27FC236}">
                  <a16:creationId xmlns:a16="http://schemas.microsoft.com/office/drawing/2014/main" id="{4F4B0FF5-138A-D643-BB7F-D4B666979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2" y="297"/>
              <a:ext cx="53" cy="81"/>
            </a:xfrm>
            <a:custGeom>
              <a:avLst/>
              <a:gdLst>
                <a:gd name="T0" fmla="*/ 0 w 158"/>
                <a:gd name="T1" fmla="*/ 1 h 162"/>
                <a:gd name="T2" fmla="*/ 0 w 158"/>
                <a:gd name="T3" fmla="*/ 2 h 162"/>
                <a:gd name="T4" fmla="*/ 0 w 158"/>
                <a:gd name="T5" fmla="*/ 2 h 162"/>
                <a:gd name="T6" fmla="*/ 0 w 158"/>
                <a:gd name="T7" fmla="*/ 2 h 162"/>
                <a:gd name="T8" fmla="*/ 0 w 158"/>
                <a:gd name="T9" fmla="*/ 2 h 162"/>
                <a:gd name="T10" fmla="*/ 0 w 158"/>
                <a:gd name="T11" fmla="*/ 2 h 162"/>
                <a:gd name="T12" fmla="*/ 0 w 158"/>
                <a:gd name="T13" fmla="*/ 3 h 162"/>
                <a:gd name="T14" fmla="*/ 0 w 158"/>
                <a:gd name="T15" fmla="*/ 3 h 162"/>
                <a:gd name="T16" fmla="*/ 0 w 158"/>
                <a:gd name="T17" fmla="*/ 3 h 162"/>
                <a:gd name="T18" fmla="*/ 0 w 158"/>
                <a:gd name="T19" fmla="*/ 3 h 162"/>
                <a:gd name="T20" fmla="*/ 0 w 158"/>
                <a:gd name="T21" fmla="*/ 3 h 162"/>
                <a:gd name="T22" fmla="*/ 0 w 158"/>
                <a:gd name="T23" fmla="*/ 3 h 162"/>
                <a:gd name="T24" fmla="*/ 0 w 158"/>
                <a:gd name="T25" fmla="*/ 3 h 162"/>
                <a:gd name="T26" fmla="*/ 0 w 158"/>
                <a:gd name="T27" fmla="*/ 3 h 162"/>
                <a:gd name="T28" fmla="*/ 0 w 158"/>
                <a:gd name="T29" fmla="*/ 3 h 162"/>
                <a:gd name="T30" fmla="*/ 0 w 158"/>
                <a:gd name="T31" fmla="*/ 3 h 162"/>
                <a:gd name="T32" fmla="*/ 0 w 158"/>
                <a:gd name="T33" fmla="*/ 3 h 162"/>
                <a:gd name="T34" fmla="*/ 0 w 158"/>
                <a:gd name="T35" fmla="*/ 3 h 162"/>
                <a:gd name="T36" fmla="*/ 0 w 158"/>
                <a:gd name="T37" fmla="*/ 3 h 162"/>
                <a:gd name="T38" fmla="*/ 0 w 158"/>
                <a:gd name="T39" fmla="*/ 3 h 162"/>
                <a:gd name="T40" fmla="*/ 0 w 158"/>
                <a:gd name="T41" fmla="*/ 2 h 162"/>
                <a:gd name="T42" fmla="*/ 0 w 158"/>
                <a:gd name="T43" fmla="*/ 2 h 162"/>
                <a:gd name="T44" fmla="*/ 0 w 158"/>
                <a:gd name="T45" fmla="*/ 2 h 162"/>
                <a:gd name="T46" fmla="*/ 0 w 158"/>
                <a:gd name="T47" fmla="*/ 2 h 162"/>
                <a:gd name="T48" fmla="*/ 0 w 158"/>
                <a:gd name="T49" fmla="*/ 1 h 162"/>
                <a:gd name="T50" fmla="*/ 0 w 158"/>
                <a:gd name="T51" fmla="*/ 1 h 162"/>
                <a:gd name="T52" fmla="*/ 0 w 158"/>
                <a:gd name="T53" fmla="*/ 1 h 162"/>
                <a:gd name="T54" fmla="*/ 0 w 158"/>
                <a:gd name="T55" fmla="*/ 1 h 162"/>
                <a:gd name="T56" fmla="*/ 0 w 158"/>
                <a:gd name="T57" fmla="*/ 1 h 162"/>
                <a:gd name="T58" fmla="*/ 0 w 158"/>
                <a:gd name="T59" fmla="*/ 1 h 162"/>
                <a:gd name="T60" fmla="*/ 0 w 158"/>
                <a:gd name="T61" fmla="*/ 0 h 162"/>
                <a:gd name="T62" fmla="*/ 0 w 158"/>
                <a:gd name="T63" fmla="*/ 0 h 162"/>
                <a:gd name="T64" fmla="*/ 0 w 158"/>
                <a:gd name="T65" fmla="*/ 1 h 162"/>
                <a:gd name="T66" fmla="*/ 0 w 158"/>
                <a:gd name="T67" fmla="*/ 1 h 162"/>
                <a:gd name="T68" fmla="*/ 0 w 158"/>
                <a:gd name="T69" fmla="*/ 1 h 162"/>
                <a:gd name="T70" fmla="*/ 0 w 158"/>
                <a:gd name="T71" fmla="*/ 1 h 162"/>
                <a:gd name="T72" fmla="*/ 0 w 158"/>
                <a:gd name="T73" fmla="*/ 1 h 162"/>
                <a:gd name="T74" fmla="*/ 0 w 158"/>
                <a:gd name="T75" fmla="*/ 1 h 162"/>
                <a:gd name="T76" fmla="*/ 0 w 158"/>
                <a:gd name="T77" fmla="*/ 1 h 162"/>
                <a:gd name="T78" fmla="*/ 0 w 158"/>
                <a:gd name="T79" fmla="*/ 1 h 162"/>
                <a:gd name="T80" fmla="*/ 0 w 158"/>
                <a:gd name="T81" fmla="*/ 1 h 16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58" h="162">
                  <a:moveTo>
                    <a:pt x="134" y="53"/>
                  </a:moveTo>
                  <a:lnTo>
                    <a:pt x="140" y="69"/>
                  </a:lnTo>
                  <a:lnTo>
                    <a:pt x="138" y="85"/>
                  </a:lnTo>
                  <a:lnTo>
                    <a:pt x="128" y="97"/>
                  </a:lnTo>
                  <a:lnTo>
                    <a:pt x="113" y="109"/>
                  </a:lnTo>
                  <a:lnTo>
                    <a:pt x="96" y="119"/>
                  </a:lnTo>
                  <a:lnTo>
                    <a:pt x="76" y="129"/>
                  </a:lnTo>
                  <a:lnTo>
                    <a:pt x="55" y="138"/>
                  </a:lnTo>
                  <a:lnTo>
                    <a:pt x="38" y="148"/>
                  </a:lnTo>
                  <a:lnTo>
                    <a:pt x="35" y="151"/>
                  </a:lnTo>
                  <a:lnTo>
                    <a:pt x="33" y="153"/>
                  </a:lnTo>
                  <a:lnTo>
                    <a:pt x="33" y="156"/>
                  </a:lnTo>
                  <a:lnTo>
                    <a:pt x="35" y="159"/>
                  </a:lnTo>
                  <a:lnTo>
                    <a:pt x="39" y="161"/>
                  </a:lnTo>
                  <a:lnTo>
                    <a:pt x="44" y="162"/>
                  </a:lnTo>
                  <a:lnTo>
                    <a:pt x="46" y="162"/>
                  </a:lnTo>
                  <a:lnTo>
                    <a:pt x="51" y="161"/>
                  </a:lnTo>
                  <a:lnTo>
                    <a:pt x="74" y="152"/>
                  </a:lnTo>
                  <a:lnTo>
                    <a:pt x="96" y="142"/>
                  </a:lnTo>
                  <a:lnTo>
                    <a:pt x="116" y="130"/>
                  </a:lnTo>
                  <a:lnTo>
                    <a:pt x="135" y="117"/>
                  </a:lnTo>
                  <a:lnTo>
                    <a:pt x="148" y="102"/>
                  </a:lnTo>
                  <a:lnTo>
                    <a:pt x="157" y="86"/>
                  </a:lnTo>
                  <a:lnTo>
                    <a:pt x="158" y="68"/>
                  </a:lnTo>
                  <a:lnTo>
                    <a:pt x="153" y="50"/>
                  </a:lnTo>
                  <a:lnTo>
                    <a:pt x="140" y="35"/>
                  </a:lnTo>
                  <a:lnTo>
                    <a:pt x="121" y="23"/>
                  </a:lnTo>
                  <a:lnTo>
                    <a:pt x="97" y="14"/>
                  </a:lnTo>
                  <a:lnTo>
                    <a:pt x="71" y="6"/>
                  </a:lnTo>
                  <a:lnTo>
                    <a:pt x="45" y="2"/>
                  </a:lnTo>
                  <a:lnTo>
                    <a:pt x="23" y="0"/>
                  </a:lnTo>
                  <a:lnTo>
                    <a:pt x="7" y="0"/>
                  </a:lnTo>
                  <a:lnTo>
                    <a:pt x="0" y="3"/>
                  </a:lnTo>
                  <a:lnTo>
                    <a:pt x="17" y="9"/>
                  </a:lnTo>
                  <a:lnTo>
                    <a:pt x="36" y="13"/>
                  </a:lnTo>
                  <a:lnTo>
                    <a:pt x="57" y="17"/>
                  </a:lnTo>
                  <a:lnTo>
                    <a:pt x="76" y="21"/>
                  </a:lnTo>
                  <a:lnTo>
                    <a:pt x="94" y="26"/>
                  </a:lnTo>
                  <a:lnTo>
                    <a:pt x="110" y="33"/>
                  </a:lnTo>
                  <a:lnTo>
                    <a:pt x="124" y="42"/>
                  </a:lnTo>
                  <a:lnTo>
                    <a:pt x="134" y="53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8" name="Freeform 91">
              <a:extLst>
                <a:ext uri="{FF2B5EF4-FFF2-40B4-BE49-F238E27FC236}">
                  <a16:creationId xmlns:a16="http://schemas.microsoft.com/office/drawing/2014/main" id="{28837DE4-B3C2-2648-B8CC-EE71BC8F5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0" y="278"/>
              <a:ext cx="133" cy="169"/>
            </a:xfrm>
            <a:custGeom>
              <a:avLst/>
              <a:gdLst>
                <a:gd name="T0" fmla="*/ 0 w 400"/>
                <a:gd name="T1" fmla="*/ 0 h 339"/>
                <a:gd name="T2" fmla="*/ 0 w 400"/>
                <a:gd name="T3" fmla="*/ 1 h 339"/>
                <a:gd name="T4" fmla="*/ 0 w 400"/>
                <a:gd name="T5" fmla="*/ 2 h 339"/>
                <a:gd name="T6" fmla="*/ 0 w 400"/>
                <a:gd name="T7" fmla="*/ 3 h 339"/>
                <a:gd name="T8" fmla="*/ 0 w 400"/>
                <a:gd name="T9" fmla="*/ 3 h 339"/>
                <a:gd name="T10" fmla="*/ 0 w 400"/>
                <a:gd name="T11" fmla="*/ 3 h 339"/>
                <a:gd name="T12" fmla="*/ 0 w 400"/>
                <a:gd name="T13" fmla="*/ 4 h 339"/>
                <a:gd name="T14" fmla="*/ 0 w 400"/>
                <a:gd name="T15" fmla="*/ 4 h 339"/>
                <a:gd name="T16" fmla="*/ 0 w 400"/>
                <a:gd name="T17" fmla="*/ 4 h 339"/>
                <a:gd name="T18" fmla="*/ 0 w 400"/>
                <a:gd name="T19" fmla="*/ 4 h 339"/>
                <a:gd name="T20" fmla="*/ 0 w 400"/>
                <a:gd name="T21" fmla="*/ 4 h 339"/>
                <a:gd name="T22" fmla="*/ 0 w 400"/>
                <a:gd name="T23" fmla="*/ 5 h 339"/>
                <a:gd name="T24" fmla="*/ 0 w 400"/>
                <a:gd name="T25" fmla="*/ 5 h 339"/>
                <a:gd name="T26" fmla="*/ 0 w 400"/>
                <a:gd name="T27" fmla="*/ 5 h 339"/>
                <a:gd name="T28" fmla="*/ 0 w 400"/>
                <a:gd name="T29" fmla="*/ 5 h 339"/>
                <a:gd name="T30" fmla="*/ 0 w 400"/>
                <a:gd name="T31" fmla="*/ 5 h 339"/>
                <a:gd name="T32" fmla="*/ 1 w 400"/>
                <a:gd name="T33" fmla="*/ 5 h 339"/>
                <a:gd name="T34" fmla="*/ 1 w 400"/>
                <a:gd name="T35" fmla="*/ 5 h 339"/>
                <a:gd name="T36" fmla="*/ 1 w 400"/>
                <a:gd name="T37" fmla="*/ 5 h 339"/>
                <a:gd name="T38" fmla="*/ 1 w 400"/>
                <a:gd name="T39" fmla="*/ 4 h 339"/>
                <a:gd name="T40" fmla="*/ 0 w 400"/>
                <a:gd name="T41" fmla="*/ 4 h 339"/>
                <a:gd name="T42" fmla="*/ 0 w 400"/>
                <a:gd name="T43" fmla="*/ 4 h 339"/>
                <a:gd name="T44" fmla="*/ 0 w 400"/>
                <a:gd name="T45" fmla="*/ 4 h 339"/>
                <a:gd name="T46" fmla="*/ 0 w 400"/>
                <a:gd name="T47" fmla="*/ 4 h 339"/>
                <a:gd name="T48" fmla="*/ 0 w 400"/>
                <a:gd name="T49" fmla="*/ 4 h 339"/>
                <a:gd name="T50" fmla="*/ 0 w 400"/>
                <a:gd name="T51" fmla="*/ 4 h 339"/>
                <a:gd name="T52" fmla="*/ 0 w 400"/>
                <a:gd name="T53" fmla="*/ 4 h 339"/>
                <a:gd name="T54" fmla="*/ 0 w 400"/>
                <a:gd name="T55" fmla="*/ 4 h 339"/>
                <a:gd name="T56" fmla="*/ 0 w 400"/>
                <a:gd name="T57" fmla="*/ 3 h 339"/>
                <a:gd name="T58" fmla="*/ 0 w 400"/>
                <a:gd name="T59" fmla="*/ 3 h 339"/>
                <a:gd name="T60" fmla="*/ 0 w 400"/>
                <a:gd name="T61" fmla="*/ 3 h 339"/>
                <a:gd name="T62" fmla="*/ 0 w 400"/>
                <a:gd name="T63" fmla="*/ 2 h 339"/>
                <a:gd name="T64" fmla="*/ 0 w 400"/>
                <a:gd name="T65" fmla="*/ 2 h 339"/>
                <a:gd name="T66" fmla="*/ 0 w 400"/>
                <a:gd name="T67" fmla="*/ 1 h 339"/>
                <a:gd name="T68" fmla="*/ 0 w 400"/>
                <a:gd name="T69" fmla="*/ 1 h 339"/>
                <a:gd name="T70" fmla="*/ 0 w 400"/>
                <a:gd name="T71" fmla="*/ 1 h 339"/>
                <a:gd name="T72" fmla="*/ 0 w 400"/>
                <a:gd name="T73" fmla="*/ 0 h 339"/>
                <a:gd name="T74" fmla="*/ 0 w 400"/>
                <a:gd name="T75" fmla="*/ 0 h 339"/>
                <a:gd name="T76" fmla="*/ 0 w 400"/>
                <a:gd name="T77" fmla="*/ 0 h 339"/>
                <a:gd name="T78" fmla="*/ 0 w 400"/>
                <a:gd name="T79" fmla="*/ 0 h 339"/>
                <a:gd name="T80" fmla="*/ 0 w 400"/>
                <a:gd name="T81" fmla="*/ 0 h 339"/>
                <a:gd name="T82" fmla="*/ 0 w 400"/>
                <a:gd name="T83" fmla="*/ 0 h 339"/>
                <a:gd name="T84" fmla="*/ 0 w 400"/>
                <a:gd name="T85" fmla="*/ 0 h 339"/>
                <a:gd name="T86" fmla="*/ 0 w 400"/>
                <a:gd name="T87" fmla="*/ 0 h 3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00" h="339">
                  <a:moveTo>
                    <a:pt x="156" y="44"/>
                  </a:moveTo>
                  <a:lnTo>
                    <a:pt x="125" y="63"/>
                  </a:lnTo>
                  <a:lnTo>
                    <a:pt x="95" y="82"/>
                  </a:lnTo>
                  <a:lnTo>
                    <a:pt x="67" y="103"/>
                  </a:lnTo>
                  <a:lnTo>
                    <a:pt x="42" y="126"/>
                  </a:lnTo>
                  <a:lnTo>
                    <a:pt x="22" y="150"/>
                  </a:lnTo>
                  <a:lnTo>
                    <a:pt x="7" y="175"/>
                  </a:lnTo>
                  <a:lnTo>
                    <a:pt x="0" y="203"/>
                  </a:lnTo>
                  <a:lnTo>
                    <a:pt x="2" y="232"/>
                  </a:lnTo>
                  <a:lnTo>
                    <a:pt x="4" y="239"/>
                  </a:lnTo>
                  <a:lnTo>
                    <a:pt x="7" y="248"/>
                  </a:lnTo>
                  <a:lnTo>
                    <a:pt x="12" y="254"/>
                  </a:lnTo>
                  <a:lnTo>
                    <a:pt x="18" y="261"/>
                  </a:lnTo>
                  <a:lnTo>
                    <a:pt x="25" y="267"/>
                  </a:lnTo>
                  <a:lnTo>
                    <a:pt x="33" y="273"/>
                  </a:lnTo>
                  <a:lnTo>
                    <a:pt x="41" y="278"/>
                  </a:lnTo>
                  <a:lnTo>
                    <a:pt x="51" y="283"/>
                  </a:lnTo>
                  <a:lnTo>
                    <a:pt x="70" y="291"/>
                  </a:lnTo>
                  <a:lnTo>
                    <a:pt x="89" y="298"/>
                  </a:lnTo>
                  <a:lnTo>
                    <a:pt x="108" y="304"/>
                  </a:lnTo>
                  <a:lnTo>
                    <a:pt x="128" y="309"/>
                  </a:lnTo>
                  <a:lnTo>
                    <a:pt x="148" y="315"/>
                  </a:lnTo>
                  <a:lnTo>
                    <a:pt x="169" y="319"/>
                  </a:lnTo>
                  <a:lnTo>
                    <a:pt x="189" y="323"/>
                  </a:lnTo>
                  <a:lnTo>
                    <a:pt x="209" y="326"/>
                  </a:lnTo>
                  <a:lnTo>
                    <a:pt x="231" y="329"/>
                  </a:lnTo>
                  <a:lnTo>
                    <a:pt x="251" y="331"/>
                  </a:lnTo>
                  <a:lnTo>
                    <a:pt x="273" y="333"/>
                  </a:lnTo>
                  <a:lnTo>
                    <a:pt x="295" y="335"/>
                  </a:lnTo>
                  <a:lnTo>
                    <a:pt x="315" y="336"/>
                  </a:lnTo>
                  <a:lnTo>
                    <a:pt x="337" y="337"/>
                  </a:lnTo>
                  <a:lnTo>
                    <a:pt x="359" y="338"/>
                  </a:lnTo>
                  <a:lnTo>
                    <a:pt x="379" y="339"/>
                  </a:lnTo>
                  <a:lnTo>
                    <a:pt x="387" y="339"/>
                  </a:lnTo>
                  <a:lnTo>
                    <a:pt x="392" y="337"/>
                  </a:lnTo>
                  <a:lnTo>
                    <a:pt x="397" y="333"/>
                  </a:lnTo>
                  <a:lnTo>
                    <a:pt x="400" y="329"/>
                  </a:lnTo>
                  <a:lnTo>
                    <a:pt x="400" y="324"/>
                  </a:lnTo>
                  <a:lnTo>
                    <a:pt x="397" y="320"/>
                  </a:lnTo>
                  <a:lnTo>
                    <a:pt x="391" y="317"/>
                  </a:lnTo>
                  <a:lnTo>
                    <a:pt x="384" y="315"/>
                  </a:lnTo>
                  <a:lnTo>
                    <a:pt x="365" y="311"/>
                  </a:lnTo>
                  <a:lnTo>
                    <a:pt x="346" y="309"/>
                  </a:lnTo>
                  <a:lnTo>
                    <a:pt x="327" y="306"/>
                  </a:lnTo>
                  <a:lnTo>
                    <a:pt x="307" y="304"/>
                  </a:lnTo>
                  <a:lnTo>
                    <a:pt x="288" y="302"/>
                  </a:lnTo>
                  <a:lnTo>
                    <a:pt x="269" y="300"/>
                  </a:lnTo>
                  <a:lnTo>
                    <a:pt x="249" y="298"/>
                  </a:lnTo>
                  <a:lnTo>
                    <a:pt x="230" y="295"/>
                  </a:lnTo>
                  <a:lnTo>
                    <a:pt x="211" y="293"/>
                  </a:lnTo>
                  <a:lnTo>
                    <a:pt x="192" y="290"/>
                  </a:lnTo>
                  <a:lnTo>
                    <a:pt x="173" y="286"/>
                  </a:lnTo>
                  <a:lnTo>
                    <a:pt x="154" y="283"/>
                  </a:lnTo>
                  <a:lnTo>
                    <a:pt x="137" y="277"/>
                  </a:lnTo>
                  <a:lnTo>
                    <a:pt x="118" y="272"/>
                  </a:lnTo>
                  <a:lnTo>
                    <a:pt x="100" y="267"/>
                  </a:lnTo>
                  <a:lnTo>
                    <a:pt x="83" y="260"/>
                  </a:lnTo>
                  <a:lnTo>
                    <a:pt x="68" y="253"/>
                  </a:lnTo>
                  <a:lnTo>
                    <a:pt x="57" y="243"/>
                  </a:lnTo>
                  <a:lnTo>
                    <a:pt x="48" y="233"/>
                  </a:lnTo>
                  <a:lnTo>
                    <a:pt x="44" y="221"/>
                  </a:lnTo>
                  <a:lnTo>
                    <a:pt x="42" y="208"/>
                  </a:lnTo>
                  <a:lnTo>
                    <a:pt x="44" y="194"/>
                  </a:lnTo>
                  <a:lnTo>
                    <a:pt x="48" y="180"/>
                  </a:lnTo>
                  <a:lnTo>
                    <a:pt x="54" y="168"/>
                  </a:lnTo>
                  <a:lnTo>
                    <a:pt x="64" y="153"/>
                  </a:lnTo>
                  <a:lnTo>
                    <a:pt x="76" y="137"/>
                  </a:lnTo>
                  <a:lnTo>
                    <a:pt x="89" y="124"/>
                  </a:lnTo>
                  <a:lnTo>
                    <a:pt x="103" y="111"/>
                  </a:lnTo>
                  <a:lnTo>
                    <a:pt x="118" y="99"/>
                  </a:lnTo>
                  <a:lnTo>
                    <a:pt x="134" y="87"/>
                  </a:lnTo>
                  <a:lnTo>
                    <a:pt x="153" y="74"/>
                  </a:lnTo>
                  <a:lnTo>
                    <a:pt x="172" y="62"/>
                  </a:lnTo>
                  <a:lnTo>
                    <a:pt x="190" y="52"/>
                  </a:lnTo>
                  <a:lnTo>
                    <a:pt x="215" y="42"/>
                  </a:lnTo>
                  <a:lnTo>
                    <a:pt x="243" y="34"/>
                  </a:lnTo>
                  <a:lnTo>
                    <a:pt x="270" y="26"/>
                  </a:lnTo>
                  <a:lnTo>
                    <a:pt x="295" y="19"/>
                  </a:lnTo>
                  <a:lnTo>
                    <a:pt x="315" y="13"/>
                  </a:lnTo>
                  <a:lnTo>
                    <a:pt x="328" y="6"/>
                  </a:lnTo>
                  <a:lnTo>
                    <a:pt x="333" y="2"/>
                  </a:lnTo>
                  <a:lnTo>
                    <a:pt x="318" y="0"/>
                  </a:lnTo>
                  <a:lnTo>
                    <a:pt x="298" y="1"/>
                  </a:lnTo>
                  <a:lnTo>
                    <a:pt x="275" y="4"/>
                  </a:lnTo>
                  <a:lnTo>
                    <a:pt x="250" y="9"/>
                  </a:lnTo>
                  <a:lnTo>
                    <a:pt x="224" y="17"/>
                  </a:lnTo>
                  <a:lnTo>
                    <a:pt x="199" y="25"/>
                  </a:lnTo>
                  <a:lnTo>
                    <a:pt x="176" y="34"/>
                  </a:lnTo>
                  <a:lnTo>
                    <a:pt x="156" y="44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9" name="Freeform 92">
              <a:extLst>
                <a:ext uri="{FF2B5EF4-FFF2-40B4-BE49-F238E27FC236}">
                  <a16:creationId xmlns:a16="http://schemas.microsoft.com/office/drawing/2014/main" id="{87C30CE3-162D-CD4D-9C1A-80D7C9307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7" y="272"/>
              <a:ext cx="117" cy="113"/>
            </a:xfrm>
            <a:custGeom>
              <a:avLst/>
              <a:gdLst>
                <a:gd name="T0" fmla="*/ 0 w 351"/>
                <a:gd name="T1" fmla="*/ 2 h 226"/>
                <a:gd name="T2" fmla="*/ 0 w 351"/>
                <a:gd name="T3" fmla="*/ 2 h 226"/>
                <a:gd name="T4" fmla="*/ 0 w 351"/>
                <a:gd name="T5" fmla="*/ 2 h 226"/>
                <a:gd name="T6" fmla="*/ 0 w 351"/>
                <a:gd name="T7" fmla="*/ 2 h 226"/>
                <a:gd name="T8" fmla="*/ 0 w 351"/>
                <a:gd name="T9" fmla="*/ 2 h 226"/>
                <a:gd name="T10" fmla="*/ 0 w 351"/>
                <a:gd name="T11" fmla="*/ 3 h 226"/>
                <a:gd name="T12" fmla="*/ 0 w 351"/>
                <a:gd name="T13" fmla="*/ 3 h 226"/>
                <a:gd name="T14" fmla="*/ 0 w 351"/>
                <a:gd name="T15" fmla="*/ 3 h 226"/>
                <a:gd name="T16" fmla="*/ 0 w 351"/>
                <a:gd name="T17" fmla="*/ 3 h 226"/>
                <a:gd name="T18" fmla="*/ 0 w 351"/>
                <a:gd name="T19" fmla="*/ 3 h 226"/>
                <a:gd name="T20" fmla="*/ 0 w 351"/>
                <a:gd name="T21" fmla="*/ 3 h 226"/>
                <a:gd name="T22" fmla="*/ 0 w 351"/>
                <a:gd name="T23" fmla="*/ 4 h 226"/>
                <a:gd name="T24" fmla="*/ 0 w 351"/>
                <a:gd name="T25" fmla="*/ 4 h 226"/>
                <a:gd name="T26" fmla="*/ 0 w 351"/>
                <a:gd name="T27" fmla="*/ 4 h 226"/>
                <a:gd name="T28" fmla="*/ 0 w 351"/>
                <a:gd name="T29" fmla="*/ 4 h 226"/>
                <a:gd name="T30" fmla="*/ 0 w 351"/>
                <a:gd name="T31" fmla="*/ 4 h 226"/>
                <a:gd name="T32" fmla="*/ 0 w 351"/>
                <a:gd name="T33" fmla="*/ 4 h 226"/>
                <a:gd name="T34" fmla="*/ 0 w 351"/>
                <a:gd name="T35" fmla="*/ 4 h 226"/>
                <a:gd name="T36" fmla="*/ 0 w 351"/>
                <a:gd name="T37" fmla="*/ 4 h 226"/>
                <a:gd name="T38" fmla="*/ 0 w 351"/>
                <a:gd name="T39" fmla="*/ 4 h 226"/>
                <a:gd name="T40" fmla="*/ 0 w 351"/>
                <a:gd name="T41" fmla="*/ 4 h 226"/>
                <a:gd name="T42" fmla="*/ 0 w 351"/>
                <a:gd name="T43" fmla="*/ 4 h 226"/>
                <a:gd name="T44" fmla="*/ 0 w 351"/>
                <a:gd name="T45" fmla="*/ 3 h 226"/>
                <a:gd name="T46" fmla="*/ 0 w 351"/>
                <a:gd name="T47" fmla="*/ 3 h 226"/>
                <a:gd name="T48" fmla="*/ 0 w 351"/>
                <a:gd name="T49" fmla="*/ 3 h 226"/>
                <a:gd name="T50" fmla="*/ 0 w 351"/>
                <a:gd name="T51" fmla="*/ 2 h 226"/>
                <a:gd name="T52" fmla="*/ 0 w 351"/>
                <a:gd name="T53" fmla="*/ 2 h 226"/>
                <a:gd name="T54" fmla="*/ 0 w 351"/>
                <a:gd name="T55" fmla="*/ 2 h 226"/>
                <a:gd name="T56" fmla="*/ 0 w 351"/>
                <a:gd name="T57" fmla="*/ 1 h 226"/>
                <a:gd name="T58" fmla="*/ 0 w 351"/>
                <a:gd name="T59" fmla="*/ 1 h 226"/>
                <a:gd name="T60" fmla="*/ 0 w 351"/>
                <a:gd name="T61" fmla="*/ 1 h 226"/>
                <a:gd name="T62" fmla="*/ 0 w 351"/>
                <a:gd name="T63" fmla="*/ 1 h 226"/>
                <a:gd name="T64" fmla="*/ 0 w 351"/>
                <a:gd name="T65" fmla="*/ 1 h 226"/>
                <a:gd name="T66" fmla="*/ 0 w 351"/>
                <a:gd name="T67" fmla="*/ 1 h 226"/>
                <a:gd name="T68" fmla="*/ 0 w 351"/>
                <a:gd name="T69" fmla="*/ 1 h 226"/>
                <a:gd name="T70" fmla="*/ 0 w 351"/>
                <a:gd name="T71" fmla="*/ 1 h 226"/>
                <a:gd name="T72" fmla="*/ 0 w 351"/>
                <a:gd name="T73" fmla="*/ 1 h 226"/>
                <a:gd name="T74" fmla="*/ 0 w 351"/>
                <a:gd name="T75" fmla="*/ 1 h 226"/>
                <a:gd name="T76" fmla="*/ 0 w 351"/>
                <a:gd name="T77" fmla="*/ 1 h 226"/>
                <a:gd name="T78" fmla="*/ 0 w 351"/>
                <a:gd name="T79" fmla="*/ 0 h 226"/>
                <a:gd name="T80" fmla="*/ 0 w 351"/>
                <a:gd name="T81" fmla="*/ 0 h 226"/>
                <a:gd name="T82" fmla="*/ 0 w 351"/>
                <a:gd name="T83" fmla="*/ 0 h 226"/>
                <a:gd name="T84" fmla="*/ 0 w 351"/>
                <a:gd name="T85" fmla="*/ 0 h 226"/>
                <a:gd name="T86" fmla="*/ 0 w 351"/>
                <a:gd name="T87" fmla="*/ 1 h 226"/>
                <a:gd name="T88" fmla="*/ 0 w 351"/>
                <a:gd name="T89" fmla="*/ 1 h 226"/>
                <a:gd name="T90" fmla="*/ 0 w 351"/>
                <a:gd name="T91" fmla="*/ 1 h 226"/>
                <a:gd name="T92" fmla="*/ 0 w 351"/>
                <a:gd name="T93" fmla="*/ 1 h 226"/>
                <a:gd name="T94" fmla="*/ 0 w 351"/>
                <a:gd name="T95" fmla="*/ 1 h 226"/>
                <a:gd name="T96" fmla="*/ 0 w 351"/>
                <a:gd name="T97" fmla="*/ 1 h 226"/>
                <a:gd name="T98" fmla="*/ 0 w 351"/>
                <a:gd name="T99" fmla="*/ 1 h 226"/>
                <a:gd name="T100" fmla="*/ 0 w 351"/>
                <a:gd name="T101" fmla="*/ 1 h 226"/>
                <a:gd name="T102" fmla="*/ 0 w 351"/>
                <a:gd name="T103" fmla="*/ 1 h 226"/>
                <a:gd name="T104" fmla="*/ 0 w 351"/>
                <a:gd name="T105" fmla="*/ 1 h 226"/>
                <a:gd name="T106" fmla="*/ 0 w 351"/>
                <a:gd name="T107" fmla="*/ 1 h 226"/>
                <a:gd name="T108" fmla="*/ 0 w 351"/>
                <a:gd name="T109" fmla="*/ 1 h 226"/>
                <a:gd name="T110" fmla="*/ 0 w 351"/>
                <a:gd name="T111" fmla="*/ 1 h 226"/>
                <a:gd name="T112" fmla="*/ 0 w 351"/>
                <a:gd name="T113" fmla="*/ 1 h 226"/>
                <a:gd name="T114" fmla="*/ 0 w 351"/>
                <a:gd name="T115" fmla="*/ 1 h 226"/>
                <a:gd name="T116" fmla="*/ 0 w 351"/>
                <a:gd name="T117" fmla="*/ 1 h 226"/>
                <a:gd name="T118" fmla="*/ 0 w 351"/>
                <a:gd name="T119" fmla="*/ 1 h 226"/>
                <a:gd name="T120" fmla="*/ 0 w 351"/>
                <a:gd name="T121" fmla="*/ 2 h 22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51" h="226">
                  <a:moveTo>
                    <a:pt x="291" y="69"/>
                  </a:moveTo>
                  <a:lnTo>
                    <a:pt x="307" y="81"/>
                  </a:lnTo>
                  <a:lnTo>
                    <a:pt x="317" y="96"/>
                  </a:lnTo>
                  <a:lnTo>
                    <a:pt x="322" y="111"/>
                  </a:lnTo>
                  <a:lnTo>
                    <a:pt x="322" y="128"/>
                  </a:lnTo>
                  <a:lnTo>
                    <a:pt x="319" y="141"/>
                  </a:lnTo>
                  <a:lnTo>
                    <a:pt x="313" y="152"/>
                  </a:lnTo>
                  <a:lnTo>
                    <a:pt x="303" y="164"/>
                  </a:lnTo>
                  <a:lnTo>
                    <a:pt x="293" y="173"/>
                  </a:lnTo>
                  <a:lnTo>
                    <a:pt x="279" y="183"/>
                  </a:lnTo>
                  <a:lnTo>
                    <a:pt x="266" y="192"/>
                  </a:lnTo>
                  <a:lnTo>
                    <a:pt x="253" y="201"/>
                  </a:lnTo>
                  <a:lnTo>
                    <a:pt x="240" y="210"/>
                  </a:lnTo>
                  <a:lnTo>
                    <a:pt x="237" y="213"/>
                  </a:lnTo>
                  <a:lnTo>
                    <a:pt x="237" y="216"/>
                  </a:lnTo>
                  <a:lnTo>
                    <a:pt x="237" y="219"/>
                  </a:lnTo>
                  <a:lnTo>
                    <a:pt x="240" y="222"/>
                  </a:lnTo>
                  <a:lnTo>
                    <a:pt x="245" y="225"/>
                  </a:lnTo>
                  <a:lnTo>
                    <a:pt x="250" y="226"/>
                  </a:lnTo>
                  <a:lnTo>
                    <a:pt x="255" y="225"/>
                  </a:lnTo>
                  <a:lnTo>
                    <a:pt x="259" y="222"/>
                  </a:lnTo>
                  <a:lnTo>
                    <a:pt x="288" y="209"/>
                  </a:lnTo>
                  <a:lnTo>
                    <a:pt x="313" y="192"/>
                  </a:lnTo>
                  <a:lnTo>
                    <a:pt x="332" y="172"/>
                  </a:lnTo>
                  <a:lnTo>
                    <a:pt x="345" y="149"/>
                  </a:lnTo>
                  <a:lnTo>
                    <a:pt x="351" y="127"/>
                  </a:lnTo>
                  <a:lnTo>
                    <a:pt x="348" y="103"/>
                  </a:lnTo>
                  <a:lnTo>
                    <a:pt x="336" y="81"/>
                  </a:lnTo>
                  <a:lnTo>
                    <a:pt x="313" y="62"/>
                  </a:lnTo>
                  <a:lnTo>
                    <a:pt x="295" y="51"/>
                  </a:lnTo>
                  <a:lnTo>
                    <a:pt x="275" y="43"/>
                  </a:lnTo>
                  <a:lnTo>
                    <a:pt x="253" y="35"/>
                  </a:lnTo>
                  <a:lnTo>
                    <a:pt x="229" y="28"/>
                  </a:lnTo>
                  <a:lnTo>
                    <a:pt x="204" y="20"/>
                  </a:lnTo>
                  <a:lnTo>
                    <a:pt x="179" y="15"/>
                  </a:lnTo>
                  <a:lnTo>
                    <a:pt x="153" y="11"/>
                  </a:lnTo>
                  <a:lnTo>
                    <a:pt x="128" y="7"/>
                  </a:lnTo>
                  <a:lnTo>
                    <a:pt x="104" y="4"/>
                  </a:lnTo>
                  <a:lnTo>
                    <a:pt x="82" y="2"/>
                  </a:lnTo>
                  <a:lnTo>
                    <a:pt x="60" y="0"/>
                  </a:lnTo>
                  <a:lnTo>
                    <a:pt x="43" y="0"/>
                  </a:lnTo>
                  <a:lnTo>
                    <a:pt x="27" y="0"/>
                  </a:lnTo>
                  <a:lnTo>
                    <a:pt x="14" y="0"/>
                  </a:lnTo>
                  <a:lnTo>
                    <a:pt x="5" y="2"/>
                  </a:lnTo>
                  <a:lnTo>
                    <a:pt x="0" y="4"/>
                  </a:lnTo>
                  <a:lnTo>
                    <a:pt x="15" y="6"/>
                  </a:lnTo>
                  <a:lnTo>
                    <a:pt x="30" y="7"/>
                  </a:lnTo>
                  <a:lnTo>
                    <a:pt x="47" y="9"/>
                  </a:lnTo>
                  <a:lnTo>
                    <a:pt x="64" y="11"/>
                  </a:lnTo>
                  <a:lnTo>
                    <a:pt x="82" y="14"/>
                  </a:lnTo>
                  <a:lnTo>
                    <a:pt x="102" y="16"/>
                  </a:lnTo>
                  <a:lnTo>
                    <a:pt x="121" y="19"/>
                  </a:lnTo>
                  <a:lnTo>
                    <a:pt x="141" y="23"/>
                  </a:lnTo>
                  <a:lnTo>
                    <a:pt x="160" y="27"/>
                  </a:lnTo>
                  <a:lnTo>
                    <a:pt x="181" y="31"/>
                  </a:lnTo>
                  <a:lnTo>
                    <a:pt x="201" y="35"/>
                  </a:lnTo>
                  <a:lnTo>
                    <a:pt x="220" y="40"/>
                  </a:lnTo>
                  <a:lnTo>
                    <a:pt x="239" y="46"/>
                  </a:lnTo>
                  <a:lnTo>
                    <a:pt x="258" y="53"/>
                  </a:lnTo>
                  <a:lnTo>
                    <a:pt x="275" y="61"/>
                  </a:lnTo>
                  <a:lnTo>
                    <a:pt x="291" y="69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0" name="Freeform 93">
              <a:extLst>
                <a:ext uri="{FF2B5EF4-FFF2-40B4-BE49-F238E27FC236}">
                  <a16:creationId xmlns:a16="http://schemas.microsoft.com/office/drawing/2014/main" id="{0C797A02-92B0-854A-ADF5-34DAD3217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9" y="324"/>
              <a:ext cx="48" cy="107"/>
            </a:xfrm>
            <a:custGeom>
              <a:avLst/>
              <a:gdLst>
                <a:gd name="T0" fmla="*/ 0 w 142"/>
                <a:gd name="T1" fmla="*/ 2 h 213"/>
                <a:gd name="T2" fmla="*/ 0 w 142"/>
                <a:gd name="T3" fmla="*/ 3 h 213"/>
                <a:gd name="T4" fmla="*/ 0 w 142"/>
                <a:gd name="T5" fmla="*/ 3 h 213"/>
                <a:gd name="T6" fmla="*/ 0 w 142"/>
                <a:gd name="T7" fmla="*/ 3 h 213"/>
                <a:gd name="T8" fmla="*/ 0 w 142"/>
                <a:gd name="T9" fmla="*/ 3 h 213"/>
                <a:gd name="T10" fmla="*/ 0 w 142"/>
                <a:gd name="T11" fmla="*/ 3 h 213"/>
                <a:gd name="T12" fmla="*/ 0 w 142"/>
                <a:gd name="T13" fmla="*/ 4 h 213"/>
                <a:gd name="T14" fmla="*/ 0 w 142"/>
                <a:gd name="T15" fmla="*/ 4 h 213"/>
                <a:gd name="T16" fmla="*/ 0 w 142"/>
                <a:gd name="T17" fmla="*/ 4 h 213"/>
                <a:gd name="T18" fmla="*/ 0 w 142"/>
                <a:gd name="T19" fmla="*/ 4 h 213"/>
                <a:gd name="T20" fmla="*/ 0 w 142"/>
                <a:gd name="T21" fmla="*/ 4 h 213"/>
                <a:gd name="T22" fmla="*/ 0 w 142"/>
                <a:gd name="T23" fmla="*/ 4 h 213"/>
                <a:gd name="T24" fmla="*/ 0 w 142"/>
                <a:gd name="T25" fmla="*/ 4 h 213"/>
                <a:gd name="T26" fmla="*/ 0 w 142"/>
                <a:gd name="T27" fmla="*/ 4 h 213"/>
                <a:gd name="T28" fmla="*/ 0 w 142"/>
                <a:gd name="T29" fmla="*/ 4 h 213"/>
                <a:gd name="T30" fmla="*/ 0 w 142"/>
                <a:gd name="T31" fmla="*/ 3 h 213"/>
                <a:gd name="T32" fmla="*/ 0 w 142"/>
                <a:gd name="T33" fmla="*/ 3 h 213"/>
                <a:gd name="T34" fmla="*/ 0 w 142"/>
                <a:gd name="T35" fmla="*/ 3 h 213"/>
                <a:gd name="T36" fmla="*/ 0 w 142"/>
                <a:gd name="T37" fmla="*/ 3 h 213"/>
                <a:gd name="T38" fmla="*/ 0 w 142"/>
                <a:gd name="T39" fmla="*/ 3 h 213"/>
                <a:gd name="T40" fmla="*/ 0 w 142"/>
                <a:gd name="T41" fmla="*/ 3 h 213"/>
                <a:gd name="T42" fmla="*/ 0 w 142"/>
                <a:gd name="T43" fmla="*/ 3 h 213"/>
                <a:gd name="T44" fmla="*/ 0 w 142"/>
                <a:gd name="T45" fmla="*/ 2 h 213"/>
                <a:gd name="T46" fmla="*/ 0 w 142"/>
                <a:gd name="T47" fmla="*/ 2 h 213"/>
                <a:gd name="T48" fmla="*/ 0 w 142"/>
                <a:gd name="T49" fmla="*/ 2 h 213"/>
                <a:gd name="T50" fmla="*/ 0 w 142"/>
                <a:gd name="T51" fmla="*/ 2 h 213"/>
                <a:gd name="T52" fmla="*/ 0 w 142"/>
                <a:gd name="T53" fmla="*/ 1 h 213"/>
                <a:gd name="T54" fmla="*/ 0 w 142"/>
                <a:gd name="T55" fmla="*/ 1 h 213"/>
                <a:gd name="T56" fmla="*/ 0 w 142"/>
                <a:gd name="T57" fmla="*/ 1 h 213"/>
                <a:gd name="T58" fmla="*/ 0 w 142"/>
                <a:gd name="T59" fmla="*/ 1 h 213"/>
                <a:gd name="T60" fmla="*/ 0 w 142"/>
                <a:gd name="T61" fmla="*/ 1 h 213"/>
                <a:gd name="T62" fmla="*/ 0 w 142"/>
                <a:gd name="T63" fmla="*/ 1 h 213"/>
                <a:gd name="T64" fmla="*/ 0 w 142"/>
                <a:gd name="T65" fmla="*/ 1 h 213"/>
                <a:gd name="T66" fmla="*/ 0 w 142"/>
                <a:gd name="T67" fmla="*/ 0 h 213"/>
                <a:gd name="T68" fmla="*/ 0 w 142"/>
                <a:gd name="T69" fmla="*/ 1 h 213"/>
                <a:gd name="T70" fmla="*/ 0 w 142"/>
                <a:gd name="T71" fmla="*/ 1 h 213"/>
                <a:gd name="T72" fmla="*/ 0 w 142"/>
                <a:gd name="T73" fmla="*/ 1 h 213"/>
                <a:gd name="T74" fmla="*/ 0 w 142"/>
                <a:gd name="T75" fmla="*/ 1 h 213"/>
                <a:gd name="T76" fmla="*/ 0 w 142"/>
                <a:gd name="T77" fmla="*/ 2 h 213"/>
                <a:gd name="T78" fmla="*/ 0 w 142"/>
                <a:gd name="T79" fmla="*/ 2 h 213"/>
                <a:gd name="T80" fmla="*/ 0 w 142"/>
                <a:gd name="T81" fmla="*/ 2 h 21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42" h="213">
                  <a:moveTo>
                    <a:pt x="0" y="116"/>
                  </a:moveTo>
                  <a:lnTo>
                    <a:pt x="0" y="134"/>
                  </a:lnTo>
                  <a:lnTo>
                    <a:pt x="6" y="150"/>
                  </a:lnTo>
                  <a:lnTo>
                    <a:pt x="16" y="166"/>
                  </a:lnTo>
                  <a:lnTo>
                    <a:pt x="30" y="179"/>
                  </a:lnTo>
                  <a:lnTo>
                    <a:pt x="48" y="191"/>
                  </a:lnTo>
                  <a:lnTo>
                    <a:pt x="68" y="201"/>
                  </a:lnTo>
                  <a:lnTo>
                    <a:pt x="91" y="208"/>
                  </a:lnTo>
                  <a:lnTo>
                    <a:pt x="115" y="212"/>
                  </a:lnTo>
                  <a:lnTo>
                    <a:pt x="122" y="213"/>
                  </a:lnTo>
                  <a:lnTo>
                    <a:pt x="129" y="211"/>
                  </a:lnTo>
                  <a:lnTo>
                    <a:pt x="135" y="208"/>
                  </a:lnTo>
                  <a:lnTo>
                    <a:pt x="138" y="204"/>
                  </a:lnTo>
                  <a:lnTo>
                    <a:pt x="138" y="199"/>
                  </a:lnTo>
                  <a:lnTo>
                    <a:pt x="137" y="194"/>
                  </a:lnTo>
                  <a:lnTo>
                    <a:pt x="132" y="190"/>
                  </a:lnTo>
                  <a:lnTo>
                    <a:pt x="125" y="188"/>
                  </a:lnTo>
                  <a:lnTo>
                    <a:pt x="102" y="181"/>
                  </a:lnTo>
                  <a:lnTo>
                    <a:pt x="80" y="173"/>
                  </a:lnTo>
                  <a:lnTo>
                    <a:pt x="62" y="162"/>
                  </a:lnTo>
                  <a:lnTo>
                    <a:pt x="49" y="149"/>
                  </a:lnTo>
                  <a:lnTo>
                    <a:pt x="41" y="134"/>
                  </a:lnTo>
                  <a:lnTo>
                    <a:pt x="36" y="117"/>
                  </a:lnTo>
                  <a:lnTo>
                    <a:pt x="36" y="100"/>
                  </a:lnTo>
                  <a:lnTo>
                    <a:pt x="44" y="81"/>
                  </a:lnTo>
                  <a:lnTo>
                    <a:pt x="52" y="68"/>
                  </a:lnTo>
                  <a:lnTo>
                    <a:pt x="64" y="56"/>
                  </a:lnTo>
                  <a:lnTo>
                    <a:pt x="77" y="44"/>
                  </a:lnTo>
                  <a:lnTo>
                    <a:pt x="91" y="34"/>
                  </a:lnTo>
                  <a:lnTo>
                    <a:pt x="105" y="25"/>
                  </a:lnTo>
                  <a:lnTo>
                    <a:pt x="119" y="16"/>
                  </a:lnTo>
                  <a:lnTo>
                    <a:pt x="132" y="8"/>
                  </a:lnTo>
                  <a:lnTo>
                    <a:pt x="142" y="1"/>
                  </a:lnTo>
                  <a:lnTo>
                    <a:pt x="132" y="0"/>
                  </a:lnTo>
                  <a:lnTo>
                    <a:pt x="116" y="5"/>
                  </a:lnTo>
                  <a:lnTo>
                    <a:pt x="94" y="16"/>
                  </a:lnTo>
                  <a:lnTo>
                    <a:pt x="70" y="32"/>
                  </a:lnTo>
                  <a:lnTo>
                    <a:pt x="46" y="51"/>
                  </a:lnTo>
                  <a:lnTo>
                    <a:pt x="25" y="72"/>
                  </a:lnTo>
                  <a:lnTo>
                    <a:pt x="9" y="95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1" name="Freeform 94">
              <a:extLst>
                <a:ext uri="{FF2B5EF4-FFF2-40B4-BE49-F238E27FC236}">
                  <a16:creationId xmlns:a16="http://schemas.microsoft.com/office/drawing/2014/main" id="{34C534AB-F22B-4A41-9360-94568C2BC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4" y="264"/>
              <a:ext cx="101" cy="139"/>
            </a:xfrm>
            <a:custGeom>
              <a:avLst/>
              <a:gdLst>
                <a:gd name="T0" fmla="*/ 0 w 305"/>
                <a:gd name="T1" fmla="*/ 1 h 279"/>
                <a:gd name="T2" fmla="*/ 0 w 305"/>
                <a:gd name="T3" fmla="*/ 2 h 279"/>
                <a:gd name="T4" fmla="*/ 0 w 305"/>
                <a:gd name="T5" fmla="*/ 2 h 279"/>
                <a:gd name="T6" fmla="*/ 0 w 305"/>
                <a:gd name="T7" fmla="*/ 2 h 279"/>
                <a:gd name="T8" fmla="*/ 0 w 305"/>
                <a:gd name="T9" fmla="*/ 2 h 279"/>
                <a:gd name="T10" fmla="*/ 0 w 305"/>
                <a:gd name="T11" fmla="*/ 3 h 279"/>
                <a:gd name="T12" fmla="*/ 0 w 305"/>
                <a:gd name="T13" fmla="*/ 3 h 279"/>
                <a:gd name="T14" fmla="*/ 0 w 305"/>
                <a:gd name="T15" fmla="*/ 3 h 279"/>
                <a:gd name="T16" fmla="*/ 0 w 305"/>
                <a:gd name="T17" fmla="*/ 3 h 279"/>
                <a:gd name="T18" fmla="*/ 0 w 305"/>
                <a:gd name="T19" fmla="*/ 4 h 279"/>
                <a:gd name="T20" fmla="*/ 0 w 305"/>
                <a:gd name="T21" fmla="*/ 4 h 279"/>
                <a:gd name="T22" fmla="*/ 0 w 305"/>
                <a:gd name="T23" fmla="*/ 4 h 279"/>
                <a:gd name="T24" fmla="*/ 0 w 305"/>
                <a:gd name="T25" fmla="*/ 4 h 279"/>
                <a:gd name="T26" fmla="*/ 0 w 305"/>
                <a:gd name="T27" fmla="*/ 4 h 279"/>
                <a:gd name="T28" fmla="*/ 0 w 305"/>
                <a:gd name="T29" fmla="*/ 4 h 279"/>
                <a:gd name="T30" fmla="*/ 0 w 305"/>
                <a:gd name="T31" fmla="*/ 3 h 279"/>
                <a:gd name="T32" fmla="*/ 0 w 305"/>
                <a:gd name="T33" fmla="*/ 3 h 279"/>
                <a:gd name="T34" fmla="*/ 0 w 305"/>
                <a:gd name="T35" fmla="*/ 3 h 279"/>
                <a:gd name="T36" fmla="*/ 0 w 305"/>
                <a:gd name="T37" fmla="*/ 2 h 279"/>
                <a:gd name="T38" fmla="*/ 0 w 305"/>
                <a:gd name="T39" fmla="*/ 2 h 279"/>
                <a:gd name="T40" fmla="*/ 0 w 305"/>
                <a:gd name="T41" fmla="*/ 1 h 279"/>
                <a:gd name="T42" fmla="*/ 0 w 305"/>
                <a:gd name="T43" fmla="*/ 1 h 279"/>
                <a:gd name="T44" fmla="*/ 0 w 305"/>
                <a:gd name="T45" fmla="*/ 1 h 279"/>
                <a:gd name="T46" fmla="*/ 0 w 305"/>
                <a:gd name="T47" fmla="*/ 0 h 279"/>
                <a:gd name="T48" fmla="*/ 0 w 305"/>
                <a:gd name="T49" fmla="*/ 0 h 279"/>
                <a:gd name="T50" fmla="*/ 0 w 305"/>
                <a:gd name="T51" fmla="*/ 0 h 279"/>
                <a:gd name="T52" fmla="*/ 0 w 305"/>
                <a:gd name="T53" fmla="*/ 0 h 279"/>
                <a:gd name="T54" fmla="*/ 0 w 305"/>
                <a:gd name="T55" fmla="*/ 0 h 279"/>
                <a:gd name="T56" fmla="*/ 0 w 305"/>
                <a:gd name="T57" fmla="*/ 0 h 279"/>
                <a:gd name="T58" fmla="*/ 0 w 305"/>
                <a:gd name="T59" fmla="*/ 0 h 279"/>
                <a:gd name="T60" fmla="*/ 0 w 305"/>
                <a:gd name="T61" fmla="*/ 0 h 279"/>
                <a:gd name="T62" fmla="*/ 0 w 305"/>
                <a:gd name="T63" fmla="*/ 0 h 279"/>
                <a:gd name="T64" fmla="*/ 0 w 305"/>
                <a:gd name="T65" fmla="*/ 0 h 279"/>
                <a:gd name="T66" fmla="*/ 0 w 305"/>
                <a:gd name="T67" fmla="*/ 0 h 279"/>
                <a:gd name="T68" fmla="*/ 0 w 305"/>
                <a:gd name="T69" fmla="*/ 0 h 279"/>
                <a:gd name="T70" fmla="*/ 0 w 305"/>
                <a:gd name="T71" fmla="*/ 0 h 279"/>
                <a:gd name="T72" fmla="*/ 0 w 305"/>
                <a:gd name="T73" fmla="*/ 1 h 279"/>
                <a:gd name="T74" fmla="*/ 0 w 305"/>
                <a:gd name="T75" fmla="*/ 1 h 27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05" h="279">
                  <a:moveTo>
                    <a:pt x="247" y="104"/>
                  </a:moveTo>
                  <a:lnTo>
                    <a:pt x="257" y="112"/>
                  </a:lnTo>
                  <a:lnTo>
                    <a:pt x="266" y="120"/>
                  </a:lnTo>
                  <a:lnTo>
                    <a:pt x="271" y="129"/>
                  </a:lnTo>
                  <a:lnTo>
                    <a:pt x="277" y="138"/>
                  </a:lnTo>
                  <a:lnTo>
                    <a:pt x="279" y="148"/>
                  </a:lnTo>
                  <a:lnTo>
                    <a:pt x="279" y="158"/>
                  </a:lnTo>
                  <a:lnTo>
                    <a:pt x="274" y="168"/>
                  </a:lnTo>
                  <a:lnTo>
                    <a:pt x="268" y="178"/>
                  </a:lnTo>
                  <a:lnTo>
                    <a:pt x="258" y="188"/>
                  </a:lnTo>
                  <a:lnTo>
                    <a:pt x="247" y="197"/>
                  </a:lnTo>
                  <a:lnTo>
                    <a:pt x="234" y="205"/>
                  </a:lnTo>
                  <a:lnTo>
                    <a:pt x="219" y="214"/>
                  </a:lnTo>
                  <a:lnTo>
                    <a:pt x="206" y="221"/>
                  </a:lnTo>
                  <a:lnTo>
                    <a:pt x="191" y="229"/>
                  </a:lnTo>
                  <a:lnTo>
                    <a:pt x="177" y="237"/>
                  </a:lnTo>
                  <a:lnTo>
                    <a:pt x="164" y="247"/>
                  </a:lnTo>
                  <a:lnTo>
                    <a:pt x="160" y="250"/>
                  </a:lnTo>
                  <a:lnTo>
                    <a:pt x="157" y="254"/>
                  </a:lnTo>
                  <a:lnTo>
                    <a:pt x="154" y="258"/>
                  </a:lnTo>
                  <a:lnTo>
                    <a:pt x="151" y="262"/>
                  </a:lnTo>
                  <a:lnTo>
                    <a:pt x="149" y="266"/>
                  </a:lnTo>
                  <a:lnTo>
                    <a:pt x="149" y="270"/>
                  </a:lnTo>
                  <a:lnTo>
                    <a:pt x="151" y="275"/>
                  </a:lnTo>
                  <a:lnTo>
                    <a:pt x="155" y="278"/>
                  </a:lnTo>
                  <a:lnTo>
                    <a:pt x="161" y="279"/>
                  </a:lnTo>
                  <a:lnTo>
                    <a:pt x="167" y="279"/>
                  </a:lnTo>
                  <a:lnTo>
                    <a:pt x="173" y="278"/>
                  </a:lnTo>
                  <a:lnTo>
                    <a:pt x="177" y="275"/>
                  </a:lnTo>
                  <a:lnTo>
                    <a:pt x="191" y="263"/>
                  </a:lnTo>
                  <a:lnTo>
                    <a:pt x="207" y="252"/>
                  </a:lnTo>
                  <a:lnTo>
                    <a:pt x="223" y="242"/>
                  </a:lnTo>
                  <a:lnTo>
                    <a:pt x="241" y="231"/>
                  </a:lnTo>
                  <a:lnTo>
                    <a:pt x="257" y="221"/>
                  </a:lnTo>
                  <a:lnTo>
                    <a:pt x="271" y="210"/>
                  </a:lnTo>
                  <a:lnTo>
                    <a:pt x="286" y="197"/>
                  </a:lnTo>
                  <a:lnTo>
                    <a:pt x="296" y="184"/>
                  </a:lnTo>
                  <a:lnTo>
                    <a:pt x="303" y="168"/>
                  </a:lnTo>
                  <a:lnTo>
                    <a:pt x="305" y="153"/>
                  </a:lnTo>
                  <a:lnTo>
                    <a:pt x="300" y="137"/>
                  </a:lnTo>
                  <a:lnTo>
                    <a:pt x="293" y="123"/>
                  </a:lnTo>
                  <a:lnTo>
                    <a:pt x="282" y="109"/>
                  </a:lnTo>
                  <a:lnTo>
                    <a:pt x="267" y="96"/>
                  </a:lnTo>
                  <a:lnTo>
                    <a:pt x="250" y="85"/>
                  </a:lnTo>
                  <a:lnTo>
                    <a:pt x="232" y="75"/>
                  </a:lnTo>
                  <a:lnTo>
                    <a:pt x="219" y="67"/>
                  </a:lnTo>
                  <a:lnTo>
                    <a:pt x="205" y="61"/>
                  </a:lnTo>
                  <a:lnTo>
                    <a:pt x="189" y="54"/>
                  </a:lnTo>
                  <a:lnTo>
                    <a:pt x="173" y="47"/>
                  </a:lnTo>
                  <a:lnTo>
                    <a:pt x="157" y="40"/>
                  </a:lnTo>
                  <a:lnTo>
                    <a:pt x="139" y="32"/>
                  </a:lnTo>
                  <a:lnTo>
                    <a:pt x="122" y="26"/>
                  </a:lnTo>
                  <a:lnTo>
                    <a:pt x="106" y="20"/>
                  </a:lnTo>
                  <a:lnTo>
                    <a:pt x="90" y="15"/>
                  </a:lnTo>
                  <a:lnTo>
                    <a:pt x="74" y="10"/>
                  </a:lnTo>
                  <a:lnTo>
                    <a:pt x="58" y="7"/>
                  </a:lnTo>
                  <a:lnTo>
                    <a:pt x="43" y="3"/>
                  </a:lnTo>
                  <a:lnTo>
                    <a:pt x="30" y="1"/>
                  </a:lnTo>
                  <a:lnTo>
                    <a:pt x="19" y="0"/>
                  </a:lnTo>
                  <a:lnTo>
                    <a:pt x="8" y="1"/>
                  </a:lnTo>
                  <a:lnTo>
                    <a:pt x="0" y="3"/>
                  </a:lnTo>
                  <a:lnTo>
                    <a:pt x="10" y="6"/>
                  </a:lnTo>
                  <a:lnTo>
                    <a:pt x="21" y="9"/>
                  </a:lnTo>
                  <a:lnTo>
                    <a:pt x="35" y="13"/>
                  </a:lnTo>
                  <a:lnTo>
                    <a:pt x="48" y="17"/>
                  </a:lnTo>
                  <a:lnTo>
                    <a:pt x="64" y="22"/>
                  </a:lnTo>
                  <a:lnTo>
                    <a:pt x="80" y="27"/>
                  </a:lnTo>
                  <a:lnTo>
                    <a:pt x="97" y="33"/>
                  </a:lnTo>
                  <a:lnTo>
                    <a:pt x="114" y="40"/>
                  </a:lnTo>
                  <a:lnTo>
                    <a:pt x="132" y="47"/>
                  </a:lnTo>
                  <a:lnTo>
                    <a:pt x="149" y="54"/>
                  </a:lnTo>
                  <a:lnTo>
                    <a:pt x="167" y="62"/>
                  </a:lnTo>
                  <a:lnTo>
                    <a:pt x="184" y="70"/>
                  </a:lnTo>
                  <a:lnTo>
                    <a:pt x="202" y="79"/>
                  </a:lnTo>
                  <a:lnTo>
                    <a:pt x="218" y="87"/>
                  </a:lnTo>
                  <a:lnTo>
                    <a:pt x="232" y="95"/>
                  </a:lnTo>
                  <a:lnTo>
                    <a:pt x="247" y="104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2" name="Freeform 99">
              <a:extLst>
                <a:ext uri="{FF2B5EF4-FFF2-40B4-BE49-F238E27FC236}">
                  <a16:creationId xmlns:a16="http://schemas.microsoft.com/office/drawing/2014/main" id="{428FC368-1047-1340-A112-E31C32E88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6" y="382"/>
              <a:ext cx="18" cy="42"/>
            </a:xfrm>
            <a:custGeom>
              <a:avLst/>
              <a:gdLst>
                <a:gd name="T0" fmla="*/ 0 w 54"/>
                <a:gd name="T1" fmla="*/ 0 h 85"/>
                <a:gd name="T2" fmla="*/ 0 w 54"/>
                <a:gd name="T3" fmla="*/ 0 h 85"/>
                <a:gd name="T4" fmla="*/ 0 w 54"/>
                <a:gd name="T5" fmla="*/ 0 h 85"/>
                <a:gd name="T6" fmla="*/ 0 w 54"/>
                <a:gd name="T7" fmla="*/ 0 h 85"/>
                <a:gd name="T8" fmla="*/ 0 w 54"/>
                <a:gd name="T9" fmla="*/ 0 h 85"/>
                <a:gd name="T10" fmla="*/ 0 w 54"/>
                <a:gd name="T11" fmla="*/ 0 h 85"/>
                <a:gd name="T12" fmla="*/ 0 w 54"/>
                <a:gd name="T13" fmla="*/ 0 h 85"/>
                <a:gd name="T14" fmla="*/ 0 w 54"/>
                <a:gd name="T15" fmla="*/ 0 h 85"/>
                <a:gd name="T16" fmla="*/ 0 w 54"/>
                <a:gd name="T17" fmla="*/ 0 h 85"/>
                <a:gd name="T18" fmla="*/ 0 w 54"/>
                <a:gd name="T19" fmla="*/ 0 h 85"/>
                <a:gd name="T20" fmla="*/ 0 w 54"/>
                <a:gd name="T21" fmla="*/ 0 h 85"/>
                <a:gd name="T22" fmla="*/ 0 w 54"/>
                <a:gd name="T23" fmla="*/ 0 h 85"/>
                <a:gd name="T24" fmla="*/ 0 w 54"/>
                <a:gd name="T25" fmla="*/ 0 h 85"/>
                <a:gd name="T26" fmla="*/ 0 w 54"/>
                <a:gd name="T27" fmla="*/ 1 h 85"/>
                <a:gd name="T28" fmla="*/ 0 w 54"/>
                <a:gd name="T29" fmla="*/ 1 h 85"/>
                <a:gd name="T30" fmla="*/ 0 w 54"/>
                <a:gd name="T31" fmla="*/ 1 h 85"/>
                <a:gd name="T32" fmla="*/ 0 w 54"/>
                <a:gd name="T33" fmla="*/ 1 h 85"/>
                <a:gd name="T34" fmla="*/ 0 w 54"/>
                <a:gd name="T35" fmla="*/ 1 h 85"/>
                <a:gd name="T36" fmla="*/ 0 w 54"/>
                <a:gd name="T37" fmla="*/ 0 h 85"/>
                <a:gd name="T38" fmla="*/ 0 w 54"/>
                <a:gd name="T39" fmla="*/ 0 h 85"/>
                <a:gd name="T40" fmla="*/ 0 w 54"/>
                <a:gd name="T41" fmla="*/ 0 h 8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4" h="85">
                  <a:moveTo>
                    <a:pt x="28" y="10"/>
                  </a:moveTo>
                  <a:lnTo>
                    <a:pt x="27" y="6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8" y="1"/>
                  </a:lnTo>
                  <a:lnTo>
                    <a:pt x="3" y="3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22"/>
                  </a:lnTo>
                  <a:lnTo>
                    <a:pt x="5" y="34"/>
                  </a:lnTo>
                  <a:lnTo>
                    <a:pt x="11" y="47"/>
                  </a:lnTo>
                  <a:lnTo>
                    <a:pt x="18" y="59"/>
                  </a:lnTo>
                  <a:lnTo>
                    <a:pt x="27" y="70"/>
                  </a:lnTo>
                  <a:lnTo>
                    <a:pt x="35" y="79"/>
                  </a:lnTo>
                  <a:lnTo>
                    <a:pt x="46" y="84"/>
                  </a:lnTo>
                  <a:lnTo>
                    <a:pt x="53" y="85"/>
                  </a:lnTo>
                  <a:lnTo>
                    <a:pt x="54" y="68"/>
                  </a:lnTo>
                  <a:lnTo>
                    <a:pt x="47" y="49"/>
                  </a:lnTo>
                  <a:lnTo>
                    <a:pt x="38" y="29"/>
                  </a:lnTo>
                  <a:lnTo>
                    <a:pt x="28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3" name="Freeform 100">
              <a:extLst>
                <a:ext uri="{FF2B5EF4-FFF2-40B4-BE49-F238E27FC236}">
                  <a16:creationId xmlns:a16="http://schemas.microsoft.com/office/drawing/2014/main" id="{AB9C1CAC-5A46-BA41-BBAA-685BAA6C6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2" y="351"/>
              <a:ext cx="15" cy="24"/>
            </a:xfrm>
            <a:custGeom>
              <a:avLst/>
              <a:gdLst>
                <a:gd name="T0" fmla="*/ 0 w 46"/>
                <a:gd name="T1" fmla="*/ 1 h 48"/>
                <a:gd name="T2" fmla="*/ 0 w 46"/>
                <a:gd name="T3" fmla="*/ 1 h 48"/>
                <a:gd name="T4" fmla="*/ 0 w 46"/>
                <a:gd name="T5" fmla="*/ 1 h 48"/>
                <a:gd name="T6" fmla="*/ 0 w 46"/>
                <a:gd name="T7" fmla="*/ 1 h 48"/>
                <a:gd name="T8" fmla="*/ 0 w 46"/>
                <a:gd name="T9" fmla="*/ 1 h 48"/>
                <a:gd name="T10" fmla="*/ 0 w 46"/>
                <a:gd name="T11" fmla="*/ 1 h 48"/>
                <a:gd name="T12" fmla="*/ 0 w 46"/>
                <a:gd name="T13" fmla="*/ 1 h 48"/>
                <a:gd name="T14" fmla="*/ 0 w 46"/>
                <a:gd name="T15" fmla="*/ 0 h 48"/>
                <a:gd name="T16" fmla="*/ 0 w 46"/>
                <a:gd name="T17" fmla="*/ 0 h 48"/>
                <a:gd name="T18" fmla="*/ 0 w 46"/>
                <a:gd name="T19" fmla="*/ 1 h 48"/>
                <a:gd name="T20" fmla="*/ 0 w 46"/>
                <a:gd name="T21" fmla="*/ 1 h 48"/>
                <a:gd name="T22" fmla="*/ 0 w 46"/>
                <a:gd name="T23" fmla="*/ 1 h 48"/>
                <a:gd name="T24" fmla="*/ 0 w 46"/>
                <a:gd name="T25" fmla="*/ 1 h 48"/>
                <a:gd name="T26" fmla="*/ 0 w 46"/>
                <a:gd name="T27" fmla="*/ 1 h 48"/>
                <a:gd name="T28" fmla="*/ 0 w 46"/>
                <a:gd name="T29" fmla="*/ 1 h 48"/>
                <a:gd name="T30" fmla="*/ 0 w 46"/>
                <a:gd name="T31" fmla="*/ 1 h 48"/>
                <a:gd name="T32" fmla="*/ 0 w 46"/>
                <a:gd name="T33" fmla="*/ 1 h 48"/>
                <a:gd name="T34" fmla="*/ 0 w 46"/>
                <a:gd name="T35" fmla="*/ 1 h 48"/>
                <a:gd name="T36" fmla="*/ 0 w 46"/>
                <a:gd name="T37" fmla="*/ 1 h 48"/>
                <a:gd name="T38" fmla="*/ 0 w 46"/>
                <a:gd name="T39" fmla="*/ 1 h 48"/>
                <a:gd name="T40" fmla="*/ 0 w 46"/>
                <a:gd name="T41" fmla="*/ 1 h 48"/>
                <a:gd name="T42" fmla="*/ 0 w 46"/>
                <a:gd name="T43" fmla="*/ 1 h 48"/>
                <a:gd name="T44" fmla="*/ 0 w 46"/>
                <a:gd name="T45" fmla="*/ 1 h 48"/>
                <a:gd name="T46" fmla="*/ 0 w 46"/>
                <a:gd name="T47" fmla="*/ 1 h 48"/>
                <a:gd name="T48" fmla="*/ 0 w 46"/>
                <a:gd name="T49" fmla="*/ 1 h 4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6" h="48">
                  <a:moveTo>
                    <a:pt x="25" y="6"/>
                  </a:moveTo>
                  <a:lnTo>
                    <a:pt x="25" y="7"/>
                  </a:lnTo>
                  <a:lnTo>
                    <a:pt x="23" y="4"/>
                  </a:lnTo>
                  <a:lnTo>
                    <a:pt x="19" y="1"/>
                  </a:lnTo>
                  <a:lnTo>
                    <a:pt x="14" y="0"/>
                  </a:lnTo>
                  <a:lnTo>
                    <a:pt x="9" y="0"/>
                  </a:lnTo>
                  <a:lnTo>
                    <a:pt x="4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10"/>
                  </a:lnTo>
                  <a:lnTo>
                    <a:pt x="1" y="15"/>
                  </a:lnTo>
                  <a:lnTo>
                    <a:pt x="4" y="21"/>
                  </a:lnTo>
                  <a:lnTo>
                    <a:pt x="10" y="28"/>
                  </a:lnTo>
                  <a:lnTo>
                    <a:pt x="17" y="35"/>
                  </a:lnTo>
                  <a:lnTo>
                    <a:pt x="25" y="41"/>
                  </a:lnTo>
                  <a:lnTo>
                    <a:pt x="33" y="45"/>
                  </a:lnTo>
                  <a:lnTo>
                    <a:pt x="41" y="48"/>
                  </a:lnTo>
                  <a:lnTo>
                    <a:pt x="46" y="48"/>
                  </a:lnTo>
                  <a:lnTo>
                    <a:pt x="45" y="38"/>
                  </a:lnTo>
                  <a:lnTo>
                    <a:pt x="39" y="25"/>
                  </a:lnTo>
                  <a:lnTo>
                    <a:pt x="30" y="14"/>
                  </a:lnTo>
                  <a:lnTo>
                    <a:pt x="25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4" name="Freeform 101">
              <a:extLst>
                <a:ext uri="{FF2B5EF4-FFF2-40B4-BE49-F238E27FC236}">
                  <a16:creationId xmlns:a16="http://schemas.microsoft.com/office/drawing/2014/main" id="{DAA1389C-22E9-514C-862D-56CAB7789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" y="331"/>
              <a:ext cx="21" cy="16"/>
            </a:xfrm>
            <a:custGeom>
              <a:avLst/>
              <a:gdLst>
                <a:gd name="T0" fmla="*/ 0 w 64"/>
                <a:gd name="T1" fmla="*/ 1 h 32"/>
                <a:gd name="T2" fmla="*/ 0 w 64"/>
                <a:gd name="T3" fmla="*/ 1 h 32"/>
                <a:gd name="T4" fmla="*/ 0 w 64"/>
                <a:gd name="T5" fmla="*/ 1 h 32"/>
                <a:gd name="T6" fmla="*/ 0 w 64"/>
                <a:gd name="T7" fmla="*/ 1 h 32"/>
                <a:gd name="T8" fmla="*/ 0 w 64"/>
                <a:gd name="T9" fmla="*/ 1 h 32"/>
                <a:gd name="T10" fmla="*/ 0 w 64"/>
                <a:gd name="T11" fmla="*/ 1 h 32"/>
                <a:gd name="T12" fmla="*/ 0 w 64"/>
                <a:gd name="T13" fmla="*/ 1 h 32"/>
                <a:gd name="T14" fmla="*/ 0 w 64"/>
                <a:gd name="T15" fmla="*/ 0 h 32"/>
                <a:gd name="T16" fmla="*/ 0 w 64"/>
                <a:gd name="T17" fmla="*/ 0 h 32"/>
                <a:gd name="T18" fmla="*/ 0 w 64"/>
                <a:gd name="T19" fmla="*/ 0 h 32"/>
                <a:gd name="T20" fmla="*/ 0 w 64"/>
                <a:gd name="T21" fmla="*/ 1 h 32"/>
                <a:gd name="T22" fmla="*/ 0 w 64"/>
                <a:gd name="T23" fmla="*/ 1 h 32"/>
                <a:gd name="T24" fmla="*/ 0 w 64"/>
                <a:gd name="T25" fmla="*/ 1 h 32"/>
                <a:gd name="T26" fmla="*/ 0 w 64"/>
                <a:gd name="T27" fmla="*/ 1 h 32"/>
                <a:gd name="T28" fmla="*/ 0 w 64"/>
                <a:gd name="T29" fmla="*/ 1 h 32"/>
                <a:gd name="T30" fmla="*/ 0 w 64"/>
                <a:gd name="T31" fmla="*/ 1 h 32"/>
                <a:gd name="T32" fmla="*/ 0 w 64"/>
                <a:gd name="T33" fmla="*/ 1 h 32"/>
                <a:gd name="T34" fmla="*/ 0 w 64"/>
                <a:gd name="T35" fmla="*/ 1 h 32"/>
                <a:gd name="T36" fmla="*/ 0 w 64"/>
                <a:gd name="T37" fmla="*/ 1 h 32"/>
                <a:gd name="T38" fmla="*/ 0 w 64"/>
                <a:gd name="T39" fmla="*/ 1 h 32"/>
                <a:gd name="T40" fmla="*/ 0 w 64"/>
                <a:gd name="T41" fmla="*/ 1 h 32"/>
                <a:gd name="T42" fmla="*/ 0 w 64"/>
                <a:gd name="T43" fmla="*/ 1 h 32"/>
                <a:gd name="T44" fmla="*/ 0 w 64"/>
                <a:gd name="T45" fmla="*/ 1 h 32"/>
                <a:gd name="T46" fmla="*/ 0 w 64"/>
                <a:gd name="T47" fmla="*/ 1 h 32"/>
                <a:gd name="T48" fmla="*/ 0 w 64"/>
                <a:gd name="T49" fmla="*/ 1 h 3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4" h="32">
                  <a:moveTo>
                    <a:pt x="50" y="24"/>
                  </a:moveTo>
                  <a:lnTo>
                    <a:pt x="56" y="22"/>
                  </a:lnTo>
                  <a:lnTo>
                    <a:pt x="62" y="19"/>
                  </a:lnTo>
                  <a:lnTo>
                    <a:pt x="64" y="15"/>
                  </a:lnTo>
                  <a:lnTo>
                    <a:pt x="64" y="11"/>
                  </a:lnTo>
                  <a:lnTo>
                    <a:pt x="61" y="6"/>
                  </a:lnTo>
                  <a:lnTo>
                    <a:pt x="56" y="2"/>
                  </a:lnTo>
                  <a:lnTo>
                    <a:pt x="50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5" y="1"/>
                  </a:lnTo>
                  <a:lnTo>
                    <a:pt x="26" y="3"/>
                  </a:lnTo>
                  <a:lnTo>
                    <a:pt x="16" y="8"/>
                  </a:lnTo>
                  <a:lnTo>
                    <a:pt x="7" y="14"/>
                  </a:lnTo>
                  <a:lnTo>
                    <a:pt x="3" y="20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4" y="30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21" y="32"/>
                  </a:lnTo>
                  <a:lnTo>
                    <a:pt x="29" y="30"/>
                  </a:lnTo>
                  <a:lnTo>
                    <a:pt x="36" y="29"/>
                  </a:lnTo>
                  <a:lnTo>
                    <a:pt x="43" y="27"/>
                  </a:lnTo>
                  <a:lnTo>
                    <a:pt x="50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5" name="Freeform 130">
              <a:extLst>
                <a:ext uri="{FF2B5EF4-FFF2-40B4-BE49-F238E27FC236}">
                  <a16:creationId xmlns:a16="http://schemas.microsoft.com/office/drawing/2014/main" id="{3332B559-5B8E-2F43-BCAF-A43653382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" y="304"/>
              <a:ext cx="82" cy="106"/>
            </a:xfrm>
            <a:custGeom>
              <a:avLst/>
              <a:gdLst>
                <a:gd name="T0" fmla="*/ 0 w 246"/>
                <a:gd name="T1" fmla="*/ 1 h 211"/>
                <a:gd name="T2" fmla="*/ 0 w 246"/>
                <a:gd name="T3" fmla="*/ 1 h 211"/>
                <a:gd name="T4" fmla="*/ 0 w 246"/>
                <a:gd name="T5" fmla="*/ 1 h 211"/>
                <a:gd name="T6" fmla="*/ 0 w 246"/>
                <a:gd name="T7" fmla="*/ 1 h 211"/>
                <a:gd name="T8" fmla="*/ 0 w 246"/>
                <a:gd name="T9" fmla="*/ 2 h 211"/>
                <a:gd name="T10" fmla="*/ 0 w 246"/>
                <a:gd name="T11" fmla="*/ 2 h 211"/>
                <a:gd name="T12" fmla="*/ 0 w 246"/>
                <a:gd name="T13" fmla="*/ 2 h 211"/>
                <a:gd name="T14" fmla="*/ 0 w 246"/>
                <a:gd name="T15" fmla="*/ 2 h 211"/>
                <a:gd name="T16" fmla="*/ 0 w 246"/>
                <a:gd name="T17" fmla="*/ 3 h 211"/>
                <a:gd name="T18" fmla="*/ 0 w 246"/>
                <a:gd name="T19" fmla="*/ 3 h 211"/>
                <a:gd name="T20" fmla="*/ 0 w 246"/>
                <a:gd name="T21" fmla="*/ 3 h 211"/>
                <a:gd name="T22" fmla="*/ 0 w 246"/>
                <a:gd name="T23" fmla="*/ 3 h 211"/>
                <a:gd name="T24" fmla="*/ 0 w 246"/>
                <a:gd name="T25" fmla="*/ 4 h 211"/>
                <a:gd name="T26" fmla="*/ 0 w 246"/>
                <a:gd name="T27" fmla="*/ 4 h 211"/>
                <a:gd name="T28" fmla="*/ 0 w 246"/>
                <a:gd name="T29" fmla="*/ 4 h 211"/>
                <a:gd name="T30" fmla="*/ 0 w 246"/>
                <a:gd name="T31" fmla="*/ 4 h 211"/>
                <a:gd name="T32" fmla="*/ 0 w 246"/>
                <a:gd name="T33" fmla="*/ 4 h 211"/>
                <a:gd name="T34" fmla="*/ 0 w 246"/>
                <a:gd name="T35" fmla="*/ 4 h 211"/>
                <a:gd name="T36" fmla="*/ 0 w 246"/>
                <a:gd name="T37" fmla="*/ 4 h 211"/>
                <a:gd name="T38" fmla="*/ 0 w 246"/>
                <a:gd name="T39" fmla="*/ 4 h 211"/>
                <a:gd name="T40" fmla="*/ 0 w 246"/>
                <a:gd name="T41" fmla="*/ 4 h 211"/>
                <a:gd name="T42" fmla="*/ 0 w 246"/>
                <a:gd name="T43" fmla="*/ 4 h 211"/>
                <a:gd name="T44" fmla="*/ 0 w 246"/>
                <a:gd name="T45" fmla="*/ 4 h 211"/>
                <a:gd name="T46" fmla="*/ 0 w 246"/>
                <a:gd name="T47" fmla="*/ 4 h 211"/>
                <a:gd name="T48" fmla="*/ 0 w 246"/>
                <a:gd name="T49" fmla="*/ 4 h 211"/>
                <a:gd name="T50" fmla="*/ 0 w 246"/>
                <a:gd name="T51" fmla="*/ 4 h 211"/>
                <a:gd name="T52" fmla="*/ 0 w 246"/>
                <a:gd name="T53" fmla="*/ 4 h 211"/>
                <a:gd name="T54" fmla="*/ 0 w 246"/>
                <a:gd name="T55" fmla="*/ 4 h 211"/>
                <a:gd name="T56" fmla="*/ 0 w 246"/>
                <a:gd name="T57" fmla="*/ 4 h 211"/>
                <a:gd name="T58" fmla="*/ 0 w 246"/>
                <a:gd name="T59" fmla="*/ 4 h 211"/>
                <a:gd name="T60" fmla="*/ 0 w 246"/>
                <a:gd name="T61" fmla="*/ 4 h 211"/>
                <a:gd name="T62" fmla="*/ 0 w 246"/>
                <a:gd name="T63" fmla="*/ 3 h 211"/>
                <a:gd name="T64" fmla="*/ 0 w 246"/>
                <a:gd name="T65" fmla="*/ 3 h 211"/>
                <a:gd name="T66" fmla="*/ 0 w 246"/>
                <a:gd name="T67" fmla="*/ 3 h 211"/>
                <a:gd name="T68" fmla="*/ 0 w 246"/>
                <a:gd name="T69" fmla="*/ 3 h 211"/>
                <a:gd name="T70" fmla="*/ 0 w 246"/>
                <a:gd name="T71" fmla="*/ 3 h 211"/>
                <a:gd name="T72" fmla="*/ 0 w 246"/>
                <a:gd name="T73" fmla="*/ 3 h 211"/>
                <a:gd name="T74" fmla="*/ 0 w 246"/>
                <a:gd name="T75" fmla="*/ 3 h 211"/>
                <a:gd name="T76" fmla="*/ 0 w 246"/>
                <a:gd name="T77" fmla="*/ 2 h 211"/>
                <a:gd name="T78" fmla="*/ 0 w 246"/>
                <a:gd name="T79" fmla="*/ 2 h 211"/>
                <a:gd name="T80" fmla="*/ 0 w 246"/>
                <a:gd name="T81" fmla="*/ 2 h 211"/>
                <a:gd name="T82" fmla="*/ 0 w 246"/>
                <a:gd name="T83" fmla="*/ 2 h 211"/>
                <a:gd name="T84" fmla="*/ 0 w 246"/>
                <a:gd name="T85" fmla="*/ 2 h 211"/>
                <a:gd name="T86" fmla="*/ 0 w 246"/>
                <a:gd name="T87" fmla="*/ 1 h 211"/>
                <a:gd name="T88" fmla="*/ 0 w 246"/>
                <a:gd name="T89" fmla="*/ 1 h 211"/>
                <a:gd name="T90" fmla="*/ 0 w 246"/>
                <a:gd name="T91" fmla="*/ 1 h 211"/>
                <a:gd name="T92" fmla="*/ 0 w 246"/>
                <a:gd name="T93" fmla="*/ 1 h 211"/>
                <a:gd name="T94" fmla="*/ 0 w 246"/>
                <a:gd name="T95" fmla="*/ 1 h 211"/>
                <a:gd name="T96" fmla="*/ 0 w 246"/>
                <a:gd name="T97" fmla="*/ 1 h 211"/>
                <a:gd name="T98" fmla="*/ 0 w 246"/>
                <a:gd name="T99" fmla="*/ 1 h 211"/>
                <a:gd name="T100" fmla="*/ 0 w 246"/>
                <a:gd name="T101" fmla="*/ 1 h 211"/>
                <a:gd name="T102" fmla="*/ 0 w 246"/>
                <a:gd name="T103" fmla="*/ 1 h 211"/>
                <a:gd name="T104" fmla="*/ 0 w 246"/>
                <a:gd name="T105" fmla="*/ 1 h 211"/>
                <a:gd name="T106" fmla="*/ 0 w 246"/>
                <a:gd name="T107" fmla="*/ 1 h 211"/>
                <a:gd name="T108" fmla="*/ 0 w 246"/>
                <a:gd name="T109" fmla="*/ 0 h 211"/>
                <a:gd name="T110" fmla="*/ 0 w 246"/>
                <a:gd name="T111" fmla="*/ 1 h 211"/>
                <a:gd name="T112" fmla="*/ 0 w 246"/>
                <a:gd name="T113" fmla="*/ 1 h 211"/>
                <a:gd name="T114" fmla="*/ 0 w 246"/>
                <a:gd name="T115" fmla="*/ 1 h 211"/>
                <a:gd name="T116" fmla="*/ 0 w 246"/>
                <a:gd name="T117" fmla="*/ 1 h 211"/>
                <a:gd name="T118" fmla="*/ 0 w 246"/>
                <a:gd name="T119" fmla="*/ 1 h 211"/>
                <a:gd name="T120" fmla="*/ 0 w 246"/>
                <a:gd name="T121" fmla="*/ 1 h 21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46" h="211">
                  <a:moveTo>
                    <a:pt x="90" y="32"/>
                  </a:moveTo>
                  <a:lnTo>
                    <a:pt x="73" y="41"/>
                  </a:lnTo>
                  <a:lnTo>
                    <a:pt x="57" y="51"/>
                  </a:lnTo>
                  <a:lnTo>
                    <a:pt x="41" y="64"/>
                  </a:lnTo>
                  <a:lnTo>
                    <a:pt x="28" y="76"/>
                  </a:lnTo>
                  <a:lnTo>
                    <a:pt x="18" y="89"/>
                  </a:lnTo>
                  <a:lnTo>
                    <a:pt x="9" y="103"/>
                  </a:lnTo>
                  <a:lnTo>
                    <a:pt x="3" y="116"/>
                  </a:lnTo>
                  <a:lnTo>
                    <a:pt x="0" y="131"/>
                  </a:lnTo>
                  <a:lnTo>
                    <a:pt x="3" y="152"/>
                  </a:lnTo>
                  <a:lnTo>
                    <a:pt x="15" y="170"/>
                  </a:lnTo>
                  <a:lnTo>
                    <a:pt x="32" y="185"/>
                  </a:lnTo>
                  <a:lnTo>
                    <a:pt x="54" y="197"/>
                  </a:lnTo>
                  <a:lnTo>
                    <a:pt x="80" y="205"/>
                  </a:lnTo>
                  <a:lnTo>
                    <a:pt x="109" y="210"/>
                  </a:lnTo>
                  <a:lnTo>
                    <a:pt x="137" y="211"/>
                  </a:lnTo>
                  <a:lnTo>
                    <a:pt x="164" y="208"/>
                  </a:lnTo>
                  <a:lnTo>
                    <a:pt x="170" y="208"/>
                  </a:lnTo>
                  <a:lnTo>
                    <a:pt x="176" y="206"/>
                  </a:lnTo>
                  <a:lnTo>
                    <a:pt x="180" y="202"/>
                  </a:lnTo>
                  <a:lnTo>
                    <a:pt x="182" y="198"/>
                  </a:lnTo>
                  <a:lnTo>
                    <a:pt x="180" y="196"/>
                  </a:lnTo>
                  <a:lnTo>
                    <a:pt x="176" y="196"/>
                  </a:lnTo>
                  <a:lnTo>
                    <a:pt x="170" y="195"/>
                  </a:lnTo>
                  <a:lnTo>
                    <a:pt x="163" y="195"/>
                  </a:lnTo>
                  <a:lnTo>
                    <a:pt x="154" y="195"/>
                  </a:lnTo>
                  <a:lnTo>
                    <a:pt x="147" y="195"/>
                  </a:lnTo>
                  <a:lnTo>
                    <a:pt x="140" y="195"/>
                  </a:lnTo>
                  <a:lnTo>
                    <a:pt x="135" y="195"/>
                  </a:lnTo>
                  <a:lnTo>
                    <a:pt x="121" y="194"/>
                  </a:lnTo>
                  <a:lnTo>
                    <a:pt x="108" y="193"/>
                  </a:lnTo>
                  <a:lnTo>
                    <a:pt x="93" y="191"/>
                  </a:lnTo>
                  <a:lnTo>
                    <a:pt x="79" y="188"/>
                  </a:lnTo>
                  <a:lnTo>
                    <a:pt x="64" y="185"/>
                  </a:lnTo>
                  <a:lnTo>
                    <a:pt x="50" y="178"/>
                  </a:lnTo>
                  <a:lnTo>
                    <a:pt x="37" y="169"/>
                  </a:lnTo>
                  <a:lnTo>
                    <a:pt x="22" y="155"/>
                  </a:lnTo>
                  <a:lnTo>
                    <a:pt x="19" y="140"/>
                  </a:lnTo>
                  <a:lnTo>
                    <a:pt x="21" y="126"/>
                  </a:lnTo>
                  <a:lnTo>
                    <a:pt x="26" y="111"/>
                  </a:lnTo>
                  <a:lnTo>
                    <a:pt x="35" y="98"/>
                  </a:lnTo>
                  <a:lnTo>
                    <a:pt x="48" y="85"/>
                  </a:lnTo>
                  <a:lnTo>
                    <a:pt x="63" y="73"/>
                  </a:lnTo>
                  <a:lnTo>
                    <a:pt x="79" y="63"/>
                  </a:lnTo>
                  <a:lnTo>
                    <a:pt x="98" y="52"/>
                  </a:lnTo>
                  <a:lnTo>
                    <a:pt x="117" y="43"/>
                  </a:lnTo>
                  <a:lnTo>
                    <a:pt x="137" y="35"/>
                  </a:lnTo>
                  <a:lnTo>
                    <a:pt x="157" y="28"/>
                  </a:lnTo>
                  <a:lnTo>
                    <a:pt x="176" y="21"/>
                  </a:lnTo>
                  <a:lnTo>
                    <a:pt x="196" y="16"/>
                  </a:lnTo>
                  <a:lnTo>
                    <a:pt x="214" y="11"/>
                  </a:lnTo>
                  <a:lnTo>
                    <a:pt x="231" y="8"/>
                  </a:lnTo>
                  <a:lnTo>
                    <a:pt x="246" y="6"/>
                  </a:lnTo>
                  <a:lnTo>
                    <a:pt x="236" y="2"/>
                  </a:lnTo>
                  <a:lnTo>
                    <a:pt x="220" y="0"/>
                  </a:lnTo>
                  <a:lnTo>
                    <a:pt x="201" y="2"/>
                  </a:lnTo>
                  <a:lnTo>
                    <a:pt x="179" y="5"/>
                  </a:lnTo>
                  <a:lnTo>
                    <a:pt x="154" y="10"/>
                  </a:lnTo>
                  <a:lnTo>
                    <a:pt x="131" y="16"/>
                  </a:lnTo>
                  <a:lnTo>
                    <a:pt x="109" y="24"/>
                  </a:lnTo>
                  <a:lnTo>
                    <a:pt x="90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9" name="Freeform 131">
              <a:extLst>
                <a:ext uri="{FF2B5EF4-FFF2-40B4-BE49-F238E27FC236}">
                  <a16:creationId xmlns:a16="http://schemas.microsoft.com/office/drawing/2014/main" id="{BE351027-A1EB-894A-9E56-6DC4C0E52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9" y="303"/>
              <a:ext cx="53" cy="82"/>
            </a:xfrm>
            <a:custGeom>
              <a:avLst/>
              <a:gdLst>
                <a:gd name="T0" fmla="*/ 0 w 158"/>
                <a:gd name="T1" fmla="*/ 1 h 164"/>
                <a:gd name="T2" fmla="*/ 0 w 158"/>
                <a:gd name="T3" fmla="*/ 2 h 164"/>
                <a:gd name="T4" fmla="*/ 0 w 158"/>
                <a:gd name="T5" fmla="*/ 2 h 164"/>
                <a:gd name="T6" fmla="*/ 0 w 158"/>
                <a:gd name="T7" fmla="*/ 2 h 164"/>
                <a:gd name="T8" fmla="*/ 0 w 158"/>
                <a:gd name="T9" fmla="*/ 2 h 164"/>
                <a:gd name="T10" fmla="*/ 0 w 158"/>
                <a:gd name="T11" fmla="*/ 2 h 164"/>
                <a:gd name="T12" fmla="*/ 0 w 158"/>
                <a:gd name="T13" fmla="*/ 3 h 164"/>
                <a:gd name="T14" fmla="*/ 0 w 158"/>
                <a:gd name="T15" fmla="*/ 3 h 164"/>
                <a:gd name="T16" fmla="*/ 0 w 158"/>
                <a:gd name="T17" fmla="*/ 3 h 164"/>
                <a:gd name="T18" fmla="*/ 0 w 158"/>
                <a:gd name="T19" fmla="*/ 3 h 164"/>
                <a:gd name="T20" fmla="*/ 0 w 158"/>
                <a:gd name="T21" fmla="*/ 3 h 164"/>
                <a:gd name="T22" fmla="*/ 0 w 158"/>
                <a:gd name="T23" fmla="*/ 3 h 164"/>
                <a:gd name="T24" fmla="*/ 0 w 158"/>
                <a:gd name="T25" fmla="*/ 3 h 164"/>
                <a:gd name="T26" fmla="*/ 0 w 158"/>
                <a:gd name="T27" fmla="*/ 3 h 164"/>
                <a:gd name="T28" fmla="*/ 0 w 158"/>
                <a:gd name="T29" fmla="*/ 3 h 164"/>
                <a:gd name="T30" fmla="*/ 0 w 158"/>
                <a:gd name="T31" fmla="*/ 3 h 164"/>
                <a:gd name="T32" fmla="*/ 0 w 158"/>
                <a:gd name="T33" fmla="*/ 3 h 164"/>
                <a:gd name="T34" fmla="*/ 0 w 158"/>
                <a:gd name="T35" fmla="*/ 3 h 164"/>
                <a:gd name="T36" fmla="*/ 0 w 158"/>
                <a:gd name="T37" fmla="*/ 3 h 164"/>
                <a:gd name="T38" fmla="*/ 0 w 158"/>
                <a:gd name="T39" fmla="*/ 3 h 164"/>
                <a:gd name="T40" fmla="*/ 0 w 158"/>
                <a:gd name="T41" fmla="*/ 2 h 164"/>
                <a:gd name="T42" fmla="*/ 0 w 158"/>
                <a:gd name="T43" fmla="*/ 2 h 164"/>
                <a:gd name="T44" fmla="*/ 0 w 158"/>
                <a:gd name="T45" fmla="*/ 2 h 164"/>
                <a:gd name="T46" fmla="*/ 0 w 158"/>
                <a:gd name="T47" fmla="*/ 2 h 164"/>
                <a:gd name="T48" fmla="*/ 0 w 158"/>
                <a:gd name="T49" fmla="*/ 1 h 164"/>
                <a:gd name="T50" fmla="*/ 0 w 158"/>
                <a:gd name="T51" fmla="*/ 1 h 164"/>
                <a:gd name="T52" fmla="*/ 0 w 158"/>
                <a:gd name="T53" fmla="*/ 1 h 164"/>
                <a:gd name="T54" fmla="*/ 0 w 158"/>
                <a:gd name="T55" fmla="*/ 1 h 164"/>
                <a:gd name="T56" fmla="*/ 0 w 158"/>
                <a:gd name="T57" fmla="*/ 1 h 164"/>
                <a:gd name="T58" fmla="*/ 0 w 158"/>
                <a:gd name="T59" fmla="*/ 1 h 164"/>
                <a:gd name="T60" fmla="*/ 0 w 158"/>
                <a:gd name="T61" fmla="*/ 0 h 164"/>
                <a:gd name="T62" fmla="*/ 0 w 158"/>
                <a:gd name="T63" fmla="*/ 1 h 164"/>
                <a:gd name="T64" fmla="*/ 0 w 158"/>
                <a:gd name="T65" fmla="*/ 1 h 164"/>
                <a:gd name="T66" fmla="*/ 0 w 158"/>
                <a:gd name="T67" fmla="*/ 1 h 164"/>
                <a:gd name="T68" fmla="*/ 0 w 158"/>
                <a:gd name="T69" fmla="*/ 1 h 164"/>
                <a:gd name="T70" fmla="*/ 0 w 158"/>
                <a:gd name="T71" fmla="*/ 1 h 164"/>
                <a:gd name="T72" fmla="*/ 0 w 158"/>
                <a:gd name="T73" fmla="*/ 1 h 164"/>
                <a:gd name="T74" fmla="*/ 0 w 158"/>
                <a:gd name="T75" fmla="*/ 1 h 164"/>
                <a:gd name="T76" fmla="*/ 0 w 158"/>
                <a:gd name="T77" fmla="*/ 1 h 164"/>
                <a:gd name="T78" fmla="*/ 0 w 158"/>
                <a:gd name="T79" fmla="*/ 1 h 164"/>
                <a:gd name="T80" fmla="*/ 0 w 158"/>
                <a:gd name="T81" fmla="*/ 1 h 16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58" h="164">
                  <a:moveTo>
                    <a:pt x="133" y="54"/>
                  </a:moveTo>
                  <a:lnTo>
                    <a:pt x="138" y="72"/>
                  </a:lnTo>
                  <a:lnTo>
                    <a:pt x="135" y="86"/>
                  </a:lnTo>
                  <a:lnTo>
                    <a:pt x="125" y="99"/>
                  </a:lnTo>
                  <a:lnTo>
                    <a:pt x="110" y="110"/>
                  </a:lnTo>
                  <a:lnTo>
                    <a:pt x="93" y="120"/>
                  </a:lnTo>
                  <a:lnTo>
                    <a:pt x="74" y="130"/>
                  </a:lnTo>
                  <a:lnTo>
                    <a:pt x="53" y="140"/>
                  </a:lnTo>
                  <a:lnTo>
                    <a:pt x="36" y="149"/>
                  </a:lnTo>
                  <a:lnTo>
                    <a:pt x="33" y="152"/>
                  </a:lnTo>
                  <a:lnTo>
                    <a:pt x="32" y="154"/>
                  </a:lnTo>
                  <a:lnTo>
                    <a:pt x="32" y="157"/>
                  </a:lnTo>
                  <a:lnTo>
                    <a:pt x="35" y="160"/>
                  </a:lnTo>
                  <a:lnTo>
                    <a:pt x="37" y="163"/>
                  </a:lnTo>
                  <a:lnTo>
                    <a:pt x="42" y="164"/>
                  </a:lnTo>
                  <a:lnTo>
                    <a:pt x="46" y="164"/>
                  </a:lnTo>
                  <a:lnTo>
                    <a:pt x="51" y="163"/>
                  </a:lnTo>
                  <a:lnTo>
                    <a:pt x="72" y="153"/>
                  </a:lnTo>
                  <a:lnTo>
                    <a:pt x="94" y="143"/>
                  </a:lnTo>
                  <a:lnTo>
                    <a:pt x="114" y="132"/>
                  </a:lnTo>
                  <a:lnTo>
                    <a:pt x="133" y="118"/>
                  </a:lnTo>
                  <a:lnTo>
                    <a:pt x="146" y="104"/>
                  </a:lnTo>
                  <a:lnTo>
                    <a:pt x="155" y="87"/>
                  </a:lnTo>
                  <a:lnTo>
                    <a:pt x="158" y="70"/>
                  </a:lnTo>
                  <a:lnTo>
                    <a:pt x="152" y="51"/>
                  </a:lnTo>
                  <a:lnTo>
                    <a:pt x="139" y="37"/>
                  </a:lnTo>
                  <a:lnTo>
                    <a:pt x="122" y="24"/>
                  </a:lnTo>
                  <a:lnTo>
                    <a:pt x="99" y="14"/>
                  </a:lnTo>
                  <a:lnTo>
                    <a:pt x="75" y="7"/>
                  </a:lnTo>
                  <a:lnTo>
                    <a:pt x="51" y="2"/>
                  </a:lnTo>
                  <a:lnTo>
                    <a:pt x="29" y="0"/>
                  </a:lnTo>
                  <a:lnTo>
                    <a:pt x="11" y="1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0" y="12"/>
                  </a:lnTo>
                  <a:lnTo>
                    <a:pt x="59" y="15"/>
                  </a:lnTo>
                  <a:lnTo>
                    <a:pt x="78" y="19"/>
                  </a:lnTo>
                  <a:lnTo>
                    <a:pt x="96" y="24"/>
                  </a:lnTo>
                  <a:lnTo>
                    <a:pt x="112" y="32"/>
                  </a:lnTo>
                  <a:lnTo>
                    <a:pt x="125" y="41"/>
                  </a:lnTo>
                  <a:lnTo>
                    <a:pt x="133" y="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0" name="Freeform 132">
              <a:extLst>
                <a:ext uri="{FF2B5EF4-FFF2-40B4-BE49-F238E27FC236}">
                  <a16:creationId xmlns:a16="http://schemas.microsoft.com/office/drawing/2014/main" id="{F8644A5A-017F-394F-8B35-EE84D2563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6" y="285"/>
              <a:ext cx="134" cy="170"/>
            </a:xfrm>
            <a:custGeom>
              <a:avLst/>
              <a:gdLst>
                <a:gd name="T0" fmla="*/ 0 w 400"/>
                <a:gd name="T1" fmla="*/ 1 h 340"/>
                <a:gd name="T2" fmla="*/ 0 w 400"/>
                <a:gd name="T3" fmla="*/ 2 h 340"/>
                <a:gd name="T4" fmla="*/ 0 w 400"/>
                <a:gd name="T5" fmla="*/ 3 h 340"/>
                <a:gd name="T6" fmla="*/ 0 w 400"/>
                <a:gd name="T7" fmla="*/ 4 h 340"/>
                <a:gd name="T8" fmla="*/ 0 w 400"/>
                <a:gd name="T9" fmla="*/ 4 h 340"/>
                <a:gd name="T10" fmla="*/ 0 w 400"/>
                <a:gd name="T11" fmla="*/ 4 h 340"/>
                <a:gd name="T12" fmla="*/ 0 w 400"/>
                <a:gd name="T13" fmla="*/ 5 h 340"/>
                <a:gd name="T14" fmla="*/ 0 w 400"/>
                <a:gd name="T15" fmla="*/ 5 h 340"/>
                <a:gd name="T16" fmla="*/ 0 w 400"/>
                <a:gd name="T17" fmla="*/ 5 h 340"/>
                <a:gd name="T18" fmla="*/ 0 w 400"/>
                <a:gd name="T19" fmla="*/ 5 h 340"/>
                <a:gd name="T20" fmla="*/ 0 w 400"/>
                <a:gd name="T21" fmla="*/ 5 h 340"/>
                <a:gd name="T22" fmla="*/ 0 w 400"/>
                <a:gd name="T23" fmla="*/ 6 h 340"/>
                <a:gd name="T24" fmla="*/ 0 w 400"/>
                <a:gd name="T25" fmla="*/ 6 h 340"/>
                <a:gd name="T26" fmla="*/ 0 w 400"/>
                <a:gd name="T27" fmla="*/ 6 h 340"/>
                <a:gd name="T28" fmla="*/ 0 w 400"/>
                <a:gd name="T29" fmla="*/ 6 h 340"/>
                <a:gd name="T30" fmla="*/ 0 w 400"/>
                <a:gd name="T31" fmla="*/ 6 h 340"/>
                <a:gd name="T32" fmla="*/ 1 w 400"/>
                <a:gd name="T33" fmla="*/ 6 h 340"/>
                <a:gd name="T34" fmla="*/ 1 w 400"/>
                <a:gd name="T35" fmla="*/ 6 h 340"/>
                <a:gd name="T36" fmla="*/ 1 w 400"/>
                <a:gd name="T37" fmla="*/ 6 h 340"/>
                <a:gd name="T38" fmla="*/ 1 w 400"/>
                <a:gd name="T39" fmla="*/ 5 h 340"/>
                <a:gd name="T40" fmla="*/ 1 w 400"/>
                <a:gd name="T41" fmla="*/ 5 h 340"/>
                <a:gd name="T42" fmla="*/ 0 w 400"/>
                <a:gd name="T43" fmla="*/ 5 h 340"/>
                <a:gd name="T44" fmla="*/ 0 w 400"/>
                <a:gd name="T45" fmla="*/ 5 h 340"/>
                <a:gd name="T46" fmla="*/ 0 w 400"/>
                <a:gd name="T47" fmla="*/ 5 h 340"/>
                <a:gd name="T48" fmla="*/ 0 w 400"/>
                <a:gd name="T49" fmla="*/ 5 h 340"/>
                <a:gd name="T50" fmla="*/ 0 w 400"/>
                <a:gd name="T51" fmla="*/ 5 h 340"/>
                <a:gd name="T52" fmla="*/ 0 w 400"/>
                <a:gd name="T53" fmla="*/ 5 h 340"/>
                <a:gd name="T54" fmla="*/ 0 w 400"/>
                <a:gd name="T55" fmla="*/ 5 h 340"/>
                <a:gd name="T56" fmla="*/ 0 w 400"/>
                <a:gd name="T57" fmla="*/ 5 h 340"/>
                <a:gd name="T58" fmla="*/ 0 w 400"/>
                <a:gd name="T59" fmla="*/ 4 h 340"/>
                <a:gd name="T60" fmla="*/ 0 w 400"/>
                <a:gd name="T61" fmla="*/ 4 h 340"/>
                <a:gd name="T62" fmla="*/ 0 w 400"/>
                <a:gd name="T63" fmla="*/ 3 h 340"/>
                <a:gd name="T64" fmla="*/ 0 w 400"/>
                <a:gd name="T65" fmla="*/ 3 h 340"/>
                <a:gd name="T66" fmla="*/ 0 w 400"/>
                <a:gd name="T67" fmla="*/ 2 h 340"/>
                <a:gd name="T68" fmla="*/ 0 w 400"/>
                <a:gd name="T69" fmla="*/ 2 h 340"/>
                <a:gd name="T70" fmla="*/ 0 w 400"/>
                <a:gd name="T71" fmla="*/ 2 h 340"/>
                <a:gd name="T72" fmla="*/ 0 w 400"/>
                <a:gd name="T73" fmla="*/ 1 h 340"/>
                <a:gd name="T74" fmla="*/ 0 w 400"/>
                <a:gd name="T75" fmla="*/ 1 h 340"/>
                <a:gd name="T76" fmla="*/ 0 w 400"/>
                <a:gd name="T77" fmla="*/ 1 h 340"/>
                <a:gd name="T78" fmla="*/ 0 w 400"/>
                <a:gd name="T79" fmla="*/ 1 h 340"/>
                <a:gd name="T80" fmla="*/ 0 w 400"/>
                <a:gd name="T81" fmla="*/ 0 h 340"/>
                <a:gd name="T82" fmla="*/ 0 w 400"/>
                <a:gd name="T83" fmla="*/ 1 h 340"/>
                <a:gd name="T84" fmla="*/ 0 w 400"/>
                <a:gd name="T85" fmla="*/ 1 h 340"/>
                <a:gd name="T86" fmla="*/ 0 w 400"/>
                <a:gd name="T87" fmla="*/ 1 h 3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00" h="340">
                  <a:moveTo>
                    <a:pt x="156" y="45"/>
                  </a:moveTo>
                  <a:lnTo>
                    <a:pt x="125" y="62"/>
                  </a:lnTo>
                  <a:lnTo>
                    <a:pt x="95" y="82"/>
                  </a:lnTo>
                  <a:lnTo>
                    <a:pt x="67" y="103"/>
                  </a:lnTo>
                  <a:lnTo>
                    <a:pt x="42" y="125"/>
                  </a:lnTo>
                  <a:lnTo>
                    <a:pt x="22" y="150"/>
                  </a:lnTo>
                  <a:lnTo>
                    <a:pt x="8" y="176"/>
                  </a:lnTo>
                  <a:lnTo>
                    <a:pt x="0" y="204"/>
                  </a:lnTo>
                  <a:lnTo>
                    <a:pt x="2" y="233"/>
                  </a:lnTo>
                  <a:lnTo>
                    <a:pt x="5" y="240"/>
                  </a:lnTo>
                  <a:lnTo>
                    <a:pt x="9" y="248"/>
                  </a:lnTo>
                  <a:lnTo>
                    <a:pt x="13" y="254"/>
                  </a:lnTo>
                  <a:lnTo>
                    <a:pt x="19" y="261"/>
                  </a:lnTo>
                  <a:lnTo>
                    <a:pt x="26" y="268"/>
                  </a:lnTo>
                  <a:lnTo>
                    <a:pt x="34" y="274"/>
                  </a:lnTo>
                  <a:lnTo>
                    <a:pt x="42" y="279"/>
                  </a:lnTo>
                  <a:lnTo>
                    <a:pt x="51" y="283"/>
                  </a:lnTo>
                  <a:lnTo>
                    <a:pt x="70" y="291"/>
                  </a:lnTo>
                  <a:lnTo>
                    <a:pt x="89" y="298"/>
                  </a:lnTo>
                  <a:lnTo>
                    <a:pt x="108" y="305"/>
                  </a:lnTo>
                  <a:lnTo>
                    <a:pt x="128" y="310"/>
                  </a:lnTo>
                  <a:lnTo>
                    <a:pt x="149" y="315"/>
                  </a:lnTo>
                  <a:lnTo>
                    <a:pt x="169" y="319"/>
                  </a:lnTo>
                  <a:lnTo>
                    <a:pt x="189" y="323"/>
                  </a:lnTo>
                  <a:lnTo>
                    <a:pt x="210" y="326"/>
                  </a:lnTo>
                  <a:lnTo>
                    <a:pt x="231" y="329"/>
                  </a:lnTo>
                  <a:lnTo>
                    <a:pt x="253" y="331"/>
                  </a:lnTo>
                  <a:lnTo>
                    <a:pt x="274" y="334"/>
                  </a:lnTo>
                  <a:lnTo>
                    <a:pt x="295" y="336"/>
                  </a:lnTo>
                  <a:lnTo>
                    <a:pt x="317" y="337"/>
                  </a:lnTo>
                  <a:lnTo>
                    <a:pt x="339" y="338"/>
                  </a:lnTo>
                  <a:lnTo>
                    <a:pt x="359" y="339"/>
                  </a:lnTo>
                  <a:lnTo>
                    <a:pt x="381" y="340"/>
                  </a:lnTo>
                  <a:lnTo>
                    <a:pt x="387" y="340"/>
                  </a:lnTo>
                  <a:lnTo>
                    <a:pt x="393" y="337"/>
                  </a:lnTo>
                  <a:lnTo>
                    <a:pt x="397" y="334"/>
                  </a:lnTo>
                  <a:lnTo>
                    <a:pt x="400" y="328"/>
                  </a:lnTo>
                  <a:lnTo>
                    <a:pt x="400" y="323"/>
                  </a:lnTo>
                  <a:lnTo>
                    <a:pt x="397" y="319"/>
                  </a:lnTo>
                  <a:lnTo>
                    <a:pt x="391" y="316"/>
                  </a:lnTo>
                  <a:lnTo>
                    <a:pt x="385" y="315"/>
                  </a:lnTo>
                  <a:lnTo>
                    <a:pt x="365" y="315"/>
                  </a:lnTo>
                  <a:lnTo>
                    <a:pt x="346" y="315"/>
                  </a:lnTo>
                  <a:lnTo>
                    <a:pt x="326" y="314"/>
                  </a:lnTo>
                  <a:lnTo>
                    <a:pt x="307" y="313"/>
                  </a:lnTo>
                  <a:lnTo>
                    <a:pt x="287" y="312"/>
                  </a:lnTo>
                  <a:lnTo>
                    <a:pt x="266" y="310"/>
                  </a:lnTo>
                  <a:lnTo>
                    <a:pt x="247" y="308"/>
                  </a:lnTo>
                  <a:lnTo>
                    <a:pt x="227" y="306"/>
                  </a:lnTo>
                  <a:lnTo>
                    <a:pt x="208" y="303"/>
                  </a:lnTo>
                  <a:lnTo>
                    <a:pt x="188" y="300"/>
                  </a:lnTo>
                  <a:lnTo>
                    <a:pt x="169" y="295"/>
                  </a:lnTo>
                  <a:lnTo>
                    <a:pt x="150" y="291"/>
                  </a:lnTo>
                  <a:lnTo>
                    <a:pt x="131" y="287"/>
                  </a:lnTo>
                  <a:lnTo>
                    <a:pt x="114" y="281"/>
                  </a:lnTo>
                  <a:lnTo>
                    <a:pt x="95" y="275"/>
                  </a:lnTo>
                  <a:lnTo>
                    <a:pt x="77" y="269"/>
                  </a:lnTo>
                  <a:lnTo>
                    <a:pt x="63" y="261"/>
                  </a:lnTo>
                  <a:lnTo>
                    <a:pt x="51" y="251"/>
                  </a:lnTo>
                  <a:lnTo>
                    <a:pt x="44" y="241"/>
                  </a:lnTo>
                  <a:lnTo>
                    <a:pt x="38" y="228"/>
                  </a:lnTo>
                  <a:lnTo>
                    <a:pt x="38" y="214"/>
                  </a:lnTo>
                  <a:lnTo>
                    <a:pt x="41" y="195"/>
                  </a:lnTo>
                  <a:lnTo>
                    <a:pt x="47" y="177"/>
                  </a:lnTo>
                  <a:lnTo>
                    <a:pt x="53" y="163"/>
                  </a:lnTo>
                  <a:lnTo>
                    <a:pt x="63" y="148"/>
                  </a:lnTo>
                  <a:lnTo>
                    <a:pt x="74" y="135"/>
                  </a:lnTo>
                  <a:lnTo>
                    <a:pt x="85" y="122"/>
                  </a:lnTo>
                  <a:lnTo>
                    <a:pt x="98" y="111"/>
                  </a:lnTo>
                  <a:lnTo>
                    <a:pt x="111" y="100"/>
                  </a:lnTo>
                  <a:lnTo>
                    <a:pt x="125" y="89"/>
                  </a:lnTo>
                  <a:lnTo>
                    <a:pt x="141" y="79"/>
                  </a:lnTo>
                  <a:lnTo>
                    <a:pt x="160" y="68"/>
                  </a:lnTo>
                  <a:lnTo>
                    <a:pt x="179" y="57"/>
                  </a:lnTo>
                  <a:lnTo>
                    <a:pt x="201" y="47"/>
                  </a:lnTo>
                  <a:lnTo>
                    <a:pt x="224" y="37"/>
                  </a:lnTo>
                  <a:lnTo>
                    <a:pt x="249" y="27"/>
                  </a:lnTo>
                  <a:lnTo>
                    <a:pt x="272" y="19"/>
                  </a:lnTo>
                  <a:lnTo>
                    <a:pt x="294" y="12"/>
                  </a:lnTo>
                  <a:lnTo>
                    <a:pt x="314" y="6"/>
                  </a:lnTo>
                  <a:lnTo>
                    <a:pt x="332" y="1"/>
                  </a:lnTo>
                  <a:lnTo>
                    <a:pt x="316" y="0"/>
                  </a:lnTo>
                  <a:lnTo>
                    <a:pt x="295" y="1"/>
                  </a:lnTo>
                  <a:lnTo>
                    <a:pt x="274" y="5"/>
                  </a:lnTo>
                  <a:lnTo>
                    <a:pt x="249" y="10"/>
                  </a:lnTo>
                  <a:lnTo>
                    <a:pt x="224" y="17"/>
                  </a:lnTo>
                  <a:lnTo>
                    <a:pt x="199" y="25"/>
                  </a:lnTo>
                  <a:lnTo>
                    <a:pt x="176" y="35"/>
                  </a:lnTo>
                  <a:lnTo>
                    <a:pt x="156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1" name="Freeform 133">
              <a:extLst>
                <a:ext uri="{FF2B5EF4-FFF2-40B4-BE49-F238E27FC236}">
                  <a16:creationId xmlns:a16="http://schemas.microsoft.com/office/drawing/2014/main" id="{C6EC1324-7077-4440-B83C-C489FCCD3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" y="279"/>
              <a:ext cx="117" cy="114"/>
            </a:xfrm>
            <a:custGeom>
              <a:avLst/>
              <a:gdLst>
                <a:gd name="T0" fmla="*/ 0 w 349"/>
                <a:gd name="T1" fmla="*/ 2 h 227"/>
                <a:gd name="T2" fmla="*/ 0 w 349"/>
                <a:gd name="T3" fmla="*/ 2 h 227"/>
                <a:gd name="T4" fmla="*/ 0 w 349"/>
                <a:gd name="T5" fmla="*/ 2 h 227"/>
                <a:gd name="T6" fmla="*/ 0 w 349"/>
                <a:gd name="T7" fmla="*/ 2 h 227"/>
                <a:gd name="T8" fmla="*/ 0 w 349"/>
                <a:gd name="T9" fmla="*/ 3 h 227"/>
                <a:gd name="T10" fmla="*/ 0 w 349"/>
                <a:gd name="T11" fmla="*/ 3 h 227"/>
                <a:gd name="T12" fmla="*/ 0 w 349"/>
                <a:gd name="T13" fmla="*/ 3 h 227"/>
                <a:gd name="T14" fmla="*/ 0 w 349"/>
                <a:gd name="T15" fmla="*/ 3 h 227"/>
                <a:gd name="T16" fmla="*/ 0 w 349"/>
                <a:gd name="T17" fmla="*/ 3 h 227"/>
                <a:gd name="T18" fmla="*/ 0 w 349"/>
                <a:gd name="T19" fmla="*/ 3 h 227"/>
                <a:gd name="T20" fmla="*/ 0 w 349"/>
                <a:gd name="T21" fmla="*/ 4 h 227"/>
                <a:gd name="T22" fmla="*/ 0 w 349"/>
                <a:gd name="T23" fmla="*/ 4 h 227"/>
                <a:gd name="T24" fmla="*/ 0 w 349"/>
                <a:gd name="T25" fmla="*/ 4 h 227"/>
                <a:gd name="T26" fmla="*/ 0 w 349"/>
                <a:gd name="T27" fmla="*/ 4 h 227"/>
                <a:gd name="T28" fmla="*/ 0 w 349"/>
                <a:gd name="T29" fmla="*/ 4 h 227"/>
                <a:gd name="T30" fmla="*/ 0 w 349"/>
                <a:gd name="T31" fmla="*/ 4 h 227"/>
                <a:gd name="T32" fmla="*/ 0 w 349"/>
                <a:gd name="T33" fmla="*/ 4 h 227"/>
                <a:gd name="T34" fmla="*/ 0 w 349"/>
                <a:gd name="T35" fmla="*/ 4 h 227"/>
                <a:gd name="T36" fmla="*/ 0 w 349"/>
                <a:gd name="T37" fmla="*/ 4 h 227"/>
                <a:gd name="T38" fmla="*/ 0 w 349"/>
                <a:gd name="T39" fmla="*/ 4 h 227"/>
                <a:gd name="T40" fmla="*/ 0 w 349"/>
                <a:gd name="T41" fmla="*/ 4 h 227"/>
                <a:gd name="T42" fmla="*/ 0 w 349"/>
                <a:gd name="T43" fmla="*/ 4 h 227"/>
                <a:gd name="T44" fmla="*/ 0 w 349"/>
                <a:gd name="T45" fmla="*/ 4 h 227"/>
                <a:gd name="T46" fmla="*/ 0 w 349"/>
                <a:gd name="T47" fmla="*/ 3 h 227"/>
                <a:gd name="T48" fmla="*/ 0 w 349"/>
                <a:gd name="T49" fmla="*/ 3 h 227"/>
                <a:gd name="T50" fmla="*/ 0 w 349"/>
                <a:gd name="T51" fmla="*/ 2 h 227"/>
                <a:gd name="T52" fmla="*/ 0 w 349"/>
                <a:gd name="T53" fmla="*/ 2 h 227"/>
                <a:gd name="T54" fmla="*/ 0 w 349"/>
                <a:gd name="T55" fmla="*/ 2 h 227"/>
                <a:gd name="T56" fmla="*/ 0 w 349"/>
                <a:gd name="T57" fmla="*/ 1 h 227"/>
                <a:gd name="T58" fmla="*/ 0 w 349"/>
                <a:gd name="T59" fmla="*/ 1 h 227"/>
                <a:gd name="T60" fmla="*/ 0 w 349"/>
                <a:gd name="T61" fmla="*/ 1 h 227"/>
                <a:gd name="T62" fmla="*/ 0 w 349"/>
                <a:gd name="T63" fmla="*/ 1 h 227"/>
                <a:gd name="T64" fmla="*/ 0 w 349"/>
                <a:gd name="T65" fmla="*/ 1 h 227"/>
                <a:gd name="T66" fmla="*/ 0 w 349"/>
                <a:gd name="T67" fmla="*/ 1 h 227"/>
                <a:gd name="T68" fmla="*/ 0 w 349"/>
                <a:gd name="T69" fmla="*/ 1 h 227"/>
                <a:gd name="T70" fmla="*/ 0 w 349"/>
                <a:gd name="T71" fmla="*/ 1 h 227"/>
                <a:gd name="T72" fmla="*/ 0 w 349"/>
                <a:gd name="T73" fmla="*/ 1 h 227"/>
                <a:gd name="T74" fmla="*/ 0 w 349"/>
                <a:gd name="T75" fmla="*/ 1 h 227"/>
                <a:gd name="T76" fmla="*/ 0 w 349"/>
                <a:gd name="T77" fmla="*/ 1 h 227"/>
                <a:gd name="T78" fmla="*/ 0 w 349"/>
                <a:gd name="T79" fmla="*/ 0 h 227"/>
                <a:gd name="T80" fmla="*/ 0 w 349"/>
                <a:gd name="T81" fmla="*/ 0 h 227"/>
                <a:gd name="T82" fmla="*/ 0 w 349"/>
                <a:gd name="T83" fmla="*/ 0 h 227"/>
                <a:gd name="T84" fmla="*/ 0 w 349"/>
                <a:gd name="T85" fmla="*/ 1 h 227"/>
                <a:gd name="T86" fmla="*/ 0 w 349"/>
                <a:gd name="T87" fmla="*/ 1 h 227"/>
                <a:gd name="T88" fmla="*/ 0 w 349"/>
                <a:gd name="T89" fmla="*/ 1 h 227"/>
                <a:gd name="T90" fmla="*/ 0 w 349"/>
                <a:gd name="T91" fmla="*/ 1 h 227"/>
                <a:gd name="T92" fmla="*/ 0 w 349"/>
                <a:gd name="T93" fmla="*/ 1 h 227"/>
                <a:gd name="T94" fmla="*/ 0 w 349"/>
                <a:gd name="T95" fmla="*/ 1 h 227"/>
                <a:gd name="T96" fmla="*/ 0 w 349"/>
                <a:gd name="T97" fmla="*/ 1 h 227"/>
                <a:gd name="T98" fmla="*/ 0 w 349"/>
                <a:gd name="T99" fmla="*/ 1 h 227"/>
                <a:gd name="T100" fmla="*/ 0 w 349"/>
                <a:gd name="T101" fmla="*/ 1 h 227"/>
                <a:gd name="T102" fmla="*/ 0 w 349"/>
                <a:gd name="T103" fmla="*/ 1 h 227"/>
                <a:gd name="T104" fmla="*/ 0 w 349"/>
                <a:gd name="T105" fmla="*/ 1 h 227"/>
                <a:gd name="T106" fmla="*/ 0 w 349"/>
                <a:gd name="T107" fmla="*/ 1 h 227"/>
                <a:gd name="T108" fmla="*/ 0 w 349"/>
                <a:gd name="T109" fmla="*/ 1 h 227"/>
                <a:gd name="T110" fmla="*/ 0 w 349"/>
                <a:gd name="T111" fmla="*/ 1 h 227"/>
                <a:gd name="T112" fmla="*/ 0 w 349"/>
                <a:gd name="T113" fmla="*/ 1 h 227"/>
                <a:gd name="T114" fmla="*/ 0 w 349"/>
                <a:gd name="T115" fmla="*/ 1 h 227"/>
                <a:gd name="T116" fmla="*/ 0 w 349"/>
                <a:gd name="T117" fmla="*/ 1 h 227"/>
                <a:gd name="T118" fmla="*/ 0 w 349"/>
                <a:gd name="T119" fmla="*/ 1 h 227"/>
                <a:gd name="T120" fmla="*/ 0 w 349"/>
                <a:gd name="T121" fmla="*/ 2 h 22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49" h="227">
                  <a:moveTo>
                    <a:pt x="291" y="70"/>
                  </a:moveTo>
                  <a:lnTo>
                    <a:pt x="307" y="83"/>
                  </a:lnTo>
                  <a:lnTo>
                    <a:pt x="316" y="97"/>
                  </a:lnTo>
                  <a:lnTo>
                    <a:pt x="321" y="113"/>
                  </a:lnTo>
                  <a:lnTo>
                    <a:pt x="321" y="129"/>
                  </a:lnTo>
                  <a:lnTo>
                    <a:pt x="318" y="142"/>
                  </a:lnTo>
                  <a:lnTo>
                    <a:pt x="313" y="154"/>
                  </a:lnTo>
                  <a:lnTo>
                    <a:pt x="302" y="165"/>
                  </a:lnTo>
                  <a:lnTo>
                    <a:pt x="292" y="174"/>
                  </a:lnTo>
                  <a:lnTo>
                    <a:pt x="279" y="185"/>
                  </a:lnTo>
                  <a:lnTo>
                    <a:pt x="266" y="193"/>
                  </a:lnTo>
                  <a:lnTo>
                    <a:pt x="253" y="202"/>
                  </a:lnTo>
                  <a:lnTo>
                    <a:pt x="240" y="212"/>
                  </a:lnTo>
                  <a:lnTo>
                    <a:pt x="237" y="215"/>
                  </a:lnTo>
                  <a:lnTo>
                    <a:pt x="236" y="218"/>
                  </a:lnTo>
                  <a:lnTo>
                    <a:pt x="237" y="221"/>
                  </a:lnTo>
                  <a:lnTo>
                    <a:pt x="240" y="224"/>
                  </a:lnTo>
                  <a:lnTo>
                    <a:pt x="244" y="226"/>
                  </a:lnTo>
                  <a:lnTo>
                    <a:pt x="249" y="227"/>
                  </a:lnTo>
                  <a:lnTo>
                    <a:pt x="254" y="226"/>
                  </a:lnTo>
                  <a:lnTo>
                    <a:pt x="259" y="224"/>
                  </a:lnTo>
                  <a:lnTo>
                    <a:pt x="288" y="211"/>
                  </a:lnTo>
                  <a:lnTo>
                    <a:pt x="311" y="193"/>
                  </a:lnTo>
                  <a:lnTo>
                    <a:pt x="331" y="172"/>
                  </a:lnTo>
                  <a:lnTo>
                    <a:pt x="345" y="151"/>
                  </a:lnTo>
                  <a:lnTo>
                    <a:pt x="349" y="127"/>
                  </a:lnTo>
                  <a:lnTo>
                    <a:pt x="346" y="104"/>
                  </a:lnTo>
                  <a:lnTo>
                    <a:pt x="334" y="83"/>
                  </a:lnTo>
                  <a:lnTo>
                    <a:pt x="311" y="63"/>
                  </a:lnTo>
                  <a:lnTo>
                    <a:pt x="294" y="53"/>
                  </a:lnTo>
                  <a:lnTo>
                    <a:pt x="273" y="44"/>
                  </a:lnTo>
                  <a:lnTo>
                    <a:pt x="250" y="35"/>
                  </a:lnTo>
                  <a:lnTo>
                    <a:pt x="227" y="28"/>
                  </a:lnTo>
                  <a:lnTo>
                    <a:pt x="202" y="22"/>
                  </a:lnTo>
                  <a:lnTo>
                    <a:pt x="176" y="17"/>
                  </a:lnTo>
                  <a:lnTo>
                    <a:pt x="151" y="12"/>
                  </a:lnTo>
                  <a:lnTo>
                    <a:pt x="125" y="7"/>
                  </a:lnTo>
                  <a:lnTo>
                    <a:pt x="102" y="4"/>
                  </a:lnTo>
                  <a:lnTo>
                    <a:pt x="79" y="2"/>
                  </a:lnTo>
                  <a:lnTo>
                    <a:pt x="58" y="0"/>
                  </a:lnTo>
                  <a:lnTo>
                    <a:pt x="39" y="0"/>
                  </a:lnTo>
                  <a:lnTo>
                    <a:pt x="23" y="0"/>
                  </a:lnTo>
                  <a:lnTo>
                    <a:pt x="12" y="1"/>
                  </a:lnTo>
                  <a:lnTo>
                    <a:pt x="5" y="3"/>
                  </a:lnTo>
                  <a:lnTo>
                    <a:pt x="0" y="5"/>
                  </a:lnTo>
                  <a:lnTo>
                    <a:pt x="15" y="7"/>
                  </a:lnTo>
                  <a:lnTo>
                    <a:pt x="31" y="9"/>
                  </a:lnTo>
                  <a:lnTo>
                    <a:pt x="47" y="11"/>
                  </a:lnTo>
                  <a:lnTo>
                    <a:pt x="64" y="13"/>
                  </a:lnTo>
                  <a:lnTo>
                    <a:pt x="83" y="15"/>
                  </a:lnTo>
                  <a:lnTo>
                    <a:pt x="102" y="17"/>
                  </a:lnTo>
                  <a:lnTo>
                    <a:pt x="121" y="20"/>
                  </a:lnTo>
                  <a:lnTo>
                    <a:pt x="141" y="23"/>
                  </a:lnTo>
                  <a:lnTo>
                    <a:pt x="160" y="27"/>
                  </a:lnTo>
                  <a:lnTo>
                    <a:pt x="180" y="31"/>
                  </a:lnTo>
                  <a:lnTo>
                    <a:pt x="201" y="36"/>
                  </a:lnTo>
                  <a:lnTo>
                    <a:pt x="220" y="41"/>
                  </a:lnTo>
                  <a:lnTo>
                    <a:pt x="238" y="48"/>
                  </a:lnTo>
                  <a:lnTo>
                    <a:pt x="257" y="54"/>
                  </a:lnTo>
                  <a:lnTo>
                    <a:pt x="275" y="62"/>
                  </a:lnTo>
                  <a:lnTo>
                    <a:pt x="291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6" name="Freeform 134">
              <a:extLst>
                <a:ext uri="{FF2B5EF4-FFF2-40B4-BE49-F238E27FC236}">
                  <a16:creationId xmlns:a16="http://schemas.microsoft.com/office/drawing/2014/main" id="{EC8CAC83-2A4D-AF47-9DDF-A50A222CC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" y="340"/>
              <a:ext cx="48" cy="107"/>
            </a:xfrm>
            <a:custGeom>
              <a:avLst/>
              <a:gdLst>
                <a:gd name="T0" fmla="*/ 0 w 143"/>
                <a:gd name="T1" fmla="*/ 2 h 212"/>
                <a:gd name="T2" fmla="*/ 0 w 143"/>
                <a:gd name="T3" fmla="*/ 3 h 212"/>
                <a:gd name="T4" fmla="*/ 0 w 143"/>
                <a:gd name="T5" fmla="*/ 3 h 212"/>
                <a:gd name="T6" fmla="*/ 0 w 143"/>
                <a:gd name="T7" fmla="*/ 3 h 212"/>
                <a:gd name="T8" fmla="*/ 0 w 143"/>
                <a:gd name="T9" fmla="*/ 3 h 212"/>
                <a:gd name="T10" fmla="*/ 0 w 143"/>
                <a:gd name="T11" fmla="*/ 3 h 212"/>
                <a:gd name="T12" fmla="*/ 0 w 143"/>
                <a:gd name="T13" fmla="*/ 4 h 212"/>
                <a:gd name="T14" fmla="*/ 0 w 143"/>
                <a:gd name="T15" fmla="*/ 4 h 212"/>
                <a:gd name="T16" fmla="*/ 0 w 143"/>
                <a:gd name="T17" fmla="*/ 4 h 212"/>
                <a:gd name="T18" fmla="*/ 0 w 143"/>
                <a:gd name="T19" fmla="*/ 4 h 212"/>
                <a:gd name="T20" fmla="*/ 0 w 143"/>
                <a:gd name="T21" fmla="*/ 4 h 212"/>
                <a:gd name="T22" fmla="*/ 0 w 143"/>
                <a:gd name="T23" fmla="*/ 4 h 212"/>
                <a:gd name="T24" fmla="*/ 0 w 143"/>
                <a:gd name="T25" fmla="*/ 4 h 212"/>
                <a:gd name="T26" fmla="*/ 0 w 143"/>
                <a:gd name="T27" fmla="*/ 4 h 212"/>
                <a:gd name="T28" fmla="*/ 0 w 143"/>
                <a:gd name="T29" fmla="*/ 4 h 212"/>
                <a:gd name="T30" fmla="*/ 0 w 143"/>
                <a:gd name="T31" fmla="*/ 3 h 212"/>
                <a:gd name="T32" fmla="*/ 0 w 143"/>
                <a:gd name="T33" fmla="*/ 3 h 212"/>
                <a:gd name="T34" fmla="*/ 0 w 143"/>
                <a:gd name="T35" fmla="*/ 3 h 212"/>
                <a:gd name="T36" fmla="*/ 0 w 143"/>
                <a:gd name="T37" fmla="*/ 3 h 212"/>
                <a:gd name="T38" fmla="*/ 0 w 143"/>
                <a:gd name="T39" fmla="*/ 3 h 212"/>
                <a:gd name="T40" fmla="*/ 0 w 143"/>
                <a:gd name="T41" fmla="*/ 3 h 212"/>
                <a:gd name="T42" fmla="*/ 0 w 143"/>
                <a:gd name="T43" fmla="*/ 3 h 212"/>
                <a:gd name="T44" fmla="*/ 0 w 143"/>
                <a:gd name="T45" fmla="*/ 2 h 212"/>
                <a:gd name="T46" fmla="*/ 0 w 143"/>
                <a:gd name="T47" fmla="*/ 2 h 212"/>
                <a:gd name="T48" fmla="*/ 0 w 143"/>
                <a:gd name="T49" fmla="*/ 2 h 212"/>
                <a:gd name="T50" fmla="*/ 0 w 143"/>
                <a:gd name="T51" fmla="*/ 2 h 212"/>
                <a:gd name="T52" fmla="*/ 0 w 143"/>
                <a:gd name="T53" fmla="*/ 1 h 212"/>
                <a:gd name="T54" fmla="*/ 0 w 143"/>
                <a:gd name="T55" fmla="*/ 1 h 212"/>
                <a:gd name="T56" fmla="*/ 0 w 143"/>
                <a:gd name="T57" fmla="*/ 1 h 212"/>
                <a:gd name="T58" fmla="*/ 0 w 143"/>
                <a:gd name="T59" fmla="*/ 1 h 212"/>
                <a:gd name="T60" fmla="*/ 0 w 143"/>
                <a:gd name="T61" fmla="*/ 1 h 212"/>
                <a:gd name="T62" fmla="*/ 0 w 143"/>
                <a:gd name="T63" fmla="*/ 1 h 212"/>
                <a:gd name="T64" fmla="*/ 0 w 143"/>
                <a:gd name="T65" fmla="*/ 0 h 212"/>
                <a:gd name="T66" fmla="*/ 0 w 143"/>
                <a:gd name="T67" fmla="*/ 1 h 212"/>
                <a:gd name="T68" fmla="*/ 0 w 143"/>
                <a:gd name="T69" fmla="*/ 1 h 212"/>
                <a:gd name="T70" fmla="*/ 0 w 143"/>
                <a:gd name="T71" fmla="*/ 1 h 212"/>
                <a:gd name="T72" fmla="*/ 0 w 143"/>
                <a:gd name="T73" fmla="*/ 1 h 212"/>
                <a:gd name="T74" fmla="*/ 0 w 143"/>
                <a:gd name="T75" fmla="*/ 1 h 212"/>
                <a:gd name="T76" fmla="*/ 0 w 143"/>
                <a:gd name="T77" fmla="*/ 2 h 212"/>
                <a:gd name="T78" fmla="*/ 0 w 143"/>
                <a:gd name="T79" fmla="*/ 2 h 212"/>
                <a:gd name="T80" fmla="*/ 0 w 143"/>
                <a:gd name="T81" fmla="*/ 2 h 21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43" h="212">
                  <a:moveTo>
                    <a:pt x="0" y="115"/>
                  </a:moveTo>
                  <a:lnTo>
                    <a:pt x="0" y="133"/>
                  </a:lnTo>
                  <a:lnTo>
                    <a:pt x="6" y="149"/>
                  </a:lnTo>
                  <a:lnTo>
                    <a:pt x="16" y="165"/>
                  </a:lnTo>
                  <a:lnTo>
                    <a:pt x="31" y="178"/>
                  </a:lnTo>
                  <a:lnTo>
                    <a:pt x="48" y="190"/>
                  </a:lnTo>
                  <a:lnTo>
                    <a:pt x="69" y="200"/>
                  </a:lnTo>
                  <a:lnTo>
                    <a:pt x="92" y="207"/>
                  </a:lnTo>
                  <a:lnTo>
                    <a:pt x="115" y="211"/>
                  </a:lnTo>
                  <a:lnTo>
                    <a:pt x="122" y="212"/>
                  </a:lnTo>
                  <a:lnTo>
                    <a:pt x="130" y="210"/>
                  </a:lnTo>
                  <a:lnTo>
                    <a:pt x="135" y="207"/>
                  </a:lnTo>
                  <a:lnTo>
                    <a:pt x="138" y="203"/>
                  </a:lnTo>
                  <a:lnTo>
                    <a:pt x="138" y="198"/>
                  </a:lnTo>
                  <a:lnTo>
                    <a:pt x="137" y="193"/>
                  </a:lnTo>
                  <a:lnTo>
                    <a:pt x="133" y="189"/>
                  </a:lnTo>
                  <a:lnTo>
                    <a:pt x="125" y="186"/>
                  </a:lnTo>
                  <a:lnTo>
                    <a:pt x="102" y="180"/>
                  </a:lnTo>
                  <a:lnTo>
                    <a:pt x="80" y="172"/>
                  </a:lnTo>
                  <a:lnTo>
                    <a:pt x="63" y="161"/>
                  </a:lnTo>
                  <a:lnTo>
                    <a:pt x="50" y="148"/>
                  </a:lnTo>
                  <a:lnTo>
                    <a:pt x="41" y="133"/>
                  </a:lnTo>
                  <a:lnTo>
                    <a:pt x="37" y="116"/>
                  </a:lnTo>
                  <a:lnTo>
                    <a:pt x="37" y="99"/>
                  </a:lnTo>
                  <a:lnTo>
                    <a:pt x="44" y="80"/>
                  </a:lnTo>
                  <a:lnTo>
                    <a:pt x="54" y="67"/>
                  </a:lnTo>
                  <a:lnTo>
                    <a:pt x="70" y="54"/>
                  </a:lnTo>
                  <a:lnTo>
                    <a:pt x="87" y="41"/>
                  </a:lnTo>
                  <a:lnTo>
                    <a:pt x="106" y="30"/>
                  </a:lnTo>
                  <a:lnTo>
                    <a:pt x="122" y="21"/>
                  </a:lnTo>
                  <a:lnTo>
                    <a:pt x="135" y="11"/>
                  </a:lnTo>
                  <a:lnTo>
                    <a:pt x="143" y="5"/>
                  </a:lnTo>
                  <a:lnTo>
                    <a:pt x="143" y="0"/>
                  </a:lnTo>
                  <a:lnTo>
                    <a:pt x="127" y="4"/>
                  </a:lnTo>
                  <a:lnTo>
                    <a:pt x="106" y="11"/>
                  </a:lnTo>
                  <a:lnTo>
                    <a:pt x="85" y="24"/>
                  </a:lnTo>
                  <a:lnTo>
                    <a:pt x="61" y="38"/>
                  </a:lnTo>
                  <a:lnTo>
                    <a:pt x="40" y="55"/>
                  </a:lnTo>
                  <a:lnTo>
                    <a:pt x="22" y="74"/>
                  </a:lnTo>
                  <a:lnTo>
                    <a:pt x="8" y="95"/>
                  </a:lnTo>
                  <a:lnTo>
                    <a:pt x="0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7" name="Freeform 135">
              <a:extLst>
                <a:ext uri="{FF2B5EF4-FFF2-40B4-BE49-F238E27FC236}">
                  <a16:creationId xmlns:a16="http://schemas.microsoft.com/office/drawing/2014/main" id="{06031132-C2BD-B24C-B4C1-99B2F3F2E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" y="272"/>
              <a:ext cx="101" cy="139"/>
            </a:xfrm>
            <a:custGeom>
              <a:avLst/>
              <a:gdLst>
                <a:gd name="T0" fmla="*/ 0 w 304"/>
                <a:gd name="T1" fmla="*/ 2 h 278"/>
                <a:gd name="T2" fmla="*/ 0 w 304"/>
                <a:gd name="T3" fmla="*/ 3 h 278"/>
                <a:gd name="T4" fmla="*/ 0 w 304"/>
                <a:gd name="T5" fmla="*/ 3 h 278"/>
                <a:gd name="T6" fmla="*/ 0 w 304"/>
                <a:gd name="T7" fmla="*/ 3 h 278"/>
                <a:gd name="T8" fmla="*/ 0 w 304"/>
                <a:gd name="T9" fmla="*/ 3 h 278"/>
                <a:gd name="T10" fmla="*/ 0 w 304"/>
                <a:gd name="T11" fmla="*/ 4 h 278"/>
                <a:gd name="T12" fmla="*/ 0 w 304"/>
                <a:gd name="T13" fmla="*/ 4 h 278"/>
                <a:gd name="T14" fmla="*/ 0 w 304"/>
                <a:gd name="T15" fmla="*/ 4 h 278"/>
                <a:gd name="T16" fmla="*/ 0 w 304"/>
                <a:gd name="T17" fmla="*/ 4 h 278"/>
                <a:gd name="T18" fmla="*/ 0 w 304"/>
                <a:gd name="T19" fmla="*/ 5 h 278"/>
                <a:gd name="T20" fmla="*/ 0 w 304"/>
                <a:gd name="T21" fmla="*/ 5 h 278"/>
                <a:gd name="T22" fmla="*/ 0 w 304"/>
                <a:gd name="T23" fmla="*/ 5 h 278"/>
                <a:gd name="T24" fmla="*/ 0 w 304"/>
                <a:gd name="T25" fmla="*/ 5 h 278"/>
                <a:gd name="T26" fmla="*/ 0 w 304"/>
                <a:gd name="T27" fmla="*/ 5 h 278"/>
                <a:gd name="T28" fmla="*/ 0 w 304"/>
                <a:gd name="T29" fmla="*/ 5 h 278"/>
                <a:gd name="T30" fmla="*/ 0 w 304"/>
                <a:gd name="T31" fmla="*/ 4 h 278"/>
                <a:gd name="T32" fmla="*/ 0 w 304"/>
                <a:gd name="T33" fmla="*/ 4 h 278"/>
                <a:gd name="T34" fmla="*/ 0 w 304"/>
                <a:gd name="T35" fmla="*/ 4 h 278"/>
                <a:gd name="T36" fmla="*/ 0 w 304"/>
                <a:gd name="T37" fmla="*/ 3 h 278"/>
                <a:gd name="T38" fmla="*/ 0 w 304"/>
                <a:gd name="T39" fmla="*/ 3 h 278"/>
                <a:gd name="T40" fmla="*/ 0 w 304"/>
                <a:gd name="T41" fmla="*/ 2 h 278"/>
                <a:gd name="T42" fmla="*/ 0 w 304"/>
                <a:gd name="T43" fmla="*/ 2 h 278"/>
                <a:gd name="T44" fmla="*/ 0 w 304"/>
                <a:gd name="T45" fmla="*/ 2 h 278"/>
                <a:gd name="T46" fmla="*/ 0 w 304"/>
                <a:gd name="T47" fmla="*/ 1 h 278"/>
                <a:gd name="T48" fmla="*/ 0 w 304"/>
                <a:gd name="T49" fmla="*/ 1 h 278"/>
                <a:gd name="T50" fmla="*/ 0 w 304"/>
                <a:gd name="T51" fmla="*/ 1 h 278"/>
                <a:gd name="T52" fmla="*/ 0 w 304"/>
                <a:gd name="T53" fmla="*/ 1 h 278"/>
                <a:gd name="T54" fmla="*/ 0 w 304"/>
                <a:gd name="T55" fmla="*/ 1 h 278"/>
                <a:gd name="T56" fmla="*/ 0 w 304"/>
                <a:gd name="T57" fmla="*/ 1 h 278"/>
                <a:gd name="T58" fmla="*/ 0 w 304"/>
                <a:gd name="T59" fmla="*/ 0 h 278"/>
                <a:gd name="T60" fmla="*/ 0 w 304"/>
                <a:gd name="T61" fmla="*/ 1 h 278"/>
                <a:gd name="T62" fmla="*/ 0 w 304"/>
                <a:gd name="T63" fmla="*/ 1 h 278"/>
                <a:gd name="T64" fmla="*/ 0 w 304"/>
                <a:gd name="T65" fmla="*/ 1 h 278"/>
                <a:gd name="T66" fmla="*/ 0 w 304"/>
                <a:gd name="T67" fmla="*/ 1 h 278"/>
                <a:gd name="T68" fmla="*/ 0 w 304"/>
                <a:gd name="T69" fmla="*/ 1 h 278"/>
                <a:gd name="T70" fmla="*/ 0 w 304"/>
                <a:gd name="T71" fmla="*/ 1 h 278"/>
                <a:gd name="T72" fmla="*/ 0 w 304"/>
                <a:gd name="T73" fmla="*/ 2 h 278"/>
                <a:gd name="T74" fmla="*/ 0 w 304"/>
                <a:gd name="T75" fmla="*/ 2 h 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04" h="278">
                  <a:moveTo>
                    <a:pt x="247" y="104"/>
                  </a:moveTo>
                  <a:lnTo>
                    <a:pt x="258" y="111"/>
                  </a:lnTo>
                  <a:lnTo>
                    <a:pt x="265" y="119"/>
                  </a:lnTo>
                  <a:lnTo>
                    <a:pt x="272" y="129"/>
                  </a:lnTo>
                  <a:lnTo>
                    <a:pt x="276" y="138"/>
                  </a:lnTo>
                  <a:lnTo>
                    <a:pt x="279" y="147"/>
                  </a:lnTo>
                  <a:lnTo>
                    <a:pt x="278" y="158"/>
                  </a:lnTo>
                  <a:lnTo>
                    <a:pt x="275" y="168"/>
                  </a:lnTo>
                  <a:lnTo>
                    <a:pt x="268" y="177"/>
                  </a:lnTo>
                  <a:lnTo>
                    <a:pt x="258" y="187"/>
                  </a:lnTo>
                  <a:lnTo>
                    <a:pt x="246" y="197"/>
                  </a:lnTo>
                  <a:lnTo>
                    <a:pt x="233" y="205"/>
                  </a:lnTo>
                  <a:lnTo>
                    <a:pt x="220" y="213"/>
                  </a:lnTo>
                  <a:lnTo>
                    <a:pt x="205" y="220"/>
                  </a:lnTo>
                  <a:lnTo>
                    <a:pt x="191" y="229"/>
                  </a:lnTo>
                  <a:lnTo>
                    <a:pt x="176" y="237"/>
                  </a:lnTo>
                  <a:lnTo>
                    <a:pt x="163" y="246"/>
                  </a:lnTo>
                  <a:lnTo>
                    <a:pt x="159" y="249"/>
                  </a:lnTo>
                  <a:lnTo>
                    <a:pt x="156" y="253"/>
                  </a:lnTo>
                  <a:lnTo>
                    <a:pt x="153" y="258"/>
                  </a:lnTo>
                  <a:lnTo>
                    <a:pt x="150" y="262"/>
                  </a:lnTo>
                  <a:lnTo>
                    <a:pt x="149" y="266"/>
                  </a:lnTo>
                  <a:lnTo>
                    <a:pt x="149" y="270"/>
                  </a:lnTo>
                  <a:lnTo>
                    <a:pt x="151" y="274"/>
                  </a:lnTo>
                  <a:lnTo>
                    <a:pt x="156" y="277"/>
                  </a:lnTo>
                  <a:lnTo>
                    <a:pt x="162" y="278"/>
                  </a:lnTo>
                  <a:lnTo>
                    <a:pt x="167" y="278"/>
                  </a:lnTo>
                  <a:lnTo>
                    <a:pt x="172" y="277"/>
                  </a:lnTo>
                  <a:lnTo>
                    <a:pt x="176" y="274"/>
                  </a:lnTo>
                  <a:lnTo>
                    <a:pt x="191" y="262"/>
                  </a:lnTo>
                  <a:lnTo>
                    <a:pt x="207" y="251"/>
                  </a:lnTo>
                  <a:lnTo>
                    <a:pt x="223" y="241"/>
                  </a:lnTo>
                  <a:lnTo>
                    <a:pt x="240" y="231"/>
                  </a:lnTo>
                  <a:lnTo>
                    <a:pt x="256" y="220"/>
                  </a:lnTo>
                  <a:lnTo>
                    <a:pt x="272" y="209"/>
                  </a:lnTo>
                  <a:lnTo>
                    <a:pt x="285" y="197"/>
                  </a:lnTo>
                  <a:lnTo>
                    <a:pt x="295" y="183"/>
                  </a:lnTo>
                  <a:lnTo>
                    <a:pt x="303" y="167"/>
                  </a:lnTo>
                  <a:lnTo>
                    <a:pt x="304" y="151"/>
                  </a:lnTo>
                  <a:lnTo>
                    <a:pt x="301" y="136"/>
                  </a:lnTo>
                  <a:lnTo>
                    <a:pt x="294" y="120"/>
                  </a:lnTo>
                  <a:lnTo>
                    <a:pt x="282" y="107"/>
                  </a:lnTo>
                  <a:lnTo>
                    <a:pt x="269" y="94"/>
                  </a:lnTo>
                  <a:lnTo>
                    <a:pt x="252" y="83"/>
                  </a:lnTo>
                  <a:lnTo>
                    <a:pt x="233" y="74"/>
                  </a:lnTo>
                  <a:lnTo>
                    <a:pt x="218" y="68"/>
                  </a:lnTo>
                  <a:lnTo>
                    <a:pt x="202" y="62"/>
                  </a:lnTo>
                  <a:lnTo>
                    <a:pt x="186" y="54"/>
                  </a:lnTo>
                  <a:lnTo>
                    <a:pt x="169" y="48"/>
                  </a:lnTo>
                  <a:lnTo>
                    <a:pt x="151" y="41"/>
                  </a:lnTo>
                  <a:lnTo>
                    <a:pt x="133" y="35"/>
                  </a:lnTo>
                  <a:lnTo>
                    <a:pt x="115" y="28"/>
                  </a:lnTo>
                  <a:lnTo>
                    <a:pt x="98" y="21"/>
                  </a:lnTo>
                  <a:lnTo>
                    <a:pt x="82" y="16"/>
                  </a:lnTo>
                  <a:lnTo>
                    <a:pt x="66" y="11"/>
                  </a:lnTo>
                  <a:lnTo>
                    <a:pt x="50" y="7"/>
                  </a:lnTo>
                  <a:lnTo>
                    <a:pt x="37" y="4"/>
                  </a:lnTo>
                  <a:lnTo>
                    <a:pt x="25" y="1"/>
                  </a:lnTo>
                  <a:lnTo>
                    <a:pt x="15" y="0"/>
                  </a:lnTo>
                  <a:lnTo>
                    <a:pt x="6" y="0"/>
                  </a:lnTo>
                  <a:lnTo>
                    <a:pt x="0" y="2"/>
                  </a:lnTo>
                  <a:lnTo>
                    <a:pt x="13" y="7"/>
                  </a:lnTo>
                  <a:lnTo>
                    <a:pt x="28" y="12"/>
                  </a:lnTo>
                  <a:lnTo>
                    <a:pt x="44" y="17"/>
                  </a:lnTo>
                  <a:lnTo>
                    <a:pt x="58" y="23"/>
                  </a:lnTo>
                  <a:lnTo>
                    <a:pt x="74" y="28"/>
                  </a:lnTo>
                  <a:lnTo>
                    <a:pt x="90" y="33"/>
                  </a:lnTo>
                  <a:lnTo>
                    <a:pt x="106" y="39"/>
                  </a:lnTo>
                  <a:lnTo>
                    <a:pt x="122" y="45"/>
                  </a:lnTo>
                  <a:lnTo>
                    <a:pt x="140" y="51"/>
                  </a:lnTo>
                  <a:lnTo>
                    <a:pt x="156" y="58"/>
                  </a:lnTo>
                  <a:lnTo>
                    <a:pt x="172" y="64"/>
                  </a:lnTo>
                  <a:lnTo>
                    <a:pt x="188" y="71"/>
                  </a:lnTo>
                  <a:lnTo>
                    <a:pt x="204" y="79"/>
                  </a:lnTo>
                  <a:lnTo>
                    <a:pt x="218" y="86"/>
                  </a:lnTo>
                  <a:lnTo>
                    <a:pt x="233" y="95"/>
                  </a:lnTo>
                  <a:lnTo>
                    <a:pt x="247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288" name="Rectangle 66">
            <a:extLst>
              <a:ext uri="{FF2B5EF4-FFF2-40B4-BE49-F238E27FC236}">
                <a16:creationId xmlns:a16="http://schemas.microsoft.com/office/drawing/2014/main" id="{FBD709F5-577B-5D47-8CCC-53923E118B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39328" y="1080861"/>
            <a:ext cx="5635172" cy="2579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CC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sz="2000" dirty="0">
                <a:cs typeface="+mn-cs"/>
              </a:rPr>
              <a:t> </a:t>
            </a:r>
            <a:r>
              <a:rPr lang="en-US" sz="2800" dirty="0">
                <a:cs typeface="+mn-cs"/>
              </a:rPr>
              <a:t>wireless link</a:t>
            </a:r>
          </a:p>
          <a:p>
            <a:pPr marL="238125" indent="-238125">
              <a:lnSpc>
                <a:spcPct val="90000"/>
              </a:lnSpc>
              <a:spcBef>
                <a:spcPct val="20000"/>
              </a:spcBef>
              <a:buClr>
                <a:srgbClr val="0000A8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typically used to connect mobile(s) to base station, also used as backbone link </a:t>
            </a:r>
          </a:p>
          <a:p>
            <a:pPr marL="238125" indent="-238125">
              <a:lnSpc>
                <a:spcPct val="90000"/>
              </a:lnSpc>
              <a:spcBef>
                <a:spcPct val="20000"/>
              </a:spcBef>
              <a:buClr>
                <a:srgbClr val="0000A8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multiple access protocol coordinates link access </a:t>
            </a:r>
          </a:p>
          <a:p>
            <a:pPr marL="238125" indent="-238125">
              <a:lnSpc>
                <a:spcPct val="90000"/>
              </a:lnSpc>
              <a:spcBef>
                <a:spcPct val="20000"/>
              </a:spcBef>
              <a:buClr>
                <a:srgbClr val="0000A8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various transmission rates and distances, frequency bands</a:t>
            </a:r>
            <a:endParaRPr lang="en-US" sz="2000" dirty="0">
              <a:cs typeface="+mn-cs"/>
            </a:endParaRPr>
          </a:p>
        </p:txBody>
      </p:sp>
      <p:sp>
        <p:nvSpPr>
          <p:cNvPr id="289" name="Line 75">
            <a:extLst>
              <a:ext uri="{FF2B5EF4-FFF2-40B4-BE49-F238E27FC236}">
                <a16:creationId xmlns:a16="http://schemas.microsoft.com/office/drawing/2014/main" id="{E03537F9-DF3E-6243-BDEE-EB2475A342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108198" y="3898759"/>
            <a:ext cx="4547160" cy="774841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914129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Freeform 106">
            <a:extLst>
              <a:ext uri="{FF2B5EF4-FFF2-40B4-BE49-F238E27FC236}">
                <a16:creationId xmlns:a16="http://schemas.microsoft.com/office/drawing/2014/main" id="{E9B33E78-E078-D346-AF9A-57166A2314BA}"/>
              </a:ext>
            </a:extLst>
          </p:cNvPr>
          <p:cNvSpPr/>
          <p:nvPr/>
        </p:nvSpPr>
        <p:spPr>
          <a:xfrm>
            <a:off x="8613577" y="1618048"/>
            <a:ext cx="3186468" cy="2286000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479694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88834" y="2032388"/>
                  <a:pt x="2380797" y="1831817"/>
                </a:cubicBezTo>
                <a:cubicBezTo>
                  <a:pt x="2472760" y="1631246"/>
                  <a:pt x="2494165" y="1439396"/>
                  <a:pt x="2471174" y="1246753"/>
                </a:cubicBezTo>
                <a:cubicBezTo>
                  <a:pt x="2448183" y="1054110"/>
                  <a:pt x="2310239" y="821828"/>
                  <a:pt x="2242852" y="675959"/>
                </a:cubicBezTo>
                <a:cubicBezTo>
                  <a:pt x="2175465" y="530090"/>
                  <a:pt x="2134240" y="469839"/>
                  <a:pt x="2066853" y="371536"/>
                </a:cubicBezTo>
                <a:cubicBezTo>
                  <a:pt x="1999466" y="273233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11" name="Group 310">
            <a:extLst>
              <a:ext uri="{FF2B5EF4-FFF2-40B4-BE49-F238E27FC236}">
                <a16:creationId xmlns:a16="http://schemas.microsoft.com/office/drawing/2014/main" id="{A9D1771E-F633-474F-912B-B8035436AEEE}"/>
              </a:ext>
            </a:extLst>
          </p:cNvPr>
          <p:cNvGrpSpPr/>
          <p:nvPr/>
        </p:nvGrpSpPr>
        <p:grpSpPr>
          <a:xfrm>
            <a:off x="9001835" y="2420515"/>
            <a:ext cx="591681" cy="328111"/>
            <a:chOff x="7493876" y="2774731"/>
            <a:chExt cx="1481958" cy="894622"/>
          </a:xfrm>
        </p:grpSpPr>
        <p:sp>
          <p:nvSpPr>
            <p:cNvPr id="313" name="Freeform 312">
              <a:extLst>
                <a:ext uri="{FF2B5EF4-FFF2-40B4-BE49-F238E27FC236}">
                  <a16:creationId xmlns:a16="http://schemas.microsoft.com/office/drawing/2014/main" id="{1E080031-5A7B-4B46-B8D9-7F1EB226EFA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14" name="Oval 313">
              <a:extLst>
                <a:ext uri="{FF2B5EF4-FFF2-40B4-BE49-F238E27FC236}">
                  <a16:creationId xmlns:a16="http://schemas.microsoft.com/office/drawing/2014/main" id="{921944AB-1F25-B04B-8353-F4C4F6D0F68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04BCCA00-F91A-0E4D-B6F1-18C1AF8789F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16" name="Freeform 315">
                <a:extLst>
                  <a:ext uri="{FF2B5EF4-FFF2-40B4-BE49-F238E27FC236}">
                    <a16:creationId xmlns:a16="http://schemas.microsoft.com/office/drawing/2014/main" id="{BB23C19B-7E2F-6448-95D1-A955E4BDDA9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7" name="Freeform 316">
                <a:extLst>
                  <a:ext uri="{FF2B5EF4-FFF2-40B4-BE49-F238E27FC236}">
                    <a16:creationId xmlns:a16="http://schemas.microsoft.com/office/drawing/2014/main" id="{410F2136-EF1A-1D41-8242-F45175EFFD6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8" name="Freeform 317">
                <a:extLst>
                  <a:ext uri="{FF2B5EF4-FFF2-40B4-BE49-F238E27FC236}">
                    <a16:creationId xmlns:a16="http://schemas.microsoft.com/office/drawing/2014/main" id="{1FFEB69B-D968-9E47-A20A-685C6C54F7A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4A4BF065-4748-A349-B682-C1AB8417E06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56" name="Group 255">
            <a:extLst>
              <a:ext uri="{FF2B5EF4-FFF2-40B4-BE49-F238E27FC236}">
                <a16:creationId xmlns:a16="http://schemas.microsoft.com/office/drawing/2014/main" id="{600A2BA9-5460-FE4E-B168-2C63CB53D3C4}"/>
              </a:ext>
            </a:extLst>
          </p:cNvPr>
          <p:cNvGrpSpPr/>
          <p:nvPr/>
        </p:nvGrpSpPr>
        <p:grpSpPr>
          <a:xfrm>
            <a:off x="10266704" y="1724952"/>
            <a:ext cx="536631" cy="796120"/>
            <a:chOff x="1917296" y="2215220"/>
            <a:chExt cx="396914" cy="599769"/>
          </a:xfrm>
        </p:grpSpPr>
        <p:sp>
          <p:nvSpPr>
            <p:cNvPr id="249" name="Oval 818">
              <a:extLst>
                <a:ext uri="{FF2B5EF4-FFF2-40B4-BE49-F238E27FC236}">
                  <a16:creationId xmlns:a16="http://schemas.microsoft.com/office/drawing/2014/main" id="{D491EAAC-9F2F-EB4E-8990-88AF9F18D6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296" y="2232448"/>
              <a:ext cx="208258" cy="190808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1" name="Oval 820">
              <a:extLst>
                <a:ext uri="{FF2B5EF4-FFF2-40B4-BE49-F238E27FC236}">
                  <a16:creationId xmlns:a16="http://schemas.microsoft.com/office/drawing/2014/main" id="{F2658DCB-B98F-B541-9408-86E13EBBE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7567" y="2298472"/>
              <a:ext cx="68354" cy="60742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2" name="Oval 821">
              <a:extLst>
                <a:ext uri="{FF2B5EF4-FFF2-40B4-BE49-F238E27FC236}">
                  <a16:creationId xmlns:a16="http://schemas.microsoft.com/office/drawing/2014/main" id="{437C0D84-260C-9548-B486-28CA57693D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2235" y="2285267"/>
              <a:ext cx="98379" cy="8649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3" name="Oval 822">
              <a:extLst>
                <a:ext uri="{FF2B5EF4-FFF2-40B4-BE49-F238E27FC236}">
                  <a16:creationId xmlns:a16="http://schemas.microsoft.com/office/drawing/2014/main" id="{88042906-F5A6-7A4C-ACE0-C8F0FCFBCF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542" y="2269421"/>
              <a:ext cx="129682" cy="118182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4" name="Oval 823">
              <a:extLst>
                <a:ext uri="{FF2B5EF4-FFF2-40B4-BE49-F238E27FC236}">
                  <a16:creationId xmlns:a16="http://schemas.microsoft.com/office/drawing/2014/main" id="{196F9C9F-12E0-DE4C-8D7F-F5C6182EB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5822" y="2252915"/>
              <a:ext cx="169289" cy="150534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5" name="Freeform 824">
              <a:extLst>
                <a:ext uri="{FF2B5EF4-FFF2-40B4-BE49-F238E27FC236}">
                  <a16:creationId xmlns:a16="http://schemas.microsoft.com/office/drawing/2014/main" id="{C68F43FC-B714-0A49-95C0-8743FEC4D60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1953373" y="2215220"/>
              <a:ext cx="130959" cy="94414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9050" cmpd="sng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33" name="Group 398">
              <a:extLst>
                <a:ext uri="{FF2B5EF4-FFF2-40B4-BE49-F238E27FC236}">
                  <a16:creationId xmlns:a16="http://schemas.microsoft.com/office/drawing/2014/main" id="{6B4742B5-1CB7-6149-8295-622B719344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40337" y="2335105"/>
              <a:ext cx="167800" cy="347228"/>
              <a:chOff x="3130" y="3288"/>
              <a:chExt cx="410" cy="742"/>
            </a:xfrm>
          </p:grpSpPr>
          <p:sp>
            <p:nvSpPr>
              <p:cNvPr id="234" name="Line 270">
                <a:extLst>
                  <a:ext uri="{FF2B5EF4-FFF2-40B4-BE49-F238E27FC236}">
                    <a16:creationId xmlns:a16="http://schemas.microsoft.com/office/drawing/2014/main" id="{0C2A59BA-7065-4747-BBE1-7792497D26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5" name="Line 271">
                <a:extLst>
                  <a:ext uri="{FF2B5EF4-FFF2-40B4-BE49-F238E27FC236}">
                    <a16:creationId xmlns:a16="http://schemas.microsoft.com/office/drawing/2014/main" id="{ED28AED0-5E6F-B648-83B7-9387F39790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6" name="Line 272">
                <a:extLst>
                  <a:ext uri="{FF2B5EF4-FFF2-40B4-BE49-F238E27FC236}">
                    <a16:creationId xmlns:a16="http://schemas.microsoft.com/office/drawing/2014/main" id="{9D5CC7F5-0AEC-8B4E-8F98-5A8190C2E9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7" name="Line 273">
                <a:extLst>
                  <a:ext uri="{FF2B5EF4-FFF2-40B4-BE49-F238E27FC236}">
                    <a16:creationId xmlns:a16="http://schemas.microsoft.com/office/drawing/2014/main" id="{76E3ACF8-37AA-3F4C-BD96-D6999223A9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8" name="Line 274">
                <a:extLst>
                  <a:ext uri="{FF2B5EF4-FFF2-40B4-BE49-F238E27FC236}">
                    <a16:creationId xmlns:a16="http://schemas.microsoft.com/office/drawing/2014/main" id="{4E08773F-8C16-2245-9EB3-70B6B5346E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9" name="Line 275">
                <a:extLst>
                  <a:ext uri="{FF2B5EF4-FFF2-40B4-BE49-F238E27FC236}">
                    <a16:creationId xmlns:a16="http://schemas.microsoft.com/office/drawing/2014/main" id="{38DF493E-2ADD-4741-AF93-7FEF0225D8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0" name="Line 276">
                <a:extLst>
                  <a:ext uri="{FF2B5EF4-FFF2-40B4-BE49-F238E27FC236}">
                    <a16:creationId xmlns:a16="http://schemas.microsoft.com/office/drawing/2014/main" id="{B076B911-92CA-3847-A838-55DD55D463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1" name="Line 277">
                <a:extLst>
                  <a:ext uri="{FF2B5EF4-FFF2-40B4-BE49-F238E27FC236}">
                    <a16:creationId xmlns:a16="http://schemas.microsoft.com/office/drawing/2014/main" id="{921E47DE-E03B-6145-8E10-7CF82CB80F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2" name="Line 278">
                <a:extLst>
                  <a:ext uri="{FF2B5EF4-FFF2-40B4-BE49-F238E27FC236}">
                    <a16:creationId xmlns:a16="http://schemas.microsoft.com/office/drawing/2014/main" id="{13C79116-F054-AF4A-9EAD-FA4DA70DA2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3" name="Line 279">
                <a:extLst>
                  <a:ext uri="{FF2B5EF4-FFF2-40B4-BE49-F238E27FC236}">
                    <a16:creationId xmlns:a16="http://schemas.microsoft.com/office/drawing/2014/main" id="{4B27E996-5BC7-9246-BA82-A58699AA05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4" name="Line 280">
                <a:extLst>
                  <a:ext uri="{FF2B5EF4-FFF2-40B4-BE49-F238E27FC236}">
                    <a16:creationId xmlns:a16="http://schemas.microsoft.com/office/drawing/2014/main" id="{052C291A-F02B-5446-876C-8FF38CE462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5" name="Line 281">
                <a:extLst>
                  <a:ext uri="{FF2B5EF4-FFF2-40B4-BE49-F238E27FC236}">
                    <a16:creationId xmlns:a16="http://schemas.microsoft.com/office/drawing/2014/main" id="{9C4530D9-C170-1A47-A87A-EB7C315F16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6" name="Line 282">
                <a:extLst>
                  <a:ext uri="{FF2B5EF4-FFF2-40B4-BE49-F238E27FC236}">
                    <a16:creationId xmlns:a16="http://schemas.microsoft.com/office/drawing/2014/main" id="{4EC88645-DD18-5247-852C-F457B40F93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7" name="Line 283">
                <a:extLst>
                  <a:ext uri="{FF2B5EF4-FFF2-40B4-BE49-F238E27FC236}">
                    <a16:creationId xmlns:a16="http://schemas.microsoft.com/office/drawing/2014/main" id="{CCE9D3FF-2ACD-6C40-885B-FC68D51BDF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8" name="Line 284">
                <a:extLst>
                  <a:ext uri="{FF2B5EF4-FFF2-40B4-BE49-F238E27FC236}">
                    <a16:creationId xmlns:a16="http://schemas.microsoft.com/office/drawing/2014/main" id="{B60F97A3-D002-424E-9CF0-986B48F3A0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08" name="Group 207">
              <a:extLst>
                <a:ext uri="{FF2B5EF4-FFF2-40B4-BE49-F238E27FC236}">
                  <a16:creationId xmlns:a16="http://schemas.microsoft.com/office/drawing/2014/main" id="{D9BE324A-584B-994F-BEB2-76C9DEE8465E}"/>
                </a:ext>
              </a:extLst>
            </p:cNvPr>
            <p:cNvGrpSpPr/>
            <p:nvPr/>
          </p:nvGrpSpPr>
          <p:grpSpPr>
            <a:xfrm>
              <a:off x="1971547" y="2612017"/>
              <a:ext cx="342663" cy="202972"/>
              <a:chOff x="1503784" y="3006600"/>
              <a:chExt cx="1771786" cy="957087"/>
            </a:xfrm>
          </p:grpSpPr>
          <p:grpSp>
            <p:nvGrpSpPr>
              <p:cNvPr id="209" name="Group 208">
                <a:extLst>
                  <a:ext uri="{FF2B5EF4-FFF2-40B4-BE49-F238E27FC236}">
                    <a16:creationId xmlns:a16="http://schemas.microsoft.com/office/drawing/2014/main" id="{9CEBDBAC-7BE9-0645-A88B-D7D811808E13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230" name="Freeform 229">
                  <a:extLst>
                    <a:ext uri="{FF2B5EF4-FFF2-40B4-BE49-F238E27FC236}">
                      <a16:creationId xmlns:a16="http://schemas.microsoft.com/office/drawing/2014/main" id="{13D6ED63-D177-8544-BB28-90A5EB9FE49A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31" name="Oval 230">
                  <a:extLst>
                    <a:ext uri="{FF2B5EF4-FFF2-40B4-BE49-F238E27FC236}">
                      <a16:creationId xmlns:a16="http://schemas.microsoft.com/office/drawing/2014/main" id="{2E595EC1-BAB8-724A-B6FB-92F74EA36444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210" name="Group 209">
                <a:extLst>
                  <a:ext uri="{FF2B5EF4-FFF2-40B4-BE49-F238E27FC236}">
                    <a16:creationId xmlns:a16="http://schemas.microsoft.com/office/drawing/2014/main" id="{F8CE4E6C-169F-D749-856B-66A4D68F9BA4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211" name="Group 210">
                  <a:extLst>
                    <a:ext uri="{FF2B5EF4-FFF2-40B4-BE49-F238E27FC236}">
                      <a16:creationId xmlns:a16="http://schemas.microsoft.com/office/drawing/2014/main" id="{F416B766-B16C-5947-9882-13944F4AE4E9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28" name="Parallelogram 227">
                    <a:extLst>
                      <a:ext uri="{FF2B5EF4-FFF2-40B4-BE49-F238E27FC236}">
                        <a16:creationId xmlns:a16="http://schemas.microsoft.com/office/drawing/2014/main" id="{FF75C1A4-9659-DC48-B912-6BC8E2F26531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9" name="Parallelogram 228">
                    <a:extLst>
                      <a:ext uri="{FF2B5EF4-FFF2-40B4-BE49-F238E27FC236}">
                        <a16:creationId xmlns:a16="http://schemas.microsoft.com/office/drawing/2014/main" id="{E5468F3C-B47F-454F-AE89-EFFED162FE1B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212" name="Group 211">
                  <a:extLst>
                    <a:ext uri="{FF2B5EF4-FFF2-40B4-BE49-F238E27FC236}">
                      <a16:creationId xmlns:a16="http://schemas.microsoft.com/office/drawing/2014/main" id="{34034607-E730-E54A-B6AF-D44F2915E76B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26" name="Parallelogram 225">
                    <a:extLst>
                      <a:ext uri="{FF2B5EF4-FFF2-40B4-BE49-F238E27FC236}">
                        <a16:creationId xmlns:a16="http://schemas.microsoft.com/office/drawing/2014/main" id="{FD2E5F00-6CAA-8547-8005-0C832D8D34EF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7" name="Parallelogram 226">
                    <a:extLst>
                      <a:ext uri="{FF2B5EF4-FFF2-40B4-BE49-F238E27FC236}">
                        <a16:creationId xmlns:a16="http://schemas.microsoft.com/office/drawing/2014/main" id="{95B9D70F-B3F2-1748-A29C-DB2C9CB3E079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13" name="Parallelogram 212">
                  <a:extLst>
                    <a:ext uri="{FF2B5EF4-FFF2-40B4-BE49-F238E27FC236}">
                      <a16:creationId xmlns:a16="http://schemas.microsoft.com/office/drawing/2014/main" id="{0B994366-7989-D54E-AB02-C5E48131B423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4" name="Parallelogram 213">
                  <a:extLst>
                    <a:ext uri="{FF2B5EF4-FFF2-40B4-BE49-F238E27FC236}">
                      <a16:creationId xmlns:a16="http://schemas.microsoft.com/office/drawing/2014/main" id="{89A99414-FD2B-7F4F-9E60-9B11BC098F61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5" name="Parallelogram 214">
                  <a:extLst>
                    <a:ext uri="{FF2B5EF4-FFF2-40B4-BE49-F238E27FC236}">
                      <a16:creationId xmlns:a16="http://schemas.microsoft.com/office/drawing/2014/main" id="{953AC71D-E484-334E-8653-ACF63DDA1603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6" name="Parallelogram 215">
                  <a:extLst>
                    <a:ext uri="{FF2B5EF4-FFF2-40B4-BE49-F238E27FC236}">
                      <a16:creationId xmlns:a16="http://schemas.microsoft.com/office/drawing/2014/main" id="{D461FEBE-E1E0-8F48-BBA5-4C1E14F04FE0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7" name="Parallelogram 216">
                  <a:extLst>
                    <a:ext uri="{FF2B5EF4-FFF2-40B4-BE49-F238E27FC236}">
                      <a16:creationId xmlns:a16="http://schemas.microsoft.com/office/drawing/2014/main" id="{53FB7D54-18D7-C14F-9A00-3E884510DFB2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8" name="Parallelogram 217">
                  <a:extLst>
                    <a:ext uri="{FF2B5EF4-FFF2-40B4-BE49-F238E27FC236}">
                      <a16:creationId xmlns:a16="http://schemas.microsoft.com/office/drawing/2014/main" id="{6194AEF5-D7EB-2E4B-BA7A-AC1CE6E94A5E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219" name="Group 218">
                  <a:extLst>
                    <a:ext uri="{FF2B5EF4-FFF2-40B4-BE49-F238E27FC236}">
                      <a16:creationId xmlns:a16="http://schemas.microsoft.com/office/drawing/2014/main" id="{2D3284D7-A0BF-8A4E-BDEC-42D2D1EFE6A2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222" name="Parallelogram 221">
                    <a:extLst>
                      <a:ext uri="{FF2B5EF4-FFF2-40B4-BE49-F238E27FC236}">
                        <a16:creationId xmlns:a16="http://schemas.microsoft.com/office/drawing/2014/main" id="{8C7C16E5-ED02-6B41-859F-DDAE9813935A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3" name="Parallelogram 222">
                    <a:extLst>
                      <a:ext uri="{FF2B5EF4-FFF2-40B4-BE49-F238E27FC236}">
                        <a16:creationId xmlns:a16="http://schemas.microsoft.com/office/drawing/2014/main" id="{9DB79C85-A111-F941-B0A4-40BD3F7BDB73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4" name="Parallelogram 223">
                    <a:extLst>
                      <a:ext uri="{FF2B5EF4-FFF2-40B4-BE49-F238E27FC236}">
                        <a16:creationId xmlns:a16="http://schemas.microsoft.com/office/drawing/2014/main" id="{143F9D14-AABF-0149-BA01-B13CC6DCF14E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5" name="Parallelogram 224">
                    <a:extLst>
                      <a:ext uri="{FF2B5EF4-FFF2-40B4-BE49-F238E27FC236}">
                        <a16:creationId xmlns:a16="http://schemas.microsoft.com/office/drawing/2014/main" id="{FAE4694D-2CB3-294F-8774-7E89E14AAEFE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20" name="Parallelogram 219">
                  <a:extLst>
                    <a:ext uri="{FF2B5EF4-FFF2-40B4-BE49-F238E27FC236}">
                      <a16:creationId xmlns:a16="http://schemas.microsoft.com/office/drawing/2014/main" id="{52D07201-9F01-2446-A9B7-07FEF914BDD7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21" name="Parallelogram 220">
                  <a:extLst>
                    <a:ext uri="{FF2B5EF4-FFF2-40B4-BE49-F238E27FC236}">
                      <a16:creationId xmlns:a16="http://schemas.microsoft.com/office/drawing/2014/main" id="{953AF494-C2BA-5D47-9657-C771478F20CE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305" name="Group 304">
            <a:extLst>
              <a:ext uri="{FF2B5EF4-FFF2-40B4-BE49-F238E27FC236}">
                <a16:creationId xmlns:a16="http://schemas.microsoft.com/office/drawing/2014/main" id="{75D90558-404B-F142-812C-00DA60F96059}"/>
              </a:ext>
            </a:extLst>
          </p:cNvPr>
          <p:cNvGrpSpPr/>
          <p:nvPr/>
        </p:nvGrpSpPr>
        <p:grpSpPr>
          <a:xfrm>
            <a:off x="10674916" y="2646256"/>
            <a:ext cx="612835" cy="785242"/>
            <a:chOff x="8389651" y="3581399"/>
            <a:chExt cx="612835" cy="785242"/>
          </a:xfrm>
        </p:grpSpPr>
        <p:grpSp>
          <p:nvGrpSpPr>
            <p:cNvPr id="304" name="Group 303">
              <a:extLst>
                <a:ext uri="{FF2B5EF4-FFF2-40B4-BE49-F238E27FC236}">
                  <a16:creationId xmlns:a16="http://schemas.microsoft.com/office/drawing/2014/main" id="{D4881136-0DB5-0546-BD4C-ED34AA85F367}"/>
                </a:ext>
              </a:extLst>
            </p:cNvPr>
            <p:cNvGrpSpPr/>
            <p:nvPr/>
          </p:nvGrpSpPr>
          <p:grpSpPr>
            <a:xfrm>
              <a:off x="8389651" y="3581399"/>
              <a:ext cx="281567" cy="620037"/>
              <a:chOff x="8465853" y="3570513"/>
              <a:chExt cx="281567" cy="620037"/>
            </a:xfrm>
          </p:grpSpPr>
          <p:sp>
            <p:nvSpPr>
              <p:cNvPr id="258" name="Oval 818">
                <a:extLst>
                  <a:ext uri="{FF2B5EF4-FFF2-40B4-BE49-F238E27FC236}">
                    <a16:creationId xmlns:a16="http://schemas.microsoft.com/office/drawing/2014/main" id="{F1C6D6DE-5F8D-3B42-8C7F-02E67C04A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65853" y="3593382"/>
                <a:ext cx="281567" cy="253273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59" name="Oval 820">
                <a:extLst>
                  <a:ext uri="{FF2B5EF4-FFF2-40B4-BE49-F238E27FC236}">
                    <a16:creationId xmlns:a16="http://schemas.microsoft.com/office/drawing/2014/main" id="{8B796C24-097E-BE46-AB33-244BBE8E74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60860" y="3681021"/>
                <a:ext cx="92415" cy="806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60" name="Oval 821">
                <a:extLst>
                  <a:ext uri="{FF2B5EF4-FFF2-40B4-BE49-F238E27FC236}">
                    <a16:creationId xmlns:a16="http://schemas.microsoft.com/office/drawing/2014/main" id="{E036F8F0-0011-D64E-90C6-5F13AF719A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40131" y="3663495"/>
                <a:ext cx="133009" cy="114806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61" name="Oval 822">
                <a:extLst>
                  <a:ext uri="{FF2B5EF4-FFF2-40B4-BE49-F238E27FC236}">
                    <a16:creationId xmlns:a16="http://schemas.microsoft.com/office/drawing/2014/main" id="{AC7A2A3E-AAD7-874A-8487-AB768427E8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20266" y="3642460"/>
                <a:ext cx="175331" cy="15687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62" name="Oval 823">
                <a:extLst>
                  <a:ext uri="{FF2B5EF4-FFF2-40B4-BE49-F238E27FC236}">
                    <a16:creationId xmlns:a16="http://schemas.microsoft.com/office/drawing/2014/main" id="{18CDAE4E-365D-7740-84CE-DEBD9DFA32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90902" y="3620551"/>
                <a:ext cx="228880" cy="199814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63" name="Freeform 824">
                <a:extLst>
                  <a:ext uri="{FF2B5EF4-FFF2-40B4-BE49-F238E27FC236}">
                    <a16:creationId xmlns:a16="http://schemas.microsoft.com/office/drawing/2014/main" id="{249C6F00-9260-8B4E-91FF-FFDC63D9B9F6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8514631" y="3570513"/>
                <a:ext cx="177058" cy="12532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rgbClr val="9AE0FF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264" name="Group 398">
                <a:extLst>
                  <a:ext uri="{FF2B5EF4-FFF2-40B4-BE49-F238E27FC236}">
                    <a16:creationId xmlns:a16="http://schemas.microsoft.com/office/drawing/2014/main" id="{06D44254-C685-2B4E-9C45-0776ED2F6F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497007" y="3729647"/>
                <a:ext cx="226867" cy="460903"/>
                <a:chOff x="3130" y="3288"/>
                <a:chExt cx="410" cy="742"/>
              </a:xfrm>
            </p:grpSpPr>
            <p:sp>
              <p:nvSpPr>
                <p:cNvPr id="289" name="Line 270">
                  <a:extLst>
                    <a:ext uri="{FF2B5EF4-FFF2-40B4-BE49-F238E27FC236}">
                      <a16:creationId xmlns:a16="http://schemas.microsoft.com/office/drawing/2014/main" id="{C434A6A6-5613-E542-9811-8448F9AE8BE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Line 271">
                  <a:extLst>
                    <a:ext uri="{FF2B5EF4-FFF2-40B4-BE49-F238E27FC236}">
                      <a16:creationId xmlns:a16="http://schemas.microsoft.com/office/drawing/2014/main" id="{F7EA56DA-FCBF-4141-8AF6-C76A05D7311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1" name="Line 272">
                  <a:extLst>
                    <a:ext uri="{FF2B5EF4-FFF2-40B4-BE49-F238E27FC236}">
                      <a16:creationId xmlns:a16="http://schemas.microsoft.com/office/drawing/2014/main" id="{976A0AAD-DEC3-F34C-8510-8F0DE71B8E3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273">
                  <a:extLst>
                    <a:ext uri="{FF2B5EF4-FFF2-40B4-BE49-F238E27FC236}">
                      <a16:creationId xmlns:a16="http://schemas.microsoft.com/office/drawing/2014/main" id="{9C56C21C-22DD-424A-95C7-36C49E28A6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274">
                  <a:extLst>
                    <a:ext uri="{FF2B5EF4-FFF2-40B4-BE49-F238E27FC236}">
                      <a16:creationId xmlns:a16="http://schemas.microsoft.com/office/drawing/2014/main" id="{592C951E-CE27-DE43-9F34-029B129DFD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Line 275">
                  <a:extLst>
                    <a:ext uri="{FF2B5EF4-FFF2-40B4-BE49-F238E27FC236}">
                      <a16:creationId xmlns:a16="http://schemas.microsoft.com/office/drawing/2014/main" id="{28D4976D-14C5-E94C-BC96-F43D7119C3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Line 276">
                  <a:extLst>
                    <a:ext uri="{FF2B5EF4-FFF2-40B4-BE49-F238E27FC236}">
                      <a16:creationId xmlns:a16="http://schemas.microsoft.com/office/drawing/2014/main" id="{E56AE14E-527A-4642-808A-6DE932E87DB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6" name="Line 277">
                  <a:extLst>
                    <a:ext uri="{FF2B5EF4-FFF2-40B4-BE49-F238E27FC236}">
                      <a16:creationId xmlns:a16="http://schemas.microsoft.com/office/drawing/2014/main" id="{9D6D1EE8-B844-FD48-877A-41ECC7855A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7" name="Line 278">
                  <a:extLst>
                    <a:ext uri="{FF2B5EF4-FFF2-40B4-BE49-F238E27FC236}">
                      <a16:creationId xmlns:a16="http://schemas.microsoft.com/office/drawing/2014/main" id="{F21768F9-1181-C94B-8B36-33CC516432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8" name="Line 279">
                  <a:extLst>
                    <a:ext uri="{FF2B5EF4-FFF2-40B4-BE49-F238E27FC236}">
                      <a16:creationId xmlns:a16="http://schemas.microsoft.com/office/drawing/2014/main" id="{0A8D4FEC-3249-624E-99F2-EFE6571BD8A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Line 280">
                  <a:extLst>
                    <a:ext uri="{FF2B5EF4-FFF2-40B4-BE49-F238E27FC236}">
                      <a16:creationId xmlns:a16="http://schemas.microsoft.com/office/drawing/2014/main" id="{10988211-0E97-FF42-9528-27C950ADD33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0" name="Line 281">
                  <a:extLst>
                    <a:ext uri="{FF2B5EF4-FFF2-40B4-BE49-F238E27FC236}">
                      <a16:creationId xmlns:a16="http://schemas.microsoft.com/office/drawing/2014/main" id="{85C32F51-BD64-6E40-B2F5-AFF0EAA2B7F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282">
                  <a:extLst>
                    <a:ext uri="{FF2B5EF4-FFF2-40B4-BE49-F238E27FC236}">
                      <a16:creationId xmlns:a16="http://schemas.microsoft.com/office/drawing/2014/main" id="{D701574C-9AD9-0445-BEA0-92B13D5E6E7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283">
                  <a:extLst>
                    <a:ext uri="{FF2B5EF4-FFF2-40B4-BE49-F238E27FC236}">
                      <a16:creationId xmlns:a16="http://schemas.microsoft.com/office/drawing/2014/main" id="{DB2C77A8-22ED-7748-917A-87243520AA8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Line 284">
                  <a:extLst>
                    <a:ext uri="{FF2B5EF4-FFF2-40B4-BE49-F238E27FC236}">
                      <a16:creationId xmlns:a16="http://schemas.microsoft.com/office/drawing/2014/main" id="{AA267515-8A78-A540-AB80-CCD731A2FB2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49B931C7-35AC-564A-B8CE-DE4D705D5B78}"/>
                </a:ext>
              </a:extLst>
            </p:cNvPr>
            <p:cNvGrpSpPr/>
            <p:nvPr/>
          </p:nvGrpSpPr>
          <p:grpSpPr>
            <a:xfrm>
              <a:off x="8539202" y="4097220"/>
              <a:ext cx="463284" cy="269421"/>
              <a:chOff x="1503784" y="3006600"/>
              <a:chExt cx="1771786" cy="957087"/>
            </a:xfrm>
          </p:grpSpPr>
          <p:grpSp>
            <p:nvGrpSpPr>
              <p:cNvPr id="266" name="Group 265">
                <a:extLst>
                  <a:ext uri="{FF2B5EF4-FFF2-40B4-BE49-F238E27FC236}">
                    <a16:creationId xmlns:a16="http://schemas.microsoft.com/office/drawing/2014/main" id="{63C32009-C5E2-BA46-A891-417B37A1EF93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287" name="Freeform 286">
                  <a:extLst>
                    <a:ext uri="{FF2B5EF4-FFF2-40B4-BE49-F238E27FC236}">
                      <a16:creationId xmlns:a16="http://schemas.microsoft.com/office/drawing/2014/main" id="{01DB61E7-C8D6-CC4C-92E0-99393D168C6E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88" name="Oval 287">
                  <a:extLst>
                    <a:ext uri="{FF2B5EF4-FFF2-40B4-BE49-F238E27FC236}">
                      <a16:creationId xmlns:a16="http://schemas.microsoft.com/office/drawing/2014/main" id="{F8C875B2-F61A-3641-8660-A17B7F80C569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05885140-8651-A74A-88BE-D30E590DFEB2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268" name="Group 267">
                  <a:extLst>
                    <a:ext uri="{FF2B5EF4-FFF2-40B4-BE49-F238E27FC236}">
                      <a16:creationId xmlns:a16="http://schemas.microsoft.com/office/drawing/2014/main" id="{E63A215D-CAB8-1349-9F02-770DA3896109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85" name="Parallelogram 284">
                    <a:extLst>
                      <a:ext uri="{FF2B5EF4-FFF2-40B4-BE49-F238E27FC236}">
                        <a16:creationId xmlns:a16="http://schemas.microsoft.com/office/drawing/2014/main" id="{7F0E8972-47E2-8644-BDC6-18B5F3C147F9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6" name="Parallelogram 285">
                    <a:extLst>
                      <a:ext uri="{FF2B5EF4-FFF2-40B4-BE49-F238E27FC236}">
                        <a16:creationId xmlns:a16="http://schemas.microsoft.com/office/drawing/2014/main" id="{09573B3B-3F6C-AE4F-9832-49C351658C6A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269" name="Group 268">
                  <a:extLst>
                    <a:ext uri="{FF2B5EF4-FFF2-40B4-BE49-F238E27FC236}">
                      <a16:creationId xmlns:a16="http://schemas.microsoft.com/office/drawing/2014/main" id="{D529716E-2A77-D947-A06B-E8FBE84A0872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83" name="Parallelogram 282">
                    <a:extLst>
                      <a:ext uri="{FF2B5EF4-FFF2-40B4-BE49-F238E27FC236}">
                        <a16:creationId xmlns:a16="http://schemas.microsoft.com/office/drawing/2014/main" id="{1B3DA18D-8742-6545-9897-240CB9C29498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4" name="Parallelogram 283">
                    <a:extLst>
                      <a:ext uri="{FF2B5EF4-FFF2-40B4-BE49-F238E27FC236}">
                        <a16:creationId xmlns:a16="http://schemas.microsoft.com/office/drawing/2014/main" id="{3FC87F13-5626-7E4E-B9FB-B8F3CCC8A7AC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70" name="Parallelogram 269">
                  <a:extLst>
                    <a:ext uri="{FF2B5EF4-FFF2-40B4-BE49-F238E27FC236}">
                      <a16:creationId xmlns:a16="http://schemas.microsoft.com/office/drawing/2014/main" id="{105F9995-0226-C841-8284-68C8CA2F14E0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1" name="Parallelogram 270">
                  <a:extLst>
                    <a:ext uri="{FF2B5EF4-FFF2-40B4-BE49-F238E27FC236}">
                      <a16:creationId xmlns:a16="http://schemas.microsoft.com/office/drawing/2014/main" id="{DB6562D1-41FA-DF40-A52A-53E7ECF1C0FA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2" name="Parallelogram 271">
                  <a:extLst>
                    <a:ext uri="{FF2B5EF4-FFF2-40B4-BE49-F238E27FC236}">
                      <a16:creationId xmlns:a16="http://schemas.microsoft.com/office/drawing/2014/main" id="{8AD92B11-FF7D-F34D-A516-563D8C3B8123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3" name="Parallelogram 272">
                  <a:extLst>
                    <a:ext uri="{FF2B5EF4-FFF2-40B4-BE49-F238E27FC236}">
                      <a16:creationId xmlns:a16="http://schemas.microsoft.com/office/drawing/2014/main" id="{1BF9DFFC-7D02-9543-A948-27BE9632345E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4" name="Parallelogram 273">
                  <a:extLst>
                    <a:ext uri="{FF2B5EF4-FFF2-40B4-BE49-F238E27FC236}">
                      <a16:creationId xmlns:a16="http://schemas.microsoft.com/office/drawing/2014/main" id="{81419916-C7EF-9D46-ABC1-53507FB7B15E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5" name="Parallelogram 274">
                  <a:extLst>
                    <a:ext uri="{FF2B5EF4-FFF2-40B4-BE49-F238E27FC236}">
                      <a16:creationId xmlns:a16="http://schemas.microsoft.com/office/drawing/2014/main" id="{D79A569E-CA04-5240-9397-EFE3E7F3AEF4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276" name="Group 275">
                  <a:extLst>
                    <a:ext uri="{FF2B5EF4-FFF2-40B4-BE49-F238E27FC236}">
                      <a16:creationId xmlns:a16="http://schemas.microsoft.com/office/drawing/2014/main" id="{B48FE18D-3D95-5149-B8CB-A69A9094DCCB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279" name="Parallelogram 278">
                    <a:extLst>
                      <a:ext uri="{FF2B5EF4-FFF2-40B4-BE49-F238E27FC236}">
                        <a16:creationId xmlns:a16="http://schemas.microsoft.com/office/drawing/2014/main" id="{1B302C50-9C84-7B4A-B976-1C600A0EF922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0" name="Parallelogram 279">
                    <a:extLst>
                      <a:ext uri="{FF2B5EF4-FFF2-40B4-BE49-F238E27FC236}">
                        <a16:creationId xmlns:a16="http://schemas.microsoft.com/office/drawing/2014/main" id="{3D6F2134-5FB8-9340-AAD5-80844C07F30E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1" name="Parallelogram 280">
                    <a:extLst>
                      <a:ext uri="{FF2B5EF4-FFF2-40B4-BE49-F238E27FC236}">
                        <a16:creationId xmlns:a16="http://schemas.microsoft.com/office/drawing/2014/main" id="{501C749E-4E89-AC4E-B816-09B01A673E87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2" name="Parallelogram 281">
                    <a:extLst>
                      <a:ext uri="{FF2B5EF4-FFF2-40B4-BE49-F238E27FC236}">
                        <a16:creationId xmlns:a16="http://schemas.microsoft.com/office/drawing/2014/main" id="{73CC9407-2E3F-6143-803B-4148D8404F42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77" name="Parallelogram 276">
                  <a:extLst>
                    <a:ext uri="{FF2B5EF4-FFF2-40B4-BE49-F238E27FC236}">
                      <a16:creationId xmlns:a16="http://schemas.microsoft.com/office/drawing/2014/main" id="{44FA479F-79AC-8C47-B66D-C01F6894D503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8" name="Parallelogram 277">
                  <a:extLst>
                    <a:ext uri="{FF2B5EF4-FFF2-40B4-BE49-F238E27FC236}">
                      <a16:creationId xmlns:a16="http://schemas.microsoft.com/office/drawing/2014/main" id="{FE7965A3-B14E-0A4B-A1EB-39F53D3671CB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203" name="Group 202">
            <a:extLst>
              <a:ext uri="{FF2B5EF4-FFF2-40B4-BE49-F238E27FC236}">
                <a16:creationId xmlns:a16="http://schemas.microsoft.com/office/drawing/2014/main" id="{F0DE8828-14B2-FB46-87A9-1E83EE275F5A}"/>
              </a:ext>
            </a:extLst>
          </p:cNvPr>
          <p:cNvGrpSpPr/>
          <p:nvPr/>
        </p:nvGrpSpPr>
        <p:grpSpPr>
          <a:xfrm>
            <a:off x="9025317" y="1481780"/>
            <a:ext cx="1086408" cy="768139"/>
            <a:chOff x="2216745" y="2926409"/>
            <a:chExt cx="1086408" cy="768139"/>
          </a:xfrm>
        </p:grpSpPr>
        <p:sp>
          <p:nvSpPr>
            <p:cNvPr id="204" name="TextBox 203">
              <a:extLst>
                <a:ext uri="{FF2B5EF4-FFF2-40B4-BE49-F238E27FC236}">
                  <a16:creationId xmlns:a16="http://schemas.microsoft.com/office/drawing/2014/main" id="{800CF729-2FA2-604B-8FFA-7161474372BB}"/>
                </a:ext>
              </a:extLst>
            </p:cNvPr>
            <p:cNvSpPr txBox="1"/>
            <p:nvPr/>
          </p:nvSpPr>
          <p:spPr>
            <a:xfrm>
              <a:off x="2216745" y="2926409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05" name="Picture 204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45CB0AFD-20B8-1C44-AA02-70445FB54E4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955342" y="3037620"/>
              <a:ext cx="347811" cy="656928"/>
            </a:xfrm>
            <a:prstGeom prst="rect">
              <a:avLst/>
            </a:prstGeom>
          </p:spPr>
        </p:pic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95E8B54-121C-8149-86C0-E5DFC27DE8B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2276" y="438878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 Configuring data-plane tunnels for mobile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A673516-BC03-C34C-B61C-E8F0BCD70F3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70</a:t>
            </a:fld>
            <a:endParaRPr lang="en-US" dirty="0"/>
          </a:p>
        </p:txBody>
      </p:sp>
      <p:sp>
        <p:nvSpPr>
          <p:cNvPr id="95" name="Freeform 94">
            <a:extLst>
              <a:ext uri="{FF2B5EF4-FFF2-40B4-BE49-F238E27FC236}">
                <a16:creationId xmlns:a16="http://schemas.microsoft.com/office/drawing/2014/main" id="{FD5DF6EA-133B-F34D-868C-BDF626D2AE6B}"/>
              </a:ext>
            </a:extLst>
          </p:cNvPr>
          <p:cNvSpPr/>
          <p:nvPr/>
        </p:nvSpPr>
        <p:spPr>
          <a:xfrm>
            <a:off x="5325762" y="1631091"/>
            <a:ext cx="1989437" cy="1445742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  <a:gd name="connsiteX0" fmla="*/ 910971 w 2491918"/>
              <a:gd name="connsiteY0" fmla="*/ 57599 h 2518288"/>
              <a:gd name="connsiteX1" fmla="*/ 459082 w 2491918"/>
              <a:gd name="connsiteY1" fmla="*/ 200298 h 2518288"/>
              <a:gd name="connsiteX2" fmla="*/ 154652 w 2491918"/>
              <a:gd name="connsiteY2" fmla="*/ 647420 h 2518288"/>
              <a:gd name="connsiteX3" fmla="*/ 7194 w 2491918"/>
              <a:gd name="connsiteY3" fmla="*/ 1151621 h 2518288"/>
              <a:gd name="connsiteX4" fmla="*/ 50004 w 2491918"/>
              <a:gd name="connsiteY4" fmla="*/ 1679605 h 2518288"/>
              <a:gd name="connsiteX5" fmla="*/ 283084 w 2491918"/>
              <a:gd name="connsiteY5" fmla="*/ 2236129 h 2518288"/>
              <a:gd name="connsiteX6" fmla="*/ 929997 w 2491918"/>
              <a:gd name="connsiteY6" fmla="*/ 2502500 h 2518288"/>
              <a:gd name="connsiteX7" fmla="*/ 1434210 w 2491918"/>
              <a:gd name="connsiteY7" fmla="*/ 2483473 h 2518288"/>
              <a:gd name="connsiteX8" fmla="*/ 1919395 w 2491918"/>
              <a:gd name="connsiteY8" fmla="*/ 2450177 h 2518288"/>
              <a:gd name="connsiteX9" fmla="*/ 2380797 w 2491918"/>
              <a:gd name="connsiteY9" fmla="*/ 1831817 h 2518288"/>
              <a:gd name="connsiteX10" fmla="*/ 2471174 w 2491918"/>
              <a:gd name="connsiteY10" fmla="*/ 1246753 h 2518288"/>
              <a:gd name="connsiteX11" fmla="*/ 2452444 w 2491918"/>
              <a:gd name="connsiteY11" fmla="*/ 688289 h 2518288"/>
              <a:gd name="connsiteX12" fmla="*/ 2066853 w 2491918"/>
              <a:gd name="connsiteY12" fmla="*/ 371536 h 2518288"/>
              <a:gd name="connsiteX13" fmla="*/ 1838531 w 2491918"/>
              <a:gd name="connsiteY13" fmla="*/ 86139 h 2518288"/>
              <a:gd name="connsiteX14" fmla="*/ 1258211 w 2491918"/>
              <a:gd name="connsiteY14" fmla="*/ 520 h 2518288"/>
              <a:gd name="connsiteX15" fmla="*/ 910971 w 2491918"/>
              <a:gd name="connsiteY15" fmla="*/ 57599 h 2518288"/>
              <a:gd name="connsiteX0" fmla="*/ 910971 w 2518269"/>
              <a:gd name="connsiteY0" fmla="*/ 57599 h 2518288"/>
              <a:gd name="connsiteX1" fmla="*/ 459082 w 2518269"/>
              <a:gd name="connsiteY1" fmla="*/ 200298 h 2518288"/>
              <a:gd name="connsiteX2" fmla="*/ 154652 w 2518269"/>
              <a:gd name="connsiteY2" fmla="*/ 647420 h 2518288"/>
              <a:gd name="connsiteX3" fmla="*/ 7194 w 2518269"/>
              <a:gd name="connsiteY3" fmla="*/ 1151621 h 2518288"/>
              <a:gd name="connsiteX4" fmla="*/ 50004 w 2518269"/>
              <a:gd name="connsiteY4" fmla="*/ 1679605 h 2518288"/>
              <a:gd name="connsiteX5" fmla="*/ 283084 w 2518269"/>
              <a:gd name="connsiteY5" fmla="*/ 2236129 h 2518288"/>
              <a:gd name="connsiteX6" fmla="*/ 929997 w 2518269"/>
              <a:gd name="connsiteY6" fmla="*/ 2502500 h 2518288"/>
              <a:gd name="connsiteX7" fmla="*/ 1434210 w 2518269"/>
              <a:gd name="connsiteY7" fmla="*/ 2483473 h 2518288"/>
              <a:gd name="connsiteX8" fmla="*/ 1919395 w 2518269"/>
              <a:gd name="connsiteY8" fmla="*/ 2450177 h 2518288"/>
              <a:gd name="connsiteX9" fmla="*/ 2380797 w 2518269"/>
              <a:gd name="connsiteY9" fmla="*/ 1831817 h 2518288"/>
              <a:gd name="connsiteX10" fmla="*/ 2471174 w 2518269"/>
              <a:gd name="connsiteY10" fmla="*/ 1246753 h 2518288"/>
              <a:gd name="connsiteX11" fmla="*/ 2452444 w 2518269"/>
              <a:gd name="connsiteY11" fmla="*/ 688289 h 2518288"/>
              <a:gd name="connsiteX12" fmla="*/ 2066853 w 2518269"/>
              <a:gd name="connsiteY12" fmla="*/ 371536 h 2518288"/>
              <a:gd name="connsiteX13" fmla="*/ 1838531 w 2518269"/>
              <a:gd name="connsiteY13" fmla="*/ 86139 h 2518288"/>
              <a:gd name="connsiteX14" fmla="*/ 1258211 w 2518269"/>
              <a:gd name="connsiteY14" fmla="*/ 520 h 2518288"/>
              <a:gd name="connsiteX15" fmla="*/ 910971 w 2518269"/>
              <a:gd name="connsiteY15" fmla="*/ 57599 h 2518288"/>
              <a:gd name="connsiteX0" fmla="*/ 910971 w 2536501"/>
              <a:gd name="connsiteY0" fmla="*/ 57599 h 2518288"/>
              <a:gd name="connsiteX1" fmla="*/ 459082 w 2536501"/>
              <a:gd name="connsiteY1" fmla="*/ 200298 h 2518288"/>
              <a:gd name="connsiteX2" fmla="*/ 154652 w 2536501"/>
              <a:gd name="connsiteY2" fmla="*/ 647420 h 2518288"/>
              <a:gd name="connsiteX3" fmla="*/ 7194 w 2536501"/>
              <a:gd name="connsiteY3" fmla="*/ 1151621 h 2518288"/>
              <a:gd name="connsiteX4" fmla="*/ 50004 w 2536501"/>
              <a:gd name="connsiteY4" fmla="*/ 1679605 h 2518288"/>
              <a:gd name="connsiteX5" fmla="*/ 283084 w 2536501"/>
              <a:gd name="connsiteY5" fmla="*/ 2236129 h 2518288"/>
              <a:gd name="connsiteX6" fmla="*/ 929997 w 2536501"/>
              <a:gd name="connsiteY6" fmla="*/ 2502500 h 2518288"/>
              <a:gd name="connsiteX7" fmla="*/ 1434210 w 2536501"/>
              <a:gd name="connsiteY7" fmla="*/ 2483473 h 2518288"/>
              <a:gd name="connsiteX8" fmla="*/ 1919395 w 2536501"/>
              <a:gd name="connsiteY8" fmla="*/ 2450177 h 2518288"/>
              <a:gd name="connsiteX9" fmla="*/ 2380797 w 2536501"/>
              <a:gd name="connsiteY9" fmla="*/ 1831817 h 2518288"/>
              <a:gd name="connsiteX10" fmla="*/ 2532819 w 2536501"/>
              <a:gd name="connsiteY10" fmla="*/ 1394709 h 2518288"/>
              <a:gd name="connsiteX11" fmla="*/ 2452444 w 2536501"/>
              <a:gd name="connsiteY11" fmla="*/ 688289 h 2518288"/>
              <a:gd name="connsiteX12" fmla="*/ 2066853 w 2536501"/>
              <a:gd name="connsiteY12" fmla="*/ 371536 h 2518288"/>
              <a:gd name="connsiteX13" fmla="*/ 1838531 w 2536501"/>
              <a:gd name="connsiteY13" fmla="*/ 86139 h 2518288"/>
              <a:gd name="connsiteX14" fmla="*/ 1258211 w 2536501"/>
              <a:gd name="connsiteY14" fmla="*/ 520 h 2518288"/>
              <a:gd name="connsiteX15" fmla="*/ 910971 w 2536501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36501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78560" y="2007728"/>
                  <a:pt x="2380797" y="1831817"/>
                </a:cubicBezTo>
                <a:cubicBezTo>
                  <a:pt x="2483034" y="1655906"/>
                  <a:pt x="2520878" y="1585297"/>
                  <a:pt x="2532819" y="1394709"/>
                </a:cubicBezTo>
                <a:cubicBezTo>
                  <a:pt x="2544760" y="1204121"/>
                  <a:pt x="2530105" y="858818"/>
                  <a:pt x="2452444" y="688289"/>
                </a:cubicBezTo>
                <a:cubicBezTo>
                  <a:pt x="2374783" y="517760"/>
                  <a:pt x="2169172" y="471894"/>
                  <a:pt x="2066853" y="371536"/>
                </a:cubicBezTo>
                <a:cubicBezTo>
                  <a:pt x="1964534" y="271178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6" name="Freeform 95">
            <a:extLst>
              <a:ext uri="{FF2B5EF4-FFF2-40B4-BE49-F238E27FC236}">
                <a16:creationId xmlns:a16="http://schemas.microsoft.com/office/drawing/2014/main" id="{12FE0573-EEFD-9A4B-A826-5DA74F6EBF53}"/>
              </a:ext>
            </a:extLst>
          </p:cNvPr>
          <p:cNvSpPr/>
          <p:nvPr/>
        </p:nvSpPr>
        <p:spPr>
          <a:xfrm flipV="1">
            <a:off x="6598499" y="4190041"/>
            <a:ext cx="2158078" cy="744479"/>
          </a:xfrm>
          <a:custGeom>
            <a:avLst/>
            <a:gdLst>
              <a:gd name="connsiteX0" fmla="*/ 793763 w 1763990"/>
              <a:gd name="connsiteY0" fmla="*/ 21490 h 1007767"/>
              <a:gd name="connsiteX1" fmla="*/ 343771 w 1763990"/>
              <a:gd name="connsiteY1" fmla="*/ 101492 h 1007767"/>
              <a:gd name="connsiteX2" fmla="*/ 133775 w 1763990"/>
              <a:gd name="connsiteY2" fmla="*/ 356499 h 1007767"/>
              <a:gd name="connsiteX3" fmla="*/ 3777 w 1763990"/>
              <a:gd name="connsiteY3" fmla="*/ 616506 h 1007767"/>
              <a:gd name="connsiteX4" fmla="*/ 278772 w 1763990"/>
              <a:gd name="connsiteY4" fmla="*/ 951515 h 1007767"/>
              <a:gd name="connsiteX5" fmla="*/ 868762 w 1763990"/>
              <a:gd name="connsiteY5" fmla="*/ 1006517 h 1007767"/>
              <a:gd name="connsiteX6" fmla="*/ 1228755 w 1763990"/>
              <a:gd name="connsiteY6" fmla="*/ 941515 h 1007767"/>
              <a:gd name="connsiteX7" fmla="*/ 1688747 w 1763990"/>
              <a:gd name="connsiteY7" fmla="*/ 916514 h 1007767"/>
              <a:gd name="connsiteX8" fmla="*/ 1743746 w 1763990"/>
              <a:gd name="connsiteY8" fmla="*/ 556504 h 1007767"/>
              <a:gd name="connsiteX9" fmla="*/ 1483750 w 1763990"/>
              <a:gd name="connsiteY9" fmla="*/ 156493 h 1007767"/>
              <a:gd name="connsiteX10" fmla="*/ 1013759 w 1763990"/>
              <a:gd name="connsiteY10" fmla="*/ 11489 h 1007767"/>
              <a:gd name="connsiteX11" fmla="*/ 793763 w 1763990"/>
              <a:gd name="connsiteY11" fmla="*/ 21490 h 1007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63990" h="1007767">
                <a:moveTo>
                  <a:pt x="793763" y="21490"/>
                </a:moveTo>
                <a:cubicBezTo>
                  <a:pt x="682098" y="36490"/>
                  <a:pt x="453769" y="45657"/>
                  <a:pt x="343771" y="101492"/>
                </a:cubicBezTo>
                <a:cubicBezTo>
                  <a:pt x="233773" y="157327"/>
                  <a:pt x="190441" y="270663"/>
                  <a:pt x="133775" y="356499"/>
                </a:cubicBezTo>
                <a:cubicBezTo>
                  <a:pt x="77109" y="442335"/>
                  <a:pt x="-20389" y="517337"/>
                  <a:pt x="3777" y="616506"/>
                </a:cubicBezTo>
                <a:cubicBezTo>
                  <a:pt x="27943" y="715675"/>
                  <a:pt x="134608" y="886513"/>
                  <a:pt x="278772" y="951515"/>
                </a:cubicBezTo>
                <a:cubicBezTo>
                  <a:pt x="422936" y="1016517"/>
                  <a:pt x="710432" y="1008184"/>
                  <a:pt x="868762" y="1006517"/>
                </a:cubicBezTo>
                <a:cubicBezTo>
                  <a:pt x="1027092" y="1004850"/>
                  <a:pt x="1092091" y="956516"/>
                  <a:pt x="1228755" y="941515"/>
                </a:cubicBezTo>
                <a:cubicBezTo>
                  <a:pt x="1365419" y="926515"/>
                  <a:pt x="1602915" y="980683"/>
                  <a:pt x="1688747" y="916514"/>
                </a:cubicBezTo>
                <a:cubicBezTo>
                  <a:pt x="1774579" y="852346"/>
                  <a:pt x="1777912" y="683174"/>
                  <a:pt x="1743746" y="556504"/>
                </a:cubicBezTo>
                <a:cubicBezTo>
                  <a:pt x="1709580" y="429834"/>
                  <a:pt x="1605415" y="247329"/>
                  <a:pt x="1483750" y="156493"/>
                </a:cubicBezTo>
                <a:cubicBezTo>
                  <a:pt x="1362086" y="65657"/>
                  <a:pt x="1130423" y="35656"/>
                  <a:pt x="1013759" y="11489"/>
                </a:cubicBezTo>
                <a:cubicBezTo>
                  <a:pt x="897095" y="-12678"/>
                  <a:pt x="905428" y="6490"/>
                  <a:pt x="793763" y="21490"/>
                </a:cubicBezTo>
                <a:close/>
              </a:path>
            </a:pathLst>
          </a:custGeom>
          <a:solidFill>
            <a:srgbClr val="9AE0FF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FA4712E7-358C-0A4E-9143-2B5320217410}"/>
              </a:ext>
            </a:extLst>
          </p:cNvPr>
          <p:cNvSpPr txBox="1"/>
          <p:nvPr/>
        </p:nvSpPr>
        <p:spPr>
          <a:xfrm>
            <a:off x="6405288" y="2756620"/>
            <a:ext cx="700711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P-GW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780CD554-4BB3-EA4F-AEA2-2218F551C454}"/>
              </a:ext>
            </a:extLst>
          </p:cNvPr>
          <p:cNvSpPr txBox="1"/>
          <p:nvPr/>
        </p:nvSpPr>
        <p:spPr>
          <a:xfrm>
            <a:off x="7679148" y="4319102"/>
            <a:ext cx="1007652" cy="4412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Streaming server</a:t>
            </a:r>
          </a:p>
        </p:txBody>
      </p: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AFBA1EF6-A95A-5844-A525-7458D92B8F32}"/>
              </a:ext>
            </a:extLst>
          </p:cNvPr>
          <p:cNvGrpSpPr/>
          <p:nvPr/>
        </p:nvGrpSpPr>
        <p:grpSpPr>
          <a:xfrm>
            <a:off x="7061367" y="2881622"/>
            <a:ext cx="1438063" cy="1007767"/>
            <a:chOff x="2611175" y="5012905"/>
            <a:chExt cx="1763990" cy="1007767"/>
          </a:xfrm>
        </p:grpSpPr>
        <p:sp>
          <p:nvSpPr>
            <p:cNvPr id="102" name="Rectangle 101">
              <a:extLst>
                <a:ext uri="{FF2B5EF4-FFF2-40B4-BE49-F238E27FC236}">
                  <a16:creationId xmlns:a16="http://schemas.microsoft.com/office/drawing/2014/main" id="{70B55E2E-5C46-224A-BFA5-735021741389}"/>
                </a:ext>
              </a:extLst>
            </p:cNvPr>
            <p:cNvSpPr/>
            <p:nvPr/>
          </p:nvSpPr>
          <p:spPr>
            <a:xfrm>
              <a:off x="3161857" y="5183726"/>
              <a:ext cx="733868" cy="333063"/>
            </a:xfrm>
            <a:prstGeom prst="rect">
              <a:avLst/>
            </a:prstGeom>
            <a:solidFill>
              <a:srgbClr val="E0EAF1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103" name="Straight Connector 102">
              <a:extLst>
                <a:ext uri="{FF2B5EF4-FFF2-40B4-BE49-F238E27FC236}">
                  <a16:creationId xmlns:a16="http://schemas.microsoft.com/office/drawing/2014/main" id="{CFC5A2FB-D1DA-D348-8081-542EACD43DA1}"/>
                </a:ext>
              </a:extLst>
            </p:cNvPr>
            <p:cNvCxnSpPr/>
            <p:nvPr/>
          </p:nvCxnSpPr>
          <p:spPr>
            <a:xfrm>
              <a:off x="3462434" y="5820469"/>
              <a:ext cx="0" cy="189913"/>
            </a:xfrm>
            <a:prstGeom prst="line">
              <a:avLst/>
            </a:prstGeom>
            <a:noFill/>
            <a:ln w="1587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B30E5D85-ADAC-D341-BD2E-AB9A164C06C9}"/>
                </a:ext>
              </a:extLst>
            </p:cNvPr>
            <p:cNvSpPr/>
            <p:nvPr/>
          </p:nvSpPr>
          <p:spPr>
            <a:xfrm>
              <a:off x="2611175" y="5012905"/>
              <a:ext cx="1763990" cy="1007767"/>
            </a:xfrm>
            <a:custGeom>
              <a:avLst/>
              <a:gdLst>
                <a:gd name="connsiteX0" fmla="*/ 793763 w 1763990"/>
                <a:gd name="connsiteY0" fmla="*/ 21490 h 1007767"/>
                <a:gd name="connsiteX1" fmla="*/ 343771 w 1763990"/>
                <a:gd name="connsiteY1" fmla="*/ 101492 h 1007767"/>
                <a:gd name="connsiteX2" fmla="*/ 133775 w 1763990"/>
                <a:gd name="connsiteY2" fmla="*/ 356499 h 1007767"/>
                <a:gd name="connsiteX3" fmla="*/ 3777 w 1763990"/>
                <a:gd name="connsiteY3" fmla="*/ 616506 h 1007767"/>
                <a:gd name="connsiteX4" fmla="*/ 278772 w 1763990"/>
                <a:gd name="connsiteY4" fmla="*/ 951515 h 1007767"/>
                <a:gd name="connsiteX5" fmla="*/ 868762 w 1763990"/>
                <a:gd name="connsiteY5" fmla="*/ 1006517 h 1007767"/>
                <a:gd name="connsiteX6" fmla="*/ 1228755 w 1763990"/>
                <a:gd name="connsiteY6" fmla="*/ 941515 h 1007767"/>
                <a:gd name="connsiteX7" fmla="*/ 1688747 w 1763990"/>
                <a:gd name="connsiteY7" fmla="*/ 916514 h 1007767"/>
                <a:gd name="connsiteX8" fmla="*/ 1743746 w 1763990"/>
                <a:gd name="connsiteY8" fmla="*/ 556504 h 1007767"/>
                <a:gd name="connsiteX9" fmla="*/ 1483750 w 1763990"/>
                <a:gd name="connsiteY9" fmla="*/ 156493 h 1007767"/>
                <a:gd name="connsiteX10" fmla="*/ 1013759 w 1763990"/>
                <a:gd name="connsiteY10" fmla="*/ 11489 h 1007767"/>
                <a:gd name="connsiteX11" fmla="*/ 793763 w 1763990"/>
                <a:gd name="connsiteY11" fmla="*/ 21490 h 1007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3990" h="1007767">
                  <a:moveTo>
                    <a:pt x="793763" y="21490"/>
                  </a:moveTo>
                  <a:cubicBezTo>
                    <a:pt x="682098" y="36490"/>
                    <a:pt x="453769" y="45657"/>
                    <a:pt x="343771" y="101492"/>
                  </a:cubicBezTo>
                  <a:cubicBezTo>
                    <a:pt x="233773" y="157327"/>
                    <a:pt x="190441" y="270663"/>
                    <a:pt x="133775" y="356499"/>
                  </a:cubicBezTo>
                  <a:cubicBezTo>
                    <a:pt x="77109" y="442335"/>
                    <a:pt x="-20389" y="517337"/>
                    <a:pt x="3777" y="616506"/>
                  </a:cubicBezTo>
                  <a:cubicBezTo>
                    <a:pt x="27943" y="715675"/>
                    <a:pt x="134608" y="886513"/>
                    <a:pt x="278772" y="951515"/>
                  </a:cubicBezTo>
                  <a:cubicBezTo>
                    <a:pt x="422936" y="1016517"/>
                    <a:pt x="710432" y="1008184"/>
                    <a:pt x="868762" y="1006517"/>
                  </a:cubicBezTo>
                  <a:cubicBezTo>
                    <a:pt x="1027092" y="1004850"/>
                    <a:pt x="1092091" y="956516"/>
                    <a:pt x="1228755" y="941515"/>
                  </a:cubicBezTo>
                  <a:cubicBezTo>
                    <a:pt x="1365419" y="926515"/>
                    <a:pt x="1602915" y="980683"/>
                    <a:pt x="1688747" y="916514"/>
                  </a:cubicBezTo>
                  <a:cubicBezTo>
                    <a:pt x="1774579" y="852346"/>
                    <a:pt x="1777912" y="683174"/>
                    <a:pt x="1743746" y="556504"/>
                  </a:cubicBezTo>
                  <a:cubicBezTo>
                    <a:pt x="1709580" y="429834"/>
                    <a:pt x="1605415" y="247329"/>
                    <a:pt x="1483750" y="156493"/>
                  </a:cubicBezTo>
                  <a:cubicBezTo>
                    <a:pt x="1362086" y="65657"/>
                    <a:pt x="1130423" y="35656"/>
                    <a:pt x="1013759" y="11489"/>
                  </a:cubicBezTo>
                  <a:cubicBezTo>
                    <a:pt x="897095" y="-12678"/>
                    <a:pt x="905428" y="6490"/>
                    <a:pt x="793763" y="21490"/>
                  </a:cubicBezTo>
                  <a:close/>
                </a:path>
              </a:pathLst>
            </a:custGeom>
            <a:solidFill>
              <a:srgbClr val="9AE0FF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06" name="TextBox 105">
            <a:extLst>
              <a:ext uri="{FF2B5EF4-FFF2-40B4-BE49-F238E27FC236}">
                <a16:creationId xmlns:a16="http://schemas.microsoft.com/office/drawing/2014/main" id="{6839DC1E-155A-094E-837E-0380C112217C}"/>
              </a:ext>
            </a:extLst>
          </p:cNvPr>
          <p:cNvSpPr txBox="1"/>
          <p:nvPr/>
        </p:nvSpPr>
        <p:spPr>
          <a:xfrm>
            <a:off x="7084333" y="3238121"/>
            <a:ext cx="153284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Internet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B5AF5F4-3C14-F447-9723-AD38C749CFD4}"/>
              </a:ext>
            </a:extLst>
          </p:cNvPr>
          <p:cNvSpPr txBox="1"/>
          <p:nvPr/>
        </p:nvSpPr>
        <p:spPr>
          <a:xfrm>
            <a:off x="10025768" y="2464709"/>
            <a:ext cx="8806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base station</a:t>
            </a: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7FA91B15-A32B-CA49-A7DC-479BC36E9A7A}"/>
              </a:ext>
            </a:extLst>
          </p:cNvPr>
          <p:cNvSpPr txBox="1"/>
          <p:nvPr/>
        </p:nvSpPr>
        <p:spPr>
          <a:xfrm>
            <a:off x="9375725" y="2086359"/>
            <a:ext cx="934545" cy="2333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MME</a:t>
            </a:r>
          </a:p>
        </p:txBody>
      </p:sp>
      <p:grpSp>
        <p:nvGrpSpPr>
          <p:cNvPr id="183" name="Group 182">
            <a:extLst>
              <a:ext uri="{FF2B5EF4-FFF2-40B4-BE49-F238E27FC236}">
                <a16:creationId xmlns:a16="http://schemas.microsoft.com/office/drawing/2014/main" id="{1C458395-0B11-624F-A2DF-C27C97166EEC}"/>
              </a:ext>
            </a:extLst>
          </p:cNvPr>
          <p:cNvGrpSpPr/>
          <p:nvPr/>
        </p:nvGrpSpPr>
        <p:grpSpPr>
          <a:xfrm>
            <a:off x="6368808" y="2431171"/>
            <a:ext cx="763454" cy="585088"/>
            <a:chOff x="7270567" y="5238206"/>
            <a:chExt cx="763454" cy="668861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B60B1F9E-BC82-5048-AE1E-E22BE4CFC0B5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76E8AD8F-F5EE-3C4F-A757-873417393F6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7" name="Oval 186">
                <a:extLst>
                  <a:ext uri="{FF2B5EF4-FFF2-40B4-BE49-F238E27FC236}">
                    <a16:creationId xmlns:a16="http://schemas.microsoft.com/office/drawing/2014/main" id="{55C28406-2C5D-A243-896B-CF8911D685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8" name="Group 187">
                <a:extLst>
                  <a:ext uri="{FF2B5EF4-FFF2-40B4-BE49-F238E27FC236}">
                    <a16:creationId xmlns:a16="http://schemas.microsoft.com/office/drawing/2014/main" id="{BE6E581B-EB4B-044C-9D28-8AD827FE5D0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9" name="Freeform 188">
                  <a:extLst>
                    <a:ext uri="{FF2B5EF4-FFF2-40B4-BE49-F238E27FC236}">
                      <a16:creationId xmlns:a16="http://schemas.microsoft.com/office/drawing/2014/main" id="{757A43B5-B7D2-1A45-9EBE-286E8A2E090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0" name="Freeform 189">
                  <a:extLst>
                    <a:ext uri="{FF2B5EF4-FFF2-40B4-BE49-F238E27FC236}">
                      <a16:creationId xmlns:a16="http://schemas.microsoft.com/office/drawing/2014/main" id="{23F85D12-F2B2-C245-88C2-D619949B3DD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Freeform 190">
                  <a:extLst>
                    <a:ext uri="{FF2B5EF4-FFF2-40B4-BE49-F238E27FC236}">
                      <a16:creationId xmlns:a16="http://schemas.microsoft.com/office/drawing/2014/main" id="{B6BF635F-6D7C-9943-B34F-9F25C35DF26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2" name="Freeform 191">
                  <a:extLst>
                    <a:ext uri="{FF2B5EF4-FFF2-40B4-BE49-F238E27FC236}">
                      <a16:creationId xmlns:a16="http://schemas.microsoft.com/office/drawing/2014/main" id="{5C5F64BB-C9BD-3C4E-84B6-C27382F48F2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85" name="TextBox 184">
              <a:extLst>
                <a:ext uri="{FF2B5EF4-FFF2-40B4-BE49-F238E27FC236}">
                  <a16:creationId xmlns:a16="http://schemas.microsoft.com/office/drawing/2014/main" id="{10F47B7E-D648-2F4F-833F-600B72B0CE07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193" name="Group 192">
            <a:extLst>
              <a:ext uri="{FF2B5EF4-FFF2-40B4-BE49-F238E27FC236}">
                <a16:creationId xmlns:a16="http://schemas.microsoft.com/office/drawing/2014/main" id="{9DBE3583-BAD3-884D-90C6-16F8AF1535A7}"/>
              </a:ext>
            </a:extLst>
          </p:cNvPr>
          <p:cNvGrpSpPr/>
          <p:nvPr/>
        </p:nvGrpSpPr>
        <p:grpSpPr>
          <a:xfrm>
            <a:off x="5529878" y="1717588"/>
            <a:ext cx="1231610" cy="716569"/>
            <a:chOff x="2218681" y="2599509"/>
            <a:chExt cx="1381036" cy="736694"/>
          </a:xfrm>
        </p:grpSpPr>
        <p:sp>
          <p:nvSpPr>
            <p:cNvPr id="194" name="TextBox 193">
              <a:extLst>
                <a:ext uri="{FF2B5EF4-FFF2-40B4-BE49-F238E27FC236}">
                  <a16:creationId xmlns:a16="http://schemas.microsoft.com/office/drawing/2014/main" id="{35D55399-71AB-904F-9124-0E2228A5FA34}"/>
                </a:ext>
              </a:extLst>
            </p:cNvPr>
            <p:cNvSpPr txBox="1"/>
            <p:nvPr/>
          </p:nvSpPr>
          <p:spPr>
            <a:xfrm>
              <a:off x="2218681" y="2715547"/>
              <a:ext cx="991682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Home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Subscriber 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195" name="Group 194">
              <a:extLst>
                <a:ext uri="{FF2B5EF4-FFF2-40B4-BE49-F238E27FC236}">
                  <a16:creationId xmlns:a16="http://schemas.microsoft.com/office/drawing/2014/main" id="{1AADC1F5-4A68-6347-ADE8-A679525C101C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C7CAEB15-3D6C-C44D-BC0A-D36FA0F46277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199" name="Rectangle 198">
                  <a:extLst>
                    <a:ext uri="{FF2B5EF4-FFF2-40B4-BE49-F238E27FC236}">
                      <a16:creationId xmlns:a16="http://schemas.microsoft.com/office/drawing/2014/main" id="{50D0A024-C3DC-B043-A4F3-5146E75CE787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00" name="Oval 199">
                  <a:extLst>
                    <a:ext uri="{FF2B5EF4-FFF2-40B4-BE49-F238E27FC236}">
                      <a16:creationId xmlns:a16="http://schemas.microsoft.com/office/drawing/2014/main" id="{4ABAFC32-4789-DA43-B44B-906EA2311A1A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01" name="Oval 200">
                  <a:extLst>
                    <a:ext uri="{FF2B5EF4-FFF2-40B4-BE49-F238E27FC236}">
                      <a16:creationId xmlns:a16="http://schemas.microsoft.com/office/drawing/2014/main" id="{1D74BB50-EB26-8A40-85A6-9AB843D71E33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02" name="Rectangle 201">
                  <a:extLst>
                    <a:ext uri="{FF2B5EF4-FFF2-40B4-BE49-F238E27FC236}">
                      <a16:creationId xmlns:a16="http://schemas.microsoft.com/office/drawing/2014/main" id="{7F949E70-7A36-7446-B1D7-DB13B6DEFEF6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197" name="Can 196">
                <a:extLst>
                  <a:ext uri="{FF2B5EF4-FFF2-40B4-BE49-F238E27FC236}">
                    <a16:creationId xmlns:a16="http://schemas.microsoft.com/office/drawing/2014/main" id="{B6B52776-A383-4E4D-BBF0-6658745F2F99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98" name="Picture 197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E6CE56D9-68F5-F445-B7C0-EF3D5F91C64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grpSp>
        <p:nvGrpSpPr>
          <p:cNvPr id="306" name="Group 652">
            <a:extLst>
              <a:ext uri="{FF2B5EF4-FFF2-40B4-BE49-F238E27FC236}">
                <a16:creationId xmlns:a16="http://schemas.microsoft.com/office/drawing/2014/main" id="{039EEAC4-AC12-434F-82AD-B34712849298}"/>
              </a:ext>
            </a:extLst>
          </p:cNvPr>
          <p:cNvGrpSpPr>
            <a:grpSpLocks/>
          </p:cNvGrpSpPr>
          <p:nvPr/>
        </p:nvGrpSpPr>
        <p:grpSpPr bwMode="auto">
          <a:xfrm>
            <a:off x="10993163" y="1729946"/>
            <a:ext cx="955821" cy="840257"/>
            <a:chOff x="2751" y="1851"/>
            <a:chExt cx="462" cy="478"/>
          </a:xfrm>
        </p:grpSpPr>
        <p:pic>
          <p:nvPicPr>
            <p:cNvPr id="307" name="Picture 653" descr="iphone_stylized_small">
              <a:extLst>
                <a:ext uri="{FF2B5EF4-FFF2-40B4-BE49-F238E27FC236}">
                  <a16:creationId xmlns:a16="http://schemas.microsoft.com/office/drawing/2014/main" id="{42E9439E-E195-E344-A111-E676D1CFCF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" name="Picture 654" descr="antenna_radiation_stylized">
              <a:extLst>
                <a:ext uri="{FF2B5EF4-FFF2-40B4-BE49-F238E27FC236}">
                  <a16:creationId xmlns:a16="http://schemas.microsoft.com/office/drawing/2014/main" id="{0BA4CE33-D2E3-3B4D-908C-27E59F1571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09" name="TextBox 308">
            <a:extLst>
              <a:ext uri="{FF2B5EF4-FFF2-40B4-BE49-F238E27FC236}">
                <a16:creationId xmlns:a16="http://schemas.microsoft.com/office/drawing/2014/main" id="{8A2FD3F3-0EE7-A943-91D4-A769E00269F5}"/>
              </a:ext>
            </a:extLst>
          </p:cNvPr>
          <p:cNvSpPr txBox="1"/>
          <p:nvPr/>
        </p:nvSpPr>
        <p:spPr>
          <a:xfrm>
            <a:off x="9013140" y="2742767"/>
            <a:ext cx="700711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S-GW</a:t>
            </a:r>
          </a:p>
        </p:txBody>
      </p:sp>
      <p:sp>
        <p:nvSpPr>
          <p:cNvPr id="328" name="TextBox 327">
            <a:extLst>
              <a:ext uri="{FF2B5EF4-FFF2-40B4-BE49-F238E27FC236}">
                <a16:creationId xmlns:a16="http://schemas.microsoft.com/office/drawing/2014/main" id="{3F6D8D71-08D3-8549-BAE9-477487723691}"/>
              </a:ext>
            </a:extLst>
          </p:cNvPr>
          <p:cNvSpPr txBox="1"/>
          <p:nvPr/>
        </p:nvSpPr>
        <p:spPr>
          <a:xfrm>
            <a:off x="9005680" y="3544199"/>
            <a:ext cx="700711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P-GW</a:t>
            </a:r>
          </a:p>
        </p:txBody>
      </p:sp>
      <p:pic>
        <p:nvPicPr>
          <p:cNvPr id="331" name="Picture 330" descr="A screen shot of a computer&#10;&#10;Description automatically generated">
            <a:extLst>
              <a:ext uri="{FF2B5EF4-FFF2-40B4-BE49-F238E27FC236}">
                <a16:creationId xmlns:a16="http://schemas.microsoft.com/office/drawing/2014/main" id="{42F1824A-E27C-694B-96EC-B7F17C4B380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420249" y="4216742"/>
            <a:ext cx="347811" cy="656928"/>
          </a:xfrm>
          <a:prstGeom prst="rect">
            <a:avLst/>
          </a:prstGeom>
        </p:spPr>
      </p:pic>
      <p:grpSp>
        <p:nvGrpSpPr>
          <p:cNvPr id="320" name="Group 319">
            <a:extLst>
              <a:ext uri="{FF2B5EF4-FFF2-40B4-BE49-F238E27FC236}">
                <a16:creationId xmlns:a16="http://schemas.microsoft.com/office/drawing/2014/main" id="{27C5B47C-30F8-1741-B388-DC4F7CF6CF54}"/>
              </a:ext>
            </a:extLst>
          </p:cNvPr>
          <p:cNvGrpSpPr/>
          <p:nvPr/>
        </p:nvGrpSpPr>
        <p:grpSpPr>
          <a:xfrm>
            <a:off x="9007164" y="3212355"/>
            <a:ext cx="591681" cy="328111"/>
            <a:chOff x="7493876" y="2774731"/>
            <a:chExt cx="1481958" cy="894622"/>
          </a:xfrm>
        </p:grpSpPr>
        <p:sp>
          <p:nvSpPr>
            <p:cNvPr id="321" name="Freeform 320">
              <a:extLst>
                <a:ext uri="{FF2B5EF4-FFF2-40B4-BE49-F238E27FC236}">
                  <a16:creationId xmlns:a16="http://schemas.microsoft.com/office/drawing/2014/main" id="{38FD3F91-87FA-3146-9029-DD0F8EA4BF8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22" name="Oval 321">
              <a:extLst>
                <a:ext uri="{FF2B5EF4-FFF2-40B4-BE49-F238E27FC236}">
                  <a16:creationId xmlns:a16="http://schemas.microsoft.com/office/drawing/2014/main" id="{8C5D9F73-F42F-4843-BA16-B935CD43377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23" name="Group 322">
              <a:extLst>
                <a:ext uri="{FF2B5EF4-FFF2-40B4-BE49-F238E27FC236}">
                  <a16:creationId xmlns:a16="http://schemas.microsoft.com/office/drawing/2014/main" id="{88E1010C-8635-6F41-A975-CEA6EF7F278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24" name="Freeform 323">
                <a:extLst>
                  <a:ext uri="{FF2B5EF4-FFF2-40B4-BE49-F238E27FC236}">
                    <a16:creationId xmlns:a16="http://schemas.microsoft.com/office/drawing/2014/main" id="{FA80A527-7A7C-EE47-A5AF-A923B1E05FB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5" name="Freeform 324">
                <a:extLst>
                  <a:ext uri="{FF2B5EF4-FFF2-40B4-BE49-F238E27FC236}">
                    <a16:creationId xmlns:a16="http://schemas.microsoft.com/office/drawing/2014/main" id="{9527F69D-F8C4-F14D-955D-55F24293856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6" name="Freeform 325">
                <a:extLst>
                  <a:ext uri="{FF2B5EF4-FFF2-40B4-BE49-F238E27FC236}">
                    <a16:creationId xmlns:a16="http://schemas.microsoft.com/office/drawing/2014/main" id="{C6E312D4-83C0-8F46-8232-4907136FAF4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7" name="Freeform 326">
                <a:extLst>
                  <a:ext uri="{FF2B5EF4-FFF2-40B4-BE49-F238E27FC236}">
                    <a16:creationId xmlns:a16="http://schemas.microsoft.com/office/drawing/2014/main" id="{73CE25FF-8CF7-2747-8E8A-E85ABF0E641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CFD3BFD2-F0E0-884D-B6BE-448D71ADBF64}"/>
              </a:ext>
            </a:extLst>
          </p:cNvPr>
          <p:cNvCxnSpPr/>
          <p:nvPr/>
        </p:nvCxnSpPr>
        <p:spPr>
          <a:xfrm rot="20906515" flipV="1">
            <a:off x="9896790" y="2423662"/>
            <a:ext cx="464131" cy="5797"/>
          </a:xfrm>
          <a:prstGeom prst="line">
            <a:avLst/>
          </a:prstGeom>
          <a:ln w="31750">
            <a:solidFill>
              <a:srgbClr val="C00000"/>
            </a:solidFill>
            <a:headEnd type="triangle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5" name="Straight Connector 334">
            <a:extLst>
              <a:ext uri="{FF2B5EF4-FFF2-40B4-BE49-F238E27FC236}">
                <a16:creationId xmlns:a16="http://schemas.microsoft.com/office/drawing/2014/main" id="{E71A573B-1A36-9E41-BA93-1504A5DA2FFD}"/>
              </a:ext>
            </a:extLst>
          </p:cNvPr>
          <p:cNvCxnSpPr/>
          <p:nvPr/>
        </p:nvCxnSpPr>
        <p:spPr>
          <a:xfrm flipH="1">
            <a:off x="10840635" y="2349575"/>
            <a:ext cx="496226" cy="5943"/>
          </a:xfrm>
          <a:prstGeom prst="line">
            <a:avLst/>
          </a:prstGeom>
          <a:ln w="31750">
            <a:solidFill>
              <a:srgbClr val="C00000"/>
            </a:solidFill>
            <a:headEnd type="triangle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36" name="Freeform 335">
            <a:extLst>
              <a:ext uri="{FF2B5EF4-FFF2-40B4-BE49-F238E27FC236}">
                <a16:creationId xmlns:a16="http://schemas.microsoft.com/office/drawing/2014/main" id="{9E7D6D60-8A88-1443-A68D-2DD1F7A6C801}"/>
              </a:ext>
            </a:extLst>
          </p:cNvPr>
          <p:cNvSpPr/>
          <p:nvPr/>
        </p:nvSpPr>
        <p:spPr>
          <a:xfrm>
            <a:off x="6734082" y="2576072"/>
            <a:ext cx="782783" cy="1736085"/>
          </a:xfrm>
          <a:custGeom>
            <a:avLst/>
            <a:gdLst>
              <a:gd name="connsiteX0" fmla="*/ 79928 w 995582"/>
              <a:gd name="connsiteY0" fmla="*/ 0 h 1635577"/>
              <a:gd name="connsiteX1" fmla="*/ 79928 w 995582"/>
              <a:gd name="connsiteY1" fmla="*/ 266182 h 1635577"/>
              <a:gd name="connsiteX2" fmla="*/ 910569 w 995582"/>
              <a:gd name="connsiteY2" fmla="*/ 756855 h 1635577"/>
              <a:gd name="connsiteX3" fmla="*/ 968297 w 995582"/>
              <a:gd name="connsiteY3" fmla="*/ 1635577 h 1635577"/>
              <a:gd name="connsiteX0" fmla="*/ 58304 w 1018857"/>
              <a:gd name="connsiteY0" fmla="*/ 0 h 1622749"/>
              <a:gd name="connsiteX1" fmla="*/ 103203 w 1018857"/>
              <a:gd name="connsiteY1" fmla="*/ 253354 h 1622749"/>
              <a:gd name="connsiteX2" fmla="*/ 933844 w 1018857"/>
              <a:gd name="connsiteY2" fmla="*/ 744027 h 1622749"/>
              <a:gd name="connsiteX3" fmla="*/ 991572 w 1018857"/>
              <a:gd name="connsiteY3" fmla="*/ 1622749 h 1622749"/>
              <a:gd name="connsiteX0" fmla="*/ 32684 w 993237"/>
              <a:gd name="connsiteY0" fmla="*/ 0 h 1622749"/>
              <a:gd name="connsiteX1" fmla="*/ 77583 w 993237"/>
              <a:gd name="connsiteY1" fmla="*/ 253354 h 1622749"/>
              <a:gd name="connsiteX2" fmla="*/ 908224 w 993237"/>
              <a:gd name="connsiteY2" fmla="*/ 744027 h 1622749"/>
              <a:gd name="connsiteX3" fmla="*/ 965952 w 993237"/>
              <a:gd name="connsiteY3" fmla="*/ 1622749 h 1622749"/>
              <a:gd name="connsiteX0" fmla="*/ 52066 w 980548"/>
              <a:gd name="connsiteY0" fmla="*/ 0 h 1622749"/>
              <a:gd name="connsiteX1" fmla="*/ 64894 w 980548"/>
              <a:gd name="connsiteY1" fmla="*/ 253354 h 1622749"/>
              <a:gd name="connsiteX2" fmla="*/ 895535 w 980548"/>
              <a:gd name="connsiteY2" fmla="*/ 744027 h 1622749"/>
              <a:gd name="connsiteX3" fmla="*/ 953263 w 980548"/>
              <a:gd name="connsiteY3" fmla="*/ 1622749 h 1622749"/>
              <a:gd name="connsiteX0" fmla="*/ 0 w 928482"/>
              <a:gd name="connsiteY0" fmla="*/ 0 h 1622749"/>
              <a:gd name="connsiteX1" fmla="*/ 12828 w 928482"/>
              <a:gd name="connsiteY1" fmla="*/ 253354 h 1622749"/>
              <a:gd name="connsiteX2" fmla="*/ 843469 w 928482"/>
              <a:gd name="connsiteY2" fmla="*/ 744027 h 1622749"/>
              <a:gd name="connsiteX3" fmla="*/ 901197 w 928482"/>
              <a:gd name="connsiteY3" fmla="*/ 1622749 h 1622749"/>
              <a:gd name="connsiteX0" fmla="*/ 54147 w 979422"/>
              <a:gd name="connsiteY0" fmla="*/ 0 h 1625956"/>
              <a:gd name="connsiteX1" fmla="*/ 63768 w 979422"/>
              <a:gd name="connsiteY1" fmla="*/ 256561 h 1625956"/>
              <a:gd name="connsiteX2" fmla="*/ 894409 w 979422"/>
              <a:gd name="connsiteY2" fmla="*/ 747234 h 1625956"/>
              <a:gd name="connsiteX3" fmla="*/ 952137 w 979422"/>
              <a:gd name="connsiteY3" fmla="*/ 1625956 h 1625956"/>
              <a:gd name="connsiteX0" fmla="*/ 0 w 925275"/>
              <a:gd name="connsiteY0" fmla="*/ 0 h 1625956"/>
              <a:gd name="connsiteX1" fmla="*/ 9621 w 925275"/>
              <a:gd name="connsiteY1" fmla="*/ 256561 h 1625956"/>
              <a:gd name="connsiteX2" fmla="*/ 840262 w 925275"/>
              <a:gd name="connsiteY2" fmla="*/ 747234 h 1625956"/>
              <a:gd name="connsiteX3" fmla="*/ 897990 w 925275"/>
              <a:gd name="connsiteY3" fmla="*/ 1625956 h 1625956"/>
              <a:gd name="connsiteX0" fmla="*/ 0 w 963319"/>
              <a:gd name="connsiteY0" fmla="*/ 0 h 1625956"/>
              <a:gd name="connsiteX1" fmla="*/ 9621 w 963319"/>
              <a:gd name="connsiteY1" fmla="*/ 256561 h 1625956"/>
              <a:gd name="connsiteX2" fmla="*/ 840262 w 963319"/>
              <a:gd name="connsiteY2" fmla="*/ 747234 h 1625956"/>
              <a:gd name="connsiteX3" fmla="*/ 958925 w 963319"/>
              <a:gd name="connsiteY3" fmla="*/ 1625956 h 1625956"/>
              <a:gd name="connsiteX0" fmla="*/ 49637 w 1008562"/>
              <a:gd name="connsiteY0" fmla="*/ 0 h 1625956"/>
              <a:gd name="connsiteX1" fmla="*/ 59258 w 1008562"/>
              <a:gd name="connsiteY1" fmla="*/ 256561 h 1625956"/>
              <a:gd name="connsiteX2" fmla="*/ 828964 w 1008562"/>
              <a:gd name="connsiteY2" fmla="*/ 686301 h 1625956"/>
              <a:gd name="connsiteX3" fmla="*/ 1008562 w 1008562"/>
              <a:gd name="connsiteY3" fmla="*/ 1625956 h 1625956"/>
              <a:gd name="connsiteX0" fmla="*/ 56046 w 1028285"/>
              <a:gd name="connsiteY0" fmla="*/ 0 h 1625956"/>
              <a:gd name="connsiteX1" fmla="*/ 65667 w 1028285"/>
              <a:gd name="connsiteY1" fmla="*/ 256561 h 1625956"/>
              <a:gd name="connsiteX2" fmla="*/ 921965 w 1028285"/>
              <a:gd name="connsiteY2" fmla="*/ 657438 h 1625956"/>
              <a:gd name="connsiteX3" fmla="*/ 1014971 w 1028285"/>
              <a:gd name="connsiteY3" fmla="*/ 1625956 h 1625956"/>
              <a:gd name="connsiteX0" fmla="*/ 59608 w 1057830"/>
              <a:gd name="connsiteY0" fmla="*/ 0 h 1625956"/>
              <a:gd name="connsiteX1" fmla="*/ 69229 w 1057830"/>
              <a:gd name="connsiteY1" fmla="*/ 256561 h 1625956"/>
              <a:gd name="connsiteX2" fmla="*/ 973634 w 1057830"/>
              <a:gd name="connsiteY2" fmla="*/ 628575 h 1625956"/>
              <a:gd name="connsiteX3" fmla="*/ 1018533 w 1057830"/>
              <a:gd name="connsiteY3" fmla="*/ 1625956 h 1625956"/>
              <a:gd name="connsiteX0" fmla="*/ 59608 w 1042952"/>
              <a:gd name="connsiteY0" fmla="*/ 0 h 1625956"/>
              <a:gd name="connsiteX1" fmla="*/ 69229 w 1042952"/>
              <a:gd name="connsiteY1" fmla="*/ 256561 h 1625956"/>
              <a:gd name="connsiteX2" fmla="*/ 973634 w 1042952"/>
              <a:gd name="connsiteY2" fmla="*/ 628575 h 1625956"/>
              <a:gd name="connsiteX3" fmla="*/ 1018533 w 1042952"/>
              <a:gd name="connsiteY3" fmla="*/ 1625956 h 1625956"/>
              <a:gd name="connsiteX0" fmla="*/ 59608 w 1084668"/>
              <a:gd name="connsiteY0" fmla="*/ 0 h 1625956"/>
              <a:gd name="connsiteX1" fmla="*/ 69229 w 1084668"/>
              <a:gd name="connsiteY1" fmla="*/ 256561 h 1625956"/>
              <a:gd name="connsiteX2" fmla="*/ 973634 w 1084668"/>
              <a:gd name="connsiteY2" fmla="*/ 628575 h 1625956"/>
              <a:gd name="connsiteX3" fmla="*/ 1069847 w 1084668"/>
              <a:gd name="connsiteY3" fmla="*/ 1625956 h 1625956"/>
              <a:gd name="connsiteX0" fmla="*/ 0 w 1025060"/>
              <a:gd name="connsiteY0" fmla="*/ 0 h 1625956"/>
              <a:gd name="connsiteX1" fmla="*/ 9621 w 1025060"/>
              <a:gd name="connsiteY1" fmla="*/ 256561 h 1625956"/>
              <a:gd name="connsiteX2" fmla="*/ 914026 w 1025060"/>
              <a:gd name="connsiteY2" fmla="*/ 628575 h 1625956"/>
              <a:gd name="connsiteX3" fmla="*/ 1010239 w 1025060"/>
              <a:gd name="connsiteY3" fmla="*/ 1625956 h 1625956"/>
              <a:gd name="connsiteX0" fmla="*/ 4233 w 1029293"/>
              <a:gd name="connsiteY0" fmla="*/ 0 h 1625956"/>
              <a:gd name="connsiteX1" fmla="*/ 13854 w 1029293"/>
              <a:gd name="connsiteY1" fmla="*/ 256561 h 1625956"/>
              <a:gd name="connsiteX2" fmla="*/ 918259 w 1029293"/>
              <a:gd name="connsiteY2" fmla="*/ 628575 h 1625956"/>
              <a:gd name="connsiteX3" fmla="*/ 1014472 w 1029293"/>
              <a:gd name="connsiteY3" fmla="*/ 1625956 h 1625956"/>
              <a:gd name="connsiteX0" fmla="*/ 55456 w 1086930"/>
              <a:gd name="connsiteY0" fmla="*/ 0 h 1625956"/>
              <a:gd name="connsiteX1" fmla="*/ 71491 w 1086930"/>
              <a:gd name="connsiteY1" fmla="*/ 256561 h 1625956"/>
              <a:gd name="connsiteX2" fmla="*/ 975896 w 1086930"/>
              <a:gd name="connsiteY2" fmla="*/ 628575 h 1625956"/>
              <a:gd name="connsiteX3" fmla="*/ 1072109 w 1086930"/>
              <a:gd name="connsiteY3" fmla="*/ 1625956 h 1625956"/>
              <a:gd name="connsiteX0" fmla="*/ 3455 w 1034929"/>
              <a:gd name="connsiteY0" fmla="*/ 0 h 1625956"/>
              <a:gd name="connsiteX1" fmla="*/ 19490 w 1034929"/>
              <a:gd name="connsiteY1" fmla="*/ 256561 h 1625956"/>
              <a:gd name="connsiteX2" fmla="*/ 923895 w 1034929"/>
              <a:gd name="connsiteY2" fmla="*/ 628575 h 1625956"/>
              <a:gd name="connsiteX3" fmla="*/ 1020108 w 1034929"/>
              <a:gd name="connsiteY3" fmla="*/ 1625956 h 1625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34929" h="1625956">
                <a:moveTo>
                  <a:pt x="3455" y="0"/>
                </a:moveTo>
                <a:cubicBezTo>
                  <a:pt x="7999" y="95676"/>
                  <a:pt x="-15254" y="187076"/>
                  <a:pt x="19490" y="256561"/>
                </a:cubicBezTo>
                <a:cubicBezTo>
                  <a:pt x="54234" y="326046"/>
                  <a:pt x="757125" y="400343"/>
                  <a:pt x="923895" y="628575"/>
                </a:cubicBezTo>
                <a:cubicBezTo>
                  <a:pt x="1090665" y="856807"/>
                  <a:pt x="1020108" y="1625956"/>
                  <a:pt x="1020108" y="1625956"/>
                </a:cubicBezTo>
              </a:path>
            </a:pathLst>
          </a:custGeom>
          <a:ln w="31750">
            <a:solidFill>
              <a:srgbClr val="C00000"/>
            </a:solidFill>
            <a:headEnd type="triangle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B09A6648-EFB8-3943-B46A-E5218CD8264E}"/>
              </a:ext>
            </a:extLst>
          </p:cNvPr>
          <p:cNvGrpSpPr/>
          <p:nvPr/>
        </p:nvGrpSpPr>
        <p:grpSpPr>
          <a:xfrm>
            <a:off x="7007195" y="2463030"/>
            <a:ext cx="1984577" cy="218510"/>
            <a:chOff x="4041573" y="2957301"/>
            <a:chExt cx="1984577" cy="218510"/>
          </a:xfrm>
        </p:grpSpPr>
        <p:grpSp>
          <p:nvGrpSpPr>
            <p:cNvPr id="180" name="Group 179">
              <a:extLst>
                <a:ext uri="{FF2B5EF4-FFF2-40B4-BE49-F238E27FC236}">
                  <a16:creationId xmlns:a16="http://schemas.microsoft.com/office/drawing/2014/main" id="{7DDB1FA6-77C6-614D-BD82-B9E4B4199664}"/>
                </a:ext>
              </a:extLst>
            </p:cNvPr>
            <p:cNvGrpSpPr/>
            <p:nvPr/>
          </p:nvGrpSpPr>
          <p:grpSpPr>
            <a:xfrm>
              <a:off x="4257606" y="2957301"/>
              <a:ext cx="1510437" cy="218510"/>
              <a:chOff x="1616358" y="2551230"/>
              <a:chExt cx="2141698" cy="218510"/>
            </a:xfrm>
          </p:grpSpPr>
          <p:sp>
            <p:nvSpPr>
              <p:cNvPr id="182" name="Rectangle 181">
                <a:extLst>
                  <a:ext uri="{FF2B5EF4-FFF2-40B4-BE49-F238E27FC236}">
                    <a16:creationId xmlns:a16="http://schemas.microsoft.com/office/drawing/2014/main" id="{20FBE258-C083-2D4F-A69C-840E2F838902}"/>
                  </a:ext>
                </a:extLst>
              </p:cNvPr>
              <p:cNvSpPr/>
              <p:nvPr/>
            </p:nvSpPr>
            <p:spPr>
              <a:xfrm>
                <a:off x="1673508" y="2551230"/>
                <a:ext cx="2027398" cy="218510"/>
              </a:xfrm>
              <a:prstGeom prst="rect">
                <a:avLst/>
              </a:prstGeom>
              <a:gradFill>
                <a:gsLst>
                  <a:gs pos="0">
                    <a:srgbClr val="011199"/>
                  </a:gs>
                  <a:gs pos="100000">
                    <a:srgbClr val="011199"/>
                  </a:gs>
                  <a:gs pos="52000">
                    <a:srgbClr val="7ACCF4"/>
                  </a:gs>
                </a:gsLst>
                <a:lin ang="16200000" scaled="0"/>
              </a:gradFill>
              <a:ln w="635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06" name="Oval 205">
                <a:extLst>
                  <a:ext uri="{FF2B5EF4-FFF2-40B4-BE49-F238E27FC236}">
                    <a16:creationId xmlns:a16="http://schemas.microsoft.com/office/drawing/2014/main" id="{0464BD62-6851-9D4E-8EC7-D08BEF56AD90}"/>
                  </a:ext>
                </a:extLst>
              </p:cNvPr>
              <p:cNvSpPr/>
              <p:nvPr/>
            </p:nvSpPr>
            <p:spPr>
              <a:xfrm>
                <a:off x="1616358" y="2551230"/>
                <a:ext cx="114300" cy="218510"/>
              </a:xfrm>
              <a:prstGeom prst="ellipse">
                <a:avLst/>
              </a:prstGeom>
              <a:solidFill>
                <a:srgbClr val="7ACCF4"/>
              </a:solidFill>
              <a:ln w="6350">
                <a:solidFill>
                  <a:srgbClr val="011199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07" name="Oval 206">
                <a:extLst>
                  <a:ext uri="{FF2B5EF4-FFF2-40B4-BE49-F238E27FC236}">
                    <a16:creationId xmlns:a16="http://schemas.microsoft.com/office/drawing/2014/main" id="{DE92EBFE-9A46-D44D-8555-375374485D9A}"/>
                  </a:ext>
                </a:extLst>
              </p:cNvPr>
              <p:cNvSpPr/>
              <p:nvPr/>
            </p:nvSpPr>
            <p:spPr>
              <a:xfrm>
                <a:off x="3643756" y="2551230"/>
                <a:ext cx="114300" cy="218510"/>
              </a:xfrm>
              <a:prstGeom prst="ellipse">
                <a:avLst/>
              </a:prstGeom>
              <a:gradFill flip="none" rotWithShape="1">
                <a:gsLst>
                  <a:gs pos="0">
                    <a:srgbClr val="011199"/>
                  </a:gs>
                  <a:gs pos="100000">
                    <a:srgbClr val="011199"/>
                  </a:gs>
                  <a:gs pos="50000">
                    <a:srgbClr val="7ACCF4"/>
                  </a:gs>
                </a:gsLst>
                <a:lin ang="16200000" scaled="0"/>
                <a:tileRect/>
              </a:gradFill>
              <a:ln w="6350">
                <a:solidFill>
                  <a:srgbClr val="011199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2" name="Rectangle 231">
                <a:extLst>
                  <a:ext uri="{FF2B5EF4-FFF2-40B4-BE49-F238E27FC236}">
                    <a16:creationId xmlns:a16="http://schemas.microsoft.com/office/drawing/2014/main" id="{4750FC29-3909-D347-80EB-BC9704812E96}"/>
                  </a:ext>
                </a:extLst>
              </p:cNvPr>
              <p:cNvSpPr/>
              <p:nvPr/>
            </p:nvSpPr>
            <p:spPr>
              <a:xfrm>
                <a:off x="3491356" y="2551230"/>
                <a:ext cx="209550" cy="218510"/>
              </a:xfrm>
              <a:prstGeom prst="rect">
                <a:avLst/>
              </a:prstGeom>
              <a:gradFill>
                <a:gsLst>
                  <a:gs pos="0">
                    <a:srgbClr val="011199"/>
                  </a:gs>
                  <a:gs pos="100000">
                    <a:srgbClr val="011199"/>
                  </a:gs>
                  <a:gs pos="52000">
                    <a:srgbClr val="7ACCF4"/>
                  </a:gs>
                </a:gsLst>
                <a:lin ang="16200000" scaled="0"/>
              </a:gradFill>
              <a:ln w="635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cxnSp>
          <p:nvCxnSpPr>
            <p:cNvPr id="181" name="Straight Connector 180">
              <a:extLst>
                <a:ext uri="{FF2B5EF4-FFF2-40B4-BE49-F238E27FC236}">
                  <a16:creationId xmlns:a16="http://schemas.microsoft.com/office/drawing/2014/main" id="{86FF22AE-3362-E24B-8883-B5B190B5AE6D}"/>
                </a:ext>
              </a:extLst>
            </p:cNvPr>
            <p:cNvCxnSpPr/>
            <p:nvPr/>
          </p:nvCxnSpPr>
          <p:spPr>
            <a:xfrm>
              <a:off x="4041573" y="3071254"/>
              <a:ext cx="264300" cy="0"/>
            </a:xfrm>
            <a:prstGeom prst="line">
              <a:avLst/>
            </a:prstGeom>
            <a:ln w="38100">
              <a:solidFill>
                <a:srgbClr val="C00000"/>
              </a:solidFill>
              <a:headEnd type="triangle"/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2" name="Straight Connector 341">
              <a:extLst>
                <a:ext uri="{FF2B5EF4-FFF2-40B4-BE49-F238E27FC236}">
                  <a16:creationId xmlns:a16="http://schemas.microsoft.com/office/drawing/2014/main" id="{764ECD9E-0DDA-9748-8C2A-9445D566937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769548" y="3074429"/>
              <a:ext cx="256602" cy="0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43" name="Group 342">
            <a:extLst>
              <a:ext uri="{FF2B5EF4-FFF2-40B4-BE49-F238E27FC236}">
                <a16:creationId xmlns:a16="http://schemas.microsoft.com/office/drawing/2014/main" id="{42AAEE96-D2F9-7F4E-A657-7685DA3ED232}"/>
              </a:ext>
            </a:extLst>
          </p:cNvPr>
          <p:cNvGrpSpPr/>
          <p:nvPr/>
        </p:nvGrpSpPr>
        <p:grpSpPr>
          <a:xfrm rot="20899240">
            <a:off x="9791368" y="2349452"/>
            <a:ext cx="404020" cy="197661"/>
            <a:chOff x="1616358" y="2551230"/>
            <a:chExt cx="2141698" cy="218510"/>
          </a:xfrm>
        </p:grpSpPr>
        <p:sp>
          <p:nvSpPr>
            <p:cNvPr id="344" name="Rectangle 343">
              <a:extLst>
                <a:ext uri="{FF2B5EF4-FFF2-40B4-BE49-F238E27FC236}">
                  <a16:creationId xmlns:a16="http://schemas.microsoft.com/office/drawing/2014/main" id="{9EC8E462-FB13-674B-B585-DCE701467A52}"/>
                </a:ext>
              </a:extLst>
            </p:cNvPr>
            <p:cNvSpPr/>
            <p:nvPr/>
          </p:nvSpPr>
          <p:spPr>
            <a:xfrm>
              <a:off x="1673508" y="2551230"/>
              <a:ext cx="2027398" cy="218510"/>
            </a:xfrm>
            <a:prstGeom prst="rect">
              <a:avLst/>
            </a:prstGeom>
            <a:gradFill>
              <a:gsLst>
                <a:gs pos="0">
                  <a:srgbClr val="011199"/>
                </a:gs>
                <a:gs pos="100000">
                  <a:srgbClr val="011199"/>
                </a:gs>
                <a:gs pos="52000">
                  <a:srgbClr val="7ACCF4"/>
                </a:gs>
              </a:gsLst>
              <a:lin ang="16200000" scaled="0"/>
            </a:gradFill>
            <a:ln w="635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45" name="Oval 344">
              <a:extLst>
                <a:ext uri="{FF2B5EF4-FFF2-40B4-BE49-F238E27FC236}">
                  <a16:creationId xmlns:a16="http://schemas.microsoft.com/office/drawing/2014/main" id="{1D5CEED2-B767-3F4F-9FF2-C27379845958}"/>
                </a:ext>
              </a:extLst>
            </p:cNvPr>
            <p:cNvSpPr/>
            <p:nvPr/>
          </p:nvSpPr>
          <p:spPr>
            <a:xfrm>
              <a:off x="1616358" y="2551230"/>
              <a:ext cx="114300" cy="218510"/>
            </a:xfrm>
            <a:prstGeom prst="ellipse">
              <a:avLst/>
            </a:prstGeom>
            <a:solidFill>
              <a:srgbClr val="7ACCF4"/>
            </a:solidFill>
            <a:ln w="6350">
              <a:solidFill>
                <a:srgbClr val="011199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46" name="Oval 345">
              <a:extLst>
                <a:ext uri="{FF2B5EF4-FFF2-40B4-BE49-F238E27FC236}">
                  <a16:creationId xmlns:a16="http://schemas.microsoft.com/office/drawing/2014/main" id="{50982CB2-3FC0-EC4C-8BA3-8E8637F87CFB}"/>
                </a:ext>
              </a:extLst>
            </p:cNvPr>
            <p:cNvSpPr/>
            <p:nvPr/>
          </p:nvSpPr>
          <p:spPr>
            <a:xfrm>
              <a:off x="3643756" y="2551230"/>
              <a:ext cx="114300" cy="218510"/>
            </a:xfrm>
            <a:prstGeom prst="ellipse">
              <a:avLst/>
            </a:prstGeom>
            <a:gradFill flip="none" rotWithShape="1">
              <a:gsLst>
                <a:gs pos="0">
                  <a:srgbClr val="011199"/>
                </a:gs>
                <a:gs pos="100000">
                  <a:srgbClr val="011199"/>
                </a:gs>
                <a:gs pos="50000">
                  <a:srgbClr val="7ACCF4"/>
                </a:gs>
              </a:gsLst>
              <a:lin ang="16200000" scaled="0"/>
              <a:tileRect/>
            </a:gradFill>
            <a:ln w="6350">
              <a:solidFill>
                <a:srgbClr val="011199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47" name="Rectangle 346">
              <a:extLst>
                <a:ext uri="{FF2B5EF4-FFF2-40B4-BE49-F238E27FC236}">
                  <a16:creationId xmlns:a16="http://schemas.microsoft.com/office/drawing/2014/main" id="{B7CCD938-DD6B-CD4C-B9DE-969E07F2D0A1}"/>
                </a:ext>
              </a:extLst>
            </p:cNvPr>
            <p:cNvSpPr/>
            <p:nvPr/>
          </p:nvSpPr>
          <p:spPr>
            <a:xfrm>
              <a:off x="3491356" y="2551230"/>
              <a:ext cx="209550" cy="218510"/>
            </a:xfrm>
            <a:prstGeom prst="rect">
              <a:avLst/>
            </a:prstGeom>
            <a:gradFill>
              <a:gsLst>
                <a:gs pos="0">
                  <a:srgbClr val="011199"/>
                </a:gs>
                <a:gs pos="100000">
                  <a:srgbClr val="011199"/>
                </a:gs>
                <a:gs pos="52000">
                  <a:srgbClr val="7ACCF4"/>
                </a:gs>
              </a:gsLst>
              <a:lin ang="16200000" scaled="0"/>
            </a:gradFill>
            <a:ln w="635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cxnSp>
        <p:nvCxnSpPr>
          <p:cNvPr id="312" name="Straight Connector 311">
            <a:extLst>
              <a:ext uri="{FF2B5EF4-FFF2-40B4-BE49-F238E27FC236}">
                <a16:creationId xmlns:a16="http://schemas.microsoft.com/office/drawing/2014/main" id="{B36E049F-4ACF-C546-B674-027F711023CB}"/>
              </a:ext>
            </a:extLst>
          </p:cNvPr>
          <p:cNvCxnSpPr/>
          <p:nvPr/>
        </p:nvCxnSpPr>
        <p:spPr>
          <a:xfrm rot="20906515">
            <a:off x="9609030" y="2518898"/>
            <a:ext cx="203668" cy="0"/>
          </a:xfrm>
          <a:prstGeom prst="line">
            <a:avLst/>
          </a:prstGeom>
          <a:ln w="31750">
            <a:solidFill>
              <a:srgbClr val="C00000"/>
            </a:solidFill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49" name="TextBox 348">
            <a:extLst>
              <a:ext uri="{FF2B5EF4-FFF2-40B4-BE49-F238E27FC236}">
                <a16:creationId xmlns:a16="http://schemas.microsoft.com/office/drawing/2014/main" id="{E3E1098A-A48F-6B4B-85DC-703CBA9FB795}"/>
              </a:ext>
            </a:extLst>
          </p:cNvPr>
          <p:cNvSpPr txBox="1"/>
          <p:nvPr/>
        </p:nvSpPr>
        <p:spPr>
          <a:xfrm>
            <a:off x="9744735" y="3569167"/>
            <a:ext cx="153284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Visited network</a:t>
            </a:r>
          </a:p>
        </p:txBody>
      </p:sp>
      <p:sp>
        <p:nvSpPr>
          <p:cNvPr id="350" name="TextBox 349">
            <a:extLst>
              <a:ext uri="{FF2B5EF4-FFF2-40B4-BE49-F238E27FC236}">
                <a16:creationId xmlns:a16="http://schemas.microsoft.com/office/drawing/2014/main" id="{4FF6E866-3556-4748-A1CD-F33B17405DF2}"/>
              </a:ext>
            </a:extLst>
          </p:cNvPr>
          <p:cNvSpPr txBox="1"/>
          <p:nvPr/>
        </p:nvSpPr>
        <p:spPr>
          <a:xfrm>
            <a:off x="5420627" y="2490935"/>
            <a:ext cx="967817" cy="4912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Home </a:t>
            </a:r>
          </a:p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network</a:t>
            </a:r>
          </a:p>
        </p:txBody>
      </p:sp>
      <p:sp>
        <p:nvSpPr>
          <p:cNvPr id="351" name="Content Placeholder 2">
            <a:extLst>
              <a:ext uri="{FF2B5EF4-FFF2-40B4-BE49-F238E27FC236}">
                <a16:creationId xmlns:a16="http://schemas.microsoft.com/office/drawing/2014/main" id="{6E8EC976-A4DB-4741-9AA6-0102B71A8E7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76417" y="1649886"/>
            <a:ext cx="4339281" cy="3391672"/>
          </a:xfrm>
        </p:spPr>
        <p:txBody>
          <a:bodyPr>
            <a:normAutofit/>
          </a:bodyPr>
          <a:lstStyle/>
          <a:p>
            <a:r>
              <a:rPr lang="en-US" dirty="0">
                <a:solidFill>
                  <a:srgbClr val="0012A0"/>
                </a:solidFill>
              </a:rPr>
              <a:t>S-GW to BS tunnel</a:t>
            </a:r>
            <a:r>
              <a:rPr lang="en-US" dirty="0"/>
              <a:t>: when mobile changes base stations, simply change endpoint IP address of tunnel</a:t>
            </a:r>
          </a:p>
          <a:p>
            <a:r>
              <a:rPr lang="en-US" dirty="0">
                <a:solidFill>
                  <a:srgbClr val="0012A0"/>
                </a:solidFill>
              </a:rPr>
              <a:t>S-GW to home P-GW tunnel: </a:t>
            </a:r>
            <a:r>
              <a:rPr lang="en-US" dirty="0"/>
              <a:t>implementation of indirect routing</a:t>
            </a:r>
          </a:p>
          <a:p>
            <a:pPr marL="130175" indent="0">
              <a:buNone/>
            </a:pPr>
            <a:endParaRPr lang="en-US" dirty="0"/>
          </a:p>
        </p:txBody>
      </p:sp>
      <p:sp>
        <p:nvSpPr>
          <p:cNvPr id="352" name="Content Placeholder 2">
            <a:extLst>
              <a:ext uri="{FF2B5EF4-FFF2-40B4-BE49-F238E27FC236}">
                <a16:creationId xmlns:a16="http://schemas.microsoft.com/office/drawing/2014/main" id="{F911BA04-D2F1-854D-AD8A-832332A06523}"/>
              </a:ext>
            </a:extLst>
          </p:cNvPr>
          <p:cNvSpPr txBox="1">
            <a:spLocks/>
          </p:cNvSpPr>
          <p:nvPr/>
        </p:nvSpPr>
        <p:spPr>
          <a:xfrm>
            <a:off x="768179" y="5115696"/>
            <a:ext cx="10735962" cy="10009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srgbClr val="0012A0"/>
                </a:solidFill>
              </a:rPr>
              <a:t>tunneling via GTP </a:t>
            </a:r>
            <a:r>
              <a:rPr lang="en-US" sz="2400" dirty="0"/>
              <a:t>(GPRS tunneling protocol): </a:t>
            </a:r>
            <a:r>
              <a:rPr lang="en-US" dirty="0"/>
              <a:t>mobile’s datagram to streaming server encapsulated using GTP inside UDP, inside datagram</a:t>
            </a:r>
          </a:p>
          <a:p>
            <a:pPr marL="130175" indent="0">
              <a:buFont typeface="Wingdings" pitchFamily="2" charset="2"/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594940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95E8B54-121C-8149-86C0-E5DFC27DE8B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Handover between BSs in same cellular network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A673516-BC03-C34C-B61C-E8F0BCD70F3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71</a:t>
            </a:fld>
            <a:endParaRPr lang="en-US" dirty="0"/>
          </a:p>
        </p:txBody>
      </p:sp>
      <p:sp>
        <p:nvSpPr>
          <p:cNvPr id="175" name="Freeform 174">
            <a:extLst>
              <a:ext uri="{FF2B5EF4-FFF2-40B4-BE49-F238E27FC236}">
                <a16:creationId xmlns:a16="http://schemas.microsoft.com/office/drawing/2014/main" id="{5D292240-04A9-9B4D-872B-879F45ED07F3}"/>
              </a:ext>
            </a:extLst>
          </p:cNvPr>
          <p:cNvSpPr/>
          <p:nvPr/>
        </p:nvSpPr>
        <p:spPr>
          <a:xfrm>
            <a:off x="925513" y="1440831"/>
            <a:ext cx="5952746" cy="2754133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  <a:gd name="connsiteX0" fmla="*/ 910971 w 2473336"/>
              <a:gd name="connsiteY0" fmla="*/ 57599 h 2518288"/>
              <a:gd name="connsiteX1" fmla="*/ 459082 w 2473336"/>
              <a:gd name="connsiteY1" fmla="*/ 200298 h 2518288"/>
              <a:gd name="connsiteX2" fmla="*/ 154652 w 2473336"/>
              <a:gd name="connsiteY2" fmla="*/ 647420 h 2518288"/>
              <a:gd name="connsiteX3" fmla="*/ 7194 w 2473336"/>
              <a:gd name="connsiteY3" fmla="*/ 1151621 h 2518288"/>
              <a:gd name="connsiteX4" fmla="*/ 50004 w 2473336"/>
              <a:gd name="connsiteY4" fmla="*/ 1679605 h 2518288"/>
              <a:gd name="connsiteX5" fmla="*/ 283084 w 2473336"/>
              <a:gd name="connsiteY5" fmla="*/ 2236129 h 2518288"/>
              <a:gd name="connsiteX6" fmla="*/ 929997 w 2473336"/>
              <a:gd name="connsiteY6" fmla="*/ 2502500 h 2518288"/>
              <a:gd name="connsiteX7" fmla="*/ 1434210 w 2473336"/>
              <a:gd name="connsiteY7" fmla="*/ 2483473 h 2518288"/>
              <a:gd name="connsiteX8" fmla="*/ 1919395 w 2473336"/>
              <a:gd name="connsiteY8" fmla="*/ 2450177 h 2518288"/>
              <a:gd name="connsiteX9" fmla="*/ 2380797 w 2473336"/>
              <a:gd name="connsiteY9" fmla="*/ 1831817 h 2518288"/>
              <a:gd name="connsiteX10" fmla="*/ 2471174 w 2473336"/>
              <a:gd name="connsiteY10" fmla="*/ 1246753 h 2518288"/>
              <a:gd name="connsiteX11" fmla="*/ 2338454 w 2473336"/>
              <a:gd name="connsiteY11" fmla="*/ 463653 h 2518288"/>
              <a:gd name="connsiteX12" fmla="*/ 2066853 w 2473336"/>
              <a:gd name="connsiteY12" fmla="*/ 371536 h 2518288"/>
              <a:gd name="connsiteX13" fmla="*/ 1838531 w 2473336"/>
              <a:gd name="connsiteY13" fmla="*/ 86139 h 2518288"/>
              <a:gd name="connsiteX14" fmla="*/ 1258211 w 2473336"/>
              <a:gd name="connsiteY14" fmla="*/ 520 h 2518288"/>
              <a:gd name="connsiteX15" fmla="*/ 910971 w 2473336"/>
              <a:gd name="connsiteY15" fmla="*/ 57599 h 2518288"/>
              <a:gd name="connsiteX0" fmla="*/ 910971 w 2473336"/>
              <a:gd name="connsiteY0" fmla="*/ 57599 h 2518288"/>
              <a:gd name="connsiteX1" fmla="*/ 459082 w 2473336"/>
              <a:gd name="connsiteY1" fmla="*/ 200298 h 2518288"/>
              <a:gd name="connsiteX2" fmla="*/ 154652 w 2473336"/>
              <a:gd name="connsiteY2" fmla="*/ 647420 h 2518288"/>
              <a:gd name="connsiteX3" fmla="*/ 7194 w 2473336"/>
              <a:gd name="connsiteY3" fmla="*/ 1151621 h 2518288"/>
              <a:gd name="connsiteX4" fmla="*/ 50004 w 2473336"/>
              <a:gd name="connsiteY4" fmla="*/ 1679605 h 2518288"/>
              <a:gd name="connsiteX5" fmla="*/ 283084 w 2473336"/>
              <a:gd name="connsiteY5" fmla="*/ 2236129 h 2518288"/>
              <a:gd name="connsiteX6" fmla="*/ 929997 w 2473336"/>
              <a:gd name="connsiteY6" fmla="*/ 2502500 h 2518288"/>
              <a:gd name="connsiteX7" fmla="*/ 1434210 w 2473336"/>
              <a:gd name="connsiteY7" fmla="*/ 2483473 h 2518288"/>
              <a:gd name="connsiteX8" fmla="*/ 1919395 w 2473336"/>
              <a:gd name="connsiteY8" fmla="*/ 2450177 h 2518288"/>
              <a:gd name="connsiteX9" fmla="*/ 2380797 w 2473336"/>
              <a:gd name="connsiteY9" fmla="*/ 1831817 h 2518288"/>
              <a:gd name="connsiteX10" fmla="*/ 2471174 w 2473336"/>
              <a:gd name="connsiteY10" fmla="*/ 1246753 h 2518288"/>
              <a:gd name="connsiteX11" fmla="*/ 2338454 w 2473336"/>
              <a:gd name="connsiteY11" fmla="*/ 463653 h 2518288"/>
              <a:gd name="connsiteX12" fmla="*/ 2098141 w 2473336"/>
              <a:gd name="connsiteY12" fmla="*/ 211223 h 2518288"/>
              <a:gd name="connsiteX13" fmla="*/ 1838531 w 2473336"/>
              <a:gd name="connsiteY13" fmla="*/ 86139 h 2518288"/>
              <a:gd name="connsiteX14" fmla="*/ 1258211 w 2473336"/>
              <a:gd name="connsiteY14" fmla="*/ 520 h 2518288"/>
              <a:gd name="connsiteX15" fmla="*/ 910971 w 2473336"/>
              <a:gd name="connsiteY15" fmla="*/ 57599 h 2518288"/>
              <a:gd name="connsiteX0" fmla="*/ 910971 w 2471460"/>
              <a:gd name="connsiteY0" fmla="*/ 57599 h 2518288"/>
              <a:gd name="connsiteX1" fmla="*/ 459082 w 2471460"/>
              <a:gd name="connsiteY1" fmla="*/ 200298 h 2518288"/>
              <a:gd name="connsiteX2" fmla="*/ 154652 w 2471460"/>
              <a:gd name="connsiteY2" fmla="*/ 647420 h 2518288"/>
              <a:gd name="connsiteX3" fmla="*/ 7194 w 2471460"/>
              <a:gd name="connsiteY3" fmla="*/ 1151621 h 2518288"/>
              <a:gd name="connsiteX4" fmla="*/ 50004 w 2471460"/>
              <a:gd name="connsiteY4" fmla="*/ 1679605 h 2518288"/>
              <a:gd name="connsiteX5" fmla="*/ 283084 w 2471460"/>
              <a:gd name="connsiteY5" fmla="*/ 2236129 h 2518288"/>
              <a:gd name="connsiteX6" fmla="*/ 929997 w 2471460"/>
              <a:gd name="connsiteY6" fmla="*/ 2502500 h 2518288"/>
              <a:gd name="connsiteX7" fmla="*/ 1434210 w 2471460"/>
              <a:gd name="connsiteY7" fmla="*/ 2483473 h 2518288"/>
              <a:gd name="connsiteX8" fmla="*/ 1919395 w 2471460"/>
              <a:gd name="connsiteY8" fmla="*/ 2450177 h 2518288"/>
              <a:gd name="connsiteX9" fmla="*/ 2358201 w 2471460"/>
              <a:gd name="connsiteY9" fmla="*/ 2104782 h 2518288"/>
              <a:gd name="connsiteX10" fmla="*/ 2471174 w 2471460"/>
              <a:gd name="connsiteY10" fmla="*/ 1246753 h 2518288"/>
              <a:gd name="connsiteX11" fmla="*/ 2338454 w 2471460"/>
              <a:gd name="connsiteY11" fmla="*/ 463653 h 2518288"/>
              <a:gd name="connsiteX12" fmla="*/ 2098141 w 2471460"/>
              <a:gd name="connsiteY12" fmla="*/ 211223 h 2518288"/>
              <a:gd name="connsiteX13" fmla="*/ 1838531 w 2471460"/>
              <a:gd name="connsiteY13" fmla="*/ 86139 h 2518288"/>
              <a:gd name="connsiteX14" fmla="*/ 1258211 w 2471460"/>
              <a:gd name="connsiteY14" fmla="*/ 520 h 2518288"/>
              <a:gd name="connsiteX15" fmla="*/ 910971 w 2471460"/>
              <a:gd name="connsiteY15" fmla="*/ 57599 h 2518288"/>
              <a:gd name="connsiteX0" fmla="*/ 910971 w 2471460"/>
              <a:gd name="connsiteY0" fmla="*/ 68314 h 2529003"/>
              <a:gd name="connsiteX1" fmla="*/ 519920 w 2471460"/>
              <a:gd name="connsiteY1" fmla="*/ 613962 h 2529003"/>
              <a:gd name="connsiteX2" fmla="*/ 154652 w 2471460"/>
              <a:gd name="connsiteY2" fmla="*/ 658135 h 2529003"/>
              <a:gd name="connsiteX3" fmla="*/ 7194 w 2471460"/>
              <a:gd name="connsiteY3" fmla="*/ 1162336 h 2529003"/>
              <a:gd name="connsiteX4" fmla="*/ 50004 w 2471460"/>
              <a:gd name="connsiteY4" fmla="*/ 1690320 h 2529003"/>
              <a:gd name="connsiteX5" fmla="*/ 283084 w 2471460"/>
              <a:gd name="connsiteY5" fmla="*/ 2246844 h 2529003"/>
              <a:gd name="connsiteX6" fmla="*/ 929997 w 2471460"/>
              <a:gd name="connsiteY6" fmla="*/ 2513215 h 2529003"/>
              <a:gd name="connsiteX7" fmla="*/ 1434210 w 2471460"/>
              <a:gd name="connsiteY7" fmla="*/ 2494188 h 2529003"/>
              <a:gd name="connsiteX8" fmla="*/ 1919395 w 2471460"/>
              <a:gd name="connsiteY8" fmla="*/ 2460892 h 2529003"/>
              <a:gd name="connsiteX9" fmla="*/ 2358201 w 2471460"/>
              <a:gd name="connsiteY9" fmla="*/ 2115497 h 2529003"/>
              <a:gd name="connsiteX10" fmla="*/ 2471174 w 2471460"/>
              <a:gd name="connsiteY10" fmla="*/ 1257468 h 2529003"/>
              <a:gd name="connsiteX11" fmla="*/ 2338454 w 2471460"/>
              <a:gd name="connsiteY11" fmla="*/ 474368 h 2529003"/>
              <a:gd name="connsiteX12" fmla="*/ 2098141 w 2471460"/>
              <a:gd name="connsiteY12" fmla="*/ 221938 h 2529003"/>
              <a:gd name="connsiteX13" fmla="*/ 1838531 w 2471460"/>
              <a:gd name="connsiteY13" fmla="*/ 96854 h 2529003"/>
              <a:gd name="connsiteX14" fmla="*/ 1258211 w 2471460"/>
              <a:gd name="connsiteY14" fmla="*/ 11235 h 2529003"/>
              <a:gd name="connsiteX15" fmla="*/ 910971 w 2471460"/>
              <a:gd name="connsiteY15" fmla="*/ 68314 h 2529003"/>
              <a:gd name="connsiteX0" fmla="*/ 912483 w 2472972"/>
              <a:gd name="connsiteY0" fmla="*/ 68314 h 2529003"/>
              <a:gd name="connsiteX1" fmla="*/ 521432 w 2472972"/>
              <a:gd name="connsiteY1" fmla="*/ 613962 h 2529003"/>
              <a:gd name="connsiteX2" fmla="*/ 177023 w 2472972"/>
              <a:gd name="connsiteY2" fmla="*/ 853110 h 2529003"/>
              <a:gd name="connsiteX3" fmla="*/ 8706 w 2472972"/>
              <a:gd name="connsiteY3" fmla="*/ 1162336 h 2529003"/>
              <a:gd name="connsiteX4" fmla="*/ 51516 w 2472972"/>
              <a:gd name="connsiteY4" fmla="*/ 1690320 h 2529003"/>
              <a:gd name="connsiteX5" fmla="*/ 284596 w 2472972"/>
              <a:gd name="connsiteY5" fmla="*/ 2246844 h 2529003"/>
              <a:gd name="connsiteX6" fmla="*/ 931509 w 2472972"/>
              <a:gd name="connsiteY6" fmla="*/ 2513215 h 2529003"/>
              <a:gd name="connsiteX7" fmla="*/ 1435722 w 2472972"/>
              <a:gd name="connsiteY7" fmla="*/ 2494188 h 2529003"/>
              <a:gd name="connsiteX8" fmla="*/ 1920907 w 2472972"/>
              <a:gd name="connsiteY8" fmla="*/ 2460892 h 2529003"/>
              <a:gd name="connsiteX9" fmla="*/ 2359713 w 2472972"/>
              <a:gd name="connsiteY9" fmla="*/ 2115497 h 2529003"/>
              <a:gd name="connsiteX10" fmla="*/ 2472686 w 2472972"/>
              <a:gd name="connsiteY10" fmla="*/ 1257468 h 2529003"/>
              <a:gd name="connsiteX11" fmla="*/ 2339966 w 2472972"/>
              <a:gd name="connsiteY11" fmla="*/ 474368 h 2529003"/>
              <a:gd name="connsiteX12" fmla="*/ 2099653 w 2472972"/>
              <a:gd name="connsiteY12" fmla="*/ 221938 h 2529003"/>
              <a:gd name="connsiteX13" fmla="*/ 1840043 w 2472972"/>
              <a:gd name="connsiteY13" fmla="*/ 96854 h 2529003"/>
              <a:gd name="connsiteX14" fmla="*/ 1259723 w 2472972"/>
              <a:gd name="connsiteY14" fmla="*/ 11235 h 2529003"/>
              <a:gd name="connsiteX15" fmla="*/ 912483 w 2472972"/>
              <a:gd name="connsiteY15" fmla="*/ 68314 h 2529003"/>
              <a:gd name="connsiteX0" fmla="*/ 867796 w 2428285"/>
              <a:gd name="connsiteY0" fmla="*/ 68314 h 2529003"/>
              <a:gd name="connsiteX1" fmla="*/ 476745 w 2428285"/>
              <a:gd name="connsiteY1" fmla="*/ 613962 h 2529003"/>
              <a:gd name="connsiteX2" fmla="*/ 132336 w 2428285"/>
              <a:gd name="connsiteY2" fmla="*/ 853110 h 2529003"/>
              <a:gd name="connsiteX3" fmla="*/ 68313 w 2428285"/>
              <a:gd name="connsiteY3" fmla="*/ 1248992 h 2529003"/>
              <a:gd name="connsiteX4" fmla="*/ 6829 w 2428285"/>
              <a:gd name="connsiteY4" fmla="*/ 1690320 h 2529003"/>
              <a:gd name="connsiteX5" fmla="*/ 239909 w 2428285"/>
              <a:gd name="connsiteY5" fmla="*/ 2246844 h 2529003"/>
              <a:gd name="connsiteX6" fmla="*/ 886822 w 2428285"/>
              <a:gd name="connsiteY6" fmla="*/ 2513215 h 2529003"/>
              <a:gd name="connsiteX7" fmla="*/ 1391035 w 2428285"/>
              <a:gd name="connsiteY7" fmla="*/ 2494188 h 2529003"/>
              <a:gd name="connsiteX8" fmla="*/ 1876220 w 2428285"/>
              <a:gd name="connsiteY8" fmla="*/ 2460892 h 2529003"/>
              <a:gd name="connsiteX9" fmla="*/ 2315026 w 2428285"/>
              <a:gd name="connsiteY9" fmla="*/ 2115497 h 2529003"/>
              <a:gd name="connsiteX10" fmla="*/ 2427999 w 2428285"/>
              <a:gd name="connsiteY10" fmla="*/ 1257468 h 2529003"/>
              <a:gd name="connsiteX11" fmla="*/ 2295279 w 2428285"/>
              <a:gd name="connsiteY11" fmla="*/ 474368 h 2529003"/>
              <a:gd name="connsiteX12" fmla="*/ 2054966 w 2428285"/>
              <a:gd name="connsiteY12" fmla="*/ 221938 h 2529003"/>
              <a:gd name="connsiteX13" fmla="*/ 1795356 w 2428285"/>
              <a:gd name="connsiteY13" fmla="*/ 96854 h 2529003"/>
              <a:gd name="connsiteX14" fmla="*/ 1215036 w 2428285"/>
              <a:gd name="connsiteY14" fmla="*/ 11235 h 2529003"/>
              <a:gd name="connsiteX15" fmla="*/ 867796 w 2428285"/>
              <a:gd name="connsiteY15" fmla="*/ 68314 h 2529003"/>
              <a:gd name="connsiteX0" fmla="*/ 803267 w 2363756"/>
              <a:gd name="connsiteY0" fmla="*/ 68314 h 2529003"/>
              <a:gd name="connsiteX1" fmla="*/ 412216 w 2363756"/>
              <a:gd name="connsiteY1" fmla="*/ 613962 h 2529003"/>
              <a:gd name="connsiteX2" fmla="*/ 67807 w 2363756"/>
              <a:gd name="connsiteY2" fmla="*/ 853110 h 2529003"/>
              <a:gd name="connsiteX3" fmla="*/ 3784 w 2363756"/>
              <a:gd name="connsiteY3" fmla="*/ 1248992 h 2529003"/>
              <a:gd name="connsiteX4" fmla="*/ 25735 w 2363756"/>
              <a:gd name="connsiteY4" fmla="*/ 1924290 h 2529003"/>
              <a:gd name="connsiteX5" fmla="*/ 175380 w 2363756"/>
              <a:gd name="connsiteY5" fmla="*/ 2246844 h 2529003"/>
              <a:gd name="connsiteX6" fmla="*/ 822293 w 2363756"/>
              <a:gd name="connsiteY6" fmla="*/ 2513215 h 2529003"/>
              <a:gd name="connsiteX7" fmla="*/ 1326506 w 2363756"/>
              <a:gd name="connsiteY7" fmla="*/ 2494188 h 2529003"/>
              <a:gd name="connsiteX8" fmla="*/ 1811691 w 2363756"/>
              <a:gd name="connsiteY8" fmla="*/ 2460892 h 2529003"/>
              <a:gd name="connsiteX9" fmla="*/ 2250497 w 2363756"/>
              <a:gd name="connsiteY9" fmla="*/ 2115497 h 2529003"/>
              <a:gd name="connsiteX10" fmla="*/ 2363470 w 2363756"/>
              <a:gd name="connsiteY10" fmla="*/ 1257468 h 2529003"/>
              <a:gd name="connsiteX11" fmla="*/ 2230750 w 2363756"/>
              <a:gd name="connsiteY11" fmla="*/ 474368 h 2529003"/>
              <a:gd name="connsiteX12" fmla="*/ 1990437 w 2363756"/>
              <a:gd name="connsiteY12" fmla="*/ 221938 h 2529003"/>
              <a:gd name="connsiteX13" fmla="*/ 1730827 w 2363756"/>
              <a:gd name="connsiteY13" fmla="*/ 96854 h 2529003"/>
              <a:gd name="connsiteX14" fmla="*/ 1150507 w 2363756"/>
              <a:gd name="connsiteY14" fmla="*/ 11235 h 2529003"/>
              <a:gd name="connsiteX15" fmla="*/ 803267 w 2363756"/>
              <a:gd name="connsiteY15" fmla="*/ 68314 h 2529003"/>
              <a:gd name="connsiteX0" fmla="*/ 814049 w 2374538"/>
              <a:gd name="connsiteY0" fmla="*/ 68314 h 2522466"/>
              <a:gd name="connsiteX1" fmla="*/ 422998 w 2374538"/>
              <a:gd name="connsiteY1" fmla="*/ 613962 h 2522466"/>
              <a:gd name="connsiteX2" fmla="*/ 78589 w 2374538"/>
              <a:gd name="connsiteY2" fmla="*/ 853110 h 2522466"/>
              <a:gd name="connsiteX3" fmla="*/ 14566 w 2374538"/>
              <a:gd name="connsiteY3" fmla="*/ 1248992 h 2522466"/>
              <a:gd name="connsiteX4" fmla="*/ 36517 w 2374538"/>
              <a:gd name="connsiteY4" fmla="*/ 1924290 h 2522466"/>
              <a:gd name="connsiteX5" fmla="*/ 379105 w 2374538"/>
              <a:gd name="connsiteY5" fmla="*/ 2337832 h 2522466"/>
              <a:gd name="connsiteX6" fmla="*/ 833075 w 2374538"/>
              <a:gd name="connsiteY6" fmla="*/ 2513215 h 2522466"/>
              <a:gd name="connsiteX7" fmla="*/ 1337288 w 2374538"/>
              <a:gd name="connsiteY7" fmla="*/ 2494188 h 2522466"/>
              <a:gd name="connsiteX8" fmla="*/ 1822473 w 2374538"/>
              <a:gd name="connsiteY8" fmla="*/ 2460892 h 2522466"/>
              <a:gd name="connsiteX9" fmla="*/ 2261279 w 2374538"/>
              <a:gd name="connsiteY9" fmla="*/ 2115497 h 2522466"/>
              <a:gd name="connsiteX10" fmla="*/ 2374252 w 2374538"/>
              <a:gd name="connsiteY10" fmla="*/ 1257468 h 2522466"/>
              <a:gd name="connsiteX11" fmla="*/ 2241532 w 2374538"/>
              <a:gd name="connsiteY11" fmla="*/ 474368 h 2522466"/>
              <a:gd name="connsiteX12" fmla="*/ 2001219 w 2374538"/>
              <a:gd name="connsiteY12" fmla="*/ 221938 h 2522466"/>
              <a:gd name="connsiteX13" fmla="*/ 1741609 w 2374538"/>
              <a:gd name="connsiteY13" fmla="*/ 96854 h 2522466"/>
              <a:gd name="connsiteX14" fmla="*/ 1161289 w 2374538"/>
              <a:gd name="connsiteY14" fmla="*/ 11235 h 2522466"/>
              <a:gd name="connsiteX15" fmla="*/ 814049 w 2374538"/>
              <a:gd name="connsiteY15" fmla="*/ 68314 h 2522466"/>
              <a:gd name="connsiteX0" fmla="*/ 824393 w 2384882"/>
              <a:gd name="connsiteY0" fmla="*/ 68314 h 2522466"/>
              <a:gd name="connsiteX1" fmla="*/ 433342 w 2384882"/>
              <a:gd name="connsiteY1" fmla="*/ 613962 h 2522466"/>
              <a:gd name="connsiteX2" fmla="*/ 88933 w 2384882"/>
              <a:gd name="connsiteY2" fmla="*/ 853110 h 2522466"/>
              <a:gd name="connsiteX3" fmla="*/ 7527 w 2384882"/>
              <a:gd name="connsiteY3" fmla="*/ 1248992 h 2522466"/>
              <a:gd name="connsiteX4" fmla="*/ 46861 w 2384882"/>
              <a:gd name="connsiteY4" fmla="*/ 1924290 h 2522466"/>
              <a:gd name="connsiteX5" fmla="*/ 389449 w 2384882"/>
              <a:gd name="connsiteY5" fmla="*/ 2337832 h 2522466"/>
              <a:gd name="connsiteX6" fmla="*/ 843419 w 2384882"/>
              <a:gd name="connsiteY6" fmla="*/ 2513215 h 2522466"/>
              <a:gd name="connsiteX7" fmla="*/ 1347632 w 2384882"/>
              <a:gd name="connsiteY7" fmla="*/ 2494188 h 2522466"/>
              <a:gd name="connsiteX8" fmla="*/ 1832817 w 2384882"/>
              <a:gd name="connsiteY8" fmla="*/ 2460892 h 2522466"/>
              <a:gd name="connsiteX9" fmla="*/ 2271623 w 2384882"/>
              <a:gd name="connsiteY9" fmla="*/ 2115497 h 2522466"/>
              <a:gd name="connsiteX10" fmla="*/ 2384596 w 2384882"/>
              <a:gd name="connsiteY10" fmla="*/ 1257468 h 2522466"/>
              <a:gd name="connsiteX11" fmla="*/ 2251876 w 2384882"/>
              <a:gd name="connsiteY11" fmla="*/ 474368 h 2522466"/>
              <a:gd name="connsiteX12" fmla="*/ 2011563 w 2384882"/>
              <a:gd name="connsiteY12" fmla="*/ 221938 h 2522466"/>
              <a:gd name="connsiteX13" fmla="*/ 1751953 w 2384882"/>
              <a:gd name="connsiteY13" fmla="*/ 96854 h 2522466"/>
              <a:gd name="connsiteX14" fmla="*/ 1171633 w 2384882"/>
              <a:gd name="connsiteY14" fmla="*/ 11235 h 2522466"/>
              <a:gd name="connsiteX15" fmla="*/ 824393 w 2384882"/>
              <a:gd name="connsiteY15" fmla="*/ 68314 h 2522466"/>
              <a:gd name="connsiteX0" fmla="*/ 824393 w 2384882"/>
              <a:gd name="connsiteY0" fmla="*/ 24422 h 2478574"/>
              <a:gd name="connsiteX1" fmla="*/ 433342 w 2384882"/>
              <a:gd name="connsiteY1" fmla="*/ 570070 h 2478574"/>
              <a:gd name="connsiteX2" fmla="*/ 88933 w 2384882"/>
              <a:gd name="connsiteY2" fmla="*/ 809218 h 2478574"/>
              <a:gd name="connsiteX3" fmla="*/ 7527 w 2384882"/>
              <a:gd name="connsiteY3" fmla="*/ 1205100 h 2478574"/>
              <a:gd name="connsiteX4" fmla="*/ 46861 w 2384882"/>
              <a:gd name="connsiteY4" fmla="*/ 1880398 h 2478574"/>
              <a:gd name="connsiteX5" fmla="*/ 389449 w 2384882"/>
              <a:gd name="connsiteY5" fmla="*/ 2293940 h 2478574"/>
              <a:gd name="connsiteX6" fmla="*/ 843419 w 2384882"/>
              <a:gd name="connsiteY6" fmla="*/ 2469323 h 2478574"/>
              <a:gd name="connsiteX7" fmla="*/ 1347632 w 2384882"/>
              <a:gd name="connsiteY7" fmla="*/ 2450296 h 2478574"/>
              <a:gd name="connsiteX8" fmla="*/ 1832817 w 2384882"/>
              <a:gd name="connsiteY8" fmla="*/ 2417000 h 2478574"/>
              <a:gd name="connsiteX9" fmla="*/ 2271623 w 2384882"/>
              <a:gd name="connsiteY9" fmla="*/ 2071605 h 2478574"/>
              <a:gd name="connsiteX10" fmla="*/ 2384596 w 2384882"/>
              <a:gd name="connsiteY10" fmla="*/ 1213576 h 2478574"/>
              <a:gd name="connsiteX11" fmla="*/ 2251876 w 2384882"/>
              <a:gd name="connsiteY11" fmla="*/ 430476 h 2478574"/>
              <a:gd name="connsiteX12" fmla="*/ 2011563 w 2384882"/>
              <a:gd name="connsiteY12" fmla="*/ 178046 h 2478574"/>
              <a:gd name="connsiteX13" fmla="*/ 1751953 w 2384882"/>
              <a:gd name="connsiteY13" fmla="*/ 52962 h 2478574"/>
              <a:gd name="connsiteX14" fmla="*/ 1184973 w 2384882"/>
              <a:gd name="connsiteY14" fmla="*/ 90631 h 2478574"/>
              <a:gd name="connsiteX15" fmla="*/ 824393 w 2384882"/>
              <a:gd name="connsiteY15" fmla="*/ 24422 h 2478574"/>
              <a:gd name="connsiteX0" fmla="*/ 803431 w 2384882"/>
              <a:gd name="connsiteY0" fmla="*/ 504829 h 2461574"/>
              <a:gd name="connsiteX1" fmla="*/ 433342 w 2384882"/>
              <a:gd name="connsiteY1" fmla="*/ 553070 h 2461574"/>
              <a:gd name="connsiteX2" fmla="*/ 88933 w 2384882"/>
              <a:gd name="connsiteY2" fmla="*/ 792218 h 2461574"/>
              <a:gd name="connsiteX3" fmla="*/ 7527 w 2384882"/>
              <a:gd name="connsiteY3" fmla="*/ 1188100 h 2461574"/>
              <a:gd name="connsiteX4" fmla="*/ 46861 w 2384882"/>
              <a:gd name="connsiteY4" fmla="*/ 1863398 h 2461574"/>
              <a:gd name="connsiteX5" fmla="*/ 389449 w 2384882"/>
              <a:gd name="connsiteY5" fmla="*/ 2276940 h 2461574"/>
              <a:gd name="connsiteX6" fmla="*/ 843419 w 2384882"/>
              <a:gd name="connsiteY6" fmla="*/ 2452323 h 2461574"/>
              <a:gd name="connsiteX7" fmla="*/ 1347632 w 2384882"/>
              <a:gd name="connsiteY7" fmla="*/ 2433296 h 2461574"/>
              <a:gd name="connsiteX8" fmla="*/ 1832817 w 2384882"/>
              <a:gd name="connsiteY8" fmla="*/ 2400000 h 2461574"/>
              <a:gd name="connsiteX9" fmla="*/ 2271623 w 2384882"/>
              <a:gd name="connsiteY9" fmla="*/ 2054605 h 2461574"/>
              <a:gd name="connsiteX10" fmla="*/ 2384596 w 2384882"/>
              <a:gd name="connsiteY10" fmla="*/ 1196576 h 2461574"/>
              <a:gd name="connsiteX11" fmla="*/ 2251876 w 2384882"/>
              <a:gd name="connsiteY11" fmla="*/ 413476 h 2461574"/>
              <a:gd name="connsiteX12" fmla="*/ 2011563 w 2384882"/>
              <a:gd name="connsiteY12" fmla="*/ 161046 h 2461574"/>
              <a:gd name="connsiteX13" fmla="*/ 1751953 w 2384882"/>
              <a:gd name="connsiteY13" fmla="*/ 35962 h 2461574"/>
              <a:gd name="connsiteX14" fmla="*/ 1184973 w 2384882"/>
              <a:gd name="connsiteY14" fmla="*/ 73631 h 2461574"/>
              <a:gd name="connsiteX15" fmla="*/ 803431 w 2384882"/>
              <a:gd name="connsiteY15" fmla="*/ 504829 h 246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384882" h="2461574">
                <a:moveTo>
                  <a:pt x="803431" y="504829"/>
                </a:moveTo>
                <a:cubicBezTo>
                  <a:pt x="678159" y="584736"/>
                  <a:pt x="552425" y="505172"/>
                  <a:pt x="433342" y="553070"/>
                </a:cubicBezTo>
                <a:cubicBezTo>
                  <a:pt x="314259" y="600968"/>
                  <a:pt x="159902" y="686380"/>
                  <a:pt x="88933" y="792218"/>
                </a:cubicBezTo>
                <a:cubicBezTo>
                  <a:pt x="17964" y="898056"/>
                  <a:pt x="14539" y="1009570"/>
                  <a:pt x="7527" y="1188100"/>
                </a:cubicBezTo>
                <a:cubicBezTo>
                  <a:pt x="515" y="1366630"/>
                  <a:pt x="-16793" y="1681925"/>
                  <a:pt x="46861" y="1863398"/>
                </a:cubicBezTo>
                <a:cubicBezTo>
                  <a:pt x="110515" y="2044871"/>
                  <a:pt x="256689" y="2178786"/>
                  <a:pt x="389449" y="2276940"/>
                </a:cubicBezTo>
                <a:cubicBezTo>
                  <a:pt x="522209" y="2375094"/>
                  <a:pt x="683722" y="2426264"/>
                  <a:pt x="843419" y="2452323"/>
                </a:cubicBezTo>
                <a:cubicBezTo>
                  <a:pt x="1003116" y="2478382"/>
                  <a:pt x="1182732" y="2442016"/>
                  <a:pt x="1347632" y="2433296"/>
                </a:cubicBezTo>
                <a:cubicBezTo>
                  <a:pt x="1512532" y="2424576"/>
                  <a:pt x="1678819" y="2463115"/>
                  <a:pt x="1832817" y="2400000"/>
                </a:cubicBezTo>
                <a:cubicBezTo>
                  <a:pt x="1986815" y="2336885"/>
                  <a:pt x="2179660" y="2255176"/>
                  <a:pt x="2271623" y="2054605"/>
                </a:cubicBezTo>
                <a:cubicBezTo>
                  <a:pt x="2363586" y="1854034"/>
                  <a:pt x="2387887" y="1470098"/>
                  <a:pt x="2384596" y="1196576"/>
                </a:cubicBezTo>
                <a:cubicBezTo>
                  <a:pt x="2381305" y="923055"/>
                  <a:pt x="2314048" y="586064"/>
                  <a:pt x="2251876" y="413476"/>
                </a:cubicBezTo>
                <a:cubicBezTo>
                  <a:pt x="2189704" y="240888"/>
                  <a:pt x="2094884" y="223965"/>
                  <a:pt x="2011563" y="161046"/>
                </a:cubicBezTo>
                <a:cubicBezTo>
                  <a:pt x="1928243" y="98127"/>
                  <a:pt x="1886727" y="97798"/>
                  <a:pt x="1751953" y="35962"/>
                </a:cubicBezTo>
                <a:cubicBezTo>
                  <a:pt x="1617179" y="-25874"/>
                  <a:pt x="1343060" y="-4513"/>
                  <a:pt x="1184973" y="73631"/>
                </a:cubicBezTo>
                <a:cubicBezTo>
                  <a:pt x="1026886" y="151775"/>
                  <a:pt x="928703" y="424922"/>
                  <a:pt x="803431" y="50482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13569EAF-EE3D-0048-9D23-F62CE0F922F6}"/>
              </a:ext>
            </a:extLst>
          </p:cNvPr>
          <p:cNvSpPr txBox="1"/>
          <p:nvPr/>
        </p:nvSpPr>
        <p:spPr>
          <a:xfrm>
            <a:off x="1085279" y="2844732"/>
            <a:ext cx="1324888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P-GW</a:t>
            </a:r>
            <a:endParaRPr lang="en-US" sz="1100" dirty="0"/>
          </a:p>
        </p:txBody>
      </p:sp>
      <p:grpSp>
        <p:nvGrpSpPr>
          <p:cNvPr id="177" name="Group 176">
            <a:extLst>
              <a:ext uri="{FF2B5EF4-FFF2-40B4-BE49-F238E27FC236}">
                <a16:creationId xmlns:a16="http://schemas.microsoft.com/office/drawing/2014/main" id="{308A338F-2308-8F4E-A730-D5B9D0F7F33A}"/>
              </a:ext>
            </a:extLst>
          </p:cNvPr>
          <p:cNvGrpSpPr/>
          <p:nvPr/>
        </p:nvGrpSpPr>
        <p:grpSpPr>
          <a:xfrm>
            <a:off x="6401403" y="2351590"/>
            <a:ext cx="411598" cy="711594"/>
            <a:chOff x="3533208" y="1227996"/>
            <a:chExt cx="567057" cy="933976"/>
          </a:xfrm>
        </p:grpSpPr>
        <p:pic>
          <p:nvPicPr>
            <p:cNvPr id="178" name="Picture 177" descr="mobile_or_tablet.png">
              <a:extLst>
                <a:ext uri="{FF2B5EF4-FFF2-40B4-BE49-F238E27FC236}">
                  <a16:creationId xmlns:a16="http://schemas.microsoft.com/office/drawing/2014/main" id="{D6A92062-5DE0-144B-8BDD-BB1F477DA01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33208" y="1227996"/>
              <a:ext cx="567057" cy="933976"/>
            </a:xfrm>
            <a:prstGeom prst="rect">
              <a:avLst/>
            </a:prstGeom>
          </p:spPr>
        </p:pic>
        <p:sp>
          <p:nvSpPr>
            <p:cNvPr id="179" name="Rectangle 178">
              <a:extLst>
                <a:ext uri="{FF2B5EF4-FFF2-40B4-BE49-F238E27FC236}">
                  <a16:creationId xmlns:a16="http://schemas.microsoft.com/office/drawing/2014/main" id="{83B23544-9FFD-154F-B823-09AFFCEFB40F}"/>
                </a:ext>
              </a:extLst>
            </p:cNvPr>
            <p:cNvSpPr/>
            <p:nvPr/>
          </p:nvSpPr>
          <p:spPr>
            <a:xfrm>
              <a:off x="3688667" y="1588335"/>
              <a:ext cx="243304" cy="420055"/>
            </a:xfrm>
            <a:prstGeom prst="rect">
              <a:avLst/>
            </a:prstGeom>
            <a:gradFill flip="none" rotWithShape="1">
              <a:gsLst>
                <a:gs pos="2000">
                  <a:srgbClr val="107AA7"/>
                </a:gs>
                <a:gs pos="100000">
                  <a:srgbClr val="107AA7"/>
                </a:gs>
                <a:gs pos="50000">
                  <a:schemeClr val="accent1">
                    <a:lumMod val="20000"/>
                    <a:lumOff val="80000"/>
                  </a:schemeClr>
                </a:gs>
              </a:gsLst>
              <a:lin ang="16200000" scaled="0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310" name="TextBox 309">
            <a:extLst>
              <a:ext uri="{FF2B5EF4-FFF2-40B4-BE49-F238E27FC236}">
                <a16:creationId xmlns:a16="http://schemas.microsoft.com/office/drawing/2014/main" id="{33CEF85A-B3CE-524B-9448-D522A443B700}"/>
              </a:ext>
            </a:extLst>
          </p:cNvPr>
          <p:cNvSpPr txBox="1"/>
          <p:nvPr/>
        </p:nvSpPr>
        <p:spPr>
          <a:xfrm>
            <a:off x="2692223" y="2227426"/>
            <a:ext cx="1116933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S-GW</a:t>
            </a:r>
          </a:p>
        </p:txBody>
      </p:sp>
      <p:sp>
        <p:nvSpPr>
          <p:cNvPr id="329" name="TextBox 328">
            <a:extLst>
              <a:ext uri="{FF2B5EF4-FFF2-40B4-BE49-F238E27FC236}">
                <a16:creationId xmlns:a16="http://schemas.microsoft.com/office/drawing/2014/main" id="{E92346B9-CDCD-114E-9D23-9600310716A6}"/>
              </a:ext>
            </a:extLst>
          </p:cNvPr>
          <p:cNvSpPr txBox="1"/>
          <p:nvPr/>
        </p:nvSpPr>
        <p:spPr>
          <a:xfrm>
            <a:off x="3262783" y="3885899"/>
            <a:ext cx="934545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MME</a:t>
            </a:r>
            <a:endParaRPr lang="en-US" sz="1100" dirty="0"/>
          </a:p>
        </p:txBody>
      </p:sp>
      <p:pic>
        <p:nvPicPr>
          <p:cNvPr id="332" name="Picture 331">
            <a:extLst>
              <a:ext uri="{FF2B5EF4-FFF2-40B4-BE49-F238E27FC236}">
                <a16:creationId xmlns:a16="http://schemas.microsoft.com/office/drawing/2014/main" id="{FAD1F991-B64F-0544-9885-91C20DFA79B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763100" y="2602025"/>
            <a:ext cx="928788" cy="170836"/>
          </a:xfrm>
          <a:prstGeom prst="rect">
            <a:avLst/>
          </a:prstGeom>
        </p:spPr>
      </p:pic>
      <p:sp>
        <p:nvSpPr>
          <p:cNvPr id="386" name="TextBox 385">
            <a:extLst>
              <a:ext uri="{FF2B5EF4-FFF2-40B4-BE49-F238E27FC236}">
                <a16:creationId xmlns:a16="http://schemas.microsoft.com/office/drawing/2014/main" id="{03A36E60-FFEC-5940-BCAC-7297F28652D0}"/>
              </a:ext>
            </a:extLst>
          </p:cNvPr>
          <p:cNvSpPr txBox="1"/>
          <p:nvPr/>
        </p:nvSpPr>
        <p:spPr>
          <a:xfrm>
            <a:off x="4116250" y="1755324"/>
            <a:ext cx="888961" cy="2689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sz="1400" dirty="0">
                <a:solidFill>
                  <a:prstClr val="black"/>
                </a:solidFill>
                <a:latin typeface="Calibri"/>
              </a:rPr>
              <a:t>source BS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C31FB3C4-5057-E546-9C11-BEAE46606B6C}"/>
              </a:ext>
            </a:extLst>
          </p:cNvPr>
          <p:cNvGrpSpPr/>
          <p:nvPr/>
        </p:nvGrpSpPr>
        <p:grpSpPr>
          <a:xfrm>
            <a:off x="4688063" y="2183642"/>
            <a:ext cx="280178" cy="1087463"/>
            <a:chOff x="6566290" y="2665556"/>
            <a:chExt cx="280178" cy="1087463"/>
          </a:xfrm>
        </p:grpSpPr>
        <p:cxnSp>
          <p:nvCxnSpPr>
            <p:cNvPr id="387" name="Straight Arrow Connector 386">
              <a:extLst>
                <a:ext uri="{FF2B5EF4-FFF2-40B4-BE49-F238E27FC236}">
                  <a16:creationId xmlns:a16="http://schemas.microsoft.com/office/drawing/2014/main" id="{91A59A44-BD92-7049-A3BB-90418BAFE76B}"/>
                </a:ext>
              </a:extLst>
            </p:cNvPr>
            <p:cNvCxnSpPr/>
            <p:nvPr/>
          </p:nvCxnSpPr>
          <p:spPr>
            <a:xfrm>
              <a:off x="6716698" y="2665556"/>
              <a:ext cx="17218" cy="1087463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88" name="Group 387">
              <a:extLst>
                <a:ext uri="{FF2B5EF4-FFF2-40B4-BE49-F238E27FC236}">
                  <a16:creationId xmlns:a16="http://schemas.microsoft.com/office/drawing/2014/main" id="{F175C08E-E9E9-F14A-A2BC-450F050793E7}"/>
                </a:ext>
              </a:extLst>
            </p:cNvPr>
            <p:cNvGrpSpPr/>
            <p:nvPr/>
          </p:nvGrpSpPr>
          <p:grpSpPr>
            <a:xfrm>
              <a:off x="6566290" y="2804188"/>
              <a:ext cx="280178" cy="369332"/>
              <a:chOff x="470041" y="5898972"/>
              <a:chExt cx="341714" cy="438909"/>
            </a:xfrm>
          </p:grpSpPr>
          <p:sp>
            <p:nvSpPr>
              <p:cNvPr id="389" name="Oval 388">
                <a:extLst>
                  <a:ext uri="{FF2B5EF4-FFF2-40B4-BE49-F238E27FC236}">
                    <a16:creationId xmlns:a16="http://schemas.microsoft.com/office/drawing/2014/main" id="{12523EFB-81B1-4945-B431-B84F6F48E64D}"/>
                  </a:ext>
                </a:extLst>
              </p:cNvPr>
              <p:cNvSpPr/>
              <p:nvPr/>
            </p:nvSpPr>
            <p:spPr>
              <a:xfrm>
                <a:off x="493044" y="5957486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90" name="TextBox 389">
                <a:extLst>
                  <a:ext uri="{FF2B5EF4-FFF2-40B4-BE49-F238E27FC236}">
                    <a16:creationId xmlns:a16="http://schemas.microsoft.com/office/drawing/2014/main" id="{32C4C390-1EE8-4F42-8A17-4A2D19E88203}"/>
                  </a:ext>
                </a:extLst>
              </p:cNvPr>
              <p:cNvSpPr txBox="1"/>
              <p:nvPr/>
            </p:nvSpPr>
            <p:spPr>
              <a:xfrm>
                <a:off x="470041" y="5898972"/>
                <a:ext cx="239859" cy="43890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1</a:t>
                </a:r>
              </a:p>
            </p:txBody>
          </p: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671C1D5-5952-B54B-980D-F63A121B0BFF}"/>
              </a:ext>
            </a:extLst>
          </p:cNvPr>
          <p:cNvGrpSpPr/>
          <p:nvPr/>
        </p:nvGrpSpPr>
        <p:grpSpPr>
          <a:xfrm>
            <a:off x="5521958" y="2064537"/>
            <a:ext cx="967639" cy="369332"/>
            <a:chOff x="7400185" y="2546451"/>
            <a:chExt cx="967639" cy="369332"/>
          </a:xfrm>
        </p:grpSpPr>
        <p:cxnSp>
          <p:nvCxnSpPr>
            <p:cNvPr id="392" name="Straight Arrow Connector 391">
              <a:extLst>
                <a:ext uri="{FF2B5EF4-FFF2-40B4-BE49-F238E27FC236}">
                  <a16:creationId xmlns:a16="http://schemas.microsoft.com/office/drawing/2014/main" id="{B2B7598E-1B1D-8242-9921-8B85B79F3B3F}"/>
                </a:ext>
              </a:extLst>
            </p:cNvPr>
            <p:cNvCxnSpPr/>
            <p:nvPr/>
          </p:nvCxnSpPr>
          <p:spPr>
            <a:xfrm>
              <a:off x="7400185" y="2598280"/>
              <a:ext cx="967639" cy="310920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5DE434BA-7C6A-F74E-B502-5DA05282CF3E}"/>
                </a:ext>
              </a:extLst>
            </p:cNvPr>
            <p:cNvGrpSpPr/>
            <p:nvPr/>
          </p:nvGrpSpPr>
          <p:grpSpPr>
            <a:xfrm>
              <a:off x="7693024" y="2546451"/>
              <a:ext cx="269844" cy="369332"/>
              <a:chOff x="489444" y="5911252"/>
              <a:chExt cx="329111" cy="438908"/>
            </a:xfrm>
          </p:grpSpPr>
          <p:sp>
            <p:nvSpPr>
              <p:cNvPr id="408" name="Oval 407">
                <a:extLst>
                  <a:ext uri="{FF2B5EF4-FFF2-40B4-BE49-F238E27FC236}">
                    <a16:creationId xmlns:a16="http://schemas.microsoft.com/office/drawing/2014/main" id="{47EFE1E6-DD95-B04C-871B-25680ED19A00}"/>
                  </a:ext>
                </a:extLst>
              </p:cNvPr>
              <p:cNvSpPr/>
              <p:nvPr/>
            </p:nvSpPr>
            <p:spPr>
              <a:xfrm>
                <a:off x="499844" y="5970739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09" name="TextBox 408">
                <a:extLst>
                  <a:ext uri="{FF2B5EF4-FFF2-40B4-BE49-F238E27FC236}">
                    <a16:creationId xmlns:a16="http://schemas.microsoft.com/office/drawing/2014/main" id="{E15FEDDF-DE35-E54C-AF5F-8E423BB75B29}"/>
                  </a:ext>
                </a:extLst>
              </p:cNvPr>
              <p:cNvSpPr txBox="1"/>
              <p:nvPr/>
            </p:nvSpPr>
            <p:spPr>
              <a:xfrm>
                <a:off x="489444" y="5911252"/>
                <a:ext cx="239860" cy="43890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3</a:t>
                </a:r>
              </a:p>
            </p:txBody>
          </p:sp>
        </p:grpSp>
      </p:grpSp>
      <p:grpSp>
        <p:nvGrpSpPr>
          <p:cNvPr id="419" name="Group 418">
            <a:extLst>
              <a:ext uri="{FF2B5EF4-FFF2-40B4-BE49-F238E27FC236}">
                <a16:creationId xmlns:a16="http://schemas.microsoft.com/office/drawing/2014/main" id="{B77F4BBA-178F-6E41-9212-38493A29956F}"/>
              </a:ext>
            </a:extLst>
          </p:cNvPr>
          <p:cNvGrpSpPr/>
          <p:nvPr/>
        </p:nvGrpSpPr>
        <p:grpSpPr>
          <a:xfrm>
            <a:off x="2729931" y="2495664"/>
            <a:ext cx="591681" cy="328111"/>
            <a:chOff x="7493876" y="2774731"/>
            <a:chExt cx="1481958" cy="894622"/>
          </a:xfrm>
        </p:grpSpPr>
        <p:sp>
          <p:nvSpPr>
            <p:cNvPr id="420" name="Freeform 419">
              <a:extLst>
                <a:ext uri="{FF2B5EF4-FFF2-40B4-BE49-F238E27FC236}">
                  <a16:creationId xmlns:a16="http://schemas.microsoft.com/office/drawing/2014/main" id="{19AE44F0-63DB-C846-B823-44F9A637821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21" name="Oval 420">
              <a:extLst>
                <a:ext uri="{FF2B5EF4-FFF2-40B4-BE49-F238E27FC236}">
                  <a16:creationId xmlns:a16="http://schemas.microsoft.com/office/drawing/2014/main" id="{957067EB-61C5-0947-96CC-B582B664A6A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22" name="Group 421">
              <a:extLst>
                <a:ext uri="{FF2B5EF4-FFF2-40B4-BE49-F238E27FC236}">
                  <a16:creationId xmlns:a16="http://schemas.microsoft.com/office/drawing/2014/main" id="{85915945-BE65-5D49-939F-B34E2177383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23" name="Freeform 422">
                <a:extLst>
                  <a:ext uri="{FF2B5EF4-FFF2-40B4-BE49-F238E27FC236}">
                    <a16:creationId xmlns:a16="http://schemas.microsoft.com/office/drawing/2014/main" id="{42FA25E5-FDF3-6B46-AD98-3897482351B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4" name="Freeform 423">
                <a:extLst>
                  <a:ext uri="{FF2B5EF4-FFF2-40B4-BE49-F238E27FC236}">
                    <a16:creationId xmlns:a16="http://schemas.microsoft.com/office/drawing/2014/main" id="{F0CE4241-088F-EA46-93F0-21295A801DD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5" name="Freeform 424">
                <a:extLst>
                  <a:ext uri="{FF2B5EF4-FFF2-40B4-BE49-F238E27FC236}">
                    <a16:creationId xmlns:a16="http://schemas.microsoft.com/office/drawing/2014/main" id="{BFBE2456-4957-3E41-9024-E32C00FA4C3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6" name="Freeform 425">
                <a:extLst>
                  <a:ext uri="{FF2B5EF4-FFF2-40B4-BE49-F238E27FC236}">
                    <a16:creationId xmlns:a16="http://schemas.microsoft.com/office/drawing/2014/main" id="{7C1B4EB6-5292-874E-99A6-AE9226A7E09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27" name="Group 426">
            <a:extLst>
              <a:ext uri="{FF2B5EF4-FFF2-40B4-BE49-F238E27FC236}">
                <a16:creationId xmlns:a16="http://schemas.microsoft.com/office/drawing/2014/main" id="{DE17E5AD-FC2B-6246-B9F3-10D8DA192102}"/>
              </a:ext>
            </a:extLst>
          </p:cNvPr>
          <p:cNvGrpSpPr/>
          <p:nvPr/>
        </p:nvGrpSpPr>
        <p:grpSpPr>
          <a:xfrm>
            <a:off x="1115314" y="2487426"/>
            <a:ext cx="591681" cy="328111"/>
            <a:chOff x="7493876" y="2774731"/>
            <a:chExt cx="1481958" cy="894622"/>
          </a:xfrm>
        </p:grpSpPr>
        <p:sp>
          <p:nvSpPr>
            <p:cNvPr id="428" name="Freeform 427">
              <a:extLst>
                <a:ext uri="{FF2B5EF4-FFF2-40B4-BE49-F238E27FC236}">
                  <a16:creationId xmlns:a16="http://schemas.microsoft.com/office/drawing/2014/main" id="{158C9F8C-CC0F-C948-B18E-069105D852C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29" name="Oval 428">
              <a:extLst>
                <a:ext uri="{FF2B5EF4-FFF2-40B4-BE49-F238E27FC236}">
                  <a16:creationId xmlns:a16="http://schemas.microsoft.com/office/drawing/2014/main" id="{F3917F1D-A323-ED4E-A5DE-23F24259C90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30" name="Group 429">
              <a:extLst>
                <a:ext uri="{FF2B5EF4-FFF2-40B4-BE49-F238E27FC236}">
                  <a16:creationId xmlns:a16="http://schemas.microsoft.com/office/drawing/2014/main" id="{85B9239B-D1A9-0F4C-B73D-AC584349F5A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15F3FF2F-7BCE-604A-ACA9-1088A87BA77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2" name="Freeform 431">
                <a:extLst>
                  <a:ext uri="{FF2B5EF4-FFF2-40B4-BE49-F238E27FC236}">
                    <a16:creationId xmlns:a16="http://schemas.microsoft.com/office/drawing/2014/main" id="{2420D06E-F4D2-7B46-82D7-AF04AFA2705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76F8CDCE-D9E4-794E-804C-BD73C958D28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4" name="Freeform 433">
                <a:extLst>
                  <a:ext uri="{FF2B5EF4-FFF2-40B4-BE49-F238E27FC236}">
                    <a16:creationId xmlns:a16="http://schemas.microsoft.com/office/drawing/2014/main" id="{0FD60AC8-FA93-E548-BC57-2EA96450FB7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435" name="Picture 434" descr="A screen shot of a computer&#10;&#10;Description automatically generated">
            <a:extLst>
              <a:ext uri="{FF2B5EF4-FFF2-40B4-BE49-F238E27FC236}">
                <a16:creationId xmlns:a16="http://schemas.microsoft.com/office/drawing/2014/main" id="{08D372FA-B634-A74B-9C93-17737911767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971816" y="3475336"/>
            <a:ext cx="347811" cy="656928"/>
          </a:xfrm>
          <a:prstGeom prst="rect">
            <a:avLst/>
          </a:prstGeom>
        </p:spPr>
      </p:pic>
      <p:grpSp>
        <p:nvGrpSpPr>
          <p:cNvPr id="491" name="Group 490">
            <a:extLst>
              <a:ext uri="{FF2B5EF4-FFF2-40B4-BE49-F238E27FC236}">
                <a16:creationId xmlns:a16="http://schemas.microsoft.com/office/drawing/2014/main" id="{56BDD917-2F7E-C643-92DB-42339F467FA7}"/>
              </a:ext>
            </a:extLst>
          </p:cNvPr>
          <p:cNvGrpSpPr/>
          <p:nvPr/>
        </p:nvGrpSpPr>
        <p:grpSpPr>
          <a:xfrm rot="20440135">
            <a:off x="3260114" y="2251612"/>
            <a:ext cx="1690954" cy="185014"/>
            <a:chOff x="4041573" y="2957301"/>
            <a:chExt cx="1984577" cy="218510"/>
          </a:xfrm>
        </p:grpSpPr>
        <p:grpSp>
          <p:nvGrpSpPr>
            <p:cNvPr id="492" name="Group 491">
              <a:extLst>
                <a:ext uri="{FF2B5EF4-FFF2-40B4-BE49-F238E27FC236}">
                  <a16:creationId xmlns:a16="http://schemas.microsoft.com/office/drawing/2014/main" id="{CA4B32B7-3892-7044-98B9-E077474A5702}"/>
                </a:ext>
              </a:extLst>
            </p:cNvPr>
            <p:cNvGrpSpPr/>
            <p:nvPr/>
          </p:nvGrpSpPr>
          <p:grpSpPr>
            <a:xfrm>
              <a:off x="4257606" y="2957301"/>
              <a:ext cx="1510437" cy="218510"/>
              <a:chOff x="1616358" y="2551230"/>
              <a:chExt cx="2141698" cy="218510"/>
            </a:xfrm>
          </p:grpSpPr>
          <p:sp>
            <p:nvSpPr>
              <p:cNvPr id="495" name="Rectangle 494">
                <a:extLst>
                  <a:ext uri="{FF2B5EF4-FFF2-40B4-BE49-F238E27FC236}">
                    <a16:creationId xmlns:a16="http://schemas.microsoft.com/office/drawing/2014/main" id="{7E12B6FC-9614-A647-AF5B-E4E5624E0198}"/>
                  </a:ext>
                </a:extLst>
              </p:cNvPr>
              <p:cNvSpPr/>
              <p:nvPr/>
            </p:nvSpPr>
            <p:spPr>
              <a:xfrm>
                <a:off x="1673508" y="2551230"/>
                <a:ext cx="2027398" cy="218510"/>
              </a:xfrm>
              <a:prstGeom prst="rect">
                <a:avLst/>
              </a:prstGeom>
              <a:gradFill>
                <a:gsLst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  <a:gs pos="52000">
                    <a:srgbClr val="6EBFF0"/>
                  </a:gs>
                </a:gsLst>
                <a:lin ang="16200000" scaled="0"/>
              </a:gradFill>
              <a:ln w="635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496" name="Oval 495">
                <a:extLst>
                  <a:ext uri="{FF2B5EF4-FFF2-40B4-BE49-F238E27FC236}">
                    <a16:creationId xmlns:a16="http://schemas.microsoft.com/office/drawing/2014/main" id="{99147F66-4694-084D-8DEE-00B911014804}"/>
                  </a:ext>
                </a:extLst>
              </p:cNvPr>
              <p:cNvSpPr/>
              <p:nvPr/>
            </p:nvSpPr>
            <p:spPr>
              <a:xfrm>
                <a:off x="1616358" y="2551230"/>
                <a:ext cx="114300" cy="21851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 w="6350"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497" name="Oval 496">
                <a:extLst>
                  <a:ext uri="{FF2B5EF4-FFF2-40B4-BE49-F238E27FC236}">
                    <a16:creationId xmlns:a16="http://schemas.microsoft.com/office/drawing/2014/main" id="{4E2086BE-C122-3B4D-BB11-7A88BF0D3683}"/>
                  </a:ext>
                </a:extLst>
              </p:cNvPr>
              <p:cNvSpPr/>
              <p:nvPr/>
            </p:nvSpPr>
            <p:spPr>
              <a:xfrm>
                <a:off x="3643756" y="2551230"/>
                <a:ext cx="114300" cy="218510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  <a:gs pos="50000">
                    <a:srgbClr val="6EBFF0"/>
                  </a:gs>
                </a:gsLst>
                <a:lin ang="16200000" scaled="0"/>
                <a:tileRect/>
              </a:gradFill>
              <a:ln w="6350"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498" name="Rectangle 497">
                <a:extLst>
                  <a:ext uri="{FF2B5EF4-FFF2-40B4-BE49-F238E27FC236}">
                    <a16:creationId xmlns:a16="http://schemas.microsoft.com/office/drawing/2014/main" id="{EBE0D631-59EE-F840-AC7F-54E173252DE0}"/>
                  </a:ext>
                </a:extLst>
              </p:cNvPr>
              <p:cNvSpPr/>
              <p:nvPr/>
            </p:nvSpPr>
            <p:spPr>
              <a:xfrm>
                <a:off x="3491356" y="2551230"/>
                <a:ext cx="209550" cy="218510"/>
              </a:xfrm>
              <a:prstGeom prst="rect">
                <a:avLst/>
              </a:prstGeom>
              <a:gradFill>
                <a:gsLst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  <a:gs pos="52000">
                    <a:srgbClr val="6EBFF0"/>
                  </a:gs>
                </a:gsLst>
                <a:lin ang="16200000" scaled="0"/>
              </a:gradFill>
              <a:ln w="635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cxnSp>
          <p:nvCxnSpPr>
            <p:cNvPr id="493" name="Straight Connector 492">
              <a:extLst>
                <a:ext uri="{FF2B5EF4-FFF2-40B4-BE49-F238E27FC236}">
                  <a16:creationId xmlns:a16="http://schemas.microsoft.com/office/drawing/2014/main" id="{A8B23F7F-6A04-F24C-A925-0FBD3BBAAE68}"/>
                </a:ext>
              </a:extLst>
            </p:cNvPr>
            <p:cNvCxnSpPr/>
            <p:nvPr/>
          </p:nvCxnSpPr>
          <p:spPr>
            <a:xfrm>
              <a:off x="4041573" y="3071254"/>
              <a:ext cx="264300" cy="0"/>
            </a:xfrm>
            <a:prstGeom prst="line">
              <a:avLst/>
            </a:prstGeom>
            <a:ln w="38100">
              <a:solidFill>
                <a:schemeClr val="bg1">
                  <a:lumMod val="65000"/>
                </a:schemeClr>
              </a:solidFill>
              <a:headEnd type="triangle"/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4" name="Straight Connector 493">
              <a:extLst>
                <a:ext uri="{FF2B5EF4-FFF2-40B4-BE49-F238E27FC236}">
                  <a16:creationId xmlns:a16="http://schemas.microsoft.com/office/drawing/2014/main" id="{82CBED8A-D004-9141-AB23-87EDA946268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769548" y="3074429"/>
              <a:ext cx="256602" cy="0"/>
            </a:xfrm>
            <a:prstGeom prst="line">
              <a:avLst/>
            </a:prstGeom>
            <a:ln w="31750">
              <a:solidFill>
                <a:schemeClr val="bg1">
                  <a:lumMod val="75000"/>
                </a:schemeClr>
              </a:solidFill>
              <a:headEnd type="triangle"/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AF7D0F06-759B-C244-8CCE-5870C237C892}"/>
              </a:ext>
            </a:extLst>
          </p:cNvPr>
          <p:cNvGrpSpPr/>
          <p:nvPr/>
        </p:nvGrpSpPr>
        <p:grpSpPr>
          <a:xfrm>
            <a:off x="4910937" y="1457798"/>
            <a:ext cx="536631" cy="780333"/>
            <a:chOff x="7514094" y="4674846"/>
            <a:chExt cx="536631" cy="780333"/>
          </a:xfrm>
        </p:grpSpPr>
        <p:sp>
          <p:nvSpPr>
            <p:cNvPr id="437" name="Oval 818">
              <a:extLst>
                <a:ext uri="{FF2B5EF4-FFF2-40B4-BE49-F238E27FC236}">
                  <a16:creationId xmlns:a16="http://schemas.microsoft.com/office/drawing/2014/main" id="{D6AF7C68-B7CD-0749-9CDD-6CFB552C8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4094" y="4681927"/>
              <a:ext cx="281567" cy="253274"/>
            </a:xfrm>
            <a:prstGeom prst="ellips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438" name="Oval 820">
              <a:extLst>
                <a:ext uri="{FF2B5EF4-FFF2-40B4-BE49-F238E27FC236}">
                  <a16:creationId xmlns:a16="http://schemas.microsoft.com/office/drawing/2014/main" id="{96D48BC8-74CD-D94D-905B-1DD6DA5A59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9101" y="4769566"/>
              <a:ext cx="92415" cy="80628"/>
            </a:xfrm>
            <a:prstGeom prst="ellips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439" name="Oval 821">
              <a:extLst>
                <a:ext uri="{FF2B5EF4-FFF2-40B4-BE49-F238E27FC236}">
                  <a16:creationId xmlns:a16="http://schemas.microsoft.com/office/drawing/2014/main" id="{BE2AA4FF-6CE7-0340-A8F5-4A3274E7F0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88372" y="4752038"/>
              <a:ext cx="133009" cy="114806"/>
            </a:xfrm>
            <a:prstGeom prst="ellips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440" name="Oval 822">
              <a:extLst>
                <a:ext uri="{FF2B5EF4-FFF2-40B4-BE49-F238E27FC236}">
                  <a16:creationId xmlns:a16="http://schemas.microsoft.com/office/drawing/2014/main" id="{6CFD995F-E23C-014F-84F5-0415929E5F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8507" y="4731004"/>
              <a:ext cx="175331" cy="156872"/>
            </a:xfrm>
            <a:prstGeom prst="ellips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441" name="Oval 823">
              <a:extLst>
                <a:ext uri="{FF2B5EF4-FFF2-40B4-BE49-F238E27FC236}">
                  <a16:creationId xmlns:a16="http://schemas.microsoft.com/office/drawing/2014/main" id="{ED2151E2-A5EC-B34D-88DE-7C9A8FDDC4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39141" y="4709095"/>
              <a:ext cx="228880" cy="199815"/>
            </a:xfrm>
            <a:prstGeom prst="ellips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442" name="Freeform 824">
              <a:extLst>
                <a:ext uri="{FF2B5EF4-FFF2-40B4-BE49-F238E27FC236}">
                  <a16:creationId xmlns:a16="http://schemas.microsoft.com/office/drawing/2014/main" id="{DB98796D-422A-4341-9EF8-5BDC13AA02B0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573473" y="4674846"/>
              <a:ext cx="177058" cy="125323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9050" cmpd="sng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443" name="Group 398">
              <a:extLst>
                <a:ext uri="{FF2B5EF4-FFF2-40B4-BE49-F238E27FC236}">
                  <a16:creationId xmlns:a16="http://schemas.microsoft.com/office/drawing/2014/main" id="{067B9BA4-FCAA-7241-B7A1-AFC000AFA9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5246" y="4818192"/>
              <a:ext cx="226867" cy="460903"/>
              <a:chOff x="3130" y="3288"/>
              <a:chExt cx="410" cy="742"/>
            </a:xfrm>
          </p:grpSpPr>
          <p:sp>
            <p:nvSpPr>
              <p:cNvPr id="468" name="Line 270">
                <a:extLst>
                  <a:ext uri="{FF2B5EF4-FFF2-40B4-BE49-F238E27FC236}">
                    <a16:creationId xmlns:a16="http://schemas.microsoft.com/office/drawing/2014/main" id="{DD000CFC-833D-804A-A9F8-49D93394EF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69" name="Line 271">
                <a:extLst>
                  <a:ext uri="{FF2B5EF4-FFF2-40B4-BE49-F238E27FC236}">
                    <a16:creationId xmlns:a16="http://schemas.microsoft.com/office/drawing/2014/main" id="{5C9F976E-CC79-B843-9F85-4A16208476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0" name="Line 272">
                <a:extLst>
                  <a:ext uri="{FF2B5EF4-FFF2-40B4-BE49-F238E27FC236}">
                    <a16:creationId xmlns:a16="http://schemas.microsoft.com/office/drawing/2014/main" id="{14EB3197-C535-9349-BFA5-708F4B8D83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1" name="Line 273">
                <a:extLst>
                  <a:ext uri="{FF2B5EF4-FFF2-40B4-BE49-F238E27FC236}">
                    <a16:creationId xmlns:a16="http://schemas.microsoft.com/office/drawing/2014/main" id="{75DB6E5B-06C0-6348-8A64-378A558D98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2" name="Line 274">
                <a:extLst>
                  <a:ext uri="{FF2B5EF4-FFF2-40B4-BE49-F238E27FC236}">
                    <a16:creationId xmlns:a16="http://schemas.microsoft.com/office/drawing/2014/main" id="{38F53165-7685-0247-AED6-2C9BCF9EF6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3" name="Line 275">
                <a:extLst>
                  <a:ext uri="{FF2B5EF4-FFF2-40B4-BE49-F238E27FC236}">
                    <a16:creationId xmlns:a16="http://schemas.microsoft.com/office/drawing/2014/main" id="{70238B78-3E99-334B-9F90-CA70A7E77A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4" name="Line 276">
                <a:extLst>
                  <a:ext uri="{FF2B5EF4-FFF2-40B4-BE49-F238E27FC236}">
                    <a16:creationId xmlns:a16="http://schemas.microsoft.com/office/drawing/2014/main" id="{12B5442C-6E11-5C44-B3F7-B8A7892DE2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5" name="Line 277">
                <a:extLst>
                  <a:ext uri="{FF2B5EF4-FFF2-40B4-BE49-F238E27FC236}">
                    <a16:creationId xmlns:a16="http://schemas.microsoft.com/office/drawing/2014/main" id="{8660BEB5-E625-B846-8BE6-BC95FB089F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6" name="Line 278">
                <a:extLst>
                  <a:ext uri="{FF2B5EF4-FFF2-40B4-BE49-F238E27FC236}">
                    <a16:creationId xmlns:a16="http://schemas.microsoft.com/office/drawing/2014/main" id="{490D2C62-B866-4D46-8447-D54665D2CD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7" name="Line 279">
                <a:extLst>
                  <a:ext uri="{FF2B5EF4-FFF2-40B4-BE49-F238E27FC236}">
                    <a16:creationId xmlns:a16="http://schemas.microsoft.com/office/drawing/2014/main" id="{12934935-FBA8-2645-9B7C-27498E633D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8" name="Line 280">
                <a:extLst>
                  <a:ext uri="{FF2B5EF4-FFF2-40B4-BE49-F238E27FC236}">
                    <a16:creationId xmlns:a16="http://schemas.microsoft.com/office/drawing/2014/main" id="{12E13C56-DB19-3848-917D-7285D6CD89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9" name="Line 281">
                <a:extLst>
                  <a:ext uri="{FF2B5EF4-FFF2-40B4-BE49-F238E27FC236}">
                    <a16:creationId xmlns:a16="http://schemas.microsoft.com/office/drawing/2014/main" id="{37AF2882-F29E-6949-9BB0-265815B806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80" name="Line 282">
                <a:extLst>
                  <a:ext uri="{FF2B5EF4-FFF2-40B4-BE49-F238E27FC236}">
                    <a16:creationId xmlns:a16="http://schemas.microsoft.com/office/drawing/2014/main" id="{6FFF974B-5780-F347-BD2A-8DC31B8886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81" name="Line 283">
                <a:extLst>
                  <a:ext uri="{FF2B5EF4-FFF2-40B4-BE49-F238E27FC236}">
                    <a16:creationId xmlns:a16="http://schemas.microsoft.com/office/drawing/2014/main" id="{3A093410-BED8-F244-BBD0-6599BF3AD0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82" name="Line 284">
                <a:extLst>
                  <a:ext uri="{FF2B5EF4-FFF2-40B4-BE49-F238E27FC236}">
                    <a16:creationId xmlns:a16="http://schemas.microsoft.com/office/drawing/2014/main" id="{DA0E7582-4E49-AA4E-B96C-25B4AC956B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09728747-3EBA-A84E-97A6-34C71DE3E538}"/>
                </a:ext>
              </a:extLst>
            </p:cNvPr>
            <p:cNvSpPr/>
            <p:nvPr/>
          </p:nvSpPr>
          <p:spPr>
            <a:xfrm>
              <a:off x="7587442" y="5279016"/>
              <a:ext cx="463283" cy="176163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67" name="Oval 466">
              <a:extLst>
                <a:ext uri="{FF2B5EF4-FFF2-40B4-BE49-F238E27FC236}">
                  <a16:creationId xmlns:a16="http://schemas.microsoft.com/office/drawing/2014/main" id="{B1854E4A-6AC8-DA4E-98F1-9009203C5782}"/>
                </a:ext>
              </a:extLst>
            </p:cNvPr>
            <p:cNvSpPr/>
            <p:nvPr/>
          </p:nvSpPr>
          <p:spPr>
            <a:xfrm>
              <a:off x="7587709" y="5185758"/>
              <a:ext cx="462722" cy="174412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46" name="Group 445">
              <a:extLst>
                <a:ext uri="{FF2B5EF4-FFF2-40B4-BE49-F238E27FC236}">
                  <a16:creationId xmlns:a16="http://schemas.microsoft.com/office/drawing/2014/main" id="{068EDF34-1A1E-9C48-8DDE-67779FBA2A7B}"/>
                </a:ext>
              </a:extLst>
            </p:cNvPr>
            <p:cNvGrpSpPr/>
            <p:nvPr/>
          </p:nvGrpSpPr>
          <p:grpSpPr>
            <a:xfrm>
              <a:off x="7711339" y="5194731"/>
              <a:ext cx="200922" cy="155936"/>
              <a:chOff x="1968091" y="3022600"/>
              <a:chExt cx="768409" cy="553944"/>
            </a:xfrm>
          </p:grpSpPr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894D10BA-0278-5745-AF3A-1E62D9301946}"/>
                  </a:ext>
                </a:extLst>
              </p:cNvPr>
              <p:cNvGrpSpPr/>
              <p:nvPr/>
            </p:nvGrpSpPr>
            <p:grpSpPr>
              <a:xfrm>
                <a:off x="2032000" y="3022600"/>
                <a:ext cx="257175" cy="544419"/>
                <a:chOff x="2441575" y="2479675"/>
                <a:chExt cx="765175" cy="1028347"/>
              </a:xfrm>
            </p:grpSpPr>
            <p:sp>
              <p:nvSpPr>
                <p:cNvPr id="464" name="Parallelogram 463">
                  <a:extLst>
                    <a:ext uri="{FF2B5EF4-FFF2-40B4-BE49-F238E27FC236}">
                      <a16:creationId xmlns:a16="http://schemas.microsoft.com/office/drawing/2014/main" id="{09A6D992-D2EA-B846-B572-6F4F9F033835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5" name="Parallelogram 464">
                  <a:extLst>
                    <a:ext uri="{FF2B5EF4-FFF2-40B4-BE49-F238E27FC236}">
                      <a16:creationId xmlns:a16="http://schemas.microsoft.com/office/drawing/2014/main" id="{3A69C968-AFA8-6549-BF1F-5EA286DCD327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448" name="Group 447">
                <a:extLst>
                  <a:ext uri="{FF2B5EF4-FFF2-40B4-BE49-F238E27FC236}">
                    <a16:creationId xmlns:a16="http://schemas.microsoft.com/office/drawing/2014/main" id="{DFD53FB8-CBF1-634C-9D11-A54A48652AC1}"/>
                  </a:ext>
                </a:extLst>
              </p:cNvPr>
              <p:cNvGrpSpPr/>
              <p:nvPr/>
            </p:nvGrpSpPr>
            <p:grpSpPr>
              <a:xfrm flipH="1">
                <a:off x="2441575" y="3032125"/>
                <a:ext cx="257175" cy="544419"/>
                <a:chOff x="2441575" y="2479675"/>
                <a:chExt cx="765175" cy="1028347"/>
              </a:xfrm>
            </p:grpSpPr>
            <p:sp>
              <p:nvSpPr>
                <p:cNvPr id="462" name="Parallelogram 461">
                  <a:extLst>
                    <a:ext uri="{FF2B5EF4-FFF2-40B4-BE49-F238E27FC236}">
                      <a16:creationId xmlns:a16="http://schemas.microsoft.com/office/drawing/2014/main" id="{F26C1DE0-8707-3A42-B394-4BDB9A4058F0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3" name="Parallelogram 462">
                  <a:extLst>
                    <a:ext uri="{FF2B5EF4-FFF2-40B4-BE49-F238E27FC236}">
                      <a16:creationId xmlns:a16="http://schemas.microsoft.com/office/drawing/2014/main" id="{D29B7383-4F2B-0949-863F-E6D343374447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449" name="Parallelogram 448">
                <a:extLst>
                  <a:ext uri="{FF2B5EF4-FFF2-40B4-BE49-F238E27FC236}">
                    <a16:creationId xmlns:a16="http://schemas.microsoft.com/office/drawing/2014/main" id="{B136F4C5-2C23-3649-880A-5C6A318DC021}"/>
                  </a:ext>
                </a:extLst>
              </p:cNvPr>
              <p:cNvSpPr/>
              <p:nvPr/>
            </p:nvSpPr>
            <p:spPr>
              <a:xfrm flipV="1">
                <a:off x="2057400" y="3130550"/>
                <a:ext cx="625475" cy="60324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0" name="Parallelogram 449">
                <a:extLst>
                  <a:ext uri="{FF2B5EF4-FFF2-40B4-BE49-F238E27FC236}">
                    <a16:creationId xmlns:a16="http://schemas.microsoft.com/office/drawing/2014/main" id="{47FC053E-1610-CC4A-A1EB-98201957F851}"/>
                  </a:ext>
                </a:extLst>
              </p:cNvPr>
              <p:cNvSpPr/>
              <p:nvPr/>
            </p:nvSpPr>
            <p:spPr>
              <a:xfrm rot="17056647">
                <a:off x="2079626" y="3187701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1" name="Parallelogram 450">
                <a:extLst>
                  <a:ext uri="{FF2B5EF4-FFF2-40B4-BE49-F238E27FC236}">
                    <a16:creationId xmlns:a16="http://schemas.microsoft.com/office/drawing/2014/main" id="{F589D353-4C39-7A4E-A1E8-1DF7E1C5B98D}"/>
                  </a:ext>
                </a:extLst>
              </p:cNvPr>
              <p:cNvSpPr/>
              <p:nvPr/>
            </p:nvSpPr>
            <p:spPr>
              <a:xfrm rot="17384936" flipV="1">
                <a:off x="1990347" y="3141540"/>
                <a:ext cx="95195" cy="50805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2" name="Parallelogram 451">
                <a:extLst>
                  <a:ext uri="{FF2B5EF4-FFF2-40B4-BE49-F238E27FC236}">
                    <a16:creationId xmlns:a16="http://schemas.microsoft.com/office/drawing/2014/main" id="{1A9A948F-37FB-CB47-A95D-5F678270FDF9}"/>
                  </a:ext>
                </a:extLst>
              </p:cNvPr>
              <p:cNvSpPr/>
              <p:nvPr/>
            </p:nvSpPr>
            <p:spPr>
              <a:xfrm>
                <a:off x="2032000" y="3162300"/>
                <a:ext cx="6508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3" name="Parallelogram 452">
                <a:extLst>
                  <a:ext uri="{FF2B5EF4-FFF2-40B4-BE49-F238E27FC236}">
                    <a16:creationId xmlns:a16="http://schemas.microsoft.com/office/drawing/2014/main" id="{B11B9230-E49A-E448-9DC0-7806319AB4C3}"/>
                  </a:ext>
                </a:extLst>
              </p:cNvPr>
              <p:cNvSpPr/>
              <p:nvPr/>
            </p:nvSpPr>
            <p:spPr>
              <a:xfrm rot="4215064" flipH="1" flipV="1">
                <a:off x="2627741" y="3146398"/>
                <a:ext cx="9519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4" name="Parallelogram 453">
                <a:extLst>
                  <a:ext uri="{FF2B5EF4-FFF2-40B4-BE49-F238E27FC236}">
                    <a16:creationId xmlns:a16="http://schemas.microsoft.com/office/drawing/2014/main" id="{1EB245CB-F034-DC4F-8B71-FDF1459952B4}"/>
                  </a:ext>
                </a:extLst>
              </p:cNvPr>
              <p:cNvSpPr/>
              <p:nvPr/>
            </p:nvSpPr>
            <p:spPr>
              <a:xfrm rot="4492456">
                <a:off x="2397126" y="31972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E4503342-0075-A64C-8FA8-E9804F1B11F6}"/>
                  </a:ext>
                </a:extLst>
              </p:cNvPr>
              <p:cNvGrpSpPr/>
              <p:nvPr/>
            </p:nvGrpSpPr>
            <p:grpSpPr>
              <a:xfrm>
                <a:off x="1968091" y="3322545"/>
                <a:ext cx="768409" cy="96354"/>
                <a:chOff x="1968092" y="3319370"/>
                <a:chExt cx="677104" cy="96354"/>
              </a:xfrm>
            </p:grpSpPr>
            <p:sp>
              <p:nvSpPr>
                <p:cNvPr id="458" name="Parallelogram 457">
                  <a:extLst>
                    <a:ext uri="{FF2B5EF4-FFF2-40B4-BE49-F238E27FC236}">
                      <a16:creationId xmlns:a16="http://schemas.microsoft.com/office/drawing/2014/main" id="{6CF39143-AEC5-7F42-A1E8-259A9FA98D1D}"/>
                    </a:ext>
                  </a:extLst>
                </p:cNvPr>
                <p:cNvSpPr/>
                <p:nvPr/>
              </p:nvSpPr>
              <p:spPr>
                <a:xfrm flipV="1">
                  <a:off x="2012950" y="3330575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9" name="Parallelogram 458">
                  <a:extLst>
                    <a:ext uri="{FF2B5EF4-FFF2-40B4-BE49-F238E27FC236}">
                      <a16:creationId xmlns:a16="http://schemas.microsoft.com/office/drawing/2014/main" id="{7F01DAC2-0F89-784F-876E-3F9D962E1310}"/>
                    </a:ext>
                  </a:extLst>
                </p:cNvPr>
                <p:cNvSpPr/>
                <p:nvPr/>
              </p:nvSpPr>
              <p:spPr>
                <a:xfrm rot="17384936" flipV="1">
                  <a:off x="1945897" y="3341565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0" name="Parallelogram 459">
                  <a:extLst>
                    <a:ext uri="{FF2B5EF4-FFF2-40B4-BE49-F238E27FC236}">
                      <a16:creationId xmlns:a16="http://schemas.microsoft.com/office/drawing/2014/main" id="{3F7F808E-8099-6844-82A1-57061093C3A4}"/>
                    </a:ext>
                  </a:extLst>
                </p:cNvPr>
                <p:cNvSpPr/>
                <p:nvPr/>
              </p:nvSpPr>
              <p:spPr>
                <a:xfrm>
                  <a:off x="1987550" y="3362325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1" name="Parallelogram 460">
                  <a:extLst>
                    <a:ext uri="{FF2B5EF4-FFF2-40B4-BE49-F238E27FC236}">
                      <a16:creationId xmlns:a16="http://schemas.microsoft.com/office/drawing/2014/main" id="{A1DB5E8F-D73B-3642-A8B4-C87D032FDD95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577455" y="3347983"/>
                  <a:ext cx="95195" cy="40287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456" name="Parallelogram 455">
                <a:extLst>
                  <a:ext uri="{FF2B5EF4-FFF2-40B4-BE49-F238E27FC236}">
                    <a16:creationId xmlns:a16="http://schemas.microsoft.com/office/drawing/2014/main" id="{D322A6B7-A84E-0640-B0D8-1A5012191505}"/>
                  </a:ext>
                </a:extLst>
              </p:cNvPr>
              <p:cNvSpPr/>
              <p:nvPr/>
            </p:nvSpPr>
            <p:spPr>
              <a:xfrm rot="4389628">
                <a:off x="2495482" y="3370576"/>
                <a:ext cx="160883" cy="55150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7" name="Parallelogram 456">
                <a:extLst>
                  <a:ext uri="{FF2B5EF4-FFF2-40B4-BE49-F238E27FC236}">
                    <a16:creationId xmlns:a16="http://schemas.microsoft.com/office/drawing/2014/main" id="{458A2CEA-0215-3741-9328-92CEC6850667}"/>
                  </a:ext>
                </a:extLst>
              </p:cNvPr>
              <p:cNvSpPr/>
              <p:nvPr/>
            </p:nvSpPr>
            <p:spPr>
              <a:xfrm rot="17068257">
                <a:off x="2025651" y="33623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499" name="Oval 498">
              <a:extLst>
                <a:ext uri="{FF2B5EF4-FFF2-40B4-BE49-F238E27FC236}">
                  <a16:creationId xmlns:a16="http://schemas.microsoft.com/office/drawing/2014/main" id="{599E1DBE-8156-2840-90E5-29E8281E2A05}"/>
                </a:ext>
              </a:extLst>
            </p:cNvPr>
            <p:cNvSpPr/>
            <p:nvPr/>
          </p:nvSpPr>
          <p:spPr>
            <a:xfrm>
              <a:off x="7645400" y="5185758"/>
              <a:ext cx="352425" cy="174412"/>
            </a:xfrm>
            <a:prstGeom prst="ellipse">
              <a:avLst/>
            </a:prstGeom>
            <a:solidFill>
              <a:srgbClr val="B8C2C9">
                <a:alpha val="57000"/>
              </a:srgb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</p:grpSp>
      <p:grpSp>
        <p:nvGrpSpPr>
          <p:cNvPr id="500" name="Group 499">
            <a:extLst>
              <a:ext uri="{FF2B5EF4-FFF2-40B4-BE49-F238E27FC236}">
                <a16:creationId xmlns:a16="http://schemas.microsoft.com/office/drawing/2014/main" id="{CF1B7372-3779-BD4C-B5E0-6A0F9026D311}"/>
              </a:ext>
            </a:extLst>
          </p:cNvPr>
          <p:cNvGrpSpPr/>
          <p:nvPr/>
        </p:nvGrpSpPr>
        <p:grpSpPr>
          <a:xfrm>
            <a:off x="5039795" y="3084195"/>
            <a:ext cx="536631" cy="796120"/>
            <a:chOff x="1917296" y="2215220"/>
            <a:chExt cx="396914" cy="599769"/>
          </a:xfrm>
        </p:grpSpPr>
        <p:sp>
          <p:nvSpPr>
            <p:cNvPr id="501" name="Oval 818">
              <a:extLst>
                <a:ext uri="{FF2B5EF4-FFF2-40B4-BE49-F238E27FC236}">
                  <a16:creationId xmlns:a16="http://schemas.microsoft.com/office/drawing/2014/main" id="{3448CE4A-D863-AD46-8587-66C2B075F6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296" y="2232448"/>
              <a:ext cx="208258" cy="190808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502" name="Oval 820">
              <a:extLst>
                <a:ext uri="{FF2B5EF4-FFF2-40B4-BE49-F238E27FC236}">
                  <a16:creationId xmlns:a16="http://schemas.microsoft.com/office/drawing/2014/main" id="{29666314-AF56-9145-B382-AEC096DFE8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7567" y="2298472"/>
              <a:ext cx="68354" cy="60742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503" name="Oval 821">
              <a:extLst>
                <a:ext uri="{FF2B5EF4-FFF2-40B4-BE49-F238E27FC236}">
                  <a16:creationId xmlns:a16="http://schemas.microsoft.com/office/drawing/2014/main" id="{075B7249-79A2-4942-A803-C90D938110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2235" y="2285267"/>
              <a:ext cx="98379" cy="8649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504" name="Oval 822">
              <a:extLst>
                <a:ext uri="{FF2B5EF4-FFF2-40B4-BE49-F238E27FC236}">
                  <a16:creationId xmlns:a16="http://schemas.microsoft.com/office/drawing/2014/main" id="{B185584C-FD29-4648-834C-19E27DE0D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542" y="2269421"/>
              <a:ext cx="129682" cy="118182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505" name="Oval 823">
              <a:extLst>
                <a:ext uri="{FF2B5EF4-FFF2-40B4-BE49-F238E27FC236}">
                  <a16:creationId xmlns:a16="http://schemas.microsoft.com/office/drawing/2014/main" id="{C13E1CC2-89DA-654F-B0AB-2BC0BE249D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5822" y="2252915"/>
              <a:ext cx="169289" cy="150534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506" name="Freeform 824">
              <a:extLst>
                <a:ext uri="{FF2B5EF4-FFF2-40B4-BE49-F238E27FC236}">
                  <a16:creationId xmlns:a16="http://schemas.microsoft.com/office/drawing/2014/main" id="{6D17041C-1F84-DB4F-93DF-CDF3E45F3138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1953373" y="2215220"/>
              <a:ext cx="130959" cy="94414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9050" cmpd="sng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507" name="Group 398">
              <a:extLst>
                <a:ext uri="{FF2B5EF4-FFF2-40B4-BE49-F238E27FC236}">
                  <a16:creationId xmlns:a16="http://schemas.microsoft.com/office/drawing/2014/main" id="{BFA53FD4-5475-B840-8FF0-33BD25DFAD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40337" y="2335105"/>
              <a:ext cx="167800" cy="347228"/>
              <a:chOff x="3130" y="3288"/>
              <a:chExt cx="410" cy="742"/>
            </a:xfrm>
          </p:grpSpPr>
          <p:sp>
            <p:nvSpPr>
              <p:cNvPr id="532" name="Line 270">
                <a:extLst>
                  <a:ext uri="{FF2B5EF4-FFF2-40B4-BE49-F238E27FC236}">
                    <a16:creationId xmlns:a16="http://schemas.microsoft.com/office/drawing/2014/main" id="{281BBF95-2FBC-724F-853D-B055ECFF93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3" name="Line 271">
                <a:extLst>
                  <a:ext uri="{FF2B5EF4-FFF2-40B4-BE49-F238E27FC236}">
                    <a16:creationId xmlns:a16="http://schemas.microsoft.com/office/drawing/2014/main" id="{15679C7B-EEDA-C14B-9F68-004A3CB3A1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4" name="Line 272">
                <a:extLst>
                  <a:ext uri="{FF2B5EF4-FFF2-40B4-BE49-F238E27FC236}">
                    <a16:creationId xmlns:a16="http://schemas.microsoft.com/office/drawing/2014/main" id="{EAD2B3FF-8943-9B4E-896D-41EF644E99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5" name="Line 273">
                <a:extLst>
                  <a:ext uri="{FF2B5EF4-FFF2-40B4-BE49-F238E27FC236}">
                    <a16:creationId xmlns:a16="http://schemas.microsoft.com/office/drawing/2014/main" id="{503A48D8-3310-9649-9BA2-1160FE227A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6" name="Line 274">
                <a:extLst>
                  <a:ext uri="{FF2B5EF4-FFF2-40B4-BE49-F238E27FC236}">
                    <a16:creationId xmlns:a16="http://schemas.microsoft.com/office/drawing/2014/main" id="{2C1F9890-5800-074A-B313-F9CDA1022B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7" name="Line 275">
                <a:extLst>
                  <a:ext uri="{FF2B5EF4-FFF2-40B4-BE49-F238E27FC236}">
                    <a16:creationId xmlns:a16="http://schemas.microsoft.com/office/drawing/2014/main" id="{8190C63F-6B92-7043-955F-B5A1C4A80D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8" name="Line 276">
                <a:extLst>
                  <a:ext uri="{FF2B5EF4-FFF2-40B4-BE49-F238E27FC236}">
                    <a16:creationId xmlns:a16="http://schemas.microsoft.com/office/drawing/2014/main" id="{4FC65EE3-FFA8-F640-B4D2-6219D8F5C2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9" name="Line 277">
                <a:extLst>
                  <a:ext uri="{FF2B5EF4-FFF2-40B4-BE49-F238E27FC236}">
                    <a16:creationId xmlns:a16="http://schemas.microsoft.com/office/drawing/2014/main" id="{B9C92817-7B55-F146-AC4A-8B38EC35BC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0" name="Line 278">
                <a:extLst>
                  <a:ext uri="{FF2B5EF4-FFF2-40B4-BE49-F238E27FC236}">
                    <a16:creationId xmlns:a16="http://schemas.microsoft.com/office/drawing/2014/main" id="{A0CAD95C-8A89-2244-B0C7-1F436257B9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1" name="Line 279">
                <a:extLst>
                  <a:ext uri="{FF2B5EF4-FFF2-40B4-BE49-F238E27FC236}">
                    <a16:creationId xmlns:a16="http://schemas.microsoft.com/office/drawing/2014/main" id="{C4711558-F7ED-D74B-99A9-28AAF575EA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2" name="Line 280">
                <a:extLst>
                  <a:ext uri="{FF2B5EF4-FFF2-40B4-BE49-F238E27FC236}">
                    <a16:creationId xmlns:a16="http://schemas.microsoft.com/office/drawing/2014/main" id="{A0B9A6E2-3D52-DB43-92F8-E3907CC68A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3" name="Line 281">
                <a:extLst>
                  <a:ext uri="{FF2B5EF4-FFF2-40B4-BE49-F238E27FC236}">
                    <a16:creationId xmlns:a16="http://schemas.microsoft.com/office/drawing/2014/main" id="{E2FDC1F9-7719-E741-BE1F-9332C88534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4" name="Line 282">
                <a:extLst>
                  <a:ext uri="{FF2B5EF4-FFF2-40B4-BE49-F238E27FC236}">
                    <a16:creationId xmlns:a16="http://schemas.microsoft.com/office/drawing/2014/main" id="{8EB6FABA-5D22-2C49-9283-9692215272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5" name="Line 283">
                <a:extLst>
                  <a:ext uri="{FF2B5EF4-FFF2-40B4-BE49-F238E27FC236}">
                    <a16:creationId xmlns:a16="http://schemas.microsoft.com/office/drawing/2014/main" id="{5999AEE4-F5CC-D749-8CD6-ABA886D4FA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6" name="Line 284">
                <a:extLst>
                  <a:ext uri="{FF2B5EF4-FFF2-40B4-BE49-F238E27FC236}">
                    <a16:creationId xmlns:a16="http://schemas.microsoft.com/office/drawing/2014/main" id="{A546077B-7166-4644-B273-F4492D08A3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508" name="Group 507">
              <a:extLst>
                <a:ext uri="{FF2B5EF4-FFF2-40B4-BE49-F238E27FC236}">
                  <a16:creationId xmlns:a16="http://schemas.microsoft.com/office/drawing/2014/main" id="{7D2D1370-7BE4-B843-90B2-47EF7DC404E2}"/>
                </a:ext>
              </a:extLst>
            </p:cNvPr>
            <p:cNvGrpSpPr/>
            <p:nvPr/>
          </p:nvGrpSpPr>
          <p:grpSpPr>
            <a:xfrm>
              <a:off x="1971547" y="2612017"/>
              <a:ext cx="342663" cy="202972"/>
              <a:chOff x="1503784" y="3006600"/>
              <a:chExt cx="1771786" cy="957087"/>
            </a:xfrm>
          </p:grpSpPr>
          <p:grpSp>
            <p:nvGrpSpPr>
              <p:cNvPr id="509" name="Group 508">
                <a:extLst>
                  <a:ext uri="{FF2B5EF4-FFF2-40B4-BE49-F238E27FC236}">
                    <a16:creationId xmlns:a16="http://schemas.microsoft.com/office/drawing/2014/main" id="{8040E6F2-E2ED-7646-BEC0-D906DC96FA54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530" name="Freeform 529">
                  <a:extLst>
                    <a:ext uri="{FF2B5EF4-FFF2-40B4-BE49-F238E27FC236}">
                      <a16:creationId xmlns:a16="http://schemas.microsoft.com/office/drawing/2014/main" id="{70337825-2BB4-7C40-BFF4-AA0332CD73F7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531" name="Oval 530">
                  <a:extLst>
                    <a:ext uri="{FF2B5EF4-FFF2-40B4-BE49-F238E27FC236}">
                      <a16:creationId xmlns:a16="http://schemas.microsoft.com/office/drawing/2014/main" id="{476FCE7F-8E34-7B4D-9931-0E3A01EEB68F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510" name="Group 509">
                <a:extLst>
                  <a:ext uri="{FF2B5EF4-FFF2-40B4-BE49-F238E27FC236}">
                    <a16:creationId xmlns:a16="http://schemas.microsoft.com/office/drawing/2014/main" id="{820E9590-5D4D-4C47-B4C3-FF7716775F84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511" name="Group 510">
                  <a:extLst>
                    <a:ext uri="{FF2B5EF4-FFF2-40B4-BE49-F238E27FC236}">
                      <a16:creationId xmlns:a16="http://schemas.microsoft.com/office/drawing/2014/main" id="{1B66E05B-4132-2C4B-B923-6F240265592A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528" name="Parallelogram 527">
                    <a:extLst>
                      <a:ext uri="{FF2B5EF4-FFF2-40B4-BE49-F238E27FC236}">
                        <a16:creationId xmlns:a16="http://schemas.microsoft.com/office/drawing/2014/main" id="{DF0D2851-DE7B-6644-95CD-C56352D7D8F9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29" name="Parallelogram 528">
                    <a:extLst>
                      <a:ext uri="{FF2B5EF4-FFF2-40B4-BE49-F238E27FC236}">
                        <a16:creationId xmlns:a16="http://schemas.microsoft.com/office/drawing/2014/main" id="{ABD5A450-4B4F-3C44-BCA7-543E20DA49E3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512" name="Group 511">
                  <a:extLst>
                    <a:ext uri="{FF2B5EF4-FFF2-40B4-BE49-F238E27FC236}">
                      <a16:creationId xmlns:a16="http://schemas.microsoft.com/office/drawing/2014/main" id="{61EEAA01-46E6-5D40-A8E6-CE211B9A4662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526" name="Parallelogram 525">
                    <a:extLst>
                      <a:ext uri="{FF2B5EF4-FFF2-40B4-BE49-F238E27FC236}">
                        <a16:creationId xmlns:a16="http://schemas.microsoft.com/office/drawing/2014/main" id="{54F7B088-F102-154B-AEDC-4E6D78E89488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27" name="Parallelogram 526">
                    <a:extLst>
                      <a:ext uri="{FF2B5EF4-FFF2-40B4-BE49-F238E27FC236}">
                        <a16:creationId xmlns:a16="http://schemas.microsoft.com/office/drawing/2014/main" id="{7859D806-65EE-1446-9C7A-872182B5AD1E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513" name="Parallelogram 512">
                  <a:extLst>
                    <a:ext uri="{FF2B5EF4-FFF2-40B4-BE49-F238E27FC236}">
                      <a16:creationId xmlns:a16="http://schemas.microsoft.com/office/drawing/2014/main" id="{D733D1A1-EFDA-8947-958D-50C52F81DF5A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14" name="Parallelogram 513">
                  <a:extLst>
                    <a:ext uri="{FF2B5EF4-FFF2-40B4-BE49-F238E27FC236}">
                      <a16:creationId xmlns:a16="http://schemas.microsoft.com/office/drawing/2014/main" id="{EAE38401-DB02-4740-8B17-701DBCB1C97C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15" name="Parallelogram 514">
                  <a:extLst>
                    <a:ext uri="{FF2B5EF4-FFF2-40B4-BE49-F238E27FC236}">
                      <a16:creationId xmlns:a16="http://schemas.microsoft.com/office/drawing/2014/main" id="{843014F7-5508-6540-BDE0-EF5EF8061B8D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16" name="Parallelogram 515">
                  <a:extLst>
                    <a:ext uri="{FF2B5EF4-FFF2-40B4-BE49-F238E27FC236}">
                      <a16:creationId xmlns:a16="http://schemas.microsoft.com/office/drawing/2014/main" id="{A1A48E6E-85C7-6F46-998D-6383A5797C7C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17" name="Parallelogram 516">
                  <a:extLst>
                    <a:ext uri="{FF2B5EF4-FFF2-40B4-BE49-F238E27FC236}">
                      <a16:creationId xmlns:a16="http://schemas.microsoft.com/office/drawing/2014/main" id="{65030D81-F19D-C449-8F78-561458668816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18" name="Parallelogram 517">
                  <a:extLst>
                    <a:ext uri="{FF2B5EF4-FFF2-40B4-BE49-F238E27FC236}">
                      <a16:creationId xmlns:a16="http://schemas.microsoft.com/office/drawing/2014/main" id="{37D90794-5FA0-814E-A360-946220E581C1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519" name="Group 518">
                  <a:extLst>
                    <a:ext uri="{FF2B5EF4-FFF2-40B4-BE49-F238E27FC236}">
                      <a16:creationId xmlns:a16="http://schemas.microsoft.com/office/drawing/2014/main" id="{8BD5B350-6852-5A47-AB0E-F30B80EEB1D7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522" name="Parallelogram 521">
                    <a:extLst>
                      <a:ext uri="{FF2B5EF4-FFF2-40B4-BE49-F238E27FC236}">
                        <a16:creationId xmlns:a16="http://schemas.microsoft.com/office/drawing/2014/main" id="{F265CF11-FE3B-CA4E-BA50-C57C1E4CE121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23" name="Parallelogram 522">
                    <a:extLst>
                      <a:ext uri="{FF2B5EF4-FFF2-40B4-BE49-F238E27FC236}">
                        <a16:creationId xmlns:a16="http://schemas.microsoft.com/office/drawing/2014/main" id="{46056015-4D08-4E46-8A43-0340F335BC62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24" name="Parallelogram 523">
                    <a:extLst>
                      <a:ext uri="{FF2B5EF4-FFF2-40B4-BE49-F238E27FC236}">
                        <a16:creationId xmlns:a16="http://schemas.microsoft.com/office/drawing/2014/main" id="{A943778B-EAF2-DF4F-9786-2DEBF6157D49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25" name="Parallelogram 524">
                    <a:extLst>
                      <a:ext uri="{FF2B5EF4-FFF2-40B4-BE49-F238E27FC236}">
                        <a16:creationId xmlns:a16="http://schemas.microsoft.com/office/drawing/2014/main" id="{C5D85CED-6FA3-F74D-80B5-EA2273ECCF04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520" name="Parallelogram 519">
                  <a:extLst>
                    <a:ext uri="{FF2B5EF4-FFF2-40B4-BE49-F238E27FC236}">
                      <a16:creationId xmlns:a16="http://schemas.microsoft.com/office/drawing/2014/main" id="{6B0A638C-DBA5-704C-AE13-2F777DCCE965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1" name="Parallelogram 520">
                  <a:extLst>
                    <a:ext uri="{FF2B5EF4-FFF2-40B4-BE49-F238E27FC236}">
                      <a16:creationId xmlns:a16="http://schemas.microsoft.com/office/drawing/2014/main" id="{F24F6F6E-5D23-4741-98EB-F2A0DE45A58F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F34127D4-57BF-C747-B346-CBA9A115D6B8}"/>
              </a:ext>
            </a:extLst>
          </p:cNvPr>
          <p:cNvGrpSpPr/>
          <p:nvPr/>
        </p:nvGrpSpPr>
        <p:grpSpPr>
          <a:xfrm>
            <a:off x="4935842" y="2287871"/>
            <a:ext cx="280177" cy="1079044"/>
            <a:chOff x="6814069" y="2769785"/>
            <a:chExt cx="280177" cy="1079044"/>
          </a:xfrm>
        </p:grpSpPr>
        <p:cxnSp>
          <p:nvCxnSpPr>
            <p:cNvPr id="391" name="Straight Arrow Connector 390">
              <a:extLst>
                <a:ext uri="{FF2B5EF4-FFF2-40B4-BE49-F238E27FC236}">
                  <a16:creationId xmlns:a16="http://schemas.microsoft.com/office/drawing/2014/main" id="{21C07C85-733B-214C-8065-7E3F83843A55}"/>
                </a:ext>
              </a:extLst>
            </p:cNvPr>
            <p:cNvCxnSpPr/>
            <p:nvPr/>
          </p:nvCxnSpPr>
          <p:spPr>
            <a:xfrm flipV="1">
              <a:off x="6958961" y="2769785"/>
              <a:ext cx="1" cy="1079044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98" name="Group 397">
              <a:extLst>
                <a:ext uri="{FF2B5EF4-FFF2-40B4-BE49-F238E27FC236}">
                  <a16:creationId xmlns:a16="http://schemas.microsoft.com/office/drawing/2014/main" id="{EA9FCB05-1D5D-504F-B3F9-1904F12A431D}"/>
                </a:ext>
              </a:extLst>
            </p:cNvPr>
            <p:cNvGrpSpPr/>
            <p:nvPr/>
          </p:nvGrpSpPr>
          <p:grpSpPr>
            <a:xfrm>
              <a:off x="6814069" y="3054295"/>
              <a:ext cx="280177" cy="369332"/>
              <a:chOff x="476841" y="5891374"/>
              <a:chExt cx="341714" cy="438908"/>
            </a:xfrm>
          </p:grpSpPr>
          <p:sp>
            <p:nvSpPr>
              <p:cNvPr id="399" name="Oval 398">
                <a:extLst>
                  <a:ext uri="{FF2B5EF4-FFF2-40B4-BE49-F238E27FC236}">
                    <a16:creationId xmlns:a16="http://schemas.microsoft.com/office/drawing/2014/main" id="{C69CAC49-B9CB-2D47-9143-E107BF20038D}"/>
                  </a:ext>
                </a:extLst>
              </p:cNvPr>
              <p:cNvSpPr/>
              <p:nvPr/>
            </p:nvSpPr>
            <p:spPr>
              <a:xfrm>
                <a:off x="499844" y="5970739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00" name="TextBox 399">
                <a:extLst>
                  <a:ext uri="{FF2B5EF4-FFF2-40B4-BE49-F238E27FC236}">
                    <a16:creationId xmlns:a16="http://schemas.microsoft.com/office/drawing/2014/main" id="{66180120-42C7-6046-A9BF-C9EDBF3C5710}"/>
                  </a:ext>
                </a:extLst>
              </p:cNvPr>
              <p:cNvSpPr txBox="1"/>
              <p:nvPr/>
            </p:nvSpPr>
            <p:spPr>
              <a:xfrm>
                <a:off x="476841" y="5891374"/>
                <a:ext cx="239858" cy="43890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2</a:t>
                </a:r>
              </a:p>
            </p:txBody>
          </p:sp>
        </p:grpSp>
      </p:grpSp>
      <p:sp>
        <p:nvSpPr>
          <p:cNvPr id="15" name="Freeform 14">
            <a:extLst>
              <a:ext uri="{FF2B5EF4-FFF2-40B4-BE49-F238E27FC236}">
                <a16:creationId xmlns:a16="http://schemas.microsoft.com/office/drawing/2014/main" id="{DAC977F5-5E92-F842-9003-5664E8C68AD5}"/>
              </a:ext>
            </a:extLst>
          </p:cNvPr>
          <p:cNvSpPr/>
          <p:nvPr/>
        </p:nvSpPr>
        <p:spPr>
          <a:xfrm>
            <a:off x="840259" y="2681417"/>
            <a:ext cx="1927655" cy="0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27655">
                <a:moveTo>
                  <a:pt x="0" y="0"/>
                </a:moveTo>
                <a:lnTo>
                  <a:pt x="1927655" y="0"/>
                </a:ln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BB1A11A3-A155-094E-990C-C3F1DE53F476}"/>
              </a:ext>
            </a:extLst>
          </p:cNvPr>
          <p:cNvGrpSpPr/>
          <p:nvPr/>
        </p:nvGrpSpPr>
        <p:grpSpPr>
          <a:xfrm>
            <a:off x="929896" y="1795181"/>
            <a:ext cx="5740747" cy="815546"/>
            <a:chOff x="919545" y="1791730"/>
            <a:chExt cx="5740747" cy="815546"/>
          </a:xfrm>
        </p:grpSpPr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565B013D-FE75-2945-B23E-E04CEE6DB3A9}"/>
                </a:ext>
              </a:extLst>
            </p:cNvPr>
            <p:cNvSpPr/>
            <p:nvPr/>
          </p:nvSpPr>
          <p:spPr>
            <a:xfrm>
              <a:off x="3422822" y="1952368"/>
              <a:ext cx="3237470" cy="654908"/>
            </a:xfrm>
            <a:custGeom>
              <a:avLst/>
              <a:gdLst>
                <a:gd name="connsiteX0" fmla="*/ 0 w 3237470"/>
                <a:gd name="connsiteY0" fmla="*/ 753762 h 753762"/>
                <a:gd name="connsiteX1" fmla="*/ 1791729 w 3237470"/>
                <a:gd name="connsiteY1" fmla="*/ 0 h 753762"/>
                <a:gd name="connsiteX2" fmla="*/ 3237470 w 3237470"/>
                <a:gd name="connsiteY2" fmla="*/ 568410 h 753762"/>
                <a:gd name="connsiteX0" fmla="*/ 0 w 3237470"/>
                <a:gd name="connsiteY0" fmla="*/ 617838 h 617838"/>
                <a:gd name="connsiteX1" fmla="*/ 1779372 w 3237470"/>
                <a:gd name="connsiteY1" fmla="*/ 0 h 617838"/>
                <a:gd name="connsiteX2" fmla="*/ 3237470 w 3237470"/>
                <a:gd name="connsiteY2" fmla="*/ 432486 h 617838"/>
                <a:gd name="connsiteX0" fmla="*/ 0 w 3237470"/>
                <a:gd name="connsiteY0" fmla="*/ 654908 h 654908"/>
                <a:gd name="connsiteX1" fmla="*/ 1791729 w 3237470"/>
                <a:gd name="connsiteY1" fmla="*/ 0 h 654908"/>
                <a:gd name="connsiteX2" fmla="*/ 3237470 w 3237470"/>
                <a:gd name="connsiteY2" fmla="*/ 469556 h 65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37470" h="654908">
                  <a:moveTo>
                    <a:pt x="0" y="654908"/>
                  </a:moveTo>
                  <a:lnTo>
                    <a:pt x="1791729" y="0"/>
                  </a:lnTo>
                  <a:lnTo>
                    <a:pt x="3237470" y="469556"/>
                  </a:lnTo>
                </a:path>
              </a:pathLst>
            </a:custGeom>
            <a:noFill/>
            <a:ln w="63500">
              <a:solidFill>
                <a:srgbClr val="0012A0"/>
              </a:solidFill>
              <a:headEnd type="triangle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F8B82826-EA67-C64D-B6CE-44CEB9F6B8C7}"/>
                </a:ext>
              </a:extLst>
            </p:cNvPr>
            <p:cNvSpPr txBox="1"/>
            <p:nvPr/>
          </p:nvSpPr>
          <p:spPr>
            <a:xfrm>
              <a:off x="919545" y="1791730"/>
              <a:ext cx="2965812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i="1" dirty="0"/>
                <a:t>data path </a:t>
              </a:r>
              <a:r>
                <a:rPr lang="en-US" sz="2000" i="1" dirty="0">
                  <a:solidFill>
                    <a:srgbClr val="C00000"/>
                  </a:solidFill>
                </a:rPr>
                <a:t>before</a:t>
              </a:r>
              <a:r>
                <a:rPr lang="en-US" sz="2000" i="1" dirty="0"/>
                <a:t> handover</a:t>
              </a: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ED2D62EC-BC55-3445-B872-D286CE8A4FA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781168" y="2038866"/>
              <a:ext cx="529575" cy="250763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7609C10-2F43-AC43-BB47-BBF391C60D65}"/>
              </a:ext>
            </a:extLst>
          </p:cNvPr>
          <p:cNvGrpSpPr/>
          <p:nvPr/>
        </p:nvGrpSpPr>
        <p:grpSpPr>
          <a:xfrm>
            <a:off x="894837" y="2870887"/>
            <a:ext cx="5732503" cy="1270550"/>
            <a:chOff x="894837" y="2870887"/>
            <a:chExt cx="5732503" cy="1270550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CD528183-16D3-3948-8FA7-9E3D78AC8FCC}"/>
                </a:ext>
              </a:extLst>
            </p:cNvPr>
            <p:cNvSpPr/>
            <p:nvPr/>
          </p:nvSpPr>
          <p:spPr>
            <a:xfrm flipV="1">
              <a:off x="3389870" y="2870887"/>
              <a:ext cx="3237470" cy="889687"/>
            </a:xfrm>
            <a:custGeom>
              <a:avLst/>
              <a:gdLst>
                <a:gd name="connsiteX0" fmla="*/ 0 w 3237470"/>
                <a:gd name="connsiteY0" fmla="*/ 753762 h 753762"/>
                <a:gd name="connsiteX1" fmla="*/ 1791729 w 3237470"/>
                <a:gd name="connsiteY1" fmla="*/ 0 h 753762"/>
                <a:gd name="connsiteX2" fmla="*/ 3237470 w 3237470"/>
                <a:gd name="connsiteY2" fmla="*/ 568410 h 753762"/>
                <a:gd name="connsiteX0" fmla="*/ 0 w 3237470"/>
                <a:gd name="connsiteY0" fmla="*/ 617838 h 617838"/>
                <a:gd name="connsiteX1" fmla="*/ 1779372 w 3237470"/>
                <a:gd name="connsiteY1" fmla="*/ 0 h 617838"/>
                <a:gd name="connsiteX2" fmla="*/ 3237470 w 3237470"/>
                <a:gd name="connsiteY2" fmla="*/ 432486 h 617838"/>
                <a:gd name="connsiteX0" fmla="*/ 0 w 3237470"/>
                <a:gd name="connsiteY0" fmla="*/ 654908 h 654908"/>
                <a:gd name="connsiteX1" fmla="*/ 1791729 w 3237470"/>
                <a:gd name="connsiteY1" fmla="*/ 0 h 654908"/>
                <a:gd name="connsiteX2" fmla="*/ 3237470 w 3237470"/>
                <a:gd name="connsiteY2" fmla="*/ 469556 h 654908"/>
                <a:gd name="connsiteX0" fmla="*/ 0 w 3237470"/>
                <a:gd name="connsiteY0" fmla="*/ 889687 h 889687"/>
                <a:gd name="connsiteX1" fmla="*/ 1940010 w 3237470"/>
                <a:gd name="connsiteY1" fmla="*/ 0 h 889687"/>
                <a:gd name="connsiteX2" fmla="*/ 3237470 w 3237470"/>
                <a:gd name="connsiteY2" fmla="*/ 704335 h 889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37470" h="889687">
                  <a:moveTo>
                    <a:pt x="0" y="889687"/>
                  </a:moveTo>
                  <a:lnTo>
                    <a:pt x="1940010" y="0"/>
                  </a:lnTo>
                  <a:lnTo>
                    <a:pt x="3237470" y="704335"/>
                  </a:lnTo>
                </a:path>
              </a:pathLst>
            </a:custGeom>
            <a:noFill/>
            <a:ln w="63500">
              <a:solidFill>
                <a:srgbClr val="0012A0"/>
              </a:solidFill>
              <a:headEnd type="triangle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8" name="TextBox 547">
              <a:extLst>
                <a:ext uri="{FF2B5EF4-FFF2-40B4-BE49-F238E27FC236}">
                  <a16:creationId xmlns:a16="http://schemas.microsoft.com/office/drawing/2014/main" id="{63DEDE12-9552-0046-AAF1-1D43C1E99420}"/>
                </a:ext>
              </a:extLst>
            </p:cNvPr>
            <p:cNvSpPr txBox="1"/>
            <p:nvPr/>
          </p:nvSpPr>
          <p:spPr>
            <a:xfrm>
              <a:off x="894837" y="3550506"/>
              <a:ext cx="1819857" cy="5909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>
                <a:lnSpc>
                  <a:spcPct val="80000"/>
                </a:lnSpc>
              </a:pPr>
              <a:r>
                <a:rPr lang="en-US" sz="2000" i="1" dirty="0"/>
                <a:t>data path </a:t>
              </a:r>
              <a:r>
                <a:rPr lang="en-US" sz="2000" i="1" dirty="0">
                  <a:solidFill>
                    <a:srgbClr val="C00000"/>
                  </a:solidFill>
                </a:rPr>
                <a:t>after</a:t>
              </a:r>
              <a:r>
                <a:rPr lang="en-US" sz="2000" i="1" dirty="0"/>
                <a:t> </a:t>
              </a:r>
            </a:p>
            <a:p>
              <a:pPr algn="r">
                <a:lnSpc>
                  <a:spcPct val="80000"/>
                </a:lnSpc>
              </a:pPr>
              <a:r>
                <a:rPr lang="en-US" sz="2000" i="1" dirty="0"/>
                <a:t>handover</a:t>
              </a:r>
            </a:p>
          </p:txBody>
        </p:sp>
        <p:cxnSp>
          <p:nvCxnSpPr>
            <p:cNvPr id="26" name="Straight Connector 25">
              <a:extLst>
                <a:ext uri="{FF2B5EF4-FFF2-40B4-BE49-F238E27FC236}">
                  <a16:creationId xmlns:a16="http://schemas.microsoft.com/office/drawing/2014/main" id="{7572BA2A-78CF-D24C-8B0E-81659CB0E94D}"/>
                </a:ext>
              </a:extLst>
            </p:cNvPr>
            <p:cNvCxnSpPr/>
            <p:nvPr/>
          </p:nvCxnSpPr>
          <p:spPr>
            <a:xfrm flipH="1">
              <a:off x="2627086" y="3077029"/>
              <a:ext cx="1193800" cy="645885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48A24C51-BD92-DA4C-884D-EBC11A5FC13A}"/>
              </a:ext>
            </a:extLst>
          </p:cNvPr>
          <p:cNvGrpSpPr/>
          <p:nvPr/>
        </p:nvGrpSpPr>
        <p:grpSpPr>
          <a:xfrm>
            <a:off x="7553237" y="1713235"/>
            <a:ext cx="4420461" cy="1093882"/>
            <a:chOff x="7553237" y="1713235"/>
            <a:chExt cx="4420461" cy="1093882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A91BBA20-A08B-244F-8A67-601970B6DE60}"/>
                </a:ext>
              </a:extLst>
            </p:cNvPr>
            <p:cNvGrpSpPr/>
            <p:nvPr/>
          </p:nvGrpSpPr>
          <p:grpSpPr>
            <a:xfrm>
              <a:off x="7553237" y="1713235"/>
              <a:ext cx="337926" cy="461665"/>
              <a:chOff x="7553237" y="1713235"/>
              <a:chExt cx="337926" cy="461665"/>
            </a:xfrm>
          </p:grpSpPr>
          <p:sp>
            <p:nvSpPr>
              <p:cNvPr id="553" name="Oval 552">
                <a:extLst>
                  <a:ext uri="{FF2B5EF4-FFF2-40B4-BE49-F238E27FC236}">
                    <a16:creationId xmlns:a16="http://schemas.microsoft.com/office/drawing/2014/main" id="{9FF046EA-BF0F-CB42-A27A-C9054C24332C}"/>
                  </a:ext>
                </a:extLst>
              </p:cNvPr>
              <p:cNvSpPr/>
              <p:nvPr/>
            </p:nvSpPr>
            <p:spPr>
              <a:xfrm>
                <a:off x="7553237" y="1777108"/>
                <a:ext cx="337926" cy="346814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54" name="TextBox 553">
                <a:extLst>
                  <a:ext uri="{FF2B5EF4-FFF2-40B4-BE49-F238E27FC236}">
                    <a16:creationId xmlns:a16="http://schemas.microsoft.com/office/drawing/2014/main" id="{3E8BD1B8-4FB7-5547-A132-CB05AA359933}"/>
                  </a:ext>
                </a:extLst>
              </p:cNvPr>
              <p:cNvSpPr txBox="1"/>
              <p:nvPr/>
            </p:nvSpPr>
            <p:spPr>
              <a:xfrm>
                <a:off x="7615879" y="1713235"/>
                <a:ext cx="19666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dirty="0">
                    <a:solidFill>
                      <a:srgbClr val="C00000"/>
                    </a:solidFill>
                  </a:rPr>
                  <a:t>1</a:t>
                </a:r>
              </a:p>
            </p:txBody>
          </p:sp>
        </p:grp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7BEED362-49DA-364D-8806-92ACCEDF16AC}"/>
                </a:ext>
              </a:extLst>
            </p:cNvPr>
            <p:cNvSpPr txBox="1"/>
            <p:nvPr/>
          </p:nvSpPr>
          <p:spPr>
            <a:xfrm>
              <a:off x="7846540" y="1717588"/>
              <a:ext cx="4127158" cy="10895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30175" lvl="0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</a:pPr>
              <a:r>
                <a:rPr lang="en-US" sz="2400" dirty="0">
                  <a:solidFill>
                    <a:prstClr val="black"/>
                  </a:solidFill>
                </a:rPr>
                <a:t>current (source) BS selects target BS, sends </a:t>
              </a:r>
              <a:r>
                <a:rPr lang="en-US" sz="2400" i="1" dirty="0">
                  <a:solidFill>
                    <a:prstClr val="black"/>
                  </a:solidFill>
                </a:rPr>
                <a:t>Handover Request message</a:t>
              </a:r>
              <a:r>
                <a:rPr lang="en-US" sz="2400" dirty="0">
                  <a:solidFill>
                    <a:prstClr val="black"/>
                  </a:solidFill>
                </a:rPr>
                <a:t> to target BS</a:t>
              </a:r>
            </a:p>
          </p:txBody>
        </p:sp>
      </p:grpSp>
      <p:grpSp>
        <p:nvGrpSpPr>
          <p:cNvPr id="555" name="Group 554">
            <a:extLst>
              <a:ext uri="{FF2B5EF4-FFF2-40B4-BE49-F238E27FC236}">
                <a16:creationId xmlns:a16="http://schemas.microsoft.com/office/drawing/2014/main" id="{DF1BF3CD-717B-6546-B067-E810847567C8}"/>
              </a:ext>
            </a:extLst>
          </p:cNvPr>
          <p:cNvGrpSpPr/>
          <p:nvPr/>
        </p:nvGrpSpPr>
        <p:grpSpPr>
          <a:xfrm>
            <a:off x="7322578" y="3002456"/>
            <a:ext cx="4420461" cy="1093882"/>
            <a:chOff x="7553237" y="1713235"/>
            <a:chExt cx="4420461" cy="1093882"/>
          </a:xfrm>
        </p:grpSpPr>
        <p:grpSp>
          <p:nvGrpSpPr>
            <p:cNvPr id="556" name="Group 555">
              <a:extLst>
                <a:ext uri="{FF2B5EF4-FFF2-40B4-BE49-F238E27FC236}">
                  <a16:creationId xmlns:a16="http://schemas.microsoft.com/office/drawing/2014/main" id="{F7D57CFF-CEAF-6345-A242-2AECA20B2102}"/>
                </a:ext>
              </a:extLst>
            </p:cNvPr>
            <p:cNvGrpSpPr/>
            <p:nvPr/>
          </p:nvGrpSpPr>
          <p:grpSpPr>
            <a:xfrm>
              <a:off x="7553237" y="1713235"/>
              <a:ext cx="337926" cy="461665"/>
              <a:chOff x="7553237" y="1713235"/>
              <a:chExt cx="337926" cy="461665"/>
            </a:xfrm>
          </p:grpSpPr>
          <p:sp>
            <p:nvSpPr>
              <p:cNvPr id="558" name="Oval 557">
                <a:extLst>
                  <a:ext uri="{FF2B5EF4-FFF2-40B4-BE49-F238E27FC236}">
                    <a16:creationId xmlns:a16="http://schemas.microsoft.com/office/drawing/2014/main" id="{F1DA580B-DD3B-3844-A5FD-0261638FCB3E}"/>
                  </a:ext>
                </a:extLst>
              </p:cNvPr>
              <p:cNvSpPr/>
              <p:nvPr/>
            </p:nvSpPr>
            <p:spPr>
              <a:xfrm>
                <a:off x="7553237" y="1777108"/>
                <a:ext cx="337926" cy="346814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59" name="TextBox 558">
                <a:extLst>
                  <a:ext uri="{FF2B5EF4-FFF2-40B4-BE49-F238E27FC236}">
                    <a16:creationId xmlns:a16="http://schemas.microsoft.com/office/drawing/2014/main" id="{37252C6A-ABC4-5446-8613-D90C580D25F9}"/>
                  </a:ext>
                </a:extLst>
              </p:cNvPr>
              <p:cNvSpPr txBox="1"/>
              <p:nvPr/>
            </p:nvSpPr>
            <p:spPr>
              <a:xfrm>
                <a:off x="7628236" y="1713235"/>
                <a:ext cx="19666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dirty="0">
                    <a:solidFill>
                      <a:srgbClr val="C00000"/>
                    </a:solidFill>
                  </a:rPr>
                  <a:t>2 </a:t>
                </a:r>
              </a:p>
            </p:txBody>
          </p:sp>
        </p:grpSp>
        <p:sp>
          <p:nvSpPr>
            <p:cNvPr id="557" name="TextBox 556">
              <a:extLst>
                <a:ext uri="{FF2B5EF4-FFF2-40B4-BE49-F238E27FC236}">
                  <a16:creationId xmlns:a16="http://schemas.microsoft.com/office/drawing/2014/main" id="{82D55742-112B-AB49-9197-B7D7CDED7617}"/>
                </a:ext>
              </a:extLst>
            </p:cNvPr>
            <p:cNvSpPr txBox="1"/>
            <p:nvPr/>
          </p:nvSpPr>
          <p:spPr>
            <a:xfrm>
              <a:off x="7846540" y="1717588"/>
              <a:ext cx="4127158" cy="10895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30175" lvl="0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</a:pPr>
              <a:r>
                <a:rPr lang="en-US" sz="2400" dirty="0">
                  <a:solidFill>
                    <a:prstClr val="black"/>
                  </a:solidFill>
                </a:rPr>
                <a:t>target BS pre-allocates radio time slots, responds with HR ACK with info for mobile</a:t>
              </a:r>
            </a:p>
          </p:txBody>
        </p:sp>
      </p:grpSp>
      <p:grpSp>
        <p:nvGrpSpPr>
          <p:cNvPr id="560" name="Group 559">
            <a:extLst>
              <a:ext uri="{FF2B5EF4-FFF2-40B4-BE49-F238E27FC236}">
                <a16:creationId xmlns:a16="http://schemas.microsoft.com/office/drawing/2014/main" id="{12FFF62E-541A-AA42-9088-F192F9B78868}"/>
              </a:ext>
            </a:extLst>
          </p:cNvPr>
          <p:cNvGrpSpPr/>
          <p:nvPr/>
        </p:nvGrpSpPr>
        <p:grpSpPr>
          <a:xfrm>
            <a:off x="4727555" y="4328748"/>
            <a:ext cx="6480014" cy="1145178"/>
            <a:chOff x="7578978" y="1713235"/>
            <a:chExt cx="5077295" cy="1145178"/>
          </a:xfrm>
        </p:grpSpPr>
        <p:grpSp>
          <p:nvGrpSpPr>
            <p:cNvPr id="561" name="Group 560">
              <a:extLst>
                <a:ext uri="{FF2B5EF4-FFF2-40B4-BE49-F238E27FC236}">
                  <a16:creationId xmlns:a16="http://schemas.microsoft.com/office/drawing/2014/main" id="{9CE04C4D-883D-9C4F-8CAF-75156DD34E0C}"/>
                </a:ext>
              </a:extLst>
            </p:cNvPr>
            <p:cNvGrpSpPr/>
            <p:nvPr/>
          </p:nvGrpSpPr>
          <p:grpSpPr>
            <a:xfrm>
              <a:off x="7578978" y="1713235"/>
              <a:ext cx="285428" cy="461665"/>
              <a:chOff x="7578978" y="1713235"/>
              <a:chExt cx="285428" cy="461665"/>
            </a:xfrm>
          </p:grpSpPr>
          <p:sp>
            <p:nvSpPr>
              <p:cNvPr id="563" name="Oval 562">
                <a:extLst>
                  <a:ext uri="{FF2B5EF4-FFF2-40B4-BE49-F238E27FC236}">
                    <a16:creationId xmlns:a16="http://schemas.microsoft.com/office/drawing/2014/main" id="{8D985807-B251-0B42-BBE8-BA9A5F7B7F4D}"/>
                  </a:ext>
                </a:extLst>
              </p:cNvPr>
              <p:cNvSpPr/>
              <p:nvPr/>
            </p:nvSpPr>
            <p:spPr>
              <a:xfrm>
                <a:off x="7578978" y="1777108"/>
                <a:ext cx="285428" cy="346814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64" name="TextBox 563">
                <a:extLst>
                  <a:ext uri="{FF2B5EF4-FFF2-40B4-BE49-F238E27FC236}">
                    <a16:creationId xmlns:a16="http://schemas.microsoft.com/office/drawing/2014/main" id="{0E8299E5-BBF3-0A43-8CC4-AE918E970C37}"/>
                  </a:ext>
                </a:extLst>
              </p:cNvPr>
              <p:cNvSpPr txBox="1"/>
              <p:nvPr/>
            </p:nvSpPr>
            <p:spPr>
              <a:xfrm>
                <a:off x="7628236" y="1713235"/>
                <a:ext cx="19666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dirty="0">
                    <a:solidFill>
                      <a:srgbClr val="C00000"/>
                    </a:solidFill>
                  </a:rPr>
                  <a:t>3 </a:t>
                </a:r>
              </a:p>
            </p:txBody>
          </p:sp>
        </p:grpSp>
        <p:sp>
          <p:nvSpPr>
            <p:cNvPr id="562" name="TextBox 561">
              <a:extLst>
                <a:ext uri="{FF2B5EF4-FFF2-40B4-BE49-F238E27FC236}">
                  <a16:creationId xmlns:a16="http://schemas.microsoft.com/office/drawing/2014/main" id="{4E948F3A-7292-254A-A7EF-EAC23B9879F4}"/>
                </a:ext>
              </a:extLst>
            </p:cNvPr>
            <p:cNvSpPr txBox="1"/>
            <p:nvPr/>
          </p:nvSpPr>
          <p:spPr>
            <a:xfrm>
              <a:off x="7846541" y="1717588"/>
              <a:ext cx="4809732" cy="11408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30175" lvl="0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</a:pPr>
              <a:r>
                <a:rPr lang="en-US" sz="2400" dirty="0">
                  <a:solidFill>
                    <a:prstClr val="black"/>
                  </a:solidFill>
                </a:rPr>
                <a:t>source BS informs mobile of new BS </a:t>
              </a:r>
            </a:p>
            <a:p>
              <a:pPr marL="473075" lvl="0" indent="-239713">
                <a:lnSpc>
                  <a:spcPct val="90000"/>
                </a:lnSpc>
                <a:spcBef>
                  <a:spcPts val="400"/>
                </a:spcBef>
                <a:buClr>
                  <a:srgbClr val="0000A3"/>
                </a:buClr>
                <a:buFont typeface="Wingdings" pitchFamily="2" charset="2"/>
                <a:buChar char="§"/>
              </a:pPr>
              <a:r>
                <a:rPr lang="en-US" sz="2400" dirty="0">
                  <a:solidFill>
                    <a:prstClr val="black"/>
                  </a:solidFill>
                </a:rPr>
                <a:t>mobile can now send via new BS - handover </a:t>
              </a:r>
              <a:r>
                <a:rPr lang="en-US" sz="2400" i="1" dirty="0">
                  <a:solidFill>
                    <a:prstClr val="black"/>
                  </a:solidFill>
                </a:rPr>
                <a:t>looks</a:t>
              </a:r>
              <a:r>
                <a:rPr lang="en-US" sz="2400" dirty="0">
                  <a:solidFill>
                    <a:prstClr val="black"/>
                  </a:solidFill>
                </a:rPr>
                <a:t> complete to mobile</a:t>
              </a:r>
            </a:p>
          </p:txBody>
        </p:sp>
      </p:grpSp>
      <p:grpSp>
        <p:nvGrpSpPr>
          <p:cNvPr id="565" name="Group 564">
            <a:extLst>
              <a:ext uri="{FF2B5EF4-FFF2-40B4-BE49-F238E27FC236}">
                <a16:creationId xmlns:a16="http://schemas.microsoft.com/office/drawing/2014/main" id="{6F8B90D2-9D39-F844-B831-46315F08B4BD}"/>
              </a:ext>
            </a:extLst>
          </p:cNvPr>
          <p:cNvGrpSpPr/>
          <p:nvPr/>
        </p:nvGrpSpPr>
        <p:grpSpPr>
          <a:xfrm>
            <a:off x="1374860" y="5531473"/>
            <a:ext cx="9758577" cy="761483"/>
            <a:chOff x="7553237" y="1713235"/>
            <a:chExt cx="9758577" cy="761483"/>
          </a:xfrm>
        </p:grpSpPr>
        <p:grpSp>
          <p:nvGrpSpPr>
            <p:cNvPr id="566" name="Group 565">
              <a:extLst>
                <a:ext uri="{FF2B5EF4-FFF2-40B4-BE49-F238E27FC236}">
                  <a16:creationId xmlns:a16="http://schemas.microsoft.com/office/drawing/2014/main" id="{94E4FC10-EB8E-2147-8B56-1541CC2F76DB}"/>
                </a:ext>
              </a:extLst>
            </p:cNvPr>
            <p:cNvGrpSpPr/>
            <p:nvPr/>
          </p:nvGrpSpPr>
          <p:grpSpPr>
            <a:xfrm>
              <a:off x="7553237" y="1713235"/>
              <a:ext cx="337926" cy="461665"/>
              <a:chOff x="7553237" y="1713235"/>
              <a:chExt cx="337926" cy="461665"/>
            </a:xfrm>
          </p:grpSpPr>
          <p:sp>
            <p:nvSpPr>
              <p:cNvPr id="568" name="Oval 567">
                <a:extLst>
                  <a:ext uri="{FF2B5EF4-FFF2-40B4-BE49-F238E27FC236}">
                    <a16:creationId xmlns:a16="http://schemas.microsoft.com/office/drawing/2014/main" id="{0645AE8D-CD7F-BE43-9BD9-F0CDD2F5697A}"/>
                  </a:ext>
                </a:extLst>
              </p:cNvPr>
              <p:cNvSpPr/>
              <p:nvPr/>
            </p:nvSpPr>
            <p:spPr>
              <a:xfrm>
                <a:off x="7553237" y="1777108"/>
                <a:ext cx="337926" cy="346814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69" name="TextBox 568">
                <a:extLst>
                  <a:ext uri="{FF2B5EF4-FFF2-40B4-BE49-F238E27FC236}">
                    <a16:creationId xmlns:a16="http://schemas.microsoft.com/office/drawing/2014/main" id="{1C29C703-1BF5-0D48-BB09-A90A32398686}"/>
                  </a:ext>
                </a:extLst>
              </p:cNvPr>
              <p:cNvSpPr txBox="1"/>
              <p:nvPr/>
            </p:nvSpPr>
            <p:spPr>
              <a:xfrm>
                <a:off x="7628236" y="1713235"/>
                <a:ext cx="19666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dirty="0">
                    <a:solidFill>
                      <a:srgbClr val="C00000"/>
                    </a:solidFill>
                  </a:rPr>
                  <a:t>4 </a:t>
                </a:r>
              </a:p>
            </p:txBody>
          </p:sp>
        </p:grpSp>
        <p:sp>
          <p:nvSpPr>
            <p:cNvPr id="567" name="TextBox 566">
              <a:extLst>
                <a:ext uri="{FF2B5EF4-FFF2-40B4-BE49-F238E27FC236}">
                  <a16:creationId xmlns:a16="http://schemas.microsoft.com/office/drawing/2014/main" id="{E79A444A-5E7B-E942-B86A-768EBD0E17A5}"/>
                </a:ext>
              </a:extLst>
            </p:cNvPr>
            <p:cNvSpPr txBox="1"/>
            <p:nvPr/>
          </p:nvSpPr>
          <p:spPr>
            <a:xfrm>
              <a:off x="7846539" y="1717588"/>
              <a:ext cx="9465275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30175" lvl="0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</a:pPr>
              <a:r>
                <a:rPr lang="en-US" sz="2400" dirty="0">
                  <a:solidFill>
                    <a:prstClr val="black"/>
                  </a:solidFill>
                </a:rPr>
                <a:t>source BS stops sending datagrams to mobile, instead forwards to new BS (who forwards to mobile over radio channel)</a:t>
              </a:r>
            </a:p>
          </p:txBody>
        </p:sp>
      </p:grpSp>
      <p:sp>
        <p:nvSpPr>
          <p:cNvPr id="570" name="Freeform 569">
            <a:extLst>
              <a:ext uri="{FF2B5EF4-FFF2-40B4-BE49-F238E27FC236}">
                <a16:creationId xmlns:a16="http://schemas.microsoft.com/office/drawing/2014/main" id="{B209C417-6680-994B-96AA-4E0674716D09}"/>
              </a:ext>
            </a:extLst>
          </p:cNvPr>
          <p:cNvSpPr/>
          <p:nvPr/>
        </p:nvSpPr>
        <p:spPr>
          <a:xfrm rot="1152071" flipV="1">
            <a:off x="5453609" y="2257286"/>
            <a:ext cx="1045020" cy="114897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27655">
                <a:moveTo>
                  <a:pt x="0" y="0"/>
                </a:moveTo>
                <a:lnTo>
                  <a:pt x="1927655" y="0"/>
                </a:ln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1" name="Freeform 570">
            <a:extLst>
              <a:ext uri="{FF2B5EF4-FFF2-40B4-BE49-F238E27FC236}">
                <a16:creationId xmlns:a16="http://schemas.microsoft.com/office/drawing/2014/main" id="{E075D086-EB03-6941-BABC-5B56144F25ED}"/>
              </a:ext>
            </a:extLst>
          </p:cNvPr>
          <p:cNvSpPr/>
          <p:nvPr/>
        </p:nvSpPr>
        <p:spPr>
          <a:xfrm rot="19895322" flipV="1">
            <a:off x="5424621" y="3199731"/>
            <a:ext cx="1045020" cy="114897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27655">
                <a:moveTo>
                  <a:pt x="0" y="0"/>
                </a:moveTo>
                <a:lnTo>
                  <a:pt x="1927655" y="0"/>
                </a:ln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2" name="Freeform 571">
            <a:extLst>
              <a:ext uri="{FF2B5EF4-FFF2-40B4-BE49-F238E27FC236}">
                <a16:creationId xmlns:a16="http://schemas.microsoft.com/office/drawing/2014/main" id="{178DA2C6-3972-0945-BADF-B6D81BB8B2AD}"/>
              </a:ext>
            </a:extLst>
          </p:cNvPr>
          <p:cNvSpPr/>
          <p:nvPr/>
        </p:nvSpPr>
        <p:spPr>
          <a:xfrm rot="20402045" flipV="1">
            <a:off x="3370498" y="2223929"/>
            <a:ext cx="1606378" cy="114897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27655">
                <a:moveTo>
                  <a:pt x="0" y="0"/>
                </a:moveTo>
                <a:lnTo>
                  <a:pt x="1927655" y="0"/>
                </a:ln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3" name="Freeform 572">
            <a:extLst>
              <a:ext uri="{FF2B5EF4-FFF2-40B4-BE49-F238E27FC236}">
                <a16:creationId xmlns:a16="http://schemas.microsoft.com/office/drawing/2014/main" id="{A7E5637B-0567-9A42-BCCA-01B51D2070A1}"/>
              </a:ext>
            </a:extLst>
          </p:cNvPr>
          <p:cNvSpPr/>
          <p:nvPr/>
        </p:nvSpPr>
        <p:spPr>
          <a:xfrm rot="16200000" flipV="1">
            <a:off x="4413143" y="2804199"/>
            <a:ext cx="1606378" cy="114897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27655">
                <a:moveTo>
                  <a:pt x="0" y="0"/>
                </a:moveTo>
                <a:lnTo>
                  <a:pt x="1927655" y="0"/>
                </a:ln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4" name="TextBox 573">
            <a:extLst>
              <a:ext uri="{FF2B5EF4-FFF2-40B4-BE49-F238E27FC236}">
                <a16:creationId xmlns:a16="http://schemas.microsoft.com/office/drawing/2014/main" id="{E3108DE0-DF6F-994C-B6DA-31959FFCFD3C}"/>
              </a:ext>
            </a:extLst>
          </p:cNvPr>
          <p:cNvSpPr txBox="1"/>
          <p:nvPr/>
        </p:nvSpPr>
        <p:spPr>
          <a:xfrm>
            <a:off x="4833737" y="3872448"/>
            <a:ext cx="842859" cy="2689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sz="1400" dirty="0">
                <a:solidFill>
                  <a:prstClr val="black"/>
                </a:solidFill>
                <a:latin typeface="Calibri"/>
              </a:rPr>
              <a:t>target BS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783A148-0CF6-274E-A3D1-716F3F27EE9F}"/>
              </a:ext>
            </a:extLst>
          </p:cNvPr>
          <p:cNvGrpSpPr/>
          <p:nvPr/>
        </p:nvGrpSpPr>
        <p:grpSpPr>
          <a:xfrm>
            <a:off x="5208438" y="2261552"/>
            <a:ext cx="285752" cy="1201921"/>
            <a:chOff x="7086665" y="2743466"/>
            <a:chExt cx="285752" cy="1201921"/>
          </a:xfrm>
        </p:grpSpPr>
        <p:cxnSp>
          <p:nvCxnSpPr>
            <p:cNvPr id="393" name="Straight Arrow Connector 392">
              <a:extLst>
                <a:ext uri="{FF2B5EF4-FFF2-40B4-BE49-F238E27FC236}">
                  <a16:creationId xmlns:a16="http://schemas.microsoft.com/office/drawing/2014/main" id="{2120490C-234F-634D-AE57-09CB95AC5A13}"/>
                </a:ext>
              </a:extLst>
            </p:cNvPr>
            <p:cNvCxnSpPr/>
            <p:nvPr/>
          </p:nvCxnSpPr>
          <p:spPr>
            <a:xfrm flipH="1">
              <a:off x="7228348" y="2743466"/>
              <a:ext cx="11079" cy="1201921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01" name="Group 400">
              <a:extLst>
                <a:ext uri="{FF2B5EF4-FFF2-40B4-BE49-F238E27FC236}">
                  <a16:creationId xmlns:a16="http://schemas.microsoft.com/office/drawing/2014/main" id="{54886391-0CA8-9646-8B7D-8E74AE175B68}"/>
                </a:ext>
              </a:extLst>
            </p:cNvPr>
            <p:cNvGrpSpPr/>
            <p:nvPr/>
          </p:nvGrpSpPr>
          <p:grpSpPr>
            <a:xfrm>
              <a:off x="7086665" y="2806589"/>
              <a:ext cx="285752" cy="369332"/>
              <a:chOff x="476841" y="5885721"/>
              <a:chExt cx="348513" cy="438909"/>
            </a:xfrm>
          </p:grpSpPr>
          <p:sp>
            <p:nvSpPr>
              <p:cNvPr id="402" name="Oval 401">
                <a:extLst>
                  <a:ext uri="{FF2B5EF4-FFF2-40B4-BE49-F238E27FC236}">
                    <a16:creationId xmlns:a16="http://schemas.microsoft.com/office/drawing/2014/main" id="{AB609E3A-FEAF-6E41-B260-490D49B8DE9F}"/>
                  </a:ext>
                </a:extLst>
              </p:cNvPr>
              <p:cNvSpPr/>
              <p:nvPr/>
            </p:nvSpPr>
            <p:spPr>
              <a:xfrm>
                <a:off x="506644" y="5950861"/>
                <a:ext cx="318710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03" name="TextBox 402">
                <a:extLst>
                  <a:ext uri="{FF2B5EF4-FFF2-40B4-BE49-F238E27FC236}">
                    <a16:creationId xmlns:a16="http://schemas.microsoft.com/office/drawing/2014/main" id="{368985F6-82B3-2244-B60F-0720DC5C3077}"/>
                  </a:ext>
                </a:extLst>
              </p:cNvPr>
              <p:cNvSpPr txBox="1"/>
              <p:nvPr/>
            </p:nvSpPr>
            <p:spPr>
              <a:xfrm>
                <a:off x="476841" y="5885721"/>
                <a:ext cx="239859" cy="43890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4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652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5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5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5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500"/>
                                        <p:tgtEl>
                                          <p:spTgt spid="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5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3" dur="500"/>
                                        <p:tgtEl>
                                          <p:spTgt spid="5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5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500"/>
                                        <p:tgtEl>
                                          <p:spTgt spid="5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0" grpId="0" animBg="1"/>
      <p:bldP spid="570" grpId="1" animBg="1"/>
      <p:bldP spid="571" grpId="0" animBg="1"/>
      <p:bldP spid="572" grpId="0" animBg="1"/>
      <p:bldP spid="573" grpId="0" animBg="1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95E8B54-121C-8149-86C0-E5DFC27DE8B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Handover between BSs in same cellular network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A673516-BC03-C34C-B61C-E8F0BCD70F3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72</a:t>
            </a:fld>
            <a:endParaRPr lang="en-US" dirty="0"/>
          </a:p>
        </p:txBody>
      </p:sp>
      <p:sp>
        <p:nvSpPr>
          <p:cNvPr id="175" name="Freeform 174">
            <a:extLst>
              <a:ext uri="{FF2B5EF4-FFF2-40B4-BE49-F238E27FC236}">
                <a16:creationId xmlns:a16="http://schemas.microsoft.com/office/drawing/2014/main" id="{5D292240-04A9-9B4D-872B-879F45ED07F3}"/>
              </a:ext>
            </a:extLst>
          </p:cNvPr>
          <p:cNvSpPr/>
          <p:nvPr/>
        </p:nvSpPr>
        <p:spPr>
          <a:xfrm>
            <a:off x="925513" y="1440831"/>
            <a:ext cx="5952746" cy="2754133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  <a:gd name="connsiteX0" fmla="*/ 910971 w 2473336"/>
              <a:gd name="connsiteY0" fmla="*/ 57599 h 2518288"/>
              <a:gd name="connsiteX1" fmla="*/ 459082 w 2473336"/>
              <a:gd name="connsiteY1" fmla="*/ 200298 h 2518288"/>
              <a:gd name="connsiteX2" fmla="*/ 154652 w 2473336"/>
              <a:gd name="connsiteY2" fmla="*/ 647420 h 2518288"/>
              <a:gd name="connsiteX3" fmla="*/ 7194 w 2473336"/>
              <a:gd name="connsiteY3" fmla="*/ 1151621 h 2518288"/>
              <a:gd name="connsiteX4" fmla="*/ 50004 w 2473336"/>
              <a:gd name="connsiteY4" fmla="*/ 1679605 h 2518288"/>
              <a:gd name="connsiteX5" fmla="*/ 283084 w 2473336"/>
              <a:gd name="connsiteY5" fmla="*/ 2236129 h 2518288"/>
              <a:gd name="connsiteX6" fmla="*/ 929997 w 2473336"/>
              <a:gd name="connsiteY6" fmla="*/ 2502500 h 2518288"/>
              <a:gd name="connsiteX7" fmla="*/ 1434210 w 2473336"/>
              <a:gd name="connsiteY7" fmla="*/ 2483473 h 2518288"/>
              <a:gd name="connsiteX8" fmla="*/ 1919395 w 2473336"/>
              <a:gd name="connsiteY8" fmla="*/ 2450177 h 2518288"/>
              <a:gd name="connsiteX9" fmla="*/ 2380797 w 2473336"/>
              <a:gd name="connsiteY9" fmla="*/ 1831817 h 2518288"/>
              <a:gd name="connsiteX10" fmla="*/ 2471174 w 2473336"/>
              <a:gd name="connsiteY10" fmla="*/ 1246753 h 2518288"/>
              <a:gd name="connsiteX11" fmla="*/ 2338454 w 2473336"/>
              <a:gd name="connsiteY11" fmla="*/ 463653 h 2518288"/>
              <a:gd name="connsiteX12" fmla="*/ 2066853 w 2473336"/>
              <a:gd name="connsiteY12" fmla="*/ 371536 h 2518288"/>
              <a:gd name="connsiteX13" fmla="*/ 1838531 w 2473336"/>
              <a:gd name="connsiteY13" fmla="*/ 86139 h 2518288"/>
              <a:gd name="connsiteX14" fmla="*/ 1258211 w 2473336"/>
              <a:gd name="connsiteY14" fmla="*/ 520 h 2518288"/>
              <a:gd name="connsiteX15" fmla="*/ 910971 w 2473336"/>
              <a:gd name="connsiteY15" fmla="*/ 57599 h 2518288"/>
              <a:gd name="connsiteX0" fmla="*/ 910971 w 2473336"/>
              <a:gd name="connsiteY0" fmla="*/ 57599 h 2518288"/>
              <a:gd name="connsiteX1" fmla="*/ 459082 w 2473336"/>
              <a:gd name="connsiteY1" fmla="*/ 200298 h 2518288"/>
              <a:gd name="connsiteX2" fmla="*/ 154652 w 2473336"/>
              <a:gd name="connsiteY2" fmla="*/ 647420 h 2518288"/>
              <a:gd name="connsiteX3" fmla="*/ 7194 w 2473336"/>
              <a:gd name="connsiteY3" fmla="*/ 1151621 h 2518288"/>
              <a:gd name="connsiteX4" fmla="*/ 50004 w 2473336"/>
              <a:gd name="connsiteY4" fmla="*/ 1679605 h 2518288"/>
              <a:gd name="connsiteX5" fmla="*/ 283084 w 2473336"/>
              <a:gd name="connsiteY5" fmla="*/ 2236129 h 2518288"/>
              <a:gd name="connsiteX6" fmla="*/ 929997 w 2473336"/>
              <a:gd name="connsiteY6" fmla="*/ 2502500 h 2518288"/>
              <a:gd name="connsiteX7" fmla="*/ 1434210 w 2473336"/>
              <a:gd name="connsiteY7" fmla="*/ 2483473 h 2518288"/>
              <a:gd name="connsiteX8" fmla="*/ 1919395 w 2473336"/>
              <a:gd name="connsiteY8" fmla="*/ 2450177 h 2518288"/>
              <a:gd name="connsiteX9" fmla="*/ 2380797 w 2473336"/>
              <a:gd name="connsiteY9" fmla="*/ 1831817 h 2518288"/>
              <a:gd name="connsiteX10" fmla="*/ 2471174 w 2473336"/>
              <a:gd name="connsiteY10" fmla="*/ 1246753 h 2518288"/>
              <a:gd name="connsiteX11" fmla="*/ 2338454 w 2473336"/>
              <a:gd name="connsiteY11" fmla="*/ 463653 h 2518288"/>
              <a:gd name="connsiteX12" fmla="*/ 2098141 w 2473336"/>
              <a:gd name="connsiteY12" fmla="*/ 211223 h 2518288"/>
              <a:gd name="connsiteX13" fmla="*/ 1838531 w 2473336"/>
              <a:gd name="connsiteY13" fmla="*/ 86139 h 2518288"/>
              <a:gd name="connsiteX14" fmla="*/ 1258211 w 2473336"/>
              <a:gd name="connsiteY14" fmla="*/ 520 h 2518288"/>
              <a:gd name="connsiteX15" fmla="*/ 910971 w 2473336"/>
              <a:gd name="connsiteY15" fmla="*/ 57599 h 2518288"/>
              <a:gd name="connsiteX0" fmla="*/ 910971 w 2471460"/>
              <a:gd name="connsiteY0" fmla="*/ 57599 h 2518288"/>
              <a:gd name="connsiteX1" fmla="*/ 459082 w 2471460"/>
              <a:gd name="connsiteY1" fmla="*/ 200298 h 2518288"/>
              <a:gd name="connsiteX2" fmla="*/ 154652 w 2471460"/>
              <a:gd name="connsiteY2" fmla="*/ 647420 h 2518288"/>
              <a:gd name="connsiteX3" fmla="*/ 7194 w 2471460"/>
              <a:gd name="connsiteY3" fmla="*/ 1151621 h 2518288"/>
              <a:gd name="connsiteX4" fmla="*/ 50004 w 2471460"/>
              <a:gd name="connsiteY4" fmla="*/ 1679605 h 2518288"/>
              <a:gd name="connsiteX5" fmla="*/ 283084 w 2471460"/>
              <a:gd name="connsiteY5" fmla="*/ 2236129 h 2518288"/>
              <a:gd name="connsiteX6" fmla="*/ 929997 w 2471460"/>
              <a:gd name="connsiteY6" fmla="*/ 2502500 h 2518288"/>
              <a:gd name="connsiteX7" fmla="*/ 1434210 w 2471460"/>
              <a:gd name="connsiteY7" fmla="*/ 2483473 h 2518288"/>
              <a:gd name="connsiteX8" fmla="*/ 1919395 w 2471460"/>
              <a:gd name="connsiteY8" fmla="*/ 2450177 h 2518288"/>
              <a:gd name="connsiteX9" fmla="*/ 2358201 w 2471460"/>
              <a:gd name="connsiteY9" fmla="*/ 2104782 h 2518288"/>
              <a:gd name="connsiteX10" fmla="*/ 2471174 w 2471460"/>
              <a:gd name="connsiteY10" fmla="*/ 1246753 h 2518288"/>
              <a:gd name="connsiteX11" fmla="*/ 2338454 w 2471460"/>
              <a:gd name="connsiteY11" fmla="*/ 463653 h 2518288"/>
              <a:gd name="connsiteX12" fmla="*/ 2098141 w 2471460"/>
              <a:gd name="connsiteY12" fmla="*/ 211223 h 2518288"/>
              <a:gd name="connsiteX13" fmla="*/ 1838531 w 2471460"/>
              <a:gd name="connsiteY13" fmla="*/ 86139 h 2518288"/>
              <a:gd name="connsiteX14" fmla="*/ 1258211 w 2471460"/>
              <a:gd name="connsiteY14" fmla="*/ 520 h 2518288"/>
              <a:gd name="connsiteX15" fmla="*/ 910971 w 2471460"/>
              <a:gd name="connsiteY15" fmla="*/ 57599 h 2518288"/>
              <a:gd name="connsiteX0" fmla="*/ 910971 w 2471460"/>
              <a:gd name="connsiteY0" fmla="*/ 68314 h 2529003"/>
              <a:gd name="connsiteX1" fmla="*/ 519920 w 2471460"/>
              <a:gd name="connsiteY1" fmla="*/ 613962 h 2529003"/>
              <a:gd name="connsiteX2" fmla="*/ 154652 w 2471460"/>
              <a:gd name="connsiteY2" fmla="*/ 658135 h 2529003"/>
              <a:gd name="connsiteX3" fmla="*/ 7194 w 2471460"/>
              <a:gd name="connsiteY3" fmla="*/ 1162336 h 2529003"/>
              <a:gd name="connsiteX4" fmla="*/ 50004 w 2471460"/>
              <a:gd name="connsiteY4" fmla="*/ 1690320 h 2529003"/>
              <a:gd name="connsiteX5" fmla="*/ 283084 w 2471460"/>
              <a:gd name="connsiteY5" fmla="*/ 2246844 h 2529003"/>
              <a:gd name="connsiteX6" fmla="*/ 929997 w 2471460"/>
              <a:gd name="connsiteY6" fmla="*/ 2513215 h 2529003"/>
              <a:gd name="connsiteX7" fmla="*/ 1434210 w 2471460"/>
              <a:gd name="connsiteY7" fmla="*/ 2494188 h 2529003"/>
              <a:gd name="connsiteX8" fmla="*/ 1919395 w 2471460"/>
              <a:gd name="connsiteY8" fmla="*/ 2460892 h 2529003"/>
              <a:gd name="connsiteX9" fmla="*/ 2358201 w 2471460"/>
              <a:gd name="connsiteY9" fmla="*/ 2115497 h 2529003"/>
              <a:gd name="connsiteX10" fmla="*/ 2471174 w 2471460"/>
              <a:gd name="connsiteY10" fmla="*/ 1257468 h 2529003"/>
              <a:gd name="connsiteX11" fmla="*/ 2338454 w 2471460"/>
              <a:gd name="connsiteY11" fmla="*/ 474368 h 2529003"/>
              <a:gd name="connsiteX12" fmla="*/ 2098141 w 2471460"/>
              <a:gd name="connsiteY12" fmla="*/ 221938 h 2529003"/>
              <a:gd name="connsiteX13" fmla="*/ 1838531 w 2471460"/>
              <a:gd name="connsiteY13" fmla="*/ 96854 h 2529003"/>
              <a:gd name="connsiteX14" fmla="*/ 1258211 w 2471460"/>
              <a:gd name="connsiteY14" fmla="*/ 11235 h 2529003"/>
              <a:gd name="connsiteX15" fmla="*/ 910971 w 2471460"/>
              <a:gd name="connsiteY15" fmla="*/ 68314 h 2529003"/>
              <a:gd name="connsiteX0" fmla="*/ 912483 w 2472972"/>
              <a:gd name="connsiteY0" fmla="*/ 68314 h 2529003"/>
              <a:gd name="connsiteX1" fmla="*/ 521432 w 2472972"/>
              <a:gd name="connsiteY1" fmla="*/ 613962 h 2529003"/>
              <a:gd name="connsiteX2" fmla="*/ 177023 w 2472972"/>
              <a:gd name="connsiteY2" fmla="*/ 853110 h 2529003"/>
              <a:gd name="connsiteX3" fmla="*/ 8706 w 2472972"/>
              <a:gd name="connsiteY3" fmla="*/ 1162336 h 2529003"/>
              <a:gd name="connsiteX4" fmla="*/ 51516 w 2472972"/>
              <a:gd name="connsiteY4" fmla="*/ 1690320 h 2529003"/>
              <a:gd name="connsiteX5" fmla="*/ 284596 w 2472972"/>
              <a:gd name="connsiteY5" fmla="*/ 2246844 h 2529003"/>
              <a:gd name="connsiteX6" fmla="*/ 931509 w 2472972"/>
              <a:gd name="connsiteY6" fmla="*/ 2513215 h 2529003"/>
              <a:gd name="connsiteX7" fmla="*/ 1435722 w 2472972"/>
              <a:gd name="connsiteY7" fmla="*/ 2494188 h 2529003"/>
              <a:gd name="connsiteX8" fmla="*/ 1920907 w 2472972"/>
              <a:gd name="connsiteY8" fmla="*/ 2460892 h 2529003"/>
              <a:gd name="connsiteX9" fmla="*/ 2359713 w 2472972"/>
              <a:gd name="connsiteY9" fmla="*/ 2115497 h 2529003"/>
              <a:gd name="connsiteX10" fmla="*/ 2472686 w 2472972"/>
              <a:gd name="connsiteY10" fmla="*/ 1257468 h 2529003"/>
              <a:gd name="connsiteX11" fmla="*/ 2339966 w 2472972"/>
              <a:gd name="connsiteY11" fmla="*/ 474368 h 2529003"/>
              <a:gd name="connsiteX12" fmla="*/ 2099653 w 2472972"/>
              <a:gd name="connsiteY12" fmla="*/ 221938 h 2529003"/>
              <a:gd name="connsiteX13" fmla="*/ 1840043 w 2472972"/>
              <a:gd name="connsiteY13" fmla="*/ 96854 h 2529003"/>
              <a:gd name="connsiteX14" fmla="*/ 1259723 w 2472972"/>
              <a:gd name="connsiteY14" fmla="*/ 11235 h 2529003"/>
              <a:gd name="connsiteX15" fmla="*/ 912483 w 2472972"/>
              <a:gd name="connsiteY15" fmla="*/ 68314 h 2529003"/>
              <a:gd name="connsiteX0" fmla="*/ 867796 w 2428285"/>
              <a:gd name="connsiteY0" fmla="*/ 68314 h 2529003"/>
              <a:gd name="connsiteX1" fmla="*/ 476745 w 2428285"/>
              <a:gd name="connsiteY1" fmla="*/ 613962 h 2529003"/>
              <a:gd name="connsiteX2" fmla="*/ 132336 w 2428285"/>
              <a:gd name="connsiteY2" fmla="*/ 853110 h 2529003"/>
              <a:gd name="connsiteX3" fmla="*/ 68313 w 2428285"/>
              <a:gd name="connsiteY3" fmla="*/ 1248992 h 2529003"/>
              <a:gd name="connsiteX4" fmla="*/ 6829 w 2428285"/>
              <a:gd name="connsiteY4" fmla="*/ 1690320 h 2529003"/>
              <a:gd name="connsiteX5" fmla="*/ 239909 w 2428285"/>
              <a:gd name="connsiteY5" fmla="*/ 2246844 h 2529003"/>
              <a:gd name="connsiteX6" fmla="*/ 886822 w 2428285"/>
              <a:gd name="connsiteY6" fmla="*/ 2513215 h 2529003"/>
              <a:gd name="connsiteX7" fmla="*/ 1391035 w 2428285"/>
              <a:gd name="connsiteY7" fmla="*/ 2494188 h 2529003"/>
              <a:gd name="connsiteX8" fmla="*/ 1876220 w 2428285"/>
              <a:gd name="connsiteY8" fmla="*/ 2460892 h 2529003"/>
              <a:gd name="connsiteX9" fmla="*/ 2315026 w 2428285"/>
              <a:gd name="connsiteY9" fmla="*/ 2115497 h 2529003"/>
              <a:gd name="connsiteX10" fmla="*/ 2427999 w 2428285"/>
              <a:gd name="connsiteY10" fmla="*/ 1257468 h 2529003"/>
              <a:gd name="connsiteX11" fmla="*/ 2295279 w 2428285"/>
              <a:gd name="connsiteY11" fmla="*/ 474368 h 2529003"/>
              <a:gd name="connsiteX12" fmla="*/ 2054966 w 2428285"/>
              <a:gd name="connsiteY12" fmla="*/ 221938 h 2529003"/>
              <a:gd name="connsiteX13" fmla="*/ 1795356 w 2428285"/>
              <a:gd name="connsiteY13" fmla="*/ 96854 h 2529003"/>
              <a:gd name="connsiteX14" fmla="*/ 1215036 w 2428285"/>
              <a:gd name="connsiteY14" fmla="*/ 11235 h 2529003"/>
              <a:gd name="connsiteX15" fmla="*/ 867796 w 2428285"/>
              <a:gd name="connsiteY15" fmla="*/ 68314 h 2529003"/>
              <a:gd name="connsiteX0" fmla="*/ 803267 w 2363756"/>
              <a:gd name="connsiteY0" fmla="*/ 68314 h 2529003"/>
              <a:gd name="connsiteX1" fmla="*/ 412216 w 2363756"/>
              <a:gd name="connsiteY1" fmla="*/ 613962 h 2529003"/>
              <a:gd name="connsiteX2" fmla="*/ 67807 w 2363756"/>
              <a:gd name="connsiteY2" fmla="*/ 853110 h 2529003"/>
              <a:gd name="connsiteX3" fmla="*/ 3784 w 2363756"/>
              <a:gd name="connsiteY3" fmla="*/ 1248992 h 2529003"/>
              <a:gd name="connsiteX4" fmla="*/ 25735 w 2363756"/>
              <a:gd name="connsiteY4" fmla="*/ 1924290 h 2529003"/>
              <a:gd name="connsiteX5" fmla="*/ 175380 w 2363756"/>
              <a:gd name="connsiteY5" fmla="*/ 2246844 h 2529003"/>
              <a:gd name="connsiteX6" fmla="*/ 822293 w 2363756"/>
              <a:gd name="connsiteY6" fmla="*/ 2513215 h 2529003"/>
              <a:gd name="connsiteX7" fmla="*/ 1326506 w 2363756"/>
              <a:gd name="connsiteY7" fmla="*/ 2494188 h 2529003"/>
              <a:gd name="connsiteX8" fmla="*/ 1811691 w 2363756"/>
              <a:gd name="connsiteY8" fmla="*/ 2460892 h 2529003"/>
              <a:gd name="connsiteX9" fmla="*/ 2250497 w 2363756"/>
              <a:gd name="connsiteY9" fmla="*/ 2115497 h 2529003"/>
              <a:gd name="connsiteX10" fmla="*/ 2363470 w 2363756"/>
              <a:gd name="connsiteY10" fmla="*/ 1257468 h 2529003"/>
              <a:gd name="connsiteX11" fmla="*/ 2230750 w 2363756"/>
              <a:gd name="connsiteY11" fmla="*/ 474368 h 2529003"/>
              <a:gd name="connsiteX12" fmla="*/ 1990437 w 2363756"/>
              <a:gd name="connsiteY12" fmla="*/ 221938 h 2529003"/>
              <a:gd name="connsiteX13" fmla="*/ 1730827 w 2363756"/>
              <a:gd name="connsiteY13" fmla="*/ 96854 h 2529003"/>
              <a:gd name="connsiteX14" fmla="*/ 1150507 w 2363756"/>
              <a:gd name="connsiteY14" fmla="*/ 11235 h 2529003"/>
              <a:gd name="connsiteX15" fmla="*/ 803267 w 2363756"/>
              <a:gd name="connsiteY15" fmla="*/ 68314 h 2529003"/>
              <a:gd name="connsiteX0" fmla="*/ 814049 w 2374538"/>
              <a:gd name="connsiteY0" fmla="*/ 68314 h 2522466"/>
              <a:gd name="connsiteX1" fmla="*/ 422998 w 2374538"/>
              <a:gd name="connsiteY1" fmla="*/ 613962 h 2522466"/>
              <a:gd name="connsiteX2" fmla="*/ 78589 w 2374538"/>
              <a:gd name="connsiteY2" fmla="*/ 853110 h 2522466"/>
              <a:gd name="connsiteX3" fmla="*/ 14566 w 2374538"/>
              <a:gd name="connsiteY3" fmla="*/ 1248992 h 2522466"/>
              <a:gd name="connsiteX4" fmla="*/ 36517 w 2374538"/>
              <a:gd name="connsiteY4" fmla="*/ 1924290 h 2522466"/>
              <a:gd name="connsiteX5" fmla="*/ 379105 w 2374538"/>
              <a:gd name="connsiteY5" fmla="*/ 2337832 h 2522466"/>
              <a:gd name="connsiteX6" fmla="*/ 833075 w 2374538"/>
              <a:gd name="connsiteY6" fmla="*/ 2513215 h 2522466"/>
              <a:gd name="connsiteX7" fmla="*/ 1337288 w 2374538"/>
              <a:gd name="connsiteY7" fmla="*/ 2494188 h 2522466"/>
              <a:gd name="connsiteX8" fmla="*/ 1822473 w 2374538"/>
              <a:gd name="connsiteY8" fmla="*/ 2460892 h 2522466"/>
              <a:gd name="connsiteX9" fmla="*/ 2261279 w 2374538"/>
              <a:gd name="connsiteY9" fmla="*/ 2115497 h 2522466"/>
              <a:gd name="connsiteX10" fmla="*/ 2374252 w 2374538"/>
              <a:gd name="connsiteY10" fmla="*/ 1257468 h 2522466"/>
              <a:gd name="connsiteX11" fmla="*/ 2241532 w 2374538"/>
              <a:gd name="connsiteY11" fmla="*/ 474368 h 2522466"/>
              <a:gd name="connsiteX12" fmla="*/ 2001219 w 2374538"/>
              <a:gd name="connsiteY12" fmla="*/ 221938 h 2522466"/>
              <a:gd name="connsiteX13" fmla="*/ 1741609 w 2374538"/>
              <a:gd name="connsiteY13" fmla="*/ 96854 h 2522466"/>
              <a:gd name="connsiteX14" fmla="*/ 1161289 w 2374538"/>
              <a:gd name="connsiteY14" fmla="*/ 11235 h 2522466"/>
              <a:gd name="connsiteX15" fmla="*/ 814049 w 2374538"/>
              <a:gd name="connsiteY15" fmla="*/ 68314 h 2522466"/>
              <a:gd name="connsiteX0" fmla="*/ 824393 w 2384882"/>
              <a:gd name="connsiteY0" fmla="*/ 68314 h 2522466"/>
              <a:gd name="connsiteX1" fmla="*/ 433342 w 2384882"/>
              <a:gd name="connsiteY1" fmla="*/ 613962 h 2522466"/>
              <a:gd name="connsiteX2" fmla="*/ 88933 w 2384882"/>
              <a:gd name="connsiteY2" fmla="*/ 853110 h 2522466"/>
              <a:gd name="connsiteX3" fmla="*/ 7527 w 2384882"/>
              <a:gd name="connsiteY3" fmla="*/ 1248992 h 2522466"/>
              <a:gd name="connsiteX4" fmla="*/ 46861 w 2384882"/>
              <a:gd name="connsiteY4" fmla="*/ 1924290 h 2522466"/>
              <a:gd name="connsiteX5" fmla="*/ 389449 w 2384882"/>
              <a:gd name="connsiteY5" fmla="*/ 2337832 h 2522466"/>
              <a:gd name="connsiteX6" fmla="*/ 843419 w 2384882"/>
              <a:gd name="connsiteY6" fmla="*/ 2513215 h 2522466"/>
              <a:gd name="connsiteX7" fmla="*/ 1347632 w 2384882"/>
              <a:gd name="connsiteY7" fmla="*/ 2494188 h 2522466"/>
              <a:gd name="connsiteX8" fmla="*/ 1832817 w 2384882"/>
              <a:gd name="connsiteY8" fmla="*/ 2460892 h 2522466"/>
              <a:gd name="connsiteX9" fmla="*/ 2271623 w 2384882"/>
              <a:gd name="connsiteY9" fmla="*/ 2115497 h 2522466"/>
              <a:gd name="connsiteX10" fmla="*/ 2384596 w 2384882"/>
              <a:gd name="connsiteY10" fmla="*/ 1257468 h 2522466"/>
              <a:gd name="connsiteX11" fmla="*/ 2251876 w 2384882"/>
              <a:gd name="connsiteY11" fmla="*/ 474368 h 2522466"/>
              <a:gd name="connsiteX12" fmla="*/ 2011563 w 2384882"/>
              <a:gd name="connsiteY12" fmla="*/ 221938 h 2522466"/>
              <a:gd name="connsiteX13" fmla="*/ 1751953 w 2384882"/>
              <a:gd name="connsiteY13" fmla="*/ 96854 h 2522466"/>
              <a:gd name="connsiteX14" fmla="*/ 1171633 w 2384882"/>
              <a:gd name="connsiteY14" fmla="*/ 11235 h 2522466"/>
              <a:gd name="connsiteX15" fmla="*/ 824393 w 2384882"/>
              <a:gd name="connsiteY15" fmla="*/ 68314 h 2522466"/>
              <a:gd name="connsiteX0" fmla="*/ 824393 w 2384882"/>
              <a:gd name="connsiteY0" fmla="*/ 24422 h 2478574"/>
              <a:gd name="connsiteX1" fmla="*/ 433342 w 2384882"/>
              <a:gd name="connsiteY1" fmla="*/ 570070 h 2478574"/>
              <a:gd name="connsiteX2" fmla="*/ 88933 w 2384882"/>
              <a:gd name="connsiteY2" fmla="*/ 809218 h 2478574"/>
              <a:gd name="connsiteX3" fmla="*/ 7527 w 2384882"/>
              <a:gd name="connsiteY3" fmla="*/ 1205100 h 2478574"/>
              <a:gd name="connsiteX4" fmla="*/ 46861 w 2384882"/>
              <a:gd name="connsiteY4" fmla="*/ 1880398 h 2478574"/>
              <a:gd name="connsiteX5" fmla="*/ 389449 w 2384882"/>
              <a:gd name="connsiteY5" fmla="*/ 2293940 h 2478574"/>
              <a:gd name="connsiteX6" fmla="*/ 843419 w 2384882"/>
              <a:gd name="connsiteY6" fmla="*/ 2469323 h 2478574"/>
              <a:gd name="connsiteX7" fmla="*/ 1347632 w 2384882"/>
              <a:gd name="connsiteY7" fmla="*/ 2450296 h 2478574"/>
              <a:gd name="connsiteX8" fmla="*/ 1832817 w 2384882"/>
              <a:gd name="connsiteY8" fmla="*/ 2417000 h 2478574"/>
              <a:gd name="connsiteX9" fmla="*/ 2271623 w 2384882"/>
              <a:gd name="connsiteY9" fmla="*/ 2071605 h 2478574"/>
              <a:gd name="connsiteX10" fmla="*/ 2384596 w 2384882"/>
              <a:gd name="connsiteY10" fmla="*/ 1213576 h 2478574"/>
              <a:gd name="connsiteX11" fmla="*/ 2251876 w 2384882"/>
              <a:gd name="connsiteY11" fmla="*/ 430476 h 2478574"/>
              <a:gd name="connsiteX12" fmla="*/ 2011563 w 2384882"/>
              <a:gd name="connsiteY12" fmla="*/ 178046 h 2478574"/>
              <a:gd name="connsiteX13" fmla="*/ 1751953 w 2384882"/>
              <a:gd name="connsiteY13" fmla="*/ 52962 h 2478574"/>
              <a:gd name="connsiteX14" fmla="*/ 1184973 w 2384882"/>
              <a:gd name="connsiteY14" fmla="*/ 90631 h 2478574"/>
              <a:gd name="connsiteX15" fmla="*/ 824393 w 2384882"/>
              <a:gd name="connsiteY15" fmla="*/ 24422 h 2478574"/>
              <a:gd name="connsiteX0" fmla="*/ 803431 w 2384882"/>
              <a:gd name="connsiteY0" fmla="*/ 504829 h 2461574"/>
              <a:gd name="connsiteX1" fmla="*/ 433342 w 2384882"/>
              <a:gd name="connsiteY1" fmla="*/ 553070 h 2461574"/>
              <a:gd name="connsiteX2" fmla="*/ 88933 w 2384882"/>
              <a:gd name="connsiteY2" fmla="*/ 792218 h 2461574"/>
              <a:gd name="connsiteX3" fmla="*/ 7527 w 2384882"/>
              <a:gd name="connsiteY3" fmla="*/ 1188100 h 2461574"/>
              <a:gd name="connsiteX4" fmla="*/ 46861 w 2384882"/>
              <a:gd name="connsiteY4" fmla="*/ 1863398 h 2461574"/>
              <a:gd name="connsiteX5" fmla="*/ 389449 w 2384882"/>
              <a:gd name="connsiteY5" fmla="*/ 2276940 h 2461574"/>
              <a:gd name="connsiteX6" fmla="*/ 843419 w 2384882"/>
              <a:gd name="connsiteY6" fmla="*/ 2452323 h 2461574"/>
              <a:gd name="connsiteX7" fmla="*/ 1347632 w 2384882"/>
              <a:gd name="connsiteY7" fmla="*/ 2433296 h 2461574"/>
              <a:gd name="connsiteX8" fmla="*/ 1832817 w 2384882"/>
              <a:gd name="connsiteY8" fmla="*/ 2400000 h 2461574"/>
              <a:gd name="connsiteX9" fmla="*/ 2271623 w 2384882"/>
              <a:gd name="connsiteY9" fmla="*/ 2054605 h 2461574"/>
              <a:gd name="connsiteX10" fmla="*/ 2384596 w 2384882"/>
              <a:gd name="connsiteY10" fmla="*/ 1196576 h 2461574"/>
              <a:gd name="connsiteX11" fmla="*/ 2251876 w 2384882"/>
              <a:gd name="connsiteY11" fmla="*/ 413476 h 2461574"/>
              <a:gd name="connsiteX12" fmla="*/ 2011563 w 2384882"/>
              <a:gd name="connsiteY12" fmla="*/ 161046 h 2461574"/>
              <a:gd name="connsiteX13" fmla="*/ 1751953 w 2384882"/>
              <a:gd name="connsiteY13" fmla="*/ 35962 h 2461574"/>
              <a:gd name="connsiteX14" fmla="*/ 1184973 w 2384882"/>
              <a:gd name="connsiteY14" fmla="*/ 73631 h 2461574"/>
              <a:gd name="connsiteX15" fmla="*/ 803431 w 2384882"/>
              <a:gd name="connsiteY15" fmla="*/ 504829 h 246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384882" h="2461574">
                <a:moveTo>
                  <a:pt x="803431" y="504829"/>
                </a:moveTo>
                <a:cubicBezTo>
                  <a:pt x="678159" y="584736"/>
                  <a:pt x="552425" y="505172"/>
                  <a:pt x="433342" y="553070"/>
                </a:cubicBezTo>
                <a:cubicBezTo>
                  <a:pt x="314259" y="600968"/>
                  <a:pt x="159902" y="686380"/>
                  <a:pt x="88933" y="792218"/>
                </a:cubicBezTo>
                <a:cubicBezTo>
                  <a:pt x="17964" y="898056"/>
                  <a:pt x="14539" y="1009570"/>
                  <a:pt x="7527" y="1188100"/>
                </a:cubicBezTo>
                <a:cubicBezTo>
                  <a:pt x="515" y="1366630"/>
                  <a:pt x="-16793" y="1681925"/>
                  <a:pt x="46861" y="1863398"/>
                </a:cubicBezTo>
                <a:cubicBezTo>
                  <a:pt x="110515" y="2044871"/>
                  <a:pt x="256689" y="2178786"/>
                  <a:pt x="389449" y="2276940"/>
                </a:cubicBezTo>
                <a:cubicBezTo>
                  <a:pt x="522209" y="2375094"/>
                  <a:pt x="683722" y="2426264"/>
                  <a:pt x="843419" y="2452323"/>
                </a:cubicBezTo>
                <a:cubicBezTo>
                  <a:pt x="1003116" y="2478382"/>
                  <a:pt x="1182732" y="2442016"/>
                  <a:pt x="1347632" y="2433296"/>
                </a:cubicBezTo>
                <a:cubicBezTo>
                  <a:pt x="1512532" y="2424576"/>
                  <a:pt x="1678819" y="2463115"/>
                  <a:pt x="1832817" y="2400000"/>
                </a:cubicBezTo>
                <a:cubicBezTo>
                  <a:pt x="1986815" y="2336885"/>
                  <a:pt x="2179660" y="2255176"/>
                  <a:pt x="2271623" y="2054605"/>
                </a:cubicBezTo>
                <a:cubicBezTo>
                  <a:pt x="2363586" y="1854034"/>
                  <a:pt x="2387887" y="1470098"/>
                  <a:pt x="2384596" y="1196576"/>
                </a:cubicBezTo>
                <a:cubicBezTo>
                  <a:pt x="2381305" y="923055"/>
                  <a:pt x="2314048" y="586064"/>
                  <a:pt x="2251876" y="413476"/>
                </a:cubicBezTo>
                <a:cubicBezTo>
                  <a:pt x="2189704" y="240888"/>
                  <a:pt x="2094884" y="223965"/>
                  <a:pt x="2011563" y="161046"/>
                </a:cubicBezTo>
                <a:cubicBezTo>
                  <a:pt x="1928243" y="98127"/>
                  <a:pt x="1886727" y="97798"/>
                  <a:pt x="1751953" y="35962"/>
                </a:cubicBezTo>
                <a:cubicBezTo>
                  <a:pt x="1617179" y="-25874"/>
                  <a:pt x="1343060" y="-4513"/>
                  <a:pt x="1184973" y="73631"/>
                </a:cubicBezTo>
                <a:cubicBezTo>
                  <a:pt x="1026886" y="151775"/>
                  <a:pt x="928703" y="424922"/>
                  <a:pt x="803431" y="50482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77" name="Group 176">
            <a:extLst>
              <a:ext uri="{FF2B5EF4-FFF2-40B4-BE49-F238E27FC236}">
                <a16:creationId xmlns:a16="http://schemas.microsoft.com/office/drawing/2014/main" id="{308A338F-2308-8F4E-A730-D5B9D0F7F33A}"/>
              </a:ext>
            </a:extLst>
          </p:cNvPr>
          <p:cNvGrpSpPr/>
          <p:nvPr/>
        </p:nvGrpSpPr>
        <p:grpSpPr>
          <a:xfrm>
            <a:off x="6401403" y="2351590"/>
            <a:ext cx="411598" cy="711594"/>
            <a:chOff x="3533208" y="1227996"/>
            <a:chExt cx="567057" cy="933976"/>
          </a:xfrm>
        </p:grpSpPr>
        <p:pic>
          <p:nvPicPr>
            <p:cNvPr id="178" name="Picture 177" descr="mobile_or_tablet.png">
              <a:extLst>
                <a:ext uri="{FF2B5EF4-FFF2-40B4-BE49-F238E27FC236}">
                  <a16:creationId xmlns:a16="http://schemas.microsoft.com/office/drawing/2014/main" id="{D6A92062-5DE0-144B-8BDD-BB1F477DA01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33208" y="1227996"/>
              <a:ext cx="567057" cy="933976"/>
            </a:xfrm>
            <a:prstGeom prst="rect">
              <a:avLst/>
            </a:prstGeom>
          </p:spPr>
        </p:pic>
        <p:sp>
          <p:nvSpPr>
            <p:cNvPr id="179" name="Rectangle 178">
              <a:extLst>
                <a:ext uri="{FF2B5EF4-FFF2-40B4-BE49-F238E27FC236}">
                  <a16:creationId xmlns:a16="http://schemas.microsoft.com/office/drawing/2014/main" id="{83B23544-9FFD-154F-B823-09AFFCEFB40F}"/>
                </a:ext>
              </a:extLst>
            </p:cNvPr>
            <p:cNvSpPr/>
            <p:nvPr/>
          </p:nvSpPr>
          <p:spPr>
            <a:xfrm>
              <a:off x="3688667" y="1588335"/>
              <a:ext cx="243304" cy="420055"/>
            </a:xfrm>
            <a:prstGeom prst="rect">
              <a:avLst/>
            </a:prstGeom>
            <a:gradFill flip="none" rotWithShape="1">
              <a:gsLst>
                <a:gs pos="2000">
                  <a:srgbClr val="107AA7"/>
                </a:gs>
                <a:gs pos="100000">
                  <a:srgbClr val="107AA7"/>
                </a:gs>
                <a:gs pos="50000">
                  <a:schemeClr val="accent1">
                    <a:lumMod val="20000"/>
                    <a:lumOff val="80000"/>
                  </a:schemeClr>
                </a:gs>
              </a:gsLst>
              <a:lin ang="16200000" scaled="0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pic>
        <p:nvPicPr>
          <p:cNvPr id="332" name="Picture 331">
            <a:extLst>
              <a:ext uri="{FF2B5EF4-FFF2-40B4-BE49-F238E27FC236}">
                <a16:creationId xmlns:a16="http://schemas.microsoft.com/office/drawing/2014/main" id="{FAD1F991-B64F-0544-9885-91C20DFA79B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763100" y="2602025"/>
            <a:ext cx="928788" cy="170836"/>
          </a:xfrm>
          <a:prstGeom prst="rect">
            <a:avLst/>
          </a:prstGeom>
        </p:spPr>
      </p:pic>
      <p:grpSp>
        <p:nvGrpSpPr>
          <p:cNvPr id="9" name="Group 8">
            <a:extLst>
              <a:ext uri="{FF2B5EF4-FFF2-40B4-BE49-F238E27FC236}">
                <a16:creationId xmlns:a16="http://schemas.microsoft.com/office/drawing/2014/main" id="{C31FB3C4-5057-E546-9C11-BEAE46606B6C}"/>
              </a:ext>
            </a:extLst>
          </p:cNvPr>
          <p:cNvGrpSpPr/>
          <p:nvPr/>
        </p:nvGrpSpPr>
        <p:grpSpPr>
          <a:xfrm>
            <a:off x="4688063" y="2183642"/>
            <a:ext cx="280178" cy="1087463"/>
            <a:chOff x="6566290" y="2665556"/>
            <a:chExt cx="280178" cy="1087463"/>
          </a:xfrm>
        </p:grpSpPr>
        <p:cxnSp>
          <p:nvCxnSpPr>
            <p:cNvPr id="387" name="Straight Arrow Connector 386">
              <a:extLst>
                <a:ext uri="{FF2B5EF4-FFF2-40B4-BE49-F238E27FC236}">
                  <a16:creationId xmlns:a16="http://schemas.microsoft.com/office/drawing/2014/main" id="{91A59A44-BD92-7049-A3BB-90418BAFE76B}"/>
                </a:ext>
              </a:extLst>
            </p:cNvPr>
            <p:cNvCxnSpPr/>
            <p:nvPr/>
          </p:nvCxnSpPr>
          <p:spPr>
            <a:xfrm>
              <a:off x="6716698" y="2665556"/>
              <a:ext cx="17218" cy="1087463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88" name="Group 387">
              <a:extLst>
                <a:ext uri="{FF2B5EF4-FFF2-40B4-BE49-F238E27FC236}">
                  <a16:creationId xmlns:a16="http://schemas.microsoft.com/office/drawing/2014/main" id="{F175C08E-E9E9-F14A-A2BC-450F050793E7}"/>
                </a:ext>
              </a:extLst>
            </p:cNvPr>
            <p:cNvGrpSpPr/>
            <p:nvPr/>
          </p:nvGrpSpPr>
          <p:grpSpPr>
            <a:xfrm>
              <a:off x="6566290" y="2804188"/>
              <a:ext cx="280178" cy="369332"/>
              <a:chOff x="470041" y="5898972"/>
              <a:chExt cx="341714" cy="438909"/>
            </a:xfrm>
          </p:grpSpPr>
          <p:sp>
            <p:nvSpPr>
              <p:cNvPr id="389" name="Oval 388">
                <a:extLst>
                  <a:ext uri="{FF2B5EF4-FFF2-40B4-BE49-F238E27FC236}">
                    <a16:creationId xmlns:a16="http://schemas.microsoft.com/office/drawing/2014/main" id="{12523EFB-81B1-4945-B431-B84F6F48E64D}"/>
                  </a:ext>
                </a:extLst>
              </p:cNvPr>
              <p:cNvSpPr/>
              <p:nvPr/>
            </p:nvSpPr>
            <p:spPr>
              <a:xfrm>
                <a:off x="493044" y="5957486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90" name="TextBox 389">
                <a:extLst>
                  <a:ext uri="{FF2B5EF4-FFF2-40B4-BE49-F238E27FC236}">
                    <a16:creationId xmlns:a16="http://schemas.microsoft.com/office/drawing/2014/main" id="{32C4C390-1EE8-4F42-8A17-4A2D19E88203}"/>
                  </a:ext>
                </a:extLst>
              </p:cNvPr>
              <p:cNvSpPr txBox="1"/>
              <p:nvPr/>
            </p:nvSpPr>
            <p:spPr>
              <a:xfrm>
                <a:off x="470041" y="5898972"/>
                <a:ext cx="239859" cy="43890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1</a:t>
                </a:r>
              </a:p>
            </p:txBody>
          </p:sp>
        </p:grp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23A2126-26FB-D64E-B3BA-9392C80880E9}"/>
              </a:ext>
            </a:extLst>
          </p:cNvPr>
          <p:cNvGrpSpPr/>
          <p:nvPr/>
        </p:nvGrpSpPr>
        <p:grpSpPr>
          <a:xfrm>
            <a:off x="5455399" y="2259413"/>
            <a:ext cx="280177" cy="1079044"/>
            <a:chOff x="7333626" y="2741327"/>
            <a:chExt cx="280177" cy="1079044"/>
          </a:xfrm>
        </p:grpSpPr>
        <p:cxnSp>
          <p:nvCxnSpPr>
            <p:cNvPr id="396" name="Straight Arrow Connector 395">
              <a:extLst>
                <a:ext uri="{FF2B5EF4-FFF2-40B4-BE49-F238E27FC236}">
                  <a16:creationId xmlns:a16="http://schemas.microsoft.com/office/drawing/2014/main" id="{6B7D4D45-B41F-5F47-86A7-010659181B55}"/>
                </a:ext>
              </a:extLst>
            </p:cNvPr>
            <p:cNvCxnSpPr/>
            <p:nvPr/>
          </p:nvCxnSpPr>
          <p:spPr>
            <a:xfrm flipV="1">
              <a:off x="7474463" y="2741327"/>
              <a:ext cx="1" cy="1079044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04" name="Group 403">
              <a:extLst>
                <a:ext uri="{FF2B5EF4-FFF2-40B4-BE49-F238E27FC236}">
                  <a16:creationId xmlns:a16="http://schemas.microsoft.com/office/drawing/2014/main" id="{F03CB074-7E99-4541-ACDA-3F7C1EF27FEB}"/>
                </a:ext>
              </a:extLst>
            </p:cNvPr>
            <p:cNvGrpSpPr/>
            <p:nvPr/>
          </p:nvGrpSpPr>
          <p:grpSpPr>
            <a:xfrm>
              <a:off x="7333626" y="3084575"/>
              <a:ext cx="280177" cy="369332"/>
              <a:chOff x="476841" y="5911252"/>
              <a:chExt cx="341714" cy="438908"/>
            </a:xfrm>
          </p:grpSpPr>
          <p:sp>
            <p:nvSpPr>
              <p:cNvPr id="405" name="Oval 404">
                <a:extLst>
                  <a:ext uri="{FF2B5EF4-FFF2-40B4-BE49-F238E27FC236}">
                    <a16:creationId xmlns:a16="http://schemas.microsoft.com/office/drawing/2014/main" id="{E3A8B135-6975-4B4B-B071-4246574D6882}"/>
                  </a:ext>
                </a:extLst>
              </p:cNvPr>
              <p:cNvSpPr/>
              <p:nvPr/>
            </p:nvSpPr>
            <p:spPr>
              <a:xfrm>
                <a:off x="499844" y="5970739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06" name="TextBox 405">
                <a:extLst>
                  <a:ext uri="{FF2B5EF4-FFF2-40B4-BE49-F238E27FC236}">
                    <a16:creationId xmlns:a16="http://schemas.microsoft.com/office/drawing/2014/main" id="{DD5A0FC2-1A68-C74B-9AE3-6F59DB99272E}"/>
                  </a:ext>
                </a:extLst>
              </p:cNvPr>
              <p:cNvSpPr txBox="1"/>
              <p:nvPr/>
            </p:nvSpPr>
            <p:spPr>
              <a:xfrm>
                <a:off x="476841" y="5911252"/>
                <a:ext cx="239860" cy="43890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6</a:t>
                </a:r>
              </a:p>
            </p:txBody>
          </p: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671C1D5-5952-B54B-980D-F63A121B0BFF}"/>
              </a:ext>
            </a:extLst>
          </p:cNvPr>
          <p:cNvGrpSpPr/>
          <p:nvPr/>
        </p:nvGrpSpPr>
        <p:grpSpPr>
          <a:xfrm>
            <a:off x="5521958" y="2064537"/>
            <a:ext cx="967639" cy="369332"/>
            <a:chOff x="7400185" y="2546451"/>
            <a:chExt cx="967639" cy="369332"/>
          </a:xfrm>
        </p:grpSpPr>
        <p:cxnSp>
          <p:nvCxnSpPr>
            <p:cNvPr id="392" name="Straight Arrow Connector 391">
              <a:extLst>
                <a:ext uri="{FF2B5EF4-FFF2-40B4-BE49-F238E27FC236}">
                  <a16:creationId xmlns:a16="http://schemas.microsoft.com/office/drawing/2014/main" id="{B2B7598E-1B1D-8242-9921-8B85B79F3B3F}"/>
                </a:ext>
              </a:extLst>
            </p:cNvPr>
            <p:cNvCxnSpPr/>
            <p:nvPr/>
          </p:nvCxnSpPr>
          <p:spPr>
            <a:xfrm>
              <a:off x="7400185" y="2598280"/>
              <a:ext cx="967639" cy="310920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5DE434BA-7C6A-F74E-B502-5DA05282CF3E}"/>
                </a:ext>
              </a:extLst>
            </p:cNvPr>
            <p:cNvGrpSpPr/>
            <p:nvPr/>
          </p:nvGrpSpPr>
          <p:grpSpPr>
            <a:xfrm>
              <a:off x="7693024" y="2546451"/>
              <a:ext cx="269844" cy="369332"/>
              <a:chOff x="489444" y="5911252"/>
              <a:chExt cx="329111" cy="438908"/>
            </a:xfrm>
          </p:grpSpPr>
          <p:sp>
            <p:nvSpPr>
              <p:cNvPr id="408" name="Oval 407">
                <a:extLst>
                  <a:ext uri="{FF2B5EF4-FFF2-40B4-BE49-F238E27FC236}">
                    <a16:creationId xmlns:a16="http://schemas.microsoft.com/office/drawing/2014/main" id="{47EFE1E6-DD95-B04C-871B-25680ED19A00}"/>
                  </a:ext>
                </a:extLst>
              </p:cNvPr>
              <p:cNvSpPr/>
              <p:nvPr/>
            </p:nvSpPr>
            <p:spPr>
              <a:xfrm>
                <a:off x="499844" y="5970739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09" name="TextBox 408">
                <a:extLst>
                  <a:ext uri="{FF2B5EF4-FFF2-40B4-BE49-F238E27FC236}">
                    <a16:creationId xmlns:a16="http://schemas.microsoft.com/office/drawing/2014/main" id="{E15FEDDF-DE35-E54C-AF5F-8E423BB75B29}"/>
                  </a:ext>
                </a:extLst>
              </p:cNvPr>
              <p:cNvSpPr txBox="1"/>
              <p:nvPr/>
            </p:nvSpPr>
            <p:spPr>
              <a:xfrm>
                <a:off x="489444" y="5911252"/>
                <a:ext cx="239860" cy="43890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3</a:t>
                </a:r>
              </a:p>
            </p:txBody>
          </p: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B45C757E-4FB9-994D-8A52-918844555535}"/>
              </a:ext>
            </a:extLst>
          </p:cNvPr>
          <p:cNvGrpSpPr/>
          <p:nvPr/>
        </p:nvGrpSpPr>
        <p:grpSpPr>
          <a:xfrm>
            <a:off x="3305566" y="3529589"/>
            <a:ext cx="1631884" cy="369332"/>
            <a:chOff x="5183793" y="4011503"/>
            <a:chExt cx="1631884" cy="369332"/>
          </a:xfrm>
        </p:grpSpPr>
        <p:cxnSp>
          <p:nvCxnSpPr>
            <p:cNvPr id="394" name="Straight Arrow Connector 393">
              <a:extLst>
                <a:ext uri="{FF2B5EF4-FFF2-40B4-BE49-F238E27FC236}">
                  <a16:creationId xmlns:a16="http://schemas.microsoft.com/office/drawing/2014/main" id="{25B9D50B-E21F-1B49-809B-D0192D984D44}"/>
                </a:ext>
              </a:extLst>
            </p:cNvPr>
            <p:cNvCxnSpPr/>
            <p:nvPr/>
          </p:nvCxnSpPr>
          <p:spPr>
            <a:xfrm flipH="1">
              <a:off x="5183793" y="4184862"/>
              <a:ext cx="1631884" cy="0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11" name="Oval 410">
              <a:extLst>
                <a:ext uri="{FF2B5EF4-FFF2-40B4-BE49-F238E27FC236}">
                  <a16:creationId xmlns:a16="http://schemas.microsoft.com/office/drawing/2014/main" id="{F7AACAF2-1587-D841-805F-6C3278D3F0F6}"/>
                </a:ext>
              </a:extLst>
            </p:cNvPr>
            <p:cNvSpPr/>
            <p:nvPr/>
          </p:nvSpPr>
          <p:spPr>
            <a:xfrm>
              <a:off x="5816201" y="4061559"/>
              <a:ext cx="261316" cy="268189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rgbClr val="C0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2" name="TextBox 411">
              <a:extLst>
                <a:ext uri="{FF2B5EF4-FFF2-40B4-BE49-F238E27FC236}">
                  <a16:creationId xmlns:a16="http://schemas.microsoft.com/office/drawing/2014/main" id="{5590A2DA-80DA-4A4B-90C1-DECD24336D6C}"/>
                </a:ext>
              </a:extLst>
            </p:cNvPr>
            <p:cNvSpPr txBox="1"/>
            <p:nvPr/>
          </p:nvSpPr>
          <p:spPr>
            <a:xfrm>
              <a:off x="5847524" y="4011503"/>
              <a:ext cx="19666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>
                  <a:solidFill>
                    <a:srgbClr val="C00000"/>
                  </a:solidFill>
                </a:rPr>
                <a:t>5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AAC9C88E-27A4-E54F-A12A-B48D5EAC1365}"/>
              </a:ext>
            </a:extLst>
          </p:cNvPr>
          <p:cNvGrpSpPr/>
          <p:nvPr/>
        </p:nvGrpSpPr>
        <p:grpSpPr>
          <a:xfrm>
            <a:off x="2941077" y="2859464"/>
            <a:ext cx="261316" cy="564979"/>
            <a:chOff x="4852757" y="3380408"/>
            <a:chExt cx="261316" cy="564979"/>
          </a:xfrm>
        </p:grpSpPr>
        <p:cxnSp>
          <p:nvCxnSpPr>
            <p:cNvPr id="395" name="Straight Arrow Connector 394">
              <a:extLst>
                <a:ext uri="{FF2B5EF4-FFF2-40B4-BE49-F238E27FC236}">
                  <a16:creationId xmlns:a16="http://schemas.microsoft.com/office/drawing/2014/main" id="{D1CF5153-F20C-D74C-B15B-577E057E1D7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987206" y="3380408"/>
              <a:ext cx="3881" cy="564979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40D8FF44-7373-BE4A-9926-38F953E6A8A8}"/>
                </a:ext>
              </a:extLst>
            </p:cNvPr>
            <p:cNvGrpSpPr/>
            <p:nvPr/>
          </p:nvGrpSpPr>
          <p:grpSpPr>
            <a:xfrm>
              <a:off x="4852757" y="3527520"/>
              <a:ext cx="261316" cy="369332"/>
              <a:chOff x="4813725" y="3527520"/>
              <a:chExt cx="261316" cy="369332"/>
            </a:xfrm>
          </p:grpSpPr>
          <p:sp>
            <p:nvSpPr>
              <p:cNvPr id="414" name="Oval 413">
                <a:extLst>
                  <a:ext uri="{FF2B5EF4-FFF2-40B4-BE49-F238E27FC236}">
                    <a16:creationId xmlns:a16="http://schemas.microsoft.com/office/drawing/2014/main" id="{EAAFF8DB-F145-4B4A-B87B-B057694B9A6A}"/>
                  </a:ext>
                </a:extLst>
              </p:cNvPr>
              <p:cNvSpPr/>
              <p:nvPr/>
            </p:nvSpPr>
            <p:spPr>
              <a:xfrm>
                <a:off x="4813725" y="3572000"/>
                <a:ext cx="261316" cy="268189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15" name="TextBox 414">
                <a:extLst>
                  <a:ext uri="{FF2B5EF4-FFF2-40B4-BE49-F238E27FC236}">
                    <a16:creationId xmlns:a16="http://schemas.microsoft.com/office/drawing/2014/main" id="{0FCCCE9E-0DC8-3B4A-A870-456A84040950}"/>
                  </a:ext>
                </a:extLst>
              </p:cNvPr>
              <p:cNvSpPr txBox="1"/>
              <p:nvPr/>
            </p:nvSpPr>
            <p:spPr>
              <a:xfrm>
                <a:off x="4850624" y="3527520"/>
                <a:ext cx="196664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>
                    <a:solidFill>
                      <a:srgbClr val="C00000"/>
                    </a:solidFill>
                  </a:rPr>
                  <a:t>5</a:t>
                </a:r>
              </a:p>
            </p:txBody>
          </p:sp>
        </p:grpSp>
      </p:grpSp>
      <p:grpSp>
        <p:nvGrpSpPr>
          <p:cNvPr id="419" name="Group 418">
            <a:extLst>
              <a:ext uri="{FF2B5EF4-FFF2-40B4-BE49-F238E27FC236}">
                <a16:creationId xmlns:a16="http://schemas.microsoft.com/office/drawing/2014/main" id="{B77F4BBA-178F-6E41-9212-38493A29956F}"/>
              </a:ext>
            </a:extLst>
          </p:cNvPr>
          <p:cNvGrpSpPr/>
          <p:nvPr/>
        </p:nvGrpSpPr>
        <p:grpSpPr>
          <a:xfrm>
            <a:off x="2729931" y="2495664"/>
            <a:ext cx="591681" cy="328111"/>
            <a:chOff x="7493876" y="2774731"/>
            <a:chExt cx="1481958" cy="894622"/>
          </a:xfrm>
        </p:grpSpPr>
        <p:sp>
          <p:nvSpPr>
            <p:cNvPr id="420" name="Freeform 419">
              <a:extLst>
                <a:ext uri="{FF2B5EF4-FFF2-40B4-BE49-F238E27FC236}">
                  <a16:creationId xmlns:a16="http://schemas.microsoft.com/office/drawing/2014/main" id="{19AE44F0-63DB-C846-B823-44F9A637821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21" name="Oval 420">
              <a:extLst>
                <a:ext uri="{FF2B5EF4-FFF2-40B4-BE49-F238E27FC236}">
                  <a16:creationId xmlns:a16="http://schemas.microsoft.com/office/drawing/2014/main" id="{957067EB-61C5-0947-96CC-B582B664A6A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22" name="Group 421">
              <a:extLst>
                <a:ext uri="{FF2B5EF4-FFF2-40B4-BE49-F238E27FC236}">
                  <a16:creationId xmlns:a16="http://schemas.microsoft.com/office/drawing/2014/main" id="{85915945-BE65-5D49-939F-B34E2177383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23" name="Freeform 422">
                <a:extLst>
                  <a:ext uri="{FF2B5EF4-FFF2-40B4-BE49-F238E27FC236}">
                    <a16:creationId xmlns:a16="http://schemas.microsoft.com/office/drawing/2014/main" id="{42FA25E5-FDF3-6B46-AD98-3897482351B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4" name="Freeform 423">
                <a:extLst>
                  <a:ext uri="{FF2B5EF4-FFF2-40B4-BE49-F238E27FC236}">
                    <a16:creationId xmlns:a16="http://schemas.microsoft.com/office/drawing/2014/main" id="{F0CE4241-088F-EA46-93F0-21295A801DD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5" name="Freeform 424">
                <a:extLst>
                  <a:ext uri="{FF2B5EF4-FFF2-40B4-BE49-F238E27FC236}">
                    <a16:creationId xmlns:a16="http://schemas.microsoft.com/office/drawing/2014/main" id="{BFBE2456-4957-3E41-9024-E32C00FA4C3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6" name="Freeform 425">
                <a:extLst>
                  <a:ext uri="{FF2B5EF4-FFF2-40B4-BE49-F238E27FC236}">
                    <a16:creationId xmlns:a16="http://schemas.microsoft.com/office/drawing/2014/main" id="{7C1B4EB6-5292-874E-99A6-AE9226A7E09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27" name="Group 426">
            <a:extLst>
              <a:ext uri="{FF2B5EF4-FFF2-40B4-BE49-F238E27FC236}">
                <a16:creationId xmlns:a16="http://schemas.microsoft.com/office/drawing/2014/main" id="{DE17E5AD-FC2B-6246-B9F3-10D8DA192102}"/>
              </a:ext>
            </a:extLst>
          </p:cNvPr>
          <p:cNvGrpSpPr/>
          <p:nvPr/>
        </p:nvGrpSpPr>
        <p:grpSpPr>
          <a:xfrm>
            <a:off x="1115314" y="2487426"/>
            <a:ext cx="591681" cy="328111"/>
            <a:chOff x="7493876" y="2774731"/>
            <a:chExt cx="1481958" cy="894622"/>
          </a:xfrm>
        </p:grpSpPr>
        <p:sp>
          <p:nvSpPr>
            <p:cNvPr id="428" name="Freeform 427">
              <a:extLst>
                <a:ext uri="{FF2B5EF4-FFF2-40B4-BE49-F238E27FC236}">
                  <a16:creationId xmlns:a16="http://schemas.microsoft.com/office/drawing/2014/main" id="{158C9F8C-CC0F-C948-B18E-069105D852C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29" name="Oval 428">
              <a:extLst>
                <a:ext uri="{FF2B5EF4-FFF2-40B4-BE49-F238E27FC236}">
                  <a16:creationId xmlns:a16="http://schemas.microsoft.com/office/drawing/2014/main" id="{F3917F1D-A323-ED4E-A5DE-23F24259C90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30" name="Group 429">
              <a:extLst>
                <a:ext uri="{FF2B5EF4-FFF2-40B4-BE49-F238E27FC236}">
                  <a16:creationId xmlns:a16="http://schemas.microsoft.com/office/drawing/2014/main" id="{85B9239B-D1A9-0F4C-B73D-AC584349F5A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15F3FF2F-7BCE-604A-ACA9-1088A87BA77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2" name="Freeform 431">
                <a:extLst>
                  <a:ext uri="{FF2B5EF4-FFF2-40B4-BE49-F238E27FC236}">
                    <a16:creationId xmlns:a16="http://schemas.microsoft.com/office/drawing/2014/main" id="{2420D06E-F4D2-7B46-82D7-AF04AFA2705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76F8CDCE-D9E4-794E-804C-BD73C958D28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4" name="Freeform 433">
                <a:extLst>
                  <a:ext uri="{FF2B5EF4-FFF2-40B4-BE49-F238E27FC236}">
                    <a16:creationId xmlns:a16="http://schemas.microsoft.com/office/drawing/2014/main" id="{0FD60AC8-FA93-E548-BC57-2EA96450FB7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435" name="Picture 434" descr="A screen shot of a computer&#10;&#10;Description automatically generated">
            <a:extLst>
              <a:ext uri="{FF2B5EF4-FFF2-40B4-BE49-F238E27FC236}">
                <a16:creationId xmlns:a16="http://schemas.microsoft.com/office/drawing/2014/main" id="{08D372FA-B634-A74B-9C93-17737911767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971816" y="3475336"/>
            <a:ext cx="347811" cy="656928"/>
          </a:xfrm>
          <a:prstGeom prst="rect">
            <a:avLst/>
          </a:prstGeom>
        </p:spPr>
      </p:pic>
      <p:grpSp>
        <p:nvGrpSpPr>
          <p:cNvPr id="483" name="Group 482">
            <a:extLst>
              <a:ext uri="{FF2B5EF4-FFF2-40B4-BE49-F238E27FC236}">
                <a16:creationId xmlns:a16="http://schemas.microsoft.com/office/drawing/2014/main" id="{E9AE1E74-7BFB-6A4B-B646-1CC83D1A756F}"/>
              </a:ext>
            </a:extLst>
          </p:cNvPr>
          <p:cNvGrpSpPr/>
          <p:nvPr/>
        </p:nvGrpSpPr>
        <p:grpSpPr>
          <a:xfrm rot="1486542">
            <a:off x="3186674" y="3107772"/>
            <a:ext cx="1899396" cy="185014"/>
            <a:chOff x="4041573" y="2957301"/>
            <a:chExt cx="1984577" cy="218510"/>
          </a:xfrm>
        </p:grpSpPr>
        <p:grpSp>
          <p:nvGrpSpPr>
            <p:cNvPr id="484" name="Group 483">
              <a:extLst>
                <a:ext uri="{FF2B5EF4-FFF2-40B4-BE49-F238E27FC236}">
                  <a16:creationId xmlns:a16="http://schemas.microsoft.com/office/drawing/2014/main" id="{512ED486-037A-164A-9DBC-1E506E9A55FB}"/>
                </a:ext>
              </a:extLst>
            </p:cNvPr>
            <p:cNvGrpSpPr/>
            <p:nvPr/>
          </p:nvGrpSpPr>
          <p:grpSpPr>
            <a:xfrm>
              <a:off x="4257606" y="2957301"/>
              <a:ext cx="1510437" cy="218510"/>
              <a:chOff x="1616358" y="2551230"/>
              <a:chExt cx="2141698" cy="218510"/>
            </a:xfrm>
          </p:grpSpPr>
          <p:sp>
            <p:nvSpPr>
              <p:cNvPr id="487" name="Rectangle 486">
                <a:extLst>
                  <a:ext uri="{FF2B5EF4-FFF2-40B4-BE49-F238E27FC236}">
                    <a16:creationId xmlns:a16="http://schemas.microsoft.com/office/drawing/2014/main" id="{707FD24D-5A9E-C148-95BD-2EE3973F3D9C}"/>
                  </a:ext>
                </a:extLst>
              </p:cNvPr>
              <p:cNvSpPr/>
              <p:nvPr/>
            </p:nvSpPr>
            <p:spPr>
              <a:xfrm>
                <a:off x="1673508" y="2551230"/>
                <a:ext cx="2027398" cy="218510"/>
              </a:xfrm>
              <a:prstGeom prst="rect">
                <a:avLst/>
              </a:prstGeom>
              <a:gradFill>
                <a:gsLst>
                  <a:gs pos="0">
                    <a:srgbClr val="011199"/>
                  </a:gs>
                  <a:gs pos="100000">
                    <a:srgbClr val="011199"/>
                  </a:gs>
                  <a:gs pos="52000">
                    <a:srgbClr val="7ACCF4"/>
                  </a:gs>
                </a:gsLst>
                <a:lin ang="16200000" scaled="0"/>
              </a:gradFill>
              <a:ln w="635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488" name="Oval 487">
                <a:extLst>
                  <a:ext uri="{FF2B5EF4-FFF2-40B4-BE49-F238E27FC236}">
                    <a16:creationId xmlns:a16="http://schemas.microsoft.com/office/drawing/2014/main" id="{F4B58F15-1BC1-F24E-8274-94CAA2E3D01D}"/>
                  </a:ext>
                </a:extLst>
              </p:cNvPr>
              <p:cNvSpPr/>
              <p:nvPr/>
            </p:nvSpPr>
            <p:spPr>
              <a:xfrm>
                <a:off x="1616358" y="2551230"/>
                <a:ext cx="114300" cy="218510"/>
              </a:xfrm>
              <a:prstGeom prst="ellipse">
                <a:avLst/>
              </a:prstGeom>
              <a:solidFill>
                <a:srgbClr val="7ACCF4"/>
              </a:solidFill>
              <a:ln w="6350">
                <a:solidFill>
                  <a:srgbClr val="011199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489" name="Oval 488">
                <a:extLst>
                  <a:ext uri="{FF2B5EF4-FFF2-40B4-BE49-F238E27FC236}">
                    <a16:creationId xmlns:a16="http://schemas.microsoft.com/office/drawing/2014/main" id="{4260278C-FEAA-0546-8D7D-750F70F6F38F}"/>
                  </a:ext>
                </a:extLst>
              </p:cNvPr>
              <p:cNvSpPr/>
              <p:nvPr/>
            </p:nvSpPr>
            <p:spPr>
              <a:xfrm>
                <a:off x="3643756" y="2551230"/>
                <a:ext cx="114300" cy="218510"/>
              </a:xfrm>
              <a:prstGeom prst="ellipse">
                <a:avLst/>
              </a:prstGeom>
              <a:gradFill flip="none" rotWithShape="1">
                <a:gsLst>
                  <a:gs pos="0">
                    <a:srgbClr val="011199"/>
                  </a:gs>
                  <a:gs pos="100000">
                    <a:srgbClr val="011199"/>
                  </a:gs>
                  <a:gs pos="50000">
                    <a:srgbClr val="7ACCF4"/>
                  </a:gs>
                </a:gsLst>
                <a:lin ang="16200000" scaled="0"/>
                <a:tileRect/>
              </a:gradFill>
              <a:ln w="6350">
                <a:solidFill>
                  <a:srgbClr val="011199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490" name="Rectangle 489">
                <a:extLst>
                  <a:ext uri="{FF2B5EF4-FFF2-40B4-BE49-F238E27FC236}">
                    <a16:creationId xmlns:a16="http://schemas.microsoft.com/office/drawing/2014/main" id="{4065F965-5BCB-0046-B284-688C737DA540}"/>
                  </a:ext>
                </a:extLst>
              </p:cNvPr>
              <p:cNvSpPr/>
              <p:nvPr/>
            </p:nvSpPr>
            <p:spPr>
              <a:xfrm>
                <a:off x="3491356" y="2551230"/>
                <a:ext cx="209550" cy="218510"/>
              </a:xfrm>
              <a:prstGeom prst="rect">
                <a:avLst/>
              </a:prstGeom>
              <a:gradFill>
                <a:gsLst>
                  <a:gs pos="0">
                    <a:srgbClr val="011199"/>
                  </a:gs>
                  <a:gs pos="100000">
                    <a:srgbClr val="011199"/>
                  </a:gs>
                  <a:gs pos="52000">
                    <a:srgbClr val="7ACCF4"/>
                  </a:gs>
                </a:gsLst>
                <a:lin ang="16200000" scaled="0"/>
              </a:gradFill>
              <a:ln w="635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cxnSp>
          <p:nvCxnSpPr>
            <p:cNvPr id="485" name="Straight Connector 484">
              <a:extLst>
                <a:ext uri="{FF2B5EF4-FFF2-40B4-BE49-F238E27FC236}">
                  <a16:creationId xmlns:a16="http://schemas.microsoft.com/office/drawing/2014/main" id="{7C20725D-1021-3F4A-A744-7C4B04ED6DE3}"/>
                </a:ext>
              </a:extLst>
            </p:cNvPr>
            <p:cNvCxnSpPr/>
            <p:nvPr/>
          </p:nvCxnSpPr>
          <p:spPr>
            <a:xfrm>
              <a:off x="4041573" y="3071254"/>
              <a:ext cx="264300" cy="0"/>
            </a:xfrm>
            <a:prstGeom prst="line">
              <a:avLst/>
            </a:prstGeom>
            <a:ln w="38100">
              <a:solidFill>
                <a:schemeClr val="bg1">
                  <a:lumMod val="65000"/>
                </a:schemeClr>
              </a:solidFill>
              <a:headEnd type="triangle"/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6" name="Straight Connector 485">
              <a:extLst>
                <a:ext uri="{FF2B5EF4-FFF2-40B4-BE49-F238E27FC236}">
                  <a16:creationId xmlns:a16="http://schemas.microsoft.com/office/drawing/2014/main" id="{B36DC542-8836-A64A-BDF0-9A480827B8A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769548" y="3074429"/>
              <a:ext cx="256602" cy="0"/>
            </a:xfrm>
            <a:prstGeom prst="line">
              <a:avLst/>
            </a:prstGeom>
            <a:ln w="31750">
              <a:solidFill>
                <a:schemeClr val="bg1">
                  <a:lumMod val="75000"/>
                </a:schemeClr>
              </a:solidFill>
              <a:headEnd type="triangle"/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AF7D0F06-759B-C244-8CCE-5870C237C892}"/>
              </a:ext>
            </a:extLst>
          </p:cNvPr>
          <p:cNvGrpSpPr/>
          <p:nvPr/>
        </p:nvGrpSpPr>
        <p:grpSpPr>
          <a:xfrm>
            <a:off x="4910937" y="1457798"/>
            <a:ext cx="536631" cy="780333"/>
            <a:chOff x="7514094" y="4674846"/>
            <a:chExt cx="536631" cy="780333"/>
          </a:xfrm>
        </p:grpSpPr>
        <p:sp>
          <p:nvSpPr>
            <p:cNvPr id="437" name="Oval 818">
              <a:extLst>
                <a:ext uri="{FF2B5EF4-FFF2-40B4-BE49-F238E27FC236}">
                  <a16:creationId xmlns:a16="http://schemas.microsoft.com/office/drawing/2014/main" id="{D6AF7C68-B7CD-0749-9CDD-6CFB552C8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4094" y="4681927"/>
              <a:ext cx="281567" cy="253274"/>
            </a:xfrm>
            <a:prstGeom prst="ellips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438" name="Oval 820">
              <a:extLst>
                <a:ext uri="{FF2B5EF4-FFF2-40B4-BE49-F238E27FC236}">
                  <a16:creationId xmlns:a16="http://schemas.microsoft.com/office/drawing/2014/main" id="{96D48BC8-74CD-D94D-905B-1DD6DA5A59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9101" y="4769566"/>
              <a:ext cx="92415" cy="80628"/>
            </a:xfrm>
            <a:prstGeom prst="ellips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439" name="Oval 821">
              <a:extLst>
                <a:ext uri="{FF2B5EF4-FFF2-40B4-BE49-F238E27FC236}">
                  <a16:creationId xmlns:a16="http://schemas.microsoft.com/office/drawing/2014/main" id="{BE2AA4FF-6CE7-0340-A8F5-4A3274E7F0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88372" y="4752038"/>
              <a:ext cx="133009" cy="114806"/>
            </a:xfrm>
            <a:prstGeom prst="ellips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440" name="Oval 822">
              <a:extLst>
                <a:ext uri="{FF2B5EF4-FFF2-40B4-BE49-F238E27FC236}">
                  <a16:creationId xmlns:a16="http://schemas.microsoft.com/office/drawing/2014/main" id="{6CFD995F-E23C-014F-84F5-0415929E5F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8507" y="4731004"/>
              <a:ext cx="175331" cy="156872"/>
            </a:xfrm>
            <a:prstGeom prst="ellips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441" name="Oval 823">
              <a:extLst>
                <a:ext uri="{FF2B5EF4-FFF2-40B4-BE49-F238E27FC236}">
                  <a16:creationId xmlns:a16="http://schemas.microsoft.com/office/drawing/2014/main" id="{ED2151E2-A5EC-B34D-88DE-7C9A8FDDC4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39141" y="4709095"/>
              <a:ext cx="228880" cy="199815"/>
            </a:xfrm>
            <a:prstGeom prst="ellips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442" name="Freeform 824">
              <a:extLst>
                <a:ext uri="{FF2B5EF4-FFF2-40B4-BE49-F238E27FC236}">
                  <a16:creationId xmlns:a16="http://schemas.microsoft.com/office/drawing/2014/main" id="{DB98796D-422A-4341-9EF8-5BDC13AA02B0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573473" y="4674846"/>
              <a:ext cx="177058" cy="125323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9050" cmpd="sng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443" name="Group 398">
              <a:extLst>
                <a:ext uri="{FF2B5EF4-FFF2-40B4-BE49-F238E27FC236}">
                  <a16:creationId xmlns:a16="http://schemas.microsoft.com/office/drawing/2014/main" id="{067B9BA4-FCAA-7241-B7A1-AFC000AFA9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5246" y="4818192"/>
              <a:ext cx="226867" cy="460903"/>
              <a:chOff x="3130" y="3288"/>
              <a:chExt cx="410" cy="742"/>
            </a:xfrm>
          </p:grpSpPr>
          <p:sp>
            <p:nvSpPr>
              <p:cNvPr id="468" name="Line 270">
                <a:extLst>
                  <a:ext uri="{FF2B5EF4-FFF2-40B4-BE49-F238E27FC236}">
                    <a16:creationId xmlns:a16="http://schemas.microsoft.com/office/drawing/2014/main" id="{DD000CFC-833D-804A-A9F8-49D93394EF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69" name="Line 271">
                <a:extLst>
                  <a:ext uri="{FF2B5EF4-FFF2-40B4-BE49-F238E27FC236}">
                    <a16:creationId xmlns:a16="http://schemas.microsoft.com/office/drawing/2014/main" id="{5C9F976E-CC79-B843-9F85-4A16208476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0" name="Line 272">
                <a:extLst>
                  <a:ext uri="{FF2B5EF4-FFF2-40B4-BE49-F238E27FC236}">
                    <a16:creationId xmlns:a16="http://schemas.microsoft.com/office/drawing/2014/main" id="{14EB3197-C535-9349-BFA5-708F4B8D83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1" name="Line 273">
                <a:extLst>
                  <a:ext uri="{FF2B5EF4-FFF2-40B4-BE49-F238E27FC236}">
                    <a16:creationId xmlns:a16="http://schemas.microsoft.com/office/drawing/2014/main" id="{75DB6E5B-06C0-6348-8A64-378A558D98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2" name="Line 274">
                <a:extLst>
                  <a:ext uri="{FF2B5EF4-FFF2-40B4-BE49-F238E27FC236}">
                    <a16:creationId xmlns:a16="http://schemas.microsoft.com/office/drawing/2014/main" id="{38F53165-7685-0247-AED6-2C9BCF9EF6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3" name="Line 275">
                <a:extLst>
                  <a:ext uri="{FF2B5EF4-FFF2-40B4-BE49-F238E27FC236}">
                    <a16:creationId xmlns:a16="http://schemas.microsoft.com/office/drawing/2014/main" id="{70238B78-3E99-334B-9F90-CA70A7E77A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4" name="Line 276">
                <a:extLst>
                  <a:ext uri="{FF2B5EF4-FFF2-40B4-BE49-F238E27FC236}">
                    <a16:creationId xmlns:a16="http://schemas.microsoft.com/office/drawing/2014/main" id="{12B5442C-6E11-5C44-B3F7-B8A7892DE2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5" name="Line 277">
                <a:extLst>
                  <a:ext uri="{FF2B5EF4-FFF2-40B4-BE49-F238E27FC236}">
                    <a16:creationId xmlns:a16="http://schemas.microsoft.com/office/drawing/2014/main" id="{8660BEB5-E625-B846-8BE6-BC95FB089F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6" name="Line 278">
                <a:extLst>
                  <a:ext uri="{FF2B5EF4-FFF2-40B4-BE49-F238E27FC236}">
                    <a16:creationId xmlns:a16="http://schemas.microsoft.com/office/drawing/2014/main" id="{490D2C62-B866-4D46-8447-D54665D2CD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7" name="Line 279">
                <a:extLst>
                  <a:ext uri="{FF2B5EF4-FFF2-40B4-BE49-F238E27FC236}">
                    <a16:creationId xmlns:a16="http://schemas.microsoft.com/office/drawing/2014/main" id="{12934935-FBA8-2645-9B7C-27498E633D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8" name="Line 280">
                <a:extLst>
                  <a:ext uri="{FF2B5EF4-FFF2-40B4-BE49-F238E27FC236}">
                    <a16:creationId xmlns:a16="http://schemas.microsoft.com/office/drawing/2014/main" id="{12E13C56-DB19-3848-917D-7285D6CD89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9" name="Line 281">
                <a:extLst>
                  <a:ext uri="{FF2B5EF4-FFF2-40B4-BE49-F238E27FC236}">
                    <a16:creationId xmlns:a16="http://schemas.microsoft.com/office/drawing/2014/main" id="{37AF2882-F29E-6949-9BB0-265815B806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80" name="Line 282">
                <a:extLst>
                  <a:ext uri="{FF2B5EF4-FFF2-40B4-BE49-F238E27FC236}">
                    <a16:creationId xmlns:a16="http://schemas.microsoft.com/office/drawing/2014/main" id="{6FFF974B-5780-F347-BD2A-8DC31B8886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81" name="Line 283">
                <a:extLst>
                  <a:ext uri="{FF2B5EF4-FFF2-40B4-BE49-F238E27FC236}">
                    <a16:creationId xmlns:a16="http://schemas.microsoft.com/office/drawing/2014/main" id="{3A093410-BED8-F244-BBD0-6599BF3AD0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82" name="Line 284">
                <a:extLst>
                  <a:ext uri="{FF2B5EF4-FFF2-40B4-BE49-F238E27FC236}">
                    <a16:creationId xmlns:a16="http://schemas.microsoft.com/office/drawing/2014/main" id="{DA0E7582-4E49-AA4E-B96C-25B4AC956B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09728747-3EBA-A84E-97A6-34C71DE3E538}"/>
                </a:ext>
              </a:extLst>
            </p:cNvPr>
            <p:cNvSpPr/>
            <p:nvPr/>
          </p:nvSpPr>
          <p:spPr>
            <a:xfrm>
              <a:off x="7587442" y="5279016"/>
              <a:ext cx="463283" cy="176163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67" name="Oval 466">
              <a:extLst>
                <a:ext uri="{FF2B5EF4-FFF2-40B4-BE49-F238E27FC236}">
                  <a16:creationId xmlns:a16="http://schemas.microsoft.com/office/drawing/2014/main" id="{B1854E4A-6AC8-DA4E-98F1-9009203C5782}"/>
                </a:ext>
              </a:extLst>
            </p:cNvPr>
            <p:cNvSpPr/>
            <p:nvPr/>
          </p:nvSpPr>
          <p:spPr>
            <a:xfrm>
              <a:off x="7587709" y="5185758"/>
              <a:ext cx="462722" cy="174412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46" name="Group 445">
              <a:extLst>
                <a:ext uri="{FF2B5EF4-FFF2-40B4-BE49-F238E27FC236}">
                  <a16:creationId xmlns:a16="http://schemas.microsoft.com/office/drawing/2014/main" id="{068EDF34-1A1E-9C48-8DDE-67779FBA2A7B}"/>
                </a:ext>
              </a:extLst>
            </p:cNvPr>
            <p:cNvGrpSpPr/>
            <p:nvPr/>
          </p:nvGrpSpPr>
          <p:grpSpPr>
            <a:xfrm>
              <a:off x="7711339" y="5194731"/>
              <a:ext cx="200922" cy="155936"/>
              <a:chOff x="1968091" y="3022600"/>
              <a:chExt cx="768409" cy="553944"/>
            </a:xfrm>
          </p:grpSpPr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894D10BA-0278-5745-AF3A-1E62D9301946}"/>
                  </a:ext>
                </a:extLst>
              </p:cNvPr>
              <p:cNvGrpSpPr/>
              <p:nvPr/>
            </p:nvGrpSpPr>
            <p:grpSpPr>
              <a:xfrm>
                <a:off x="2032000" y="3022600"/>
                <a:ext cx="257175" cy="544419"/>
                <a:chOff x="2441575" y="2479675"/>
                <a:chExt cx="765175" cy="1028347"/>
              </a:xfrm>
            </p:grpSpPr>
            <p:sp>
              <p:nvSpPr>
                <p:cNvPr id="464" name="Parallelogram 463">
                  <a:extLst>
                    <a:ext uri="{FF2B5EF4-FFF2-40B4-BE49-F238E27FC236}">
                      <a16:creationId xmlns:a16="http://schemas.microsoft.com/office/drawing/2014/main" id="{09A6D992-D2EA-B846-B572-6F4F9F033835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5" name="Parallelogram 464">
                  <a:extLst>
                    <a:ext uri="{FF2B5EF4-FFF2-40B4-BE49-F238E27FC236}">
                      <a16:creationId xmlns:a16="http://schemas.microsoft.com/office/drawing/2014/main" id="{3A69C968-AFA8-6549-BF1F-5EA286DCD327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448" name="Group 447">
                <a:extLst>
                  <a:ext uri="{FF2B5EF4-FFF2-40B4-BE49-F238E27FC236}">
                    <a16:creationId xmlns:a16="http://schemas.microsoft.com/office/drawing/2014/main" id="{DFD53FB8-CBF1-634C-9D11-A54A48652AC1}"/>
                  </a:ext>
                </a:extLst>
              </p:cNvPr>
              <p:cNvGrpSpPr/>
              <p:nvPr/>
            </p:nvGrpSpPr>
            <p:grpSpPr>
              <a:xfrm flipH="1">
                <a:off x="2441575" y="3032125"/>
                <a:ext cx="257175" cy="544419"/>
                <a:chOff x="2441575" y="2479675"/>
                <a:chExt cx="765175" cy="1028347"/>
              </a:xfrm>
            </p:grpSpPr>
            <p:sp>
              <p:nvSpPr>
                <p:cNvPr id="462" name="Parallelogram 461">
                  <a:extLst>
                    <a:ext uri="{FF2B5EF4-FFF2-40B4-BE49-F238E27FC236}">
                      <a16:creationId xmlns:a16="http://schemas.microsoft.com/office/drawing/2014/main" id="{F26C1DE0-8707-3A42-B394-4BDB9A4058F0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3" name="Parallelogram 462">
                  <a:extLst>
                    <a:ext uri="{FF2B5EF4-FFF2-40B4-BE49-F238E27FC236}">
                      <a16:creationId xmlns:a16="http://schemas.microsoft.com/office/drawing/2014/main" id="{D29B7383-4F2B-0949-863F-E6D343374447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449" name="Parallelogram 448">
                <a:extLst>
                  <a:ext uri="{FF2B5EF4-FFF2-40B4-BE49-F238E27FC236}">
                    <a16:creationId xmlns:a16="http://schemas.microsoft.com/office/drawing/2014/main" id="{B136F4C5-2C23-3649-880A-5C6A318DC021}"/>
                  </a:ext>
                </a:extLst>
              </p:cNvPr>
              <p:cNvSpPr/>
              <p:nvPr/>
            </p:nvSpPr>
            <p:spPr>
              <a:xfrm flipV="1">
                <a:off x="2057400" y="3130550"/>
                <a:ext cx="625475" cy="60324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0" name="Parallelogram 449">
                <a:extLst>
                  <a:ext uri="{FF2B5EF4-FFF2-40B4-BE49-F238E27FC236}">
                    <a16:creationId xmlns:a16="http://schemas.microsoft.com/office/drawing/2014/main" id="{47FC053E-1610-CC4A-A1EB-98201957F851}"/>
                  </a:ext>
                </a:extLst>
              </p:cNvPr>
              <p:cNvSpPr/>
              <p:nvPr/>
            </p:nvSpPr>
            <p:spPr>
              <a:xfrm rot="17056647">
                <a:off x="2079626" y="3187701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1" name="Parallelogram 450">
                <a:extLst>
                  <a:ext uri="{FF2B5EF4-FFF2-40B4-BE49-F238E27FC236}">
                    <a16:creationId xmlns:a16="http://schemas.microsoft.com/office/drawing/2014/main" id="{F589D353-4C39-7A4E-A1E8-1DF7E1C5B98D}"/>
                  </a:ext>
                </a:extLst>
              </p:cNvPr>
              <p:cNvSpPr/>
              <p:nvPr/>
            </p:nvSpPr>
            <p:spPr>
              <a:xfrm rot="17384936" flipV="1">
                <a:off x="1990347" y="3141540"/>
                <a:ext cx="95195" cy="50805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2" name="Parallelogram 451">
                <a:extLst>
                  <a:ext uri="{FF2B5EF4-FFF2-40B4-BE49-F238E27FC236}">
                    <a16:creationId xmlns:a16="http://schemas.microsoft.com/office/drawing/2014/main" id="{1A9A948F-37FB-CB47-A95D-5F678270FDF9}"/>
                  </a:ext>
                </a:extLst>
              </p:cNvPr>
              <p:cNvSpPr/>
              <p:nvPr/>
            </p:nvSpPr>
            <p:spPr>
              <a:xfrm>
                <a:off x="2032000" y="3162300"/>
                <a:ext cx="6508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3" name="Parallelogram 452">
                <a:extLst>
                  <a:ext uri="{FF2B5EF4-FFF2-40B4-BE49-F238E27FC236}">
                    <a16:creationId xmlns:a16="http://schemas.microsoft.com/office/drawing/2014/main" id="{B11B9230-E49A-E448-9DC0-7806319AB4C3}"/>
                  </a:ext>
                </a:extLst>
              </p:cNvPr>
              <p:cNvSpPr/>
              <p:nvPr/>
            </p:nvSpPr>
            <p:spPr>
              <a:xfrm rot="4215064" flipH="1" flipV="1">
                <a:off x="2627741" y="3146398"/>
                <a:ext cx="9519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4" name="Parallelogram 453">
                <a:extLst>
                  <a:ext uri="{FF2B5EF4-FFF2-40B4-BE49-F238E27FC236}">
                    <a16:creationId xmlns:a16="http://schemas.microsoft.com/office/drawing/2014/main" id="{1EB245CB-F034-DC4F-8B71-FDF1459952B4}"/>
                  </a:ext>
                </a:extLst>
              </p:cNvPr>
              <p:cNvSpPr/>
              <p:nvPr/>
            </p:nvSpPr>
            <p:spPr>
              <a:xfrm rot="4492456">
                <a:off x="2397126" y="31972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E4503342-0075-A64C-8FA8-E9804F1B11F6}"/>
                  </a:ext>
                </a:extLst>
              </p:cNvPr>
              <p:cNvGrpSpPr/>
              <p:nvPr/>
            </p:nvGrpSpPr>
            <p:grpSpPr>
              <a:xfrm>
                <a:off x="1968091" y="3322545"/>
                <a:ext cx="768409" cy="96354"/>
                <a:chOff x="1968092" y="3319370"/>
                <a:chExt cx="677104" cy="96354"/>
              </a:xfrm>
            </p:grpSpPr>
            <p:sp>
              <p:nvSpPr>
                <p:cNvPr id="458" name="Parallelogram 457">
                  <a:extLst>
                    <a:ext uri="{FF2B5EF4-FFF2-40B4-BE49-F238E27FC236}">
                      <a16:creationId xmlns:a16="http://schemas.microsoft.com/office/drawing/2014/main" id="{6CF39143-AEC5-7F42-A1E8-259A9FA98D1D}"/>
                    </a:ext>
                  </a:extLst>
                </p:cNvPr>
                <p:cNvSpPr/>
                <p:nvPr/>
              </p:nvSpPr>
              <p:spPr>
                <a:xfrm flipV="1">
                  <a:off x="2012950" y="3330575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9" name="Parallelogram 458">
                  <a:extLst>
                    <a:ext uri="{FF2B5EF4-FFF2-40B4-BE49-F238E27FC236}">
                      <a16:creationId xmlns:a16="http://schemas.microsoft.com/office/drawing/2014/main" id="{7F01DAC2-0F89-784F-876E-3F9D962E1310}"/>
                    </a:ext>
                  </a:extLst>
                </p:cNvPr>
                <p:cNvSpPr/>
                <p:nvPr/>
              </p:nvSpPr>
              <p:spPr>
                <a:xfrm rot="17384936" flipV="1">
                  <a:off x="1945897" y="3341565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0" name="Parallelogram 459">
                  <a:extLst>
                    <a:ext uri="{FF2B5EF4-FFF2-40B4-BE49-F238E27FC236}">
                      <a16:creationId xmlns:a16="http://schemas.microsoft.com/office/drawing/2014/main" id="{3F7F808E-8099-6844-82A1-57061093C3A4}"/>
                    </a:ext>
                  </a:extLst>
                </p:cNvPr>
                <p:cNvSpPr/>
                <p:nvPr/>
              </p:nvSpPr>
              <p:spPr>
                <a:xfrm>
                  <a:off x="1987550" y="3362325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1" name="Parallelogram 460">
                  <a:extLst>
                    <a:ext uri="{FF2B5EF4-FFF2-40B4-BE49-F238E27FC236}">
                      <a16:creationId xmlns:a16="http://schemas.microsoft.com/office/drawing/2014/main" id="{A1DB5E8F-D73B-3642-A8B4-C87D032FDD95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577455" y="3347983"/>
                  <a:ext cx="95195" cy="40287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456" name="Parallelogram 455">
                <a:extLst>
                  <a:ext uri="{FF2B5EF4-FFF2-40B4-BE49-F238E27FC236}">
                    <a16:creationId xmlns:a16="http://schemas.microsoft.com/office/drawing/2014/main" id="{D322A6B7-A84E-0640-B0D8-1A5012191505}"/>
                  </a:ext>
                </a:extLst>
              </p:cNvPr>
              <p:cNvSpPr/>
              <p:nvPr/>
            </p:nvSpPr>
            <p:spPr>
              <a:xfrm rot="4389628">
                <a:off x="2495482" y="3370576"/>
                <a:ext cx="160883" cy="55150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7" name="Parallelogram 456">
                <a:extLst>
                  <a:ext uri="{FF2B5EF4-FFF2-40B4-BE49-F238E27FC236}">
                    <a16:creationId xmlns:a16="http://schemas.microsoft.com/office/drawing/2014/main" id="{458A2CEA-0215-3741-9328-92CEC6850667}"/>
                  </a:ext>
                </a:extLst>
              </p:cNvPr>
              <p:cNvSpPr/>
              <p:nvPr/>
            </p:nvSpPr>
            <p:spPr>
              <a:xfrm rot="17068257">
                <a:off x="2025651" y="33623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499" name="Oval 498">
              <a:extLst>
                <a:ext uri="{FF2B5EF4-FFF2-40B4-BE49-F238E27FC236}">
                  <a16:creationId xmlns:a16="http://schemas.microsoft.com/office/drawing/2014/main" id="{599E1DBE-8156-2840-90E5-29E8281E2A05}"/>
                </a:ext>
              </a:extLst>
            </p:cNvPr>
            <p:cNvSpPr/>
            <p:nvPr/>
          </p:nvSpPr>
          <p:spPr>
            <a:xfrm>
              <a:off x="7645400" y="5185758"/>
              <a:ext cx="352425" cy="174412"/>
            </a:xfrm>
            <a:prstGeom prst="ellipse">
              <a:avLst/>
            </a:prstGeom>
            <a:solidFill>
              <a:srgbClr val="B8C2C9">
                <a:alpha val="57000"/>
              </a:srgb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</p:grpSp>
      <p:grpSp>
        <p:nvGrpSpPr>
          <p:cNvPr id="500" name="Group 499">
            <a:extLst>
              <a:ext uri="{FF2B5EF4-FFF2-40B4-BE49-F238E27FC236}">
                <a16:creationId xmlns:a16="http://schemas.microsoft.com/office/drawing/2014/main" id="{CF1B7372-3779-BD4C-B5E0-6A0F9026D311}"/>
              </a:ext>
            </a:extLst>
          </p:cNvPr>
          <p:cNvGrpSpPr/>
          <p:nvPr/>
        </p:nvGrpSpPr>
        <p:grpSpPr>
          <a:xfrm>
            <a:off x="5039795" y="3084195"/>
            <a:ext cx="536631" cy="796120"/>
            <a:chOff x="1917296" y="2215220"/>
            <a:chExt cx="396914" cy="599769"/>
          </a:xfrm>
        </p:grpSpPr>
        <p:sp>
          <p:nvSpPr>
            <p:cNvPr id="501" name="Oval 818">
              <a:extLst>
                <a:ext uri="{FF2B5EF4-FFF2-40B4-BE49-F238E27FC236}">
                  <a16:creationId xmlns:a16="http://schemas.microsoft.com/office/drawing/2014/main" id="{3448CE4A-D863-AD46-8587-66C2B075F6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296" y="2232448"/>
              <a:ext cx="208258" cy="190808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502" name="Oval 820">
              <a:extLst>
                <a:ext uri="{FF2B5EF4-FFF2-40B4-BE49-F238E27FC236}">
                  <a16:creationId xmlns:a16="http://schemas.microsoft.com/office/drawing/2014/main" id="{29666314-AF56-9145-B382-AEC096DFE8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7567" y="2298472"/>
              <a:ext cx="68354" cy="60742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503" name="Oval 821">
              <a:extLst>
                <a:ext uri="{FF2B5EF4-FFF2-40B4-BE49-F238E27FC236}">
                  <a16:creationId xmlns:a16="http://schemas.microsoft.com/office/drawing/2014/main" id="{075B7249-79A2-4942-A803-C90D938110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2235" y="2285267"/>
              <a:ext cx="98379" cy="8649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504" name="Oval 822">
              <a:extLst>
                <a:ext uri="{FF2B5EF4-FFF2-40B4-BE49-F238E27FC236}">
                  <a16:creationId xmlns:a16="http://schemas.microsoft.com/office/drawing/2014/main" id="{B185584C-FD29-4648-834C-19E27DE0D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542" y="2269421"/>
              <a:ext cx="129682" cy="118182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505" name="Oval 823">
              <a:extLst>
                <a:ext uri="{FF2B5EF4-FFF2-40B4-BE49-F238E27FC236}">
                  <a16:creationId xmlns:a16="http://schemas.microsoft.com/office/drawing/2014/main" id="{C13E1CC2-89DA-654F-B0AB-2BC0BE249D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5822" y="2252915"/>
              <a:ext cx="169289" cy="150534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506" name="Freeform 824">
              <a:extLst>
                <a:ext uri="{FF2B5EF4-FFF2-40B4-BE49-F238E27FC236}">
                  <a16:creationId xmlns:a16="http://schemas.microsoft.com/office/drawing/2014/main" id="{6D17041C-1F84-DB4F-93DF-CDF3E45F3138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1953373" y="2215220"/>
              <a:ext cx="130959" cy="94414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9050" cmpd="sng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507" name="Group 398">
              <a:extLst>
                <a:ext uri="{FF2B5EF4-FFF2-40B4-BE49-F238E27FC236}">
                  <a16:creationId xmlns:a16="http://schemas.microsoft.com/office/drawing/2014/main" id="{BFA53FD4-5475-B840-8FF0-33BD25DFAD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40337" y="2335105"/>
              <a:ext cx="167800" cy="347228"/>
              <a:chOff x="3130" y="3288"/>
              <a:chExt cx="410" cy="742"/>
            </a:xfrm>
          </p:grpSpPr>
          <p:sp>
            <p:nvSpPr>
              <p:cNvPr id="532" name="Line 270">
                <a:extLst>
                  <a:ext uri="{FF2B5EF4-FFF2-40B4-BE49-F238E27FC236}">
                    <a16:creationId xmlns:a16="http://schemas.microsoft.com/office/drawing/2014/main" id="{281BBF95-2FBC-724F-853D-B055ECFF93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3" name="Line 271">
                <a:extLst>
                  <a:ext uri="{FF2B5EF4-FFF2-40B4-BE49-F238E27FC236}">
                    <a16:creationId xmlns:a16="http://schemas.microsoft.com/office/drawing/2014/main" id="{15679C7B-EEDA-C14B-9F68-004A3CB3A1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4" name="Line 272">
                <a:extLst>
                  <a:ext uri="{FF2B5EF4-FFF2-40B4-BE49-F238E27FC236}">
                    <a16:creationId xmlns:a16="http://schemas.microsoft.com/office/drawing/2014/main" id="{EAD2B3FF-8943-9B4E-896D-41EF644E99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5" name="Line 273">
                <a:extLst>
                  <a:ext uri="{FF2B5EF4-FFF2-40B4-BE49-F238E27FC236}">
                    <a16:creationId xmlns:a16="http://schemas.microsoft.com/office/drawing/2014/main" id="{503A48D8-3310-9649-9BA2-1160FE227A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6" name="Line 274">
                <a:extLst>
                  <a:ext uri="{FF2B5EF4-FFF2-40B4-BE49-F238E27FC236}">
                    <a16:creationId xmlns:a16="http://schemas.microsoft.com/office/drawing/2014/main" id="{2C1F9890-5800-074A-B313-F9CDA1022B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7" name="Line 275">
                <a:extLst>
                  <a:ext uri="{FF2B5EF4-FFF2-40B4-BE49-F238E27FC236}">
                    <a16:creationId xmlns:a16="http://schemas.microsoft.com/office/drawing/2014/main" id="{8190C63F-6B92-7043-955F-B5A1C4A80D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8" name="Line 276">
                <a:extLst>
                  <a:ext uri="{FF2B5EF4-FFF2-40B4-BE49-F238E27FC236}">
                    <a16:creationId xmlns:a16="http://schemas.microsoft.com/office/drawing/2014/main" id="{4FC65EE3-FFA8-F640-B4D2-6219D8F5C2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9" name="Line 277">
                <a:extLst>
                  <a:ext uri="{FF2B5EF4-FFF2-40B4-BE49-F238E27FC236}">
                    <a16:creationId xmlns:a16="http://schemas.microsoft.com/office/drawing/2014/main" id="{B9C92817-7B55-F146-AC4A-8B38EC35BC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0" name="Line 278">
                <a:extLst>
                  <a:ext uri="{FF2B5EF4-FFF2-40B4-BE49-F238E27FC236}">
                    <a16:creationId xmlns:a16="http://schemas.microsoft.com/office/drawing/2014/main" id="{A0CAD95C-8A89-2244-B0C7-1F436257B9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1" name="Line 279">
                <a:extLst>
                  <a:ext uri="{FF2B5EF4-FFF2-40B4-BE49-F238E27FC236}">
                    <a16:creationId xmlns:a16="http://schemas.microsoft.com/office/drawing/2014/main" id="{C4711558-F7ED-D74B-99A9-28AAF575EA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2" name="Line 280">
                <a:extLst>
                  <a:ext uri="{FF2B5EF4-FFF2-40B4-BE49-F238E27FC236}">
                    <a16:creationId xmlns:a16="http://schemas.microsoft.com/office/drawing/2014/main" id="{A0B9A6E2-3D52-DB43-92F8-E3907CC68A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3" name="Line 281">
                <a:extLst>
                  <a:ext uri="{FF2B5EF4-FFF2-40B4-BE49-F238E27FC236}">
                    <a16:creationId xmlns:a16="http://schemas.microsoft.com/office/drawing/2014/main" id="{E2FDC1F9-7719-E741-BE1F-9332C88534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4" name="Line 282">
                <a:extLst>
                  <a:ext uri="{FF2B5EF4-FFF2-40B4-BE49-F238E27FC236}">
                    <a16:creationId xmlns:a16="http://schemas.microsoft.com/office/drawing/2014/main" id="{8EB6FABA-5D22-2C49-9283-9692215272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5" name="Line 283">
                <a:extLst>
                  <a:ext uri="{FF2B5EF4-FFF2-40B4-BE49-F238E27FC236}">
                    <a16:creationId xmlns:a16="http://schemas.microsoft.com/office/drawing/2014/main" id="{5999AEE4-F5CC-D749-8CD6-ABA886D4FA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6" name="Line 284">
                <a:extLst>
                  <a:ext uri="{FF2B5EF4-FFF2-40B4-BE49-F238E27FC236}">
                    <a16:creationId xmlns:a16="http://schemas.microsoft.com/office/drawing/2014/main" id="{A546077B-7166-4644-B273-F4492D08A3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508" name="Group 507">
              <a:extLst>
                <a:ext uri="{FF2B5EF4-FFF2-40B4-BE49-F238E27FC236}">
                  <a16:creationId xmlns:a16="http://schemas.microsoft.com/office/drawing/2014/main" id="{7D2D1370-7BE4-B843-90B2-47EF7DC404E2}"/>
                </a:ext>
              </a:extLst>
            </p:cNvPr>
            <p:cNvGrpSpPr/>
            <p:nvPr/>
          </p:nvGrpSpPr>
          <p:grpSpPr>
            <a:xfrm>
              <a:off x="1971547" y="2612017"/>
              <a:ext cx="342663" cy="202972"/>
              <a:chOff x="1503784" y="3006600"/>
              <a:chExt cx="1771786" cy="957087"/>
            </a:xfrm>
          </p:grpSpPr>
          <p:grpSp>
            <p:nvGrpSpPr>
              <p:cNvPr id="509" name="Group 508">
                <a:extLst>
                  <a:ext uri="{FF2B5EF4-FFF2-40B4-BE49-F238E27FC236}">
                    <a16:creationId xmlns:a16="http://schemas.microsoft.com/office/drawing/2014/main" id="{8040E6F2-E2ED-7646-BEC0-D906DC96FA54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530" name="Freeform 529">
                  <a:extLst>
                    <a:ext uri="{FF2B5EF4-FFF2-40B4-BE49-F238E27FC236}">
                      <a16:creationId xmlns:a16="http://schemas.microsoft.com/office/drawing/2014/main" id="{70337825-2BB4-7C40-BFF4-AA0332CD73F7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531" name="Oval 530">
                  <a:extLst>
                    <a:ext uri="{FF2B5EF4-FFF2-40B4-BE49-F238E27FC236}">
                      <a16:creationId xmlns:a16="http://schemas.microsoft.com/office/drawing/2014/main" id="{476FCE7F-8E34-7B4D-9931-0E3A01EEB68F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510" name="Group 509">
                <a:extLst>
                  <a:ext uri="{FF2B5EF4-FFF2-40B4-BE49-F238E27FC236}">
                    <a16:creationId xmlns:a16="http://schemas.microsoft.com/office/drawing/2014/main" id="{820E9590-5D4D-4C47-B4C3-FF7716775F84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511" name="Group 510">
                  <a:extLst>
                    <a:ext uri="{FF2B5EF4-FFF2-40B4-BE49-F238E27FC236}">
                      <a16:creationId xmlns:a16="http://schemas.microsoft.com/office/drawing/2014/main" id="{1B66E05B-4132-2C4B-B923-6F240265592A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528" name="Parallelogram 527">
                    <a:extLst>
                      <a:ext uri="{FF2B5EF4-FFF2-40B4-BE49-F238E27FC236}">
                        <a16:creationId xmlns:a16="http://schemas.microsoft.com/office/drawing/2014/main" id="{DF0D2851-DE7B-6644-95CD-C56352D7D8F9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29" name="Parallelogram 528">
                    <a:extLst>
                      <a:ext uri="{FF2B5EF4-FFF2-40B4-BE49-F238E27FC236}">
                        <a16:creationId xmlns:a16="http://schemas.microsoft.com/office/drawing/2014/main" id="{ABD5A450-4B4F-3C44-BCA7-543E20DA49E3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512" name="Group 511">
                  <a:extLst>
                    <a:ext uri="{FF2B5EF4-FFF2-40B4-BE49-F238E27FC236}">
                      <a16:creationId xmlns:a16="http://schemas.microsoft.com/office/drawing/2014/main" id="{61EEAA01-46E6-5D40-A8E6-CE211B9A4662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526" name="Parallelogram 525">
                    <a:extLst>
                      <a:ext uri="{FF2B5EF4-FFF2-40B4-BE49-F238E27FC236}">
                        <a16:creationId xmlns:a16="http://schemas.microsoft.com/office/drawing/2014/main" id="{54F7B088-F102-154B-AEDC-4E6D78E89488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27" name="Parallelogram 526">
                    <a:extLst>
                      <a:ext uri="{FF2B5EF4-FFF2-40B4-BE49-F238E27FC236}">
                        <a16:creationId xmlns:a16="http://schemas.microsoft.com/office/drawing/2014/main" id="{7859D806-65EE-1446-9C7A-872182B5AD1E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513" name="Parallelogram 512">
                  <a:extLst>
                    <a:ext uri="{FF2B5EF4-FFF2-40B4-BE49-F238E27FC236}">
                      <a16:creationId xmlns:a16="http://schemas.microsoft.com/office/drawing/2014/main" id="{D733D1A1-EFDA-8947-958D-50C52F81DF5A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14" name="Parallelogram 513">
                  <a:extLst>
                    <a:ext uri="{FF2B5EF4-FFF2-40B4-BE49-F238E27FC236}">
                      <a16:creationId xmlns:a16="http://schemas.microsoft.com/office/drawing/2014/main" id="{EAE38401-DB02-4740-8B17-701DBCB1C97C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15" name="Parallelogram 514">
                  <a:extLst>
                    <a:ext uri="{FF2B5EF4-FFF2-40B4-BE49-F238E27FC236}">
                      <a16:creationId xmlns:a16="http://schemas.microsoft.com/office/drawing/2014/main" id="{843014F7-5508-6540-BDE0-EF5EF8061B8D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16" name="Parallelogram 515">
                  <a:extLst>
                    <a:ext uri="{FF2B5EF4-FFF2-40B4-BE49-F238E27FC236}">
                      <a16:creationId xmlns:a16="http://schemas.microsoft.com/office/drawing/2014/main" id="{A1A48E6E-85C7-6F46-998D-6383A5797C7C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17" name="Parallelogram 516">
                  <a:extLst>
                    <a:ext uri="{FF2B5EF4-FFF2-40B4-BE49-F238E27FC236}">
                      <a16:creationId xmlns:a16="http://schemas.microsoft.com/office/drawing/2014/main" id="{65030D81-F19D-C449-8F78-561458668816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18" name="Parallelogram 517">
                  <a:extLst>
                    <a:ext uri="{FF2B5EF4-FFF2-40B4-BE49-F238E27FC236}">
                      <a16:creationId xmlns:a16="http://schemas.microsoft.com/office/drawing/2014/main" id="{37D90794-5FA0-814E-A360-946220E581C1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519" name="Group 518">
                  <a:extLst>
                    <a:ext uri="{FF2B5EF4-FFF2-40B4-BE49-F238E27FC236}">
                      <a16:creationId xmlns:a16="http://schemas.microsoft.com/office/drawing/2014/main" id="{8BD5B350-6852-5A47-AB0E-F30B80EEB1D7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522" name="Parallelogram 521">
                    <a:extLst>
                      <a:ext uri="{FF2B5EF4-FFF2-40B4-BE49-F238E27FC236}">
                        <a16:creationId xmlns:a16="http://schemas.microsoft.com/office/drawing/2014/main" id="{F265CF11-FE3B-CA4E-BA50-C57C1E4CE121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23" name="Parallelogram 522">
                    <a:extLst>
                      <a:ext uri="{FF2B5EF4-FFF2-40B4-BE49-F238E27FC236}">
                        <a16:creationId xmlns:a16="http://schemas.microsoft.com/office/drawing/2014/main" id="{46056015-4D08-4E46-8A43-0340F335BC62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24" name="Parallelogram 523">
                    <a:extLst>
                      <a:ext uri="{FF2B5EF4-FFF2-40B4-BE49-F238E27FC236}">
                        <a16:creationId xmlns:a16="http://schemas.microsoft.com/office/drawing/2014/main" id="{A943778B-EAF2-DF4F-9786-2DEBF6157D49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25" name="Parallelogram 524">
                    <a:extLst>
                      <a:ext uri="{FF2B5EF4-FFF2-40B4-BE49-F238E27FC236}">
                        <a16:creationId xmlns:a16="http://schemas.microsoft.com/office/drawing/2014/main" id="{C5D85CED-6FA3-F74D-80B5-EA2273ECCF04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520" name="Parallelogram 519">
                  <a:extLst>
                    <a:ext uri="{FF2B5EF4-FFF2-40B4-BE49-F238E27FC236}">
                      <a16:creationId xmlns:a16="http://schemas.microsoft.com/office/drawing/2014/main" id="{6B0A638C-DBA5-704C-AE13-2F777DCCE965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1" name="Parallelogram 520">
                  <a:extLst>
                    <a:ext uri="{FF2B5EF4-FFF2-40B4-BE49-F238E27FC236}">
                      <a16:creationId xmlns:a16="http://schemas.microsoft.com/office/drawing/2014/main" id="{F24F6F6E-5D23-4741-98EB-F2A0DE45A58F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F34127D4-57BF-C747-B346-CBA9A115D6B8}"/>
              </a:ext>
            </a:extLst>
          </p:cNvPr>
          <p:cNvGrpSpPr/>
          <p:nvPr/>
        </p:nvGrpSpPr>
        <p:grpSpPr>
          <a:xfrm>
            <a:off x="4935842" y="2287871"/>
            <a:ext cx="280177" cy="1079044"/>
            <a:chOff x="6814069" y="2769785"/>
            <a:chExt cx="280177" cy="1079044"/>
          </a:xfrm>
        </p:grpSpPr>
        <p:cxnSp>
          <p:nvCxnSpPr>
            <p:cNvPr id="391" name="Straight Arrow Connector 390">
              <a:extLst>
                <a:ext uri="{FF2B5EF4-FFF2-40B4-BE49-F238E27FC236}">
                  <a16:creationId xmlns:a16="http://schemas.microsoft.com/office/drawing/2014/main" id="{21C07C85-733B-214C-8065-7E3F83843A55}"/>
                </a:ext>
              </a:extLst>
            </p:cNvPr>
            <p:cNvCxnSpPr/>
            <p:nvPr/>
          </p:nvCxnSpPr>
          <p:spPr>
            <a:xfrm flipV="1">
              <a:off x="6958961" y="2769785"/>
              <a:ext cx="1" cy="1079044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98" name="Group 397">
              <a:extLst>
                <a:ext uri="{FF2B5EF4-FFF2-40B4-BE49-F238E27FC236}">
                  <a16:creationId xmlns:a16="http://schemas.microsoft.com/office/drawing/2014/main" id="{EA9FCB05-1D5D-504F-B3F9-1904F12A431D}"/>
                </a:ext>
              </a:extLst>
            </p:cNvPr>
            <p:cNvGrpSpPr/>
            <p:nvPr/>
          </p:nvGrpSpPr>
          <p:grpSpPr>
            <a:xfrm>
              <a:off x="6814069" y="3054295"/>
              <a:ext cx="280177" cy="369332"/>
              <a:chOff x="476841" y="5891374"/>
              <a:chExt cx="341714" cy="438908"/>
            </a:xfrm>
          </p:grpSpPr>
          <p:sp>
            <p:nvSpPr>
              <p:cNvPr id="399" name="Oval 398">
                <a:extLst>
                  <a:ext uri="{FF2B5EF4-FFF2-40B4-BE49-F238E27FC236}">
                    <a16:creationId xmlns:a16="http://schemas.microsoft.com/office/drawing/2014/main" id="{C69CAC49-B9CB-2D47-9143-E107BF20038D}"/>
                  </a:ext>
                </a:extLst>
              </p:cNvPr>
              <p:cNvSpPr/>
              <p:nvPr/>
            </p:nvSpPr>
            <p:spPr>
              <a:xfrm>
                <a:off x="499844" y="5970739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00" name="TextBox 399">
                <a:extLst>
                  <a:ext uri="{FF2B5EF4-FFF2-40B4-BE49-F238E27FC236}">
                    <a16:creationId xmlns:a16="http://schemas.microsoft.com/office/drawing/2014/main" id="{66180120-42C7-6046-A9BF-C9EDBF3C5710}"/>
                  </a:ext>
                </a:extLst>
              </p:cNvPr>
              <p:cNvSpPr txBox="1"/>
              <p:nvPr/>
            </p:nvSpPr>
            <p:spPr>
              <a:xfrm>
                <a:off x="476841" y="5891374"/>
                <a:ext cx="239858" cy="43890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2</a:t>
                </a:r>
              </a:p>
            </p:txBody>
          </p:sp>
        </p:grpSp>
      </p:grpSp>
      <p:sp>
        <p:nvSpPr>
          <p:cNvPr id="15" name="Freeform 14">
            <a:extLst>
              <a:ext uri="{FF2B5EF4-FFF2-40B4-BE49-F238E27FC236}">
                <a16:creationId xmlns:a16="http://schemas.microsoft.com/office/drawing/2014/main" id="{DAC977F5-5E92-F842-9003-5664E8C68AD5}"/>
              </a:ext>
            </a:extLst>
          </p:cNvPr>
          <p:cNvSpPr/>
          <p:nvPr/>
        </p:nvSpPr>
        <p:spPr>
          <a:xfrm>
            <a:off x="840259" y="2681417"/>
            <a:ext cx="1927655" cy="0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27655">
                <a:moveTo>
                  <a:pt x="0" y="0"/>
                </a:moveTo>
                <a:lnTo>
                  <a:pt x="1927655" y="0"/>
                </a:ln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60" name="Group 559">
            <a:extLst>
              <a:ext uri="{FF2B5EF4-FFF2-40B4-BE49-F238E27FC236}">
                <a16:creationId xmlns:a16="http://schemas.microsoft.com/office/drawing/2014/main" id="{12FFF62E-541A-AA42-9088-F192F9B78868}"/>
              </a:ext>
            </a:extLst>
          </p:cNvPr>
          <p:cNvGrpSpPr/>
          <p:nvPr/>
        </p:nvGrpSpPr>
        <p:grpSpPr>
          <a:xfrm>
            <a:off x="7179275" y="2339310"/>
            <a:ext cx="4695573" cy="1809976"/>
            <a:chOff x="7524953" y="1713235"/>
            <a:chExt cx="5131320" cy="1809976"/>
          </a:xfrm>
        </p:grpSpPr>
        <p:grpSp>
          <p:nvGrpSpPr>
            <p:cNvPr id="561" name="Group 560">
              <a:extLst>
                <a:ext uri="{FF2B5EF4-FFF2-40B4-BE49-F238E27FC236}">
                  <a16:creationId xmlns:a16="http://schemas.microsoft.com/office/drawing/2014/main" id="{9CE04C4D-883D-9C4F-8CAF-75156DD34E0C}"/>
                </a:ext>
              </a:extLst>
            </p:cNvPr>
            <p:cNvGrpSpPr/>
            <p:nvPr/>
          </p:nvGrpSpPr>
          <p:grpSpPr>
            <a:xfrm>
              <a:off x="7524953" y="1713235"/>
              <a:ext cx="388032" cy="461665"/>
              <a:chOff x="7524953" y="1713235"/>
              <a:chExt cx="388032" cy="461665"/>
            </a:xfrm>
          </p:grpSpPr>
          <p:sp>
            <p:nvSpPr>
              <p:cNvPr id="563" name="Oval 562">
                <a:extLst>
                  <a:ext uri="{FF2B5EF4-FFF2-40B4-BE49-F238E27FC236}">
                    <a16:creationId xmlns:a16="http://schemas.microsoft.com/office/drawing/2014/main" id="{8D985807-B251-0B42-BBE8-BA9A5F7B7F4D}"/>
                  </a:ext>
                </a:extLst>
              </p:cNvPr>
              <p:cNvSpPr/>
              <p:nvPr/>
            </p:nvSpPr>
            <p:spPr>
              <a:xfrm>
                <a:off x="7524953" y="1780283"/>
                <a:ext cx="388032" cy="346814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64" name="TextBox 563">
                <a:extLst>
                  <a:ext uri="{FF2B5EF4-FFF2-40B4-BE49-F238E27FC236}">
                    <a16:creationId xmlns:a16="http://schemas.microsoft.com/office/drawing/2014/main" id="{0E8299E5-BBF3-0A43-8CC4-AE918E970C37}"/>
                  </a:ext>
                </a:extLst>
              </p:cNvPr>
              <p:cNvSpPr txBox="1"/>
              <p:nvPr/>
            </p:nvSpPr>
            <p:spPr>
              <a:xfrm>
                <a:off x="7628236" y="1713235"/>
                <a:ext cx="19666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dirty="0">
                    <a:solidFill>
                      <a:srgbClr val="C00000"/>
                    </a:solidFill>
                  </a:rPr>
                  <a:t>5 </a:t>
                </a:r>
              </a:p>
            </p:txBody>
          </p:sp>
        </p:grpSp>
        <p:sp>
          <p:nvSpPr>
            <p:cNvPr id="562" name="TextBox 561">
              <a:extLst>
                <a:ext uri="{FF2B5EF4-FFF2-40B4-BE49-F238E27FC236}">
                  <a16:creationId xmlns:a16="http://schemas.microsoft.com/office/drawing/2014/main" id="{4E948F3A-7292-254A-A7EF-EAC23B9879F4}"/>
                </a:ext>
              </a:extLst>
            </p:cNvPr>
            <p:cNvSpPr txBox="1"/>
            <p:nvPr/>
          </p:nvSpPr>
          <p:spPr>
            <a:xfrm>
              <a:off x="7846541" y="1717588"/>
              <a:ext cx="4809732" cy="18056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30175" lvl="0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</a:pPr>
              <a:r>
                <a:rPr lang="en-US" sz="2400" dirty="0">
                  <a:solidFill>
                    <a:prstClr val="black"/>
                  </a:solidFill>
                </a:rPr>
                <a:t>target BS informs MME that it is new BS for mobile</a:t>
              </a:r>
            </a:p>
            <a:p>
              <a:pPr marL="473075" lvl="0" indent="-239713">
                <a:lnSpc>
                  <a:spcPct val="90000"/>
                </a:lnSpc>
                <a:spcBef>
                  <a:spcPts val="400"/>
                </a:spcBef>
                <a:buClr>
                  <a:srgbClr val="0000A3"/>
                </a:buClr>
                <a:buFont typeface="Wingdings" pitchFamily="2" charset="2"/>
                <a:buChar char="§"/>
              </a:pPr>
              <a:r>
                <a:rPr lang="en-US" sz="2400" dirty="0">
                  <a:solidFill>
                    <a:prstClr val="black"/>
                  </a:solidFill>
                </a:rPr>
                <a:t>MME instructs S-GW to change tunnel endpoint to be (new) target BS</a:t>
              </a:r>
            </a:p>
          </p:txBody>
        </p:sp>
      </p:grpSp>
      <p:grpSp>
        <p:nvGrpSpPr>
          <p:cNvPr id="565" name="Group 564">
            <a:extLst>
              <a:ext uri="{FF2B5EF4-FFF2-40B4-BE49-F238E27FC236}">
                <a16:creationId xmlns:a16="http://schemas.microsoft.com/office/drawing/2014/main" id="{6F8B90D2-9D39-F844-B831-46315F08B4BD}"/>
              </a:ext>
            </a:extLst>
          </p:cNvPr>
          <p:cNvGrpSpPr/>
          <p:nvPr/>
        </p:nvGrpSpPr>
        <p:grpSpPr>
          <a:xfrm>
            <a:off x="1399573" y="4394652"/>
            <a:ext cx="9758577" cy="761483"/>
            <a:chOff x="7553237" y="1713235"/>
            <a:chExt cx="9758577" cy="761483"/>
          </a:xfrm>
        </p:grpSpPr>
        <p:grpSp>
          <p:nvGrpSpPr>
            <p:cNvPr id="566" name="Group 565">
              <a:extLst>
                <a:ext uri="{FF2B5EF4-FFF2-40B4-BE49-F238E27FC236}">
                  <a16:creationId xmlns:a16="http://schemas.microsoft.com/office/drawing/2014/main" id="{94E4FC10-EB8E-2147-8B56-1541CC2F76DB}"/>
                </a:ext>
              </a:extLst>
            </p:cNvPr>
            <p:cNvGrpSpPr/>
            <p:nvPr/>
          </p:nvGrpSpPr>
          <p:grpSpPr>
            <a:xfrm>
              <a:off x="7553237" y="1713235"/>
              <a:ext cx="337926" cy="461665"/>
              <a:chOff x="7553237" y="1713235"/>
              <a:chExt cx="337926" cy="461665"/>
            </a:xfrm>
          </p:grpSpPr>
          <p:sp>
            <p:nvSpPr>
              <p:cNvPr id="568" name="Oval 567">
                <a:extLst>
                  <a:ext uri="{FF2B5EF4-FFF2-40B4-BE49-F238E27FC236}">
                    <a16:creationId xmlns:a16="http://schemas.microsoft.com/office/drawing/2014/main" id="{0645AE8D-CD7F-BE43-9BD9-F0CDD2F5697A}"/>
                  </a:ext>
                </a:extLst>
              </p:cNvPr>
              <p:cNvSpPr/>
              <p:nvPr/>
            </p:nvSpPr>
            <p:spPr>
              <a:xfrm>
                <a:off x="7553237" y="1777108"/>
                <a:ext cx="337926" cy="346814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69" name="TextBox 568">
                <a:extLst>
                  <a:ext uri="{FF2B5EF4-FFF2-40B4-BE49-F238E27FC236}">
                    <a16:creationId xmlns:a16="http://schemas.microsoft.com/office/drawing/2014/main" id="{1C29C703-1BF5-0D48-BB09-A90A32398686}"/>
                  </a:ext>
                </a:extLst>
              </p:cNvPr>
              <p:cNvSpPr txBox="1"/>
              <p:nvPr/>
            </p:nvSpPr>
            <p:spPr>
              <a:xfrm>
                <a:off x="7628236" y="1713235"/>
                <a:ext cx="19666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dirty="0">
                    <a:solidFill>
                      <a:srgbClr val="C00000"/>
                    </a:solidFill>
                  </a:rPr>
                  <a:t>6 </a:t>
                </a:r>
              </a:p>
            </p:txBody>
          </p:sp>
        </p:grpSp>
        <p:sp>
          <p:nvSpPr>
            <p:cNvPr id="567" name="TextBox 566">
              <a:extLst>
                <a:ext uri="{FF2B5EF4-FFF2-40B4-BE49-F238E27FC236}">
                  <a16:creationId xmlns:a16="http://schemas.microsoft.com/office/drawing/2014/main" id="{E79A444A-5E7B-E942-B86A-768EBD0E17A5}"/>
                </a:ext>
              </a:extLst>
            </p:cNvPr>
            <p:cNvSpPr txBox="1"/>
            <p:nvPr/>
          </p:nvSpPr>
          <p:spPr>
            <a:xfrm>
              <a:off x="7846539" y="1717588"/>
              <a:ext cx="9465275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30175" lvl="0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</a:pPr>
              <a:r>
                <a:rPr lang="en-US" sz="2400" dirty="0">
                  <a:solidFill>
                    <a:prstClr val="black"/>
                  </a:solidFill>
                </a:rPr>
                <a:t>target BS ACKs back to source BS: handover complete, source BS can release resources</a:t>
              </a:r>
            </a:p>
          </p:txBody>
        </p:sp>
      </p:grpSp>
      <p:sp>
        <p:nvSpPr>
          <p:cNvPr id="207" name="TextBox 206">
            <a:extLst>
              <a:ext uri="{FF2B5EF4-FFF2-40B4-BE49-F238E27FC236}">
                <a16:creationId xmlns:a16="http://schemas.microsoft.com/office/drawing/2014/main" id="{06750812-BE35-A942-A1E0-3A97940367AD}"/>
              </a:ext>
            </a:extLst>
          </p:cNvPr>
          <p:cNvSpPr txBox="1"/>
          <p:nvPr/>
        </p:nvSpPr>
        <p:spPr>
          <a:xfrm>
            <a:off x="1085279" y="2844732"/>
            <a:ext cx="1324888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P-GW</a:t>
            </a:r>
            <a:endParaRPr lang="en-US" sz="1100" dirty="0"/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078A5CAD-43A9-FB49-A3D7-6E7221B53CF9}"/>
              </a:ext>
            </a:extLst>
          </p:cNvPr>
          <p:cNvSpPr txBox="1"/>
          <p:nvPr/>
        </p:nvSpPr>
        <p:spPr>
          <a:xfrm>
            <a:off x="2692223" y="2227426"/>
            <a:ext cx="1116933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S-GW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EE151A10-60BF-6240-AAC4-9D08CE15FFC1}"/>
              </a:ext>
            </a:extLst>
          </p:cNvPr>
          <p:cNvSpPr txBox="1"/>
          <p:nvPr/>
        </p:nvSpPr>
        <p:spPr>
          <a:xfrm>
            <a:off x="3262783" y="3885899"/>
            <a:ext cx="934545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MME</a:t>
            </a:r>
            <a:endParaRPr lang="en-US" sz="1100" dirty="0"/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64C9DF63-FE33-EA47-A376-292F0C9C0DFB}"/>
              </a:ext>
            </a:extLst>
          </p:cNvPr>
          <p:cNvSpPr txBox="1"/>
          <p:nvPr/>
        </p:nvSpPr>
        <p:spPr>
          <a:xfrm>
            <a:off x="4116250" y="1755324"/>
            <a:ext cx="888961" cy="2689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sz="1400" dirty="0">
                <a:solidFill>
                  <a:prstClr val="black"/>
                </a:solidFill>
                <a:latin typeface="Calibri"/>
              </a:rPr>
              <a:t>source BS</a:t>
            </a:r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1CD9715C-E2B0-CB46-A005-60B01AC1382E}"/>
              </a:ext>
            </a:extLst>
          </p:cNvPr>
          <p:cNvSpPr txBox="1"/>
          <p:nvPr/>
        </p:nvSpPr>
        <p:spPr>
          <a:xfrm>
            <a:off x="4833737" y="3872448"/>
            <a:ext cx="842859" cy="2689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sz="1400" dirty="0">
                <a:solidFill>
                  <a:prstClr val="black"/>
                </a:solidFill>
                <a:latin typeface="Calibri"/>
              </a:rPr>
              <a:t>target BS</a:t>
            </a:r>
          </a:p>
        </p:txBody>
      </p: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20B52BBE-F8A9-AB4C-BEC4-B38886B156AD}"/>
              </a:ext>
            </a:extLst>
          </p:cNvPr>
          <p:cNvGrpSpPr/>
          <p:nvPr/>
        </p:nvGrpSpPr>
        <p:grpSpPr>
          <a:xfrm rot="20440135">
            <a:off x="3317714" y="2241759"/>
            <a:ext cx="1690954" cy="185014"/>
            <a:chOff x="4041573" y="2957301"/>
            <a:chExt cx="1984577" cy="218510"/>
          </a:xfrm>
        </p:grpSpPr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66C9E614-EEBB-1341-AF6F-AD2D54FA40CE}"/>
                </a:ext>
              </a:extLst>
            </p:cNvPr>
            <p:cNvGrpSpPr/>
            <p:nvPr/>
          </p:nvGrpSpPr>
          <p:grpSpPr>
            <a:xfrm>
              <a:off x="4257606" y="2957301"/>
              <a:ext cx="1510437" cy="218510"/>
              <a:chOff x="1616358" y="2551230"/>
              <a:chExt cx="2141698" cy="218510"/>
            </a:xfrm>
          </p:grpSpPr>
          <p:sp>
            <p:nvSpPr>
              <p:cNvPr id="216" name="Rectangle 215">
                <a:extLst>
                  <a:ext uri="{FF2B5EF4-FFF2-40B4-BE49-F238E27FC236}">
                    <a16:creationId xmlns:a16="http://schemas.microsoft.com/office/drawing/2014/main" id="{F6680063-ADD0-AD4A-B80F-A18E931240DD}"/>
                  </a:ext>
                </a:extLst>
              </p:cNvPr>
              <p:cNvSpPr/>
              <p:nvPr/>
            </p:nvSpPr>
            <p:spPr>
              <a:xfrm>
                <a:off x="1673508" y="2551230"/>
                <a:ext cx="2027398" cy="218510"/>
              </a:xfrm>
              <a:prstGeom prst="rect">
                <a:avLst/>
              </a:prstGeom>
              <a:gradFill>
                <a:gsLst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  <a:gs pos="52000">
                    <a:srgbClr val="6EBFF0"/>
                  </a:gs>
                </a:gsLst>
                <a:lin ang="16200000" scaled="0"/>
              </a:gradFill>
              <a:ln w="635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17" name="Oval 216">
                <a:extLst>
                  <a:ext uri="{FF2B5EF4-FFF2-40B4-BE49-F238E27FC236}">
                    <a16:creationId xmlns:a16="http://schemas.microsoft.com/office/drawing/2014/main" id="{18B1804B-538B-6A4F-9E1D-0EF72D0EB957}"/>
                  </a:ext>
                </a:extLst>
              </p:cNvPr>
              <p:cNvSpPr/>
              <p:nvPr/>
            </p:nvSpPr>
            <p:spPr>
              <a:xfrm>
                <a:off x="1616358" y="2551230"/>
                <a:ext cx="114300" cy="21851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 w="6350"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18" name="Oval 217">
                <a:extLst>
                  <a:ext uri="{FF2B5EF4-FFF2-40B4-BE49-F238E27FC236}">
                    <a16:creationId xmlns:a16="http://schemas.microsoft.com/office/drawing/2014/main" id="{EBD84279-6763-A340-8A0F-D1E6EF57A592}"/>
                  </a:ext>
                </a:extLst>
              </p:cNvPr>
              <p:cNvSpPr/>
              <p:nvPr/>
            </p:nvSpPr>
            <p:spPr>
              <a:xfrm>
                <a:off x="3643756" y="2551230"/>
                <a:ext cx="114300" cy="218510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  <a:gs pos="50000">
                    <a:srgbClr val="6EBFF0"/>
                  </a:gs>
                </a:gsLst>
                <a:lin ang="16200000" scaled="0"/>
                <a:tileRect/>
              </a:gradFill>
              <a:ln w="6350"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19" name="Rectangle 218">
                <a:extLst>
                  <a:ext uri="{FF2B5EF4-FFF2-40B4-BE49-F238E27FC236}">
                    <a16:creationId xmlns:a16="http://schemas.microsoft.com/office/drawing/2014/main" id="{E9417B8A-61A6-BB48-8A2E-C7906A7CCC33}"/>
                  </a:ext>
                </a:extLst>
              </p:cNvPr>
              <p:cNvSpPr/>
              <p:nvPr/>
            </p:nvSpPr>
            <p:spPr>
              <a:xfrm>
                <a:off x="3491356" y="2551230"/>
                <a:ext cx="209550" cy="218510"/>
              </a:xfrm>
              <a:prstGeom prst="rect">
                <a:avLst/>
              </a:prstGeom>
              <a:gradFill>
                <a:gsLst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  <a:gs pos="52000">
                    <a:srgbClr val="6EBFF0"/>
                  </a:gs>
                </a:gsLst>
                <a:lin ang="16200000" scaled="0"/>
              </a:gradFill>
              <a:ln w="635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cxnSp>
          <p:nvCxnSpPr>
            <p:cNvPr id="214" name="Straight Connector 213">
              <a:extLst>
                <a:ext uri="{FF2B5EF4-FFF2-40B4-BE49-F238E27FC236}">
                  <a16:creationId xmlns:a16="http://schemas.microsoft.com/office/drawing/2014/main" id="{8A17D38F-6DEE-9141-8EBA-7F67204EEB82}"/>
                </a:ext>
              </a:extLst>
            </p:cNvPr>
            <p:cNvCxnSpPr/>
            <p:nvPr/>
          </p:nvCxnSpPr>
          <p:spPr>
            <a:xfrm>
              <a:off x="4041573" y="3071254"/>
              <a:ext cx="264300" cy="0"/>
            </a:xfrm>
            <a:prstGeom prst="line">
              <a:avLst/>
            </a:prstGeom>
            <a:ln w="38100">
              <a:solidFill>
                <a:schemeClr val="bg1">
                  <a:lumMod val="65000"/>
                </a:schemeClr>
              </a:solidFill>
              <a:headEnd type="triangle"/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5" name="Straight Connector 214">
              <a:extLst>
                <a:ext uri="{FF2B5EF4-FFF2-40B4-BE49-F238E27FC236}">
                  <a16:creationId xmlns:a16="http://schemas.microsoft.com/office/drawing/2014/main" id="{974EC913-15AB-784D-B1D4-33B9009334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769548" y="3074429"/>
              <a:ext cx="256602" cy="0"/>
            </a:xfrm>
            <a:prstGeom prst="line">
              <a:avLst/>
            </a:prstGeom>
            <a:ln w="31750">
              <a:solidFill>
                <a:schemeClr val="bg1">
                  <a:lumMod val="75000"/>
                </a:schemeClr>
              </a:solidFill>
              <a:headEnd type="triangle"/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20" name="Freeform 219">
            <a:extLst>
              <a:ext uri="{FF2B5EF4-FFF2-40B4-BE49-F238E27FC236}">
                <a16:creationId xmlns:a16="http://schemas.microsoft.com/office/drawing/2014/main" id="{5ABE49C2-D7C8-7648-B24B-3F4566287DED}"/>
              </a:ext>
            </a:extLst>
          </p:cNvPr>
          <p:cNvSpPr/>
          <p:nvPr/>
        </p:nvSpPr>
        <p:spPr>
          <a:xfrm rot="19895322" flipV="1">
            <a:off x="5424621" y="3199731"/>
            <a:ext cx="1045020" cy="114897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27655">
                <a:moveTo>
                  <a:pt x="0" y="0"/>
                </a:moveTo>
                <a:lnTo>
                  <a:pt x="1927655" y="0"/>
                </a:ln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1" name="Freeform 220">
            <a:extLst>
              <a:ext uri="{FF2B5EF4-FFF2-40B4-BE49-F238E27FC236}">
                <a16:creationId xmlns:a16="http://schemas.microsoft.com/office/drawing/2014/main" id="{941D8A61-A808-F741-A06F-DA3EEB10B0B8}"/>
              </a:ext>
            </a:extLst>
          </p:cNvPr>
          <p:cNvSpPr/>
          <p:nvPr/>
        </p:nvSpPr>
        <p:spPr>
          <a:xfrm rot="16200000" flipV="1">
            <a:off x="4413143" y="2804199"/>
            <a:ext cx="1606378" cy="114897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27655">
                <a:moveTo>
                  <a:pt x="0" y="0"/>
                </a:moveTo>
                <a:lnTo>
                  <a:pt x="1927655" y="0"/>
                </a:ln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30" name="Freeform 229">
            <a:extLst>
              <a:ext uri="{FF2B5EF4-FFF2-40B4-BE49-F238E27FC236}">
                <a16:creationId xmlns:a16="http://schemas.microsoft.com/office/drawing/2014/main" id="{12358A54-18EE-0E41-B151-4B0E96586A39}"/>
              </a:ext>
            </a:extLst>
          </p:cNvPr>
          <p:cNvSpPr/>
          <p:nvPr/>
        </p:nvSpPr>
        <p:spPr>
          <a:xfrm rot="20402045" flipV="1">
            <a:off x="3370498" y="2223929"/>
            <a:ext cx="1606378" cy="114897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27655">
                <a:moveTo>
                  <a:pt x="0" y="0"/>
                </a:moveTo>
                <a:lnTo>
                  <a:pt x="1927655" y="0"/>
                </a:ln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783A148-0CF6-274E-A3D1-716F3F27EE9F}"/>
              </a:ext>
            </a:extLst>
          </p:cNvPr>
          <p:cNvGrpSpPr/>
          <p:nvPr/>
        </p:nvGrpSpPr>
        <p:grpSpPr>
          <a:xfrm>
            <a:off x="5208438" y="2261552"/>
            <a:ext cx="285752" cy="1201921"/>
            <a:chOff x="7086665" y="2743466"/>
            <a:chExt cx="285752" cy="1201921"/>
          </a:xfrm>
        </p:grpSpPr>
        <p:cxnSp>
          <p:nvCxnSpPr>
            <p:cNvPr id="393" name="Straight Arrow Connector 392">
              <a:extLst>
                <a:ext uri="{FF2B5EF4-FFF2-40B4-BE49-F238E27FC236}">
                  <a16:creationId xmlns:a16="http://schemas.microsoft.com/office/drawing/2014/main" id="{2120490C-234F-634D-AE57-09CB95AC5A13}"/>
                </a:ext>
              </a:extLst>
            </p:cNvPr>
            <p:cNvCxnSpPr/>
            <p:nvPr/>
          </p:nvCxnSpPr>
          <p:spPr>
            <a:xfrm flipH="1">
              <a:off x="7228348" y="2743466"/>
              <a:ext cx="11079" cy="1201921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01" name="Group 400">
              <a:extLst>
                <a:ext uri="{FF2B5EF4-FFF2-40B4-BE49-F238E27FC236}">
                  <a16:creationId xmlns:a16="http://schemas.microsoft.com/office/drawing/2014/main" id="{54886391-0CA8-9646-8B7D-8E74AE175B68}"/>
                </a:ext>
              </a:extLst>
            </p:cNvPr>
            <p:cNvGrpSpPr/>
            <p:nvPr/>
          </p:nvGrpSpPr>
          <p:grpSpPr>
            <a:xfrm>
              <a:off x="7086665" y="2806589"/>
              <a:ext cx="285752" cy="369332"/>
              <a:chOff x="476841" y="5885721"/>
              <a:chExt cx="348513" cy="438909"/>
            </a:xfrm>
          </p:grpSpPr>
          <p:sp>
            <p:nvSpPr>
              <p:cNvPr id="402" name="Oval 401">
                <a:extLst>
                  <a:ext uri="{FF2B5EF4-FFF2-40B4-BE49-F238E27FC236}">
                    <a16:creationId xmlns:a16="http://schemas.microsoft.com/office/drawing/2014/main" id="{AB609E3A-FEAF-6E41-B260-490D49B8DE9F}"/>
                  </a:ext>
                </a:extLst>
              </p:cNvPr>
              <p:cNvSpPr/>
              <p:nvPr/>
            </p:nvSpPr>
            <p:spPr>
              <a:xfrm>
                <a:off x="506644" y="5950861"/>
                <a:ext cx="318710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03" name="TextBox 402">
                <a:extLst>
                  <a:ext uri="{FF2B5EF4-FFF2-40B4-BE49-F238E27FC236}">
                    <a16:creationId xmlns:a16="http://schemas.microsoft.com/office/drawing/2014/main" id="{368985F6-82B3-2244-B60F-0720DC5C3077}"/>
                  </a:ext>
                </a:extLst>
              </p:cNvPr>
              <p:cNvSpPr txBox="1"/>
              <p:nvPr/>
            </p:nvSpPr>
            <p:spPr>
              <a:xfrm>
                <a:off x="476841" y="5885721"/>
                <a:ext cx="239859" cy="43890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4</a:t>
                </a:r>
              </a:p>
            </p:txBody>
          </p:sp>
        </p:grp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85C240AD-68EB-AE47-98D3-4E7153286D90}"/>
              </a:ext>
            </a:extLst>
          </p:cNvPr>
          <p:cNvGrpSpPr/>
          <p:nvPr/>
        </p:nvGrpSpPr>
        <p:grpSpPr>
          <a:xfrm>
            <a:off x="5467739" y="3015654"/>
            <a:ext cx="1018903" cy="589696"/>
            <a:chOff x="7345966" y="3497568"/>
            <a:chExt cx="1018903" cy="589696"/>
          </a:xfrm>
        </p:grpSpPr>
        <p:cxnSp>
          <p:nvCxnSpPr>
            <p:cNvPr id="397" name="Straight Arrow Connector 396">
              <a:extLst>
                <a:ext uri="{FF2B5EF4-FFF2-40B4-BE49-F238E27FC236}">
                  <a16:creationId xmlns:a16="http://schemas.microsoft.com/office/drawing/2014/main" id="{6E15AA65-69F6-3B4D-B435-C8CDE14BBFE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345966" y="3497568"/>
              <a:ext cx="1018903" cy="589696"/>
            </a:xfrm>
            <a:prstGeom prst="straightConnector1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16" name="Group 415">
              <a:extLst>
                <a:ext uri="{FF2B5EF4-FFF2-40B4-BE49-F238E27FC236}">
                  <a16:creationId xmlns:a16="http://schemas.microsoft.com/office/drawing/2014/main" id="{6F08E39A-3AC4-FC40-8700-D4AF5364AE0B}"/>
                </a:ext>
              </a:extLst>
            </p:cNvPr>
            <p:cNvGrpSpPr/>
            <p:nvPr/>
          </p:nvGrpSpPr>
          <p:grpSpPr>
            <a:xfrm>
              <a:off x="7741044" y="3568415"/>
              <a:ext cx="261315" cy="369333"/>
              <a:chOff x="370357" y="5829279"/>
              <a:chExt cx="318709" cy="438909"/>
            </a:xfrm>
          </p:grpSpPr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8DD36AB7-2950-CA43-A38D-5BA079D57306}"/>
                  </a:ext>
                </a:extLst>
              </p:cNvPr>
              <p:cNvSpPr/>
              <p:nvPr/>
            </p:nvSpPr>
            <p:spPr>
              <a:xfrm>
                <a:off x="370357" y="5893203"/>
                <a:ext cx="318709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18" name="TextBox 417">
                <a:extLst>
                  <a:ext uri="{FF2B5EF4-FFF2-40B4-BE49-F238E27FC236}">
                    <a16:creationId xmlns:a16="http://schemas.microsoft.com/office/drawing/2014/main" id="{B17E6058-57DB-6347-843B-1AACB6E498EE}"/>
                  </a:ext>
                </a:extLst>
              </p:cNvPr>
              <p:cNvSpPr txBox="1"/>
              <p:nvPr/>
            </p:nvSpPr>
            <p:spPr>
              <a:xfrm>
                <a:off x="422222" y="5829279"/>
                <a:ext cx="239856" cy="43890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>
                    <a:solidFill>
                      <a:srgbClr val="C00000"/>
                    </a:solidFill>
                  </a:rPr>
                  <a:t>7</a:t>
                </a:r>
              </a:p>
            </p:txBody>
          </p:sp>
        </p:grpSp>
      </p:grp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1E610684-A17C-A241-B2FF-A64F3B11ABBB}"/>
              </a:ext>
            </a:extLst>
          </p:cNvPr>
          <p:cNvGrpSpPr/>
          <p:nvPr/>
        </p:nvGrpSpPr>
        <p:grpSpPr>
          <a:xfrm>
            <a:off x="1391335" y="5251387"/>
            <a:ext cx="9758577" cy="461665"/>
            <a:chOff x="7553237" y="1713235"/>
            <a:chExt cx="9758577" cy="461665"/>
          </a:xfrm>
        </p:grpSpPr>
        <p:grpSp>
          <p:nvGrpSpPr>
            <p:cNvPr id="232" name="Group 231">
              <a:extLst>
                <a:ext uri="{FF2B5EF4-FFF2-40B4-BE49-F238E27FC236}">
                  <a16:creationId xmlns:a16="http://schemas.microsoft.com/office/drawing/2014/main" id="{DE87FDD4-AAC4-1141-8426-22F563CDA13C}"/>
                </a:ext>
              </a:extLst>
            </p:cNvPr>
            <p:cNvGrpSpPr/>
            <p:nvPr/>
          </p:nvGrpSpPr>
          <p:grpSpPr>
            <a:xfrm>
              <a:off x="7553237" y="1713235"/>
              <a:ext cx="337926" cy="461665"/>
              <a:chOff x="7553237" y="1713235"/>
              <a:chExt cx="337926" cy="461665"/>
            </a:xfrm>
          </p:grpSpPr>
          <p:sp>
            <p:nvSpPr>
              <p:cNvPr id="234" name="Oval 233">
                <a:extLst>
                  <a:ext uri="{FF2B5EF4-FFF2-40B4-BE49-F238E27FC236}">
                    <a16:creationId xmlns:a16="http://schemas.microsoft.com/office/drawing/2014/main" id="{43FED391-3597-2245-86FE-C336E518E919}"/>
                  </a:ext>
                </a:extLst>
              </p:cNvPr>
              <p:cNvSpPr/>
              <p:nvPr/>
            </p:nvSpPr>
            <p:spPr>
              <a:xfrm>
                <a:off x="7553237" y="1777108"/>
                <a:ext cx="337926" cy="346814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5" name="TextBox 234">
                <a:extLst>
                  <a:ext uri="{FF2B5EF4-FFF2-40B4-BE49-F238E27FC236}">
                    <a16:creationId xmlns:a16="http://schemas.microsoft.com/office/drawing/2014/main" id="{7E0CA677-F461-7F4C-AADC-5CADDB2CFDAC}"/>
                  </a:ext>
                </a:extLst>
              </p:cNvPr>
              <p:cNvSpPr txBox="1"/>
              <p:nvPr/>
            </p:nvSpPr>
            <p:spPr>
              <a:xfrm>
                <a:off x="7628236" y="1713235"/>
                <a:ext cx="19666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dirty="0">
                    <a:solidFill>
                      <a:srgbClr val="C00000"/>
                    </a:solidFill>
                  </a:rPr>
                  <a:t>7 </a:t>
                </a:r>
              </a:p>
            </p:txBody>
          </p:sp>
        </p:grpSp>
        <p:sp>
          <p:nvSpPr>
            <p:cNvPr id="233" name="TextBox 232">
              <a:extLst>
                <a:ext uri="{FF2B5EF4-FFF2-40B4-BE49-F238E27FC236}">
                  <a16:creationId xmlns:a16="http://schemas.microsoft.com/office/drawing/2014/main" id="{6D301E21-5BC8-3D42-ABC7-B51578EB9F97}"/>
                </a:ext>
              </a:extLst>
            </p:cNvPr>
            <p:cNvSpPr txBox="1"/>
            <p:nvPr/>
          </p:nvSpPr>
          <p:spPr>
            <a:xfrm>
              <a:off x="7846539" y="1717588"/>
              <a:ext cx="9465275" cy="4247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30175" lvl="0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</a:pPr>
              <a:r>
                <a:rPr lang="en-US" sz="2400" dirty="0">
                  <a:solidFill>
                    <a:prstClr val="black"/>
                  </a:solidFill>
                </a:rPr>
                <a:t>mobile’s datagrams now flow through new tunnel from target BS to S-GW</a:t>
              </a:r>
            </a:p>
          </p:txBody>
        </p:sp>
      </p:grpSp>
      <p:sp>
        <p:nvSpPr>
          <p:cNvPr id="236" name="Freeform 235">
            <a:extLst>
              <a:ext uri="{FF2B5EF4-FFF2-40B4-BE49-F238E27FC236}">
                <a16:creationId xmlns:a16="http://schemas.microsoft.com/office/drawing/2014/main" id="{FA384088-94B6-A747-8547-5E922F64FFF9}"/>
              </a:ext>
            </a:extLst>
          </p:cNvPr>
          <p:cNvSpPr/>
          <p:nvPr/>
        </p:nvSpPr>
        <p:spPr>
          <a:xfrm rot="1503498" flipV="1">
            <a:off x="3178775" y="3146047"/>
            <a:ext cx="1991085" cy="66792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27655">
                <a:moveTo>
                  <a:pt x="0" y="0"/>
                </a:moveTo>
                <a:lnTo>
                  <a:pt x="1927655" y="0"/>
                </a:ln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696310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5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2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9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1" grpId="0" animBg="1"/>
      <p:bldP spid="230" grpId="0" animBg="1"/>
      <p:bldP spid="230" grpId="1" animBg="1"/>
      <p:bldP spid="236" grpId="0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7B6DC69-B0C5-3847-8753-081ECF0646E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199" y="1724026"/>
            <a:ext cx="10925433" cy="4639703"/>
          </a:xfrm>
        </p:spPr>
        <p:txBody>
          <a:bodyPr/>
          <a:lstStyle/>
          <a:p>
            <a:r>
              <a:rPr lang="en-US" dirty="0"/>
              <a:t>mobile IP architecture standardized ~20 years ago </a:t>
            </a:r>
            <a:r>
              <a:rPr lang="en-US" sz="2400" dirty="0"/>
              <a:t>[RFC 5944]</a:t>
            </a:r>
          </a:p>
          <a:p>
            <a:pPr lvl="1"/>
            <a:r>
              <a:rPr lang="en-US" dirty="0"/>
              <a:t>long before ubiquitous smartphones, 4G support for Internet protocols</a:t>
            </a:r>
          </a:p>
          <a:p>
            <a:pPr lvl="1"/>
            <a:r>
              <a:rPr lang="en-US" dirty="0"/>
              <a:t>did not see wide deployment/use</a:t>
            </a:r>
          </a:p>
          <a:p>
            <a:pPr lvl="1"/>
            <a:r>
              <a:rPr lang="en-US" dirty="0"/>
              <a:t>perhaps WiFi for Internet, and 2G/3G phones for voice were “good enough” at the time</a:t>
            </a:r>
          </a:p>
          <a:p>
            <a:r>
              <a:rPr lang="en-US" sz="2400" dirty="0"/>
              <a:t>mobile IP architecture:</a:t>
            </a:r>
          </a:p>
          <a:p>
            <a:pPr lvl="1"/>
            <a:r>
              <a:rPr lang="en-US" dirty="0"/>
              <a:t>indirect routing to node (via home network) using tunnels</a:t>
            </a:r>
          </a:p>
          <a:p>
            <a:pPr lvl="1"/>
            <a:r>
              <a:rPr lang="en-US" dirty="0"/>
              <a:t>mobile IP home agent: combined roles of 4G HSS and home P-GW</a:t>
            </a:r>
          </a:p>
          <a:p>
            <a:pPr lvl="1"/>
            <a:r>
              <a:rPr lang="en-US" dirty="0"/>
              <a:t>mobile IP foreign agent: combined roles of 4G MME and S-GW</a:t>
            </a:r>
          </a:p>
          <a:p>
            <a:pPr lvl="1"/>
            <a:r>
              <a:rPr lang="en-US" dirty="0"/>
              <a:t>protocols for agent discovery in visited network, registration of visited location in home network via ICMP extensions</a:t>
            </a:r>
          </a:p>
          <a:p>
            <a:endParaRPr lang="en-US" sz="240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95E8B54-121C-8149-86C0-E5DFC27DE8B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Mobile IP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A673516-BC03-C34C-B61C-E8F0BCD70F3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73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470261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7B6DC69-B0C5-3847-8753-081ECF0646E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199" y="1724026"/>
            <a:ext cx="10925433" cy="4639703"/>
          </a:xfrm>
        </p:spPr>
        <p:txBody>
          <a:bodyPr/>
          <a:lstStyle/>
          <a:p>
            <a:pPr>
              <a:defRPr/>
            </a:pPr>
            <a:r>
              <a:rPr lang="en-US" dirty="0"/>
              <a:t>logically, impact </a:t>
            </a:r>
            <a:r>
              <a:rPr lang="en-US" i="1" dirty="0"/>
              <a:t>should</a:t>
            </a:r>
            <a:r>
              <a:rPr lang="en-US" dirty="0"/>
              <a:t> be minimal …</a:t>
            </a:r>
          </a:p>
          <a:p>
            <a:pPr lvl="1">
              <a:defRPr/>
            </a:pPr>
            <a:r>
              <a:rPr lang="en-US" dirty="0"/>
              <a:t>best effort service model remains unchanged </a:t>
            </a:r>
          </a:p>
          <a:p>
            <a:pPr lvl="1">
              <a:defRPr/>
            </a:pPr>
            <a:r>
              <a:rPr lang="en-US" dirty="0"/>
              <a:t>TCP and UDP can (and do) run over wireless, mobile</a:t>
            </a:r>
          </a:p>
          <a:p>
            <a:pPr>
              <a:defRPr/>
            </a:pPr>
            <a:r>
              <a:rPr lang="en-US" dirty="0"/>
              <a:t>… but performance-wise:</a:t>
            </a:r>
          </a:p>
          <a:p>
            <a:pPr lvl="1">
              <a:defRPr/>
            </a:pPr>
            <a:r>
              <a:rPr lang="en-US" dirty="0"/>
              <a:t>packet loss/delay due to bit-errors (discarded packets, delays for link-layer retransmissions), and handover loss</a:t>
            </a:r>
          </a:p>
          <a:p>
            <a:pPr lvl="1">
              <a:defRPr/>
            </a:pPr>
            <a:r>
              <a:rPr lang="en-US" dirty="0"/>
              <a:t>TCP interprets loss as congestion, will decrease congestion window un-necessarily</a:t>
            </a:r>
          </a:p>
          <a:p>
            <a:pPr lvl="1">
              <a:defRPr/>
            </a:pPr>
            <a:r>
              <a:rPr lang="en-US" dirty="0"/>
              <a:t>delay impairments for real-time traffic</a:t>
            </a:r>
          </a:p>
          <a:p>
            <a:pPr lvl="1">
              <a:defRPr/>
            </a:pPr>
            <a:r>
              <a:rPr lang="en-US" dirty="0"/>
              <a:t>bandwidth a scare resource for wireless links</a:t>
            </a:r>
          </a:p>
          <a:p>
            <a:endParaRPr lang="en-US" sz="240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95E8B54-121C-8149-86C0-E5DFC27DE8B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451821"/>
            <a:ext cx="10777151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Wireless, mobility: impact on higher layer protocols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A673516-BC03-C34C-B61C-E8F0BCD70F3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74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070788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91" y="4290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Chapter 7 summary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80834" y="6599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9" name="Rectangle 3">
            <a:extLst>
              <a:ext uri="{FF2B5EF4-FFF2-40B4-BE49-F238E27FC236}">
                <a16:creationId xmlns:a16="http://schemas.microsoft.com/office/drawing/2014/main" id="{49F3BAE1-7C74-F944-AEC6-02670EE1832C}"/>
              </a:ext>
            </a:extLst>
          </p:cNvPr>
          <p:cNvSpPr txBox="1">
            <a:spLocks noChangeArrowheads="1"/>
          </p:cNvSpPr>
          <p:nvPr/>
        </p:nvSpPr>
        <p:spPr>
          <a:xfrm>
            <a:off x="823785" y="1333500"/>
            <a:ext cx="7047471" cy="345916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buFont typeface="Wingdings" charset="0"/>
              <a:buNone/>
              <a:defRPr/>
            </a:pPr>
            <a:r>
              <a:rPr lang="en-US" sz="3200" dirty="0">
                <a:solidFill>
                  <a:srgbClr val="000099"/>
                </a:solidFill>
              </a:rPr>
              <a:t>Wireless</a:t>
            </a:r>
          </a:p>
          <a:p>
            <a:pPr>
              <a:lnSpc>
                <a:spcPct val="85000"/>
              </a:lnSpc>
              <a:buClr>
                <a:srgbClr val="0000A8"/>
              </a:buClr>
              <a:defRPr/>
            </a:pPr>
            <a:r>
              <a:rPr lang="en-US" dirty="0"/>
              <a:t>Wireless Links and network characteristics </a:t>
            </a:r>
          </a:p>
          <a:p>
            <a:pPr>
              <a:lnSpc>
                <a:spcPct val="85000"/>
              </a:lnSpc>
              <a:buClr>
                <a:srgbClr val="0000A8"/>
              </a:buClr>
              <a:defRPr/>
            </a:pPr>
            <a:r>
              <a:rPr lang="en-US" dirty="0"/>
              <a:t>WiFi: 802.11 wireless LANs</a:t>
            </a:r>
          </a:p>
          <a:p>
            <a:pPr>
              <a:lnSpc>
                <a:spcPct val="85000"/>
              </a:lnSpc>
              <a:buClr>
                <a:srgbClr val="0000A8"/>
              </a:buClr>
              <a:defRPr/>
            </a:pPr>
            <a:r>
              <a:rPr lang="en-US" dirty="0"/>
              <a:t>Cellular networks: 4G and 5G</a:t>
            </a:r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12E4818-86F7-2F4D-B3AE-E0981B8AB816}"/>
              </a:ext>
            </a:extLst>
          </p:cNvPr>
          <p:cNvSpPr txBox="1">
            <a:spLocks noChangeArrowheads="1"/>
          </p:cNvSpPr>
          <p:nvPr/>
        </p:nvSpPr>
        <p:spPr>
          <a:xfrm>
            <a:off x="818291" y="3379617"/>
            <a:ext cx="10537568" cy="325596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  <a:defRPr/>
            </a:pPr>
            <a:r>
              <a:rPr lang="en-US" sz="3500" dirty="0">
                <a:solidFill>
                  <a:srgbClr val="000099"/>
                </a:solidFill>
              </a:rPr>
              <a:t>Mobility</a:t>
            </a:r>
          </a:p>
          <a:p>
            <a:pPr marL="393700" indent="-279400">
              <a:lnSpc>
                <a:spcPct val="85000"/>
              </a:lnSpc>
              <a:buClr>
                <a:srgbClr val="0000A8"/>
              </a:buClr>
              <a:defRPr/>
            </a:pPr>
            <a:r>
              <a:rPr lang="en-US" dirty="0"/>
              <a:t>Mobility management: principles</a:t>
            </a:r>
          </a:p>
          <a:p>
            <a:pPr marL="393700" indent="-279400">
              <a:lnSpc>
                <a:spcPct val="85000"/>
              </a:lnSpc>
              <a:buClr>
                <a:srgbClr val="0000A8"/>
              </a:buClr>
              <a:defRPr/>
            </a:pPr>
            <a:r>
              <a:rPr lang="en-US" dirty="0"/>
              <a:t>Mobility management: practice</a:t>
            </a:r>
          </a:p>
          <a:p>
            <a:pPr marL="736600" lvl="1" indent="-279400">
              <a:lnSpc>
                <a:spcPct val="85000"/>
              </a:lnSpc>
              <a:defRPr/>
            </a:pPr>
            <a:r>
              <a:rPr lang="en-US" sz="2800" dirty="0"/>
              <a:t>4G/5G networks</a:t>
            </a:r>
          </a:p>
          <a:p>
            <a:pPr marL="736600" lvl="1" indent="-279400">
              <a:lnSpc>
                <a:spcPct val="85000"/>
              </a:lnSpc>
              <a:defRPr/>
            </a:pPr>
            <a:r>
              <a:rPr lang="en-US" sz="2800" dirty="0"/>
              <a:t>Mobile IP</a:t>
            </a:r>
          </a:p>
          <a:p>
            <a:pPr marL="393700" indent="-279400">
              <a:lnSpc>
                <a:spcPct val="85000"/>
              </a:lnSpc>
              <a:buClr>
                <a:srgbClr val="0000A8"/>
              </a:buClr>
              <a:defRPr/>
            </a:pPr>
            <a:r>
              <a:rPr lang="en-US" dirty="0"/>
              <a:t>Mobility: impact on higher-layer protocols</a:t>
            </a:r>
            <a:endParaRPr lang="en-US" sz="3000" dirty="0"/>
          </a:p>
        </p:txBody>
      </p:sp>
      <p:sp>
        <p:nvSpPr>
          <p:cNvPr id="7" name="Slide Number Placeholder 3">
            <a:extLst>
              <a:ext uri="{FF2B5EF4-FFF2-40B4-BE49-F238E27FC236}">
                <a16:creationId xmlns:a16="http://schemas.microsoft.com/office/drawing/2014/main" id="{CF0040AD-09CA-8248-A16F-07B3734F666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75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851076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Characteristics of selected wireless links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8</a:t>
            </a:fld>
            <a:endParaRPr lang="en-US" dirty="0"/>
          </a:p>
        </p:txBody>
      </p:sp>
      <p:sp>
        <p:nvSpPr>
          <p:cNvPr id="311" name="Rectangle 310">
            <a:extLst>
              <a:ext uri="{FF2B5EF4-FFF2-40B4-BE49-F238E27FC236}">
                <a16:creationId xmlns:a16="http://schemas.microsoft.com/office/drawing/2014/main" id="{A44EDA04-068E-3B42-A494-5C9068D9A40F}"/>
              </a:ext>
            </a:extLst>
          </p:cNvPr>
          <p:cNvSpPr/>
          <p:nvPr/>
        </p:nvSpPr>
        <p:spPr>
          <a:xfrm>
            <a:off x="2773087" y="1353412"/>
            <a:ext cx="7805489" cy="3730148"/>
          </a:xfrm>
          <a:prstGeom prst="rect">
            <a:avLst/>
          </a:prstGeom>
          <a:gradFill flip="none" rotWithShape="1">
            <a:gsLst>
              <a:gs pos="1000">
                <a:schemeClr val="accent5">
                  <a:lumMod val="20000"/>
                  <a:lumOff val="80000"/>
                </a:schemeClr>
              </a:gs>
              <a:gs pos="100000">
                <a:prstClr val="white"/>
              </a:gs>
            </a:gsLst>
            <a:lin ang="10800000" scaled="0"/>
            <a:tileRect/>
          </a:gradFill>
          <a:ln w="3175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12" name="TextBox 311">
            <a:extLst>
              <a:ext uri="{FF2B5EF4-FFF2-40B4-BE49-F238E27FC236}">
                <a16:creationId xmlns:a16="http://schemas.microsoft.com/office/drawing/2014/main" id="{98ACCA7C-345E-314E-AB98-39C61AD2934C}"/>
              </a:ext>
            </a:extLst>
          </p:cNvPr>
          <p:cNvSpPr txBox="1"/>
          <p:nvPr/>
        </p:nvSpPr>
        <p:spPr>
          <a:xfrm>
            <a:off x="3200852" y="5119273"/>
            <a:ext cx="809836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Indoor</a:t>
            </a:r>
          </a:p>
        </p:txBody>
      </p:sp>
      <p:sp>
        <p:nvSpPr>
          <p:cNvPr id="313" name="TextBox 312">
            <a:extLst>
              <a:ext uri="{FF2B5EF4-FFF2-40B4-BE49-F238E27FC236}">
                <a16:creationId xmlns:a16="http://schemas.microsoft.com/office/drawing/2014/main" id="{BB99AD61-03FB-5D4F-A4E4-4B7D9B3621B7}"/>
              </a:ext>
            </a:extLst>
          </p:cNvPr>
          <p:cNvSpPr txBox="1"/>
          <p:nvPr/>
        </p:nvSpPr>
        <p:spPr>
          <a:xfrm>
            <a:off x="5121770" y="5118959"/>
            <a:ext cx="981358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Outdoor</a:t>
            </a:r>
          </a:p>
        </p:txBody>
      </p:sp>
      <p:sp>
        <p:nvSpPr>
          <p:cNvPr id="314" name="TextBox 313">
            <a:extLst>
              <a:ext uri="{FF2B5EF4-FFF2-40B4-BE49-F238E27FC236}">
                <a16:creationId xmlns:a16="http://schemas.microsoft.com/office/drawing/2014/main" id="{1A1F7179-DCFA-F947-89D9-11B31CD1EC42}"/>
              </a:ext>
            </a:extLst>
          </p:cNvPr>
          <p:cNvSpPr txBox="1"/>
          <p:nvPr/>
        </p:nvSpPr>
        <p:spPr>
          <a:xfrm>
            <a:off x="7150140" y="5118661"/>
            <a:ext cx="1093569" cy="646331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Midrange</a:t>
            </a:r>
          </a:p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outdoor</a:t>
            </a:r>
          </a:p>
        </p:txBody>
      </p:sp>
      <p:sp>
        <p:nvSpPr>
          <p:cNvPr id="315" name="TextBox 314">
            <a:extLst>
              <a:ext uri="{FF2B5EF4-FFF2-40B4-BE49-F238E27FC236}">
                <a16:creationId xmlns:a16="http://schemas.microsoft.com/office/drawing/2014/main" id="{24182A1C-7EC9-3942-A026-387D2706F572}"/>
              </a:ext>
            </a:extLst>
          </p:cNvPr>
          <p:cNvSpPr txBox="1"/>
          <p:nvPr/>
        </p:nvSpPr>
        <p:spPr>
          <a:xfrm>
            <a:off x="9005314" y="5118343"/>
            <a:ext cx="1225015" cy="646331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Long range</a:t>
            </a:r>
          </a:p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outdoor</a:t>
            </a:r>
          </a:p>
        </p:txBody>
      </p:sp>
      <p:sp>
        <p:nvSpPr>
          <p:cNvPr id="316" name="TextBox 315">
            <a:extLst>
              <a:ext uri="{FF2B5EF4-FFF2-40B4-BE49-F238E27FC236}">
                <a16:creationId xmlns:a16="http://schemas.microsoft.com/office/drawing/2014/main" id="{CBC5DE18-98B0-5F4F-9D16-D6207F682E21}"/>
              </a:ext>
            </a:extLst>
          </p:cNvPr>
          <p:cNvSpPr txBox="1"/>
          <p:nvPr/>
        </p:nvSpPr>
        <p:spPr>
          <a:xfrm>
            <a:off x="3155486" y="5700942"/>
            <a:ext cx="907621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10-30m</a:t>
            </a:r>
          </a:p>
        </p:txBody>
      </p:sp>
      <p:sp>
        <p:nvSpPr>
          <p:cNvPr id="317" name="TextBox 316">
            <a:extLst>
              <a:ext uri="{FF2B5EF4-FFF2-40B4-BE49-F238E27FC236}">
                <a16:creationId xmlns:a16="http://schemas.microsoft.com/office/drawing/2014/main" id="{6F063B18-CAD6-C243-B2C4-9602DCADB40C}"/>
              </a:ext>
            </a:extLst>
          </p:cNvPr>
          <p:cNvSpPr txBox="1"/>
          <p:nvPr/>
        </p:nvSpPr>
        <p:spPr>
          <a:xfrm>
            <a:off x="5095454" y="5678478"/>
            <a:ext cx="1024640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50-200m</a:t>
            </a:r>
          </a:p>
        </p:txBody>
      </p:sp>
      <p:sp>
        <p:nvSpPr>
          <p:cNvPr id="318" name="TextBox 317">
            <a:extLst>
              <a:ext uri="{FF2B5EF4-FFF2-40B4-BE49-F238E27FC236}">
                <a16:creationId xmlns:a16="http://schemas.microsoft.com/office/drawing/2014/main" id="{B4346EBB-CDE2-9F48-876C-4AD996BD671D}"/>
              </a:ext>
            </a:extLst>
          </p:cNvPr>
          <p:cNvSpPr txBox="1"/>
          <p:nvPr/>
        </p:nvSpPr>
        <p:spPr>
          <a:xfrm>
            <a:off x="7102508" y="5700266"/>
            <a:ext cx="1212191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200m-4Km</a:t>
            </a:r>
          </a:p>
        </p:txBody>
      </p:sp>
      <p:sp>
        <p:nvSpPr>
          <p:cNvPr id="319" name="TextBox 318">
            <a:extLst>
              <a:ext uri="{FF2B5EF4-FFF2-40B4-BE49-F238E27FC236}">
                <a16:creationId xmlns:a16="http://schemas.microsoft.com/office/drawing/2014/main" id="{E2935B9E-0175-8144-8BB5-BF49B201D9B5}"/>
              </a:ext>
            </a:extLst>
          </p:cNvPr>
          <p:cNvSpPr txBox="1"/>
          <p:nvPr/>
        </p:nvSpPr>
        <p:spPr>
          <a:xfrm>
            <a:off x="9028727" y="5700266"/>
            <a:ext cx="1215396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4Km-15Km</a:t>
            </a:r>
          </a:p>
        </p:txBody>
      </p:sp>
      <p:cxnSp>
        <p:nvCxnSpPr>
          <p:cNvPr id="320" name="Straight Arrow Connector 319">
            <a:extLst>
              <a:ext uri="{FF2B5EF4-FFF2-40B4-BE49-F238E27FC236}">
                <a16:creationId xmlns:a16="http://schemas.microsoft.com/office/drawing/2014/main" id="{2DC986FD-135A-9A4C-8BA9-9755178FE60C}"/>
              </a:ext>
            </a:extLst>
          </p:cNvPr>
          <p:cNvCxnSpPr/>
          <p:nvPr/>
        </p:nvCxnSpPr>
        <p:spPr>
          <a:xfrm flipV="1">
            <a:off x="2830067" y="5103388"/>
            <a:ext cx="8053833" cy="3898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arrow"/>
          </a:ln>
          <a:effectLst/>
        </p:spPr>
      </p:cxnSp>
      <p:sp>
        <p:nvSpPr>
          <p:cNvPr id="321" name="TextBox 320">
            <a:extLst>
              <a:ext uri="{FF2B5EF4-FFF2-40B4-BE49-F238E27FC236}">
                <a16:creationId xmlns:a16="http://schemas.microsoft.com/office/drawing/2014/main" id="{5A471DF8-36B6-1E40-82BF-B2215B7C2F3D}"/>
              </a:ext>
            </a:extLst>
          </p:cNvPr>
          <p:cNvSpPr txBox="1"/>
          <p:nvPr/>
        </p:nvSpPr>
        <p:spPr>
          <a:xfrm>
            <a:off x="1268349" y="4745282"/>
            <a:ext cx="885178" cy="646331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2 Mbps</a:t>
            </a:r>
          </a:p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322" name="Rectangle 321">
            <a:extLst>
              <a:ext uri="{FF2B5EF4-FFF2-40B4-BE49-F238E27FC236}">
                <a16:creationId xmlns:a16="http://schemas.microsoft.com/office/drawing/2014/main" id="{A41B8E29-A400-AA4E-9C9E-612B59F4006E}"/>
              </a:ext>
            </a:extLst>
          </p:cNvPr>
          <p:cNvSpPr/>
          <p:nvPr/>
        </p:nvSpPr>
        <p:spPr>
          <a:xfrm>
            <a:off x="2840676" y="3588594"/>
            <a:ext cx="4845968" cy="489381"/>
          </a:xfrm>
          <a:prstGeom prst="rect">
            <a:avLst/>
          </a:prstGeom>
          <a:solidFill>
            <a:srgbClr val="1F497D">
              <a:lumMod val="40000"/>
              <a:lumOff val="60000"/>
            </a:srgbClr>
          </a:solidFill>
          <a:ln w="19050" cap="flat" cmpd="sng" algn="ctr">
            <a:solidFill>
              <a:sysClr val="window" lastClr="FFFFFF"/>
            </a:solidFill>
            <a:prstDash val="solid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23" name="Rectangle 322">
            <a:extLst>
              <a:ext uri="{FF2B5EF4-FFF2-40B4-BE49-F238E27FC236}">
                <a16:creationId xmlns:a16="http://schemas.microsoft.com/office/drawing/2014/main" id="{4E0EB526-4A23-104C-8223-95B8B18C3897}"/>
              </a:ext>
            </a:extLst>
          </p:cNvPr>
          <p:cNvSpPr/>
          <p:nvPr/>
        </p:nvSpPr>
        <p:spPr>
          <a:xfrm>
            <a:off x="2840679" y="3683322"/>
            <a:ext cx="7045618" cy="299515"/>
          </a:xfrm>
          <a:prstGeom prst="rect">
            <a:avLst/>
          </a:prstGeom>
          <a:solidFill>
            <a:srgbClr val="1F497D">
              <a:lumMod val="40000"/>
              <a:lumOff val="60000"/>
            </a:srgbClr>
          </a:solidFill>
          <a:ln w="19050" cap="flat" cmpd="sng" algn="ctr">
            <a:solidFill>
              <a:sysClr val="window" lastClr="FFFFFF"/>
            </a:solidFill>
            <a:prstDash val="solid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24" name="TextBox 323">
            <a:extLst>
              <a:ext uri="{FF2B5EF4-FFF2-40B4-BE49-F238E27FC236}">
                <a16:creationId xmlns:a16="http://schemas.microsoft.com/office/drawing/2014/main" id="{8B1A470C-3991-464B-BD3F-2A8B25EEB300}"/>
              </a:ext>
            </a:extLst>
          </p:cNvPr>
          <p:cNvSpPr txBox="1"/>
          <p:nvPr/>
        </p:nvSpPr>
        <p:spPr>
          <a:xfrm>
            <a:off x="8729724" y="3654195"/>
            <a:ext cx="89159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4G LTE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grpSp>
        <p:nvGrpSpPr>
          <p:cNvPr id="325" name="Group 324">
            <a:extLst>
              <a:ext uri="{FF2B5EF4-FFF2-40B4-BE49-F238E27FC236}">
                <a16:creationId xmlns:a16="http://schemas.microsoft.com/office/drawing/2014/main" id="{045005FD-AE61-C148-853F-1121FC487B80}"/>
              </a:ext>
            </a:extLst>
          </p:cNvPr>
          <p:cNvGrpSpPr/>
          <p:nvPr/>
        </p:nvGrpSpPr>
        <p:grpSpPr>
          <a:xfrm>
            <a:off x="2826866" y="2958920"/>
            <a:ext cx="2502239" cy="400111"/>
            <a:chOff x="1532480" y="2933848"/>
            <a:chExt cx="1331008" cy="327410"/>
          </a:xfrm>
        </p:grpSpPr>
        <p:sp>
          <p:nvSpPr>
            <p:cNvPr id="326" name="Rectangle 325">
              <a:extLst>
                <a:ext uri="{FF2B5EF4-FFF2-40B4-BE49-F238E27FC236}">
                  <a16:creationId xmlns:a16="http://schemas.microsoft.com/office/drawing/2014/main" id="{E0DA3370-7464-214B-AEC0-D9EE25AF9A84}"/>
                </a:ext>
              </a:extLst>
            </p:cNvPr>
            <p:cNvSpPr/>
            <p:nvPr/>
          </p:nvSpPr>
          <p:spPr>
            <a:xfrm>
              <a:off x="1532480" y="2966630"/>
              <a:ext cx="1331008" cy="254000"/>
            </a:xfrm>
            <a:prstGeom prst="rect">
              <a:avLst/>
            </a:prstGeom>
            <a:solidFill>
              <a:srgbClr val="1F497D">
                <a:lumMod val="40000"/>
                <a:lumOff val="60000"/>
              </a:srgbClr>
            </a:solidFill>
            <a:ln w="1905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27" name="TextBox 326">
              <a:extLst>
                <a:ext uri="{FF2B5EF4-FFF2-40B4-BE49-F238E27FC236}">
                  <a16:creationId xmlns:a16="http://schemas.microsoft.com/office/drawing/2014/main" id="{3506552A-C5C5-EF4A-9FC1-573002207B95}"/>
                </a:ext>
              </a:extLst>
            </p:cNvPr>
            <p:cNvSpPr txBox="1"/>
            <p:nvPr/>
          </p:nvSpPr>
          <p:spPr>
            <a:xfrm>
              <a:off x="1770300" y="2933848"/>
              <a:ext cx="601310" cy="3274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802.11ac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28" name="Group 327">
            <a:extLst>
              <a:ext uri="{FF2B5EF4-FFF2-40B4-BE49-F238E27FC236}">
                <a16:creationId xmlns:a16="http://schemas.microsoft.com/office/drawing/2014/main" id="{9F3A583D-15EC-CC46-9395-28FB26694B7D}"/>
              </a:ext>
            </a:extLst>
          </p:cNvPr>
          <p:cNvGrpSpPr/>
          <p:nvPr/>
        </p:nvGrpSpPr>
        <p:grpSpPr>
          <a:xfrm>
            <a:off x="2826866" y="3430306"/>
            <a:ext cx="2502239" cy="400110"/>
            <a:chOff x="1532480" y="2929994"/>
            <a:chExt cx="1331008" cy="355992"/>
          </a:xfrm>
        </p:grpSpPr>
        <p:sp>
          <p:nvSpPr>
            <p:cNvPr id="329" name="Rectangle 328">
              <a:extLst>
                <a:ext uri="{FF2B5EF4-FFF2-40B4-BE49-F238E27FC236}">
                  <a16:creationId xmlns:a16="http://schemas.microsoft.com/office/drawing/2014/main" id="{C30C697A-81DA-714A-80C1-76DBE9F6574A}"/>
                </a:ext>
              </a:extLst>
            </p:cNvPr>
            <p:cNvSpPr/>
            <p:nvPr/>
          </p:nvSpPr>
          <p:spPr>
            <a:xfrm>
              <a:off x="1532480" y="2966630"/>
              <a:ext cx="1331008" cy="254000"/>
            </a:xfrm>
            <a:prstGeom prst="rect">
              <a:avLst/>
            </a:prstGeom>
            <a:solidFill>
              <a:srgbClr val="1F497D">
                <a:lumMod val="40000"/>
                <a:lumOff val="60000"/>
              </a:srgbClr>
            </a:solidFill>
            <a:ln w="1905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30" name="TextBox 329">
              <a:extLst>
                <a:ext uri="{FF2B5EF4-FFF2-40B4-BE49-F238E27FC236}">
                  <a16:creationId xmlns:a16="http://schemas.microsoft.com/office/drawing/2014/main" id="{0D6EE909-8090-4E49-9B40-3B01E9548D2A}"/>
                </a:ext>
              </a:extLst>
            </p:cNvPr>
            <p:cNvSpPr txBox="1"/>
            <p:nvPr/>
          </p:nvSpPr>
          <p:spPr>
            <a:xfrm>
              <a:off x="1876434" y="2929994"/>
              <a:ext cx="549297" cy="35599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802.11n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A1331FDB-AEA0-774C-A9EA-C8676B647602}"/>
              </a:ext>
            </a:extLst>
          </p:cNvPr>
          <p:cNvGrpSpPr/>
          <p:nvPr/>
        </p:nvGrpSpPr>
        <p:grpSpPr>
          <a:xfrm>
            <a:off x="2827930" y="4080433"/>
            <a:ext cx="1569608" cy="400110"/>
            <a:chOff x="1532480" y="2918323"/>
            <a:chExt cx="1331008" cy="355992"/>
          </a:xfrm>
        </p:grpSpPr>
        <p:sp>
          <p:nvSpPr>
            <p:cNvPr id="332" name="Rectangle 331">
              <a:extLst>
                <a:ext uri="{FF2B5EF4-FFF2-40B4-BE49-F238E27FC236}">
                  <a16:creationId xmlns:a16="http://schemas.microsoft.com/office/drawing/2014/main" id="{AB46FA29-20DF-B145-9493-92268F1348B5}"/>
                </a:ext>
              </a:extLst>
            </p:cNvPr>
            <p:cNvSpPr/>
            <p:nvPr/>
          </p:nvSpPr>
          <p:spPr>
            <a:xfrm>
              <a:off x="1532480" y="2966630"/>
              <a:ext cx="1331008" cy="254000"/>
            </a:xfrm>
            <a:prstGeom prst="rect">
              <a:avLst/>
            </a:prstGeom>
            <a:solidFill>
              <a:srgbClr val="1F497D">
                <a:lumMod val="40000"/>
                <a:lumOff val="60000"/>
              </a:srgbClr>
            </a:solidFill>
            <a:ln w="1905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33" name="TextBox 332">
              <a:extLst>
                <a:ext uri="{FF2B5EF4-FFF2-40B4-BE49-F238E27FC236}">
                  <a16:creationId xmlns:a16="http://schemas.microsoft.com/office/drawing/2014/main" id="{16BD9F7B-2651-5C40-ADDB-ACDE4C51962D}"/>
                </a:ext>
              </a:extLst>
            </p:cNvPr>
            <p:cNvSpPr txBox="1"/>
            <p:nvPr/>
          </p:nvSpPr>
          <p:spPr>
            <a:xfrm>
              <a:off x="1649067" y="2918323"/>
              <a:ext cx="863444" cy="35599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802.11g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AE3D5A25-69CC-0D4D-86CC-185860DE69A3}"/>
              </a:ext>
            </a:extLst>
          </p:cNvPr>
          <p:cNvGrpSpPr/>
          <p:nvPr/>
        </p:nvGrpSpPr>
        <p:grpSpPr>
          <a:xfrm>
            <a:off x="2827932" y="4377291"/>
            <a:ext cx="1578709" cy="400110"/>
            <a:chOff x="1532480" y="2921428"/>
            <a:chExt cx="917147" cy="355992"/>
          </a:xfrm>
        </p:grpSpPr>
        <p:sp>
          <p:nvSpPr>
            <p:cNvPr id="335" name="Rectangle 334">
              <a:extLst>
                <a:ext uri="{FF2B5EF4-FFF2-40B4-BE49-F238E27FC236}">
                  <a16:creationId xmlns:a16="http://schemas.microsoft.com/office/drawing/2014/main" id="{851DAA26-CF3C-1242-8190-ADD7935C740C}"/>
                </a:ext>
              </a:extLst>
            </p:cNvPr>
            <p:cNvSpPr/>
            <p:nvPr/>
          </p:nvSpPr>
          <p:spPr>
            <a:xfrm>
              <a:off x="1532480" y="2966630"/>
              <a:ext cx="917147" cy="254000"/>
            </a:xfrm>
            <a:prstGeom prst="rect">
              <a:avLst/>
            </a:prstGeom>
            <a:solidFill>
              <a:srgbClr val="1F497D">
                <a:lumMod val="40000"/>
                <a:lumOff val="60000"/>
              </a:srgbClr>
            </a:solidFill>
            <a:ln w="1905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36" name="TextBox 335">
              <a:extLst>
                <a:ext uri="{FF2B5EF4-FFF2-40B4-BE49-F238E27FC236}">
                  <a16:creationId xmlns:a16="http://schemas.microsoft.com/office/drawing/2014/main" id="{A218A2AF-BA6A-4E4F-8D3C-672FC63DF84C}"/>
                </a:ext>
              </a:extLst>
            </p:cNvPr>
            <p:cNvSpPr txBox="1"/>
            <p:nvPr/>
          </p:nvSpPr>
          <p:spPr>
            <a:xfrm>
              <a:off x="1614325" y="2921428"/>
              <a:ext cx="599918" cy="35599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802.11b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37" name="TextBox 336">
            <a:extLst>
              <a:ext uri="{FF2B5EF4-FFF2-40B4-BE49-F238E27FC236}">
                <a16:creationId xmlns:a16="http://schemas.microsoft.com/office/drawing/2014/main" id="{0F402A10-6FD0-9B4F-86F7-F806A641DFED}"/>
              </a:ext>
            </a:extLst>
          </p:cNvPr>
          <p:cNvSpPr txBox="1"/>
          <p:nvPr/>
        </p:nvSpPr>
        <p:spPr>
          <a:xfrm>
            <a:off x="1303853" y="2947357"/>
            <a:ext cx="1008609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3.5 Gbps</a:t>
            </a:r>
          </a:p>
        </p:txBody>
      </p:sp>
      <p:sp>
        <p:nvSpPr>
          <p:cNvPr id="338" name="TextBox 337">
            <a:extLst>
              <a:ext uri="{FF2B5EF4-FFF2-40B4-BE49-F238E27FC236}">
                <a16:creationId xmlns:a16="http://schemas.microsoft.com/office/drawing/2014/main" id="{E976E4C8-80B6-C24A-8A1A-03271253CE6C}"/>
              </a:ext>
            </a:extLst>
          </p:cNvPr>
          <p:cNvSpPr txBox="1"/>
          <p:nvPr/>
        </p:nvSpPr>
        <p:spPr>
          <a:xfrm>
            <a:off x="1291168" y="3433503"/>
            <a:ext cx="1119217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600 Mbps</a:t>
            </a:r>
          </a:p>
        </p:txBody>
      </p:sp>
      <p:sp>
        <p:nvSpPr>
          <p:cNvPr id="339" name="TextBox 338">
            <a:extLst>
              <a:ext uri="{FF2B5EF4-FFF2-40B4-BE49-F238E27FC236}">
                <a16:creationId xmlns:a16="http://schemas.microsoft.com/office/drawing/2014/main" id="{94385C9E-ED62-4D48-8D01-B6C7481DAF80}"/>
              </a:ext>
            </a:extLst>
          </p:cNvPr>
          <p:cNvSpPr txBox="1"/>
          <p:nvPr/>
        </p:nvSpPr>
        <p:spPr>
          <a:xfrm>
            <a:off x="1265819" y="4077973"/>
            <a:ext cx="1002198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54 Mbps</a:t>
            </a:r>
          </a:p>
        </p:txBody>
      </p:sp>
      <p:sp>
        <p:nvSpPr>
          <p:cNvPr id="340" name="TextBox 339">
            <a:extLst>
              <a:ext uri="{FF2B5EF4-FFF2-40B4-BE49-F238E27FC236}">
                <a16:creationId xmlns:a16="http://schemas.microsoft.com/office/drawing/2014/main" id="{F4E39943-F576-C041-8A66-0E93476330F1}"/>
              </a:ext>
            </a:extLst>
          </p:cNvPr>
          <p:cNvSpPr txBox="1"/>
          <p:nvPr/>
        </p:nvSpPr>
        <p:spPr>
          <a:xfrm>
            <a:off x="1265819" y="4380813"/>
            <a:ext cx="1002198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11 Mbps</a:t>
            </a:r>
          </a:p>
        </p:txBody>
      </p: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7F24FD35-187D-1D46-AC2A-2A1CA8FCACEB}"/>
              </a:ext>
            </a:extLst>
          </p:cNvPr>
          <p:cNvGrpSpPr/>
          <p:nvPr/>
        </p:nvGrpSpPr>
        <p:grpSpPr>
          <a:xfrm>
            <a:off x="2816146" y="4727041"/>
            <a:ext cx="1231538" cy="400110"/>
            <a:chOff x="1521586" y="2918342"/>
            <a:chExt cx="1138679" cy="355992"/>
          </a:xfrm>
        </p:grpSpPr>
        <p:sp>
          <p:nvSpPr>
            <p:cNvPr id="342" name="Rectangle 341">
              <a:extLst>
                <a:ext uri="{FF2B5EF4-FFF2-40B4-BE49-F238E27FC236}">
                  <a16:creationId xmlns:a16="http://schemas.microsoft.com/office/drawing/2014/main" id="{AF3C8963-1507-954C-B253-1DB41D77D268}"/>
                </a:ext>
              </a:extLst>
            </p:cNvPr>
            <p:cNvSpPr/>
            <p:nvPr/>
          </p:nvSpPr>
          <p:spPr>
            <a:xfrm>
              <a:off x="1532480" y="2966630"/>
              <a:ext cx="1127785" cy="254000"/>
            </a:xfrm>
            <a:prstGeom prst="rect">
              <a:avLst/>
            </a:prstGeom>
            <a:solidFill>
              <a:srgbClr val="1F497D">
                <a:lumMod val="40000"/>
                <a:lumOff val="60000"/>
              </a:srgbClr>
            </a:solidFill>
            <a:ln w="1905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43" name="TextBox 342">
              <a:extLst>
                <a:ext uri="{FF2B5EF4-FFF2-40B4-BE49-F238E27FC236}">
                  <a16:creationId xmlns:a16="http://schemas.microsoft.com/office/drawing/2014/main" id="{7ECE36E8-A989-4A4A-A0BB-FEF4B0CE313E}"/>
                </a:ext>
              </a:extLst>
            </p:cNvPr>
            <p:cNvSpPr txBox="1"/>
            <p:nvPr/>
          </p:nvSpPr>
          <p:spPr>
            <a:xfrm>
              <a:off x="1521586" y="2918342"/>
              <a:ext cx="1131169" cy="35599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Bluetooth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44" name="Group 343">
            <a:extLst>
              <a:ext uri="{FF2B5EF4-FFF2-40B4-BE49-F238E27FC236}">
                <a16:creationId xmlns:a16="http://schemas.microsoft.com/office/drawing/2014/main" id="{6760BB77-C23E-ED44-91B8-05A2342BE33C}"/>
              </a:ext>
            </a:extLst>
          </p:cNvPr>
          <p:cNvGrpSpPr/>
          <p:nvPr/>
        </p:nvGrpSpPr>
        <p:grpSpPr>
          <a:xfrm>
            <a:off x="2840692" y="1990874"/>
            <a:ext cx="2488414" cy="400110"/>
            <a:chOff x="1532480" y="2933848"/>
            <a:chExt cx="1331008" cy="344437"/>
          </a:xfrm>
        </p:grpSpPr>
        <p:sp>
          <p:nvSpPr>
            <p:cNvPr id="345" name="Rectangle 344">
              <a:extLst>
                <a:ext uri="{FF2B5EF4-FFF2-40B4-BE49-F238E27FC236}">
                  <a16:creationId xmlns:a16="http://schemas.microsoft.com/office/drawing/2014/main" id="{ADFD30A0-5943-CE43-B324-8106D6695244}"/>
                </a:ext>
              </a:extLst>
            </p:cNvPr>
            <p:cNvSpPr/>
            <p:nvPr/>
          </p:nvSpPr>
          <p:spPr>
            <a:xfrm>
              <a:off x="1532480" y="2966630"/>
              <a:ext cx="1331008" cy="254000"/>
            </a:xfrm>
            <a:prstGeom prst="rect">
              <a:avLst/>
            </a:prstGeom>
            <a:solidFill>
              <a:srgbClr val="1F497D">
                <a:lumMod val="40000"/>
                <a:lumOff val="60000"/>
              </a:srgbClr>
            </a:solidFill>
            <a:ln w="1905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46" name="TextBox 345">
              <a:extLst>
                <a:ext uri="{FF2B5EF4-FFF2-40B4-BE49-F238E27FC236}">
                  <a16:creationId xmlns:a16="http://schemas.microsoft.com/office/drawing/2014/main" id="{79B3F892-6627-9640-B085-BE9EE6603AD8}"/>
                </a:ext>
              </a:extLst>
            </p:cNvPr>
            <p:cNvSpPr txBox="1"/>
            <p:nvPr/>
          </p:nvSpPr>
          <p:spPr>
            <a:xfrm>
              <a:off x="1839189" y="2933848"/>
              <a:ext cx="605508" cy="34443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802.11ax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47" name="TextBox 346">
            <a:extLst>
              <a:ext uri="{FF2B5EF4-FFF2-40B4-BE49-F238E27FC236}">
                <a16:creationId xmlns:a16="http://schemas.microsoft.com/office/drawing/2014/main" id="{33E0151E-8CE8-2A41-8B51-C9664BC622E3}"/>
              </a:ext>
            </a:extLst>
          </p:cNvPr>
          <p:cNvSpPr txBox="1"/>
          <p:nvPr/>
        </p:nvSpPr>
        <p:spPr>
          <a:xfrm>
            <a:off x="1317677" y="1990877"/>
            <a:ext cx="950901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14 Gbps</a:t>
            </a:r>
          </a:p>
        </p:txBody>
      </p:sp>
      <p:sp>
        <p:nvSpPr>
          <p:cNvPr id="348" name="Rectangle 347">
            <a:extLst>
              <a:ext uri="{FF2B5EF4-FFF2-40B4-BE49-F238E27FC236}">
                <a16:creationId xmlns:a16="http://schemas.microsoft.com/office/drawing/2014/main" id="{768B9DED-7771-2345-AC0E-BA3248DE4DA0}"/>
              </a:ext>
            </a:extLst>
          </p:cNvPr>
          <p:cNvSpPr/>
          <p:nvPr/>
        </p:nvSpPr>
        <p:spPr>
          <a:xfrm>
            <a:off x="2840678" y="2348407"/>
            <a:ext cx="4526141" cy="264901"/>
          </a:xfrm>
          <a:prstGeom prst="rect">
            <a:avLst/>
          </a:prstGeom>
          <a:solidFill>
            <a:srgbClr val="1F497D">
              <a:lumMod val="40000"/>
              <a:lumOff val="60000"/>
            </a:srgbClr>
          </a:solidFill>
          <a:ln w="19050" cap="flat" cmpd="sng" algn="ctr">
            <a:solidFill>
              <a:sysClr val="window" lastClr="FFFFFF"/>
            </a:solidFill>
            <a:prstDash val="solid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49" name="TextBox 348">
            <a:extLst>
              <a:ext uri="{FF2B5EF4-FFF2-40B4-BE49-F238E27FC236}">
                <a16:creationId xmlns:a16="http://schemas.microsoft.com/office/drawing/2014/main" id="{D739FFD6-58B0-544B-90D6-1F321AE925E0}"/>
              </a:ext>
            </a:extLst>
          </p:cNvPr>
          <p:cNvSpPr txBox="1"/>
          <p:nvPr/>
        </p:nvSpPr>
        <p:spPr>
          <a:xfrm>
            <a:off x="6658504" y="2297321"/>
            <a:ext cx="47641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5G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350" name="TextBox 349">
            <a:extLst>
              <a:ext uri="{FF2B5EF4-FFF2-40B4-BE49-F238E27FC236}">
                <a16:creationId xmlns:a16="http://schemas.microsoft.com/office/drawing/2014/main" id="{58265561-FD3C-2248-9DD2-282AE799A38D}"/>
              </a:ext>
            </a:extLst>
          </p:cNvPr>
          <p:cNvSpPr txBox="1"/>
          <p:nvPr/>
        </p:nvSpPr>
        <p:spPr>
          <a:xfrm>
            <a:off x="1311995" y="2301465"/>
            <a:ext cx="9509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10 Gbps</a:t>
            </a:r>
          </a:p>
        </p:txBody>
      </p:sp>
      <p:sp>
        <p:nvSpPr>
          <p:cNvPr id="351" name="TextBox 350">
            <a:extLst>
              <a:ext uri="{FF2B5EF4-FFF2-40B4-BE49-F238E27FC236}">
                <a16:creationId xmlns:a16="http://schemas.microsoft.com/office/drawing/2014/main" id="{848EB939-C446-B14F-956B-444135D753F7}"/>
              </a:ext>
            </a:extLst>
          </p:cNvPr>
          <p:cNvSpPr txBox="1"/>
          <p:nvPr/>
        </p:nvSpPr>
        <p:spPr>
          <a:xfrm>
            <a:off x="6112771" y="3162137"/>
            <a:ext cx="147989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802.11 af,ah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cxnSp>
        <p:nvCxnSpPr>
          <p:cNvPr id="352" name="Straight Connector 351">
            <a:extLst>
              <a:ext uri="{FF2B5EF4-FFF2-40B4-BE49-F238E27FC236}">
                <a16:creationId xmlns:a16="http://schemas.microsoft.com/office/drawing/2014/main" id="{18B62895-3CCA-A64D-82D9-14F8140CC733}"/>
              </a:ext>
            </a:extLst>
          </p:cNvPr>
          <p:cNvCxnSpPr/>
          <p:nvPr/>
        </p:nvCxnSpPr>
        <p:spPr>
          <a:xfrm flipH="1">
            <a:off x="6745831" y="3458924"/>
            <a:ext cx="2" cy="180642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353" name="Straight Arrow Connector 352">
            <a:extLst>
              <a:ext uri="{FF2B5EF4-FFF2-40B4-BE49-F238E27FC236}">
                <a16:creationId xmlns:a16="http://schemas.microsoft.com/office/drawing/2014/main" id="{B395DFEF-C276-7E49-A8E3-052287931078}"/>
              </a:ext>
            </a:extLst>
          </p:cNvPr>
          <p:cNvCxnSpPr/>
          <p:nvPr/>
        </p:nvCxnSpPr>
        <p:spPr>
          <a:xfrm flipV="1">
            <a:off x="2822750" y="1878388"/>
            <a:ext cx="0" cy="3230556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arrow"/>
          </a:ln>
          <a:effectLst/>
        </p:spPr>
      </p:cxnSp>
    </p:spTree>
    <p:extLst>
      <p:ext uri="{BB962C8B-B14F-4D97-AF65-F5344CB8AC3E}">
        <p14:creationId xmlns:p14="http://schemas.microsoft.com/office/powerpoint/2010/main" val="9318928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Elements of a wireless network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9</a:t>
            </a:fld>
            <a:endParaRPr lang="en-US" dirty="0"/>
          </a:p>
        </p:txBody>
      </p:sp>
      <p:sp>
        <p:nvSpPr>
          <p:cNvPr id="125" name="Oval 5">
            <a:extLst>
              <a:ext uri="{FF2B5EF4-FFF2-40B4-BE49-F238E27FC236}">
                <a16:creationId xmlns:a16="http://schemas.microsoft.com/office/drawing/2014/main" id="{6FD887B1-36B7-C042-AF16-EC543F193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75" y="4378325"/>
            <a:ext cx="2152650" cy="2093913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6" name="Oval 11">
            <a:extLst>
              <a:ext uri="{FF2B5EF4-FFF2-40B4-BE49-F238E27FC236}">
                <a16:creationId xmlns:a16="http://schemas.microsoft.com/office/drawing/2014/main" id="{E4A6400A-EFEA-6943-B38A-9D6A4B5A9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875" y="1290638"/>
            <a:ext cx="2252663" cy="2286000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7" name="Line 22">
            <a:extLst>
              <a:ext uri="{FF2B5EF4-FFF2-40B4-BE49-F238E27FC236}">
                <a16:creationId xmlns:a16="http://schemas.microsoft.com/office/drawing/2014/main" id="{7B958348-F69B-0945-B7D1-5D0DD9A351D9}"/>
              </a:ext>
            </a:extLst>
          </p:cNvPr>
          <p:cNvSpPr>
            <a:spLocks noChangeShapeType="1"/>
          </p:cNvSpPr>
          <p:nvPr/>
        </p:nvSpPr>
        <p:spPr bwMode="auto">
          <a:xfrm>
            <a:off x="1798638" y="2447925"/>
            <a:ext cx="1277937" cy="655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8" name="Oval 23">
            <a:extLst>
              <a:ext uri="{FF2B5EF4-FFF2-40B4-BE49-F238E27FC236}">
                <a16:creationId xmlns:a16="http://schemas.microsoft.com/office/drawing/2014/main" id="{6DC7CEC3-9E37-6C43-B01A-57E7BFF18F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4033838"/>
            <a:ext cx="1038225" cy="100488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9" name="Oval 38">
            <a:extLst>
              <a:ext uri="{FF2B5EF4-FFF2-40B4-BE49-F238E27FC236}">
                <a16:creationId xmlns:a16="http://schemas.microsoft.com/office/drawing/2014/main" id="{D2BE75E6-7844-934E-960A-D867D9A23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8325" y="4440238"/>
            <a:ext cx="2278063" cy="205263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30" name="Line 59">
            <a:extLst>
              <a:ext uri="{FF2B5EF4-FFF2-40B4-BE49-F238E27FC236}">
                <a16:creationId xmlns:a16="http://schemas.microsoft.com/office/drawing/2014/main" id="{09A1ED68-4C61-C547-B087-02636BAFB272}"/>
              </a:ext>
            </a:extLst>
          </p:cNvPr>
          <p:cNvSpPr>
            <a:spLocks noChangeShapeType="1"/>
          </p:cNvSpPr>
          <p:nvPr/>
        </p:nvSpPr>
        <p:spPr bwMode="auto">
          <a:xfrm>
            <a:off x="5360988" y="54244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1" name="Line 60">
            <a:extLst>
              <a:ext uri="{FF2B5EF4-FFF2-40B4-BE49-F238E27FC236}">
                <a16:creationId xmlns:a16="http://schemas.microsoft.com/office/drawing/2014/main" id="{DCF89B4B-F2C0-9B46-A017-74044CA88C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73625" y="53276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2" name="Line 61">
            <a:extLst>
              <a:ext uri="{FF2B5EF4-FFF2-40B4-BE49-F238E27FC236}">
                <a16:creationId xmlns:a16="http://schemas.microsoft.com/office/drawing/2014/main" id="{CB846523-0AE5-B44E-9CD4-A5780699DE7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87913" y="54038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3" name="Line 62">
            <a:extLst>
              <a:ext uri="{FF2B5EF4-FFF2-40B4-BE49-F238E27FC236}">
                <a16:creationId xmlns:a16="http://schemas.microsoft.com/office/drawing/2014/main" id="{3D8D61FF-B178-A042-9F75-800F5BC23F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30763" y="5470525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Line 64">
            <a:extLst>
              <a:ext uri="{FF2B5EF4-FFF2-40B4-BE49-F238E27FC236}">
                <a16:creationId xmlns:a16="http://schemas.microsoft.com/office/drawing/2014/main" id="{0E054FAC-6E60-6F42-9532-E4FBA10A891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08475" y="4144963"/>
            <a:ext cx="50800" cy="1117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35" name="Group 356">
            <a:extLst>
              <a:ext uri="{FF2B5EF4-FFF2-40B4-BE49-F238E27FC236}">
                <a16:creationId xmlns:a16="http://schemas.microsoft.com/office/drawing/2014/main" id="{33648B09-CC71-7244-88FB-21FDB43B1417}"/>
              </a:ext>
            </a:extLst>
          </p:cNvPr>
          <p:cNvGrpSpPr>
            <a:grpSpLocks/>
          </p:cNvGrpSpPr>
          <p:nvPr/>
        </p:nvGrpSpPr>
        <p:grpSpPr bwMode="auto">
          <a:xfrm>
            <a:off x="6442075" y="4867275"/>
            <a:ext cx="331788" cy="368300"/>
            <a:chOff x="313" y="1497"/>
            <a:chExt cx="1152" cy="1014"/>
          </a:xfrm>
        </p:grpSpPr>
        <p:pic>
          <p:nvPicPr>
            <p:cNvPr id="136" name="Picture 354" descr="laptop_stylized_small">
              <a:extLst>
                <a:ext uri="{FF2B5EF4-FFF2-40B4-BE49-F238E27FC236}">
                  <a16:creationId xmlns:a16="http://schemas.microsoft.com/office/drawing/2014/main" id="{916388DC-DFC7-6644-A58A-7E3CE3A4F6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" name="Picture 355" descr="antenna_stylized">
              <a:extLst>
                <a:ext uri="{FF2B5EF4-FFF2-40B4-BE49-F238E27FC236}">
                  <a16:creationId xmlns:a16="http://schemas.microsoft.com/office/drawing/2014/main" id="{37884014-95FD-4041-8DD3-B67813446B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38" name="Group 361">
            <a:extLst>
              <a:ext uri="{FF2B5EF4-FFF2-40B4-BE49-F238E27FC236}">
                <a16:creationId xmlns:a16="http://schemas.microsoft.com/office/drawing/2014/main" id="{F0D83CBC-A45C-DB46-B426-BC3CB27E561A}"/>
              </a:ext>
            </a:extLst>
          </p:cNvPr>
          <p:cNvGrpSpPr>
            <a:grpSpLocks/>
          </p:cNvGrpSpPr>
          <p:nvPr/>
        </p:nvGrpSpPr>
        <p:grpSpPr bwMode="auto">
          <a:xfrm>
            <a:off x="2071688" y="4195763"/>
            <a:ext cx="396875" cy="388937"/>
            <a:chOff x="2967" y="478"/>
            <a:chExt cx="788" cy="625"/>
          </a:xfrm>
        </p:grpSpPr>
        <p:pic>
          <p:nvPicPr>
            <p:cNvPr id="139" name="Picture 358" descr="access_point_stylized_small">
              <a:extLst>
                <a:ext uri="{FF2B5EF4-FFF2-40B4-BE49-F238E27FC236}">
                  <a16:creationId xmlns:a16="http://schemas.microsoft.com/office/drawing/2014/main" id="{5FE77BF3-1EFB-E041-BAC1-94C95522F1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" name="Picture 360" descr="antenna_radiation_stylized">
              <a:extLst>
                <a:ext uri="{FF2B5EF4-FFF2-40B4-BE49-F238E27FC236}">
                  <a16:creationId xmlns:a16="http://schemas.microsoft.com/office/drawing/2014/main" id="{ED27BB04-ED6E-0D4B-8FE8-C96C4F7B9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1" name="Group 1">
            <a:extLst>
              <a:ext uri="{FF2B5EF4-FFF2-40B4-BE49-F238E27FC236}">
                <a16:creationId xmlns:a16="http://schemas.microsoft.com/office/drawing/2014/main" id="{F8EB07E3-DFC0-A445-A33D-75C2AD0A9EF8}"/>
              </a:ext>
            </a:extLst>
          </p:cNvPr>
          <p:cNvGrpSpPr>
            <a:grpSpLocks/>
          </p:cNvGrpSpPr>
          <p:nvPr/>
        </p:nvGrpSpPr>
        <p:grpSpPr bwMode="auto">
          <a:xfrm>
            <a:off x="5668963" y="4957763"/>
            <a:ext cx="458787" cy="620712"/>
            <a:chOff x="5955030" y="3031808"/>
            <a:chExt cx="914400" cy="1398587"/>
          </a:xfrm>
        </p:grpSpPr>
        <p:grpSp>
          <p:nvGrpSpPr>
            <p:cNvPr id="142" name="Group 398">
              <a:extLst>
                <a:ext uri="{FF2B5EF4-FFF2-40B4-BE49-F238E27FC236}">
                  <a16:creationId xmlns:a16="http://schemas.microsoft.com/office/drawing/2014/main" id="{B220ABB4-ABAB-CE46-BE7A-ED482AEAA8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44" name="Line 270">
                <a:extLst>
                  <a:ext uri="{FF2B5EF4-FFF2-40B4-BE49-F238E27FC236}">
                    <a16:creationId xmlns:a16="http://schemas.microsoft.com/office/drawing/2014/main" id="{EB3D1AFB-9917-EB40-AEBE-C975E63F26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Line 271">
                <a:extLst>
                  <a:ext uri="{FF2B5EF4-FFF2-40B4-BE49-F238E27FC236}">
                    <a16:creationId xmlns:a16="http://schemas.microsoft.com/office/drawing/2014/main" id="{E08FC51C-048E-3E4D-9A0F-1FD8F96EBA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6" name="Line 272">
                <a:extLst>
                  <a:ext uri="{FF2B5EF4-FFF2-40B4-BE49-F238E27FC236}">
                    <a16:creationId xmlns:a16="http://schemas.microsoft.com/office/drawing/2014/main" id="{F60BFC20-FF60-2749-A1D5-607289DB41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7" name="Line 273">
                <a:extLst>
                  <a:ext uri="{FF2B5EF4-FFF2-40B4-BE49-F238E27FC236}">
                    <a16:creationId xmlns:a16="http://schemas.microsoft.com/office/drawing/2014/main" id="{512627BE-7F4B-E642-8B83-2CFC68BC44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8" name="Line 274">
                <a:extLst>
                  <a:ext uri="{FF2B5EF4-FFF2-40B4-BE49-F238E27FC236}">
                    <a16:creationId xmlns:a16="http://schemas.microsoft.com/office/drawing/2014/main" id="{4E8A0C01-D6A7-1F42-A4A2-1DC6B281EF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9" name="Line 275">
                <a:extLst>
                  <a:ext uri="{FF2B5EF4-FFF2-40B4-BE49-F238E27FC236}">
                    <a16:creationId xmlns:a16="http://schemas.microsoft.com/office/drawing/2014/main" id="{7438FAEA-A6F2-A246-8105-F54EDDC701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0" name="Line 276">
                <a:extLst>
                  <a:ext uri="{FF2B5EF4-FFF2-40B4-BE49-F238E27FC236}">
                    <a16:creationId xmlns:a16="http://schemas.microsoft.com/office/drawing/2014/main" id="{E69B15B3-9399-E041-878F-938173CDFF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1" name="Line 277">
                <a:extLst>
                  <a:ext uri="{FF2B5EF4-FFF2-40B4-BE49-F238E27FC236}">
                    <a16:creationId xmlns:a16="http://schemas.microsoft.com/office/drawing/2014/main" id="{1E4874DA-7ED7-874D-B991-AABE14689B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2" name="Line 278">
                <a:extLst>
                  <a:ext uri="{FF2B5EF4-FFF2-40B4-BE49-F238E27FC236}">
                    <a16:creationId xmlns:a16="http://schemas.microsoft.com/office/drawing/2014/main" id="{6D14A8CC-9625-344D-A6EB-3F17469C47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3" name="Line 279">
                <a:extLst>
                  <a:ext uri="{FF2B5EF4-FFF2-40B4-BE49-F238E27FC236}">
                    <a16:creationId xmlns:a16="http://schemas.microsoft.com/office/drawing/2014/main" id="{F87A61CD-1278-5C40-A7DA-1D6151D5DB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4" name="Line 280">
                <a:extLst>
                  <a:ext uri="{FF2B5EF4-FFF2-40B4-BE49-F238E27FC236}">
                    <a16:creationId xmlns:a16="http://schemas.microsoft.com/office/drawing/2014/main" id="{C0E5602D-DC2C-1843-8D4A-58D3A1ED1D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5" name="Line 281">
                <a:extLst>
                  <a:ext uri="{FF2B5EF4-FFF2-40B4-BE49-F238E27FC236}">
                    <a16:creationId xmlns:a16="http://schemas.microsoft.com/office/drawing/2014/main" id="{DD5E8B9D-A9BC-9746-BBCA-405945A54B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6" name="Line 282">
                <a:extLst>
                  <a:ext uri="{FF2B5EF4-FFF2-40B4-BE49-F238E27FC236}">
                    <a16:creationId xmlns:a16="http://schemas.microsoft.com/office/drawing/2014/main" id="{19AF81E9-349A-9344-8D71-5F08AE6BFF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7" name="Line 283">
                <a:extLst>
                  <a:ext uri="{FF2B5EF4-FFF2-40B4-BE49-F238E27FC236}">
                    <a16:creationId xmlns:a16="http://schemas.microsoft.com/office/drawing/2014/main" id="{84FD3D45-465C-2A4D-8826-8073E76792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8" name="Line 284">
                <a:extLst>
                  <a:ext uri="{FF2B5EF4-FFF2-40B4-BE49-F238E27FC236}">
                    <a16:creationId xmlns:a16="http://schemas.microsoft.com/office/drawing/2014/main" id="{236149EB-A521-C54B-978B-B2F3D2A80F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43" name="Picture 399" descr="cell_tower_radiation copy">
              <a:extLst>
                <a:ext uri="{FF2B5EF4-FFF2-40B4-BE49-F238E27FC236}">
                  <a16:creationId xmlns:a16="http://schemas.microsoft.com/office/drawing/2014/main" id="{15477466-B0BB-D045-8469-CE320C8C19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59" name="Group 403">
            <a:extLst>
              <a:ext uri="{FF2B5EF4-FFF2-40B4-BE49-F238E27FC236}">
                <a16:creationId xmlns:a16="http://schemas.microsoft.com/office/drawing/2014/main" id="{7E28037A-7EFC-0B46-95B9-4678DDAA8EC2}"/>
              </a:ext>
            </a:extLst>
          </p:cNvPr>
          <p:cNvGrpSpPr>
            <a:grpSpLocks/>
          </p:cNvGrpSpPr>
          <p:nvPr/>
        </p:nvGrpSpPr>
        <p:grpSpPr bwMode="auto">
          <a:xfrm>
            <a:off x="3403600" y="5354638"/>
            <a:ext cx="527050" cy="392112"/>
            <a:chOff x="2751" y="1851"/>
            <a:chExt cx="462" cy="478"/>
          </a:xfrm>
        </p:grpSpPr>
        <p:pic>
          <p:nvPicPr>
            <p:cNvPr id="160" name="Picture 364" descr="iphone_stylized_small">
              <a:extLst>
                <a:ext uri="{FF2B5EF4-FFF2-40B4-BE49-F238E27FC236}">
                  <a16:creationId xmlns:a16="http://schemas.microsoft.com/office/drawing/2014/main" id="{C84FCFF4-A725-4549-A2E6-AB7B6D19647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1" name="Picture 402" descr="antenna_radiation_stylized">
              <a:extLst>
                <a:ext uri="{FF2B5EF4-FFF2-40B4-BE49-F238E27FC236}">
                  <a16:creationId xmlns:a16="http://schemas.microsoft.com/office/drawing/2014/main" id="{E54086FD-B992-B84A-9956-901A6D564E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62" name="Group 100">
            <a:extLst>
              <a:ext uri="{FF2B5EF4-FFF2-40B4-BE49-F238E27FC236}">
                <a16:creationId xmlns:a16="http://schemas.microsoft.com/office/drawing/2014/main" id="{E7C998EB-2394-544D-80BB-533A98F699A4}"/>
              </a:ext>
            </a:extLst>
          </p:cNvPr>
          <p:cNvGrpSpPr>
            <a:grpSpLocks/>
          </p:cNvGrpSpPr>
          <p:nvPr/>
        </p:nvGrpSpPr>
        <p:grpSpPr bwMode="auto">
          <a:xfrm>
            <a:off x="4094163" y="4987925"/>
            <a:ext cx="458787" cy="620713"/>
            <a:chOff x="5955030" y="3031808"/>
            <a:chExt cx="914400" cy="1398587"/>
          </a:xfrm>
        </p:grpSpPr>
        <p:grpSp>
          <p:nvGrpSpPr>
            <p:cNvPr id="163" name="Group 398">
              <a:extLst>
                <a:ext uri="{FF2B5EF4-FFF2-40B4-BE49-F238E27FC236}">
                  <a16:creationId xmlns:a16="http://schemas.microsoft.com/office/drawing/2014/main" id="{4BA56D45-414C-BE4C-9A22-F243E7D162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65" name="Line 270">
                <a:extLst>
                  <a:ext uri="{FF2B5EF4-FFF2-40B4-BE49-F238E27FC236}">
                    <a16:creationId xmlns:a16="http://schemas.microsoft.com/office/drawing/2014/main" id="{C419645E-7341-1E42-A987-8906510D2D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6" name="Line 271">
                <a:extLst>
                  <a:ext uri="{FF2B5EF4-FFF2-40B4-BE49-F238E27FC236}">
                    <a16:creationId xmlns:a16="http://schemas.microsoft.com/office/drawing/2014/main" id="{E3413CC8-503E-F54F-9020-EA30E1FB6B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7" name="Line 272">
                <a:extLst>
                  <a:ext uri="{FF2B5EF4-FFF2-40B4-BE49-F238E27FC236}">
                    <a16:creationId xmlns:a16="http://schemas.microsoft.com/office/drawing/2014/main" id="{32BE2CA0-4934-C548-8F71-8643317D62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8" name="Line 273">
                <a:extLst>
                  <a:ext uri="{FF2B5EF4-FFF2-40B4-BE49-F238E27FC236}">
                    <a16:creationId xmlns:a16="http://schemas.microsoft.com/office/drawing/2014/main" id="{0F568FA7-5D04-F249-88F8-D9BF4BB143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9" name="Line 274">
                <a:extLst>
                  <a:ext uri="{FF2B5EF4-FFF2-40B4-BE49-F238E27FC236}">
                    <a16:creationId xmlns:a16="http://schemas.microsoft.com/office/drawing/2014/main" id="{FC33DD3A-B462-0C49-9211-16445A4184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0" name="Line 275">
                <a:extLst>
                  <a:ext uri="{FF2B5EF4-FFF2-40B4-BE49-F238E27FC236}">
                    <a16:creationId xmlns:a16="http://schemas.microsoft.com/office/drawing/2014/main" id="{A27E10EF-E77C-324E-ABE5-7D9D36FAFB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1" name="Line 276">
                <a:extLst>
                  <a:ext uri="{FF2B5EF4-FFF2-40B4-BE49-F238E27FC236}">
                    <a16:creationId xmlns:a16="http://schemas.microsoft.com/office/drawing/2014/main" id="{38A6549E-F28B-E548-A11B-F2688FE02D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2" name="Line 277">
                <a:extLst>
                  <a:ext uri="{FF2B5EF4-FFF2-40B4-BE49-F238E27FC236}">
                    <a16:creationId xmlns:a16="http://schemas.microsoft.com/office/drawing/2014/main" id="{CF1EC650-3BA3-404C-9765-2B632619EC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3" name="Line 278">
                <a:extLst>
                  <a:ext uri="{FF2B5EF4-FFF2-40B4-BE49-F238E27FC236}">
                    <a16:creationId xmlns:a16="http://schemas.microsoft.com/office/drawing/2014/main" id="{633808AB-AED9-EF48-97E4-4DF625A9D8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4" name="Line 279">
                <a:extLst>
                  <a:ext uri="{FF2B5EF4-FFF2-40B4-BE49-F238E27FC236}">
                    <a16:creationId xmlns:a16="http://schemas.microsoft.com/office/drawing/2014/main" id="{F8580CEE-7A5C-7048-9921-68FF09DF01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5" name="Line 280">
                <a:extLst>
                  <a:ext uri="{FF2B5EF4-FFF2-40B4-BE49-F238E27FC236}">
                    <a16:creationId xmlns:a16="http://schemas.microsoft.com/office/drawing/2014/main" id="{00996F04-1F8B-CC4D-B37A-210D0A122C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6" name="Line 281">
                <a:extLst>
                  <a:ext uri="{FF2B5EF4-FFF2-40B4-BE49-F238E27FC236}">
                    <a16:creationId xmlns:a16="http://schemas.microsoft.com/office/drawing/2014/main" id="{F19E527D-6BF3-CC47-875A-C4D2C88E88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7" name="Line 282">
                <a:extLst>
                  <a:ext uri="{FF2B5EF4-FFF2-40B4-BE49-F238E27FC236}">
                    <a16:creationId xmlns:a16="http://schemas.microsoft.com/office/drawing/2014/main" id="{18E888AA-D35B-AE4C-90FA-C2A7AF9334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8" name="Line 283">
                <a:extLst>
                  <a:ext uri="{FF2B5EF4-FFF2-40B4-BE49-F238E27FC236}">
                    <a16:creationId xmlns:a16="http://schemas.microsoft.com/office/drawing/2014/main" id="{B8D4E8F1-7790-4D40-A0EB-41F3ADEAB4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9" name="Line 284">
                <a:extLst>
                  <a:ext uri="{FF2B5EF4-FFF2-40B4-BE49-F238E27FC236}">
                    <a16:creationId xmlns:a16="http://schemas.microsoft.com/office/drawing/2014/main" id="{D429B434-2C40-F74E-8CAE-0FC7B53465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64" name="Picture 399" descr="cell_tower_radiation copy">
              <a:extLst>
                <a:ext uri="{FF2B5EF4-FFF2-40B4-BE49-F238E27FC236}">
                  <a16:creationId xmlns:a16="http://schemas.microsoft.com/office/drawing/2014/main" id="{A9CD3D46-2E69-B845-B173-09090C1C4E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0" name="Group 356">
            <a:extLst>
              <a:ext uri="{FF2B5EF4-FFF2-40B4-BE49-F238E27FC236}">
                <a16:creationId xmlns:a16="http://schemas.microsoft.com/office/drawing/2014/main" id="{8FC9C87C-2193-FD4F-BA1A-A7FDAA554282}"/>
              </a:ext>
            </a:extLst>
          </p:cNvPr>
          <p:cNvGrpSpPr>
            <a:grpSpLocks/>
          </p:cNvGrpSpPr>
          <p:nvPr/>
        </p:nvGrpSpPr>
        <p:grpSpPr bwMode="auto">
          <a:xfrm>
            <a:off x="5781675" y="5791200"/>
            <a:ext cx="361950" cy="338138"/>
            <a:chOff x="313" y="1497"/>
            <a:chExt cx="1152" cy="1014"/>
          </a:xfrm>
        </p:grpSpPr>
        <p:pic>
          <p:nvPicPr>
            <p:cNvPr id="181" name="Picture 354" descr="laptop_stylized_small">
              <a:extLst>
                <a:ext uri="{FF2B5EF4-FFF2-40B4-BE49-F238E27FC236}">
                  <a16:creationId xmlns:a16="http://schemas.microsoft.com/office/drawing/2014/main" id="{21BC2357-8DAB-214A-992E-C0220012BD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2" name="Picture 355" descr="antenna_stylized">
              <a:extLst>
                <a:ext uri="{FF2B5EF4-FFF2-40B4-BE49-F238E27FC236}">
                  <a16:creationId xmlns:a16="http://schemas.microsoft.com/office/drawing/2014/main" id="{FD2019DB-E154-D74C-9D01-E47FB81401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3" name="Group 356">
            <a:extLst>
              <a:ext uri="{FF2B5EF4-FFF2-40B4-BE49-F238E27FC236}">
                <a16:creationId xmlns:a16="http://schemas.microsoft.com/office/drawing/2014/main" id="{72BBF72D-947D-B841-83D8-A2FA489C0CFA}"/>
              </a:ext>
            </a:extLst>
          </p:cNvPr>
          <p:cNvGrpSpPr>
            <a:grpSpLocks/>
          </p:cNvGrpSpPr>
          <p:nvPr/>
        </p:nvGrpSpPr>
        <p:grpSpPr bwMode="auto">
          <a:xfrm>
            <a:off x="4551363" y="5811838"/>
            <a:ext cx="376237" cy="347662"/>
            <a:chOff x="313" y="1497"/>
            <a:chExt cx="1152" cy="1014"/>
          </a:xfrm>
        </p:grpSpPr>
        <p:pic>
          <p:nvPicPr>
            <p:cNvPr id="184" name="Picture 354" descr="laptop_stylized_small">
              <a:extLst>
                <a:ext uri="{FF2B5EF4-FFF2-40B4-BE49-F238E27FC236}">
                  <a16:creationId xmlns:a16="http://schemas.microsoft.com/office/drawing/2014/main" id="{836F4D94-BCDF-3542-A343-115E952ED2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5" name="Picture 355" descr="antenna_stylized">
              <a:extLst>
                <a:ext uri="{FF2B5EF4-FFF2-40B4-BE49-F238E27FC236}">
                  <a16:creationId xmlns:a16="http://schemas.microsoft.com/office/drawing/2014/main" id="{B4D8151E-705C-EE40-B724-E0B69FCF06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6" name="Group 356">
            <a:extLst>
              <a:ext uri="{FF2B5EF4-FFF2-40B4-BE49-F238E27FC236}">
                <a16:creationId xmlns:a16="http://schemas.microsoft.com/office/drawing/2014/main" id="{90CF8AA6-D241-564C-A835-C42E9A50FB94}"/>
              </a:ext>
            </a:extLst>
          </p:cNvPr>
          <p:cNvGrpSpPr>
            <a:grpSpLocks/>
          </p:cNvGrpSpPr>
          <p:nvPr/>
        </p:nvGrpSpPr>
        <p:grpSpPr bwMode="auto">
          <a:xfrm>
            <a:off x="3830638" y="5832475"/>
            <a:ext cx="382587" cy="436563"/>
            <a:chOff x="313" y="1497"/>
            <a:chExt cx="1152" cy="1014"/>
          </a:xfrm>
        </p:grpSpPr>
        <p:pic>
          <p:nvPicPr>
            <p:cNvPr id="187" name="Picture 354" descr="laptop_stylized_small">
              <a:extLst>
                <a:ext uri="{FF2B5EF4-FFF2-40B4-BE49-F238E27FC236}">
                  <a16:creationId xmlns:a16="http://schemas.microsoft.com/office/drawing/2014/main" id="{EA37CFAF-38EB-2545-8F20-380411EFBC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8" name="Picture 355" descr="antenna_stylized">
              <a:extLst>
                <a:ext uri="{FF2B5EF4-FFF2-40B4-BE49-F238E27FC236}">
                  <a16:creationId xmlns:a16="http://schemas.microsoft.com/office/drawing/2014/main" id="{79DFDD41-1102-684C-B91C-88ADEBF387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9" name="Group 403">
            <a:extLst>
              <a:ext uri="{FF2B5EF4-FFF2-40B4-BE49-F238E27FC236}">
                <a16:creationId xmlns:a16="http://schemas.microsoft.com/office/drawing/2014/main" id="{3D48FC39-032B-A342-BFD0-33CBD6CB3A7F}"/>
              </a:ext>
            </a:extLst>
          </p:cNvPr>
          <p:cNvGrpSpPr>
            <a:grpSpLocks/>
          </p:cNvGrpSpPr>
          <p:nvPr/>
        </p:nvGrpSpPr>
        <p:grpSpPr bwMode="auto">
          <a:xfrm>
            <a:off x="3729038" y="4673600"/>
            <a:ext cx="485775" cy="403225"/>
            <a:chOff x="2751" y="1851"/>
            <a:chExt cx="462" cy="478"/>
          </a:xfrm>
        </p:grpSpPr>
        <p:pic>
          <p:nvPicPr>
            <p:cNvPr id="190" name="Picture 364" descr="iphone_stylized_small">
              <a:extLst>
                <a:ext uri="{FF2B5EF4-FFF2-40B4-BE49-F238E27FC236}">
                  <a16:creationId xmlns:a16="http://schemas.microsoft.com/office/drawing/2014/main" id="{D28B1A7C-E2CC-BE4F-8868-8685B04387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1" name="Picture 402" descr="antenna_radiation_stylized">
              <a:extLst>
                <a:ext uri="{FF2B5EF4-FFF2-40B4-BE49-F238E27FC236}">
                  <a16:creationId xmlns:a16="http://schemas.microsoft.com/office/drawing/2014/main" id="{5BB3FE4E-87C2-8246-82D8-D49345DCDF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2" name="Group 403">
            <a:extLst>
              <a:ext uri="{FF2B5EF4-FFF2-40B4-BE49-F238E27FC236}">
                <a16:creationId xmlns:a16="http://schemas.microsoft.com/office/drawing/2014/main" id="{86FB4197-A7C7-2C4B-87E5-4528376C50B4}"/>
              </a:ext>
            </a:extLst>
          </p:cNvPr>
          <p:cNvGrpSpPr>
            <a:grpSpLocks/>
          </p:cNvGrpSpPr>
          <p:nvPr/>
        </p:nvGrpSpPr>
        <p:grpSpPr bwMode="auto">
          <a:xfrm>
            <a:off x="6289675" y="5334000"/>
            <a:ext cx="525463" cy="392113"/>
            <a:chOff x="2751" y="1851"/>
            <a:chExt cx="462" cy="478"/>
          </a:xfrm>
        </p:grpSpPr>
        <p:pic>
          <p:nvPicPr>
            <p:cNvPr id="193" name="Picture 364" descr="iphone_stylized_small">
              <a:extLst>
                <a:ext uri="{FF2B5EF4-FFF2-40B4-BE49-F238E27FC236}">
                  <a16:creationId xmlns:a16="http://schemas.microsoft.com/office/drawing/2014/main" id="{0C0CDB8A-DE3D-5F4A-A881-49C3DC0504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4" name="Picture 402" descr="antenna_radiation_stylized">
              <a:extLst>
                <a:ext uri="{FF2B5EF4-FFF2-40B4-BE49-F238E27FC236}">
                  <a16:creationId xmlns:a16="http://schemas.microsoft.com/office/drawing/2014/main" id="{FBB79140-E464-FA4E-BC03-E9D77416B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5" name="Group 356">
            <a:extLst>
              <a:ext uri="{FF2B5EF4-FFF2-40B4-BE49-F238E27FC236}">
                <a16:creationId xmlns:a16="http://schemas.microsoft.com/office/drawing/2014/main" id="{814B233D-4B4F-8340-BCC6-0250B96E73AE}"/>
              </a:ext>
            </a:extLst>
          </p:cNvPr>
          <p:cNvGrpSpPr>
            <a:grpSpLocks/>
          </p:cNvGrpSpPr>
          <p:nvPr/>
        </p:nvGrpSpPr>
        <p:grpSpPr bwMode="auto">
          <a:xfrm>
            <a:off x="4987925" y="5191125"/>
            <a:ext cx="376238" cy="349250"/>
            <a:chOff x="313" y="1497"/>
            <a:chExt cx="1152" cy="1014"/>
          </a:xfrm>
        </p:grpSpPr>
        <p:pic>
          <p:nvPicPr>
            <p:cNvPr id="196" name="Picture 354" descr="laptop_stylized_small">
              <a:extLst>
                <a:ext uri="{FF2B5EF4-FFF2-40B4-BE49-F238E27FC236}">
                  <a16:creationId xmlns:a16="http://schemas.microsoft.com/office/drawing/2014/main" id="{EC5C806D-D5CA-5A4B-958A-3D3885D635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7" name="Picture 355" descr="antenna_stylized">
              <a:extLst>
                <a:ext uri="{FF2B5EF4-FFF2-40B4-BE49-F238E27FC236}">
                  <a16:creationId xmlns:a16="http://schemas.microsoft.com/office/drawing/2014/main" id="{22DE5A99-B75E-E846-A9CA-B5A4A8A086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8" name="Group 356">
            <a:extLst>
              <a:ext uri="{FF2B5EF4-FFF2-40B4-BE49-F238E27FC236}">
                <a16:creationId xmlns:a16="http://schemas.microsoft.com/office/drawing/2014/main" id="{44A62913-19C4-CF45-A43E-AF4966B1C6B9}"/>
              </a:ext>
            </a:extLst>
          </p:cNvPr>
          <p:cNvGrpSpPr>
            <a:grpSpLocks/>
          </p:cNvGrpSpPr>
          <p:nvPr/>
        </p:nvGrpSpPr>
        <p:grpSpPr bwMode="auto">
          <a:xfrm>
            <a:off x="1909763" y="4643438"/>
            <a:ext cx="282575" cy="344487"/>
            <a:chOff x="313" y="1497"/>
            <a:chExt cx="1152" cy="1014"/>
          </a:xfrm>
        </p:grpSpPr>
        <p:pic>
          <p:nvPicPr>
            <p:cNvPr id="199" name="Picture 354" descr="laptop_stylized_small">
              <a:extLst>
                <a:ext uri="{FF2B5EF4-FFF2-40B4-BE49-F238E27FC236}">
                  <a16:creationId xmlns:a16="http://schemas.microsoft.com/office/drawing/2014/main" id="{2C6FC57A-B2AA-024C-AA50-833F87F56B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" name="Picture 355" descr="antenna_stylized">
              <a:extLst>
                <a:ext uri="{FF2B5EF4-FFF2-40B4-BE49-F238E27FC236}">
                  <a16:creationId xmlns:a16="http://schemas.microsoft.com/office/drawing/2014/main" id="{A7408C9B-0424-4D46-A3CB-20DA2F9659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1" name="Group 403">
            <a:extLst>
              <a:ext uri="{FF2B5EF4-FFF2-40B4-BE49-F238E27FC236}">
                <a16:creationId xmlns:a16="http://schemas.microsoft.com/office/drawing/2014/main" id="{8BF4494C-B45F-EA42-8D3E-0E8E92701DEB}"/>
              </a:ext>
            </a:extLst>
          </p:cNvPr>
          <p:cNvGrpSpPr>
            <a:grpSpLocks/>
          </p:cNvGrpSpPr>
          <p:nvPr/>
        </p:nvGrpSpPr>
        <p:grpSpPr bwMode="auto">
          <a:xfrm>
            <a:off x="1616075" y="4308475"/>
            <a:ext cx="444500" cy="381000"/>
            <a:chOff x="2751" y="1851"/>
            <a:chExt cx="462" cy="478"/>
          </a:xfrm>
        </p:grpSpPr>
        <p:pic>
          <p:nvPicPr>
            <p:cNvPr id="202" name="Picture 364" descr="iphone_stylized_small">
              <a:extLst>
                <a:ext uri="{FF2B5EF4-FFF2-40B4-BE49-F238E27FC236}">
                  <a16:creationId xmlns:a16="http://schemas.microsoft.com/office/drawing/2014/main" id="{F9290FEC-F0ED-A746-9BCA-11DE56BF8C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3" name="Picture 402" descr="antenna_radiation_stylized">
              <a:extLst>
                <a:ext uri="{FF2B5EF4-FFF2-40B4-BE49-F238E27FC236}">
                  <a16:creationId xmlns:a16="http://schemas.microsoft.com/office/drawing/2014/main" id="{7F0B6E3C-FE7C-8244-BFE5-BB2FF84C8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4" name="Group 142">
            <a:extLst>
              <a:ext uri="{FF2B5EF4-FFF2-40B4-BE49-F238E27FC236}">
                <a16:creationId xmlns:a16="http://schemas.microsoft.com/office/drawing/2014/main" id="{05787F7C-D6F9-5148-A1C8-AE0EF1035320}"/>
              </a:ext>
            </a:extLst>
          </p:cNvPr>
          <p:cNvGrpSpPr>
            <a:grpSpLocks/>
          </p:cNvGrpSpPr>
          <p:nvPr/>
        </p:nvGrpSpPr>
        <p:grpSpPr bwMode="auto">
          <a:xfrm>
            <a:off x="1574800" y="1971675"/>
            <a:ext cx="458788" cy="619125"/>
            <a:chOff x="5955030" y="3031808"/>
            <a:chExt cx="914400" cy="1398587"/>
          </a:xfrm>
        </p:grpSpPr>
        <p:grpSp>
          <p:nvGrpSpPr>
            <p:cNvPr id="205" name="Group 398">
              <a:extLst>
                <a:ext uri="{FF2B5EF4-FFF2-40B4-BE49-F238E27FC236}">
                  <a16:creationId xmlns:a16="http://schemas.microsoft.com/office/drawing/2014/main" id="{DEF19A22-8F91-6842-8109-AEB66C6A5A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207" name="Line 270">
                <a:extLst>
                  <a:ext uri="{FF2B5EF4-FFF2-40B4-BE49-F238E27FC236}">
                    <a16:creationId xmlns:a16="http://schemas.microsoft.com/office/drawing/2014/main" id="{E417E1DB-608C-9848-9F0A-5122753DA8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8" name="Line 271">
                <a:extLst>
                  <a:ext uri="{FF2B5EF4-FFF2-40B4-BE49-F238E27FC236}">
                    <a16:creationId xmlns:a16="http://schemas.microsoft.com/office/drawing/2014/main" id="{3B2D533F-D1A2-B24B-A569-AA613E9225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9" name="Line 272">
                <a:extLst>
                  <a:ext uri="{FF2B5EF4-FFF2-40B4-BE49-F238E27FC236}">
                    <a16:creationId xmlns:a16="http://schemas.microsoft.com/office/drawing/2014/main" id="{F887C580-CEC3-4746-B37A-5E728888A4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0" name="Line 273">
                <a:extLst>
                  <a:ext uri="{FF2B5EF4-FFF2-40B4-BE49-F238E27FC236}">
                    <a16:creationId xmlns:a16="http://schemas.microsoft.com/office/drawing/2014/main" id="{5069F6B6-EC0B-9443-B3DF-EC160AF3C2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1" name="Line 274">
                <a:extLst>
                  <a:ext uri="{FF2B5EF4-FFF2-40B4-BE49-F238E27FC236}">
                    <a16:creationId xmlns:a16="http://schemas.microsoft.com/office/drawing/2014/main" id="{148C5F81-3D28-1B46-BC25-8FFB6E9BBB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" name="Line 275">
                <a:extLst>
                  <a:ext uri="{FF2B5EF4-FFF2-40B4-BE49-F238E27FC236}">
                    <a16:creationId xmlns:a16="http://schemas.microsoft.com/office/drawing/2014/main" id="{E994C03E-7A8C-7649-B94A-FFE6213CF3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3" name="Line 276">
                <a:extLst>
                  <a:ext uri="{FF2B5EF4-FFF2-40B4-BE49-F238E27FC236}">
                    <a16:creationId xmlns:a16="http://schemas.microsoft.com/office/drawing/2014/main" id="{3D5CC52A-81FD-E049-A4D9-6576D1FA69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4" name="Line 277">
                <a:extLst>
                  <a:ext uri="{FF2B5EF4-FFF2-40B4-BE49-F238E27FC236}">
                    <a16:creationId xmlns:a16="http://schemas.microsoft.com/office/drawing/2014/main" id="{3ED01E6D-C154-C542-A593-1C66F05106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5" name="Line 278">
                <a:extLst>
                  <a:ext uri="{FF2B5EF4-FFF2-40B4-BE49-F238E27FC236}">
                    <a16:creationId xmlns:a16="http://schemas.microsoft.com/office/drawing/2014/main" id="{F83323B0-0B99-0747-B347-8742C2532B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6" name="Line 279">
                <a:extLst>
                  <a:ext uri="{FF2B5EF4-FFF2-40B4-BE49-F238E27FC236}">
                    <a16:creationId xmlns:a16="http://schemas.microsoft.com/office/drawing/2014/main" id="{BC214760-2F6D-A54C-96DB-B2563CA355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7" name="Line 280">
                <a:extLst>
                  <a:ext uri="{FF2B5EF4-FFF2-40B4-BE49-F238E27FC236}">
                    <a16:creationId xmlns:a16="http://schemas.microsoft.com/office/drawing/2014/main" id="{A0160D0F-A86D-4241-B44D-6E98425F8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" name="Line 281">
                <a:extLst>
                  <a:ext uri="{FF2B5EF4-FFF2-40B4-BE49-F238E27FC236}">
                    <a16:creationId xmlns:a16="http://schemas.microsoft.com/office/drawing/2014/main" id="{3ABDB358-8829-E54F-AB3F-14EB8832BE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9" name="Line 282">
                <a:extLst>
                  <a:ext uri="{FF2B5EF4-FFF2-40B4-BE49-F238E27FC236}">
                    <a16:creationId xmlns:a16="http://schemas.microsoft.com/office/drawing/2014/main" id="{030D6FBA-2C96-C74F-A538-CE828952DF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0" name="Line 283">
                <a:extLst>
                  <a:ext uri="{FF2B5EF4-FFF2-40B4-BE49-F238E27FC236}">
                    <a16:creationId xmlns:a16="http://schemas.microsoft.com/office/drawing/2014/main" id="{444C9AF6-B194-1F4D-9498-4133CAD31F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1" name="Line 284">
                <a:extLst>
                  <a:ext uri="{FF2B5EF4-FFF2-40B4-BE49-F238E27FC236}">
                    <a16:creationId xmlns:a16="http://schemas.microsoft.com/office/drawing/2014/main" id="{1007F074-DD2C-A041-8028-27935643FE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206" name="Picture 399" descr="cell_tower_radiation copy">
              <a:extLst>
                <a:ext uri="{FF2B5EF4-FFF2-40B4-BE49-F238E27FC236}">
                  <a16:creationId xmlns:a16="http://schemas.microsoft.com/office/drawing/2014/main" id="{05BFEF5A-A9A7-8E49-BE1F-03DCB72C00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2" name="Group 356">
            <a:extLst>
              <a:ext uri="{FF2B5EF4-FFF2-40B4-BE49-F238E27FC236}">
                <a16:creationId xmlns:a16="http://schemas.microsoft.com/office/drawing/2014/main" id="{FE7D4943-DFC4-1049-B8CF-FEDA6FD746B2}"/>
              </a:ext>
            </a:extLst>
          </p:cNvPr>
          <p:cNvGrpSpPr>
            <a:grpSpLocks/>
          </p:cNvGrpSpPr>
          <p:nvPr/>
        </p:nvGrpSpPr>
        <p:grpSpPr bwMode="auto">
          <a:xfrm>
            <a:off x="2112963" y="2103438"/>
            <a:ext cx="465137" cy="481012"/>
            <a:chOff x="313" y="1497"/>
            <a:chExt cx="1152" cy="1014"/>
          </a:xfrm>
        </p:grpSpPr>
        <p:pic>
          <p:nvPicPr>
            <p:cNvPr id="223" name="Picture 354" descr="laptop_stylized_small">
              <a:extLst>
                <a:ext uri="{FF2B5EF4-FFF2-40B4-BE49-F238E27FC236}">
                  <a16:creationId xmlns:a16="http://schemas.microsoft.com/office/drawing/2014/main" id="{1B9DAB19-8344-BD4E-8CEC-E817948435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4" name="Picture 355" descr="antenna_stylized">
              <a:extLst>
                <a:ext uri="{FF2B5EF4-FFF2-40B4-BE49-F238E27FC236}">
                  <a16:creationId xmlns:a16="http://schemas.microsoft.com/office/drawing/2014/main" id="{EBC88AD6-BA3E-324A-A0BF-8DF9D89E18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5" name="Group 356">
            <a:extLst>
              <a:ext uri="{FF2B5EF4-FFF2-40B4-BE49-F238E27FC236}">
                <a16:creationId xmlns:a16="http://schemas.microsoft.com/office/drawing/2014/main" id="{E2A474A7-8A71-AC43-9403-5CD64CFABC6B}"/>
              </a:ext>
            </a:extLst>
          </p:cNvPr>
          <p:cNvGrpSpPr>
            <a:grpSpLocks/>
          </p:cNvGrpSpPr>
          <p:nvPr/>
        </p:nvGrpSpPr>
        <p:grpSpPr bwMode="auto">
          <a:xfrm>
            <a:off x="2005013" y="2901950"/>
            <a:ext cx="333375" cy="368300"/>
            <a:chOff x="313" y="1497"/>
            <a:chExt cx="1152" cy="1014"/>
          </a:xfrm>
        </p:grpSpPr>
        <p:pic>
          <p:nvPicPr>
            <p:cNvPr id="226" name="Picture 354" descr="laptop_stylized_small">
              <a:extLst>
                <a:ext uri="{FF2B5EF4-FFF2-40B4-BE49-F238E27FC236}">
                  <a16:creationId xmlns:a16="http://schemas.microsoft.com/office/drawing/2014/main" id="{F44CEA56-C9A6-9141-81A0-8DCC3E2F58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7" name="Picture 355" descr="antenna_stylized">
              <a:extLst>
                <a:ext uri="{FF2B5EF4-FFF2-40B4-BE49-F238E27FC236}">
                  <a16:creationId xmlns:a16="http://schemas.microsoft.com/office/drawing/2014/main" id="{0C57F82F-4D98-D54F-81F8-DA60E1261D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8" name="Group 356">
            <a:extLst>
              <a:ext uri="{FF2B5EF4-FFF2-40B4-BE49-F238E27FC236}">
                <a16:creationId xmlns:a16="http://schemas.microsoft.com/office/drawing/2014/main" id="{07CEAB6C-C9D1-9A47-BAA4-4D786E6D429A}"/>
              </a:ext>
            </a:extLst>
          </p:cNvPr>
          <p:cNvGrpSpPr>
            <a:grpSpLocks/>
          </p:cNvGrpSpPr>
          <p:nvPr/>
        </p:nvGrpSpPr>
        <p:grpSpPr bwMode="auto">
          <a:xfrm>
            <a:off x="1482725" y="2987675"/>
            <a:ext cx="282575" cy="344488"/>
            <a:chOff x="313" y="1497"/>
            <a:chExt cx="1152" cy="1014"/>
          </a:xfrm>
        </p:grpSpPr>
        <p:pic>
          <p:nvPicPr>
            <p:cNvPr id="229" name="Picture 354" descr="laptop_stylized_small">
              <a:extLst>
                <a:ext uri="{FF2B5EF4-FFF2-40B4-BE49-F238E27FC236}">
                  <a16:creationId xmlns:a16="http://schemas.microsoft.com/office/drawing/2014/main" id="{66EB1CC5-C145-7141-AE88-FDE185E245F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" name="Picture 355" descr="antenna_stylized">
              <a:extLst>
                <a:ext uri="{FF2B5EF4-FFF2-40B4-BE49-F238E27FC236}">
                  <a16:creationId xmlns:a16="http://schemas.microsoft.com/office/drawing/2014/main" id="{CBA3A680-EE48-5C4A-B84E-4A1FCE5487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1" name="Group 403">
            <a:extLst>
              <a:ext uri="{FF2B5EF4-FFF2-40B4-BE49-F238E27FC236}">
                <a16:creationId xmlns:a16="http://schemas.microsoft.com/office/drawing/2014/main" id="{E09A0004-7386-EF43-AE45-070A340FAD3F}"/>
              </a:ext>
            </a:extLst>
          </p:cNvPr>
          <p:cNvGrpSpPr>
            <a:grpSpLocks/>
          </p:cNvGrpSpPr>
          <p:nvPr/>
        </p:nvGrpSpPr>
        <p:grpSpPr bwMode="auto">
          <a:xfrm>
            <a:off x="1189038" y="2651125"/>
            <a:ext cx="444500" cy="382588"/>
            <a:chOff x="2751" y="1851"/>
            <a:chExt cx="462" cy="478"/>
          </a:xfrm>
        </p:grpSpPr>
        <p:pic>
          <p:nvPicPr>
            <p:cNvPr id="232" name="Picture 364" descr="iphone_stylized_small">
              <a:extLst>
                <a:ext uri="{FF2B5EF4-FFF2-40B4-BE49-F238E27FC236}">
                  <a16:creationId xmlns:a16="http://schemas.microsoft.com/office/drawing/2014/main" id="{D04F1FE1-F105-E24F-BD11-05351E3FC7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3" name="Picture 402" descr="antenna_radiation_stylized">
              <a:extLst>
                <a:ext uri="{FF2B5EF4-FFF2-40B4-BE49-F238E27FC236}">
                  <a16:creationId xmlns:a16="http://schemas.microsoft.com/office/drawing/2014/main" id="{8995403E-B75E-864E-A3AC-A8BADEA4FA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4" name="Group 356">
            <a:extLst>
              <a:ext uri="{FF2B5EF4-FFF2-40B4-BE49-F238E27FC236}">
                <a16:creationId xmlns:a16="http://schemas.microsoft.com/office/drawing/2014/main" id="{45D88A96-1BEF-AF40-9EF4-F653E8F6912B}"/>
              </a:ext>
            </a:extLst>
          </p:cNvPr>
          <p:cNvGrpSpPr>
            <a:grpSpLocks/>
          </p:cNvGrpSpPr>
          <p:nvPr/>
        </p:nvGrpSpPr>
        <p:grpSpPr bwMode="auto">
          <a:xfrm>
            <a:off x="1565275" y="1401763"/>
            <a:ext cx="446088" cy="385762"/>
            <a:chOff x="313" y="1497"/>
            <a:chExt cx="1152" cy="1014"/>
          </a:xfrm>
        </p:grpSpPr>
        <p:pic>
          <p:nvPicPr>
            <p:cNvPr id="235" name="Picture 354" descr="laptop_stylized_small">
              <a:extLst>
                <a:ext uri="{FF2B5EF4-FFF2-40B4-BE49-F238E27FC236}">
                  <a16:creationId xmlns:a16="http://schemas.microsoft.com/office/drawing/2014/main" id="{5CA82CB5-E7B6-C445-B684-658BC5C331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6" name="Picture 355" descr="antenna_stylized">
              <a:extLst>
                <a:ext uri="{FF2B5EF4-FFF2-40B4-BE49-F238E27FC236}">
                  <a16:creationId xmlns:a16="http://schemas.microsoft.com/office/drawing/2014/main" id="{75F9DB31-6339-494A-A074-B9A0B45169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7" name="Group 403">
            <a:extLst>
              <a:ext uri="{FF2B5EF4-FFF2-40B4-BE49-F238E27FC236}">
                <a16:creationId xmlns:a16="http://schemas.microsoft.com/office/drawing/2014/main" id="{EF99A882-0F7D-1340-8F07-148A4616940E}"/>
              </a:ext>
            </a:extLst>
          </p:cNvPr>
          <p:cNvGrpSpPr>
            <a:grpSpLocks/>
          </p:cNvGrpSpPr>
          <p:nvPr/>
        </p:nvGrpSpPr>
        <p:grpSpPr bwMode="auto">
          <a:xfrm>
            <a:off x="762000" y="2530475"/>
            <a:ext cx="446088" cy="381000"/>
            <a:chOff x="2751" y="1851"/>
            <a:chExt cx="462" cy="478"/>
          </a:xfrm>
        </p:grpSpPr>
        <p:pic>
          <p:nvPicPr>
            <p:cNvPr id="238" name="Picture 364" descr="iphone_stylized_small">
              <a:extLst>
                <a:ext uri="{FF2B5EF4-FFF2-40B4-BE49-F238E27FC236}">
                  <a16:creationId xmlns:a16="http://schemas.microsoft.com/office/drawing/2014/main" id="{8C6A6BBA-51E0-724F-AB7E-9DE15DF9F0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" name="Picture 402" descr="antenna_radiation_stylized">
              <a:extLst>
                <a:ext uri="{FF2B5EF4-FFF2-40B4-BE49-F238E27FC236}">
                  <a16:creationId xmlns:a16="http://schemas.microsoft.com/office/drawing/2014/main" id="{E51015F6-50FB-094B-BDF9-2FE77B0330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40" name="Line 63">
            <a:extLst>
              <a:ext uri="{FF2B5EF4-FFF2-40B4-BE49-F238E27FC236}">
                <a16:creationId xmlns:a16="http://schemas.microsoft.com/office/drawing/2014/main" id="{CCB97428-BD70-4E49-A590-83AF71EA820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867275" y="4105275"/>
            <a:ext cx="949325" cy="12938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41" name="Line 34">
            <a:extLst>
              <a:ext uri="{FF2B5EF4-FFF2-40B4-BE49-F238E27FC236}">
                <a16:creationId xmlns:a16="http://schemas.microsoft.com/office/drawing/2014/main" id="{4FC66219-F808-FD4D-9B59-86F203C09C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97100" y="3636963"/>
            <a:ext cx="1257300" cy="8096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42" name="Group 6">
            <a:extLst>
              <a:ext uri="{FF2B5EF4-FFF2-40B4-BE49-F238E27FC236}">
                <a16:creationId xmlns:a16="http://schemas.microsoft.com/office/drawing/2014/main" id="{C361E706-F3A3-CF44-AE02-BA0595774CD9}"/>
              </a:ext>
            </a:extLst>
          </p:cNvPr>
          <p:cNvGrpSpPr>
            <a:grpSpLocks/>
          </p:cNvGrpSpPr>
          <p:nvPr/>
        </p:nvGrpSpPr>
        <p:grpSpPr bwMode="auto">
          <a:xfrm>
            <a:off x="3038475" y="2557463"/>
            <a:ext cx="2362200" cy="1762125"/>
            <a:chOff x="3839" y="1737"/>
            <a:chExt cx="1488" cy="1110"/>
          </a:xfrm>
        </p:grpSpPr>
        <p:sp>
          <p:nvSpPr>
            <p:cNvPr id="243" name="Freeform 7">
              <a:extLst>
                <a:ext uri="{FF2B5EF4-FFF2-40B4-BE49-F238E27FC236}">
                  <a16:creationId xmlns:a16="http://schemas.microsoft.com/office/drawing/2014/main" id="{393C90C1-E2F5-7E4D-9330-704828EC3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1737"/>
              <a:ext cx="1488" cy="1110"/>
            </a:xfrm>
            <a:custGeom>
              <a:avLst/>
              <a:gdLst>
                <a:gd name="T0" fmla="*/ 3 w 2135"/>
                <a:gd name="T1" fmla="*/ 58 h 1662"/>
                <a:gd name="T2" fmla="*/ 12 w 2135"/>
                <a:gd name="T3" fmla="*/ 7 h 1662"/>
                <a:gd name="T4" fmla="*/ 75 w 2135"/>
                <a:gd name="T5" fmla="*/ 17 h 1662"/>
                <a:gd name="T6" fmla="*/ 139 w 2135"/>
                <a:gd name="T7" fmla="*/ 9 h 1662"/>
                <a:gd name="T8" fmla="*/ 229 w 2135"/>
                <a:gd name="T9" fmla="*/ 36 h 1662"/>
                <a:gd name="T10" fmla="*/ 231 w 2135"/>
                <a:gd name="T11" fmla="*/ 102 h 1662"/>
                <a:gd name="T12" fmla="*/ 181 w 2135"/>
                <a:gd name="T13" fmla="*/ 142 h 1662"/>
                <a:gd name="T14" fmla="*/ 93 w 2135"/>
                <a:gd name="T15" fmla="*/ 134 h 1662"/>
                <a:gd name="T16" fmla="*/ 57 w 2135"/>
                <a:gd name="T17" fmla="*/ 112 h 1662"/>
                <a:gd name="T18" fmla="*/ 21 w 2135"/>
                <a:gd name="T19" fmla="*/ 95 h 1662"/>
                <a:gd name="T20" fmla="*/ 3 w 2135"/>
                <a:gd name="T21" fmla="*/ 58 h 1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35" h="1662">
                  <a:moveTo>
                    <a:pt x="27" y="652"/>
                  </a:moveTo>
                  <a:cubicBezTo>
                    <a:pt x="14" y="487"/>
                    <a:pt x="0" y="152"/>
                    <a:pt x="105" y="76"/>
                  </a:cubicBezTo>
                  <a:cubicBezTo>
                    <a:pt x="210" y="0"/>
                    <a:pt x="473" y="192"/>
                    <a:pt x="657" y="196"/>
                  </a:cubicBezTo>
                  <a:cubicBezTo>
                    <a:pt x="841" y="200"/>
                    <a:pt x="985" y="65"/>
                    <a:pt x="1209" y="100"/>
                  </a:cubicBezTo>
                  <a:cubicBezTo>
                    <a:pt x="1433" y="135"/>
                    <a:pt x="1867" y="232"/>
                    <a:pt x="2001" y="406"/>
                  </a:cubicBezTo>
                  <a:cubicBezTo>
                    <a:pt x="2135" y="580"/>
                    <a:pt x="2083" y="945"/>
                    <a:pt x="2013" y="1144"/>
                  </a:cubicBezTo>
                  <a:cubicBezTo>
                    <a:pt x="1943" y="1343"/>
                    <a:pt x="1781" y="1538"/>
                    <a:pt x="1581" y="1600"/>
                  </a:cubicBezTo>
                  <a:cubicBezTo>
                    <a:pt x="1381" y="1662"/>
                    <a:pt x="993" y="1571"/>
                    <a:pt x="813" y="1516"/>
                  </a:cubicBezTo>
                  <a:cubicBezTo>
                    <a:pt x="633" y="1461"/>
                    <a:pt x="606" y="1345"/>
                    <a:pt x="501" y="1270"/>
                  </a:cubicBezTo>
                  <a:cubicBezTo>
                    <a:pt x="396" y="1195"/>
                    <a:pt x="262" y="1169"/>
                    <a:pt x="183" y="1066"/>
                  </a:cubicBezTo>
                  <a:cubicBezTo>
                    <a:pt x="104" y="963"/>
                    <a:pt x="25" y="819"/>
                    <a:pt x="27" y="65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Text Box 8">
              <a:extLst>
                <a:ext uri="{FF2B5EF4-FFF2-40B4-BE49-F238E27FC236}">
                  <a16:creationId xmlns:a16="http://schemas.microsoft.com/office/drawing/2014/main" id="{91AB3FE3-6836-1F44-BEB7-C93EF507CF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86" y="2030"/>
              <a:ext cx="1086" cy="4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wired network 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infrastructure</a:t>
              </a:r>
            </a:p>
          </p:txBody>
        </p:sp>
      </p:grpSp>
      <p:sp>
        <p:nvSpPr>
          <p:cNvPr id="262" name="Line 75">
            <a:extLst>
              <a:ext uri="{FF2B5EF4-FFF2-40B4-BE49-F238E27FC236}">
                <a16:creationId xmlns:a16="http://schemas.microsoft.com/office/drawing/2014/main" id="{A8073855-FFB7-4243-B73E-71BE7F0079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05500" y="3769102"/>
            <a:ext cx="1447800" cy="1524000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85" name="Line 75">
            <a:extLst>
              <a:ext uri="{FF2B5EF4-FFF2-40B4-BE49-F238E27FC236}">
                <a16:creationId xmlns:a16="http://schemas.microsoft.com/office/drawing/2014/main" id="{5B9CA4A4-32DA-EE41-8D67-FD891F4206E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72097" y="3768025"/>
            <a:ext cx="1981202" cy="1447799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89" name="Line 75">
            <a:extLst>
              <a:ext uri="{FF2B5EF4-FFF2-40B4-BE49-F238E27FC236}">
                <a16:creationId xmlns:a16="http://schemas.microsoft.com/office/drawing/2014/main" id="{E03537F9-DF3E-6243-BDEE-EB2475A342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86448" y="3764151"/>
            <a:ext cx="2959101" cy="1485900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58" name="Rectangle 63">
            <a:extLst>
              <a:ext uri="{FF2B5EF4-FFF2-40B4-BE49-F238E27FC236}">
                <a16:creationId xmlns:a16="http://schemas.microsoft.com/office/drawing/2014/main" id="{2E264414-55C6-964D-A7A6-D994B443E4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4912" y="1582738"/>
            <a:ext cx="5462587" cy="2176462"/>
          </a:xfrm>
          <a:prstGeom prst="rect">
            <a:avLst/>
          </a:prstGeom>
          <a:noFill/>
          <a:ln w="28575">
            <a:solidFill>
              <a:srgbClr val="C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63" name="Rectangle 64">
            <a:extLst>
              <a:ext uri="{FF2B5EF4-FFF2-40B4-BE49-F238E27FC236}">
                <a16:creationId xmlns:a16="http://schemas.microsoft.com/office/drawing/2014/main" id="{9189415B-37F7-7B49-B670-15B4A38B89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4289" y="1447800"/>
            <a:ext cx="3262312" cy="182563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64" name="Rectangle 65">
            <a:extLst>
              <a:ext uri="{FF2B5EF4-FFF2-40B4-BE49-F238E27FC236}">
                <a16:creationId xmlns:a16="http://schemas.microsoft.com/office/drawing/2014/main" id="{5517F4DF-0905-2A4E-A645-CE0CFAEF69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2699" y="1336675"/>
            <a:ext cx="5397501" cy="2579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CC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sz="2400" dirty="0">
                <a:cs typeface="+mn-cs"/>
              </a:rPr>
              <a:t> </a:t>
            </a:r>
            <a:r>
              <a:rPr lang="en-US" sz="2800" dirty="0">
                <a:cs typeface="+mn-cs"/>
              </a:rPr>
              <a:t>infrastructure mode</a:t>
            </a:r>
          </a:p>
          <a:p>
            <a:pPr marL="393700" indent="-2286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base station connects mobiles into wired network</a:t>
            </a:r>
          </a:p>
          <a:p>
            <a:pPr marL="393700" indent="-2286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handoff: mobile changes base station providing connection into wired network</a:t>
            </a:r>
          </a:p>
        </p:txBody>
      </p:sp>
    </p:spTree>
    <p:extLst>
      <p:ext uri="{BB962C8B-B14F-4D97-AF65-F5344CB8AC3E}">
        <p14:creationId xmlns:p14="http://schemas.microsoft.com/office/powerpoint/2010/main" val="24440008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27175</TotalTime>
  <Words>6464</Words>
  <Application>Microsoft Macintosh PowerPoint</Application>
  <PresentationFormat>Widescreen</PresentationFormat>
  <Paragraphs>1855</Paragraphs>
  <Slides>75</Slides>
  <Notes>75</Notes>
  <HiddenSlides>11</HiddenSlides>
  <MMClips>0</MMClips>
  <ScaleCrop>false</ScaleCrop>
  <HeadingPairs>
    <vt:vector size="6" baseType="variant">
      <vt:variant>
        <vt:lpstr>Fonts Used</vt:lpstr>
      </vt:variant>
      <vt:variant>
        <vt:i4>14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75</vt:i4>
      </vt:variant>
    </vt:vector>
  </HeadingPairs>
  <TitlesOfParts>
    <vt:vector size="90" baseType="lpstr">
      <vt:lpstr>MS Mincho</vt:lpstr>
      <vt:lpstr>ＭＳ Ｐゴシック</vt:lpstr>
      <vt:lpstr>Roboto</vt:lpstr>
      <vt:lpstr>游ゴシック</vt:lpstr>
      <vt:lpstr>Arial</vt:lpstr>
      <vt:lpstr>Calibri</vt:lpstr>
      <vt:lpstr>Calibri Light</vt:lpstr>
      <vt:lpstr>Cambria</vt:lpstr>
      <vt:lpstr>Courier New</vt:lpstr>
      <vt:lpstr>Gill Sans MT</vt:lpstr>
      <vt:lpstr>Mangal</vt:lpstr>
      <vt:lpstr>Symbol</vt:lpstr>
      <vt:lpstr>Tahoma</vt:lpstr>
      <vt:lpstr>Wingdings</vt:lpstr>
      <vt:lpstr>Office Theme</vt:lpstr>
      <vt:lpstr>PowerPoint Presentation</vt:lpstr>
      <vt:lpstr>Wireless and Mobile Networks: context</vt:lpstr>
      <vt:lpstr>Chapter 7 outline</vt:lpstr>
      <vt:lpstr>Elements of a wireless network</vt:lpstr>
      <vt:lpstr>Recall: Elements of a wireless network</vt:lpstr>
      <vt:lpstr>Recall: Elements of a wireless network</vt:lpstr>
      <vt:lpstr>Recall: Elements of a wireless network</vt:lpstr>
      <vt:lpstr>Characteristics of selected wireless links</vt:lpstr>
      <vt:lpstr>Elements of a wireless network</vt:lpstr>
      <vt:lpstr>Elements of a wireless network</vt:lpstr>
      <vt:lpstr>Wireless network taxonomy</vt:lpstr>
      <vt:lpstr>Chapter 7 outline</vt:lpstr>
      <vt:lpstr>Wireless link characteristics (1)</vt:lpstr>
      <vt:lpstr>Wireless link characteristics (2)</vt:lpstr>
      <vt:lpstr>Wireless link characteristics (3)</vt:lpstr>
      <vt:lpstr>Code Division Multiple Access (CDMA)</vt:lpstr>
      <vt:lpstr>CDMA encode/decode</vt:lpstr>
      <vt:lpstr>CDMA: two-sender interference</vt:lpstr>
      <vt:lpstr>Chapter 7 outline</vt:lpstr>
      <vt:lpstr>Recall: IEEE 802.11 multiple access via CSMA/CA</vt:lpstr>
      <vt:lpstr>IEEE 802.11 Wireless LAN</vt:lpstr>
      <vt:lpstr>802.11 LAN architecture</vt:lpstr>
      <vt:lpstr>802.11: Channels, association</vt:lpstr>
      <vt:lpstr>802.11: passive/active scanning</vt:lpstr>
      <vt:lpstr>IEEE 802.11: multiple access</vt:lpstr>
      <vt:lpstr>IEEE 802.11 MAC Protocol: CSMA/CA</vt:lpstr>
      <vt:lpstr>Avoiding collisions (more)</vt:lpstr>
      <vt:lpstr>Collision Avoidance: RTS-CTS exchange</vt:lpstr>
      <vt:lpstr>802.11 frame: addressing</vt:lpstr>
      <vt:lpstr>802.11 frame: addressing</vt:lpstr>
      <vt:lpstr>802.11 frame: addressing</vt:lpstr>
      <vt:lpstr>802.11: mobility within same subnet</vt:lpstr>
      <vt:lpstr>802.11: advanced capabilities</vt:lpstr>
      <vt:lpstr>802.11: advanced capabilities</vt:lpstr>
      <vt:lpstr>Personal area networks: Bluetooth</vt:lpstr>
      <vt:lpstr>Personal area networks: Bluetooth</vt:lpstr>
      <vt:lpstr>Chapter 7 outline</vt:lpstr>
      <vt:lpstr>4G/5G cellular networks</vt:lpstr>
      <vt:lpstr>4G/5G cellular networks</vt:lpstr>
      <vt:lpstr>Elements of 4G LTE architecture</vt:lpstr>
      <vt:lpstr>Elements of 4G LTE architecture</vt:lpstr>
      <vt:lpstr>Elements of 4G LTE architecture</vt:lpstr>
      <vt:lpstr>Elements of 4G LTE architecture</vt:lpstr>
      <vt:lpstr>Elements of 4G LTE architecture</vt:lpstr>
      <vt:lpstr>LTE: data plane control plane separation</vt:lpstr>
      <vt:lpstr>LTE data plane protocol stack: first hop</vt:lpstr>
      <vt:lpstr>LTE data plane protocol stack: first hop</vt:lpstr>
      <vt:lpstr>LTE data plane protocol stack:  packet core</vt:lpstr>
      <vt:lpstr>LTE data plane: associating with a BS</vt:lpstr>
      <vt:lpstr>LTE mobiles: sleep modes</vt:lpstr>
      <vt:lpstr>Global cellular network: a network of IP networks</vt:lpstr>
      <vt:lpstr>On to 5G!</vt:lpstr>
      <vt:lpstr>Chapter 7 outline</vt:lpstr>
      <vt:lpstr>What is mobility?</vt:lpstr>
      <vt:lpstr>Mobility challenge:</vt:lpstr>
      <vt:lpstr>Mobility approaches</vt:lpstr>
      <vt:lpstr>Mobility approaches</vt:lpstr>
      <vt:lpstr>Contacting a mobile friend:</vt:lpstr>
      <vt:lpstr>Home network, visited network: 4G/5G</vt:lpstr>
      <vt:lpstr>Home network, visited network: ISP/WiFi</vt:lpstr>
      <vt:lpstr>Home network, visited network: generic</vt:lpstr>
      <vt:lpstr>Registration: home needs to know where you are!</vt:lpstr>
      <vt:lpstr>Mobility with indirect routing</vt:lpstr>
      <vt:lpstr>Mobility with indirect routing: comments</vt:lpstr>
      <vt:lpstr>Mobility with direct routing</vt:lpstr>
      <vt:lpstr>Mobility with direct routing: comments</vt:lpstr>
      <vt:lpstr>Chapter 7 outline</vt:lpstr>
      <vt:lpstr>Mobility in 4G networks: major mobility tasks</vt:lpstr>
      <vt:lpstr> Configuring LTE control-plane elements</vt:lpstr>
      <vt:lpstr> Configuring data-plane tunnels for mobile</vt:lpstr>
      <vt:lpstr>Handover between BSs in same cellular network</vt:lpstr>
      <vt:lpstr>Handover between BSs in same cellular network</vt:lpstr>
      <vt:lpstr>Mobile IP</vt:lpstr>
      <vt:lpstr>Wireless, mobility: impact on higher layer protocols</vt:lpstr>
      <vt:lpstr>Chapter 7 summary</vt:lpstr>
    </vt:vector>
  </TitlesOfParts>
  <Company/>
  <LinksUpToDate>false</LinksUpToDate>
  <SharedDoc>false</SharedDoc>
  <HyperlinksChanged>false</HyperlinksChanged>
  <AppVersion>16.0016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James Kurose</dc:creator>
  <cp:lastModifiedBy>Peng, Chunyi</cp:lastModifiedBy>
  <cp:revision>979</cp:revision>
  <dcterms:created xsi:type="dcterms:W3CDTF">2020-01-18T07:24:59Z</dcterms:created>
  <dcterms:modified xsi:type="dcterms:W3CDTF">2023-11-09T18:23:28Z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MSIP_Label_4044bd30-2ed7-4c9d-9d12-46200872a97b_Enabled">
    <vt:lpwstr>true</vt:lpwstr>
  </property>
  <property fmtid="{D5CDD505-2E9C-101B-9397-08002B2CF9AE}" pid="3" name="MSIP_Label_4044bd30-2ed7-4c9d-9d12-46200872a97b_SetDate">
    <vt:lpwstr>2023-03-29T00:32:56Z</vt:lpwstr>
  </property>
  <property fmtid="{D5CDD505-2E9C-101B-9397-08002B2CF9AE}" pid="4" name="MSIP_Label_4044bd30-2ed7-4c9d-9d12-46200872a97b_Method">
    <vt:lpwstr>Standard</vt:lpwstr>
  </property>
  <property fmtid="{D5CDD505-2E9C-101B-9397-08002B2CF9AE}" pid="5" name="MSIP_Label_4044bd30-2ed7-4c9d-9d12-46200872a97b_Name">
    <vt:lpwstr>defa4170-0d19-0005-0004-bc88714345d2</vt:lpwstr>
  </property>
  <property fmtid="{D5CDD505-2E9C-101B-9397-08002B2CF9AE}" pid="6" name="MSIP_Label_4044bd30-2ed7-4c9d-9d12-46200872a97b_SiteId">
    <vt:lpwstr>4130bd39-7c53-419c-b1e5-8758d6d63f21</vt:lpwstr>
  </property>
  <property fmtid="{D5CDD505-2E9C-101B-9397-08002B2CF9AE}" pid="7" name="MSIP_Label_4044bd30-2ed7-4c9d-9d12-46200872a97b_ActionId">
    <vt:lpwstr>db1985d4-c8fc-4f75-a4c4-913fbf3779d6</vt:lpwstr>
  </property>
  <property fmtid="{D5CDD505-2E9C-101B-9397-08002B2CF9AE}" pid="8" name="MSIP_Label_4044bd30-2ed7-4c9d-9d12-46200872a97b_ContentBits">
    <vt:lpwstr>0</vt:lpwstr>
  </property>
</Properties>
</file>