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80"/>
  </p:notesMasterIdLst>
  <p:sldIdLst>
    <p:sldId id="960" r:id="rId3"/>
    <p:sldId id="964" r:id="rId4"/>
    <p:sldId id="1223" r:id="rId5"/>
    <p:sldId id="1051" r:id="rId6"/>
    <p:sldId id="1050" r:id="rId7"/>
    <p:sldId id="1271" r:id="rId8"/>
    <p:sldId id="1225" r:id="rId9"/>
    <p:sldId id="1227" r:id="rId10"/>
    <p:sldId id="1228" r:id="rId11"/>
    <p:sldId id="1272" r:id="rId12"/>
    <p:sldId id="1229" r:id="rId13"/>
    <p:sldId id="1230" r:id="rId14"/>
    <p:sldId id="1232" r:id="rId15"/>
    <p:sldId id="1233" r:id="rId16"/>
    <p:sldId id="1259" r:id="rId17"/>
    <p:sldId id="1231" r:id="rId18"/>
    <p:sldId id="1260" r:id="rId19"/>
    <p:sldId id="1273" r:id="rId20"/>
    <p:sldId id="1261" r:id="rId21"/>
    <p:sldId id="1262" r:id="rId22"/>
    <p:sldId id="1263" r:id="rId23"/>
    <p:sldId id="1264" r:id="rId24"/>
    <p:sldId id="1234" r:id="rId25"/>
    <p:sldId id="1238" r:id="rId26"/>
    <p:sldId id="1245" r:id="rId27"/>
    <p:sldId id="1244" r:id="rId28"/>
    <p:sldId id="1241" r:id="rId29"/>
    <p:sldId id="1242" r:id="rId30"/>
    <p:sldId id="1243" r:id="rId31"/>
    <p:sldId id="1246" r:id="rId32"/>
    <p:sldId id="1249" r:id="rId33"/>
    <p:sldId id="1250" r:id="rId34"/>
    <p:sldId id="1252" r:id="rId35"/>
    <p:sldId id="1253" r:id="rId36"/>
    <p:sldId id="1254" r:id="rId37"/>
    <p:sldId id="1255" r:id="rId38"/>
    <p:sldId id="1267" r:id="rId39"/>
    <p:sldId id="1268" r:id="rId40"/>
    <p:sldId id="898" r:id="rId41"/>
    <p:sldId id="899" r:id="rId42"/>
    <p:sldId id="1269" r:id="rId43"/>
    <p:sldId id="1274" r:id="rId44"/>
    <p:sldId id="1280" r:id="rId45"/>
    <p:sldId id="1281" r:id="rId46"/>
    <p:sldId id="1282" r:id="rId47"/>
    <p:sldId id="1284" r:id="rId48"/>
    <p:sldId id="1285" r:id="rId49"/>
    <p:sldId id="1286" r:id="rId50"/>
    <p:sldId id="1287" r:id="rId51"/>
    <p:sldId id="916" r:id="rId52"/>
    <p:sldId id="919" r:id="rId53"/>
    <p:sldId id="920" r:id="rId54"/>
    <p:sldId id="917" r:id="rId55"/>
    <p:sldId id="918" r:id="rId56"/>
    <p:sldId id="1276" r:id="rId57"/>
    <p:sldId id="1288" r:id="rId58"/>
    <p:sldId id="1289" r:id="rId59"/>
    <p:sldId id="900" r:id="rId60"/>
    <p:sldId id="742" r:id="rId61"/>
    <p:sldId id="1290" r:id="rId62"/>
    <p:sldId id="901" r:id="rId63"/>
    <p:sldId id="902" r:id="rId64"/>
    <p:sldId id="1291" r:id="rId65"/>
    <p:sldId id="1292" r:id="rId66"/>
    <p:sldId id="1293" r:id="rId67"/>
    <p:sldId id="1295" r:id="rId68"/>
    <p:sldId id="1296" r:id="rId69"/>
    <p:sldId id="1302" r:id="rId70"/>
    <p:sldId id="1298" r:id="rId71"/>
    <p:sldId id="1299" r:id="rId72"/>
    <p:sldId id="1301" r:id="rId73"/>
    <p:sldId id="1297" r:id="rId74"/>
    <p:sldId id="905" r:id="rId75"/>
    <p:sldId id="1278" r:id="rId76"/>
    <p:sldId id="1327" r:id="rId77"/>
    <p:sldId id="1328" r:id="rId78"/>
    <p:sldId id="1337" r:id="rId7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348"/>
    <p:restoredTop sz="67211"/>
  </p:normalViewPr>
  <p:slideViewPr>
    <p:cSldViewPr snapToGrid="0" snapToObjects="1">
      <p:cViewPr varScale="1">
        <p:scale>
          <a:sx n="84" d="100"/>
          <a:sy n="84" d="100"/>
        </p:scale>
        <p:origin x="1176" y="176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tableStyles" Target="tableStyle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viewProps" Target="viewProp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2/27/23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</a:t>
            </a:r>
            <a:r>
              <a:rPr lang="en-US"/>
              <a:t>of Bellman-Ford </a:t>
            </a:r>
            <a:r>
              <a:rPr lang="en-US" dirty="0"/>
              <a:t>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03954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6502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96C23D5-3201-7D4D-9EE1-8F1F0AC2174D}" type="slidenum">
              <a:rPr lang="en-US" altLang="en-US" smtClean="0"/>
              <a:pPr>
                <a:defRPr/>
              </a:pPr>
              <a:t>51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439695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80640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51F07B0D-B25E-3048-B7CA-9F4240F58C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C05B02D-CECA-4046-9C96-E2D33CA32B4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7376584" y="6467475"/>
            <a:ext cx="3860800" cy="287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r>
              <a:rPr lang="en-US"/>
              <a:t>Network Layer: Control Plane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EDAF8F95-2CC8-904E-9D1D-59E9A4B2CE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4-</a:t>
            </a:r>
            <a:fld id="{82A7695B-626E-F246-BA99-CC3C9CB2C5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6447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6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.e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bgplookingglass.com/list-of-autonomous-system-numbers" TargetMode="Externa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strike="sngStrike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919743B5-2C02-ED4E-93FB-1095CAA99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3011" name="Group 4">
            <a:extLst>
              <a:ext uri="{FF2B5EF4-FFF2-40B4-BE49-F238E27FC236}">
                <a16:creationId xmlns:a16="http://schemas.microsoft.com/office/drawing/2014/main" id="{9DD1314D-9397-B246-B038-EE634F352F05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3099" name="Freeform 5">
              <a:extLst>
                <a:ext uri="{FF2B5EF4-FFF2-40B4-BE49-F238E27FC236}">
                  <a16:creationId xmlns:a16="http://schemas.microsoft.com/office/drawing/2014/main" id="{6CA927C3-42A7-054C-BE77-315A6AD8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0" name="Freeform 6">
              <a:extLst>
                <a:ext uri="{FF2B5EF4-FFF2-40B4-BE49-F238E27FC236}">
                  <a16:creationId xmlns:a16="http://schemas.microsoft.com/office/drawing/2014/main" id="{54CF4D01-4709-F647-AA25-1CA65DDB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1" name="Oval 7">
              <a:extLst>
                <a:ext uri="{FF2B5EF4-FFF2-40B4-BE49-F238E27FC236}">
                  <a16:creationId xmlns:a16="http://schemas.microsoft.com/office/drawing/2014/main" id="{E035AFF7-F474-3149-AD05-1F73FCAC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2" name="Line 8">
              <a:extLst>
                <a:ext uri="{FF2B5EF4-FFF2-40B4-BE49-F238E27FC236}">
                  <a16:creationId xmlns:a16="http://schemas.microsoft.com/office/drawing/2014/main" id="{3DDDEEB5-71D6-4149-A552-B76202C28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3" name="Line 9">
              <a:extLst>
                <a:ext uri="{FF2B5EF4-FFF2-40B4-BE49-F238E27FC236}">
                  <a16:creationId xmlns:a16="http://schemas.microsoft.com/office/drawing/2014/main" id="{8B24FC27-DAFC-E541-950C-D00DECDFF9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4" name="Rectangle 10">
              <a:extLst>
                <a:ext uri="{FF2B5EF4-FFF2-40B4-BE49-F238E27FC236}">
                  <a16:creationId xmlns:a16="http://schemas.microsoft.com/office/drawing/2014/main" id="{19766215-8F5E-594E-BBAF-EFCE87BF8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05" name="Oval 11">
              <a:extLst>
                <a:ext uri="{FF2B5EF4-FFF2-40B4-BE49-F238E27FC236}">
                  <a16:creationId xmlns:a16="http://schemas.microsoft.com/office/drawing/2014/main" id="{2A8504E8-F3BC-D24E-9301-031A66621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6" name="Freeform 12">
              <a:extLst>
                <a:ext uri="{FF2B5EF4-FFF2-40B4-BE49-F238E27FC236}">
                  <a16:creationId xmlns:a16="http://schemas.microsoft.com/office/drawing/2014/main" id="{5D9D7C37-1562-F24C-8BEB-5B2B7583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7" name="Freeform 13">
              <a:extLst>
                <a:ext uri="{FF2B5EF4-FFF2-40B4-BE49-F238E27FC236}">
                  <a16:creationId xmlns:a16="http://schemas.microsoft.com/office/drawing/2014/main" id="{10C42FA4-F8FE-364E-AE0B-2DA3E0F4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108" name="Group 14">
              <a:extLst>
                <a:ext uri="{FF2B5EF4-FFF2-40B4-BE49-F238E27FC236}">
                  <a16:creationId xmlns:a16="http://schemas.microsoft.com/office/drawing/2014/main" id="{008A1621-2DB4-7A44-B662-DB2E5B609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3132" name="Rectangle 15">
                <a:extLst>
                  <a:ext uri="{FF2B5EF4-FFF2-40B4-BE49-F238E27FC236}">
                    <a16:creationId xmlns:a16="http://schemas.microsoft.com/office/drawing/2014/main" id="{595723C6-EB3A-BD43-8A83-FDF839F6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3" name="Text Box 16">
                <a:extLst>
                  <a:ext uri="{FF2B5EF4-FFF2-40B4-BE49-F238E27FC236}">
                    <a16:creationId xmlns:a16="http://schemas.microsoft.com/office/drawing/2014/main" id="{BA6BFCA8-DEBB-BF4C-B29C-A5BE838A8B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3109" name="Group 17">
              <a:extLst>
                <a:ext uri="{FF2B5EF4-FFF2-40B4-BE49-F238E27FC236}">
                  <a16:creationId xmlns:a16="http://schemas.microsoft.com/office/drawing/2014/main" id="{4692B41A-AB65-1547-9158-D78C1EA6B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3124" name="Oval 18">
                <a:extLst>
                  <a:ext uri="{FF2B5EF4-FFF2-40B4-BE49-F238E27FC236}">
                    <a16:creationId xmlns:a16="http://schemas.microsoft.com/office/drawing/2014/main" id="{3AF4326D-5E6A-8341-BE3E-71898914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5" name="Line 19">
                <a:extLst>
                  <a:ext uri="{FF2B5EF4-FFF2-40B4-BE49-F238E27FC236}">
                    <a16:creationId xmlns:a16="http://schemas.microsoft.com/office/drawing/2014/main" id="{6B9D2054-A082-6944-8573-FF5F047E1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6" name="Line 20">
                <a:extLst>
                  <a:ext uri="{FF2B5EF4-FFF2-40B4-BE49-F238E27FC236}">
                    <a16:creationId xmlns:a16="http://schemas.microsoft.com/office/drawing/2014/main" id="{3BD40B70-C542-B541-AAA7-EB89D7FBD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7" name="Rectangle 21">
                <a:extLst>
                  <a:ext uri="{FF2B5EF4-FFF2-40B4-BE49-F238E27FC236}">
                    <a16:creationId xmlns:a16="http://schemas.microsoft.com/office/drawing/2014/main" id="{AC55B09A-AAF7-804A-B148-0414D364B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8" name="Oval 22">
                <a:extLst>
                  <a:ext uri="{FF2B5EF4-FFF2-40B4-BE49-F238E27FC236}">
                    <a16:creationId xmlns:a16="http://schemas.microsoft.com/office/drawing/2014/main" id="{289DF8FC-A635-3E4B-9EAD-693BE801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9" name="Group 23">
                <a:extLst>
                  <a:ext uri="{FF2B5EF4-FFF2-40B4-BE49-F238E27FC236}">
                    <a16:creationId xmlns:a16="http://schemas.microsoft.com/office/drawing/2014/main" id="{33F33713-EF14-0A47-B909-CACC30EEA6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3130" name="Rectangle 24">
                  <a:extLst>
                    <a:ext uri="{FF2B5EF4-FFF2-40B4-BE49-F238E27FC236}">
                      <a16:creationId xmlns:a16="http://schemas.microsoft.com/office/drawing/2014/main" id="{FBA13972-B520-384C-8802-47B5227C5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31" name="Text Box 25">
                  <a:extLst>
                    <a:ext uri="{FF2B5EF4-FFF2-40B4-BE49-F238E27FC236}">
                      <a16:creationId xmlns:a16="http://schemas.microsoft.com/office/drawing/2014/main" id="{B820007B-4A5A-8B4C-92CF-ACC28D4FBC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0" name="Text Box 26">
              <a:extLst>
                <a:ext uri="{FF2B5EF4-FFF2-40B4-BE49-F238E27FC236}">
                  <a16:creationId xmlns:a16="http://schemas.microsoft.com/office/drawing/2014/main" id="{B8D8AAB0-BA33-8F48-BFE7-013A984B79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1" name="Text Box 27">
              <a:extLst>
                <a:ext uri="{FF2B5EF4-FFF2-40B4-BE49-F238E27FC236}">
                  <a16:creationId xmlns:a16="http://schemas.microsoft.com/office/drawing/2014/main" id="{EBDCE2D4-345D-654E-838A-199E8B02C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2" name="Text Box 28">
              <a:extLst>
                <a:ext uri="{FF2B5EF4-FFF2-40B4-BE49-F238E27FC236}">
                  <a16:creationId xmlns:a16="http://schemas.microsoft.com/office/drawing/2014/main" id="{07010303-8F87-BF4F-BA6A-C88FAA1A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3113" name="Group 29">
              <a:extLst>
                <a:ext uri="{FF2B5EF4-FFF2-40B4-BE49-F238E27FC236}">
                  <a16:creationId xmlns:a16="http://schemas.microsoft.com/office/drawing/2014/main" id="{856534BE-D2C4-6E41-A52A-B194EF0B2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3116" name="Oval 30">
                <a:extLst>
                  <a:ext uri="{FF2B5EF4-FFF2-40B4-BE49-F238E27FC236}">
                    <a16:creationId xmlns:a16="http://schemas.microsoft.com/office/drawing/2014/main" id="{7DD45334-D280-4B4E-A75D-CA4B703A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7" name="Line 31">
                <a:extLst>
                  <a:ext uri="{FF2B5EF4-FFF2-40B4-BE49-F238E27FC236}">
                    <a16:creationId xmlns:a16="http://schemas.microsoft.com/office/drawing/2014/main" id="{F5ABA39E-C9BE-3443-AE11-6EC8E9F27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8" name="Line 32">
                <a:extLst>
                  <a:ext uri="{FF2B5EF4-FFF2-40B4-BE49-F238E27FC236}">
                    <a16:creationId xmlns:a16="http://schemas.microsoft.com/office/drawing/2014/main" id="{BF2EA487-28CE-D14A-B2D8-1D8502705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9" name="Rectangle 33">
                <a:extLst>
                  <a:ext uri="{FF2B5EF4-FFF2-40B4-BE49-F238E27FC236}">
                    <a16:creationId xmlns:a16="http://schemas.microsoft.com/office/drawing/2014/main" id="{FCAB0539-784F-9049-8454-696304252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0" name="Oval 34">
                <a:extLst>
                  <a:ext uri="{FF2B5EF4-FFF2-40B4-BE49-F238E27FC236}">
                    <a16:creationId xmlns:a16="http://schemas.microsoft.com/office/drawing/2014/main" id="{67D7FB80-9999-434E-BD57-36AA500A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1" name="Group 35">
                <a:extLst>
                  <a:ext uri="{FF2B5EF4-FFF2-40B4-BE49-F238E27FC236}">
                    <a16:creationId xmlns:a16="http://schemas.microsoft.com/office/drawing/2014/main" id="{6863F0AA-18CC-674E-8514-A9ED91B671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3122" name="Rectangle 36">
                  <a:extLst>
                    <a:ext uri="{FF2B5EF4-FFF2-40B4-BE49-F238E27FC236}">
                      <a16:creationId xmlns:a16="http://schemas.microsoft.com/office/drawing/2014/main" id="{A251AF6C-396F-5F45-88C2-7BFC6500B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23" name="Text Box 37">
                  <a:extLst>
                    <a:ext uri="{FF2B5EF4-FFF2-40B4-BE49-F238E27FC236}">
                      <a16:creationId xmlns:a16="http://schemas.microsoft.com/office/drawing/2014/main" id="{50325E78-71DC-BC4D-B954-46EFD079CB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4" name="Text Box 38">
              <a:extLst>
                <a:ext uri="{FF2B5EF4-FFF2-40B4-BE49-F238E27FC236}">
                  <a16:creationId xmlns:a16="http://schemas.microsoft.com/office/drawing/2014/main" id="{176121D4-58E6-A542-8351-EC19D7878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5" name="Line 39">
              <a:extLst>
                <a:ext uri="{FF2B5EF4-FFF2-40B4-BE49-F238E27FC236}">
                  <a16:creationId xmlns:a16="http://schemas.microsoft.com/office/drawing/2014/main" id="{AFBAFEBB-D23F-ED46-B361-1F8DC085B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12" name="Group 2">
            <a:extLst>
              <a:ext uri="{FF2B5EF4-FFF2-40B4-BE49-F238E27FC236}">
                <a16:creationId xmlns:a16="http://schemas.microsoft.com/office/drawing/2014/main" id="{28B5E988-5750-EE4B-BB06-3A0F068BC0AE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3084" name="Line 3">
              <a:extLst>
                <a:ext uri="{FF2B5EF4-FFF2-40B4-BE49-F238E27FC236}">
                  <a16:creationId xmlns:a16="http://schemas.microsoft.com/office/drawing/2014/main" id="{E72603D7-0634-9741-9F45-400458D70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5" name="Line 4">
              <a:extLst>
                <a:ext uri="{FF2B5EF4-FFF2-40B4-BE49-F238E27FC236}">
                  <a16:creationId xmlns:a16="http://schemas.microsoft.com/office/drawing/2014/main" id="{26339A4C-DF9F-7148-81AC-0F865241D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6" name="Text Box 5">
              <a:extLst>
                <a:ext uri="{FF2B5EF4-FFF2-40B4-BE49-F238E27FC236}">
                  <a16:creationId xmlns:a16="http://schemas.microsoft.com/office/drawing/2014/main" id="{D75687DB-B09A-1B4D-9D62-5241F9C6B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87" name="Text Box 6">
              <a:extLst>
                <a:ext uri="{FF2B5EF4-FFF2-40B4-BE49-F238E27FC236}">
                  <a16:creationId xmlns:a16="http://schemas.microsoft.com/office/drawing/2014/main" id="{7320FBA4-45A7-504B-8F0C-5FCF858B0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88" name="Text Box 7">
              <a:extLst>
                <a:ext uri="{FF2B5EF4-FFF2-40B4-BE49-F238E27FC236}">
                  <a16:creationId xmlns:a16="http://schemas.microsoft.com/office/drawing/2014/main" id="{7EB9A5A9-982C-5F4A-BD69-99CE0CBF2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89" name="Text Box 8">
              <a:extLst>
                <a:ext uri="{FF2B5EF4-FFF2-40B4-BE49-F238E27FC236}">
                  <a16:creationId xmlns:a16="http://schemas.microsoft.com/office/drawing/2014/main" id="{9ADD7EFC-AE47-7C4B-8EAD-C05F82C67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90" name="Text Box 9">
              <a:extLst>
                <a:ext uri="{FF2B5EF4-FFF2-40B4-BE49-F238E27FC236}">
                  <a16:creationId xmlns:a16="http://schemas.microsoft.com/office/drawing/2014/main" id="{595D0A2A-96D9-D143-B73F-F1FB2E8F5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3091" name="Text Box 10">
              <a:extLst>
                <a:ext uri="{FF2B5EF4-FFF2-40B4-BE49-F238E27FC236}">
                  <a16:creationId xmlns:a16="http://schemas.microsoft.com/office/drawing/2014/main" id="{3407DF4B-52C2-DE4C-9CE5-050A555B4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2" name="Text Box 11">
              <a:extLst>
                <a:ext uri="{FF2B5EF4-FFF2-40B4-BE49-F238E27FC236}">
                  <a16:creationId xmlns:a16="http://schemas.microsoft.com/office/drawing/2014/main" id="{606225EB-AD8F-3F4D-A89E-CFF5299B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93" name="Text Box 12">
              <a:extLst>
                <a:ext uri="{FF2B5EF4-FFF2-40B4-BE49-F238E27FC236}">
                  <a16:creationId xmlns:a16="http://schemas.microsoft.com/office/drawing/2014/main" id="{DA28E702-0EE8-0946-B213-D200034CF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4" name="Text Box 13">
              <a:extLst>
                <a:ext uri="{FF2B5EF4-FFF2-40B4-BE49-F238E27FC236}">
                  <a16:creationId xmlns:a16="http://schemas.microsoft.com/office/drawing/2014/main" id="{1907C316-C394-F144-B8C2-28D41F2C2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5" name="Text Box 14">
              <a:extLst>
                <a:ext uri="{FF2B5EF4-FFF2-40B4-BE49-F238E27FC236}">
                  <a16:creationId xmlns:a16="http://schemas.microsoft.com/office/drawing/2014/main" id="{D7594B50-D6B3-7D47-BC01-42A618FB2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96" name="Text Box 15">
              <a:extLst>
                <a:ext uri="{FF2B5EF4-FFF2-40B4-BE49-F238E27FC236}">
                  <a16:creationId xmlns:a16="http://schemas.microsoft.com/office/drawing/2014/main" id="{AF42091B-41E4-7C47-BFB7-42B3BA3BB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7" name="Text Box 16">
              <a:extLst>
                <a:ext uri="{FF2B5EF4-FFF2-40B4-BE49-F238E27FC236}">
                  <a16:creationId xmlns:a16="http://schemas.microsoft.com/office/drawing/2014/main" id="{2039831C-0228-224B-B163-A0888BD6D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98" name="Text Box 17">
              <a:extLst>
                <a:ext uri="{FF2B5EF4-FFF2-40B4-BE49-F238E27FC236}">
                  <a16:creationId xmlns:a16="http://schemas.microsoft.com/office/drawing/2014/main" id="{117136BE-AC44-C242-8C0D-6BFCDF940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13" name="Line 29">
            <a:extLst>
              <a:ext uri="{FF2B5EF4-FFF2-40B4-BE49-F238E27FC236}">
                <a16:creationId xmlns:a16="http://schemas.microsoft.com/office/drawing/2014/main" id="{7E78D621-FE1B-5D44-8EBC-656433DB7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4" name="Line 30">
            <a:extLst>
              <a:ext uri="{FF2B5EF4-FFF2-40B4-BE49-F238E27FC236}">
                <a16:creationId xmlns:a16="http://schemas.microsoft.com/office/drawing/2014/main" id="{ED54218E-AE03-974F-BEA6-C1EF18430D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5" name="Text Box 31">
            <a:extLst>
              <a:ext uri="{FF2B5EF4-FFF2-40B4-BE49-F238E27FC236}">
                <a16:creationId xmlns:a16="http://schemas.microsoft.com/office/drawing/2014/main" id="{52367630-FFAA-3042-9C55-A44A02DB8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3016" name="Text Box 32">
            <a:extLst>
              <a:ext uri="{FF2B5EF4-FFF2-40B4-BE49-F238E27FC236}">
                <a16:creationId xmlns:a16="http://schemas.microsoft.com/office/drawing/2014/main" id="{11F1A5DD-B131-D146-A365-6035E4023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3017" name="Text Box 33">
            <a:extLst>
              <a:ext uri="{FF2B5EF4-FFF2-40B4-BE49-F238E27FC236}">
                <a16:creationId xmlns:a16="http://schemas.microsoft.com/office/drawing/2014/main" id="{CF5FF372-4182-A947-850F-3458E7526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3018" name="Text Box 34">
            <a:extLst>
              <a:ext uri="{FF2B5EF4-FFF2-40B4-BE49-F238E27FC236}">
                <a16:creationId xmlns:a16="http://schemas.microsoft.com/office/drawing/2014/main" id="{D93CAB04-4987-E34A-9950-F5B5DD63E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3019" name="Text Box 35">
            <a:extLst>
              <a:ext uri="{FF2B5EF4-FFF2-40B4-BE49-F238E27FC236}">
                <a16:creationId xmlns:a16="http://schemas.microsoft.com/office/drawing/2014/main" id="{830999AD-5F20-4346-976C-BD112D7DB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3020" name="Text Box 36">
            <a:extLst>
              <a:ext uri="{FF2B5EF4-FFF2-40B4-BE49-F238E27FC236}">
                <a16:creationId xmlns:a16="http://schemas.microsoft.com/office/drawing/2014/main" id="{32FD6361-8C0B-1A4F-A327-3C0FFBE6659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3021" name="Text Box 37">
            <a:extLst>
              <a:ext uri="{FF2B5EF4-FFF2-40B4-BE49-F238E27FC236}">
                <a16:creationId xmlns:a16="http://schemas.microsoft.com/office/drawing/2014/main" id="{3F3209FA-7F99-D849-A574-4A5CF444A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3022" name="Line 123">
            <a:extLst>
              <a:ext uri="{FF2B5EF4-FFF2-40B4-BE49-F238E27FC236}">
                <a16:creationId xmlns:a16="http://schemas.microsoft.com/office/drawing/2014/main" id="{65F7EFFF-0D18-2A4D-99B5-56F9DFD24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23" name="Text Box 160">
            <a:extLst>
              <a:ext uri="{FF2B5EF4-FFF2-40B4-BE49-F238E27FC236}">
                <a16:creationId xmlns:a16="http://schemas.microsoft.com/office/drawing/2014/main" id="{3F9D295B-A4BC-1A40-A32C-9C0977638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3024" name="Text Box 161">
            <a:extLst>
              <a:ext uri="{FF2B5EF4-FFF2-40B4-BE49-F238E27FC236}">
                <a16:creationId xmlns:a16="http://schemas.microsoft.com/office/drawing/2014/main" id="{A60E255C-4208-0944-8A25-B463878F9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3025" name="Text Box 162">
            <a:extLst>
              <a:ext uri="{FF2B5EF4-FFF2-40B4-BE49-F238E27FC236}">
                <a16:creationId xmlns:a16="http://schemas.microsoft.com/office/drawing/2014/main" id="{B2D073AA-2493-6348-8B8A-E75C9A7BA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3026" name="Oval 163">
            <a:extLst>
              <a:ext uri="{FF2B5EF4-FFF2-40B4-BE49-F238E27FC236}">
                <a16:creationId xmlns:a16="http://schemas.microsoft.com/office/drawing/2014/main" id="{112D8227-0E66-0A4C-8394-48FF916F1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27" name="Oval 166">
            <a:extLst>
              <a:ext uri="{FF2B5EF4-FFF2-40B4-BE49-F238E27FC236}">
                <a16:creationId xmlns:a16="http://schemas.microsoft.com/office/drawing/2014/main" id="{9A39EFCF-353E-1144-8123-4A55AF4C8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4" name="Rectangle 168">
            <a:extLst>
              <a:ext uri="{FF2B5EF4-FFF2-40B4-BE49-F238E27FC236}">
                <a16:creationId xmlns:a16="http://schemas.microsoft.com/office/drawing/2014/main" id="{254D888C-ADB3-A540-B1F8-38AF26E32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6923" y="699185"/>
            <a:ext cx="432464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1+5} = 6</a:t>
            </a:r>
          </a:p>
        </p:txBody>
      </p:sp>
      <p:sp>
        <p:nvSpPr>
          <p:cNvPr id="75" name="Line 169">
            <a:extLst>
              <a:ext uri="{FF2B5EF4-FFF2-40B4-BE49-F238E27FC236}">
                <a16:creationId xmlns:a16="http://schemas.microsoft.com/office/drawing/2014/main" id="{D5C42F3A-E909-AE4F-AE01-0148C9A3BA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4776" y="1223964"/>
            <a:ext cx="809625" cy="96678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A5A82726-A362-8E4A-B618-1FDCAFBD7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A50FE5D0-56AA-E646-9C16-5E6FF5B18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3032" name="Group 2">
            <a:extLst>
              <a:ext uri="{FF2B5EF4-FFF2-40B4-BE49-F238E27FC236}">
                <a16:creationId xmlns:a16="http://schemas.microsoft.com/office/drawing/2014/main" id="{7D9EC7DC-1324-FF40-9FCC-930377930401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3069" name="Line 3">
              <a:extLst>
                <a:ext uri="{FF2B5EF4-FFF2-40B4-BE49-F238E27FC236}">
                  <a16:creationId xmlns:a16="http://schemas.microsoft.com/office/drawing/2014/main" id="{E6B0E6AC-D83D-2F40-A5CC-820354E79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0" name="Line 4">
              <a:extLst>
                <a:ext uri="{FF2B5EF4-FFF2-40B4-BE49-F238E27FC236}">
                  <a16:creationId xmlns:a16="http://schemas.microsoft.com/office/drawing/2014/main" id="{373A0447-6FDC-504A-BE8D-B0E3C65A1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1" name="Text Box 5">
              <a:extLst>
                <a:ext uri="{FF2B5EF4-FFF2-40B4-BE49-F238E27FC236}">
                  <a16:creationId xmlns:a16="http://schemas.microsoft.com/office/drawing/2014/main" id="{3A0DA5C7-7E4C-294A-87AA-761F686EB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72" name="Text Box 6">
              <a:extLst>
                <a:ext uri="{FF2B5EF4-FFF2-40B4-BE49-F238E27FC236}">
                  <a16:creationId xmlns:a16="http://schemas.microsoft.com/office/drawing/2014/main" id="{0E0BCF47-2B55-7D4A-9C3E-FC96BD294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73" name="Text Box 7">
              <a:extLst>
                <a:ext uri="{FF2B5EF4-FFF2-40B4-BE49-F238E27FC236}">
                  <a16:creationId xmlns:a16="http://schemas.microsoft.com/office/drawing/2014/main" id="{8163B106-4F95-1E4E-8EDB-5D0265D78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74" name="Text Box 8">
              <a:extLst>
                <a:ext uri="{FF2B5EF4-FFF2-40B4-BE49-F238E27FC236}">
                  <a16:creationId xmlns:a16="http://schemas.microsoft.com/office/drawing/2014/main" id="{7543AFB9-A786-7640-85CA-78F3FF8D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75" name="Text Box 9">
              <a:extLst>
                <a:ext uri="{FF2B5EF4-FFF2-40B4-BE49-F238E27FC236}">
                  <a16:creationId xmlns:a16="http://schemas.microsoft.com/office/drawing/2014/main" id="{CC7E86ED-39B6-A54F-9820-65296C1D8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3076" name="Text Box 10">
              <a:extLst>
                <a:ext uri="{FF2B5EF4-FFF2-40B4-BE49-F238E27FC236}">
                  <a16:creationId xmlns:a16="http://schemas.microsoft.com/office/drawing/2014/main" id="{12AD2FFD-3A3C-E446-9FCF-3CA3B0AFC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77" name="Text Box 11">
              <a:extLst>
                <a:ext uri="{FF2B5EF4-FFF2-40B4-BE49-F238E27FC236}">
                  <a16:creationId xmlns:a16="http://schemas.microsoft.com/office/drawing/2014/main" id="{7A54509F-5551-C64B-8B39-30A6C3C27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78" name="Text Box 12">
              <a:extLst>
                <a:ext uri="{FF2B5EF4-FFF2-40B4-BE49-F238E27FC236}">
                  <a16:creationId xmlns:a16="http://schemas.microsoft.com/office/drawing/2014/main" id="{CEEA74D8-2D4F-3B4E-A417-24C3F8112A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79" name="Text Box 13">
              <a:extLst>
                <a:ext uri="{FF2B5EF4-FFF2-40B4-BE49-F238E27FC236}">
                  <a16:creationId xmlns:a16="http://schemas.microsoft.com/office/drawing/2014/main" id="{EE063E7C-C9B6-C844-9432-06D4B94BF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80" name="Text Box 14">
              <a:extLst>
                <a:ext uri="{FF2B5EF4-FFF2-40B4-BE49-F238E27FC236}">
                  <a16:creationId xmlns:a16="http://schemas.microsoft.com/office/drawing/2014/main" id="{EF5EF0A4-1B2D-BA4A-A657-01D9AD9058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81" name="Text Box 15">
              <a:extLst>
                <a:ext uri="{FF2B5EF4-FFF2-40B4-BE49-F238E27FC236}">
                  <a16:creationId xmlns:a16="http://schemas.microsoft.com/office/drawing/2014/main" id="{4F51D2B5-6985-7647-951F-D06C32BC5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82" name="Text Box 16">
              <a:extLst>
                <a:ext uri="{FF2B5EF4-FFF2-40B4-BE49-F238E27FC236}">
                  <a16:creationId xmlns:a16="http://schemas.microsoft.com/office/drawing/2014/main" id="{83A7979B-5477-F941-9B0F-81DA53C9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83" name="Text Box 17">
              <a:extLst>
                <a:ext uri="{FF2B5EF4-FFF2-40B4-BE49-F238E27FC236}">
                  <a16:creationId xmlns:a16="http://schemas.microsoft.com/office/drawing/2014/main" id="{8E146F2B-3F0A-8342-A6AC-EA200A457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3" name="Group 2">
            <a:extLst>
              <a:ext uri="{FF2B5EF4-FFF2-40B4-BE49-F238E27FC236}">
                <a16:creationId xmlns:a16="http://schemas.microsoft.com/office/drawing/2014/main" id="{A0717A7A-5EDC-2744-B4BF-5A181C6CB510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3054" name="Line 3">
              <a:extLst>
                <a:ext uri="{FF2B5EF4-FFF2-40B4-BE49-F238E27FC236}">
                  <a16:creationId xmlns:a16="http://schemas.microsoft.com/office/drawing/2014/main" id="{C723C017-502F-DA4C-B8FC-4D44274A3C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5" name="Line 4">
              <a:extLst>
                <a:ext uri="{FF2B5EF4-FFF2-40B4-BE49-F238E27FC236}">
                  <a16:creationId xmlns:a16="http://schemas.microsoft.com/office/drawing/2014/main" id="{C55A3362-5519-B048-B7A4-5BC10E5AE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6" name="Text Box 5">
              <a:extLst>
                <a:ext uri="{FF2B5EF4-FFF2-40B4-BE49-F238E27FC236}">
                  <a16:creationId xmlns:a16="http://schemas.microsoft.com/office/drawing/2014/main" id="{A2583483-D745-734C-BBCC-5BEA9D914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57" name="Text Box 6">
              <a:extLst>
                <a:ext uri="{FF2B5EF4-FFF2-40B4-BE49-F238E27FC236}">
                  <a16:creationId xmlns:a16="http://schemas.microsoft.com/office/drawing/2014/main" id="{2F90F451-D080-E445-B768-B042FA735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58" name="Text Box 7">
              <a:extLst>
                <a:ext uri="{FF2B5EF4-FFF2-40B4-BE49-F238E27FC236}">
                  <a16:creationId xmlns:a16="http://schemas.microsoft.com/office/drawing/2014/main" id="{12FB47E9-2442-5A49-A40E-975014611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59" name="Text Box 8">
              <a:extLst>
                <a:ext uri="{FF2B5EF4-FFF2-40B4-BE49-F238E27FC236}">
                  <a16:creationId xmlns:a16="http://schemas.microsoft.com/office/drawing/2014/main" id="{3489F5FE-C453-DA4C-BB98-F6EDD8C8D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60" name="Text Box 9">
              <a:extLst>
                <a:ext uri="{FF2B5EF4-FFF2-40B4-BE49-F238E27FC236}">
                  <a16:creationId xmlns:a16="http://schemas.microsoft.com/office/drawing/2014/main" id="{7D8E7220-5743-2F4E-9050-45100FE86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3061" name="Text Box 10">
              <a:extLst>
                <a:ext uri="{FF2B5EF4-FFF2-40B4-BE49-F238E27FC236}">
                  <a16:creationId xmlns:a16="http://schemas.microsoft.com/office/drawing/2014/main" id="{DF115D1D-781C-AB40-B0F0-2551BE4BD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62" name="Text Box 11">
              <a:extLst>
                <a:ext uri="{FF2B5EF4-FFF2-40B4-BE49-F238E27FC236}">
                  <a16:creationId xmlns:a16="http://schemas.microsoft.com/office/drawing/2014/main" id="{C734D4E4-313F-894F-9E31-A06C0F4DA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63" name="Text Box 12">
              <a:extLst>
                <a:ext uri="{FF2B5EF4-FFF2-40B4-BE49-F238E27FC236}">
                  <a16:creationId xmlns:a16="http://schemas.microsoft.com/office/drawing/2014/main" id="{42AB12B2-C9BC-BD49-A075-06F6FD24F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64" name="Text Box 13">
              <a:extLst>
                <a:ext uri="{FF2B5EF4-FFF2-40B4-BE49-F238E27FC236}">
                  <a16:creationId xmlns:a16="http://schemas.microsoft.com/office/drawing/2014/main" id="{2AA8A878-27D4-2A46-82FA-D72523BF3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65" name="Text Box 14">
              <a:extLst>
                <a:ext uri="{FF2B5EF4-FFF2-40B4-BE49-F238E27FC236}">
                  <a16:creationId xmlns:a16="http://schemas.microsoft.com/office/drawing/2014/main" id="{014EA541-E5C1-6C48-AA13-6BA2F22E1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66" name="Text Box 15">
              <a:extLst>
                <a:ext uri="{FF2B5EF4-FFF2-40B4-BE49-F238E27FC236}">
                  <a16:creationId xmlns:a16="http://schemas.microsoft.com/office/drawing/2014/main" id="{A94260CC-61F0-E240-BC6E-F28B2AEFF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67" name="Text Box 16">
              <a:extLst>
                <a:ext uri="{FF2B5EF4-FFF2-40B4-BE49-F238E27FC236}">
                  <a16:creationId xmlns:a16="http://schemas.microsoft.com/office/drawing/2014/main" id="{C60D5E7E-4B35-E84B-8BDE-E836ABBE6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68" name="Text Box 17">
              <a:extLst>
                <a:ext uri="{FF2B5EF4-FFF2-40B4-BE49-F238E27FC236}">
                  <a16:creationId xmlns:a16="http://schemas.microsoft.com/office/drawing/2014/main" id="{FFFC59B3-21F9-754B-B830-DC85884F7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4" name="Group 2">
            <a:extLst>
              <a:ext uri="{FF2B5EF4-FFF2-40B4-BE49-F238E27FC236}">
                <a16:creationId xmlns:a16="http://schemas.microsoft.com/office/drawing/2014/main" id="{00D459ED-B294-1C4A-8AB5-CA30BEB2ED06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3040" name="Line 3">
              <a:extLst>
                <a:ext uri="{FF2B5EF4-FFF2-40B4-BE49-F238E27FC236}">
                  <a16:creationId xmlns:a16="http://schemas.microsoft.com/office/drawing/2014/main" id="{4544C34E-E4D0-8547-B8BF-DD8ECB29C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1" name="Line 4">
              <a:extLst>
                <a:ext uri="{FF2B5EF4-FFF2-40B4-BE49-F238E27FC236}">
                  <a16:creationId xmlns:a16="http://schemas.microsoft.com/office/drawing/2014/main" id="{E566A324-1E7F-2B4B-A39C-2A0F4AFA9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2" name="Text Box 5">
              <a:extLst>
                <a:ext uri="{FF2B5EF4-FFF2-40B4-BE49-F238E27FC236}">
                  <a16:creationId xmlns:a16="http://schemas.microsoft.com/office/drawing/2014/main" id="{FD832845-1F8D-6140-BC34-3E1B7E4F0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43" name="Text Box 6">
              <a:extLst>
                <a:ext uri="{FF2B5EF4-FFF2-40B4-BE49-F238E27FC236}">
                  <a16:creationId xmlns:a16="http://schemas.microsoft.com/office/drawing/2014/main" id="{86E83071-9592-674D-90A2-1E7EDFEE2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44" name="Text Box 7">
              <a:extLst>
                <a:ext uri="{FF2B5EF4-FFF2-40B4-BE49-F238E27FC236}">
                  <a16:creationId xmlns:a16="http://schemas.microsoft.com/office/drawing/2014/main" id="{2E3E230E-0FAC-624D-9CE2-11BF7E5DB3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45" name="Text Box 8">
              <a:extLst>
                <a:ext uri="{FF2B5EF4-FFF2-40B4-BE49-F238E27FC236}">
                  <a16:creationId xmlns:a16="http://schemas.microsoft.com/office/drawing/2014/main" id="{39C28628-2C20-B84E-B711-E886954F3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46" name="Text Box 9">
              <a:extLst>
                <a:ext uri="{FF2B5EF4-FFF2-40B4-BE49-F238E27FC236}">
                  <a16:creationId xmlns:a16="http://schemas.microsoft.com/office/drawing/2014/main" id="{960465CC-82D0-A547-9C63-B9E3C8783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3047" name="Text Box 10">
              <a:extLst>
                <a:ext uri="{FF2B5EF4-FFF2-40B4-BE49-F238E27FC236}">
                  <a16:creationId xmlns:a16="http://schemas.microsoft.com/office/drawing/2014/main" id="{7D776F64-CCA6-874C-9BC8-A61D52E50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48" name="Text Box 11">
              <a:extLst>
                <a:ext uri="{FF2B5EF4-FFF2-40B4-BE49-F238E27FC236}">
                  <a16:creationId xmlns:a16="http://schemas.microsoft.com/office/drawing/2014/main" id="{0C3BA589-5363-6348-936E-6161960FC2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49" name="Text Box 12">
              <a:extLst>
                <a:ext uri="{FF2B5EF4-FFF2-40B4-BE49-F238E27FC236}">
                  <a16:creationId xmlns:a16="http://schemas.microsoft.com/office/drawing/2014/main" id="{5E0395DF-9B37-5340-BEF7-FD41E0DEF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0" name="Text Box 14">
              <a:extLst>
                <a:ext uri="{FF2B5EF4-FFF2-40B4-BE49-F238E27FC236}">
                  <a16:creationId xmlns:a16="http://schemas.microsoft.com/office/drawing/2014/main" id="{A524B21C-3F89-D047-987A-C0E749ABAB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51" name="Text Box 15">
              <a:extLst>
                <a:ext uri="{FF2B5EF4-FFF2-40B4-BE49-F238E27FC236}">
                  <a16:creationId xmlns:a16="http://schemas.microsoft.com/office/drawing/2014/main" id="{4E8EF406-2C6C-464B-9E95-E366E82CB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2" name="Text Box 16">
              <a:extLst>
                <a:ext uri="{FF2B5EF4-FFF2-40B4-BE49-F238E27FC236}">
                  <a16:creationId xmlns:a16="http://schemas.microsoft.com/office/drawing/2014/main" id="{DB22A868-EF24-5C42-853A-EA561206F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53" name="Text Box 17">
              <a:extLst>
                <a:ext uri="{FF2B5EF4-FFF2-40B4-BE49-F238E27FC236}">
                  <a16:creationId xmlns:a16="http://schemas.microsoft.com/office/drawing/2014/main" id="{86CDA666-7483-224C-9A2B-D0D9C1FCD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35" name="Line 113">
            <a:extLst>
              <a:ext uri="{FF2B5EF4-FFF2-40B4-BE49-F238E27FC236}">
                <a16:creationId xmlns:a16="http://schemas.microsoft.com/office/drawing/2014/main" id="{8C1EE279-2AD6-9F40-A2A0-3B1062CFF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A3A38250-333E-794C-97AA-485FFC39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min{1+6, 50+0} = 7</a:t>
            </a:r>
          </a:p>
        </p:txBody>
      </p:sp>
      <p:sp>
        <p:nvSpPr>
          <p:cNvPr id="43037" name="Oval 166">
            <a:extLst>
              <a:ext uri="{FF2B5EF4-FFF2-40B4-BE49-F238E27FC236}">
                <a16:creationId xmlns:a16="http://schemas.microsoft.com/office/drawing/2014/main" id="{0285576E-A488-FA48-BEB2-2A922FE28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38" name="Line 118">
            <a:extLst>
              <a:ext uri="{FF2B5EF4-FFF2-40B4-BE49-F238E27FC236}">
                <a16:creationId xmlns:a16="http://schemas.microsoft.com/office/drawing/2014/main" id="{6AF39887-CA19-6A43-8D85-A71C6D493D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95938" y="4114801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39" name="TextBox 265">
            <a:extLst>
              <a:ext uri="{FF2B5EF4-FFF2-40B4-BE49-F238E27FC236}">
                <a16:creationId xmlns:a16="http://schemas.microsoft.com/office/drawing/2014/main" id="{F53713D6-C7D9-AF40-8182-5CCB1804D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7973B75-3366-CCBA-2A7E-1E763488C660}"/>
              </a:ext>
            </a:extLst>
          </p:cNvPr>
          <p:cNvSpPr txBox="1">
            <a:spLocks/>
          </p:cNvSpPr>
          <p:nvPr/>
        </p:nvSpPr>
        <p:spPr>
          <a:xfrm>
            <a:off x="10090151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39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6" grpId="0"/>
      <p:bldP spid="77" grpId="0"/>
      <p:bldP spid="1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>
            <a:extLst>
              <a:ext uri="{FF2B5EF4-FFF2-40B4-BE49-F238E27FC236}">
                <a16:creationId xmlns:a16="http://schemas.microsoft.com/office/drawing/2014/main" id="{09BD9E37-19D3-FB46-8E01-29C35349C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4035" name="Group 4">
            <a:extLst>
              <a:ext uri="{FF2B5EF4-FFF2-40B4-BE49-F238E27FC236}">
                <a16:creationId xmlns:a16="http://schemas.microsoft.com/office/drawing/2014/main" id="{1050717C-8669-C945-855F-B3F6EDA6F3F1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4153" name="Freeform 5">
              <a:extLst>
                <a:ext uri="{FF2B5EF4-FFF2-40B4-BE49-F238E27FC236}">
                  <a16:creationId xmlns:a16="http://schemas.microsoft.com/office/drawing/2014/main" id="{4759991D-9F58-264A-B13C-223E7075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4" name="Freeform 6">
              <a:extLst>
                <a:ext uri="{FF2B5EF4-FFF2-40B4-BE49-F238E27FC236}">
                  <a16:creationId xmlns:a16="http://schemas.microsoft.com/office/drawing/2014/main" id="{1048401E-D417-F444-8063-0370366C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5" name="Oval 7">
              <a:extLst>
                <a:ext uri="{FF2B5EF4-FFF2-40B4-BE49-F238E27FC236}">
                  <a16:creationId xmlns:a16="http://schemas.microsoft.com/office/drawing/2014/main" id="{84F4AD42-6E02-5F41-8DA6-DAAD6F35C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56" name="Line 8">
              <a:extLst>
                <a:ext uri="{FF2B5EF4-FFF2-40B4-BE49-F238E27FC236}">
                  <a16:creationId xmlns:a16="http://schemas.microsoft.com/office/drawing/2014/main" id="{81011E46-79D6-6249-A147-19BC3A692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7" name="Line 9">
              <a:extLst>
                <a:ext uri="{FF2B5EF4-FFF2-40B4-BE49-F238E27FC236}">
                  <a16:creationId xmlns:a16="http://schemas.microsoft.com/office/drawing/2014/main" id="{450D3766-CDF4-B844-B212-6CE0787BE6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8" name="Rectangle 10">
              <a:extLst>
                <a:ext uri="{FF2B5EF4-FFF2-40B4-BE49-F238E27FC236}">
                  <a16:creationId xmlns:a16="http://schemas.microsoft.com/office/drawing/2014/main" id="{95BB1925-4520-D648-A937-792EC041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59" name="Oval 11">
              <a:extLst>
                <a:ext uri="{FF2B5EF4-FFF2-40B4-BE49-F238E27FC236}">
                  <a16:creationId xmlns:a16="http://schemas.microsoft.com/office/drawing/2014/main" id="{4F1224B0-7312-9D46-88AD-B8DE344A1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60" name="Freeform 12">
              <a:extLst>
                <a:ext uri="{FF2B5EF4-FFF2-40B4-BE49-F238E27FC236}">
                  <a16:creationId xmlns:a16="http://schemas.microsoft.com/office/drawing/2014/main" id="{72DE6D6D-4FCA-C143-A516-A0DE5F683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61" name="Freeform 13">
              <a:extLst>
                <a:ext uri="{FF2B5EF4-FFF2-40B4-BE49-F238E27FC236}">
                  <a16:creationId xmlns:a16="http://schemas.microsoft.com/office/drawing/2014/main" id="{CC6E6918-FC5F-104E-B98A-1107C20F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162" name="Group 14">
              <a:extLst>
                <a:ext uri="{FF2B5EF4-FFF2-40B4-BE49-F238E27FC236}">
                  <a16:creationId xmlns:a16="http://schemas.microsoft.com/office/drawing/2014/main" id="{05D050DC-81C9-5B46-9326-1EE5F2CD3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4186" name="Rectangle 15">
                <a:extLst>
                  <a:ext uri="{FF2B5EF4-FFF2-40B4-BE49-F238E27FC236}">
                    <a16:creationId xmlns:a16="http://schemas.microsoft.com/office/drawing/2014/main" id="{5434C76D-6F85-AE46-96E4-FFF40FCBC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87" name="Text Box 16">
                <a:extLst>
                  <a:ext uri="{FF2B5EF4-FFF2-40B4-BE49-F238E27FC236}">
                    <a16:creationId xmlns:a16="http://schemas.microsoft.com/office/drawing/2014/main" id="{A13EAEAE-0CBF-F241-AD59-BC1666E3D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4163" name="Group 17">
              <a:extLst>
                <a:ext uri="{FF2B5EF4-FFF2-40B4-BE49-F238E27FC236}">
                  <a16:creationId xmlns:a16="http://schemas.microsoft.com/office/drawing/2014/main" id="{8D1286D3-2674-CC48-AA96-3C11DAD56F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4178" name="Oval 18">
                <a:extLst>
                  <a:ext uri="{FF2B5EF4-FFF2-40B4-BE49-F238E27FC236}">
                    <a16:creationId xmlns:a16="http://schemas.microsoft.com/office/drawing/2014/main" id="{5B6324CA-F511-9442-9828-CB338CD4F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9" name="Line 19">
                <a:extLst>
                  <a:ext uri="{FF2B5EF4-FFF2-40B4-BE49-F238E27FC236}">
                    <a16:creationId xmlns:a16="http://schemas.microsoft.com/office/drawing/2014/main" id="{1CF654E1-9BFC-424E-8FBA-7B9C6E2F9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0" name="Line 20">
                <a:extLst>
                  <a:ext uri="{FF2B5EF4-FFF2-40B4-BE49-F238E27FC236}">
                    <a16:creationId xmlns:a16="http://schemas.microsoft.com/office/drawing/2014/main" id="{90E23262-52E4-0249-9E53-8CD07BA41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1" name="Rectangle 21">
                <a:extLst>
                  <a:ext uri="{FF2B5EF4-FFF2-40B4-BE49-F238E27FC236}">
                    <a16:creationId xmlns:a16="http://schemas.microsoft.com/office/drawing/2014/main" id="{09416561-4218-524C-ACCA-8BC48821A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82" name="Oval 22">
                <a:extLst>
                  <a:ext uri="{FF2B5EF4-FFF2-40B4-BE49-F238E27FC236}">
                    <a16:creationId xmlns:a16="http://schemas.microsoft.com/office/drawing/2014/main" id="{8CD8BD9A-E70A-2347-B0B7-B6343A00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83" name="Group 23">
                <a:extLst>
                  <a:ext uri="{FF2B5EF4-FFF2-40B4-BE49-F238E27FC236}">
                    <a16:creationId xmlns:a16="http://schemas.microsoft.com/office/drawing/2014/main" id="{A1C804A4-4AA6-C841-BDDB-657C27BC1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4184" name="Rectangle 24">
                  <a:extLst>
                    <a:ext uri="{FF2B5EF4-FFF2-40B4-BE49-F238E27FC236}">
                      <a16:creationId xmlns:a16="http://schemas.microsoft.com/office/drawing/2014/main" id="{1324A053-05FC-3F49-9ADE-DACAD1204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85" name="Text Box 25">
                  <a:extLst>
                    <a:ext uri="{FF2B5EF4-FFF2-40B4-BE49-F238E27FC236}">
                      <a16:creationId xmlns:a16="http://schemas.microsoft.com/office/drawing/2014/main" id="{A8BDB815-9436-3042-AFD1-1637238F33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4" name="Text Box 26">
              <a:extLst>
                <a:ext uri="{FF2B5EF4-FFF2-40B4-BE49-F238E27FC236}">
                  <a16:creationId xmlns:a16="http://schemas.microsoft.com/office/drawing/2014/main" id="{61F6F421-078A-A14D-B7BF-897A6FFC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5" name="Text Box 27">
              <a:extLst>
                <a:ext uri="{FF2B5EF4-FFF2-40B4-BE49-F238E27FC236}">
                  <a16:creationId xmlns:a16="http://schemas.microsoft.com/office/drawing/2014/main" id="{B9C6EA21-B36D-EF4D-A18D-DFE10B64A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6" name="Text Box 28">
              <a:extLst>
                <a:ext uri="{FF2B5EF4-FFF2-40B4-BE49-F238E27FC236}">
                  <a16:creationId xmlns:a16="http://schemas.microsoft.com/office/drawing/2014/main" id="{152EBC0E-D1A4-2F4A-8988-31F7D1693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4167" name="Group 29">
              <a:extLst>
                <a:ext uri="{FF2B5EF4-FFF2-40B4-BE49-F238E27FC236}">
                  <a16:creationId xmlns:a16="http://schemas.microsoft.com/office/drawing/2014/main" id="{BCD75A9C-E78E-E04F-8C75-5DB090F80B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4170" name="Oval 30">
                <a:extLst>
                  <a:ext uri="{FF2B5EF4-FFF2-40B4-BE49-F238E27FC236}">
                    <a16:creationId xmlns:a16="http://schemas.microsoft.com/office/drawing/2014/main" id="{D2AF4932-0A59-124A-A930-1475D2A1C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1" name="Line 31">
                <a:extLst>
                  <a:ext uri="{FF2B5EF4-FFF2-40B4-BE49-F238E27FC236}">
                    <a16:creationId xmlns:a16="http://schemas.microsoft.com/office/drawing/2014/main" id="{56EDA3D1-932B-244C-98D7-FF7DDD8A0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2" name="Line 32">
                <a:extLst>
                  <a:ext uri="{FF2B5EF4-FFF2-40B4-BE49-F238E27FC236}">
                    <a16:creationId xmlns:a16="http://schemas.microsoft.com/office/drawing/2014/main" id="{88B2CDA4-9E4A-F147-806E-AADCC46E9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3" name="Rectangle 33">
                <a:extLst>
                  <a:ext uri="{FF2B5EF4-FFF2-40B4-BE49-F238E27FC236}">
                    <a16:creationId xmlns:a16="http://schemas.microsoft.com/office/drawing/2014/main" id="{AA22A92F-AA3F-E244-90F5-3FE21F6F2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74" name="Oval 34">
                <a:extLst>
                  <a:ext uri="{FF2B5EF4-FFF2-40B4-BE49-F238E27FC236}">
                    <a16:creationId xmlns:a16="http://schemas.microsoft.com/office/drawing/2014/main" id="{425119BB-8452-ED48-BE10-2873474F2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75" name="Group 35">
                <a:extLst>
                  <a:ext uri="{FF2B5EF4-FFF2-40B4-BE49-F238E27FC236}">
                    <a16:creationId xmlns:a16="http://schemas.microsoft.com/office/drawing/2014/main" id="{0BBEFE5E-C0DA-0A42-B68C-2F745514D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4176" name="Rectangle 36">
                  <a:extLst>
                    <a:ext uri="{FF2B5EF4-FFF2-40B4-BE49-F238E27FC236}">
                      <a16:creationId xmlns:a16="http://schemas.microsoft.com/office/drawing/2014/main" id="{562F7235-8E8D-1E47-AD7B-E1267CF63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77" name="Text Box 37">
                  <a:extLst>
                    <a:ext uri="{FF2B5EF4-FFF2-40B4-BE49-F238E27FC236}">
                      <a16:creationId xmlns:a16="http://schemas.microsoft.com/office/drawing/2014/main" id="{4C3BDE7B-22EA-6446-8B5C-08CD4A7B0C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8" name="Text Box 38">
              <a:extLst>
                <a:ext uri="{FF2B5EF4-FFF2-40B4-BE49-F238E27FC236}">
                  <a16:creationId xmlns:a16="http://schemas.microsoft.com/office/drawing/2014/main" id="{2C2CFC78-FD3B-EF43-9C61-82F411DB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9" name="Line 39">
              <a:extLst>
                <a:ext uri="{FF2B5EF4-FFF2-40B4-BE49-F238E27FC236}">
                  <a16:creationId xmlns:a16="http://schemas.microsoft.com/office/drawing/2014/main" id="{C07FFC9C-680E-CF40-9128-C858ED345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036" name="Group 2">
            <a:extLst>
              <a:ext uri="{FF2B5EF4-FFF2-40B4-BE49-F238E27FC236}">
                <a16:creationId xmlns:a16="http://schemas.microsoft.com/office/drawing/2014/main" id="{77E3EA73-D266-4F4D-B8C6-A903B8DE4867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4138" name="Line 3">
              <a:extLst>
                <a:ext uri="{FF2B5EF4-FFF2-40B4-BE49-F238E27FC236}">
                  <a16:creationId xmlns:a16="http://schemas.microsoft.com/office/drawing/2014/main" id="{3518F9C7-88CF-5343-804E-73E39F7A1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39" name="Line 4">
              <a:extLst>
                <a:ext uri="{FF2B5EF4-FFF2-40B4-BE49-F238E27FC236}">
                  <a16:creationId xmlns:a16="http://schemas.microsoft.com/office/drawing/2014/main" id="{C44E594F-FA6C-534C-AE64-C5C627C0B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40" name="Text Box 5">
              <a:extLst>
                <a:ext uri="{FF2B5EF4-FFF2-40B4-BE49-F238E27FC236}">
                  <a16:creationId xmlns:a16="http://schemas.microsoft.com/office/drawing/2014/main" id="{32B7F6D5-A60B-1D46-9B4F-46EDEDD57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41" name="Text Box 6">
              <a:extLst>
                <a:ext uri="{FF2B5EF4-FFF2-40B4-BE49-F238E27FC236}">
                  <a16:creationId xmlns:a16="http://schemas.microsoft.com/office/drawing/2014/main" id="{68B046BA-E1EB-484B-9659-4520C1644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42" name="Text Box 7">
              <a:extLst>
                <a:ext uri="{FF2B5EF4-FFF2-40B4-BE49-F238E27FC236}">
                  <a16:creationId xmlns:a16="http://schemas.microsoft.com/office/drawing/2014/main" id="{62BDCABA-4B6E-594D-A729-11F206443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43" name="Text Box 8">
              <a:extLst>
                <a:ext uri="{FF2B5EF4-FFF2-40B4-BE49-F238E27FC236}">
                  <a16:creationId xmlns:a16="http://schemas.microsoft.com/office/drawing/2014/main" id="{B811F4D3-0BE3-6F40-B1C5-28FFC8F75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44" name="Text Box 9">
              <a:extLst>
                <a:ext uri="{FF2B5EF4-FFF2-40B4-BE49-F238E27FC236}">
                  <a16:creationId xmlns:a16="http://schemas.microsoft.com/office/drawing/2014/main" id="{8F6E9872-5371-0142-9267-B0C1AAFAC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4145" name="Text Box 10">
              <a:extLst>
                <a:ext uri="{FF2B5EF4-FFF2-40B4-BE49-F238E27FC236}">
                  <a16:creationId xmlns:a16="http://schemas.microsoft.com/office/drawing/2014/main" id="{BF7D65B7-3769-AA46-8A02-18DFC7BBA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46" name="Text Box 11">
              <a:extLst>
                <a:ext uri="{FF2B5EF4-FFF2-40B4-BE49-F238E27FC236}">
                  <a16:creationId xmlns:a16="http://schemas.microsoft.com/office/drawing/2014/main" id="{BF67F2F7-5C46-6F4F-A959-1F227E7CB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47" name="Text Box 12">
              <a:extLst>
                <a:ext uri="{FF2B5EF4-FFF2-40B4-BE49-F238E27FC236}">
                  <a16:creationId xmlns:a16="http://schemas.microsoft.com/office/drawing/2014/main" id="{53872E3A-B90E-E247-BF2C-7D84BB40B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8" name="Text Box 13">
              <a:extLst>
                <a:ext uri="{FF2B5EF4-FFF2-40B4-BE49-F238E27FC236}">
                  <a16:creationId xmlns:a16="http://schemas.microsoft.com/office/drawing/2014/main" id="{C04B47AB-8F86-FF40-9B67-88BED55AD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9" name="Text Box 14">
              <a:extLst>
                <a:ext uri="{FF2B5EF4-FFF2-40B4-BE49-F238E27FC236}">
                  <a16:creationId xmlns:a16="http://schemas.microsoft.com/office/drawing/2014/main" id="{BB036104-EFA2-6042-8EA9-D8C99435F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50" name="Text Box 15">
              <a:extLst>
                <a:ext uri="{FF2B5EF4-FFF2-40B4-BE49-F238E27FC236}">
                  <a16:creationId xmlns:a16="http://schemas.microsoft.com/office/drawing/2014/main" id="{A2EBEC3F-8C50-9F4D-8801-0FB40BAB5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51" name="Text Box 16">
              <a:extLst>
                <a:ext uri="{FF2B5EF4-FFF2-40B4-BE49-F238E27FC236}">
                  <a16:creationId xmlns:a16="http://schemas.microsoft.com/office/drawing/2014/main" id="{1C557869-B7CD-644F-9C04-173F26346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52" name="Text Box 17">
              <a:extLst>
                <a:ext uri="{FF2B5EF4-FFF2-40B4-BE49-F238E27FC236}">
                  <a16:creationId xmlns:a16="http://schemas.microsoft.com/office/drawing/2014/main" id="{B09D3D5B-A294-5F4E-BD1D-020FCB567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37" name="Line 29">
            <a:extLst>
              <a:ext uri="{FF2B5EF4-FFF2-40B4-BE49-F238E27FC236}">
                <a16:creationId xmlns:a16="http://schemas.microsoft.com/office/drawing/2014/main" id="{AAA3AE38-BDE6-6041-8395-41A69C6B2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8" name="Line 30">
            <a:extLst>
              <a:ext uri="{FF2B5EF4-FFF2-40B4-BE49-F238E27FC236}">
                <a16:creationId xmlns:a16="http://schemas.microsoft.com/office/drawing/2014/main" id="{209B5A29-09B2-7A46-BEFD-255AC0EF3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9" name="Text Box 31">
            <a:extLst>
              <a:ext uri="{FF2B5EF4-FFF2-40B4-BE49-F238E27FC236}">
                <a16:creationId xmlns:a16="http://schemas.microsoft.com/office/drawing/2014/main" id="{86EB5980-9460-F046-8321-A316B1E46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40" name="Text Box 32">
            <a:extLst>
              <a:ext uri="{FF2B5EF4-FFF2-40B4-BE49-F238E27FC236}">
                <a16:creationId xmlns:a16="http://schemas.microsoft.com/office/drawing/2014/main" id="{F5F84A36-CA8D-C740-ABC9-F24401B8A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41" name="Text Box 33">
            <a:extLst>
              <a:ext uri="{FF2B5EF4-FFF2-40B4-BE49-F238E27FC236}">
                <a16:creationId xmlns:a16="http://schemas.microsoft.com/office/drawing/2014/main" id="{D0A43273-5806-DF49-ABAB-3FD7D2911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42" name="Text Box 34">
            <a:extLst>
              <a:ext uri="{FF2B5EF4-FFF2-40B4-BE49-F238E27FC236}">
                <a16:creationId xmlns:a16="http://schemas.microsoft.com/office/drawing/2014/main" id="{8E423AF3-8E07-0848-8D0E-82CE4C6F4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43" name="Text Box 35">
            <a:extLst>
              <a:ext uri="{FF2B5EF4-FFF2-40B4-BE49-F238E27FC236}">
                <a16:creationId xmlns:a16="http://schemas.microsoft.com/office/drawing/2014/main" id="{31799B5E-5CDE-4649-A350-D15FF375C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4044" name="Text Box 36">
            <a:extLst>
              <a:ext uri="{FF2B5EF4-FFF2-40B4-BE49-F238E27FC236}">
                <a16:creationId xmlns:a16="http://schemas.microsoft.com/office/drawing/2014/main" id="{33098940-F463-BA42-833D-0678AD894FE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45" name="Text Box 37">
            <a:extLst>
              <a:ext uri="{FF2B5EF4-FFF2-40B4-BE49-F238E27FC236}">
                <a16:creationId xmlns:a16="http://schemas.microsoft.com/office/drawing/2014/main" id="{596302D1-788B-E64B-948A-19E0084E5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46" name="Line 123">
            <a:extLst>
              <a:ext uri="{FF2B5EF4-FFF2-40B4-BE49-F238E27FC236}">
                <a16:creationId xmlns:a16="http://schemas.microsoft.com/office/drawing/2014/main" id="{83C8A34D-0BAE-2B46-A336-8FF00F1E64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47" name="Text Box 160">
            <a:extLst>
              <a:ext uri="{FF2B5EF4-FFF2-40B4-BE49-F238E27FC236}">
                <a16:creationId xmlns:a16="http://schemas.microsoft.com/office/drawing/2014/main" id="{09DED4A3-689D-3B46-9927-E234F09AB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4048" name="Text Box 161">
            <a:extLst>
              <a:ext uri="{FF2B5EF4-FFF2-40B4-BE49-F238E27FC236}">
                <a16:creationId xmlns:a16="http://schemas.microsoft.com/office/drawing/2014/main" id="{FDC724B7-123C-8648-A471-5B126F358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4049" name="Text Box 162">
            <a:extLst>
              <a:ext uri="{FF2B5EF4-FFF2-40B4-BE49-F238E27FC236}">
                <a16:creationId xmlns:a16="http://schemas.microsoft.com/office/drawing/2014/main" id="{2A31B550-4930-3E43-9046-07BD0AA9A6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4050" name="Oval 163">
            <a:extLst>
              <a:ext uri="{FF2B5EF4-FFF2-40B4-BE49-F238E27FC236}">
                <a16:creationId xmlns:a16="http://schemas.microsoft.com/office/drawing/2014/main" id="{3B6D4BAB-DCCA-DE4C-AF9A-ED22F2D7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51" name="Oval 166">
            <a:extLst>
              <a:ext uri="{FF2B5EF4-FFF2-40B4-BE49-F238E27FC236}">
                <a16:creationId xmlns:a16="http://schemas.microsoft.com/office/drawing/2014/main" id="{6CCADFAC-43F3-DA45-A8F4-FDC975975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9A0A5547-3960-2F45-A982-DD9C0ABE1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B2A0AE13-8724-C040-9F9D-89EC8D1F5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4054" name="Group 2">
            <a:extLst>
              <a:ext uri="{FF2B5EF4-FFF2-40B4-BE49-F238E27FC236}">
                <a16:creationId xmlns:a16="http://schemas.microsoft.com/office/drawing/2014/main" id="{307B039B-951D-4546-8FB1-12CF0F2D3E10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4123" name="Line 3">
              <a:extLst>
                <a:ext uri="{FF2B5EF4-FFF2-40B4-BE49-F238E27FC236}">
                  <a16:creationId xmlns:a16="http://schemas.microsoft.com/office/drawing/2014/main" id="{FDE2FDF3-9470-2A4F-B2AA-4C3195274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4" name="Line 4">
              <a:extLst>
                <a:ext uri="{FF2B5EF4-FFF2-40B4-BE49-F238E27FC236}">
                  <a16:creationId xmlns:a16="http://schemas.microsoft.com/office/drawing/2014/main" id="{B521E40C-9281-ED41-A786-7A7F3A937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5" name="Text Box 5">
              <a:extLst>
                <a:ext uri="{FF2B5EF4-FFF2-40B4-BE49-F238E27FC236}">
                  <a16:creationId xmlns:a16="http://schemas.microsoft.com/office/drawing/2014/main" id="{50A62E55-D4CF-914D-BF2C-4CC5FCE18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26" name="Text Box 6">
              <a:extLst>
                <a:ext uri="{FF2B5EF4-FFF2-40B4-BE49-F238E27FC236}">
                  <a16:creationId xmlns:a16="http://schemas.microsoft.com/office/drawing/2014/main" id="{FEE97353-D80A-AD43-95B3-94700BF50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27" name="Text Box 7">
              <a:extLst>
                <a:ext uri="{FF2B5EF4-FFF2-40B4-BE49-F238E27FC236}">
                  <a16:creationId xmlns:a16="http://schemas.microsoft.com/office/drawing/2014/main" id="{F1C08E79-A662-D440-8CF2-C4EB8BB52F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28" name="Text Box 8">
              <a:extLst>
                <a:ext uri="{FF2B5EF4-FFF2-40B4-BE49-F238E27FC236}">
                  <a16:creationId xmlns:a16="http://schemas.microsoft.com/office/drawing/2014/main" id="{CF6CA870-0615-6F46-8C9B-FF2E0E89A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29" name="Text Box 9">
              <a:extLst>
                <a:ext uri="{FF2B5EF4-FFF2-40B4-BE49-F238E27FC236}">
                  <a16:creationId xmlns:a16="http://schemas.microsoft.com/office/drawing/2014/main" id="{08630DFA-1843-984F-BAF8-3FABD9BC1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4130" name="Text Box 10">
              <a:extLst>
                <a:ext uri="{FF2B5EF4-FFF2-40B4-BE49-F238E27FC236}">
                  <a16:creationId xmlns:a16="http://schemas.microsoft.com/office/drawing/2014/main" id="{7316A522-426D-1F4B-B9FD-822AAE49B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31" name="Text Box 11">
              <a:extLst>
                <a:ext uri="{FF2B5EF4-FFF2-40B4-BE49-F238E27FC236}">
                  <a16:creationId xmlns:a16="http://schemas.microsoft.com/office/drawing/2014/main" id="{B43D732E-1229-9447-AB6D-CEE5814DE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32" name="Text Box 12">
              <a:extLst>
                <a:ext uri="{FF2B5EF4-FFF2-40B4-BE49-F238E27FC236}">
                  <a16:creationId xmlns:a16="http://schemas.microsoft.com/office/drawing/2014/main" id="{D61C6385-D695-4E48-982C-DBCBAF2F3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33" name="Text Box 13">
              <a:extLst>
                <a:ext uri="{FF2B5EF4-FFF2-40B4-BE49-F238E27FC236}">
                  <a16:creationId xmlns:a16="http://schemas.microsoft.com/office/drawing/2014/main" id="{A9EE5BB4-DFFD-474F-ACEA-5A061CE8F5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34" name="Text Box 14">
              <a:extLst>
                <a:ext uri="{FF2B5EF4-FFF2-40B4-BE49-F238E27FC236}">
                  <a16:creationId xmlns:a16="http://schemas.microsoft.com/office/drawing/2014/main" id="{837E2D03-7C93-5A4C-B28A-AC875D984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35" name="Text Box 15">
              <a:extLst>
                <a:ext uri="{FF2B5EF4-FFF2-40B4-BE49-F238E27FC236}">
                  <a16:creationId xmlns:a16="http://schemas.microsoft.com/office/drawing/2014/main" id="{121063A9-3943-B041-97E5-5A73A38C1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36" name="Text Box 16">
              <a:extLst>
                <a:ext uri="{FF2B5EF4-FFF2-40B4-BE49-F238E27FC236}">
                  <a16:creationId xmlns:a16="http://schemas.microsoft.com/office/drawing/2014/main" id="{EDE56EF1-12BE-5B4D-8E84-42C14A469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37" name="Text Box 17">
              <a:extLst>
                <a:ext uri="{FF2B5EF4-FFF2-40B4-BE49-F238E27FC236}">
                  <a16:creationId xmlns:a16="http://schemas.microsoft.com/office/drawing/2014/main" id="{471B813D-EBC7-FF45-989A-241638B4B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5" name="Group 2">
            <a:extLst>
              <a:ext uri="{FF2B5EF4-FFF2-40B4-BE49-F238E27FC236}">
                <a16:creationId xmlns:a16="http://schemas.microsoft.com/office/drawing/2014/main" id="{4E9C1D4B-E343-4D4A-AF18-F7F149B8C486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4108" name="Line 3">
              <a:extLst>
                <a:ext uri="{FF2B5EF4-FFF2-40B4-BE49-F238E27FC236}">
                  <a16:creationId xmlns:a16="http://schemas.microsoft.com/office/drawing/2014/main" id="{82616B67-6E97-FD4E-9E8E-6C152128A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09" name="Line 4">
              <a:extLst>
                <a:ext uri="{FF2B5EF4-FFF2-40B4-BE49-F238E27FC236}">
                  <a16:creationId xmlns:a16="http://schemas.microsoft.com/office/drawing/2014/main" id="{7C68C14E-1F59-E845-88D2-462607F98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10" name="Text Box 5">
              <a:extLst>
                <a:ext uri="{FF2B5EF4-FFF2-40B4-BE49-F238E27FC236}">
                  <a16:creationId xmlns:a16="http://schemas.microsoft.com/office/drawing/2014/main" id="{D9F26599-AAB1-1E43-B028-6D0A4A4483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11" name="Text Box 6">
              <a:extLst>
                <a:ext uri="{FF2B5EF4-FFF2-40B4-BE49-F238E27FC236}">
                  <a16:creationId xmlns:a16="http://schemas.microsoft.com/office/drawing/2014/main" id="{643A2611-4759-1E4A-910F-C6DD4F52C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12" name="Text Box 7">
              <a:extLst>
                <a:ext uri="{FF2B5EF4-FFF2-40B4-BE49-F238E27FC236}">
                  <a16:creationId xmlns:a16="http://schemas.microsoft.com/office/drawing/2014/main" id="{E4F92844-1900-814C-9BCC-B442A4329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13" name="Text Box 8">
              <a:extLst>
                <a:ext uri="{FF2B5EF4-FFF2-40B4-BE49-F238E27FC236}">
                  <a16:creationId xmlns:a16="http://schemas.microsoft.com/office/drawing/2014/main" id="{607ECACB-560C-414A-B1F0-4B52938C5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14" name="Text Box 9">
              <a:extLst>
                <a:ext uri="{FF2B5EF4-FFF2-40B4-BE49-F238E27FC236}">
                  <a16:creationId xmlns:a16="http://schemas.microsoft.com/office/drawing/2014/main" id="{52232BD2-30A7-3E45-9399-10BD1C5F5D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4115" name="Text Box 10">
              <a:extLst>
                <a:ext uri="{FF2B5EF4-FFF2-40B4-BE49-F238E27FC236}">
                  <a16:creationId xmlns:a16="http://schemas.microsoft.com/office/drawing/2014/main" id="{40579522-9B45-2345-B75C-58DB88ED8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16" name="Text Box 11">
              <a:extLst>
                <a:ext uri="{FF2B5EF4-FFF2-40B4-BE49-F238E27FC236}">
                  <a16:creationId xmlns:a16="http://schemas.microsoft.com/office/drawing/2014/main" id="{77156336-89B0-A147-BCFA-88CBDE0B9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17" name="Text Box 12">
              <a:extLst>
                <a:ext uri="{FF2B5EF4-FFF2-40B4-BE49-F238E27FC236}">
                  <a16:creationId xmlns:a16="http://schemas.microsoft.com/office/drawing/2014/main" id="{3165CEAE-E7BD-0A41-B77D-78FA1560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18" name="Text Box 13">
              <a:extLst>
                <a:ext uri="{FF2B5EF4-FFF2-40B4-BE49-F238E27FC236}">
                  <a16:creationId xmlns:a16="http://schemas.microsoft.com/office/drawing/2014/main" id="{A037700E-414E-C243-B27E-7672BB239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19" name="Text Box 14">
              <a:extLst>
                <a:ext uri="{FF2B5EF4-FFF2-40B4-BE49-F238E27FC236}">
                  <a16:creationId xmlns:a16="http://schemas.microsoft.com/office/drawing/2014/main" id="{74031DE4-2C7D-664F-9EFF-952B5B086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20" name="Text Box 15">
              <a:extLst>
                <a:ext uri="{FF2B5EF4-FFF2-40B4-BE49-F238E27FC236}">
                  <a16:creationId xmlns:a16="http://schemas.microsoft.com/office/drawing/2014/main" id="{97D4DBEA-2261-5743-9D3D-48981F0DA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21" name="Text Box 16">
              <a:extLst>
                <a:ext uri="{FF2B5EF4-FFF2-40B4-BE49-F238E27FC236}">
                  <a16:creationId xmlns:a16="http://schemas.microsoft.com/office/drawing/2014/main" id="{9847E58F-561E-674A-BA88-91E3EEFB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22" name="Text Box 17">
              <a:extLst>
                <a:ext uri="{FF2B5EF4-FFF2-40B4-BE49-F238E27FC236}">
                  <a16:creationId xmlns:a16="http://schemas.microsoft.com/office/drawing/2014/main" id="{4E706EA8-0558-1E4A-BDE4-F41D12C7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6" name="Group 2">
            <a:extLst>
              <a:ext uri="{FF2B5EF4-FFF2-40B4-BE49-F238E27FC236}">
                <a16:creationId xmlns:a16="http://schemas.microsoft.com/office/drawing/2014/main" id="{C6F1675E-97C6-F646-A6FB-CC6812B8C788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4094" name="Line 3">
              <a:extLst>
                <a:ext uri="{FF2B5EF4-FFF2-40B4-BE49-F238E27FC236}">
                  <a16:creationId xmlns:a16="http://schemas.microsoft.com/office/drawing/2014/main" id="{EFD20F08-B857-364A-919D-CCCED0BBE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5" name="Line 4">
              <a:extLst>
                <a:ext uri="{FF2B5EF4-FFF2-40B4-BE49-F238E27FC236}">
                  <a16:creationId xmlns:a16="http://schemas.microsoft.com/office/drawing/2014/main" id="{FB6EA519-1AC6-D649-B474-107CE981F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6" name="Text Box 5">
              <a:extLst>
                <a:ext uri="{FF2B5EF4-FFF2-40B4-BE49-F238E27FC236}">
                  <a16:creationId xmlns:a16="http://schemas.microsoft.com/office/drawing/2014/main" id="{A45DB6F2-9858-7446-B74E-4DAC1A68F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97" name="Text Box 6">
              <a:extLst>
                <a:ext uri="{FF2B5EF4-FFF2-40B4-BE49-F238E27FC236}">
                  <a16:creationId xmlns:a16="http://schemas.microsoft.com/office/drawing/2014/main" id="{946295A9-1716-1943-AE5F-1C64316E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98" name="Text Box 7">
              <a:extLst>
                <a:ext uri="{FF2B5EF4-FFF2-40B4-BE49-F238E27FC236}">
                  <a16:creationId xmlns:a16="http://schemas.microsoft.com/office/drawing/2014/main" id="{81284D15-428F-DC49-9749-6DE93FF2F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99" name="Text Box 8">
              <a:extLst>
                <a:ext uri="{FF2B5EF4-FFF2-40B4-BE49-F238E27FC236}">
                  <a16:creationId xmlns:a16="http://schemas.microsoft.com/office/drawing/2014/main" id="{0DC02637-C096-D14A-BD25-E65F6FBA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00" name="Text Box 9">
              <a:extLst>
                <a:ext uri="{FF2B5EF4-FFF2-40B4-BE49-F238E27FC236}">
                  <a16:creationId xmlns:a16="http://schemas.microsoft.com/office/drawing/2014/main" id="{331E70FF-710F-6849-8EAF-039439936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4101" name="Text Box 10">
              <a:extLst>
                <a:ext uri="{FF2B5EF4-FFF2-40B4-BE49-F238E27FC236}">
                  <a16:creationId xmlns:a16="http://schemas.microsoft.com/office/drawing/2014/main" id="{625A7A15-DEFE-D041-9A62-C5347AB4F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2" name="Text Box 11">
              <a:extLst>
                <a:ext uri="{FF2B5EF4-FFF2-40B4-BE49-F238E27FC236}">
                  <a16:creationId xmlns:a16="http://schemas.microsoft.com/office/drawing/2014/main" id="{1553BBEF-BFBD-5A46-88BA-4FCD1F085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3" name="Text Box 12">
              <a:extLst>
                <a:ext uri="{FF2B5EF4-FFF2-40B4-BE49-F238E27FC236}">
                  <a16:creationId xmlns:a16="http://schemas.microsoft.com/office/drawing/2014/main" id="{EB183A6C-C1A8-DB43-8593-68A490949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4" name="Text Box 14">
              <a:extLst>
                <a:ext uri="{FF2B5EF4-FFF2-40B4-BE49-F238E27FC236}">
                  <a16:creationId xmlns:a16="http://schemas.microsoft.com/office/drawing/2014/main" id="{E49DE3BA-2A95-B048-9CD3-B4116E5B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5" name="Text Box 15">
              <a:extLst>
                <a:ext uri="{FF2B5EF4-FFF2-40B4-BE49-F238E27FC236}">
                  <a16:creationId xmlns:a16="http://schemas.microsoft.com/office/drawing/2014/main" id="{064FA577-9622-5548-9174-62F12529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6" name="Text Box 16">
              <a:extLst>
                <a:ext uri="{FF2B5EF4-FFF2-40B4-BE49-F238E27FC236}">
                  <a16:creationId xmlns:a16="http://schemas.microsoft.com/office/drawing/2014/main" id="{EBF6AF77-B3E9-A345-BAF5-595014F43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07" name="Text Box 17">
              <a:extLst>
                <a:ext uri="{FF2B5EF4-FFF2-40B4-BE49-F238E27FC236}">
                  <a16:creationId xmlns:a16="http://schemas.microsoft.com/office/drawing/2014/main" id="{20FEE5D9-96D9-E947-9D01-8D6E3B9A8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57" name="Line 113">
            <a:extLst>
              <a:ext uri="{FF2B5EF4-FFF2-40B4-BE49-F238E27FC236}">
                <a16:creationId xmlns:a16="http://schemas.microsoft.com/office/drawing/2014/main" id="{0628228E-0F8A-A346-8EFC-6C553712C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7ABBCF79-EB46-9D4D-A54E-92E0A56C2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min{1+8, 50+0} = 9</a:t>
            </a:r>
          </a:p>
        </p:txBody>
      </p:sp>
      <p:sp>
        <p:nvSpPr>
          <p:cNvPr id="127" name="Line 169">
            <a:extLst>
              <a:ext uri="{FF2B5EF4-FFF2-40B4-BE49-F238E27FC236}">
                <a16:creationId xmlns:a16="http://schemas.microsoft.com/office/drawing/2014/main" id="{D72A8BD9-315E-8A4D-9E78-9158C787A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39214" y="1847851"/>
            <a:ext cx="407987" cy="46672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0" name="Oval 166">
            <a:extLst>
              <a:ext uri="{FF2B5EF4-FFF2-40B4-BE49-F238E27FC236}">
                <a16:creationId xmlns:a16="http://schemas.microsoft.com/office/drawing/2014/main" id="{34E2957B-D970-EE43-81DC-FABD04F7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61" name="Line 29">
            <a:extLst>
              <a:ext uri="{FF2B5EF4-FFF2-40B4-BE49-F238E27FC236}">
                <a16:creationId xmlns:a16="http://schemas.microsoft.com/office/drawing/2014/main" id="{A65D92A6-929B-8A43-9E31-AA836D11965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7725" y="2100263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2" name="Line 30">
            <a:extLst>
              <a:ext uri="{FF2B5EF4-FFF2-40B4-BE49-F238E27FC236}">
                <a16:creationId xmlns:a16="http://schemas.microsoft.com/office/drawing/2014/main" id="{A3304472-D4E7-9E49-AC39-6CB87B2B1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62925" y="2328863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3" name="Text Box 31">
            <a:extLst>
              <a:ext uri="{FF2B5EF4-FFF2-40B4-BE49-F238E27FC236}">
                <a16:creationId xmlns:a16="http://schemas.microsoft.com/office/drawing/2014/main" id="{670FA574-0285-4840-AAFC-4E26CC1DA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947863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64" name="Text Box 32">
            <a:extLst>
              <a:ext uri="{FF2B5EF4-FFF2-40B4-BE49-F238E27FC236}">
                <a16:creationId xmlns:a16="http://schemas.microsoft.com/office/drawing/2014/main" id="{297409A2-391D-9340-9E34-5767A4938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328864"/>
            <a:ext cx="304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65" name="Text Box 33">
            <a:extLst>
              <a:ext uri="{FF2B5EF4-FFF2-40B4-BE49-F238E27FC236}">
                <a16:creationId xmlns:a16="http://schemas.microsoft.com/office/drawing/2014/main" id="{7BB5A6B8-6AFD-A045-8F88-BFEE583DC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633663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66" name="Text Box 34">
            <a:extLst>
              <a:ext uri="{FF2B5EF4-FFF2-40B4-BE49-F238E27FC236}">
                <a16:creationId xmlns:a16="http://schemas.microsoft.com/office/drawing/2014/main" id="{EEA2DC35-C988-204C-B344-D780AEDB6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938463"/>
            <a:ext cx="306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67" name="Text Box 35">
            <a:extLst>
              <a:ext uri="{FF2B5EF4-FFF2-40B4-BE49-F238E27FC236}">
                <a16:creationId xmlns:a16="http://schemas.microsoft.com/office/drawing/2014/main" id="{14FE2033-4D01-C346-AE3F-4592C87C5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8363" y="23288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8</a:t>
            </a:r>
          </a:p>
        </p:txBody>
      </p:sp>
      <p:sp>
        <p:nvSpPr>
          <p:cNvPr id="44068" name="Text Box 36">
            <a:extLst>
              <a:ext uri="{FF2B5EF4-FFF2-40B4-BE49-F238E27FC236}">
                <a16:creationId xmlns:a16="http://schemas.microsoft.com/office/drawing/2014/main" id="{2DE18488-7800-1C46-A79C-6B4196A99B5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42117" y="2650610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69" name="Text Box 37">
            <a:extLst>
              <a:ext uri="{FF2B5EF4-FFF2-40B4-BE49-F238E27FC236}">
                <a16:creationId xmlns:a16="http://schemas.microsoft.com/office/drawing/2014/main" id="{A0E024C1-467F-324F-80C1-866380E20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6430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70" name="Oval 166">
            <a:extLst>
              <a:ext uri="{FF2B5EF4-FFF2-40B4-BE49-F238E27FC236}">
                <a16:creationId xmlns:a16="http://schemas.microsoft.com/office/drawing/2014/main" id="{68BC21C9-061A-9749-8235-8183E5E1C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8363" y="2328863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39" name="Text Box 172">
            <a:extLst>
              <a:ext uri="{FF2B5EF4-FFF2-40B4-BE49-F238E27FC236}">
                <a16:creationId xmlns:a16="http://schemas.microsoft.com/office/drawing/2014/main" id="{2CC8969C-A94A-FB4D-841A-E9ACB2C8B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3838" y="2332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40" name="Text Box 173">
            <a:extLst>
              <a:ext uri="{FF2B5EF4-FFF2-40B4-BE49-F238E27FC236}">
                <a16:creationId xmlns:a16="http://schemas.microsoft.com/office/drawing/2014/main" id="{54D56346-5777-B347-A11A-8AD5870FD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0938" y="2332038"/>
            <a:ext cx="34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sp>
        <p:nvSpPr>
          <p:cNvPr id="141" name="Rectangle 168">
            <a:extLst>
              <a:ext uri="{FF2B5EF4-FFF2-40B4-BE49-F238E27FC236}">
                <a16:creationId xmlns:a16="http://schemas.microsoft.com/office/drawing/2014/main" id="{548DDA64-B010-6249-91E8-5C1DF1D41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100" y="1150938"/>
            <a:ext cx="42941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1+7} = 8</a:t>
            </a:r>
          </a:p>
        </p:txBody>
      </p:sp>
      <p:sp>
        <p:nvSpPr>
          <p:cNvPr id="44074" name="Line 118">
            <a:extLst>
              <a:ext uri="{FF2B5EF4-FFF2-40B4-BE49-F238E27FC236}">
                <a16:creationId xmlns:a16="http://schemas.microsoft.com/office/drawing/2014/main" id="{55664CF9-66A1-2F42-92EE-54C12C228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38914" y="4343401"/>
            <a:ext cx="3000375" cy="957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5" name="Line 118">
            <a:extLst>
              <a:ext uri="{FF2B5EF4-FFF2-40B4-BE49-F238E27FC236}">
                <a16:creationId xmlns:a16="http://schemas.microsoft.com/office/drawing/2014/main" id="{D144F5F0-EBF7-EF45-8CDF-AA1F3EEC7B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91400" y="2995614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44076" name="Group 2">
            <a:extLst>
              <a:ext uri="{FF2B5EF4-FFF2-40B4-BE49-F238E27FC236}">
                <a16:creationId xmlns:a16="http://schemas.microsoft.com/office/drawing/2014/main" id="{61983536-D5CC-564D-BB8C-52DC30B1839B}"/>
              </a:ext>
            </a:extLst>
          </p:cNvPr>
          <p:cNvGrpSpPr>
            <a:grpSpLocks/>
          </p:cNvGrpSpPr>
          <p:nvPr/>
        </p:nvGrpSpPr>
        <p:grpSpPr bwMode="auto">
          <a:xfrm>
            <a:off x="8813801" y="3376614"/>
            <a:ext cx="1754188" cy="1741487"/>
            <a:chOff x="239" y="192"/>
            <a:chExt cx="1105" cy="1097"/>
          </a:xfrm>
        </p:grpSpPr>
        <p:sp>
          <p:nvSpPr>
            <p:cNvPr id="44080" name="Line 3">
              <a:extLst>
                <a:ext uri="{FF2B5EF4-FFF2-40B4-BE49-F238E27FC236}">
                  <a16:creationId xmlns:a16="http://schemas.microsoft.com/office/drawing/2014/main" id="{C10505DE-EF02-4348-949F-51CB8E57A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1" name="Line 4">
              <a:extLst>
                <a:ext uri="{FF2B5EF4-FFF2-40B4-BE49-F238E27FC236}">
                  <a16:creationId xmlns:a16="http://schemas.microsoft.com/office/drawing/2014/main" id="{C3F6C35E-5383-6247-B34D-2F77064851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2" name="Text Box 5">
              <a:extLst>
                <a:ext uri="{FF2B5EF4-FFF2-40B4-BE49-F238E27FC236}">
                  <a16:creationId xmlns:a16="http://schemas.microsoft.com/office/drawing/2014/main" id="{E8AFA008-D392-E449-BF41-813E78FF9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83" name="Text Box 6">
              <a:extLst>
                <a:ext uri="{FF2B5EF4-FFF2-40B4-BE49-F238E27FC236}">
                  <a16:creationId xmlns:a16="http://schemas.microsoft.com/office/drawing/2014/main" id="{FA4E0DA8-E2A6-7542-B05A-368C439B8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84" name="Text Box 7">
              <a:extLst>
                <a:ext uri="{FF2B5EF4-FFF2-40B4-BE49-F238E27FC236}">
                  <a16:creationId xmlns:a16="http://schemas.microsoft.com/office/drawing/2014/main" id="{C199B89E-234A-104F-BE56-1E7A48B41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85" name="Text Box 8">
              <a:extLst>
                <a:ext uri="{FF2B5EF4-FFF2-40B4-BE49-F238E27FC236}">
                  <a16:creationId xmlns:a16="http://schemas.microsoft.com/office/drawing/2014/main" id="{461943A5-B873-7945-89F2-89F41E444C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086" name="Text Box 9">
              <a:extLst>
                <a:ext uri="{FF2B5EF4-FFF2-40B4-BE49-F238E27FC236}">
                  <a16:creationId xmlns:a16="http://schemas.microsoft.com/office/drawing/2014/main" id="{97BDC351-D0CE-B74B-BBFD-20587124D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9  1   0</a:t>
              </a:r>
            </a:p>
          </p:txBody>
        </p:sp>
        <p:sp>
          <p:nvSpPr>
            <p:cNvPr id="44087" name="Text Box 10">
              <a:extLst>
                <a:ext uri="{FF2B5EF4-FFF2-40B4-BE49-F238E27FC236}">
                  <a16:creationId xmlns:a16="http://schemas.microsoft.com/office/drawing/2014/main" id="{7336A71B-C725-A340-8E46-864D1A094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88" name="Text Box 11">
              <a:extLst>
                <a:ext uri="{FF2B5EF4-FFF2-40B4-BE49-F238E27FC236}">
                  <a16:creationId xmlns:a16="http://schemas.microsoft.com/office/drawing/2014/main" id="{1BCD6CCC-C328-C74C-8398-5FC14039E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89" name="Text Box 12">
              <a:extLst>
                <a:ext uri="{FF2B5EF4-FFF2-40B4-BE49-F238E27FC236}">
                  <a16:creationId xmlns:a16="http://schemas.microsoft.com/office/drawing/2014/main" id="{54F31548-6886-FA4C-8613-1D60BDC09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0" name="Text Box 14">
              <a:extLst>
                <a:ext uri="{FF2B5EF4-FFF2-40B4-BE49-F238E27FC236}">
                  <a16:creationId xmlns:a16="http://schemas.microsoft.com/office/drawing/2014/main" id="{22DC6DE7-F603-894D-AD96-DB363256C7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91" name="Text Box 15">
              <a:extLst>
                <a:ext uri="{FF2B5EF4-FFF2-40B4-BE49-F238E27FC236}">
                  <a16:creationId xmlns:a16="http://schemas.microsoft.com/office/drawing/2014/main" id="{ED8DB465-CFF7-D344-AC85-1201AF4A0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2" name="Text Box 16">
              <a:extLst>
                <a:ext uri="{FF2B5EF4-FFF2-40B4-BE49-F238E27FC236}">
                  <a16:creationId xmlns:a16="http://schemas.microsoft.com/office/drawing/2014/main" id="{1C5755C2-4BE8-9F42-8795-7E8DF92EA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093" name="Text Box 17">
              <a:extLst>
                <a:ext uri="{FF2B5EF4-FFF2-40B4-BE49-F238E27FC236}">
                  <a16:creationId xmlns:a16="http://schemas.microsoft.com/office/drawing/2014/main" id="{9CCCCE12-9137-D14E-9B7D-F0473566D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77" name="Oval 166">
            <a:extLst>
              <a:ext uri="{FF2B5EF4-FFF2-40B4-BE49-F238E27FC236}">
                <a16:creationId xmlns:a16="http://schemas.microsoft.com/office/drawing/2014/main" id="{AF48D0BB-A192-404D-8AC9-21DCAAAED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6575" y="4010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78" name="Line 113">
            <a:extLst>
              <a:ext uri="{FF2B5EF4-FFF2-40B4-BE49-F238E27FC236}">
                <a16:creationId xmlns:a16="http://schemas.microsoft.com/office/drawing/2014/main" id="{7BB042A5-D8BC-2C42-80E7-326C2CAFB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72500" y="2662238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9" name="TextBox 160">
            <a:extLst>
              <a:ext uri="{FF2B5EF4-FFF2-40B4-BE49-F238E27FC236}">
                <a16:creationId xmlns:a16="http://schemas.microsoft.com/office/drawing/2014/main" id="{471C668C-D003-2F49-9B4D-481F6511C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8B36564-DE3E-2233-E61F-811D3FCF1D1C}"/>
              </a:ext>
            </a:extLst>
          </p:cNvPr>
          <p:cNvSpPr txBox="1">
            <a:spLocks/>
          </p:cNvSpPr>
          <p:nvPr/>
        </p:nvSpPr>
        <p:spPr>
          <a:xfrm>
            <a:off x="10294939" y="6460331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40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126" grpId="0"/>
      <p:bldP spid="139" grpId="0"/>
      <p:bldP spid="140" grpId="0"/>
      <p:bldP spid="14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 cost path to everywhere”): 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table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384918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7E3E3FDD-21DA-530F-E216-B004CBAC7A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8201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5" grpId="0" animBg="1"/>
      <p:bldP spid="56336" grpId="0" animBg="1"/>
      <p:bldP spid="56337" grpId="0" animBg="1"/>
      <p:bldP spid="56338" grpId="0" animBg="1"/>
      <p:bldP spid="56339" grpId="0" animBg="1"/>
      <p:bldP spid="56344" grpId="0"/>
      <p:bldP spid="56348" grpId="0"/>
      <p:bldP spid="56356" grpId="0" animBg="1"/>
      <p:bldP spid="2" grpId="0"/>
      <p:bldP spid="3" grpId="0"/>
      <p:bldP spid="175" grpId="0"/>
      <p:bldP spid="176" grpId="0"/>
      <p:bldP spid="176" grpId="1"/>
      <p:bldP spid="177" grpId="0"/>
      <p:bldP spid="24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4932506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67538" y="4882213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56" name="Group 11">
            <a:extLst>
              <a:ext uri="{FF2B5EF4-FFF2-40B4-BE49-F238E27FC236}">
                <a16:creationId xmlns:a16="http://schemas.microsoft.com/office/drawing/2014/main" id="{DA9DAB9F-647D-F185-2B72-3B2EFF22F349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57" name="Rectangle 256">
              <a:extLst>
                <a:ext uri="{FF2B5EF4-FFF2-40B4-BE49-F238E27FC236}">
                  <a16:creationId xmlns:a16="http://schemas.microsoft.com/office/drawing/2014/main" id="{E9AE0D3C-88B5-B0AC-2E8C-94555048557F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58" name="Group 104">
              <a:extLst>
                <a:ext uri="{FF2B5EF4-FFF2-40B4-BE49-F238E27FC236}">
                  <a16:creationId xmlns:a16="http://schemas.microsoft.com/office/drawing/2014/main" id="{8924A72C-CE27-AED4-7BAC-6F02D532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3C974F3-1BAD-E989-F780-ED3ACBE71596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0" name="Rectangle 279">
                <a:extLst>
                  <a:ext uri="{FF2B5EF4-FFF2-40B4-BE49-F238E27FC236}">
                    <a16:creationId xmlns:a16="http://schemas.microsoft.com/office/drawing/2014/main" id="{9114670E-A2D3-3C1C-4D01-915F92AEA821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808985B3-55F2-13C2-530A-25146B69DB5A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E9C4D14-8F0E-55BA-C78E-83A200D2D25B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63C54EEA-1F56-BC7B-5AE3-31AD1B629A6C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706D24E3-CE2F-5818-20AB-683EE8544657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81F380D3-ACC4-7476-DADF-5B2E9E3AA02E}"/>
                </a:ext>
              </a:extLst>
            </p:cNvPr>
            <p:cNvCxnSpPr>
              <a:endCxn id="280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6DEECC69-E4AB-4562-7D21-4817D1D0DF1E}"/>
                </a:ext>
              </a:extLst>
            </p:cNvPr>
            <p:cNvCxnSpPr>
              <a:endCxn id="280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2" name="Group 9">
              <a:extLst>
                <a:ext uri="{FF2B5EF4-FFF2-40B4-BE49-F238E27FC236}">
                  <a16:creationId xmlns:a16="http://schemas.microsoft.com/office/drawing/2014/main" id="{4FA9D401-DFA7-64B9-D803-1F92A91FF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0F0273FC-1BB9-BCC9-3773-45EFA44ABCB9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1" name="Rectangle 270">
                <a:extLst>
                  <a:ext uri="{FF2B5EF4-FFF2-40B4-BE49-F238E27FC236}">
                    <a16:creationId xmlns:a16="http://schemas.microsoft.com/office/drawing/2014/main" id="{C402DCC8-C8A6-36AD-9524-E77E5717D2CA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C55016A-F51D-C220-6A96-159A7EAD7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BC3E0DBC-AA67-9924-CC2B-DF34A15B036B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B1280046-8506-016E-A2CD-95004F07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9115126F-6044-35BE-1E97-FE9FB4042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143A785A-9B2E-4689-6A18-D0D54E1DA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A97320EF-F1F6-57C7-6209-C14689D54DA9}"/>
                  </a:ext>
                </a:extLst>
              </p:cNvPr>
              <p:cNvCxnSpPr>
                <a:cxnSpLocks noChangeShapeType="1"/>
                <a:endCxn id="272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7E2BE27-D96D-6B97-AF4B-BF6D3A1C4D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id="{5B4CA7EF-FCDE-1C4B-52A5-6DEA2D0A5F72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64" name="TextBox 472">
              <a:extLst>
                <a:ext uri="{FF2B5EF4-FFF2-40B4-BE49-F238E27FC236}">
                  <a16:creationId xmlns:a16="http://schemas.microsoft.com/office/drawing/2014/main" id="{1EBD749B-5166-027E-2A5F-15C2DF45F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65" name="TextBox 473">
              <a:extLst>
                <a:ext uri="{FF2B5EF4-FFF2-40B4-BE49-F238E27FC236}">
                  <a16:creationId xmlns:a16="http://schemas.microsoft.com/office/drawing/2014/main" id="{413F7ED7-7148-666B-6874-DAB096984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66" name="Straight Connector 474">
              <a:extLst>
                <a:ext uri="{FF2B5EF4-FFF2-40B4-BE49-F238E27FC236}">
                  <a16:creationId xmlns:a16="http://schemas.microsoft.com/office/drawing/2014/main" id="{5D4186F5-B949-66FA-7A08-8029AD4E9C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Straight Connector 475">
              <a:extLst>
                <a:ext uri="{FF2B5EF4-FFF2-40B4-BE49-F238E27FC236}">
                  <a16:creationId xmlns:a16="http://schemas.microsoft.com/office/drawing/2014/main" id="{3E107B25-B75C-84AD-E895-062438DC79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8" name="TextBox 476">
              <a:extLst>
                <a:ext uri="{FF2B5EF4-FFF2-40B4-BE49-F238E27FC236}">
                  <a16:creationId xmlns:a16="http://schemas.microsoft.com/office/drawing/2014/main" id="{0B477A56-5BD1-A0FD-1FDC-9565AEA90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69" name="TextBox 478">
              <a:extLst>
                <a:ext uri="{FF2B5EF4-FFF2-40B4-BE49-F238E27FC236}">
                  <a16:creationId xmlns:a16="http://schemas.microsoft.com/office/drawing/2014/main" id="{C295605E-C40D-DDBB-AC93-9E9462607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284" name="TextBox 283">
            <a:extLst>
              <a:ext uri="{FF2B5EF4-FFF2-40B4-BE49-F238E27FC236}">
                <a16:creationId xmlns:a16="http://schemas.microsoft.com/office/drawing/2014/main" id="{81D32B1A-F95C-B1EF-98E9-C2158529BF3A}"/>
              </a:ext>
            </a:extLst>
          </p:cNvPr>
          <p:cNvSpPr txBox="1"/>
          <p:nvPr/>
        </p:nvSpPr>
        <p:spPr>
          <a:xfrm>
            <a:off x="6234349" y="4021630"/>
            <a:ext cx="314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F71FEDAA-20CE-B2EF-845F-FE980607928A}"/>
              </a:ext>
            </a:extLst>
          </p:cNvPr>
          <p:cNvSpPr txBox="1"/>
          <p:nvPr/>
        </p:nvSpPr>
        <p:spPr>
          <a:xfrm>
            <a:off x="5668817" y="4856760"/>
            <a:ext cx="3369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N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4A5BCA2D-8C26-7AB5-ECCA-597C6E9A19A4}"/>
              </a:ext>
            </a:extLst>
          </p:cNvPr>
          <p:cNvSpPr txBox="1"/>
          <p:nvPr/>
        </p:nvSpPr>
        <p:spPr>
          <a:xfrm>
            <a:off x="7048134" y="455774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Q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924076-5903-B89C-EA97-AA18C03DFA1A}"/>
              </a:ext>
            </a:extLst>
          </p:cNvPr>
          <p:cNvSpPr txBox="1"/>
          <p:nvPr/>
        </p:nvSpPr>
        <p:spPr>
          <a:xfrm>
            <a:off x="8235444" y="6398008"/>
            <a:ext cx="118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Q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9DF027CF-A13E-8B9C-92A8-3B0CD4C596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4148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0" grpId="0" animBg="1"/>
      <p:bldP spid="56331" grpId="0" animBg="1"/>
      <p:bldP spid="56332" grpId="0" animBg="1"/>
      <p:bldP spid="56333" grpId="0" animBg="1"/>
      <p:bldP spid="56340" grpId="0" animBg="1"/>
      <p:bldP spid="56345" grpId="0"/>
      <p:bldP spid="56351" grpId="0" animBg="1"/>
      <p:bldP spid="56355" grpId="0" animBg="1"/>
      <p:bldP spid="2" grpId="0"/>
      <p:bldP spid="246" grpId="0"/>
      <p:bldP spid="284" grpId="0"/>
      <p:bldP spid="285" grpId="0"/>
      <p:bldP spid="286" grpId="0"/>
      <p:bldP spid="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57772783-5C43-ECEA-ED56-3E754C473A1E}"/>
              </a:ext>
            </a:extLst>
          </p:cNvPr>
          <p:cNvGrpSpPr>
            <a:grpSpLocks/>
          </p:cNvGrpSpPr>
          <p:nvPr/>
        </p:nvGrpSpPr>
        <p:grpSpPr bwMode="auto">
          <a:xfrm>
            <a:off x="8720195" y="3153688"/>
            <a:ext cx="2027194" cy="2008064"/>
            <a:chOff x="-317261" y="4169528"/>
            <a:chExt cx="2503165" cy="2120890"/>
          </a:xfrm>
        </p:grpSpPr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068B33B-9C15-4F93-02CE-9677FED8C59E}"/>
                </a:ext>
              </a:extLst>
            </p:cNvPr>
            <p:cNvSpPr/>
            <p:nvPr/>
          </p:nvSpPr>
          <p:spPr>
            <a:xfrm rot="10326036" flipH="1">
              <a:off x="-317261" y="4822096"/>
              <a:ext cx="969369" cy="122956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8" name="Group 11">
              <a:extLst>
                <a:ext uri="{FF2B5EF4-FFF2-40B4-BE49-F238E27FC236}">
                  <a16:creationId xmlns:a16="http://schemas.microsoft.com/office/drawing/2014/main" id="{AA501631-7E76-F15C-C238-4AD51A3531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48250" cy="2120890"/>
              <a:chOff x="537654" y="4169528"/>
              <a:chExt cx="1648250" cy="2120890"/>
            </a:xfrm>
          </p:grpSpPr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3F809D96-4EB0-D19D-6012-6AE841D62063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0" name="Group 104">
                <a:extLst>
                  <a:ext uri="{FF2B5EF4-FFF2-40B4-BE49-F238E27FC236}">
                    <a16:creationId xmlns:a16="http://schemas.microsoft.com/office/drawing/2014/main" id="{0671DFA4-F6FC-DC25-6793-2E733ECDA3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61807E23-B1B6-FC21-2378-43C5CDAA0EA3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Rectangle 242">
                  <a:extLst>
                    <a:ext uri="{FF2B5EF4-FFF2-40B4-BE49-F238E27FC236}">
                      <a16:creationId xmlns:a16="http://schemas.microsoft.com/office/drawing/2014/main" id="{E041A944-85B0-884D-5D21-975D4E9EB2F5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Oval 250">
                  <a:extLst>
                    <a:ext uri="{FF2B5EF4-FFF2-40B4-BE49-F238E27FC236}">
                      <a16:creationId xmlns:a16="http://schemas.microsoft.com/office/drawing/2014/main" id="{C28BB56F-B8EA-3533-DA6B-DA9DEAC7793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9F095FF9-795A-9FA6-D60C-08DC16833C1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47CFD273-9423-3D7C-798E-EBE2458E8779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" name="Rectangle 220">
                <a:extLst>
                  <a:ext uri="{FF2B5EF4-FFF2-40B4-BE49-F238E27FC236}">
                    <a16:creationId xmlns:a16="http://schemas.microsoft.com/office/drawing/2014/main" id="{0D76A90B-BB79-8140-FDA4-B147B4A66508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DFC95B17-5484-3174-1B03-67FCCB2066EF}"/>
                  </a:ext>
                </a:extLst>
              </p:cNvPr>
              <p:cNvCxnSpPr>
                <a:endCxn id="243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FB716136-A6C4-36B9-E0AE-2370F1511E9F}"/>
                  </a:ext>
                </a:extLst>
              </p:cNvPr>
              <p:cNvCxnSpPr>
                <a:endCxn id="243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" name="Group 9">
                <a:extLst>
                  <a:ext uri="{FF2B5EF4-FFF2-40B4-BE49-F238E27FC236}">
                    <a16:creationId xmlns:a16="http://schemas.microsoft.com/office/drawing/2014/main" id="{F7DDAEA0-D481-8F9A-CBA5-4FAEBCDEBD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5771AC5C-B785-E570-D73F-1CEAC16C8FD0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53AF1AF2-06F0-411F-7E74-C3CA8F87FCC0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5AA3CEF2-792B-85A9-CC13-80BA45A9B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9CBEEEF9-30BB-3066-0B5C-3CB977EF1C80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5F45BB44-2B21-118F-936A-5846FD035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BADF277E-3F60-D61C-7DE5-A57299BA3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91ACBE7-629A-FCCC-8968-9874688BB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7196A741-C3FA-F3CC-34FA-0BA8E3AF6885}"/>
                    </a:ext>
                  </a:extLst>
                </p:cNvPr>
                <p:cNvCxnSpPr>
                  <a:cxnSpLocks noChangeShapeType="1"/>
                  <a:endCxn id="234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7C2E6116-B255-FC70-979B-E92273D78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FFD6F681-573F-18BE-4AF7-83BB81140B95}"/>
                  </a:ext>
                </a:extLst>
              </p:cNvPr>
              <p:cNvSpPr/>
              <p:nvPr/>
            </p:nvSpPr>
            <p:spPr bwMode="auto">
              <a:xfrm>
                <a:off x="586888" y="4573431"/>
                <a:ext cx="1500976" cy="9448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6" name="TextBox 472">
                <a:extLst>
                  <a:ext uri="{FF2B5EF4-FFF2-40B4-BE49-F238E27FC236}">
                    <a16:creationId xmlns:a16="http://schemas.microsoft.com/office/drawing/2014/main" id="{3CC8AD98-81F7-24AB-D7C8-009C56E37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27" name="TextBox 473">
                <a:extLst>
                  <a:ext uri="{FF2B5EF4-FFF2-40B4-BE49-F238E27FC236}">
                    <a16:creationId xmlns:a16="http://schemas.microsoft.com/office/drawing/2014/main" id="{724A94B4-CD70-F1C6-818C-BEE2D1909F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8" name="Straight Connector 474">
                <a:extLst>
                  <a:ext uri="{FF2B5EF4-FFF2-40B4-BE49-F238E27FC236}">
                    <a16:creationId xmlns:a16="http://schemas.microsoft.com/office/drawing/2014/main" id="{DB50883E-39E7-8CC6-3C05-DE515A2E93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9" name="Straight Connector 475">
                <a:extLst>
                  <a:ext uri="{FF2B5EF4-FFF2-40B4-BE49-F238E27FC236}">
                    <a16:creationId xmlns:a16="http://schemas.microsoft.com/office/drawing/2014/main" id="{554891A7-4979-D6F1-9D04-FBB52A7CFB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37654" y="4911108"/>
                <a:ext cx="1550221" cy="35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0" name="TextBox 476">
                <a:extLst>
                  <a:ext uri="{FF2B5EF4-FFF2-40B4-BE49-F238E27FC236}">
                    <a16:creationId xmlns:a16="http://schemas.microsoft.com/office/drawing/2014/main" id="{0372879E-751A-46A2-C05F-67E96DDF0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520972" cy="536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L</a:t>
                </a:r>
              </a:p>
            </p:txBody>
          </p:sp>
          <p:sp>
            <p:nvSpPr>
              <p:cNvPr id="231" name="TextBox 478">
                <a:extLst>
                  <a:ext uri="{FF2B5EF4-FFF2-40B4-BE49-F238E27FC236}">
                    <a16:creationId xmlns:a16="http://schemas.microsoft.com/office/drawing/2014/main" id="{8BC472B2-8615-F540-4809-5C65785BB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6537" y="4917583"/>
                <a:ext cx="406168" cy="7557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</a:t>
                </a:r>
              </a:p>
            </p:txBody>
          </p:sp>
        </p:grpSp>
      </p:grpSp>
      <p:grpSp>
        <p:nvGrpSpPr>
          <p:cNvPr id="282" name="Group 11">
            <a:extLst>
              <a:ext uri="{FF2B5EF4-FFF2-40B4-BE49-F238E27FC236}">
                <a16:creationId xmlns:a16="http://schemas.microsoft.com/office/drawing/2014/main" id="{20EE8F4B-B1A2-000F-9870-015ACD89F35E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B3E760B7-5442-881F-1A66-5E4EF2946E4D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84" name="Group 104">
              <a:extLst>
                <a:ext uri="{FF2B5EF4-FFF2-40B4-BE49-F238E27FC236}">
                  <a16:creationId xmlns:a16="http://schemas.microsoft.com/office/drawing/2014/main" id="{8BB7E73F-9585-4F50-847F-951D6DE5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B1528367-8B2E-B1B7-4770-DDF80A6A5D29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6" name="Rectangle 305">
                <a:extLst>
                  <a:ext uri="{FF2B5EF4-FFF2-40B4-BE49-F238E27FC236}">
                    <a16:creationId xmlns:a16="http://schemas.microsoft.com/office/drawing/2014/main" id="{EC476645-530E-3621-DE8B-4C311FE7BFF2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CC926B7E-52D0-5794-21FE-358AA36FF750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09007B6-6EF3-3BAB-23EC-4D84CF698A99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E931B54C-7F93-EAC9-9182-ED99E7EBC089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75315A11-E995-2509-ECFE-ED07768BE4FB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445B9ECE-0E21-09B8-FAAB-234F2C4A5131}"/>
                </a:ext>
              </a:extLst>
            </p:cNvPr>
            <p:cNvCxnSpPr>
              <a:endCxn id="306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6053D82F-1A69-B751-0D3D-07473119148F}"/>
                </a:ext>
              </a:extLst>
            </p:cNvPr>
            <p:cNvCxnSpPr>
              <a:endCxn id="306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8" name="Group 9">
              <a:extLst>
                <a:ext uri="{FF2B5EF4-FFF2-40B4-BE49-F238E27FC236}">
                  <a16:creationId xmlns:a16="http://schemas.microsoft.com/office/drawing/2014/main" id="{7FA88800-7F70-BA1B-F60B-61A846D560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80CD513A-6058-23E6-7AB4-7C2CE727EF27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7" name="Rectangle 296">
                <a:extLst>
                  <a:ext uri="{FF2B5EF4-FFF2-40B4-BE49-F238E27FC236}">
                    <a16:creationId xmlns:a16="http://schemas.microsoft.com/office/drawing/2014/main" id="{45693A10-26EA-0E53-B38E-DA0ADC8AEED1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E04A8463-651B-F1F2-8AAE-DE8B12514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5BD3083-D7AE-2CF8-423A-1A0DAD77A6BF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0AD20586-9CE9-4BBC-C0DB-5FF2AEE9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6D26A24-57F1-3721-3A75-4CA62B622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85292C1E-E0FE-9B0B-1000-00ED87C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D3B84595-2E9A-73E0-D299-A9E8A345CBA6}"/>
                  </a:ext>
                </a:extLst>
              </p:cNvPr>
              <p:cNvCxnSpPr>
                <a:cxnSpLocks noChangeShapeType="1"/>
                <a:endCxn id="298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18375E64-E84F-5A6A-C98C-1BFF1964D10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0C7FE121-5EDD-1CBC-1762-2C4B702F68AA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90" name="TextBox 472">
              <a:extLst>
                <a:ext uri="{FF2B5EF4-FFF2-40B4-BE49-F238E27FC236}">
                  <a16:creationId xmlns:a16="http://schemas.microsoft.com/office/drawing/2014/main" id="{F2DDF2A4-A80E-33DF-D2B0-CB7EEC33D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91" name="TextBox 473">
              <a:extLst>
                <a:ext uri="{FF2B5EF4-FFF2-40B4-BE49-F238E27FC236}">
                  <a16:creationId xmlns:a16="http://schemas.microsoft.com/office/drawing/2014/main" id="{903B3418-ABC8-4C1A-6500-7B4DAB5AF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92" name="Straight Connector 474">
              <a:extLst>
                <a:ext uri="{FF2B5EF4-FFF2-40B4-BE49-F238E27FC236}">
                  <a16:creationId xmlns:a16="http://schemas.microsoft.com/office/drawing/2014/main" id="{84C5A3EA-B954-4587-09BF-01832A2F3C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3" name="Straight Connector 475">
              <a:extLst>
                <a:ext uri="{FF2B5EF4-FFF2-40B4-BE49-F238E27FC236}">
                  <a16:creationId xmlns:a16="http://schemas.microsoft.com/office/drawing/2014/main" id="{567F09C3-1872-737E-58CA-1CD6F0F2AD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4" name="TextBox 476">
              <a:extLst>
                <a:ext uri="{FF2B5EF4-FFF2-40B4-BE49-F238E27FC236}">
                  <a16:creationId xmlns:a16="http://schemas.microsoft.com/office/drawing/2014/main" id="{0A5980A0-6B14-375C-8CDD-711135991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95" name="TextBox 478">
              <a:extLst>
                <a:ext uri="{FF2B5EF4-FFF2-40B4-BE49-F238E27FC236}">
                  <a16:creationId xmlns:a16="http://schemas.microsoft.com/office/drawing/2014/main" id="{A8FA4712-8B64-CAC5-F4B0-738829B20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E068B214-E62F-791D-DA7B-B55BA5636B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0392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8" grpId="0" animBg="1"/>
      <p:bldP spid="56329" grpId="0" animBg="1"/>
      <p:bldP spid="56341" grpId="0" animBg="1"/>
      <p:bldP spid="56346" grpId="0"/>
      <p:bldP spid="56350" grpId="0" animBg="1"/>
      <p:bldP spid="2" grpId="0"/>
      <p:bldP spid="248" grpId="0"/>
      <p:bldP spid="249" grpId="0"/>
      <p:bldP spid="25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/>
              <a:t>   for Area 1</a:t>
            </a:r>
            <a:r>
              <a:rPr lang="en-US" sz="1600" b="1" baseline="-25000" dirty="0"/>
              <a:t> </a:t>
            </a:r>
            <a:r>
              <a:rPr lang="en-US" sz="1600" dirty="0"/>
              <a:t>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8505470" y="1178881"/>
            <a:ext cx="2024122" cy="2680333"/>
            <a:chOff x="-222496" y="4169528"/>
            <a:chExt cx="2499372" cy="283093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-222496" y="5061646"/>
              <a:ext cx="1000235" cy="121899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26731" y="728121"/>
            <a:ext cx="12380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R</a:t>
            </a:r>
            <a:r>
              <a:rPr lang="en-US" baseline="-25000" dirty="0"/>
              <a:t>6</a:t>
            </a:r>
            <a:endParaRPr lang="en-US" dirty="0"/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D5D6719-D39C-C040-26D6-5FDD1299CB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345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 err="1"/>
              <a:t>mfor</a:t>
            </a:r>
            <a:r>
              <a:rPr lang="en-US" sz="1600" dirty="0"/>
              <a:t> Area 1 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9237276" y="1944057"/>
            <a:ext cx="1406297" cy="2922473"/>
            <a:chOff x="540390" y="4169528"/>
            <a:chExt cx="1736486" cy="3086676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769979" y="6982475"/>
              <a:ext cx="753047" cy="27372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9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47994" y="1503918"/>
            <a:ext cx="11546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K</a:t>
            </a:r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1EEEC8F8-78AA-1BB6-B644-D91E1DD3A67B}"/>
              </a:ext>
            </a:extLst>
          </p:cNvPr>
          <p:cNvSpPr txBox="1"/>
          <p:nvPr/>
        </p:nvSpPr>
        <p:spPr>
          <a:xfrm>
            <a:off x="6850746" y="6265863"/>
            <a:ext cx="3297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3. Router K in Area 3 updates its </a:t>
            </a:r>
          </a:p>
          <a:p>
            <a:r>
              <a:rPr lang="en-US" b="1" dirty="0"/>
              <a:t>    table based on R</a:t>
            </a:r>
            <a:r>
              <a:rPr lang="en-US" b="1" baseline="-25000" dirty="0"/>
              <a:t>6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AF80BBA-2F15-3497-E3BD-70EB019F6B7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963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8580C647-CD3D-1047-9C85-BB974EED2812}"/>
              </a:ext>
            </a:extLst>
          </p:cNvPr>
          <p:cNvSpPr txBox="1">
            <a:spLocks noChangeArrowheads="1"/>
          </p:cNvSpPr>
          <p:nvPr/>
        </p:nvSpPr>
        <p:spPr>
          <a:xfrm>
            <a:off x="1778000" y="169864"/>
            <a:ext cx="8813800" cy="909637"/>
          </a:xfrm>
          <a:prstGeom prst="rect">
            <a:avLst/>
          </a:prstGeom>
          <a:ln/>
        </p:spPr>
        <p:txBody>
          <a:bodyPr lIns="92075" tIns="46038" rIns="92075" bIns="46038"/>
          <a:lstStyle/>
          <a:p>
            <a:pPr>
              <a:defRPr/>
            </a:pPr>
            <a:r>
              <a:rPr lang="en-US" sz="4000" b="1" kern="0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BGP routers exchange messages </a:t>
            </a:r>
          </a:p>
        </p:txBody>
      </p:sp>
      <p:sp>
        <p:nvSpPr>
          <p:cNvPr id="61442" name="Oval 3">
            <a:extLst>
              <a:ext uri="{FF2B5EF4-FFF2-40B4-BE49-F238E27FC236}">
                <a16:creationId xmlns:a16="http://schemas.microsoft.com/office/drawing/2014/main" id="{92ED32DD-583D-214F-8978-A01CF1E25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13208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3" name="Rectangle 4">
            <a:extLst>
              <a:ext uri="{FF2B5EF4-FFF2-40B4-BE49-F238E27FC236}">
                <a16:creationId xmlns:a16="http://schemas.microsoft.com/office/drawing/2014/main" id="{F871D731-C811-794B-B0D1-6BC58D24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3925" y="1508125"/>
            <a:ext cx="2717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Establish session 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TCP port 179</a:t>
            </a:r>
          </a:p>
        </p:txBody>
      </p:sp>
      <p:sp>
        <p:nvSpPr>
          <p:cNvPr id="61444" name="Oval 5">
            <a:extLst>
              <a:ext uri="{FF2B5EF4-FFF2-40B4-BE49-F238E27FC236}">
                <a16:creationId xmlns:a16="http://schemas.microsoft.com/office/drawing/2014/main" id="{0CC1A892-EEED-B144-B823-1F96F5866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33782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5" name="Oval 6">
            <a:extLst>
              <a:ext uri="{FF2B5EF4-FFF2-40B4-BE49-F238E27FC236}">
                <a16:creationId xmlns:a16="http://schemas.microsoft.com/office/drawing/2014/main" id="{54EAAB74-3E99-8F44-8FA9-A7FCC72E4BB5}"/>
              </a:ext>
            </a:extLst>
          </p:cNvPr>
          <p:cNvSpPr>
            <a:spLocks noChangeArrowheads="1"/>
          </p:cNvSpPr>
          <p:nvPr/>
        </p:nvSpPr>
        <p:spPr bwMode="auto">
          <a:xfrm rot="-2160000">
            <a:off x="5294314" y="5295900"/>
            <a:ext cx="917575" cy="5334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6" name="Rectangle 7">
            <a:extLst>
              <a:ext uri="{FF2B5EF4-FFF2-40B4-BE49-F238E27FC236}">
                <a16:creationId xmlns:a16="http://schemas.microsoft.com/office/drawing/2014/main" id="{6EA77FF9-A397-8D4A-9F61-FFBB57E79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505200"/>
            <a:ext cx="24542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Arial" panose="020B0604020202020204" pitchFamily="34" charset="0"/>
              </a:rPr>
              <a:t>        </a:t>
            </a:r>
            <a:r>
              <a:rPr lang="en-US" altLang="en-US" sz="2400" b="1"/>
              <a:t>Exchange all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active routes </a:t>
            </a:r>
          </a:p>
        </p:txBody>
      </p:sp>
      <p:sp>
        <p:nvSpPr>
          <p:cNvPr id="61447" name="Oval 8">
            <a:extLst>
              <a:ext uri="{FF2B5EF4-FFF2-40B4-BE49-F238E27FC236}">
                <a16:creationId xmlns:a16="http://schemas.microsoft.com/office/drawing/2014/main" id="{A97B5FAF-DFE9-3B46-80FB-A8683B1B9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53975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8" name="Rectangle 9">
            <a:extLst>
              <a:ext uri="{FF2B5EF4-FFF2-40B4-BE49-F238E27FC236}">
                <a16:creationId xmlns:a16="http://schemas.microsoft.com/office/drawing/2014/main" id="{E265C63C-ACC6-194D-BB82-7C19B038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9988" y="5608638"/>
            <a:ext cx="29781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Exchange incremental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   updates</a:t>
            </a:r>
          </a:p>
        </p:txBody>
      </p:sp>
      <p:sp>
        <p:nvSpPr>
          <p:cNvPr id="61449" name="Line 10">
            <a:extLst>
              <a:ext uri="{FF2B5EF4-FFF2-40B4-BE49-F238E27FC236}">
                <a16:creationId xmlns:a16="http://schemas.microsoft.com/office/drawing/2014/main" id="{F838F4C9-5591-AB4A-844A-AACC3CD3D0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7764" y="2528889"/>
            <a:ext cx="1279525" cy="1527175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450" name="Picture 11">
            <a:extLst>
              <a:ext uri="{FF2B5EF4-FFF2-40B4-BE49-F238E27FC236}">
                <a16:creationId xmlns:a16="http://schemas.microsoft.com/office/drawing/2014/main" id="{C9C58129-169F-8847-85D2-91ADE1853F8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1" y="1431926"/>
            <a:ext cx="2246313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1" name="Picture 12">
            <a:extLst>
              <a:ext uri="{FF2B5EF4-FFF2-40B4-BE49-F238E27FC236}">
                <a16:creationId xmlns:a16="http://schemas.microsoft.com/office/drawing/2014/main" id="{05631CA4-B07C-7E4E-A113-CF7A7FD157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5964" y="2306638"/>
            <a:ext cx="839787" cy="55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2" name="Picture 13">
            <a:extLst>
              <a:ext uri="{FF2B5EF4-FFF2-40B4-BE49-F238E27FC236}">
                <a16:creationId xmlns:a16="http://schemas.microsoft.com/office/drawing/2014/main" id="{C747D1D5-CBE4-654E-A085-44D3CFBC7E3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613" y="3678238"/>
            <a:ext cx="2246312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3" name="Picture 14">
            <a:extLst>
              <a:ext uri="{FF2B5EF4-FFF2-40B4-BE49-F238E27FC236}">
                <a16:creationId xmlns:a16="http://schemas.microsoft.com/office/drawing/2014/main" id="{A1F6547D-E8E4-C444-94F3-12216EB2AF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5489" y="3743325"/>
            <a:ext cx="8413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54" name="Rectangle 15">
            <a:extLst>
              <a:ext uri="{FF2B5EF4-FFF2-40B4-BE49-F238E27FC236}">
                <a16:creationId xmlns:a16="http://schemas.microsoft.com/office/drawing/2014/main" id="{CF87B927-D5D4-1649-9373-A62D91D6F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3" y="1709738"/>
            <a:ext cx="8763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AS1</a:t>
            </a:r>
          </a:p>
        </p:txBody>
      </p:sp>
      <p:sp>
        <p:nvSpPr>
          <p:cNvPr id="61455" name="Rectangle 16">
            <a:extLst>
              <a:ext uri="{FF2B5EF4-FFF2-40B4-BE49-F238E27FC236}">
                <a16:creationId xmlns:a16="http://schemas.microsoft.com/office/drawing/2014/main" id="{9A16E348-F8B3-B147-9358-26B4CB0D6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9688" y="4251326"/>
            <a:ext cx="8763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AS2</a:t>
            </a:r>
          </a:p>
        </p:txBody>
      </p:sp>
      <p:sp>
        <p:nvSpPr>
          <p:cNvPr id="61456" name="Line 17">
            <a:extLst>
              <a:ext uri="{FF2B5EF4-FFF2-40B4-BE49-F238E27FC236}">
                <a16:creationId xmlns:a16="http://schemas.microsoft.com/office/drawing/2014/main" id="{91359F2F-1109-7540-87CE-B29749F492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24384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7" name="Line 18">
            <a:extLst>
              <a:ext uri="{FF2B5EF4-FFF2-40B4-BE49-F238E27FC236}">
                <a16:creationId xmlns:a16="http://schemas.microsoft.com/office/drawing/2014/main" id="{CB69A35B-E585-7943-BB1E-E26DA0CC9B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44958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19">
            <a:extLst>
              <a:ext uri="{FF2B5EF4-FFF2-40B4-BE49-F238E27FC236}">
                <a16:creationId xmlns:a16="http://schemas.microsoft.com/office/drawing/2014/main" id="{93F360B2-08FB-4F49-87EE-F27DD8F2A5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73675" y="5476875"/>
            <a:ext cx="196850" cy="3238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Rectangle 20">
            <a:extLst>
              <a:ext uri="{FF2B5EF4-FFF2-40B4-BE49-F238E27FC236}">
                <a16:creationId xmlns:a16="http://schemas.microsoft.com/office/drawing/2014/main" id="{D8249152-954D-234E-9715-44C9607F0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5380038"/>
            <a:ext cx="41163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solidFill>
                  <a:schemeClr val="accent2"/>
                </a:solidFill>
              </a:rPr>
              <a:t>While connection is ALIVE, exchange route UPDATE messages</a:t>
            </a:r>
          </a:p>
        </p:txBody>
      </p:sp>
      <p:sp>
        <p:nvSpPr>
          <p:cNvPr id="61460" name="Rectangle 21">
            <a:extLst>
              <a:ext uri="{FF2B5EF4-FFF2-40B4-BE49-F238E27FC236}">
                <a16:creationId xmlns:a16="http://schemas.microsoft.com/office/drawing/2014/main" id="{46FF4E81-43F4-884F-A5DF-496A082E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6" y="2909888"/>
            <a:ext cx="23796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BGP session</a:t>
            </a:r>
          </a:p>
        </p:txBody>
      </p:sp>
      <p:sp>
        <p:nvSpPr>
          <p:cNvPr id="61461" name="TextBox 280">
            <a:extLst>
              <a:ext uri="{FF2B5EF4-FFF2-40B4-BE49-F238E27FC236}">
                <a16:creationId xmlns:a16="http://schemas.microsoft.com/office/drawing/2014/main" id="{BE1488F9-C1D0-AC44-8C41-0B0915639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4789" y="2368550"/>
            <a:ext cx="1463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61462" name="TextBox 280">
            <a:extLst>
              <a:ext uri="{FF2B5EF4-FFF2-40B4-BE49-F238E27FC236}">
                <a16:creationId xmlns:a16="http://schemas.microsoft.com/office/drawing/2014/main" id="{5656B649-DABC-814D-B438-AA7B59099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3800475"/>
            <a:ext cx="1462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549DFEB-27BF-4F2B-A5F4-DE1EF84710D9}"/>
              </a:ext>
            </a:extLst>
          </p:cNvPr>
          <p:cNvSpPr txBox="1">
            <a:spLocks/>
          </p:cNvSpPr>
          <p:nvPr/>
        </p:nvSpPr>
        <p:spPr>
          <a:xfrm>
            <a:off x="10067925" y="643890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58</a:t>
            </a:fld>
            <a:endParaRPr lang="en-US" sz="11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>
            <a:extLst>
              <a:ext uri="{FF2B5EF4-FFF2-40B4-BE49-F238E27FC236}">
                <a16:creationId xmlns:a16="http://schemas.microsoft.com/office/drawing/2014/main" id="{BFADCFA4-637E-2F48-8F2C-7FF317ACD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4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</a:t>
            </a:r>
            <a:endParaRPr lang="en-US" altLang="en-US" sz="32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62466" name="Rectangle 3">
            <a:extLst>
              <a:ext uri="{FF2B5EF4-FFF2-40B4-BE49-F238E27FC236}">
                <a16:creationId xmlns:a16="http://schemas.microsoft.com/office/drawing/2014/main" id="{BB81D748-7F8B-6940-9A80-472D043695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57400" y="1524000"/>
            <a:ext cx="8229600" cy="5029200"/>
          </a:xfrm>
        </p:spPr>
        <p:txBody>
          <a:bodyPr/>
          <a:lstStyle/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Exchanged over TCP connection among two BGP routers (“peers”)</a:t>
            </a:r>
          </a:p>
          <a:p>
            <a:endParaRPr lang="en-US" altLang="en-US" sz="30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types: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OPEN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opens TCP connection to peer and authenticates sender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UPDATE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advertises new path (or withdraws old)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KEEPALIVE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keeps connection alive in absence of UPDATES; also ACKs OPEN request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NOTIFICATION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reports errors in previous msg; also used to close connection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A3A5D14-37BC-5F62-2456-80B9982F3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56262F8-A1E6-F94B-8EEC-4E5291C523A9}"/>
              </a:ext>
            </a:extLst>
          </p:cNvPr>
          <p:cNvSpPr txBox="1">
            <a:spLocks noChangeArrowheads="1"/>
          </p:cNvSpPr>
          <p:nvPr/>
        </p:nvSpPr>
        <p:spPr>
          <a:xfrm>
            <a:off x="1725614" y="247650"/>
            <a:ext cx="5919787" cy="8064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 Numbers (ASNs)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575600B8-328C-2349-B331-E832E9C2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005138"/>
            <a:ext cx="7731125" cy="3219450"/>
          </a:xfrm>
          <a:prstGeom prst="rect">
            <a:avLst/>
          </a:prstGeom>
          <a:noFill/>
          <a:ln w="9525">
            <a:solidFill>
              <a:srgbClr val="3333CC"/>
            </a:solidFill>
            <a:miter lim="800000"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Level 3 Communications, Inc: 1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MIT: 3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UCB: 25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USC: 47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UCLA: 52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JPL: 127</a:t>
            </a:r>
          </a:p>
          <a:p>
            <a:pPr>
              <a:spcBef>
                <a:spcPct val="20000"/>
              </a:spcBef>
              <a:defRPr/>
            </a:pPr>
            <a:endParaRPr lang="en-US" dirty="0">
              <a:latin typeface="Arial Black" charset="0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AT&amp;T: 2386, 2686, 7018, 5074, 5075, …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UUNET: 701, 702, 284, 12199, …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Sprint: 1239, 1240, 6211, 6242, …</a:t>
            </a:r>
          </a:p>
          <a:p>
            <a:pPr>
              <a:spcBef>
                <a:spcPct val="20000"/>
              </a:spcBef>
              <a:defRPr/>
            </a:pPr>
            <a:r>
              <a:rPr lang="en-US" dirty="0">
                <a:latin typeface="Arial Black" charset="0"/>
              </a:rPr>
              <a:t>Source: </a:t>
            </a:r>
            <a:r>
              <a:rPr lang="en-US" dirty="0">
                <a:hlinkClick r:id="rId2"/>
              </a:rPr>
              <a:t>http://www.bgplookingglass.com/list-of-autonomous-system-numbers</a:t>
            </a:r>
            <a:endParaRPr lang="en-US" dirty="0">
              <a:latin typeface="Arial Black" charset="0"/>
            </a:endParaRPr>
          </a:p>
        </p:txBody>
      </p:sp>
      <p:sp>
        <p:nvSpPr>
          <p:cNvPr id="64516" name="Rectangle 3">
            <a:extLst>
              <a:ext uri="{FF2B5EF4-FFF2-40B4-BE49-F238E27FC236}">
                <a16:creationId xmlns:a16="http://schemas.microsoft.com/office/drawing/2014/main" id="{0423FA6C-B331-204A-BBEB-0F4539FB7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5939" y="1238251"/>
            <a:ext cx="8942387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r>
              <a:rPr lang="en-US" altLang="en-US"/>
              <a:t>ASNs are 4-byte #s now; denote units of routing policy</a:t>
            </a:r>
          </a:p>
          <a:p>
            <a:pPr lvl="1"/>
            <a:r>
              <a:rPr lang="en-US" altLang="en-US"/>
              <a:t>ASN once was 2-byte before 2007.</a:t>
            </a:r>
          </a:p>
          <a:p>
            <a:r>
              <a:rPr lang="en-US" altLang="en-US"/>
              <a:t>AS 4200000000 ~ 4294967294</a:t>
            </a:r>
            <a:r>
              <a:rPr lang="en-US" altLang="en-US" sz="3200"/>
              <a:t> (</a:t>
            </a:r>
            <a:r>
              <a:rPr lang="en-US" altLang="en-US"/>
              <a:t>94,967,295 ASes) are reserved for private usage (not visible in the Internet).</a:t>
            </a:r>
            <a:endParaRPr lang="en-US" altLang="en-US" sz="3200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ED8413A-FC04-4C09-377F-B46256ECE866}"/>
              </a:ext>
            </a:extLst>
          </p:cNvPr>
          <p:cNvSpPr txBox="1">
            <a:spLocks/>
          </p:cNvSpPr>
          <p:nvPr/>
        </p:nvSpPr>
        <p:spPr>
          <a:xfrm>
            <a:off x="10567153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61</a:t>
            </a:fld>
            <a:endParaRPr lang="en-US" sz="11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>
            <a:extLst>
              <a:ext uri="{FF2B5EF4-FFF2-40B4-BE49-F238E27FC236}">
                <a16:creationId xmlns:a16="http://schemas.microsoft.com/office/drawing/2014/main" id="{88F47876-A255-B84F-8588-97817355A9B2}"/>
              </a:ext>
            </a:extLst>
          </p:cNvPr>
          <p:cNvSpPr txBox="1">
            <a:spLocks noChangeArrowheads="1"/>
          </p:cNvSpPr>
          <p:nvPr/>
        </p:nvSpPr>
        <p:spPr>
          <a:xfrm>
            <a:off x="1524000" y="0"/>
            <a:ext cx="9144000" cy="91440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ASes</a:t>
            </a: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are well connected! (AS Graphs)</a:t>
            </a:r>
          </a:p>
        </p:txBody>
      </p:sp>
      <p:pic>
        <p:nvPicPr>
          <p:cNvPr id="65539" name="Picture 3" descr="test">
            <a:extLst>
              <a:ext uri="{FF2B5EF4-FFF2-40B4-BE49-F238E27FC236}">
                <a16:creationId xmlns:a16="http://schemas.microsoft.com/office/drawing/2014/main" id="{E8EC0407-D8DC-A840-B6E4-BC7D847E0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1"/>
            <a:ext cx="8558213" cy="488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Text Box 4">
            <a:extLst>
              <a:ext uri="{FF2B5EF4-FFF2-40B4-BE49-F238E27FC236}">
                <a16:creationId xmlns:a16="http://schemas.microsoft.com/office/drawing/2014/main" id="{269CABCF-8CA4-E44B-9A2B-EAF8897EC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6026151"/>
            <a:ext cx="837831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The </a:t>
            </a:r>
            <a:r>
              <a:rPr lang="en-US" altLang="en-US" sz="1600" u="sng">
                <a:latin typeface="Arial Black" panose="020B0604020202020204" pitchFamily="34" charset="0"/>
              </a:rPr>
              <a:t>subgraph </a:t>
            </a:r>
            <a:r>
              <a:rPr lang="en-US" altLang="en-US" sz="1600">
                <a:latin typeface="Arial Black" panose="020B0604020202020204" pitchFamily="34" charset="0"/>
              </a:rPr>
              <a:t>showing all ASes that have more than 100 neighbors in full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graph of 11,158 nodes. July 6, 2001.  </a:t>
            </a:r>
            <a:r>
              <a:rPr lang="en-US" altLang="en-US" sz="1600">
                <a:solidFill>
                  <a:srgbClr val="FF3300"/>
                </a:solidFill>
                <a:latin typeface="Arial Black" panose="020B0604020202020204" pitchFamily="34" charset="0"/>
              </a:rPr>
              <a:t>Point of view: AT&amp;T route-server</a:t>
            </a:r>
          </a:p>
        </p:txBody>
      </p:sp>
      <p:sp>
        <p:nvSpPr>
          <p:cNvPr id="65541" name="Oval 5">
            <a:extLst>
              <a:ext uri="{FF2B5EF4-FFF2-40B4-BE49-F238E27FC236}">
                <a16:creationId xmlns:a16="http://schemas.microsoft.com/office/drawing/2014/main" id="{0C8B7430-6A1B-7B4E-BDED-9F5E9A71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1676400"/>
            <a:ext cx="381000" cy="228600"/>
          </a:xfrm>
          <a:prstGeom prst="ellips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A1B3BB1-EE3F-1CA0-22ED-85F5104F05B2}"/>
              </a:ext>
            </a:extLst>
          </p:cNvPr>
          <p:cNvSpPr txBox="1">
            <a:spLocks/>
          </p:cNvSpPr>
          <p:nvPr/>
        </p:nvSpPr>
        <p:spPr>
          <a:xfrm>
            <a:off x="10435720" y="6428363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62</a:t>
            </a:fld>
            <a:endParaRPr lang="en-US" sz="1100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Footer Placeholder 1">
            <a:extLst>
              <a:ext uri="{FF2B5EF4-FFF2-40B4-BE49-F238E27FC236}">
                <a16:creationId xmlns:a16="http://schemas.microsoft.com/office/drawing/2014/main" id="{7BE68D98-0CA6-954D-8015-EC7D00D253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 Layer</a:t>
            </a: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B7B08ED2-1EE0-164A-82E6-822406587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1" y="17464"/>
            <a:ext cx="90011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Another example: How AS path is formed</a:t>
            </a:r>
          </a:p>
        </p:txBody>
      </p:sp>
      <p:grpSp>
        <p:nvGrpSpPr>
          <p:cNvPr id="72708" name="Group 3">
            <a:extLst>
              <a:ext uri="{FF2B5EF4-FFF2-40B4-BE49-F238E27FC236}">
                <a16:creationId xmlns:a16="http://schemas.microsoft.com/office/drawing/2014/main" id="{8FAF5CAF-81F0-6945-82A9-CF9CB49FD893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4114800"/>
            <a:ext cx="2438400" cy="1511300"/>
            <a:chOff x="2547" y="3172"/>
            <a:chExt cx="1193" cy="712"/>
          </a:xfrm>
        </p:grpSpPr>
        <p:grpSp>
          <p:nvGrpSpPr>
            <p:cNvPr id="72919" name="Group 6">
              <a:extLst>
                <a:ext uri="{FF2B5EF4-FFF2-40B4-BE49-F238E27FC236}">
                  <a16:creationId xmlns:a16="http://schemas.microsoft.com/office/drawing/2014/main" id="{205D4745-365C-B340-B001-30C92B46C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3" y="3172"/>
              <a:ext cx="1167" cy="712"/>
              <a:chOff x="2573" y="3172"/>
              <a:chExt cx="1167" cy="712"/>
            </a:xfrm>
          </p:grpSpPr>
          <p:sp>
            <p:nvSpPr>
              <p:cNvPr id="72932" name="Oval 5">
                <a:extLst>
                  <a:ext uri="{FF2B5EF4-FFF2-40B4-BE49-F238E27FC236}">
                    <a16:creationId xmlns:a16="http://schemas.microsoft.com/office/drawing/2014/main" id="{00B195A5-B976-9448-A00A-33AE3052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3" name="Oval 6">
                <a:extLst>
                  <a:ext uri="{FF2B5EF4-FFF2-40B4-BE49-F238E27FC236}">
                    <a16:creationId xmlns:a16="http://schemas.microsoft.com/office/drawing/2014/main" id="{93CBB3A5-6CCB-914A-93EA-CBAA58FDB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7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4" name="Oval 7">
                <a:extLst>
                  <a:ext uri="{FF2B5EF4-FFF2-40B4-BE49-F238E27FC236}">
                    <a16:creationId xmlns:a16="http://schemas.microsoft.com/office/drawing/2014/main" id="{31BCB739-9EA2-474D-9D80-A41A9B4C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5" name="Oval 8">
                <a:extLst>
                  <a:ext uri="{FF2B5EF4-FFF2-40B4-BE49-F238E27FC236}">
                    <a16:creationId xmlns:a16="http://schemas.microsoft.com/office/drawing/2014/main" id="{240991EE-A19F-8946-AA8C-21B3E00A1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6" name="Oval 9">
                <a:extLst>
                  <a:ext uri="{FF2B5EF4-FFF2-40B4-BE49-F238E27FC236}">
                    <a16:creationId xmlns:a16="http://schemas.microsoft.com/office/drawing/2014/main" id="{DCC5A16B-9F68-FF4F-8F30-B08A5129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7" name="Oval 10">
                <a:extLst>
                  <a:ext uri="{FF2B5EF4-FFF2-40B4-BE49-F238E27FC236}">
                    <a16:creationId xmlns:a16="http://schemas.microsoft.com/office/drawing/2014/main" id="{66ECBC27-8D03-574C-A237-E70DE3E07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8" name="Oval 11">
                <a:extLst>
                  <a:ext uri="{FF2B5EF4-FFF2-40B4-BE49-F238E27FC236}">
                    <a16:creationId xmlns:a16="http://schemas.microsoft.com/office/drawing/2014/main" id="{B6630924-95AC-7F4C-ADEB-71887EB98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6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9" name="Oval 12">
                <a:extLst>
                  <a:ext uri="{FF2B5EF4-FFF2-40B4-BE49-F238E27FC236}">
                    <a16:creationId xmlns:a16="http://schemas.microsoft.com/office/drawing/2014/main" id="{BB13781B-BEFE-E345-B411-F43693159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0" name="Oval 13">
                <a:extLst>
                  <a:ext uri="{FF2B5EF4-FFF2-40B4-BE49-F238E27FC236}">
                    <a16:creationId xmlns:a16="http://schemas.microsoft.com/office/drawing/2014/main" id="{D9CD0E30-DDFF-9F4F-A151-01F717702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1" name="Oval 14">
                <a:extLst>
                  <a:ext uri="{FF2B5EF4-FFF2-40B4-BE49-F238E27FC236}">
                    <a16:creationId xmlns:a16="http://schemas.microsoft.com/office/drawing/2014/main" id="{CD357EF8-E712-2843-8E70-4D4445B3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2" name="Oval 15">
                <a:extLst>
                  <a:ext uri="{FF2B5EF4-FFF2-40B4-BE49-F238E27FC236}">
                    <a16:creationId xmlns:a16="http://schemas.microsoft.com/office/drawing/2014/main" id="{63D43D19-AF1A-5546-B130-A66B07EE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920" name="Group 16">
              <a:extLst>
                <a:ext uri="{FF2B5EF4-FFF2-40B4-BE49-F238E27FC236}">
                  <a16:creationId xmlns:a16="http://schemas.microsoft.com/office/drawing/2014/main" id="{EC3AD43F-4E44-E441-B364-DB848A0BC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7" y="3172"/>
              <a:ext cx="1167" cy="712"/>
              <a:chOff x="2547" y="3172"/>
              <a:chExt cx="1167" cy="712"/>
            </a:xfrm>
          </p:grpSpPr>
          <p:sp>
            <p:nvSpPr>
              <p:cNvPr id="72921" name="Oval 17">
                <a:extLst>
                  <a:ext uri="{FF2B5EF4-FFF2-40B4-BE49-F238E27FC236}">
                    <a16:creationId xmlns:a16="http://schemas.microsoft.com/office/drawing/2014/main" id="{E53C1439-5E08-5B4A-B2EA-F43800570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2" name="Oval 18">
                <a:extLst>
                  <a:ext uri="{FF2B5EF4-FFF2-40B4-BE49-F238E27FC236}">
                    <a16:creationId xmlns:a16="http://schemas.microsoft.com/office/drawing/2014/main" id="{4AB00F3C-A86D-1A4E-B8B5-8C8F09EF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3" name="Oval 19">
                <a:extLst>
                  <a:ext uri="{FF2B5EF4-FFF2-40B4-BE49-F238E27FC236}">
                    <a16:creationId xmlns:a16="http://schemas.microsoft.com/office/drawing/2014/main" id="{65E7D426-3AF8-924B-A2A0-727A1269C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4" name="Oval 20">
                <a:extLst>
                  <a:ext uri="{FF2B5EF4-FFF2-40B4-BE49-F238E27FC236}">
                    <a16:creationId xmlns:a16="http://schemas.microsoft.com/office/drawing/2014/main" id="{598A22CA-164A-1E49-98E7-D4CE65EA8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5" name="Oval 21">
                <a:extLst>
                  <a:ext uri="{FF2B5EF4-FFF2-40B4-BE49-F238E27FC236}">
                    <a16:creationId xmlns:a16="http://schemas.microsoft.com/office/drawing/2014/main" id="{89882FDE-83B8-3146-998B-637896904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6" name="Oval 22">
                <a:extLst>
                  <a:ext uri="{FF2B5EF4-FFF2-40B4-BE49-F238E27FC236}">
                    <a16:creationId xmlns:a16="http://schemas.microsoft.com/office/drawing/2014/main" id="{A855F44E-C7F6-154E-A8A2-161C620BC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7" name="Oval 23">
                <a:extLst>
                  <a:ext uri="{FF2B5EF4-FFF2-40B4-BE49-F238E27FC236}">
                    <a16:creationId xmlns:a16="http://schemas.microsoft.com/office/drawing/2014/main" id="{E339FDCD-CC11-8A46-8C1E-C901F83C3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8" name="Oval 24">
                <a:extLst>
                  <a:ext uri="{FF2B5EF4-FFF2-40B4-BE49-F238E27FC236}">
                    <a16:creationId xmlns:a16="http://schemas.microsoft.com/office/drawing/2014/main" id="{37087E8B-ABCE-4B4B-ADBB-EB5D0FAD6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9" name="Oval 25">
                <a:extLst>
                  <a:ext uri="{FF2B5EF4-FFF2-40B4-BE49-F238E27FC236}">
                    <a16:creationId xmlns:a16="http://schemas.microsoft.com/office/drawing/2014/main" id="{B59D59A3-8CFB-D942-ADB6-DA5FC68C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0" name="Oval 26">
                <a:extLst>
                  <a:ext uri="{FF2B5EF4-FFF2-40B4-BE49-F238E27FC236}">
                    <a16:creationId xmlns:a16="http://schemas.microsoft.com/office/drawing/2014/main" id="{9FF70672-1D47-694A-B40A-B84F2DB9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1" name="Oval 27">
                <a:extLst>
                  <a:ext uri="{FF2B5EF4-FFF2-40B4-BE49-F238E27FC236}">
                    <a16:creationId xmlns:a16="http://schemas.microsoft.com/office/drawing/2014/main" id="{EE2F096A-AEB1-7F44-B258-375B8406B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09" name="Rectangle 28">
            <a:extLst>
              <a:ext uri="{FF2B5EF4-FFF2-40B4-BE49-F238E27FC236}">
                <a16:creationId xmlns:a16="http://schemas.microsoft.com/office/drawing/2014/main" id="{37DA3BC3-AE7E-CF46-8C93-98B89F49E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4343401"/>
            <a:ext cx="1471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AS7018</a:t>
            </a: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AB92FFA0-9FBA-F942-8B2E-56E8F4562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00601"/>
            <a:ext cx="1474788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6341</a:t>
            </a:r>
          </a:p>
        </p:txBody>
      </p:sp>
      <p:grpSp>
        <p:nvGrpSpPr>
          <p:cNvPr id="72711" name="Group 30">
            <a:extLst>
              <a:ext uri="{FF2B5EF4-FFF2-40B4-BE49-F238E27FC236}">
                <a16:creationId xmlns:a16="http://schemas.microsoft.com/office/drawing/2014/main" id="{BFFF9696-F657-C146-8B72-1C6503D65E55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124200"/>
            <a:ext cx="2578100" cy="1282700"/>
            <a:chOff x="148" y="1636"/>
            <a:chExt cx="1624" cy="808"/>
          </a:xfrm>
        </p:grpSpPr>
        <p:grpSp>
          <p:nvGrpSpPr>
            <p:cNvPr id="72892" name="Group 33">
              <a:extLst>
                <a:ext uri="{FF2B5EF4-FFF2-40B4-BE49-F238E27FC236}">
                  <a16:creationId xmlns:a16="http://schemas.microsoft.com/office/drawing/2014/main" id="{7FBA2AFD-76CF-6541-8AAE-63997CA52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" y="1636"/>
              <a:ext cx="1624" cy="808"/>
              <a:chOff x="148" y="1636"/>
              <a:chExt cx="1624" cy="808"/>
            </a:xfrm>
          </p:grpSpPr>
          <p:grpSp>
            <p:nvGrpSpPr>
              <p:cNvPr id="72895" name="Group 32">
                <a:extLst>
                  <a:ext uri="{FF2B5EF4-FFF2-40B4-BE49-F238E27FC236}">
                    <a16:creationId xmlns:a16="http://schemas.microsoft.com/office/drawing/2014/main" id="{0235E807-35C5-B547-A4BC-A777574FE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3" y="1636"/>
                <a:ext cx="1589" cy="808"/>
                <a:chOff x="183" y="1636"/>
                <a:chExt cx="1589" cy="808"/>
              </a:xfrm>
            </p:grpSpPr>
            <p:sp>
              <p:nvSpPr>
                <p:cNvPr id="72908" name="Oval 33">
                  <a:extLst>
                    <a:ext uri="{FF2B5EF4-FFF2-40B4-BE49-F238E27FC236}">
                      <a16:creationId xmlns:a16="http://schemas.microsoft.com/office/drawing/2014/main" id="{9EBC602F-E531-6542-9FAB-07E7CD822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" y="1708"/>
                  <a:ext cx="1362" cy="61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9" name="Oval 34">
                  <a:extLst>
                    <a:ext uri="{FF2B5EF4-FFF2-40B4-BE49-F238E27FC236}">
                      <a16:creationId xmlns:a16="http://schemas.microsoft.com/office/drawing/2014/main" id="{84FB0FED-905C-9749-9D05-A66276839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" y="1708"/>
                  <a:ext cx="312" cy="8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0" name="Oval 35">
                  <a:extLst>
                    <a:ext uri="{FF2B5EF4-FFF2-40B4-BE49-F238E27FC236}">
                      <a16:creationId xmlns:a16="http://schemas.microsoft.com/office/drawing/2014/main" id="{972D71C7-F801-B245-B3AC-137C163C4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7" y="1684"/>
                  <a:ext cx="448" cy="16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1" name="Oval 36">
                  <a:extLst>
                    <a:ext uri="{FF2B5EF4-FFF2-40B4-BE49-F238E27FC236}">
                      <a16:creationId xmlns:a16="http://schemas.microsoft.com/office/drawing/2014/main" id="{E485EC44-904C-4245-B5E2-EF79D56E1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1636"/>
                  <a:ext cx="540" cy="32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2" name="Oval 37">
                  <a:extLst>
                    <a:ext uri="{FF2B5EF4-FFF2-40B4-BE49-F238E27FC236}">
                      <a16:creationId xmlns:a16="http://schemas.microsoft.com/office/drawing/2014/main" id="{D589B6CF-67B4-5141-910C-44D63C13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" y="1780"/>
                  <a:ext cx="996" cy="18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3" name="Oval 38">
                  <a:extLst>
                    <a:ext uri="{FF2B5EF4-FFF2-40B4-BE49-F238E27FC236}">
                      <a16:creationId xmlns:a16="http://schemas.microsoft.com/office/drawing/2014/main" id="{A8698A18-C7BF-C94B-849C-6AAFF8B9E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2068"/>
                  <a:ext cx="539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4" name="Oval 39">
                  <a:extLst>
                    <a:ext uri="{FF2B5EF4-FFF2-40B4-BE49-F238E27FC236}">
                      <a16:creationId xmlns:a16="http://schemas.microsoft.com/office/drawing/2014/main" id="{EA16D9C5-1751-564B-BDD5-0FD2452AF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9" y="1804"/>
                  <a:ext cx="403" cy="20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5" name="Oval 40">
                  <a:extLst>
                    <a:ext uri="{FF2B5EF4-FFF2-40B4-BE49-F238E27FC236}">
                      <a16:creationId xmlns:a16="http://schemas.microsoft.com/office/drawing/2014/main" id="{EB0F7624-E1B6-D94E-B410-718455C2E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" y="1900"/>
                  <a:ext cx="266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6" name="Oval 41">
                  <a:extLst>
                    <a:ext uri="{FF2B5EF4-FFF2-40B4-BE49-F238E27FC236}">
                      <a16:creationId xmlns:a16="http://schemas.microsoft.com/office/drawing/2014/main" id="{2B90AF38-70DC-A141-9294-2A0FEDB60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5" y="2092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7" name="Oval 42">
                  <a:extLst>
                    <a:ext uri="{FF2B5EF4-FFF2-40B4-BE49-F238E27FC236}">
                      <a16:creationId xmlns:a16="http://schemas.microsoft.com/office/drawing/2014/main" id="{CCF3ACB6-42B7-C649-B9F6-BCD6EC133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" y="2188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8" name="Oval 43">
                  <a:extLst>
                    <a:ext uri="{FF2B5EF4-FFF2-40B4-BE49-F238E27FC236}">
                      <a16:creationId xmlns:a16="http://schemas.microsoft.com/office/drawing/2014/main" id="{FD948DE5-D91B-A04E-A4CE-11264CCDD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1" y="2188"/>
                  <a:ext cx="403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2896" name="Group 44">
                <a:extLst>
                  <a:ext uri="{FF2B5EF4-FFF2-40B4-BE49-F238E27FC236}">
                    <a16:creationId xmlns:a16="http://schemas.microsoft.com/office/drawing/2014/main" id="{ABD4439A-C582-CA43-A199-B311C83C52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1636"/>
                <a:ext cx="1589" cy="808"/>
                <a:chOff x="148" y="1636"/>
                <a:chExt cx="1589" cy="808"/>
              </a:xfrm>
            </p:grpSpPr>
            <p:sp>
              <p:nvSpPr>
                <p:cNvPr id="72897" name="Oval 45">
                  <a:extLst>
                    <a:ext uri="{FF2B5EF4-FFF2-40B4-BE49-F238E27FC236}">
                      <a16:creationId xmlns:a16="http://schemas.microsoft.com/office/drawing/2014/main" id="{FB8F4013-2651-6D4E-AEE0-EA64F9008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" y="1708"/>
                  <a:ext cx="1361" cy="61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8" name="Oval 46">
                  <a:extLst>
                    <a:ext uri="{FF2B5EF4-FFF2-40B4-BE49-F238E27FC236}">
                      <a16:creationId xmlns:a16="http://schemas.microsoft.com/office/drawing/2014/main" id="{FFD4C771-35FB-594D-BC01-414E78A50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" y="1708"/>
                  <a:ext cx="312" cy="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9" name="Oval 47">
                  <a:extLst>
                    <a:ext uri="{FF2B5EF4-FFF2-40B4-BE49-F238E27FC236}">
                      <a16:creationId xmlns:a16="http://schemas.microsoft.com/office/drawing/2014/main" id="{D6C7EDA3-6C45-8F4B-ADD7-D6E9C6C507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2" y="1684"/>
                  <a:ext cx="449" cy="160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0" name="Oval 48">
                  <a:extLst>
                    <a:ext uri="{FF2B5EF4-FFF2-40B4-BE49-F238E27FC236}">
                      <a16:creationId xmlns:a16="http://schemas.microsoft.com/office/drawing/2014/main" id="{10AF6523-38A6-0244-B0F9-84882D8E5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1" y="1636"/>
                  <a:ext cx="540" cy="32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1" name="Oval 49">
                  <a:extLst>
                    <a:ext uri="{FF2B5EF4-FFF2-40B4-BE49-F238E27FC236}">
                      <a16:creationId xmlns:a16="http://schemas.microsoft.com/office/drawing/2014/main" id="{206DEC98-0259-9248-BEC5-BC8F10F02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780"/>
                  <a:ext cx="996" cy="18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2" name="Oval 50">
                  <a:extLst>
                    <a:ext uri="{FF2B5EF4-FFF2-40B4-BE49-F238E27FC236}">
                      <a16:creationId xmlns:a16="http://schemas.microsoft.com/office/drawing/2014/main" id="{468EB6A4-DB6C-804B-9E6A-B053AE309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2068"/>
                  <a:ext cx="540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3" name="Oval 51">
                  <a:extLst>
                    <a:ext uri="{FF2B5EF4-FFF2-40B4-BE49-F238E27FC236}">
                      <a16:creationId xmlns:a16="http://schemas.microsoft.com/office/drawing/2014/main" id="{537EE1C6-1ECE-1F48-AD9B-28F10A0279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4" y="1804"/>
                  <a:ext cx="403" cy="20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4" name="Oval 52">
                  <a:extLst>
                    <a:ext uri="{FF2B5EF4-FFF2-40B4-BE49-F238E27FC236}">
                      <a16:creationId xmlns:a16="http://schemas.microsoft.com/office/drawing/2014/main" id="{C464068F-FEF5-5849-9C10-5802EFB44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1900"/>
                  <a:ext cx="266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5" name="Oval 53">
                  <a:extLst>
                    <a:ext uri="{FF2B5EF4-FFF2-40B4-BE49-F238E27FC236}">
                      <a16:creationId xmlns:a16="http://schemas.microsoft.com/office/drawing/2014/main" id="{6381AD50-0B4F-1047-B596-383235039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0" y="2092"/>
                  <a:ext cx="266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6" name="Oval 54">
                  <a:extLst>
                    <a:ext uri="{FF2B5EF4-FFF2-40B4-BE49-F238E27FC236}">
                      <a16:creationId xmlns:a16="http://schemas.microsoft.com/office/drawing/2014/main" id="{79E26507-6AE3-B240-ABFF-4813337855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2188"/>
                  <a:ext cx="265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7" name="Oval 55">
                  <a:extLst>
                    <a:ext uri="{FF2B5EF4-FFF2-40B4-BE49-F238E27FC236}">
                      <a16:creationId xmlns:a16="http://schemas.microsoft.com/office/drawing/2014/main" id="{7FEB1B9E-39E4-D542-BEB2-D1E1E78E8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7" y="2188"/>
                  <a:ext cx="402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72893" name="Rectangle 56">
              <a:extLst>
                <a:ext uri="{FF2B5EF4-FFF2-40B4-BE49-F238E27FC236}">
                  <a16:creationId xmlns:a16="http://schemas.microsoft.com/office/drawing/2014/main" id="{49518CC8-2720-7845-AB26-5B4CF7D6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689"/>
              <a:ext cx="98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latin typeface="Arial" panose="020B0604020202020204" pitchFamily="34" charset="0"/>
                </a:rPr>
                <a:t>AS 1239</a:t>
              </a:r>
            </a:p>
          </p:txBody>
        </p:sp>
        <p:sp>
          <p:nvSpPr>
            <p:cNvPr id="72894" name="Rectangle 57">
              <a:extLst>
                <a:ext uri="{FF2B5EF4-FFF2-40B4-BE49-F238E27FC236}">
                  <a16:creationId xmlns:a16="http://schemas.microsoft.com/office/drawing/2014/main" id="{70CBD580-546A-5941-AC3C-DE4CAED9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030"/>
              <a:ext cx="443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latin typeface="Arial" panose="020B0604020202020204" pitchFamily="34" charset="0"/>
                </a:rPr>
                <a:t>Sprint</a:t>
              </a:r>
            </a:p>
          </p:txBody>
        </p:sp>
      </p:grpSp>
      <p:grpSp>
        <p:nvGrpSpPr>
          <p:cNvPr id="72712" name="Group 58">
            <a:extLst>
              <a:ext uri="{FF2B5EF4-FFF2-40B4-BE49-F238E27FC236}">
                <a16:creationId xmlns:a16="http://schemas.microsoft.com/office/drawing/2014/main" id="{711E0C7F-C2C5-5A45-B04E-36361356FF51}"/>
              </a:ext>
            </a:extLst>
          </p:cNvPr>
          <p:cNvGrpSpPr>
            <a:grpSpLocks/>
          </p:cNvGrpSpPr>
          <p:nvPr/>
        </p:nvGrpSpPr>
        <p:grpSpPr bwMode="auto">
          <a:xfrm>
            <a:off x="3892550" y="1682750"/>
            <a:ext cx="2578100" cy="1282700"/>
            <a:chOff x="1492" y="964"/>
            <a:chExt cx="1624" cy="808"/>
          </a:xfrm>
        </p:grpSpPr>
        <p:grpSp>
          <p:nvGrpSpPr>
            <p:cNvPr id="72868" name="Group 61">
              <a:extLst>
                <a:ext uri="{FF2B5EF4-FFF2-40B4-BE49-F238E27FC236}">
                  <a16:creationId xmlns:a16="http://schemas.microsoft.com/office/drawing/2014/main" id="{3242C157-860C-0444-8297-C276F6589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7" y="964"/>
              <a:ext cx="1589" cy="808"/>
              <a:chOff x="1527" y="964"/>
              <a:chExt cx="1589" cy="808"/>
            </a:xfrm>
          </p:grpSpPr>
          <p:sp>
            <p:nvSpPr>
              <p:cNvPr id="72881" name="Oval 60">
                <a:extLst>
                  <a:ext uri="{FF2B5EF4-FFF2-40B4-BE49-F238E27FC236}">
                    <a16:creationId xmlns:a16="http://schemas.microsoft.com/office/drawing/2014/main" id="{C6855BBC-8E65-8D47-9898-8FAB5C952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036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2" name="Oval 61">
                <a:extLst>
                  <a:ext uri="{FF2B5EF4-FFF2-40B4-BE49-F238E27FC236}">
                    <a16:creationId xmlns:a16="http://schemas.microsoft.com/office/drawing/2014/main" id="{F862DFED-53C3-5546-B339-B2DFC5113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036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3" name="Oval 62">
                <a:extLst>
                  <a:ext uri="{FF2B5EF4-FFF2-40B4-BE49-F238E27FC236}">
                    <a16:creationId xmlns:a16="http://schemas.microsoft.com/office/drawing/2014/main" id="{62C92E14-0328-E04E-8BCC-2548393FA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012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4" name="Oval 63">
                <a:extLst>
                  <a:ext uri="{FF2B5EF4-FFF2-40B4-BE49-F238E27FC236}">
                    <a16:creationId xmlns:a16="http://schemas.microsoft.com/office/drawing/2014/main" id="{DB4B0169-E89F-4241-8B1C-77B7393C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964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5" name="Oval 64">
                <a:extLst>
                  <a:ext uri="{FF2B5EF4-FFF2-40B4-BE49-F238E27FC236}">
                    <a16:creationId xmlns:a16="http://schemas.microsoft.com/office/drawing/2014/main" id="{B16CA492-15BB-3A44-9F45-20BD2AF8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08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6" name="Oval 65">
                <a:extLst>
                  <a:ext uri="{FF2B5EF4-FFF2-40B4-BE49-F238E27FC236}">
                    <a16:creationId xmlns:a16="http://schemas.microsoft.com/office/drawing/2014/main" id="{0DE278B0-CDE9-954D-A68C-FE491A40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396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7" name="Oval 66">
                <a:extLst>
                  <a:ext uri="{FF2B5EF4-FFF2-40B4-BE49-F238E27FC236}">
                    <a16:creationId xmlns:a16="http://schemas.microsoft.com/office/drawing/2014/main" id="{2F061056-3347-EA4F-A48F-54C3B8EA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132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8" name="Oval 67">
                <a:extLst>
                  <a:ext uri="{FF2B5EF4-FFF2-40B4-BE49-F238E27FC236}">
                    <a16:creationId xmlns:a16="http://schemas.microsoft.com/office/drawing/2014/main" id="{CEA07F89-888D-8947-88CE-135B9939E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28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9" name="Oval 68">
                <a:extLst>
                  <a:ext uri="{FF2B5EF4-FFF2-40B4-BE49-F238E27FC236}">
                    <a16:creationId xmlns:a16="http://schemas.microsoft.com/office/drawing/2014/main" id="{CE22919D-0F47-0B40-8731-B448E588F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142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0" name="Oval 69">
                <a:extLst>
                  <a:ext uri="{FF2B5EF4-FFF2-40B4-BE49-F238E27FC236}">
                    <a16:creationId xmlns:a16="http://schemas.microsoft.com/office/drawing/2014/main" id="{31E76E26-AC75-034A-876C-AF02C7A38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51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1" name="Oval 70">
                <a:extLst>
                  <a:ext uri="{FF2B5EF4-FFF2-40B4-BE49-F238E27FC236}">
                    <a16:creationId xmlns:a16="http://schemas.microsoft.com/office/drawing/2014/main" id="{4A272F13-7390-B04E-B988-E959418E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16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69" name="Group 71">
              <a:extLst>
                <a:ext uri="{FF2B5EF4-FFF2-40B4-BE49-F238E27FC236}">
                  <a16:creationId xmlns:a16="http://schemas.microsoft.com/office/drawing/2014/main" id="{6E56346F-7AAB-C24D-B0C7-823578E86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" y="964"/>
              <a:ext cx="1589" cy="808"/>
              <a:chOff x="1492" y="964"/>
              <a:chExt cx="1589" cy="808"/>
            </a:xfrm>
          </p:grpSpPr>
          <p:sp>
            <p:nvSpPr>
              <p:cNvPr id="72870" name="Oval 72">
                <a:extLst>
                  <a:ext uri="{FF2B5EF4-FFF2-40B4-BE49-F238E27FC236}">
                    <a16:creationId xmlns:a16="http://schemas.microsoft.com/office/drawing/2014/main" id="{EF043867-78CF-6E47-90F1-62B938A40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036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1" name="Oval 73">
                <a:extLst>
                  <a:ext uri="{FF2B5EF4-FFF2-40B4-BE49-F238E27FC236}">
                    <a16:creationId xmlns:a16="http://schemas.microsoft.com/office/drawing/2014/main" id="{BF2B5963-0CBD-294C-9F91-8ACAF494A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036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2" name="Oval 74">
                <a:extLst>
                  <a:ext uri="{FF2B5EF4-FFF2-40B4-BE49-F238E27FC236}">
                    <a16:creationId xmlns:a16="http://schemas.microsoft.com/office/drawing/2014/main" id="{38F260A7-44FB-A543-B560-7295C6DA4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1012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3" name="Oval 75">
                <a:extLst>
                  <a:ext uri="{FF2B5EF4-FFF2-40B4-BE49-F238E27FC236}">
                    <a16:creationId xmlns:a16="http://schemas.microsoft.com/office/drawing/2014/main" id="{74A3CEAE-DEBA-B943-9BB9-AC4535826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964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4" name="Oval 76">
                <a:extLst>
                  <a:ext uri="{FF2B5EF4-FFF2-40B4-BE49-F238E27FC236}">
                    <a16:creationId xmlns:a16="http://schemas.microsoft.com/office/drawing/2014/main" id="{17BC2990-DB3B-0B49-83B7-5B90B4947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108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5" name="Oval 77">
                <a:extLst>
                  <a:ext uri="{FF2B5EF4-FFF2-40B4-BE49-F238E27FC236}">
                    <a16:creationId xmlns:a16="http://schemas.microsoft.com/office/drawing/2014/main" id="{4708CF81-E252-654D-AB3A-66A6925A8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1396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6" name="Oval 78">
                <a:extLst>
                  <a:ext uri="{FF2B5EF4-FFF2-40B4-BE49-F238E27FC236}">
                    <a16:creationId xmlns:a16="http://schemas.microsoft.com/office/drawing/2014/main" id="{7FC520CF-3120-7944-9E16-DAFC7421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1132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7" name="Oval 79">
                <a:extLst>
                  <a:ext uri="{FF2B5EF4-FFF2-40B4-BE49-F238E27FC236}">
                    <a16:creationId xmlns:a16="http://schemas.microsoft.com/office/drawing/2014/main" id="{EB6EC322-27A1-814F-AB1B-05B020705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228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8" name="Oval 80">
                <a:extLst>
                  <a:ext uri="{FF2B5EF4-FFF2-40B4-BE49-F238E27FC236}">
                    <a16:creationId xmlns:a16="http://schemas.microsoft.com/office/drawing/2014/main" id="{BB93AA20-B73B-4045-80CB-E188DCC9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1420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9" name="Oval 81">
                <a:extLst>
                  <a:ext uri="{FF2B5EF4-FFF2-40B4-BE49-F238E27FC236}">
                    <a16:creationId xmlns:a16="http://schemas.microsoft.com/office/drawing/2014/main" id="{9F30B678-5B81-8C4A-999F-DAEAE37A5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" y="1516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0" name="Oval 82">
                <a:extLst>
                  <a:ext uri="{FF2B5EF4-FFF2-40B4-BE49-F238E27FC236}">
                    <a16:creationId xmlns:a16="http://schemas.microsoft.com/office/drawing/2014/main" id="{B364E2D9-0205-6D4E-BECB-DAC6E4EFF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516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3" name="Rectangle 83">
            <a:extLst>
              <a:ext uri="{FF2B5EF4-FFF2-40B4-BE49-F238E27FC236}">
                <a16:creationId xmlns:a16="http://schemas.microsoft.com/office/drawing/2014/main" id="{0C9237AD-DED5-6142-9197-3EB0E9BF6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905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1755</a:t>
            </a:r>
          </a:p>
        </p:txBody>
      </p:sp>
      <p:sp>
        <p:nvSpPr>
          <p:cNvPr id="72714" name="Rectangle 84">
            <a:extLst>
              <a:ext uri="{FF2B5EF4-FFF2-40B4-BE49-F238E27FC236}">
                <a16:creationId xmlns:a16="http://schemas.microsoft.com/office/drawing/2014/main" id="{5A16F8D9-A229-964D-AA41-3D778DFEA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6" y="2460626"/>
            <a:ext cx="732573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Ebone</a:t>
            </a:r>
          </a:p>
        </p:txBody>
      </p:sp>
      <p:grpSp>
        <p:nvGrpSpPr>
          <p:cNvPr id="72715" name="Group 85">
            <a:extLst>
              <a:ext uri="{FF2B5EF4-FFF2-40B4-BE49-F238E27FC236}">
                <a16:creationId xmlns:a16="http://schemas.microsoft.com/office/drawing/2014/main" id="{FAE196F2-114D-434F-B8BC-6B15F5855DD1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692150"/>
            <a:ext cx="2578100" cy="1282700"/>
            <a:chOff x="3987" y="340"/>
            <a:chExt cx="1624" cy="808"/>
          </a:xfrm>
        </p:grpSpPr>
        <p:grpSp>
          <p:nvGrpSpPr>
            <p:cNvPr id="72844" name="Group 88">
              <a:extLst>
                <a:ext uri="{FF2B5EF4-FFF2-40B4-BE49-F238E27FC236}">
                  <a16:creationId xmlns:a16="http://schemas.microsoft.com/office/drawing/2014/main" id="{AD951D47-EF5D-3944-A7B8-192C33762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340"/>
              <a:ext cx="1589" cy="808"/>
              <a:chOff x="4022" y="340"/>
              <a:chExt cx="1589" cy="808"/>
            </a:xfrm>
          </p:grpSpPr>
          <p:sp>
            <p:nvSpPr>
              <p:cNvPr id="72857" name="Oval 87">
                <a:extLst>
                  <a:ext uri="{FF2B5EF4-FFF2-40B4-BE49-F238E27FC236}">
                    <a16:creationId xmlns:a16="http://schemas.microsoft.com/office/drawing/2014/main" id="{95573650-2116-F64B-BA60-8097A9B2C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412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8" name="Oval 88">
                <a:extLst>
                  <a:ext uri="{FF2B5EF4-FFF2-40B4-BE49-F238E27FC236}">
                    <a16:creationId xmlns:a16="http://schemas.microsoft.com/office/drawing/2014/main" id="{AC206657-B453-214F-950F-5EFF1D53D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12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9" name="Oval 89">
                <a:extLst>
                  <a:ext uri="{FF2B5EF4-FFF2-40B4-BE49-F238E27FC236}">
                    <a16:creationId xmlns:a16="http://schemas.microsoft.com/office/drawing/2014/main" id="{FB17EB70-995E-CF4B-87FF-D35B1124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88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0" name="Oval 90">
                <a:extLst>
                  <a:ext uri="{FF2B5EF4-FFF2-40B4-BE49-F238E27FC236}">
                    <a16:creationId xmlns:a16="http://schemas.microsoft.com/office/drawing/2014/main" id="{2152D1D5-593F-E040-B024-BBB86F10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340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1" name="Oval 91">
                <a:extLst>
                  <a:ext uri="{FF2B5EF4-FFF2-40B4-BE49-F238E27FC236}">
                    <a16:creationId xmlns:a16="http://schemas.microsoft.com/office/drawing/2014/main" id="{D4E1914C-5606-3742-833F-C6006BAF2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484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2" name="Oval 92">
                <a:extLst>
                  <a:ext uri="{FF2B5EF4-FFF2-40B4-BE49-F238E27FC236}">
                    <a16:creationId xmlns:a16="http://schemas.microsoft.com/office/drawing/2014/main" id="{1ED1D8D7-3220-7945-BA59-A7A22BF62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772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3" name="Oval 93">
                <a:extLst>
                  <a:ext uri="{FF2B5EF4-FFF2-40B4-BE49-F238E27FC236}">
                    <a16:creationId xmlns:a16="http://schemas.microsoft.com/office/drawing/2014/main" id="{45DDCAFC-C01D-1142-9510-921353F79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508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4" name="Oval 94">
                <a:extLst>
                  <a:ext uri="{FF2B5EF4-FFF2-40B4-BE49-F238E27FC236}">
                    <a16:creationId xmlns:a16="http://schemas.microsoft.com/office/drawing/2014/main" id="{CB807766-46DF-8142-A31F-BC97F082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3" y="604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5" name="Oval 95">
                <a:extLst>
                  <a:ext uri="{FF2B5EF4-FFF2-40B4-BE49-F238E27FC236}">
                    <a16:creationId xmlns:a16="http://schemas.microsoft.com/office/drawing/2014/main" id="{719D0219-B77A-FE4B-B33C-BADCB6A1F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" y="79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6" name="Oval 96">
                <a:extLst>
                  <a:ext uri="{FF2B5EF4-FFF2-40B4-BE49-F238E27FC236}">
                    <a16:creationId xmlns:a16="http://schemas.microsoft.com/office/drawing/2014/main" id="{0670E96F-2C57-4D43-B9F7-FAA25A6BF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892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7" name="Oval 97">
                <a:extLst>
                  <a:ext uri="{FF2B5EF4-FFF2-40B4-BE49-F238E27FC236}">
                    <a16:creationId xmlns:a16="http://schemas.microsoft.com/office/drawing/2014/main" id="{B91EE47D-9878-3646-BB2F-CE83168F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892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45" name="Group 98">
              <a:extLst>
                <a:ext uri="{FF2B5EF4-FFF2-40B4-BE49-F238E27FC236}">
                  <a16:creationId xmlns:a16="http://schemas.microsoft.com/office/drawing/2014/main" id="{AD65B57E-5D37-8E43-ACB8-2AF04DEDA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7" y="340"/>
              <a:ext cx="1589" cy="808"/>
              <a:chOff x="3987" y="340"/>
              <a:chExt cx="1589" cy="808"/>
            </a:xfrm>
          </p:grpSpPr>
          <p:sp>
            <p:nvSpPr>
              <p:cNvPr id="72846" name="Oval 99">
                <a:extLst>
                  <a:ext uri="{FF2B5EF4-FFF2-40B4-BE49-F238E27FC236}">
                    <a16:creationId xmlns:a16="http://schemas.microsoft.com/office/drawing/2014/main" id="{1B4FC858-1D5B-374B-BA2A-B18C45B2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412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7" name="Oval 100">
                <a:extLst>
                  <a:ext uri="{FF2B5EF4-FFF2-40B4-BE49-F238E27FC236}">
                    <a16:creationId xmlns:a16="http://schemas.microsoft.com/office/drawing/2014/main" id="{C09CB786-42D0-ED4B-A10F-D8F0DF88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412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8" name="Oval 101">
                <a:extLst>
                  <a:ext uri="{FF2B5EF4-FFF2-40B4-BE49-F238E27FC236}">
                    <a16:creationId xmlns:a16="http://schemas.microsoft.com/office/drawing/2014/main" id="{CF788FF6-7102-0045-A1DC-80D6F3BB6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388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9" name="Oval 102">
                <a:extLst>
                  <a:ext uri="{FF2B5EF4-FFF2-40B4-BE49-F238E27FC236}">
                    <a16:creationId xmlns:a16="http://schemas.microsoft.com/office/drawing/2014/main" id="{CEB3A948-7AAE-444C-A7B0-A3287AFB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40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0" name="Oval 103">
                <a:extLst>
                  <a:ext uri="{FF2B5EF4-FFF2-40B4-BE49-F238E27FC236}">
                    <a16:creationId xmlns:a16="http://schemas.microsoft.com/office/drawing/2014/main" id="{0826E498-015F-C143-8EE2-B0F147DD3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484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1" name="Oval 104">
                <a:extLst>
                  <a:ext uri="{FF2B5EF4-FFF2-40B4-BE49-F238E27FC236}">
                    <a16:creationId xmlns:a16="http://schemas.microsoft.com/office/drawing/2014/main" id="{DDED3AE5-7B9E-3C46-ACAD-B64C0BEB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772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2" name="Oval 105">
                <a:extLst>
                  <a:ext uri="{FF2B5EF4-FFF2-40B4-BE49-F238E27FC236}">
                    <a16:creationId xmlns:a16="http://schemas.microsoft.com/office/drawing/2014/main" id="{50C28AF7-B119-3940-8EC0-ACD6AE600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508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3" name="Oval 106">
                <a:extLst>
                  <a:ext uri="{FF2B5EF4-FFF2-40B4-BE49-F238E27FC236}">
                    <a16:creationId xmlns:a16="http://schemas.microsoft.com/office/drawing/2014/main" id="{9A5A7266-3F2D-BC43-B6BF-14828F7B1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604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4" name="Oval 107">
                <a:extLst>
                  <a:ext uri="{FF2B5EF4-FFF2-40B4-BE49-F238E27FC236}">
                    <a16:creationId xmlns:a16="http://schemas.microsoft.com/office/drawing/2014/main" id="{FBD27F10-0233-8745-AFB1-F6733AF0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796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5" name="Oval 108">
                <a:extLst>
                  <a:ext uri="{FF2B5EF4-FFF2-40B4-BE49-F238E27FC236}">
                    <a16:creationId xmlns:a16="http://schemas.microsoft.com/office/drawing/2014/main" id="{9243ED9E-6DC7-FE45-9DC3-42F911D9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892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6" name="Oval 109">
                <a:extLst>
                  <a:ext uri="{FF2B5EF4-FFF2-40B4-BE49-F238E27FC236}">
                    <a16:creationId xmlns:a16="http://schemas.microsoft.com/office/drawing/2014/main" id="{42613E13-6B3F-6349-BF4F-3C1E89DB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892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6" name="Rectangle 110">
            <a:extLst>
              <a:ext uri="{FF2B5EF4-FFF2-40B4-BE49-F238E27FC236}">
                <a16:creationId xmlns:a16="http://schemas.microsoft.com/office/drawing/2014/main" id="{3BAAA263-D0DE-E745-A04C-469684DBE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105401"/>
            <a:ext cx="650306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</a:t>
            </a:r>
          </a:p>
        </p:txBody>
      </p:sp>
      <p:grpSp>
        <p:nvGrpSpPr>
          <p:cNvPr id="72717" name="Group 111">
            <a:extLst>
              <a:ext uri="{FF2B5EF4-FFF2-40B4-BE49-F238E27FC236}">
                <a16:creationId xmlns:a16="http://schemas.microsoft.com/office/drawing/2014/main" id="{8556F7EB-9878-6F42-BE7F-9C4B93C4FDC9}"/>
              </a:ext>
            </a:extLst>
          </p:cNvPr>
          <p:cNvGrpSpPr>
            <a:grpSpLocks/>
          </p:cNvGrpSpPr>
          <p:nvPr/>
        </p:nvGrpSpPr>
        <p:grpSpPr bwMode="auto">
          <a:xfrm>
            <a:off x="8310564" y="5187950"/>
            <a:ext cx="1893887" cy="1130300"/>
            <a:chOff x="4275" y="3172"/>
            <a:chExt cx="1193" cy="712"/>
          </a:xfrm>
        </p:grpSpPr>
        <p:grpSp>
          <p:nvGrpSpPr>
            <p:cNvPr id="72820" name="Group 114">
              <a:extLst>
                <a:ext uri="{FF2B5EF4-FFF2-40B4-BE49-F238E27FC236}">
                  <a16:creationId xmlns:a16="http://schemas.microsoft.com/office/drawing/2014/main" id="{E245ECD2-A291-C248-A6DA-1D38A2F53E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1" y="3172"/>
              <a:ext cx="1167" cy="712"/>
              <a:chOff x="4301" y="3172"/>
              <a:chExt cx="1167" cy="712"/>
            </a:xfrm>
          </p:grpSpPr>
          <p:sp>
            <p:nvSpPr>
              <p:cNvPr id="72833" name="Oval 113">
                <a:extLst>
                  <a:ext uri="{FF2B5EF4-FFF2-40B4-BE49-F238E27FC236}">
                    <a16:creationId xmlns:a16="http://schemas.microsoft.com/office/drawing/2014/main" id="{D5F8806A-5C01-4148-80F0-6E6F9D5B2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4" name="Oval 114">
                <a:extLst>
                  <a:ext uri="{FF2B5EF4-FFF2-40B4-BE49-F238E27FC236}">
                    <a16:creationId xmlns:a16="http://schemas.microsoft.com/office/drawing/2014/main" id="{197BAECC-AB34-7146-A465-7828B036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5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5" name="Oval 115">
                <a:extLst>
                  <a:ext uri="{FF2B5EF4-FFF2-40B4-BE49-F238E27FC236}">
                    <a16:creationId xmlns:a16="http://schemas.microsoft.com/office/drawing/2014/main" id="{CCA23FB6-8325-7240-AB52-981618C58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6" name="Oval 116">
                <a:extLst>
                  <a:ext uri="{FF2B5EF4-FFF2-40B4-BE49-F238E27FC236}">
                    <a16:creationId xmlns:a16="http://schemas.microsoft.com/office/drawing/2014/main" id="{1F65ED66-1E35-0345-A8B7-9B85CFB9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7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7" name="Oval 117">
                <a:extLst>
                  <a:ext uri="{FF2B5EF4-FFF2-40B4-BE49-F238E27FC236}">
                    <a16:creationId xmlns:a16="http://schemas.microsoft.com/office/drawing/2014/main" id="{3DB7F7F6-27D2-3442-A655-EB62C0006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8" name="Oval 118">
                <a:extLst>
                  <a:ext uri="{FF2B5EF4-FFF2-40B4-BE49-F238E27FC236}">
                    <a16:creationId xmlns:a16="http://schemas.microsoft.com/office/drawing/2014/main" id="{105A23CC-F34A-1447-AF6B-598173826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9" name="Oval 119">
                <a:extLst>
                  <a:ext uri="{FF2B5EF4-FFF2-40B4-BE49-F238E27FC236}">
                    <a16:creationId xmlns:a16="http://schemas.microsoft.com/office/drawing/2014/main" id="{6CD9E8A5-B579-1A41-B9EB-A95C36A64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0" name="Oval 120">
                <a:extLst>
                  <a:ext uri="{FF2B5EF4-FFF2-40B4-BE49-F238E27FC236}">
                    <a16:creationId xmlns:a16="http://schemas.microsoft.com/office/drawing/2014/main" id="{4C49309E-DB2B-8B4A-AC24-C99B683A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1" name="Oval 121">
                <a:extLst>
                  <a:ext uri="{FF2B5EF4-FFF2-40B4-BE49-F238E27FC236}">
                    <a16:creationId xmlns:a16="http://schemas.microsoft.com/office/drawing/2014/main" id="{469575A4-8E37-DD44-9CC8-19138B207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7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2" name="Oval 122">
                <a:extLst>
                  <a:ext uri="{FF2B5EF4-FFF2-40B4-BE49-F238E27FC236}">
                    <a16:creationId xmlns:a16="http://schemas.microsoft.com/office/drawing/2014/main" id="{A21BA175-C994-EB4E-8E1B-1B24C520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3" name="Oval 123">
                <a:extLst>
                  <a:ext uri="{FF2B5EF4-FFF2-40B4-BE49-F238E27FC236}">
                    <a16:creationId xmlns:a16="http://schemas.microsoft.com/office/drawing/2014/main" id="{B8CDDD33-6B4D-0843-B826-87D0D95B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21" name="Group 124">
              <a:extLst>
                <a:ext uri="{FF2B5EF4-FFF2-40B4-BE49-F238E27FC236}">
                  <a16:creationId xmlns:a16="http://schemas.microsoft.com/office/drawing/2014/main" id="{5CFCABBA-00DE-2247-B950-13B11E3EC2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5" y="3172"/>
              <a:ext cx="1167" cy="712"/>
              <a:chOff x="4275" y="3172"/>
              <a:chExt cx="1167" cy="712"/>
            </a:xfrm>
          </p:grpSpPr>
          <p:sp>
            <p:nvSpPr>
              <p:cNvPr id="72822" name="Oval 125">
                <a:extLst>
                  <a:ext uri="{FF2B5EF4-FFF2-40B4-BE49-F238E27FC236}">
                    <a16:creationId xmlns:a16="http://schemas.microsoft.com/office/drawing/2014/main" id="{B528C45E-B456-1D4F-9967-6D33EB8B1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3" name="Oval 126">
                <a:extLst>
                  <a:ext uri="{FF2B5EF4-FFF2-40B4-BE49-F238E27FC236}">
                    <a16:creationId xmlns:a16="http://schemas.microsoft.com/office/drawing/2014/main" id="{E3604B8C-1115-264C-9F08-287873C47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4" name="Oval 127">
                <a:extLst>
                  <a:ext uri="{FF2B5EF4-FFF2-40B4-BE49-F238E27FC236}">
                    <a16:creationId xmlns:a16="http://schemas.microsoft.com/office/drawing/2014/main" id="{14B00F21-9754-F341-B865-285A9ED7D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5" name="Oval 128">
                <a:extLst>
                  <a:ext uri="{FF2B5EF4-FFF2-40B4-BE49-F238E27FC236}">
                    <a16:creationId xmlns:a16="http://schemas.microsoft.com/office/drawing/2014/main" id="{53FF5DCF-6DAA-3346-A736-FCE0465B6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6" name="Oval 129">
                <a:extLst>
                  <a:ext uri="{FF2B5EF4-FFF2-40B4-BE49-F238E27FC236}">
                    <a16:creationId xmlns:a16="http://schemas.microsoft.com/office/drawing/2014/main" id="{52CDE130-C5A3-3F4E-8F13-9FE9DC8A3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7" name="Oval 130">
                <a:extLst>
                  <a:ext uri="{FF2B5EF4-FFF2-40B4-BE49-F238E27FC236}">
                    <a16:creationId xmlns:a16="http://schemas.microsoft.com/office/drawing/2014/main" id="{408619BE-5AFC-5243-AEB8-7EB0198A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4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8" name="Oval 131">
                <a:extLst>
                  <a:ext uri="{FF2B5EF4-FFF2-40B4-BE49-F238E27FC236}">
                    <a16:creationId xmlns:a16="http://schemas.microsoft.com/office/drawing/2014/main" id="{B076B626-A43D-814A-9753-D5A35B9D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9" name="Oval 132">
                <a:extLst>
                  <a:ext uri="{FF2B5EF4-FFF2-40B4-BE49-F238E27FC236}">
                    <a16:creationId xmlns:a16="http://schemas.microsoft.com/office/drawing/2014/main" id="{2F05B80D-0435-9845-9568-AC786CED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0" name="Oval 133">
                <a:extLst>
                  <a:ext uri="{FF2B5EF4-FFF2-40B4-BE49-F238E27FC236}">
                    <a16:creationId xmlns:a16="http://schemas.microsoft.com/office/drawing/2014/main" id="{21237410-6ED9-6F48-A404-0D8BE94D8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1" name="Oval 134">
                <a:extLst>
                  <a:ext uri="{FF2B5EF4-FFF2-40B4-BE49-F238E27FC236}">
                    <a16:creationId xmlns:a16="http://schemas.microsoft.com/office/drawing/2014/main" id="{8A0E219C-3CE1-2C49-8F0C-F2DD187F5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0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2" name="Oval 135">
                <a:extLst>
                  <a:ext uri="{FF2B5EF4-FFF2-40B4-BE49-F238E27FC236}">
                    <a16:creationId xmlns:a16="http://schemas.microsoft.com/office/drawing/2014/main" id="{C60D90A5-E156-D64D-B5F8-DC70BFAE9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8" name="Rectangle 136">
            <a:extLst>
              <a:ext uri="{FF2B5EF4-FFF2-40B4-BE49-F238E27FC236}">
                <a16:creationId xmlns:a16="http://schemas.microsoft.com/office/drawing/2014/main" id="{133DC7DC-6430-B94E-BEE3-B6FF6C2B1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2325" y="5272088"/>
            <a:ext cx="15700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3549</a:t>
            </a:r>
          </a:p>
        </p:txBody>
      </p:sp>
      <p:sp>
        <p:nvSpPr>
          <p:cNvPr id="72719" name="Rectangle 137">
            <a:extLst>
              <a:ext uri="{FF2B5EF4-FFF2-40B4-BE49-F238E27FC236}">
                <a16:creationId xmlns:a16="http://schemas.microsoft.com/office/drawing/2014/main" id="{619A2C38-85F3-7345-BAE6-1E116E375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5715001"/>
            <a:ext cx="161743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Crossing </a:t>
            </a:r>
          </a:p>
        </p:txBody>
      </p:sp>
      <p:sp>
        <p:nvSpPr>
          <p:cNvPr id="144" name="Rectangle 138">
            <a:extLst>
              <a:ext uri="{FF2B5EF4-FFF2-40B4-BE49-F238E27FC236}">
                <a16:creationId xmlns:a16="http://schemas.microsoft.com/office/drawing/2014/main" id="{CA936173-FC28-9946-9E99-D6ED6AE96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1" y="55626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grpSp>
        <p:nvGrpSpPr>
          <p:cNvPr id="72721" name="Group 139">
            <a:extLst>
              <a:ext uri="{FF2B5EF4-FFF2-40B4-BE49-F238E27FC236}">
                <a16:creationId xmlns:a16="http://schemas.microsoft.com/office/drawing/2014/main" id="{FAAA860F-8133-0848-87DE-2B27ACA087A6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895600"/>
            <a:ext cx="1898650" cy="1289050"/>
            <a:chOff x="4323" y="1828"/>
            <a:chExt cx="1193" cy="712"/>
          </a:xfrm>
        </p:grpSpPr>
        <p:grpSp>
          <p:nvGrpSpPr>
            <p:cNvPr id="72796" name="Group 142">
              <a:extLst>
                <a:ext uri="{FF2B5EF4-FFF2-40B4-BE49-F238E27FC236}">
                  <a16:creationId xmlns:a16="http://schemas.microsoft.com/office/drawing/2014/main" id="{25E67759-9E0B-E54A-96F8-E8A7303D36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809" name="Oval 141">
                <a:extLst>
                  <a:ext uri="{FF2B5EF4-FFF2-40B4-BE49-F238E27FC236}">
                    <a16:creationId xmlns:a16="http://schemas.microsoft.com/office/drawing/2014/main" id="{1A040A5F-CDA0-A044-AAE7-9E3046683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0" name="Oval 142">
                <a:extLst>
                  <a:ext uri="{FF2B5EF4-FFF2-40B4-BE49-F238E27FC236}">
                    <a16:creationId xmlns:a16="http://schemas.microsoft.com/office/drawing/2014/main" id="{3EFDFC35-5FC9-F84B-B785-346A65A12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1" name="Oval 143">
                <a:extLst>
                  <a:ext uri="{FF2B5EF4-FFF2-40B4-BE49-F238E27FC236}">
                    <a16:creationId xmlns:a16="http://schemas.microsoft.com/office/drawing/2014/main" id="{3AF62393-8D5A-C545-9F87-A61FD1D0D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2" name="Oval 144">
                <a:extLst>
                  <a:ext uri="{FF2B5EF4-FFF2-40B4-BE49-F238E27FC236}">
                    <a16:creationId xmlns:a16="http://schemas.microsoft.com/office/drawing/2014/main" id="{51C9A800-0653-2E47-9DA1-A1DBE33C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3" name="Oval 145">
                <a:extLst>
                  <a:ext uri="{FF2B5EF4-FFF2-40B4-BE49-F238E27FC236}">
                    <a16:creationId xmlns:a16="http://schemas.microsoft.com/office/drawing/2014/main" id="{0BD1CD4D-27A0-2749-B62A-E5439B95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4" name="Oval 146">
                <a:extLst>
                  <a:ext uri="{FF2B5EF4-FFF2-40B4-BE49-F238E27FC236}">
                    <a16:creationId xmlns:a16="http://schemas.microsoft.com/office/drawing/2014/main" id="{5FAEC1E4-34B5-0A4F-9C8E-2AA81DC90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5" name="Oval 147">
                <a:extLst>
                  <a:ext uri="{FF2B5EF4-FFF2-40B4-BE49-F238E27FC236}">
                    <a16:creationId xmlns:a16="http://schemas.microsoft.com/office/drawing/2014/main" id="{230A0F21-8610-D64E-95C0-622F00E2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6" name="Oval 148">
                <a:extLst>
                  <a:ext uri="{FF2B5EF4-FFF2-40B4-BE49-F238E27FC236}">
                    <a16:creationId xmlns:a16="http://schemas.microsoft.com/office/drawing/2014/main" id="{E588F1C0-0176-C74E-ABD5-A6958DE4F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7" name="Oval 149">
                <a:extLst>
                  <a:ext uri="{FF2B5EF4-FFF2-40B4-BE49-F238E27FC236}">
                    <a16:creationId xmlns:a16="http://schemas.microsoft.com/office/drawing/2014/main" id="{32CBE646-7BCD-0440-9D17-43A18B76A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8" name="Oval 150">
                <a:extLst>
                  <a:ext uri="{FF2B5EF4-FFF2-40B4-BE49-F238E27FC236}">
                    <a16:creationId xmlns:a16="http://schemas.microsoft.com/office/drawing/2014/main" id="{A33A4ACC-440F-4F41-A73C-34AF05B2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9" name="Oval 151">
                <a:extLst>
                  <a:ext uri="{FF2B5EF4-FFF2-40B4-BE49-F238E27FC236}">
                    <a16:creationId xmlns:a16="http://schemas.microsoft.com/office/drawing/2014/main" id="{791825A2-BE20-2E42-8841-C0341998C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97" name="Group 152">
              <a:extLst>
                <a:ext uri="{FF2B5EF4-FFF2-40B4-BE49-F238E27FC236}">
                  <a16:creationId xmlns:a16="http://schemas.microsoft.com/office/drawing/2014/main" id="{67D0C10A-5C04-4647-97D4-61894C6D55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98" name="Oval 153">
                <a:extLst>
                  <a:ext uri="{FF2B5EF4-FFF2-40B4-BE49-F238E27FC236}">
                    <a16:creationId xmlns:a16="http://schemas.microsoft.com/office/drawing/2014/main" id="{93A44906-7890-6442-B583-6D144BFE2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9" name="Oval 154">
                <a:extLst>
                  <a:ext uri="{FF2B5EF4-FFF2-40B4-BE49-F238E27FC236}">
                    <a16:creationId xmlns:a16="http://schemas.microsoft.com/office/drawing/2014/main" id="{A4653527-381F-C049-98AD-10DBA0B5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0" name="Oval 155">
                <a:extLst>
                  <a:ext uri="{FF2B5EF4-FFF2-40B4-BE49-F238E27FC236}">
                    <a16:creationId xmlns:a16="http://schemas.microsoft.com/office/drawing/2014/main" id="{A705B93B-40AF-5340-B80F-6E7E1137B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1" name="Oval 156">
                <a:extLst>
                  <a:ext uri="{FF2B5EF4-FFF2-40B4-BE49-F238E27FC236}">
                    <a16:creationId xmlns:a16="http://schemas.microsoft.com/office/drawing/2014/main" id="{5E974D28-CBB3-5A40-BE14-84943507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2" name="Oval 157">
                <a:extLst>
                  <a:ext uri="{FF2B5EF4-FFF2-40B4-BE49-F238E27FC236}">
                    <a16:creationId xmlns:a16="http://schemas.microsoft.com/office/drawing/2014/main" id="{63F1429E-C890-E246-B66B-A2022483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3" name="Oval 158">
                <a:extLst>
                  <a:ext uri="{FF2B5EF4-FFF2-40B4-BE49-F238E27FC236}">
                    <a16:creationId xmlns:a16="http://schemas.microsoft.com/office/drawing/2014/main" id="{5C77C80C-F6D7-C148-AD82-C2C02B232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4" name="Oval 159">
                <a:extLst>
                  <a:ext uri="{FF2B5EF4-FFF2-40B4-BE49-F238E27FC236}">
                    <a16:creationId xmlns:a16="http://schemas.microsoft.com/office/drawing/2014/main" id="{66A156D4-FD34-2449-B419-DA027A26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5" name="Oval 160">
                <a:extLst>
                  <a:ext uri="{FF2B5EF4-FFF2-40B4-BE49-F238E27FC236}">
                    <a16:creationId xmlns:a16="http://schemas.microsoft.com/office/drawing/2014/main" id="{6382AE15-94F0-1848-B1AF-26E30AB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6" name="Oval 161">
                <a:extLst>
                  <a:ext uri="{FF2B5EF4-FFF2-40B4-BE49-F238E27FC236}">
                    <a16:creationId xmlns:a16="http://schemas.microsoft.com/office/drawing/2014/main" id="{917EE711-6EE6-5D43-99BF-42D23FFEC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7" name="Oval 162">
                <a:extLst>
                  <a:ext uri="{FF2B5EF4-FFF2-40B4-BE49-F238E27FC236}">
                    <a16:creationId xmlns:a16="http://schemas.microsoft.com/office/drawing/2014/main" id="{A74848D2-E077-0D4A-8004-98A14D87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8" name="Oval 163">
                <a:extLst>
                  <a:ext uri="{FF2B5EF4-FFF2-40B4-BE49-F238E27FC236}">
                    <a16:creationId xmlns:a16="http://schemas.microsoft.com/office/drawing/2014/main" id="{64057AEC-3580-3D42-B490-517948BC2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70" name="Rectangle 164">
            <a:extLst>
              <a:ext uri="{FF2B5EF4-FFF2-40B4-BE49-F238E27FC236}">
                <a16:creationId xmlns:a16="http://schemas.microsoft.com/office/drawing/2014/main" id="{7A820D53-EC7C-1A4E-8A9F-481E894A4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605339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3549 7018 6341</a:t>
            </a:r>
          </a:p>
        </p:txBody>
      </p:sp>
      <p:grpSp>
        <p:nvGrpSpPr>
          <p:cNvPr id="72723" name="Group 165">
            <a:extLst>
              <a:ext uri="{FF2B5EF4-FFF2-40B4-BE49-F238E27FC236}">
                <a16:creationId xmlns:a16="http://schemas.microsoft.com/office/drawing/2014/main" id="{B467E466-E8BF-BB44-AB4E-4D8BC06B65C2}"/>
              </a:ext>
            </a:extLst>
          </p:cNvPr>
          <p:cNvGrpSpPr>
            <a:grpSpLocks/>
          </p:cNvGrpSpPr>
          <p:nvPr/>
        </p:nvGrpSpPr>
        <p:grpSpPr bwMode="auto">
          <a:xfrm>
            <a:off x="1911350" y="5334000"/>
            <a:ext cx="1898650" cy="1117600"/>
            <a:chOff x="244" y="3028"/>
            <a:chExt cx="1480" cy="904"/>
          </a:xfrm>
        </p:grpSpPr>
        <p:grpSp>
          <p:nvGrpSpPr>
            <p:cNvPr id="72772" name="Group 168">
              <a:extLst>
                <a:ext uri="{FF2B5EF4-FFF2-40B4-BE49-F238E27FC236}">
                  <a16:creationId xmlns:a16="http://schemas.microsoft.com/office/drawing/2014/main" id="{861F8A34-1AC9-D14F-A5FF-BFE529367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6" y="3028"/>
              <a:ext cx="1448" cy="904"/>
              <a:chOff x="276" y="3028"/>
              <a:chExt cx="1448" cy="904"/>
            </a:xfrm>
          </p:grpSpPr>
          <p:sp>
            <p:nvSpPr>
              <p:cNvPr id="72785" name="Oval 167">
                <a:extLst>
                  <a:ext uri="{FF2B5EF4-FFF2-40B4-BE49-F238E27FC236}">
                    <a16:creationId xmlns:a16="http://schemas.microsoft.com/office/drawing/2014/main" id="{68BD5BE7-D0CF-D74A-9353-3464CB33A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" y="3109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6" name="Oval 168">
                <a:extLst>
                  <a:ext uri="{FF2B5EF4-FFF2-40B4-BE49-F238E27FC236}">
                    <a16:creationId xmlns:a16="http://schemas.microsoft.com/office/drawing/2014/main" id="{BFCCEE61-4CC2-FD4A-83A8-49F67172A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3109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7" name="Oval 169">
                <a:extLst>
                  <a:ext uri="{FF2B5EF4-FFF2-40B4-BE49-F238E27FC236}">
                    <a16:creationId xmlns:a16="http://schemas.microsoft.com/office/drawing/2014/main" id="{124A0553-A6D2-EC47-B26D-E373983AC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3081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8" name="Oval 170">
                <a:extLst>
                  <a:ext uri="{FF2B5EF4-FFF2-40B4-BE49-F238E27FC236}">
                    <a16:creationId xmlns:a16="http://schemas.microsoft.com/office/drawing/2014/main" id="{06BE181C-DE56-3447-8BE3-162E6B741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3028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9" name="Oval 171">
                <a:extLst>
                  <a:ext uri="{FF2B5EF4-FFF2-40B4-BE49-F238E27FC236}">
                    <a16:creationId xmlns:a16="http://schemas.microsoft.com/office/drawing/2014/main" id="{739717C1-F709-914B-8B7F-F5C69BB0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3188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0" name="Oval 172">
                <a:extLst>
                  <a:ext uri="{FF2B5EF4-FFF2-40B4-BE49-F238E27FC236}">
                    <a16:creationId xmlns:a16="http://schemas.microsoft.com/office/drawing/2014/main" id="{2B1EB732-DD7C-A849-9BE8-35B6F097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" y="3511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1" name="Oval 173">
                <a:extLst>
                  <a:ext uri="{FF2B5EF4-FFF2-40B4-BE49-F238E27FC236}">
                    <a16:creationId xmlns:a16="http://schemas.microsoft.com/office/drawing/2014/main" id="{12618A7A-D740-0147-8497-A9891ECAA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216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2" name="Oval 174">
                <a:extLst>
                  <a:ext uri="{FF2B5EF4-FFF2-40B4-BE49-F238E27FC236}">
                    <a16:creationId xmlns:a16="http://schemas.microsoft.com/office/drawing/2014/main" id="{F71700E1-4C23-934D-BE72-8F7A0AE6A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3324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3" name="Oval 175">
                <a:extLst>
                  <a:ext uri="{FF2B5EF4-FFF2-40B4-BE49-F238E27FC236}">
                    <a16:creationId xmlns:a16="http://schemas.microsoft.com/office/drawing/2014/main" id="{496E8279-4ADA-4A47-BA99-680F4A916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3537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4" name="Oval 176">
                <a:extLst>
                  <a:ext uri="{FF2B5EF4-FFF2-40B4-BE49-F238E27FC236}">
                    <a16:creationId xmlns:a16="http://schemas.microsoft.com/office/drawing/2014/main" id="{6FB3C74F-9F4E-CE47-B20A-845616582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3644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5" name="Oval 177">
                <a:extLst>
                  <a:ext uri="{FF2B5EF4-FFF2-40B4-BE49-F238E27FC236}">
                    <a16:creationId xmlns:a16="http://schemas.microsoft.com/office/drawing/2014/main" id="{A04FC122-3320-DE48-871B-D739A8EF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" y="3644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73" name="Group 178">
              <a:extLst>
                <a:ext uri="{FF2B5EF4-FFF2-40B4-BE49-F238E27FC236}">
                  <a16:creationId xmlns:a16="http://schemas.microsoft.com/office/drawing/2014/main" id="{BB472214-C4E1-DE43-A240-3D8E8AC0E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3028"/>
              <a:ext cx="1448" cy="904"/>
              <a:chOff x="244" y="3028"/>
              <a:chExt cx="1448" cy="904"/>
            </a:xfrm>
          </p:grpSpPr>
          <p:sp>
            <p:nvSpPr>
              <p:cNvPr id="72774" name="Oval 179">
                <a:extLst>
                  <a:ext uri="{FF2B5EF4-FFF2-40B4-BE49-F238E27FC236}">
                    <a16:creationId xmlns:a16="http://schemas.microsoft.com/office/drawing/2014/main" id="{C212811B-BC49-E447-98AB-B94236E4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3109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5" name="Oval 180">
                <a:extLst>
                  <a:ext uri="{FF2B5EF4-FFF2-40B4-BE49-F238E27FC236}">
                    <a16:creationId xmlns:a16="http://schemas.microsoft.com/office/drawing/2014/main" id="{3EE99221-4E8B-184D-BD74-BB85293C4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3109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6" name="Oval 181">
                <a:extLst>
                  <a:ext uri="{FF2B5EF4-FFF2-40B4-BE49-F238E27FC236}">
                    <a16:creationId xmlns:a16="http://schemas.microsoft.com/office/drawing/2014/main" id="{B8796FB9-AFCC-5943-9D73-1782D0D40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" y="3081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7" name="Oval 182">
                <a:extLst>
                  <a:ext uri="{FF2B5EF4-FFF2-40B4-BE49-F238E27FC236}">
                    <a16:creationId xmlns:a16="http://schemas.microsoft.com/office/drawing/2014/main" id="{E3482124-DEB9-084F-B926-BE7591EA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" y="3028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8" name="Oval 183">
                <a:extLst>
                  <a:ext uri="{FF2B5EF4-FFF2-40B4-BE49-F238E27FC236}">
                    <a16:creationId xmlns:a16="http://schemas.microsoft.com/office/drawing/2014/main" id="{8171473A-8A18-6243-9603-89659600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3188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9" name="Oval 184">
                <a:extLst>
                  <a:ext uri="{FF2B5EF4-FFF2-40B4-BE49-F238E27FC236}">
                    <a16:creationId xmlns:a16="http://schemas.microsoft.com/office/drawing/2014/main" id="{5AAFF8C3-DB8C-164A-AB5C-5A52066C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3511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0" name="Oval 185">
                <a:extLst>
                  <a:ext uri="{FF2B5EF4-FFF2-40B4-BE49-F238E27FC236}">
                    <a16:creationId xmlns:a16="http://schemas.microsoft.com/office/drawing/2014/main" id="{AFD2364C-0FFD-B54A-AA5A-E561AB58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216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1" name="Oval 186">
                <a:extLst>
                  <a:ext uri="{FF2B5EF4-FFF2-40B4-BE49-F238E27FC236}">
                    <a16:creationId xmlns:a16="http://schemas.microsoft.com/office/drawing/2014/main" id="{DD318F9E-D1C2-4947-AE35-942AA62BD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" y="3324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2" name="Oval 187">
                <a:extLst>
                  <a:ext uri="{FF2B5EF4-FFF2-40B4-BE49-F238E27FC236}">
                    <a16:creationId xmlns:a16="http://schemas.microsoft.com/office/drawing/2014/main" id="{26311B73-F78B-294C-B1D9-E0159EB13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3537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3" name="Oval 188">
                <a:extLst>
                  <a:ext uri="{FF2B5EF4-FFF2-40B4-BE49-F238E27FC236}">
                    <a16:creationId xmlns:a16="http://schemas.microsoft.com/office/drawing/2014/main" id="{2514E27F-7BE0-6740-B2FE-90B84DA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644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4" name="Oval 189">
                <a:extLst>
                  <a:ext uri="{FF2B5EF4-FFF2-40B4-BE49-F238E27FC236}">
                    <a16:creationId xmlns:a16="http://schemas.microsoft.com/office/drawing/2014/main" id="{F0F01220-111D-7344-9C4B-923AD08C5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644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24" name="Rectangle 190">
            <a:extLst>
              <a:ext uri="{FF2B5EF4-FFF2-40B4-BE49-F238E27FC236}">
                <a16:creationId xmlns:a16="http://schemas.microsoft.com/office/drawing/2014/main" id="{22AE8F0E-0883-2440-BD2C-C6846B5A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5399088"/>
            <a:ext cx="1341714" cy="400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 Black" panose="020B0604020202020204" pitchFamily="34" charset="0"/>
              </a:rPr>
              <a:t>AS 6341</a:t>
            </a:r>
          </a:p>
        </p:txBody>
      </p:sp>
      <p:sp>
        <p:nvSpPr>
          <p:cNvPr id="72725" name="Rectangle 191">
            <a:extLst>
              <a:ext uri="{FF2B5EF4-FFF2-40B4-BE49-F238E27FC236}">
                <a16:creationId xmlns:a16="http://schemas.microsoft.com/office/drawing/2014/main" id="{9403ED3F-70DD-7749-89C6-C31E3907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1" y="6019800"/>
            <a:ext cx="1894749" cy="400752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</p:txBody>
      </p:sp>
      <p:sp>
        <p:nvSpPr>
          <p:cNvPr id="72726" name="Rectangle 192">
            <a:extLst>
              <a:ext uri="{FF2B5EF4-FFF2-40B4-BE49-F238E27FC236}">
                <a16:creationId xmlns:a16="http://schemas.microsoft.com/office/drawing/2014/main" id="{B2ACD0CA-CE62-A440-9BCB-8229124B5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715001"/>
            <a:ext cx="150631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 Research</a:t>
            </a:r>
          </a:p>
        </p:txBody>
      </p:sp>
      <p:sp>
        <p:nvSpPr>
          <p:cNvPr id="72727" name="Rectangle 193">
            <a:extLst>
              <a:ext uri="{FF2B5EF4-FFF2-40B4-BE49-F238E27FC236}">
                <a16:creationId xmlns:a16="http://schemas.microsoft.com/office/drawing/2014/main" id="{EC362D0C-AD77-5545-962F-3D4213C5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1" y="6477000"/>
            <a:ext cx="2068513" cy="336550"/>
          </a:xfrm>
          <a:prstGeom prst="rect">
            <a:avLst/>
          </a:prstGeom>
          <a:solidFill>
            <a:srgbClr val="FF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 Black" panose="020B0604020202020204" pitchFamily="34" charset="0"/>
              </a:rPr>
              <a:t>Prefix Originated</a:t>
            </a:r>
          </a:p>
        </p:txBody>
      </p:sp>
      <p:sp>
        <p:nvSpPr>
          <p:cNvPr id="72728" name="Rectangle 194">
            <a:extLst>
              <a:ext uri="{FF2B5EF4-FFF2-40B4-BE49-F238E27FC236}">
                <a16:creationId xmlns:a16="http://schemas.microsoft.com/office/drawing/2014/main" id="{F0C81F47-66CA-E544-995F-3C7C0BA0F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3939" y="3195639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1239</a:t>
            </a:r>
          </a:p>
        </p:txBody>
      </p:sp>
      <p:sp>
        <p:nvSpPr>
          <p:cNvPr id="72729" name="Rectangle 195">
            <a:extLst>
              <a:ext uri="{FF2B5EF4-FFF2-40B4-BE49-F238E27FC236}">
                <a16:creationId xmlns:a16="http://schemas.microsoft.com/office/drawing/2014/main" id="{CF8E6EB1-A669-334B-BE90-5F177673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592514"/>
            <a:ext cx="754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Sprint </a:t>
            </a:r>
          </a:p>
        </p:txBody>
      </p:sp>
      <p:sp>
        <p:nvSpPr>
          <p:cNvPr id="72730" name="Rectangle 196">
            <a:extLst>
              <a:ext uri="{FF2B5EF4-FFF2-40B4-BE49-F238E27FC236}">
                <a16:creationId xmlns:a16="http://schemas.microsoft.com/office/drawing/2014/main" id="{F6AC13B6-3FED-4341-B00F-DB080B67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762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1129</a:t>
            </a:r>
          </a:p>
        </p:txBody>
      </p:sp>
      <p:sp>
        <p:nvSpPr>
          <p:cNvPr id="72731" name="Rectangle 197">
            <a:extLst>
              <a:ext uri="{FF2B5EF4-FFF2-40B4-BE49-F238E27FC236}">
                <a16:creationId xmlns:a16="http://schemas.microsoft.com/office/drawing/2014/main" id="{98141DF2-BA2C-F548-AAC7-2297CC5A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1295401"/>
            <a:ext cx="141199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Access</a:t>
            </a:r>
          </a:p>
        </p:txBody>
      </p:sp>
      <p:sp>
        <p:nvSpPr>
          <p:cNvPr id="204" name="Rectangle 198">
            <a:extLst>
              <a:ext uri="{FF2B5EF4-FFF2-40B4-BE49-F238E27FC236}">
                <a16:creationId xmlns:a16="http://schemas.microsoft.com/office/drawing/2014/main" id="{681AE7EB-65AA-B94A-BD6E-0D8BBE9A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1" y="35052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sp>
        <p:nvSpPr>
          <p:cNvPr id="205" name="Rectangle 199">
            <a:extLst>
              <a:ext uri="{FF2B5EF4-FFF2-40B4-BE49-F238E27FC236}">
                <a16:creationId xmlns:a16="http://schemas.microsoft.com/office/drawing/2014/main" id="{080CD75A-10D0-3246-9F99-73E69D5D3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1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7018 6341</a:t>
            </a:r>
          </a:p>
        </p:txBody>
      </p:sp>
      <p:sp>
        <p:nvSpPr>
          <p:cNvPr id="206" name="Rectangle 200">
            <a:extLst>
              <a:ext uri="{FF2B5EF4-FFF2-40B4-BE49-F238E27FC236}">
                <a16:creationId xmlns:a16="http://schemas.microsoft.com/office/drawing/2014/main" id="{E0236850-82DD-5A48-B1F1-52DBF277B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1" y="990601"/>
            <a:ext cx="281622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1755 1239 7018 6341</a:t>
            </a:r>
          </a:p>
        </p:txBody>
      </p:sp>
      <p:sp>
        <p:nvSpPr>
          <p:cNvPr id="207" name="Rectangle 201">
            <a:extLst>
              <a:ext uri="{FF2B5EF4-FFF2-40B4-BE49-F238E27FC236}">
                <a16:creationId xmlns:a16="http://schemas.microsoft.com/office/drawing/2014/main" id="{A8AA753B-230D-0847-B106-4BABEF50F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024064"/>
            <a:ext cx="325437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1129 1755 1239 7018 6341</a:t>
            </a:r>
          </a:p>
        </p:txBody>
      </p:sp>
      <p:sp>
        <p:nvSpPr>
          <p:cNvPr id="208" name="AutoShape 202">
            <a:extLst>
              <a:ext uri="{FF2B5EF4-FFF2-40B4-BE49-F238E27FC236}">
                <a16:creationId xmlns:a16="http://schemas.microsoft.com/office/drawing/2014/main" id="{2D25E5AC-7CC5-4A42-AC08-14ED7FFC6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1752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09" name="AutoShape 203">
            <a:extLst>
              <a:ext uri="{FF2B5EF4-FFF2-40B4-BE49-F238E27FC236}">
                <a16:creationId xmlns:a16="http://schemas.microsoft.com/office/drawing/2014/main" id="{8C4DA33C-644F-5248-8EC0-6511170691C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677400" y="4038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0" name="AutoShape 204">
            <a:extLst>
              <a:ext uri="{FF2B5EF4-FFF2-40B4-BE49-F238E27FC236}">
                <a16:creationId xmlns:a16="http://schemas.microsoft.com/office/drawing/2014/main" id="{0FA93407-4CBC-B843-852D-9221816C3716}"/>
              </a:ext>
            </a:extLst>
          </p:cNvPr>
          <p:cNvSpPr>
            <a:spLocks noChangeArrowheads="1"/>
          </p:cNvSpPr>
          <p:nvPr/>
        </p:nvSpPr>
        <p:spPr bwMode="auto">
          <a:xfrm rot="17936942" flipV="1">
            <a:off x="4267200" y="35052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1" name="AutoShape 205">
            <a:extLst>
              <a:ext uri="{FF2B5EF4-FFF2-40B4-BE49-F238E27FC236}">
                <a16:creationId xmlns:a16="http://schemas.microsoft.com/office/drawing/2014/main" id="{AEF9E331-67FE-5646-9227-36EEDE3DC100}"/>
              </a:ext>
            </a:extLst>
          </p:cNvPr>
          <p:cNvSpPr>
            <a:spLocks noChangeArrowheads="1"/>
          </p:cNvSpPr>
          <p:nvPr/>
        </p:nvSpPr>
        <p:spPr bwMode="auto">
          <a:xfrm rot="6518450" flipV="1">
            <a:off x="7227094" y="4469607"/>
            <a:ext cx="304800" cy="1820862"/>
          </a:xfrm>
          <a:prstGeom prst="downArrow">
            <a:avLst>
              <a:gd name="adj1" fmla="val 50000"/>
              <a:gd name="adj2" fmla="val 149349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2" name="AutoShape 206">
            <a:extLst>
              <a:ext uri="{FF2B5EF4-FFF2-40B4-BE49-F238E27FC236}">
                <a16:creationId xmlns:a16="http://schemas.microsoft.com/office/drawing/2014/main" id="{E8821EA9-1FB7-944E-8982-4696FEBAA575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886200" y="48768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3" name="AutoShape 207">
            <a:extLst>
              <a:ext uri="{FF2B5EF4-FFF2-40B4-BE49-F238E27FC236}">
                <a16:creationId xmlns:a16="http://schemas.microsoft.com/office/drawing/2014/main" id="{21909066-BCFB-354D-942B-D7F3F1AE4148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581400" y="24384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4" name="AutoShape 208">
            <a:extLst>
              <a:ext uri="{FF2B5EF4-FFF2-40B4-BE49-F238E27FC236}">
                <a16:creationId xmlns:a16="http://schemas.microsoft.com/office/drawing/2014/main" id="{0622777E-C961-F542-B288-0CBF726389E3}"/>
              </a:ext>
            </a:extLst>
          </p:cNvPr>
          <p:cNvSpPr>
            <a:spLocks noChangeArrowheads="1"/>
          </p:cNvSpPr>
          <p:nvPr/>
        </p:nvSpPr>
        <p:spPr bwMode="auto">
          <a:xfrm rot="4338717" flipV="1">
            <a:off x="6985000" y="674688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72744" name="Group 139">
            <a:extLst>
              <a:ext uri="{FF2B5EF4-FFF2-40B4-BE49-F238E27FC236}">
                <a16:creationId xmlns:a16="http://schemas.microsoft.com/office/drawing/2014/main" id="{14999382-749B-EC4F-B2BA-2D11D0BEF51F}"/>
              </a:ext>
            </a:extLst>
          </p:cNvPr>
          <p:cNvGrpSpPr>
            <a:grpSpLocks/>
          </p:cNvGrpSpPr>
          <p:nvPr/>
        </p:nvGrpSpPr>
        <p:grpSpPr bwMode="auto">
          <a:xfrm>
            <a:off x="6527801" y="3175000"/>
            <a:ext cx="982663" cy="863600"/>
            <a:chOff x="4323" y="1828"/>
            <a:chExt cx="1193" cy="712"/>
          </a:xfrm>
        </p:grpSpPr>
        <p:grpSp>
          <p:nvGrpSpPr>
            <p:cNvPr id="72748" name="Group 142">
              <a:extLst>
                <a:ext uri="{FF2B5EF4-FFF2-40B4-BE49-F238E27FC236}">
                  <a16:creationId xmlns:a16="http://schemas.microsoft.com/office/drawing/2014/main" id="{78286A22-9AA1-F54F-AF94-4B490D424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761" name="Oval 141">
                <a:extLst>
                  <a:ext uri="{FF2B5EF4-FFF2-40B4-BE49-F238E27FC236}">
                    <a16:creationId xmlns:a16="http://schemas.microsoft.com/office/drawing/2014/main" id="{9050B139-B70C-AB42-9EC2-8ABC34569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2" name="Oval 142">
                <a:extLst>
                  <a:ext uri="{FF2B5EF4-FFF2-40B4-BE49-F238E27FC236}">
                    <a16:creationId xmlns:a16="http://schemas.microsoft.com/office/drawing/2014/main" id="{87C368DE-B3A8-0B4F-B810-A1A4E9F0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3" name="Oval 143">
                <a:extLst>
                  <a:ext uri="{FF2B5EF4-FFF2-40B4-BE49-F238E27FC236}">
                    <a16:creationId xmlns:a16="http://schemas.microsoft.com/office/drawing/2014/main" id="{51802272-882F-E04B-ACA8-E847294F4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4" name="Oval 144">
                <a:extLst>
                  <a:ext uri="{FF2B5EF4-FFF2-40B4-BE49-F238E27FC236}">
                    <a16:creationId xmlns:a16="http://schemas.microsoft.com/office/drawing/2014/main" id="{57D93D09-AE4A-AC4A-B260-B1FE92A66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5" name="Oval 145">
                <a:extLst>
                  <a:ext uri="{FF2B5EF4-FFF2-40B4-BE49-F238E27FC236}">
                    <a16:creationId xmlns:a16="http://schemas.microsoft.com/office/drawing/2014/main" id="{FC0CE220-49CF-5240-961C-0182FB0A3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6" name="Oval 146">
                <a:extLst>
                  <a:ext uri="{FF2B5EF4-FFF2-40B4-BE49-F238E27FC236}">
                    <a16:creationId xmlns:a16="http://schemas.microsoft.com/office/drawing/2014/main" id="{6FAEF110-FA3F-FC40-B5FB-DE37C036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7" name="Oval 147">
                <a:extLst>
                  <a:ext uri="{FF2B5EF4-FFF2-40B4-BE49-F238E27FC236}">
                    <a16:creationId xmlns:a16="http://schemas.microsoft.com/office/drawing/2014/main" id="{682D425E-9F64-194A-8661-3E2AE5470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8" name="Oval 148">
                <a:extLst>
                  <a:ext uri="{FF2B5EF4-FFF2-40B4-BE49-F238E27FC236}">
                    <a16:creationId xmlns:a16="http://schemas.microsoft.com/office/drawing/2014/main" id="{282161D7-D3F6-3245-B673-5EA7AC2D4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9" name="Oval 149">
                <a:extLst>
                  <a:ext uri="{FF2B5EF4-FFF2-40B4-BE49-F238E27FC236}">
                    <a16:creationId xmlns:a16="http://schemas.microsoft.com/office/drawing/2014/main" id="{AED0872F-B5BD-1D4C-82A3-F9BFB59D4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0" name="Oval 150">
                <a:extLst>
                  <a:ext uri="{FF2B5EF4-FFF2-40B4-BE49-F238E27FC236}">
                    <a16:creationId xmlns:a16="http://schemas.microsoft.com/office/drawing/2014/main" id="{CABB0822-2891-1D49-A94B-9A29245BD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1" name="Oval 151">
                <a:extLst>
                  <a:ext uri="{FF2B5EF4-FFF2-40B4-BE49-F238E27FC236}">
                    <a16:creationId xmlns:a16="http://schemas.microsoft.com/office/drawing/2014/main" id="{F5007168-CC77-214B-A3B7-8E9226A28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49" name="Group 152">
              <a:extLst>
                <a:ext uri="{FF2B5EF4-FFF2-40B4-BE49-F238E27FC236}">
                  <a16:creationId xmlns:a16="http://schemas.microsoft.com/office/drawing/2014/main" id="{689C377E-32DF-BF47-8704-20E823283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50" name="Oval 153">
                <a:extLst>
                  <a:ext uri="{FF2B5EF4-FFF2-40B4-BE49-F238E27FC236}">
                    <a16:creationId xmlns:a16="http://schemas.microsoft.com/office/drawing/2014/main" id="{27AE32F9-5F4F-2A4A-AD14-217C96A15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1" name="Oval 154">
                <a:extLst>
                  <a:ext uri="{FF2B5EF4-FFF2-40B4-BE49-F238E27FC236}">
                    <a16:creationId xmlns:a16="http://schemas.microsoft.com/office/drawing/2014/main" id="{D4F97EF0-ABD6-BC4B-A321-E2051CE05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2" name="Oval 155">
                <a:extLst>
                  <a:ext uri="{FF2B5EF4-FFF2-40B4-BE49-F238E27FC236}">
                    <a16:creationId xmlns:a16="http://schemas.microsoft.com/office/drawing/2014/main" id="{C241EFA0-B032-D94B-B9DF-233EDCD7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3" name="Oval 156">
                <a:extLst>
                  <a:ext uri="{FF2B5EF4-FFF2-40B4-BE49-F238E27FC236}">
                    <a16:creationId xmlns:a16="http://schemas.microsoft.com/office/drawing/2014/main" id="{FD9F45EE-7B6B-0A4F-BF6D-94B7AA33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4" name="Oval 157">
                <a:extLst>
                  <a:ext uri="{FF2B5EF4-FFF2-40B4-BE49-F238E27FC236}">
                    <a16:creationId xmlns:a16="http://schemas.microsoft.com/office/drawing/2014/main" id="{B7C3403F-5747-CE46-BF6D-8B3624453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5" name="Oval 158">
                <a:extLst>
                  <a:ext uri="{FF2B5EF4-FFF2-40B4-BE49-F238E27FC236}">
                    <a16:creationId xmlns:a16="http://schemas.microsoft.com/office/drawing/2014/main" id="{DF8EEFDB-5D46-8D49-83A1-29265AAF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6" name="Oval 159">
                <a:extLst>
                  <a:ext uri="{FF2B5EF4-FFF2-40B4-BE49-F238E27FC236}">
                    <a16:creationId xmlns:a16="http://schemas.microsoft.com/office/drawing/2014/main" id="{27AB30F4-E2E1-E445-8043-BA25E73A5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7" name="Oval 160">
                <a:extLst>
                  <a:ext uri="{FF2B5EF4-FFF2-40B4-BE49-F238E27FC236}">
                    <a16:creationId xmlns:a16="http://schemas.microsoft.com/office/drawing/2014/main" id="{5DE7388E-A6F8-1044-9744-90DD360C8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8" name="Oval 161">
                <a:extLst>
                  <a:ext uri="{FF2B5EF4-FFF2-40B4-BE49-F238E27FC236}">
                    <a16:creationId xmlns:a16="http://schemas.microsoft.com/office/drawing/2014/main" id="{4443BA04-AD5C-DF48-8C44-9676F71F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9" name="Oval 162">
                <a:extLst>
                  <a:ext uri="{FF2B5EF4-FFF2-40B4-BE49-F238E27FC236}">
                    <a16:creationId xmlns:a16="http://schemas.microsoft.com/office/drawing/2014/main" id="{761489CC-FC6A-F947-994F-1E30141E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0" name="Oval 163">
                <a:extLst>
                  <a:ext uri="{FF2B5EF4-FFF2-40B4-BE49-F238E27FC236}">
                    <a16:creationId xmlns:a16="http://schemas.microsoft.com/office/drawing/2014/main" id="{7603FD49-6382-EA43-BB85-2A356522C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45" name="Rectangle 194">
            <a:extLst>
              <a:ext uri="{FF2B5EF4-FFF2-40B4-BE49-F238E27FC236}">
                <a16:creationId xmlns:a16="http://schemas.microsoft.com/office/drawing/2014/main" id="{B1795D7A-CA8D-BF42-B48F-B2BDFAE8E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0" y="3268664"/>
            <a:ext cx="9461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AS3</a:t>
            </a:r>
          </a:p>
        </p:txBody>
      </p:sp>
      <p:sp>
        <p:nvSpPr>
          <p:cNvPr id="242" name="AutoShape 202">
            <a:extLst>
              <a:ext uri="{FF2B5EF4-FFF2-40B4-BE49-F238E27FC236}">
                <a16:creationId xmlns:a16="http://schemas.microsoft.com/office/drawing/2014/main" id="{D9C67D97-DDE8-2445-B47A-71B1316337AA}"/>
              </a:ext>
            </a:extLst>
          </p:cNvPr>
          <p:cNvSpPr>
            <a:spLocks noChangeArrowheads="1"/>
          </p:cNvSpPr>
          <p:nvPr/>
        </p:nvSpPr>
        <p:spPr bwMode="auto">
          <a:xfrm rot="4900092">
            <a:off x="7944645" y="2896395"/>
            <a:ext cx="169863" cy="1031875"/>
          </a:xfrm>
          <a:prstGeom prst="downArrow">
            <a:avLst>
              <a:gd name="adj1" fmla="val 50000"/>
              <a:gd name="adj2" fmla="val 100036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43" name="Rectangle 164">
            <a:extLst>
              <a:ext uri="{FF2B5EF4-FFF2-40B4-BE49-F238E27FC236}">
                <a16:creationId xmlns:a16="http://schemas.microsoft.com/office/drawing/2014/main" id="{160FD79C-7386-FA40-A381-0B0338084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2682876"/>
            <a:ext cx="2817812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3549 7018 6341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C432D7E-44E2-B920-2EF8-9BEC5501D45B}"/>
              </a:ext>
            </a:extLst>
          </p:cNvPr>
          <p:cNvSpPr txBox="1">
            <a:spLocks/>
          </p:cNvSpPr>
          <p:nvPr/>
        </p:nvSpPr>
        <p:spPr>
          <a:xfrm>
            <a:off x="10525126" y="65722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73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144" grpId="0" animBg="1"/>
      <p:bldP spid="170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42" grpId="0" animBg="1"/>
      <p:bldP spid="242" grpId="1" animBg="1"/>
      <p:bldP spid="243" grpId="0" animBg="1"/>
      <p:bldP spid="243" grpId="1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</a:t>
            </a:r>
            <a:r>
              <a:rPr lang="en-US" i="1"/>
              <a:t>fast do </a:t>
            </a:r>
            <a:r>
              <a:rPr lang="en-US" i="1" dirty="0"/>
              <a:t>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19511</TotalTime>
  <Words>8768</Words>
  <Application>Microsoft Macintosh PowerPoint</Application>
  <PresentationFormat>Widescreen</PresentationFormat>
  <Paragraphs>2285</Paragraphs>
  <Slides>77</Slides>
  <Notes>39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77</vt:i4>
      </vt:variant>
    </vt:vector>
  </HeadingPairs>
  <TitlesOfParts>
    <vt:vector size="88" baseType="lpstr">
      <vt:lpstr>ZapfDingbats</vt:lpstr>
      <vt:lpstr>Arial</vt:lpstr>
      <vt:lpstr>Arial Black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1_Office Theme</vt:lpstr>
      <vt:lpstr>PowerPoint Presentation</vt:lpstr>
      <vt:lpstr>Network layer: “control plane” roadmap</vt:lpstr>
      <vt:lpstr>Network-layer functions</vt:lpstr>
      <vt:lpstr>Per-router control plane</vt:lpstr>
      <vt:lpstr>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PowerPoint Presentation</vt:lpstr>
      <vt:lpstr>PowerPoint Presentation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Inter-AS routing:  routing within an AS</vt:lpstr>
      <vt:lpstr>OSPF (Open Shortest Path First) routing</vt:lpstr>
      <vt:lpstr>Hierarchical OSPF</vt:lpstr>
      <vt:lpstr>Hierarchical OSPF Example</vt:lpstr>
      <vt:lpstr>Hierarchical OSPF Example</vt:lpstr>
      <vt:lpstr>Hierarchical OSPF Example</vt:lpstr>
      <vt:lpstr>Hierarchical OSPF Example</vt:lpstr>
      <vt:lpstr>Hierarchical OSPF Example</vt:lpstr>
      <vt:lpstr>Network layer: “control plane” roadmap</vt:lpstr>
      <vt:lpstr>Internet inter-AS routing: BGP</vt:lpstr>
      <vt:lpstr>eBGP, iBGP connections</vt:lpstr>
      <vt:lpstr>PowerPoint Presentation</vt:lpstr>
      <vt:lpstr>BGP message types</vt:lpstr>
      <vt:lpstr>BGP basics</vt:lpstr>
      <vt:lpstr>PowerPoint Presentation</vt:lpstr>
      <vt:lpstr>PowerPoint Presentation</vt:lpstr>
      <vt:lpstr>Path attributes and BGP routes</vt:lpstr>
      <vt:lpstr>BGP path advertisement</vt:lpstr>
      <vt:lpstr>BGP path advertisement (more)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PowerPoint Presentation</vt:lpstr>
      <vt:lpstr>Network layer: “control plane” roadmap</vt:lpstr>
      <vt:lpstr>ICMP: internet control message protocol</vt:lpstr>
      <vt:lpstr>Traceroute and ICMP</vt:lpstr>
      <vt:lpstr>Network layer: 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713</cp:revision>
  <dcterms:created xsi:type="dcterms:W3CDTF">2020-01-18T07:24:59Z</dcterms:created>
  <dcterms:modified xsi:type="dcterms:W3CDTF">2023-02-27T17:14:54Z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2023-02-27T17:10:19Z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c82b8655-7a26-4176-a5de-eb1ec32651a8</vt:lpwstr>
  </property>
  <property fmtid="{D5CDD505-2E9C-101B-9397-08002B2CF9AE}" pid="8" name="MSIP_Label_4044bd30-2ed7-4c9d-9d12-46200872a97b_ContentBits">
    <vt:lpwstr>0</vt:lpwstr>
  </property>
</Properties>
</file>