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85"/>
  </p:notesMasterIdLst>
  <p:sldIdLst>
    <p:sldId id="848" r:id="rId2"/>
    <p:sldId id="850" r:id="rId3"/>
    <p:sldId id="964" r:id="rId4"/>
    <p:sldId id="1047" r:id="rId5"/>
    <p:sldId id="1048" r:id="rId6"/>
    <p:sldId id="1049" r:id="rId7"/>
    <p:sldId id="1051" r:id="rId8"/>
    <p:sldId id="1050" r:id="rId9"/>
    <p:sldId id="1052" r:id="rId10"/>
    <p:sldId id="1196" r:id="rId11"/>
    <p:sldId id="1197" r:id="rId12"/>
    <p:sldId id="1198" r:id="rId13"/>
    <p:sldId id="1054" r:id="rId14"/>
    <p:sldId id="1055" r:id="rId15"/>
    <p:sldId id="1057" r:id="rId16"/>
    <p:sldId id="1058" r:id="rId17"/>
    <p:sldId id="1195" r:id="rId18"/>
    <p:sldId id="1199" r:id="rId19"/>
    <p:sldId id="1200" r:id="rId20"/>
    <p:sldId id="1201" r:id="rId21"/>
    <p:sldId id="1202" r:id="rId22"/>
    <p:sldId id="1061" r:id="rId23"/>
    <p:sldId id="1066" r:id="rId24"/>
    <p:sldId id="1062" r:id="rId25"/>
    <p:sldId id="1063" r:id="rId26"/>
    <p:sldId id="1064" r:id="rId27"/>
    <p:sldId id="1203" r:id="rId28"/>
    <p:sldId id="1067" r:id="rId29"/>
    <p:sldId id="1068" r:id="rId30"/>
    <p:sldId id="1069" r:id="rId31"/>
    <p:sldId id="1070" r:id="rId32"/>
    <p:sldId id="1071" r:id="rId33"/>
    <p:sldId id="1072" r:id="rId34"/>
    <p:sldId id="1204" r:id="rId35"/>
    <p:sldId id="1074" r:id="rId36"/>
    <p:sldId id="277" r:id="rId37"/>
    <p:sldId id="1128" r:id="rId38"/>
    <p:sldId id="258" r:id="rId39"/>
    <p:sldId id="1076" r:id="rId40"/>
    <p:sldId id="1077" r:id="rId41"/>
    <p:sldId id="1078" r:id="rId42"/>
    <p:sldId id="1081" r:id="rId43"/>
    <p:sldId id="1213" r:id="rId44"/>
    <p:sldId id="1082" r:id="rId45"/>
    <p:sldId id="1083" r:id="rId46"/>
    <p:sldId id="1084" r:id="rId47"/>
    <p:sldId id="1085" r:id="rId48"/>
    <p:sldId id="1086" r:id="rId49"/>
    <p:sldId id="1087" r:id="rId50"/>
    <p:sldId id="1088" r:id="rId51"/>
    <p:sldId id="1089" r:id="rId52"/>
    <p:sldId id="1090" r:id="rId53"/>
    <p:sldId id="1091" r:id="rId54"/>
    <p:sldId id="1093" r:id="rId55"/>
    <p:sldId id="1092" r:id="rId56"/>
    <p:sldId id="1095" r:id="rId57"/>
    <p:sldId id="819" r:id="rId58"/>
    <p:sldId id="1096" r:id="rId59"/>
    <p:sldId id="1098" r:id="rId60"/>
    <p:sldId id="1214" r:id="rId61"/>
    <p:sldId id="1097" r:id="rId62"/>
    <p:sldId id="1104" r:id="rId63"/>
    <p:sldId id="1099" r:id="rId64"/>
    <p:sldId id="1100" r:id="rId65"/>
    <p:sldId id="817" r:id="rId66"/>
    <p:sldId id="818" r:id="rId67"/>
    <p:sldId id="1102" r:id="rId68"/>
    <p:sldId id="1101" r:id="rId69"/>
    <p:sldId id="1103" r:id="rId70"/>
    <p:sldId id="1105" r:id="rId71"/>
    <p:sldId id="1107" r:id="rId72"/>
    <p:sldId id="1108" r:id="rId73"/>
    <p:sldId id="1109" r:id="rId74"/>
    <p:sldId id="1218" r:id="rId75"/>
    <p:sldId id="1216" r:id="rId76"/>
    <p:sldId id="1110" r:id="rId77"/>
    <p:sldId id="1219" r:id="rId78"/>
    <p:sldId id="1122" r:id="rId79"/>
    <p:sldId id="1125" r:id="rId80"/>
    <p:sldId id="1223" r:id="rId81"/>
    <p:sldId id="1224" r:id="rId82"/>
    <p:sldId id="1127" r:id="rId83"/>
    <p:sldId id="1222" r:id="rId8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1440" userDrawn="1">
          <p15:clr>
            <a:srgbClr val="A4A3A4"/>
          </p15:clr>
        </p15:guide>
        <p15:guide id="3" orient="horz" pos="352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10F90"/>
    <a:srgbClr val="0000A8"/>
    <a:srgbClr val="B5E7FF"/>
    <a:srgbClr val="A2C1FF"/>
    <a:srgbClr val="8FAADC"/>
    <a:srgbClr val="E40000"/>
    <a:srgbClr val="FFB3D3"/>
    <a:srgbClr val="0000A3"/>
    <a:srgbClr val="9CE0FA"/>
    <a:srgbClr val="3C6CD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31348"/>
    <p:restoredTop sz="62925"/>
  </p:normalViewPr>
  <p:slideViewPr>
    <p:cSldViewPr snapToGrid="0" snapToObjects="1">
      <p:cViewPr>
        <p:scale>
          <a:sx n="78" d="100"/>
          <a:sy n="78" d="100"/>
        </p:scale>
        <p:origin x="1392" y="168"/>
      </p:cViewPr>
      <p:guideLst>
        <p:guide pos="1440"/>
        <p:guide orient="horz" pos="3528"/>
      </p:guideLst>
    </p:cSldViewPr>
  </p:slideViewPr>
  <p:outlineViewPr>
    <p:cViewPr>
      <p:scale>
        <a:sx n="33" d="100"/>
        <a:sy n="33" d="100"/>
      </p:scale>
      <p:origin x="0" y="-25744"/>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tableStyles" Target="tableStyles.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notesMaster" Target="notesMasters/notesMaster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viewProps" Target="viewProps.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2/19/23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7">
            <a:extLst>
              <a:ext uri="{FF2B5EF4-FFF2-40B4-BE49-F238E27FC236}">
                <a16:creationId xmlns:a16="http://schemas.microsoft.com/office/drawing/2014/main" id="{8E22DA53-953F-D545-B017-15D982E5E6B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a:solidFill>
                  <a:schemeClr val="tx1"/>
                </a:solidFill>
                <a:latin typeface="Arial" panose="020B0604020202020204" pitchFamily="34" charset="0"/>
                <a:ea typeface="ＭＳ Ｐゴシック" panose="020B0600070205080204" pitchFamily="34" charset="-128"/>
              </a:defRPr>
            </a:lvl1pPr>
            <a:lvl2pPr marL="742950" indent="-285750" defTabSz="966788">
              <a:defRPr>
                <a:solidFill>
                  <a:schemeClr val="tx1"/>
                </a:solidFill>
                <a:latin typeface="Arial" panose="020B0604020202020204" pitchFamily="34" charset="0"/>
                <a:ea typeface="ＭＳ Ｐゴシック" panose="020B0600070205080204" pitchFamily="34" charset="-128"/>
              </a:defRPr>
            </a:lvl2pPr>
            <a:lvl3pPr marL="1143000" indent="-228600" defTabSz="966788">
              <a:defRPr>
                <a:solidFill>
                  <a:schemeClr val="tx1"/>
                </a:solidFill>
                <a:latin typeface="Arial" panose="020B0604020202020204" pitchFamily="34" charset="0"/>
                <a:ea typeface="ＭＳ Ｐゴシック" panose="020B0600070205080204" pitchFamily="34" charset="-128"/>
              </a:defRPr>
            </a:lvl3pPr>
            <a:lvl4pPr marL="1600200" indent="-228600" defTabSz="966788">
              <a:defRPr>
                <a:solidFill>
                  <a:schemeClr val="tx1"/>
                </a:solidFill>
                <a:latin typeface="Arial" panose="020B0604020202020204" pitchFamily="34" charset="0"/>
                <a:ea typeface="ＭＳ Ｐゴシック" panose="020B0600070205080204" pitchFamily="34" charset="-128"/>
              </a:defRPr>
            </a:lvl4pPr>
            <a:lvl5pPr marL="2057400" indent="-228600" defTabSz="966788">
              <a:defRPr>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F722F12A-6ABB-ED4B-9785-CD3DC2D13A7F}" type="slidenum">
              <a:rPr lang="en-US" altLang="en-US" smtClean="0">
                <a:latin typeface="Times New Roman" panose="02020603050405020304" pitchFamily="18" charset="0"/>
              </a:rPr>
              <a:pPr/>
              <a:t>2</a:t>
            </a:fld>
            <a:endParaRPr lang="en-US" altLang="en-US">
              <a:latin typeface="Times New Roman" panose="02020603050405020304" pitchFamily="18" charset="0"/>
            </a:endParaRPr>
          </a:p>
        </p:txBody>
      </p:sp>
      <p:sp>
        <p:nvSpPr>
          <p:cNvPr id="44034" name="Rectangle 2">
            <a:extLst>
              <a:ext uri="{FF2B5EF4-FFF2-40B4-BE49-F238E27FC236}">
                <a16:creationId xmlns:a16="http://schemas.microsoft.com/office/drawing/2014/main" id="{978F8207-9B3A-7646-BABC-3B55A6F76888}"/>
              </a:ext>
            </a:extLst>
          </p:cNvPr>
          <p:cNvSpPr>
            <a:spLocks noGrp="1" noRot="1" noChangeAspect="1" noChangeArrowheads="1" noTextEdit="1"/>
          </p:cNvSpPr>
          <p:nvPr>
            <p:ph type="sldImg"/>
          </p:nvPr>
        </p:nvSpPr>
        <p:spPr>
          <a:ln/>
        </p:spPr>
      </p:sp>
      <p:sp>
        <p:nvSpPr>
          <p:cNvPr id="44035" name="Rectangle 3">
            <a:extLst>
              <a:ext uri="{FF2B5EF4-FFF2-40B4-BE49-F238E27FC236}">
                <a16:creationId xmlns:a16="http://schemas.microsoft.com/office/drawing/2014/main" id="{5F6AC624-4477-CC4F-9526-5C4F9AC2244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Times New Roman" panose="02020603050405020304" pitchFamily="18" charset="0"/>
                <a:ea typeface="ＭＳ Ｐゴシック" panose="020B0600070205080204" pitchFamily="34" charset="-128"/>
              </a:rPr>
              <a:t>Now we look at the Internet protocol stack. There are five layers. We take a top-down approach, first covering the application layer and then to physical layer. </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The app layer is distributed over multiple end systems. This protocol allows the application in one end can communicate with the app layer in another end. </a:t>
            </a:r>
          </a:p>
          <a:p>
            <a:r>
              <a:rPr lang="en-US" altLang="en-US">
                <a:latin typeface="Times New Roman" panose="02020603050405020304" pitchFamily="18" charset="0"/>
                <a:ea typeface="ＭＳ Ｐゴシック" panose="020B0600070205080204" pitchFamily="34" charset="-128"/>
              </a:rPr>
              <a:t>Transport layer is responsible for data transfer in support of various applications. </a:t>
            </a:r>
          </a:p>
          <a:p>
            <a:r>
              <a:rPr lang="en-US" altLang="en-US">
                <a:latin typeface="Times New Roman" panose="02020603050405020304" pitchFamily="18" charset="0"/>
                <a:ea typeface="ＭＳ Ｐゴシック" panose="020B0600070205080204" pitchFamily="34" charset="-128"/>
              </a:rPr>
              <a:t>Network layer: route from source to dest</a:t>
            </a:r>
          </a:p>
          <a:p>
            <a:r>
              <a:rPr lang="en-US" altLang="en-US">
                <a:latin typeface="Times New Roman" panose="02020603050405020304" pitchFamily="18" charset="0"/>
                <a:ea typeface="ＭＳ Ｐゴシック" panose="020B0600070205080204" pitchFamily="34" charset="-128"/>
              </a:rPr>
              <a:t>Link:            data transfer between neighbors </a:t>
            </a:r>
          </a:p>
          <a:p>
            <a:r>
              <a:rPr lang="en-US" altLang="en-US">
                <a:latin typeface="Times New Roman" panose="02020603050405020304" pitchFamily="18" charset="0"/>
                <a:ea typeface="ＭＳ Ｐゴシック" panose="020B0600070205080204" pitchFamily="34" charset="-128"/>
              </a:rPr>
              <a:t>PHY:           move each bit from one node to another.</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 layering: decompose the delivery into fundamental components ===</a:t>
            </a:r>
          </a:p>
          <a:p>
            <a:r>
              <a:rPr lang="en-US" altLang="en-US">
                <a:latin typeface="Times New Roman" panose="02020603050405020304" pitchFamily="18" charset="0"/>
                <a:ea typeface="ＭＳ Ｐゴシック" panose="020B0600070205080204" pitchFamily="34" charset="-128"/>
              </a:rPr>
              <a:t>(view from Scott Shenker)</a:t>
            </a:r>
          </a:p>
          <a:p>
            <a:r>
              <a:rPr lang="en-US" altLang="en-US">
                <a:latin typeface="Times New Roman" panose="02020603050405020304" pitchFamily="18" charset="0"/>
                <a:ea typeface="ＭＳ Ｐゴシック" panose="020B0600070205080204" pitchFamily="34" charset="-128"/>
              </a:rPr>
              <a:t>Applications</a:t>
            </a:r>
          </a:p>
          <a:p>
            <a:r>
              <a:rPr lang="is-IS" altLang="en-US">
                <a:latin typeface="Times New Roman" panose="02020603050405020304" pitchFamily="18" charset="0"/>
                <a:ea typeface="ＭＳ Ｐゴシック" panose="020B0600070205080204" pitchFamily="34" charset="-128"/>
              </a:rPr>
              <a:t>… built on ...</a:t>
            </a:r>
          </a:p>
          <a:p>
            <a:r>
              <a:rPr lang="en-US" altLang="en-US">
                <a:latin typeface="Times New Roman" panose="02020603050405020304" pitchFamily="18" charset="0"/>
                <a:ea typeface="ＭＳ Ｐゴシック" panose="020B0600070205080204" pitchFamily="34" charset="-128"/>
              </a:rPr>
              <a:t>R</a:t>
            </a:r>
            <a:r>
              <a:rPr lang="is-IS" altLang="en-US">
                <a:latin typeface="Times New Roman" panose="02020603050405020304" pitchFamily="18" charset="0"/>
                <a:ea typeface="ＭＳ Ｐゴシック" panose="020B0600070205080204" pitchFamily="34" charset="-128"/>
              </a:rPr>
              <a:t>eliable (or unreliable) transport </a:t>
            </a:r>
          </a:p>
          <a:p>
            <a:r>
              <a:rPr lang="is-IS" altLang="en-US">
                <a:latin typeface="Times New Roman" panose="02020603050405020304" pitchFamily="18" charset="0"/>
                <a:ea typeface="ＭＳ Ｐゴシック" panose="020B0600070205080204" pitchFamily="34" charset="-128"/>
              </a:rPr>
              <a:t>… built on ...</a:t>
            </a:r>
          </a:p>
          <a:p>
            <a:r>
              <a:rPr lang="en-US" altLang="en-US">
                <a:latin typeface="Times New Roman" panose="02020603050405020304" pitchFamily="18" charset="0"/>
                <a:ea typeface="ＭＳ Ｐゴシック" panose="020B0600070205080204" pitchFamily="34" charset="-128"/>
              </a:rPr>
              <a:t>Best-effort global packet delivery </a:t>
            </a:r>
          </a:p>
          <a:p>
            <a:r>
              <a:rPr lang="is-IS" altLang="en-US">
                <a:latin typeface="Times New Roman" panose="02020603050405020304" pitchFamily="18" charset="0"/>
                <a:ea typeface="ＭＳ Ｐゴシック" panose="020B0600070205080204" pitchFamily="34" charset="-128"/>
              </a:rPr>
              <a:t>… built on ...</a:t>
            </a:r>
          </a:p>
          <a:p>
            <a:r>
              <a:rPr lang="en-US" altLang="en-US">
                <a:latin typeface="Times New Roman" panose="02020603050405020304" pitchFamily="18" charset="0"/>
                <a:ea typeface="ＭＳ Ｐゴシック" panose="020B0600070205080204" pitchFamily="34" charset="-128"/>
              </a:rPr>
              <a:t>Best-effort local packet delivery </a:t>
            </a:r>
          </a:p>
          <a:p>
            <a:r>
              <a:rPr lang="is-IS" altLang="en-US">
                <a:latin typeface="Times New Roman" panose="02020603050405020304" pitchFamily="18" charset="0"/>
                <a:ea typeface="ＭＳ Ｐゴシック" panose="020B0600070205080204" pitchFamily="34" charset="-128"/>
              </a:rPr>
              <a:t>… built on ...</a:t>
            </a:r>
          </a:p>
          <a:p>
            <a:r>
              <a:rPr lang="en-US" altLang="en-US">
                <a:latin typeface="Times New Roman" panose="02020603050405020304" pitchFamily="18" charset="0"/>
                <a:ea typeface="ＭＳ Ｐゴシック" panose="020B0600070205080204" pitchFamily="34" charset="-128"/>
              </a:rPr>
              <a:t>Physical transfer of bits </a:t>
            </a:r>
          </a:p>
          <a:p>
            <a:endParaRPr lang="en-US" altLang="en-US">
              <a:latin typeface="Times New Roman" panose="02020603050405020304" pitchFamily="18" charset="0"/>
              <a:ea typeface="ＭＳ Ｐゴシック" panose="020B0600070205080204" pitchFamily="34" charset="-128"/>
            </a:endParaRPr>
          </a:p>
          <a:p>
            <a:endParaRPr lang="en-US" altLang="en-US">
              <a:latin typeface="Times New Roman" panose="02020603050405020304" pitchFamily="18" charset="0"/>
              <a:ea typeface="ＭＳ Ｐゴシック" panose="020B0600070205080204" pitchFamily="34" charset="-128"/>
            </a:endParaRP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Application: message</a:t>
            </a:r>
          </a:p>
          <a:p>
            <a:r>
              <a:rPr lang="en-US" altLang="en-US">
                <a:latin typeface="Times New Roman" panose="02020603050405020304" pitchFamily="18" charset="0"/>
                <a:ea typeface="ＭＳ Ｐゴシック" panose="020B0600070205080204" pitchFamily="34" charset="-128"/>
              </a:rPr>
              <a:t>Transport:  segment</a:t>
            </a:r>
          </a:p>
          <a:p>
            <a:r>
              <a:rPr lang="en-US" altLang="en-US">
                <a:latin typeface="Times New Roman" panose="02020603050405020304" pitchFamily="18" charset="0"/>
                <a:ea typeface="ＭＳ Ｐゴシック" panose="020B0600070205080204" pitchFamily="34" charset="-128"/>
              </a:rPr>
              <a:t>Network:   datagram</a:t>
            </a:r>
          </a:p>
          <a:p>
            <a:r>
              <a:rPr lang="en-US" altLang="en-US">
                <a:latin typeface="Times New Roman" panose="02020603050405020304" pitchFamily="18" charset="0"/>
                <a:ea typeface="ＭＳ Ｐゴシック" panose="020B0600070205080204" pitchFamily="34" charset="-128"/>
              </a:rPr>
              <a:t>Link:        frame</a:t>
            </a:r>
          </a:p>
          <a:p>
            <a:r>
              <a:rPr lang="en-US" altLang="en-US">
                <a:latin typeface="Times New Roman" panose="02020603050405020304" pitchFamily="18" charset="0"/>
                <a:ea typeface="ＭＳ Ｐゴシック" panose="020B0600070205080204" pitchFamily="34" charset="-128"/>
              </a:rPr>
              <a:t>Generally speaking: packet</a:t>
            </a:r>
          </a:p>
          <a:p>
            <a:endParaRPr lang="en-US" altLang="en-US">
              <a:latin typeface="Times New Roman" panose="02020603050405020304" pitchFamily="18" charset="0"/>
              <a:ea typeface="ＭＳ Ｐゴシック" panose="020B0600070205080204" pitchFamily="34" charset="-128"/>
            </a:endParaRPr>
          </a:p>
          <a:p>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503431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86290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13</a:t>
            </a:fld>
            <a:endParaRPr lang="en-US"/>
          </a:p>
        </p:txBody>
      </p:sp>
    </p:spTree>
    <p:extLst>
      <p:ext uri="{BB962C8B-B14F-4D97-AF65-F5344CB8AC3E}">
        <p14:creationId xmlns:p14="http://schemas.microsoft.com/office/powerpoint/2010/main" val="282130660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767222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91016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485815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Text for this animation:</a:t>
            </a:r>
          </a:p>
          <a:p>
            <a:endParaRPr lang="en-US" dirty="0"/>
          </a:p>
          <a:p>
            <a:r>
              <a:rPr lang="en-US" sz="1200" kern="1200" dirty="0">
                <a:solidFill>
                  <a:schemeClr val="tx1"/>
                </a:solidFill>
                <a:effectLst/>
                <a:latin typeface="+mn-lt"/>
                <a:ea typeface="+mn-ea"/>
                <a:cs typeface="+mn-cs"/>
              </a:rPr>
              <a:t>This all works out pretty nice and looks pretty simple!</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But of course the devil is in the details, as the saying goes.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What happens,  for example, when a subset of addresses say in this first range should go to say interface 3, rather than interface 0.  Well, of course we could split the first address range into multiple pieces, and add in this new subrange with its new destination output port.  But it turns out there’s a much simpler and elegant way to do this.  Known as longest prefix matching.</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059993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964343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2840512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972057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a:p>
        </p:txBody>
      </p:sp>
    </p:spTree>
    <p:extLst>
      <p:ext uri="{BB962C8B-B14F-4D97-AF65-F5344CB8AC3E}">
        <p14:creationId xmlns:p14="http://schemas.microsoft.com/office/powerpoint/2010/main" val="387659726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835333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122623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519456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6316951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604341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767456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567739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21496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133601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3954130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514612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9588858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You might think that more buffering is a good thing.  Buffering is a bit like salt—just the right amount of salt makes food better, but too much makes it inedible!  </a:t>
            </a:r>
          </a:p>
          <a:p>
            <a:r>
              <a:rPr lang="en-US" sz="1200" kern="1200" dirty="0">
                <a:solidFill>
                  <a:schemeClr val="tx1"/>
                </a:solidFill>
                <a:effectLst/>
                <a:latin typeface="+mn-lt"/>
                <a:ea typeface="+mn-ea"/>
                <a:cs typeface="+mn-cs"/>
              </a:rPr>
              <a:t>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531496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267134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7893223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567199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396882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0937681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97114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39</a:t>
            </a:fld>
            <a:endParaRPr lang="en-US"/>
          </a:p>
        </p:txBody>
      </p:sp>
    </p:spTree>
    <p:extLst>
      <p:ext uri="{BB962C8B-B14F-4D97-AF65-F5344CB8AC3E}">
        <p14:creationId xmlns:p14="http://schemas.microsoft.com/office/powerpoint/2010/main" val="291036230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285031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49075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594852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27876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0144976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764984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606122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910829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281535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53148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4135450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646543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205333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384251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57364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628738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537798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803205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540194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7268989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951429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673532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582434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162544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62</a:t>
            </a:fld>
            <a:endParaRPr lang="en-US"/>
          </a:p>
        </p:txBody>
      </p:sp>
    </p:spTree>
    <p:extLst>
      <p:ext uri="{BB962C8B-B14F-4D97-AF65-F5344CB8AC3E}">
        <p14:creationId xmlns:p14="http://schemas.microsoft.com/office/powerpoint/2010/main" val="257439433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193386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550045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702789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609067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0703764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473718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203005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4075803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676541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296122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6830516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13095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468809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852057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94570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356999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796344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6722701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20</a:t>
            </a:r>
            <a:r>
              <a:rPr lang="en-US" sz="1200" kern="1200" baseline="30000" dirty="0">
                <a:solidFill>
                  <a:schemeClr val="tx1"/>
                </a:solidFill>
                <a:effectLst/>
                <a:latin typeface="+mn-lt"/>
                <a:ea typeface="+mn-ea"/>
                <a:cs typeface="+mn-cs"/>
              </a:rPr>
              <a:t>th</a:t>
            </a:r>
            <a:r>
              <a:rPr lang="en-US" sz="1200" kern="1200" dirty="0">
                <a:solidFill>
                  <a:schemeClr val="tx1"/>
                </a:solidFill>
                <a:effectLst/>
                <a:latin typeface="+mn-lt"/>
                <a:ea typeface="+mn-ea"/>
                <a:cs typeface="+mn-cs"/>
              </a:rPr>
              <a:t> century phone network had dumb network endpoints, really by definition.  The end points were rotary phones that maybe only your parents and grandparents remember; they weren’t computers.  They really </a:t>
            </a:r>
            <a:r>
              <a:rPr lang="en-US" sz="1200" b="1" i="1" kern="1200" dirty="0">
                <a:solidFill>
                  <a:schemeClr val="tx1"/>
                </a:solidFill>
                <a:effectLst/>
                <a:latin typeface="+mn-lt"/>
                <a:ea typeface="+mn-ea"/>
                <a:cs typeface="+mn-cs"/>
              </a:rPr>
              <a:t>were</a:t>
            </a:r>
            <a:r>
              <a:rPr lang="en-US" sz="1200" kern="1200" dirty="0">
                <a:solidFill>
                  <a:schemeClr val="tx1"/>
                </a:solidFill>
                <a:effectLst/>
                <a:latin typeface="+mn-lt"/>
                <a:ea typeface="+mn-ea"/>
                <a:cs typeface="+mn-cs"/>
              </a:rPr>
              <a:t> dumb devices, and therefore the phone network had programmable switches that were quite smart. </a:t>
            </a:r>
            <a:r>
              <a:rPr lang="en-US" sz="1200" b="1" kern="1200" dirty="0">
                <a:solidFill>
                  <a:schemeClr val="tx1"/>
                </a:solidFill>
                <a:effectLst/>
                <a:latin typeface="+mn-lt"/>
                <a:ea typeface="+mn-ea"/>
                <a:cs typeface="+mn-cs"/>
              </a:rPr>
              <a:t>All</a:t>
            </a:r>
            <a:r>
              <a:rPr lang="en-US" sz="1200" kern="1200" dirty="0">
                <a:solidFill>
                  <a:schemeClr val="tx1"/>
                </a:solidFill>
                <a:effectLst/>
                <a:latin typeface="+mn-lt"/>
                <a:ea typeface="+mn-ea"/>
                <a:cs typeface="+mn-cs"/>
              </a:rPr>
              <a:t> functionality – well, all of the intelligence - was implemented within the network. It HAD to be.  The end systems could not do anything more than send digits and send audio signals.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When the Internet came along, the endpoints and the switches were both programmable computers.  So where to put the complexity?  RFC 1958 – the architectural principles of the Internet RFC -  that says “intelligence is end to end rather than hidden in the network.” That puts the intelligence clearly at the edge, like we see here.  And that’s possible because the edge devices are smart; they’re programmable.  Well that’s the diagram as I remember it 20 years ago.</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And in the 20 years since, as we see the rise of middleboxes and SDN, we’re now seeing intelligence (in software) layered on top of “dumb” </a:t>
            </a:r>
            <a:r>
              <a:rPr lang="en-US" sz="1200" kern="1200" dirty="0" err="1">
                <a:solidFill>
                  <a:schemeClr val="tx1"/>
                </a:solidFill>
                <a:effectLst/>
                <a:latin typeface="+mn-lt"/>
                <a:ea typeface="+mn-ea"/>
                <a:cs typeface="+mn-cs"/>
              </a:rPr>
              <a:t>whiteboxes</a:t>
            </a:r>
            <a:r>
              <a:rPr lang="en-US" sz="1200" kern="1200" dirty="0">
                <a:solidFill>
                  <a:schemeClr val="tx1"/>
                </a:solidFill>
                <a:effectLst/>
                <a:latin typeface="+mn-lt"/>
                <a:ea typeface="+mn-ea"/>
                <a:cs typeface="+mn-cs"/>
              </a:rPr>
              <a:t> within the network.  So I might add a brain here today. And with datacenters and content distribution networks, we see even smarter and more sophisticated application-level infrastructure being connected at points within the network.  So now there are clearly much much bigger, much more computationally intensive and complex, endpoints if you will in today’s Internet</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757789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6290820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33748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8F9D2A0C-2860-5C44-A800-938A5C1E75B6}"/>
              </a:ext>
            </a:extLst>
          </p:cNvPr>
          <p:cNvSpPr>
            <a:spLocks noGrp="1" noChangeArrowheads="1"/>
          </p:cNvSpPr>
          <p:nvPr>
            <p:ph type="dt" sz="half" idx="10"/>
          </p:nvPr>
        </p:nvSpPr>
        <p:spPr/>
        <p:txBody>
          <a:bodyPr/>
          <a:lstStyle>
            <a:lvl1pPr>
              <a:defRPr/>
            </a:lvl1pPr>
          </a:lstStyle>
          <a:p>
            <a:pPr>
              <a:defRPr/>
            </a:pPr>
            <a:endParaRPr lang="en-US"/>
          </a:p>
        </p:txBody>
      </p:sp>
      <p:sp>
        <p:nvSpPr>
          <p:cNvPr id="3" name="Rectangle 7">
            <a:extLst>
              <a:ext uri="{FF2B5EF4-FFF2-40B4-BE49-F238E27FC236}">
                <a16:creationId xmlns:a16="http://schemas.microsoft.com/office/drawing/2014/main" id="{58F6E9D6-D517-7949-B46D-C61629D8C35A}"/>
              </a:ext>
            </a:extLst>
          </p:cNvPr>
          <p:cNvSpPr>
            <a:spLocks noGrp="1" noChangeArrowheads="1"/>
          </p:cNvSpPr>
          <p:nvPr>
            <p:ph type="ftr" sz="quarter" idx="11"/>
          </p:nvPr>
        </p:nvSpPr>
        <p:spPr>
          <a:xfrm>
            <a:off x="7376584" y="6467475"/>
            <a:ext cx="3860800" cy="287338"/>
          </a:xfrm>
        </p:spPr>
        <p:txBody>
          <a:bodyPr/>
          <a:lstStyle>
            <a:lvl1pPr>
              <a:defRPr sz="2400">
                <a:solidFill>
                  <a:schemeClr val="tx1"/>
                </a:solidFill>
                <a:latin typeface="Arial" charset="0"/>
                <a:cs typeface="ＭＳ Ｐゴシック" charset="0"/>
              </a:defRPr>
            </a:lvl1pPr>
          </a:lstStyle>
          <a:p>
            <a:pPr>
              <a:defRPr/>
            </a:pPr>
            <a:r>
              <a:rPr lang="en-US"/>
              <a:t>Network Layer</a:t>
            </a:r>
          </a:p>
        </p:txBody>
      </p:sp>
      <p:sp>
        <p:nvSpPr>
          <p:cNvPr id="4" name="Rectangle 8">
            <a:extLst>
              <a:ext uri="{FF2B5EF4-FFF2-40B4-BE49-F238E27FC236}">
                <a16:creationId xmlns:a16="http://schemas.microsoft.com/office/drawing/2014/main" id="{617F9E7C-CC63-E746-9AE9-01697BF265AB}"/>
              </a:ext>
            </a:extLst>
          </p:cNvPr>
          <p:cNvSpPr>
            <a:spLocks noGrp="1" noChangeArrowheads="1"/>
          </p:cNvSpPr>
          <p:nvPr>
            <p:ph type="sldNum" sz="quarter" idx="12"/>
          </p:nvPr>
        </p:nvSpPr>
        <p:spPr/>
        <p:txBody>
          <a:bodyPr/>
          <a:lstStyle>
            <a:lvl1pPr>
              <a:defRPr/>
            </a:lvl1pPr>
          </a:lstStyle>
          <a:p>
            <a:pPr>
              <a:defRPr/>
            </a:pPr>
            <a:r>
              <a:rPr lang="en-US" altLang="en-US"/>
              <a:t>4-</a:t>
            </a:r>
            <a:fld id="{7FD295FE-0821-6B49-ADCC-8C1A37752BB0}" type="slidenum">
              <a:rPr lang="en-US" altLang="en-US" smtClean="0"/>
              <a:pPr>
                <a:defRPr/>
              </a:pPr>
              <a:t>‹#›</a:t>
            </a:fld>
            <a:endParaRPr lang="en-US" altLang="en-US"/>
          </a:p>
        </p:txBody>
      </p:sp>
    </p:spTree>
    <p:extLst>
      <p:ext uri="{BB962C8B-B14F-4D97-AF65-F5344CB8AC3E}">
        <p14:creationId xmlns:p14="http://schemas.microsoft.com/office/powerpoint/2010/main" val="1768472052"/>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 id="2147483655" r:id="rId5"/>
  </p:sldLayoutIdLs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6.xml"/><Relationship Id="rId1" Type="http://schemas.openxmlformats.org/officeDocument/2006/relationships/slideLayout" Target="../slideLayouts/slideLayout3.xml"/><Relationship Id="rId5" Type="http://schemas.openxmlformats.org/officeDocument/2006/relationships/image" Target="../media/image29.png"/><Relationship Id="rId4" Type="http://schemas.openxmlformats.org/officeDocument/2006/relationships/image" Target="../media/image28.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18" Type="http://schemas.openxmlformats.org/officeDocument/2006/relationships/image" Target="../media/image17.png"/><Relationship Id="rId3" Type="http://schemas.openxmlformats.org/officeDocument/2006/relationships/image" Target="../media/image2.png"/><Relationship Id="rId21" Type="http://schemas.openxmlformats.org/officeDocument/2006/relationships/image" Target="../media/image20.png"/><Relationship Id="rId7" Type="http://schemas.openxmlformats.org/officeDocument/2006/relationships/image" Target="../media/image6.png"/><Relationship Id="rId12" Type="http://schemas.openxmlformats.org/officeDocument/2006/relationships/image" Target="../media/image11.png"/><Relationship Id="rId17" Type="http://schemas.openxmlformats.org/officeDocument/2006/relationships/image" Target="../media/image16.png"/><Relationship Id="rId2" Type="http://schemas.openxmlformats.org/officeDocument/2006/relationships/notesSlide" Target="../notesSlides/notesSlide3.xml"/><Relationship Id="rId16" Type="http://schemas.openxmlformats.org/officeDocument/2006/relationships/image" Target="../media/image15.png"/><Relationship Id="rId20" Type="http://schemas.openxmlformats.org/officeDocument/2006/relationships/image" Target="../media/image19.png"/><Relationship Id="rId1" Type="http://schemas.openxmlformats.org/officeDocument/2006/relationships/slideLayout" Target="../slideLayouts/slideLayout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image" Target="../media/image14.png"/><Relationship Id="rId23" Type="http://schemas.openxmlformats.org/officeDocument/2006/relationships/image" Target="../media/image22.png"/><Relationship Id="rId10" Type="http://schemas.openxmlformats.org/officeDocument/2006/relationships/image" Target="../media/image9.png"/><Relationship Id="rId19" Type="http://schemas.openxmlformats.org/officeDocument/2006/relationships/image" Target="../media/image18.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3.png"/><Relationship Id="rId22" Type="http://schemas.openxmlformats.org/officeDocument/2006/relationships/image" Target="../media/image21.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3.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4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4.xml"/><Relationship Id="rId1" Type="http://schemas.openxmlformats.org/officeDocument/2006/relationships/slideLayout" Target="../slideLayouts/slideLayout3.xml"/><Relationship Id="rId4" Type="http://schemas.openxmlformats.org/officeDocument/2006/relationships/image" Target="../media/image24.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image" Target="../media/image33.png"/><Relationship Id="rId7" Type="http://schemas.openxmlformats.org/officeDocument/2006/relationships/image" Target="../media/image8.png"/><Relationship Id="rId2" Type="http://schemas.openxmlformats.org/officeDocument/2006/relationships/notesSlide" Target="../notesSlides/notesSlide50.xml"/><Relationship Id="rId1" Type="http://schemas.openxmlformats.org/officeDocument/2006/relationships/slideLayout" Target="../slideLayouts/slideLayout2.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5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1.xml"/><Relationship Id="rId1" Type="http://schemas.openxmlformats.org/officeDocument/2006/relationships/slideLayout" Target="../slideLayouts/slideLayout2.xml"/><Relationship Id="rId4" Type="http://schemas.openxmlformats.org/officeDocument/2006/relationships/image" Target="../media/image35.png"/></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53.xml"/><Relationship Id="rId1" Type="http://schemas.openxmlformats.org/officeDocument/2006/relationships/slideLayout" Target="../slideLayouts/slideLayout2.xml"/><Relationship Id="rId4" Type="http://schemas.openxmlformats.org/officeDocument/2006/relationships/image" Target="../media/image37.png"/></Relationships>
</file>

<file path=ppt/slides/_rels/slide5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54.xml"/><Relationship Id="rId1" Type="http://schemas.openxmlformats.org/officeDocument/2006/relationships/slideLayout" Target="../slideLayouts/slideLayout2.xml"/><Relationship Id="rId4" Type="http://schemas.openxmlformats.org/officeDocument/2006/relationships/image" Target="../media/image37.png"/></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6.xml"/><Relationship Id="rId1" Type="http://schemas.openxmlformats.org/officeDocument/2006/relationships/slideLayout" Target="../slideLayouts/slideLayout4.xml"/><Relationship Id="rId4" Type="http://schemas.openxmlformats.org/officeDocument/2006/relationships/image" Target="../media/image26.emf"/></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2.png"/><Relationship Id="rId7" Type="http://schemas.openxmlformats.org/officeDocument/2006/relationships/image" Target="../media/image5.png"/><Relationship Id="rId2" Type="http://schemas.openxmlformats.org/officeDocument/2006/relationships/notesSlide" Target="../notesSlides/notesSlide76.xml"/><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15.png"/><Relationship Id="rId4" Type="http://schemas.openxmlformats.org/officeDocument/2006/relationships/image" Target="../media/image14.png"/><Relationship Id="rId9" Type="http://schemas.openxmlformats.org/officeDocument/2006/relationships/image" Target="../media/image13.png"/></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8" Type="http://schemas.openxmlformats.org/officeDocument/2006/relationships/image" Target="../media/image20.png"/><Relationship Id="rId13" Type="http://schemas.openxmlformats.org/officeDocument/2006/relationships/image" Target="../media/image16.png"/><Relationship Id="rId3" Type="http://schemas.openxmlformats.org/officeDocument/2006/relationships/image" Target="../media/image40.png"/><Relationship Id="rId7" Type="http://schemas.openxmlformats.org/officeDocument/2006/relationships/image" Target="../media/image19.png"/><Relationship Id="rId12" Type="http://schemas.openxmlformats.org/officeDocument/2006/relationships/image" Target="../media/image22.png"/><Relationship Id="rId2" Type="http://schemas.openxmlformats.org/officeDocument/2006/relationships/notesSlide" Target="../notesSlides/notesSlide78.xml"/><Relationship Id="rId1" Type="http://schemas.openxmlformats.org/officeDocument/2006/relationships/slideLayout" Target="../slideLayouts/slideLayout2.xml"/><Relationship Id="rId6" Type="http://schemas.openxmlformats.org/officeDocument/2006/relationships/image" Target="../media/image18.png"/><Relationship Id="rId11" Type="http://schemas.openxmlformats.org/officeDocument/2006/relationships/image" Target="../media/image21.png"/><Relationship Id="rId5" Type="http://schemas.openxmlformats.org/officeDocument/2006/relationships/image" Target="../media/image42.png"/><Relationship Id="rId10" Type="http://schemas.openxmlformats.org/officeDocument/2006/relationships/image" Target="../media/image43.png"/><Relationship Id="rId4" Type="http://schemas.openxmlformats.org/officeDocument/2006/relationships/image" Target="../media/image41.png"/><Relationship Id="rId9" Type="http://schemas.openxmlformats.org/officeDocument/2006/relationships/image" Target="../media/image17.png"/></Relationships>
</file>

<file path=ppt/slides/_rels/slide8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Title 1">
            <a:extLst>
              <a:ext uri="{FF2B5EF4-FFF2-40B4-BE49-F238E27FC236}">
                <a16:creationId xmlns:a16="http://schemas.microsoft.com/office/drawing/2014/main" id="{F52E79D5-63FF-E64A-8415-E0D62863A6C9}"/>
              </a:ext>
            </a:extLst>
          </p:cNvPr>
          <p:cNvSpPr>
            <a:spLocks noGrp="1" noChangeArrowheads="1"/>
          </p:cNvSpPr>
          <p:nvPr>
            <p:ph type="ctrTitle"/>
          </p:nvPr>
        </p:nvSpPr>
        <p:spPr/>
        <p:txBody>
          <a:bodyPr>
            <a:normAutofit fontScale="90000"/>
          </a:bodyPr>
          <a:lstStyle/>
          <a:p>
            <a:pPr eaLnBrk="1" hangingPunct="1">
              <a:lnSpc>
                <a:spcPct val="85000"/>
              </a:lnSpc>
            </a:pPr>
            <a:r>
              <a:rPr lang="en-US" altLang="en-US">
                <a:ea typeface="ＭＳ Ｐゴシック" panose="020B0600070205080204" pitchFamily="34" charset="-128"/>
              </a:rPr>
              <a:t>Chapter 4</a:t>
            </a:r>
            <a:br>
              <a:rPr lang="en-US" altLang="en-US" sz="4800">
                <a:ea typeface="ＭＳ Ｐゴシック" panose="020B0600070205080204" pitchFamily="34" charset="-128"/>
              </a:rPr>
            </a:br>
            <a:r>
              <a:rPr lang="en-US" altLang="en-US">
                <a:ea typeface="ＭＳ Ｐゴシック" panose="020B0600070205080204" pitchFamily="34" charset="-128"/>
              </a:rPr>
              <a:t>Network Layer: The Data Plane</a:t>
            </a:r>
            <a:br>
              <a:rPr lang="en-US" altLang="en-US">
                <a:ea typeface="ＭＳ Ｐゴシック" panose="020B0600070205080204" pitchFamily="34" charset="-128"/>
              </a:rPr>
            </a:br>
            <a:endParaRPr lang="en-US" altLang="en-US">
              <a:latin typeface="Calibri" panose="020F0502020204030204" pitchFamily="34" charset="0"/>
              <a:ea typeface="ＭＳ Ｐゴシック" panose="020B0600070205080204" pitchFamily="34" charset="-128"/>
            </a:endParaRPr>
          </a:p>
        </p:txBody>
      </p:sp>
      <p:sp>
        <p:nvSpPr>
          <p:cNvPr id="40962" name="Subtitle 2">
            <a:extLst>
              <a:ext uri="{FF2B5EF4-FFF2-40B4-BE49-F238E27FC236}">
                <a16:creationId xmlns:a16="http://schemas.microsoft.com/office/drawing/2014/main" id="{4263A29A-AF81-114B-B07A-C406BDF29F63}"/>
              </a:ext>
            </a:extLst>
          </p:cNvPr>
          <p:cNvSpPr>
            <a:spLocks noGrp="1" noChangeArrowheads="1"/>
          </p:cNvSpPr>
          <p:nvPr>
            <p:ph type="subTitle" idx="1"/>
          </p:nvPr>
        </p:nvSpPr>
        <p:spPr/>
        <p:txBody>
          <a:bodyPr/>
          <a:lstStyle/>
          <a:p>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CS118, Winter 2023</a:t>
            </a:r>
          </a:p>
        </p:txBody>
      </p:sp>
      <p:sp>
        <p:nvSpPr>
          <p:cNvPr id="40963" name="Slide Number Placeholder 3">
            <a:extLst>
              <a:ext uri="{FF2B5EF4-FFF2-40B4-BE49-F238E27FC236}">
                <a16:creationId xmlns:a16="http://schemas.microsoft.com/office/drawing/2014/main" id="{75168996-0B9C-5043-8935-3FDDACDCB7DF}"/>
              </a:ext>
            </a:extLst>
          </p:cNvPr>
          <p:cNvSpPr>
            <a:spLocks noGrp="1"/>
          </p:cNvSpPr>
          <p:nvPr>
            <p:ph type="sldNum" sz="quarter" idx="12"/>
          </p:nvPr>
        </p:nvSpPr>
        <p:spPr bwMode="auto">
          <a:xfrm>
            <a:off x="8324850" y="6481763"/>
            <a:ext cx="676275" cy="276225"/>
          </a:xfrm>
          <a:prstGeom prst="rect">
            <a:avLst/>
          </a:prstGeom>
          <a:noFill/>
          <a:ln w="9525">
            <a:noFill/>
            <a:miter lim="800000"/>
            <a:headEnd/>
            <a:tailEnd/>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200" kern="1200">
                <a:solidFill>
                  <a:schemeClr val="tx1"/>
                </a:solidFill>
                <a:latin typeface="Tahoma" panose="020B0604030504040204" pitchFamily="34" charset="0"/>
                <a:ea typeface="ＭＳ Ｐゴシック" panose="020B0600070205080204" pitchFamily="34" charset="-128"/>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5pPr>
            <a:lvl6pPr marL="22860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6pPr>
            <a:lvl7pPr marL="27432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7pPr>
            <a:lvl8pPr marL="32004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8pPr>
            <a:lvl9pPr marL="36576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9pPr>
          </a:lstStyle>
          <a:p>
            <a:pPr>
              <a:lnSpc>
                <a:spcPct val="100000"/>
              </a:lnSpc>
              <a:spcBef>
                <a:spcPct val="0"/>
              </a:spcBef>
              <a:buClrTx/>
              <a:buSzTx/>
              <a:buFontTx/>
              <a:buNone/>
              <a:defRPr/>
            </a:pPr>
            <a:r>
              <a:rPr lang="en-US" altLang="en-US"/>
              <a:t>4-</a:t>
            </a:r>
            <a:fld id="{481CBDA6-2D6F-4547-B90D-5EC1E4DE4B66}" type="slidenum">
              <a:rPr lang="en-US" altLang="en-US" smtClean="0"/>
              <a:pPr>
                <a:lnSpc>
                  <a:spcPct val="100000"/>
                </a:lnSpc>
                <a:spcBef>
                  <a:spcPct val="0"/>
                </a:spcBef>
                <a:buClrTx/>
                <a:buSzTx/>
                <a:buFontTx/>
                <a:buNone/>
                <a:defRPr/>
              </a:pPr>
              <a:t>1</a:t>
            </a:fld>
            <a:endParaRPr lang="en-US" altLang="en-US" sz="1200">
              <a:latin typeface="Tahoma" panose="020B0604030504040204" pitchFamily="34" charset="0"/>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Network-layer service model</a:t>
            </a:r>
          </a:p>
        </p:txBody>
      </p:sp>
      <p:sp>
        <p:nvSpPr>
          <p:cNvPr id="9" name="Text Box 3">
            <a:extLst>
              <a:ext uri="{FF2B5EF4-FFF2-40B4-BE49-F238E27FC236}">
                <a16:creationId xmlns:a16="http://schemas.microsoft.com/office/drawing/2014/main" id="{84FBF14F-DE77-E447-8427-3CD2253600C3}"/>
              </a:ext>
            </a:extLst>
          </p:cNvPr>
          <p:cNvSpPr txBox="1">
            <a:spLocks noChangeArrowheads="1"/>
          </p:cNvSpPr>
          <p:nvPr/>
        </p:nvSpPr>
        <p:spPr bwMode="auto">
          <a:xfrm>
            <a:off x="549795" y="1745078"/>
            <a:ext cx="1552092"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Architecture</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0" name="Text Box 4">
            <a:extLst>
              <a:ext uri="{FF2B5EF4-FFF2-40B4-BE49-F238E27FC236}">
                <a16:creationId xmlns:a16="http://schemas.microsoft.com/office/drawing/2014/main" id="{4AA65A7D-5684-5446-97C1-4142D3B3DC32}"/>
              </a:ext>
            </a:extLst>
          </p:cNvPr>
          <p:cNvSpPr txBox="1">
            <a:spLocks noChangeArrowheads="1"/>
          </p:cNvSpPr>
          <p:nvPr/>
        </p:nvSpPr>
        <p:spPr bwMode="auto">
          <a:xfrm>
            <a:off x="2453424" y="1760576"/>
            <a:ext cx="2645518" cy="3913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best effort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Available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Intserv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Guaranteed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1633</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Diffserv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2475</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1C34DAB8-6802-8B4D-80C7-80C914B6F4A9}"/>
              </a:ext>
            </a:extLst>
          </p:cNvPr>
          <p:cNvSpPr txBox="1">
            <a:spLocks noChangeArrowheads="1"/>
          </p:cNvSpPr>
          <p:nvPr/>
        </p:nvSpPr>
        <p:spPr bwMode="auto">
          <a:xfrm>
            <a:off x="5253925" y="2071348"/>
            <a:ext cx="2137764"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Bandwidth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Guaranteed min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possible</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 name="Text Box 11">
            <a:extLst>
              <a:ext uri="{FF2B5EF4-FFF2-40B4-BE49-F238E27FC236}">
                <a16:creationId xmlns:a16="http://schemas.microsoft.com/office/drawing/2014/main" id="{12C01AE2-D81C-9142-9900-6735E4EC6989}"/>
              </a:ext>
            </a:extLst>
          </p:cNvPr>
          <p:cNvSpPr txBox="1">
            <a:spLocks noChangeArrowheads="1"/>
          </p:cNvSpPr>
          <p:nvPr/>
        </p:nvSpPr>
        <p:spPr bwMode="auto">
          <a:xfrm>
            <a:off x="7310368" y="2071348"/>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Loss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 name="Text Box 12">
            <a:extLst>
              <a:ext uri="{FF2B5EF4-FFF2-40B4-BE49-F238E27FC236}">
                <a16:creationId xmlns:a16="http://schemas.microsoft.com/office/drawing/2014/main" id="{215F45F4-0755-7644-85E6-6394DB1A3372}"/>
              </a:ext>
            </a:extLst>
          </p:cNvPr>
          <p:cNvSpPr txBox="1">
            <a:spLocks noChangeArrowheads="1"/>
          </p:cNvSpPr>
          <p:nvPr/>
        </p:nvSpPr>
        <p:spPr bwMode="auto">
          <a:xfrm>
            <a:off x="8483715" y="2080873"/>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Order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4" name="Text Box 13">
            <a:extLst>
              <a:ext uri="{FF2B5EF4-FFF2-40B4-BE49-F238E27FC236}">
                <a16:creationId xmlns:a16="http://schemas.microsoft.com/office/drawing/2014/main" id="{51E1E123-2FC9-9A4C-AB30-DF20C3EA339F}"/>
              </a:ext>
            </a:extLst>
          </p:cNvPr>
          <p:cNvSpPr txBox="1">
            <a:spLocks noChangeArrowheads="1"/>
          </p:cNvSpPr>
          <p:nvPr/>
        </p:nvSpPr>
        <p:spPr bwMode="auto">
          <a:xfrm>
            <a:off x="9712924" y="2080873"/>
            <a:ext cx="946221"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 name="Line 19">
            <a:extLst>
              <a:ext uri="{FF2B5EF4-FFF2-40B4-BE49-F238E27FC236}">
                <a16:creationId xmlns:a16="http://schemas.microsoft.com/office/drawing/2014/main" id="{D3EFDF3E-E1B2-6442-9107-4885BC9E5F19}"/>
              </a:ext>
            </a:extLst>
          </p:cNvPr>
          <p:cNvSpPr>
            <a:spLocks noChangeShapeType="1"/>
          </p:cNvSpPr>
          <p:nvPr/>
        </p:nvSpPr>
        <p:spPr bwMode="auto">
          <a:xfrm>
            <a:off x="1070632" y="2577761"/>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Line 19">
            <a:extLst>
              <a:ext uri="{FF2B5EF4-FFF2-40B4-BE49-F238E27FC236}">
                <a16:creationId xmlns:a16="http://schemas.microsoft.com/office/drawing/2014/main" id="{32B4DD15-8EEC-9B42-A7A0-C871C28FD81C}"/>
              </a:ext>
            </a:extLst>
          </p:cNvPr>
          <p:cNvSpPr>
            <a:spLocks noChangeShapeType="1"/>
          </p:cNvSpPr>
          <p:nvPr/>
        </p:nvSpPr>
        <p:spPr bwMode="auto">
          <a:xfrm>
            <a:off x="1068049" y="321060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19">
            <a:extLst>
              <a:ext uri="{FF2B5EF4-FFF2-40B4-BE49-F238E27FC236}">
                <a16:creationId xmlns:a16="http://schemas.microsoft.com/office/drawing/2014/main" id="{0C2B32CB-160C-1949-B26F-AEE112AAA5CE}"/>
              </a:ext>
            </a:extLst>
          </p:cNvPr>
          <p:cNvSpPr>
            <a:spLocks noChangeShapeType="1"/>
          </p:cNvSpPr>
          <p:nvPr/>
        </p:nvSpPr>
        <p:spPr bwMode="auto">
          <a:xfrm>
            <a:off x="1065466" y="3827958"/>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19">
            <a:extLst>
              <a:ext uri="{FF2B5EF4-FFF2-40B4-BE49-F238E27FC236}">
                <a16:creationId xmlns:a16="http://schemas.microsoft.com/office/drawing/2014/main" id="{E012B3C4-5F72-A141-A441-ADA6CA97A556}"/>
              </a:ext>
            </a:extLst>
          </p:cNvPr>
          <p:cNvSpPr>
            <a:spLocks noChangeShapeType="1"/>
          </p:cNvSpPr>
          <p:nvPr/>
        </p:nvSpPr>
        <p:spPr bwMode="auto">
          <a:xfrm>
            <a:off x="1062883" y="4445307"/>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19">
            <a:extLst>
              <a:ext uri="{FF2B5EF4-FFF2-40B4-BE49-F238E27FC236}">
                <a16:creationId xmlns:a16="http://schemas.microsoft.com/office/drawing/2014/main" id="{BF483ABF-DBE0-BF4B-94C9-E7D0F188F4AC}"/>
              </a:ext>
            </a:extLst>
          </p:cNvPr>
          <p:cNvSpPr>
            <a:spLocks noChangeShapeType="1"/>
          </p:cNvSpPr>
          <p:nvPr/>
        </p:nvSpPr>
        <p:spPr bwMode="auto">
          <a:xfrm>
            <a:off x="1075798" y="521763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76539A4-4744-8842-8ED2-36EF0B5DAA55}"/>
              </a:ext>
            </a:extLst>
          </p:cNvPr>
          <p:cNvSpPr/>
          <p:nvPr/>
        </p:nvSpPr>
        <p:spPr>
          <a:xfrm>
            <a:off x="821410" y="3093349"/>
            <a:ext cx="10120393" cy="29044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Line 16">
            <a:extLst>
              <a:ext uri="{FF2B5EF4-FFF2-40B4-BE49-F238E27FC236}">
                <a16:creationId xmlns:a16="http://schemas.microsoft.com/office/drawing/2014/main" id="{B1FE5F6C-026F-0544-9F5F-295E95B4FC3A}"/>
              </a:ext>
            </a:extLst>
          </p:cNvPr>
          <p:cNvSpPr>
            <a:spLocks noChangeShapeType="1"/>
          </p:cNvSpPr>
          <p:nvPr/>
        </p:nvSpPr>
        <p:spPr bwMode="auto">
          <a:xfrm flipV="1">
            <a:off x="5315919" y="2007768"/>
            <a:ext cx="5362413"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B777822C-9D57-814F-877A-2273D1202ED7}"/>
              </a:ext>
            </a:extLst>
          </p:cNvPr>
          <p:cNvGrpSpPr/>
          <p:nvPr/>
        </p:nvGrpSpPr>
        <p:grpSpPr>
          <a:xfrm>
            <a:off x="1859797" y="3440624"/>
            <a:ext cx="8105613" cy="2557221"/>
            <a:chOff x="852407" y="3270142"/>
            <a:chExt cx="8105613" cy="2557221"/>
          </a:xfrm>
        </p:grpSpPr>
        <p:sp>
          <p:nvSpPr>
            <p:cNvPr id="28" name="TextBox 27">
              <a:extLst>
                <a:ext uri="{FF2B5EF4-FFF2-40B4-BE49-F238E27FC236}">
                  <a16:creationId xmlns:a16="http://schemas.microsoft.com/office/drawing/2014/main" id="{828EFD12-C61D-5143-AE81-9D893932CA81}"/>
                </a:ext>
              </a:extLst>
            </p:cNvPr>
            <p:cNvSpPr txBox="1"/>
            <p:nvPr/>
          </p:nvSpPr>
          <p:spPr>
            <a:xfrm>
              <a:off x="1175287" y="3794500"/>
              <a:ext cx="7516160" cy="181588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13A3"/>
                  </a:solidFill>
                  <a:effectLst/>
                  <a:uLnTx/>
                  <a:uFillTx/>
                  <a:latin typeface="Calibri" panose="020F0502020204030204"/>
                  <a:ea typeface="+mn-ea"/>
                  <a:cs typeface="+mn-cs"/>
                </a:rPr>
                <a:t>No</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guarantees on</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successful</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datagram delivery to destination</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timing or order of delivery</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bandwidth available to end-end flow</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78D0C32C-957E-6540-8CA6-963771BBE837}"/>
                </a:ext>
              </a:extLst>
            </p:cNvPr>
            <p:cNvSpPr/>
            <p:nvPr/>
          </p:nvSpPr>
          <p:spPr>
            <a:xfrm>
              <a:off x="852407" y="3502617"/>
              <a:ext cx="8105613" cy="2324746"/>
            </a:xfrm>
            <a:prstGeom prst="rect">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611B64E3-F240-2E4A-9BB4-1C9FDFBB21EA}"/>
                </a:ext>
              </a:extLst>
            </p:cNvPr>
            <p:cNvSpPr txBox="1"/>
            <p:nvPr/>
          </p:nvSpPr>
          <p:spPr>
            <a:xfrm>
              <a:off x="1100380" y="3270142"/>
              <a:ext cx="5474191"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Internet  “best effort” service model</a:t>
              </a:r>
            </a:p>
          </p:txBody>
        </p:sp>
      </p:grpSp>
      <p:sp>
        <p:nvSpPr>
          <p:cNvPr id="29" name="Text Box 15">
            <a:extLst>
              <a:ext uri="{FF2B5EF4-FFF2-40B4-BE49-F238E27FC236}">
                <a16:creationId xmlns:a16="http://schemas.microsoft.com/office/drawing/2014/main" id="{9BD70DA9-3274-304C-A354-2FF885CD2536}"/>
              </a:ext>
            </a:extLst>
          </p:cNvPr>
          <p:cNvSpPr txBox="1">
            <a:spLocks noChangeArrowheads="1"/>
          </p:cNvSpPr>
          <p:nvPr/>
        </p:nvSpPr>
        <p:spPr bwMode="auto">
          <a:xfrm>
            <a:off x="5778457" y="1566819"/>
            <a:ext cx="45688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a:t>
            </a: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ality</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of Service (QoS) Guarantees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21" name="Slide Number Placeholder 4">
            <a:extLst>
              <a:ext uri="{FF2B5EF4-FFF2-40B4-BE49-F238E27FC236}">
                <a16:creationId xmlns:a16="http://schemas.microsoft.com/office/drawing/2014/main" id="{CC41D844-4BFF-004B-B364-1106DEFC8A1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a:t>
            </a:fld>
            <a:endParaRPr lang="en-US" dirty="0"/>
          </a:p>
        </p:txBody>
      </p:sp>
    </p:spTree>
    <p:extLst>
      <p:ext uri="{BB962C8B-B14F-4D97-AF65-F5344CB8AC3E}">
        <p14:creationId xmlns:p14="http://schemas.microsoft.com/office/powerpoint/2010/main" val="789343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Network-layer service model</a:t>
            </a:r>
          </a:p>
        </p:txBody>
      </p:sp>
      <p:sp>
        <p:nvSpPr>
          <p:cNvPr id="9" name="Text Box 3">
            <a:extLst>
              <a:ext uri="{FF2B5EF4-FFF2-40B4-BE49-F238E27FC236}">
                <a16:creationId xmlns:a16="http://schemas.microsoft.com/office/drawing/2014/main" id="{84FBF14F-DE77-E447-8427-3CD2253600C3}"/>
              </a:ext>
            </a:extLst>
          </p:cNvPr>
          <p:cNvSpPr txBox="1">
            <a:spLocks noChangeArrowheads="1"/>
          </p:cNvSpPr>
          <p:nvPr/>
        </p:nvSpPr>
        <p:spPr bwMode="auto">
          <a:xfrm>
            <a:off x="549795" y="1745078"/>
            <a:ext cx="1552092"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Architecture</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0" name="Text Box 4">
            <a:extLst>
              <a:ext uri="{FF2B5EF4-FFF2-40B4-BE49-F238E27FC236}">
                <a16:creationId xmlns:a16="http://schemas.microsoft.com/office/drawing/2014/main" id="{4AA65A7D-5684-5446-97C1-4142D3B3DC32}"/>
              </a:ext>
            </a:extLst>
          </p:cNvPr>
          <p:cNvSpPr txBox="1">
            <a:spLocks noChangeArrowheads="1"/>
          </p:cNvSpPr>
          <p:nvPr/>
        </p:nvSpPr>
        <p:spPr bwMode="auto">
          <a:xfrm>
            <a:off x="2453424" y="1760576"/>
            <a:ext cx="2645518" cy="3913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best effort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Available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Intserv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Guaranteed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1633</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Diffserv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2475</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1C34DAB8-6802-8B4D-80C7-80C914B6F4A9}"/>
              </a:ext>
            </a:extLst>
          </p:cNvPr>
          <p:cNvSpPr txBox="1">
            <a:spLocks noChangeArrowheads="1"/>
          </p:cNvSpPr>
          <p:nvPr/>
        </p:nvSpPr>
        <p:spPr bwMode="auto">
          <a:xfrm>
            <a:off x="5253925" y="2071348"/>
            <a:ext cx="2137764"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Bandwidth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Guaranteed min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possible</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 name="Text Box 11">
            <a:extLst>
              <a:ext uri="{FF2B5EF4-FFF2-40B4-BE49-F238E27FC236}">
                <a16:creationId xmlns:a16="http://schemas.microsoft.com/office/drawing/2014/main" id="{12C01AE2-D81C-9142-9900-6735E4EC6989}"/>
              </a:ext>
            </a:extLst>
          </p:cNvPr>
          <p:cNvSpPr txBox="1">
            <a:spLocks noChangeArrowheads="1"/>
          </p:cNvSpPr>
          <p:nvPr/>
        </p:nvSpPr>
        <p:spPr bwMode="auto">
          <a:xfrm>
            <a:off x="7310368" y="2071348"/>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Loss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 name="Text Box 12">
            <a:extLst>
              <a:ext uri="{FF2B5EF4-FFF2-40B4-BE49-F238E27FC236}">
                <a16:creationId xmlns:a16="http://schemas.microsoft.com/office/drawing/2014/main" id="{215F45F4-0755-7644-85E6-6394DB1A3372}"/>
              </a:ext>
            </a:extLst>
          </p:cNvPr>
          <p:cNvSpPr txBox="1">
            <a:spLocks noChangeArrowheads="1"/>
          </p:cNvSpPr>
          <p:nvPr/>
        </p:nvSpPr>
        <p:spPr bwMode="auto">
          <a:xfrm>
            <a:off x="8483715" y="2080873"/>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Order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4" name="Text Box 13">
            <a:extLst>
              <a:ext uri="{FF2B5EF4-FFF2-40B4-BE49-F238E27FC236}">
                <a16:creationId xmlns:a16="http://schemas.microsoft.com/office/drawing/2014/main" id="{51E1E123-2FC9-9A4C-AB30-DF20C3EA339F}"/>
              </a:ext>
            </a:extLst>
          </p:cNvPr>
          <p:cNvSpPr txBox="1">
            <a:spLocks noChangeArrowheads="1"/>
          </p:cNvSpPr>
          <p:nvPr/>
        </p:nvSpPr>
        <p:spPr bwMode="auto">
          <a:xfrm>
            <a:off x="9712924" y="2080873"/>
            <a:ext cx="946221"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6" name="Text Box 15">
            <a:extLst>
              <a:ext uri="{FF2B5EF4-FFF2-40B4-BE49-F238E27FC236}">
                <a16:creationId xmlns:a16="http://schemas.microsoft.com/office/drawing/2014/main" id="{479EAFF1-C146-F24F-9503-6BE4EF35EFE9}"/>
              </a:ext>
            </a:extLst>
          </p:cNvPr>
          <p:cNvSpPr txBox="1">
            <a:spLocks noChangeArrowheads="1"/>
          </p:cNvSpPr>
          <p:nvPr/>
        </p:nvSpPr>
        <p:spPr bwMode="auto">
          <a:xfrm>
            <a:off x="5778457" y="1566819"/>
            <a:ext cx="45688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a:t>
            </a: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ality</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of Service (QoS) Guarantees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7" name="Line 16">
            <a:extLst>
              <a:ext uri="{FF2B5EF4-FFF2-40B4-BE49-F238E27FC236}">
                <a16:creationId xmlns:a16="http://schemas.microsoft.com/office/drawing/2014/main" id="{A7360785-A1D9-E240-8C62-5B61E714BE89}"/>
              </a:ext>
            </a:extLst>
          </p:cNvPr>
          <p:cNvSpPr>
            <a:spLocks noChangeShapeType="1"/>
          </p:cNvSpPr>
          <p:nvPr/>
        </p:nvSpPr>
        <p:spPr bwMode="auto">
          <a:xfrm flipV="1">
            <a:off x="5315919" y="2007768"/>
            <a:ext cx="5362413"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Line 19">
            <a:extLst>
              <a:ext uri="{FF2B5EF4-FFF2-40B4-BE49-F238E27FC236}">
                <a16:creationId xmlns:a16="http://schemas.microsoft.com/office/drawing/2014/main" id="{D3EFDF3E-E1B2-6442-9107-4885BC9E5F19}"/>
              </a:ext>
            </a:extLst>
          </p:cNvPr>
          <p:cNvSpPr>
            <a:spLocks noChangeShapeType="1"/>
          </p:cNvSpPr>
          <p:nvPr/>
        </p:nvSpPr>
        <p:spPr bwMode="auto">
          <a:xfrm>
            <a:off x="1070632" y="2577761"/>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Line 19">
            <a:extLst>
              <a:ext uri="{FF2B5EF4-FFF2-40B4-BE49-F238E27FC236}">
                <a16:creationId xmlns:a16="http://schemas.microsoft.com/office/drawing/2014/main" id="{32B4DD15-8EEC-9B42-A7A0-C871C28FD81C}"/>
              </a:ext>
            </a:extLst>
          </p:cNvPr>
          <p:cNvSpPr>
            <a:spLocks noChangeShapeType="1"/>
          </p:cNvSpPr>
          <p:nvPr/>
        </p:nvSpPr>
        <p:spPr bwMode="auto">
          <a:xfrm>
            <a:off x="1068049" y="321060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19">
            <a:extLst>
              <a:ext uri="{FF2B5EF4-FFF2-40B4-BE49-F238E27FC236}">
                <a16:creationId xmlns:a16="http://schemas.microsoft.com/office/drawing/2014/main" id="{0C2B32CB-160C-1949-B26F-AEE112AAA5CE}"/>
              </a:ext>
            </a:extLst>
          </p:cNvPr>
          <p:cNvSpPr>
            <a:spLocks noChangeShapeType="1"/>
          </p:cNvSpPr>
          <p:nvPr/>
        </p:nvSpPr>
        <p:spPr bwMode="auto">
          <a:xfrm>
            <a:off x="1065466" y="3827958"/>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19">
            <a:extLst>
              <a:ext uri="{FF2B5EF4-FFF2-40B4-BE49-F238E27FC236}">
                <a16:creationId xmlns:a16="http://schemas.microsoft.com/office/drawing/2014/main" id="{E012B3C4-5F72-A141-A441-ADA6CA97A556}"/>
              </a:ext>
            </a:extLst>
          </p:cNvPr>
          <p:cNvSpPr>
            <a:spLocks noChangeShapeType="1"/>
          </p:cNvSpPr>
          <p:nvPr/>
        </p:nvSpPr>
        <p:spPr bwMode="auto">
          <a:xfrm>
            <a:off x="1062883" y="4445307"/>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19">
            <a:extLst>
              <a:ext uri="{FF2B5EF4-FFF2-40B4-BE49-F238E27FC236}">
                <a16:creationId xmlns:a16="http://schemas.microsoft.com/office/drawing/2014/main" id="{BF483ABF-DBE0-BF4B-94C9-E7D0F188F4AC}"/>
              </a:ext>
            </a:extLst>
          </p:cNvPr>
          <p:cNvSpPr>
            <a:spLocks noChangeShapeType="1"/>
          </p:cNvSpPr>
          <p:nvPr/>
        </p:nvSpPr>
        <p:spPr bwMode="auto">
          <a:xfrm>
            <a:off x="1075798" y="521763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Slide Number Placeholder 4">
            <a:extLst>
              <a:ext uri="{FF2B5EF4-FFF2-40B4-BE49-F238E27FC236}">
                <a16:creationId xmlns:a16="http://schemas.microsoft.com/office/drawing/2014/main" id="{34A31A66-AE43-4140-AE73-7F9488AFC11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a:t>
            </a:fld>
            <a:endParaRPr lang="en-US" dirty="0"/>
          </a:p>
        </p:txBody>
      </p:sp>
    </p:spTree>
    <p:extLst>
      <p:ext uri="{BB962C8B-B14F-4D97-AF65-F5344CB8AC3E}">
        <p14:creationId xmlns:p14="http://schemas.microsoft.com/office/powerpoint/2010/main" val="2954852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Reflections on best-effort  service:</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848755" y="1399565"/>
            <a:ext cx="10836967" cy="4691268"/>
          </a:xfrm>
        </p:spPr>
        <p:txBody>
          <a:bodyPr>
            <a:normAutofit/>
          </a:bodyPr>
          <a:lstStyle/>
          <a:p>
            <a:pPr>
              <a:buFont typeface="Wingdings" charset="2"/>
              <a:buChar char="§"/>
              <a:defRPr/>
            </a:pPr>
            <a:r>
              <a:rPr lang="en-US" dirty="0">
                <a:solidFill>
                  <a:srgbClr val="0013A3"/>
                </a:solidFill>
              </a:rPr>
              <a:t>simplicity of mechanism </a:t>
            </a:r>
            <a:r>
              <a:rPr lang="en-US" dirty="0"/>
              <a:t>has allowed Internet to be widely deployed adopted</a:t>
            </a:r>
          </a:p>
          <a:p>
            <a:pPr>
              <a:buFont typeface="Wingdings" charset="2"/>
              <a:buChar char="§"/>
              <a:defRPr/>
            </a:pPr>
            <a:r>
              <a:rPr lang="en-US" dirty="0"/>
              <a:t>sufficient </a:t>
            </a:r>
            <a:r>
              <a:rPr lang="en-US" dirty="0">
                <a:solidFill>
                  <a:srgbClr val="0013A3"/>
                </a:solidFill>
              </a:rPr>
              <a:t>provisioning of bandwidth</a:t>
            </a:r>
            <a:r>
              <a:rPr lang="en-US" dirty="0"/>
              <a:t> allows performance of real-time applications (e.g., interactive voice, video) to be “good enough” for “most of the time”</a:t>
            </a:r>
          </a:p>
          <a:p>
            <a:pPr>
              <a:buFont typeface="Wingdings" charset="2"/>
              <a:buChar char="§"/>
              <a:defRPr/>
            </a:pPr>
            <a:r>
              <a:rPr lang="en-US" dirty="0">
                <a:solidFill>
                  <a:srgbClr val="0013A3"/>
                </a:solidFill>
              </a:rPr>
              <a:t>replicated, application-layer distributed services </a:t>
            </a:r>
            <a:r>
              <a:rPr lang="en-US" dirty="0"/>
              <a:t>(datacenters, content distribution networks) connecting close to clients’ networks, allow services to be provided from multiple locations</a:t>
            </a:r>
          </a:p>
          <a:p>
            <a:pPr>
              <a:buFont typeface="Wingdings" charset="2"/>
              <a:buChar char="§"/>
              <a:defRPr/>
            </a:pPr>
            <a:r>
              <a:rPr lang="en-US" dirty="0"/>
              <a:t>congestion control of “elastic” services helps</a:t>
            </a:r>
          </a:p>
          <a:p>
            <a:pPr marL="130175" indent="0">
              <a:buNone/>
            </a:pPr>
            <a:endParaRPr lang="en-US" dirty="0"/>
          </a:p>
        </p:txBody>
      </p:sp>
      <p:sp>
        <p:nvSpPr>
          <p:cNvPr id="7" name="TextBox 6">
            <a:extLst>
              <a:ext uri="{FF2B5EF4-FFF2-40B4-BE49-F238E27FC236}">
                <a16:creationId xmlns:a16="http://schemas.microsoft.com/office/drawing/2014/main" id="{A62B6DB3-9428-AA4F-A9F0-FA024E48D16D}"/>
              </a:ext>
            </a:extLst>
          </p:cNvPr>
          <p:cNvSpPr txBox="1"/>
          <p:nvPr/>
        </p:nvSpPr>
        <p:spPr>
          <a:xfrm flipH="1">
            <a:off x="1131375" y="5749871"/>
            <a:ext cx="10104895"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It’s hard to argue with success of best-effort service model </a:t>
            </a:r>
          </a:p>
        </p:txBody>
      </p:sp>
      <p:sp>
        <p:nvSpPr>
          <p:cNvPr id="5" name="Slide Number Placeholder 4">
            <a:extLst>
              <a:ext uri="{FF2B5EF4-FFF2-40B4-BE49-F238E27FC236}">
                <a16:creationId xmlns:a16="http://schemas.microsoft.com/office/drawing/2014/main" id="{F7F6B907-925A-7C4B-8121-37A5FA8A6B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12</a:t>
            </a:fld>
            <a:endParaRPr lang="en-US" dirty="0"/>
          </a:p>
        </p:txBody>
      </p:sp>
    </p:spTree>
    <p:extLst>
      <p:ext uri="{BB962C8B-B14F-4D97-AF65-F5344CB8AC3E}">
        <p14:creationId xmlns:p14="http://schemas.microsoft.com/office/powerpoint/2010/main" val="462188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dissolv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dissolv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dissolve">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dissolv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What</a:t>
            </a:r>
            <a:r>
              <a:rPr lang="en-US" altLang="ja-JP" sz="3200" dirty="0">
                <a:ea typeface="ＭＳ Ｐゴシック" panose="020B0600070205080204" pitchFamily="34" charset="-128"/>
                <a:cs typeface="Arial" panose="020B0604020202020204" pitchFamily="34" charset="0"/>
              </a:rPr>
              <a:t>’s inside a router</a:t>
            </a:r>
          </a:p>
          <a:p>
            <a:pPr lvl="1">
              <a:spcBef>
                <a:spcPts val="0"/>
              </a:spcBef>
            </a:pPr>
            <a:r>
              <a:rPr lang="en-US" altLang="ja-JP" sz="2800" dirty="0">
                <a:ea typeface="ＭＳ Ｐゴシック" panose="020B0600070205080204" pitchFamily="34" charset="-128"/>
                <a:cs typeface="Arial" panose="020B0604020202020204" pitchFamily="34" charset="0"/>
              </a:rPr>
              <a:t>input ports, switching, output ports</a:t>
            </a:r>
          </a:p>
          <a:p>
            <a:pPr lvl="1">
              <a:spcBef>
                <a:spcPts val="0"/>
              </a:spcBef>
            </a:pPr>
            <a:r>
              <a:rPr lang="en-US" altLang="ja-JP" sz="2800" dirty="0">
                <a:ea typeface="ＭＳ Ｐゴシック" panose="020B0600070205080204" pitchFamily="34" charset="-128"/>
                <a:cs typeface="Arial" panose="020B0604020202020204" pitchFamily="34" charset="0"/>
              </a:rPr>
              <a:t>buffer management, scheduling</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datagram format</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network address translation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buClr>
                <a:schemeClr val="bg1">
                  <a:lumMod val="75000"/>
                </a:schemeClr>
              </a:buClr>
            </a:pPr>
            <a:r>
              <a:rPr lang="en-US" altLang="en-US" sz="3200" strike="sngStrike"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0"/>
              </a:spcBef>
              <a:buClr>
                <a:schemeClr val="bg1">
                  <a:lumMod val="75000"/>
                </a:schemeClr>
              </a:buClr>
            </a:pPr>
            <a:r>
              <a:rPr lang="en-US" altLang="en-US" sz="2800" strike="sngStrike" dirty="0" err="1">
                <a:solidFill>
                  <a:schemeClr val="bg1">
                    <a:lumMod val="75000"/>
                  </a:schemeClr>
                </a:solidFill>
                <a:ea typeface="ＭＳ Ｐゴシック" panose="020B0600070205080204" pitchFamily="34" charset="-128"/>
              </a:rPr>
              <a:t>Match+action</a:t>
            </a:r>
            <a:endParaRPr lang="en-US" altLang="en-US" sz="2800" strike="sngStrike" dirty="0">
              <a:solidFill>
                <a:schemeClr val="bg1">
                  <a:lumMod val="75000"/>
                </a:schemeClr>
              </a:solidFill>
              <a:ea typeface="ＭＳ Ｐゴシック" panose="020B0600070205080204" pitchFamily="34" charset="-128"/>
            </a:endParaRPr>
          </a:p>
          <a:p>
            <a:pPr lvl="1">
              <a:spcBef>
                <a:spcPts val="0"/>
              </a:spcBef>
              <a:buClr>
                <a:schemeClr val="bg1">
                  <a:lumMod val="75000"/>
                </a:schemeClr>
              </a:buClr>
            </a:pPr>
            <a:r>
              <a:rPr lang="en-US" altLang="en-US" sz="2800" strike="sngStrike" dirty="0">
                <a:solidFill>
                  <a:schemeClr val="bg1">
                    <a:lumMod val="75000"/>
                  </a:schemeClr>
                </a:solidFill>
                <a:ea typeface="ＭＳ Ｐゴシック" panose="020B0600070205080204" pitchFamily="34" charset="-128"/>
              </a:rPr>
              <a:t>OpenFlow: </a:t>
            </a:r>
            <a:r>
              <a:rPr lang="en-US" altLang="en-US" sz="2800" strike="sngStrike" dirty="0" err="1">
                <a:solidFill>
                  <a:schemeClr val="bg1">
                    <a:lumMod val="75000"/>
                  </a:schemeClr>
                </a:solidFill>
                <a:ea typeface="ＭＳ Ｐゴシック" panose="020B0600070205080204" pitchFamily="34" charset="-128"/>
              </a:rPr>
              <a:t>match+action</a:t>
            </a:r>
            <a:r>
              <a:rPr lang="en-US" altLang="en-US" sz="2800" strike="sngStrike"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strike="sngStrike"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13</a:t>
            </a:fld>
            <a:endParaRPr lang="en-US" dirty="0"/>
          </a:p>
        </p:txBody>
      </p:sp>
    </p:spTree>
    <p:extLst>
      <p:ext uri="{BB962C8B-B14F-4D97-AF65-F5344CB8AC3E}">
        <p14:creationId xmlns:p14="http://schemas.microsoft.com/office/powerpoint/2010/main" val="80155018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Router architecture overview</a:t>
            </a:r>
            <a:endParaRPr lang="en-US" sz="4800"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874641" y="1443590"/>
            <a:ext cx="1078727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ＭＳ Ｐゴシック" panose="020B0600070205080204" pitchFamily="34" charset="-128"/>
              </a:rPr>
              <a:t>high-level view of generic router architecture:</a:t>
            </a:r>
          </a:p>
        </p:txBody>
      </p:sp>
      <p:grpSp>
        <p:nvGrpSpPr>
          <p:cNvPr id="11" name="Group 60">
            <a:extLst>
              <a:ext uri="{FF2B5EF4-FFF2-40B4-BE49-F238E27FC236}">
                <a16:creationId xmlns:a16="http://schemas.microsoft.com/office/drawing/2014/main" id="{BFA21CC6-3BDD-0546-BF9B-53F12E412143}"/>
              </a:ext>
            </a:extLst>
          </p:cNvPr>
          <p:cNvGrpSpPr>
            <a:grpSpLocks/>
          </p:cNvGrpSpPr>
          <p:nvPr/>
        </p:nvGrpSpPr>
        <p:grpSpPr bwMode="auto">
          <a:xfrm>
            <a:off x="4324902" y="3466272"/>
            <a:ext cx="1609725" cy="2343150"/>
            <a:chOff x="2418" y="1882"/>
            <a:chExt cx="1014" cy="1476"/>
          </a:xfrm>
          <a:effectLst>
            <a:outerShdw blurRad="50800" dist="38100" dir="2700000" algn="tl" rotWithShape="0">
              <a:prstClr val="black">
                <a:alpha val="40000"/>
              </a:prstClr>
            </a:outerShdw>
          </a:effectLst>
        </p:grpSpPr>
        <p:sp>
          <p:nvSpPr>
            <p:cNvPr id="12" name="Rectangle 45">
              <a:extLst>
                <a:ext uri="{FF2B5EF4-FFF2-40B4-BE49-F238E27FC236}">
                  <a16:creationId xmlns:a16="http://schemas.microsoft.com/office/drawing/2014/main" id="{97E8C5CE-2986-D342-8AF6-D8B4A72B6F58}"/>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3" name="Text Box 48">
              <a:extLst>
                <a:ext uri="{FF2B5EF4-FFF2-40B4-BE49-F238E27FC236}">
                  <a16:creationId xmlns:a16="http://schemas.microsoft.com/office/drawing/2014/main" id="{62B04B43-D6DE-1643-8C5F-DAEC3D27B5B9}"/>
                </a:ext>
              </a:extLst>
            </p:cNvPr>
            <p:cNvSpPr txBox="1">
              <a:spLocks noChangeArrowheads="1"/>
            </p:cNvSpPr>
            <p:nvPr/>
          </p:nvSpPr>
          <p:spPr bwMode="auto">
            <a:xfrm>
              <a:off x="2485" y="2418"/>
              <a:ext cx="876"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high-speed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switching</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fabric</a:t>
              </a:r>
            </a:p>
          </p:txBody>
        </p:sp>
      </p:grpSp>
      <p:grpSp>
        <p:nvGrpSpPr>
          <p:cNvPr id="3" name="Group 2">
            <a:extLst>
              <a:ext uri="{FF2B5EF4-FFF2-40B4-BE49-F238E27FC236}">
                <a16:creationId xmlns:a16="http://schemas.microsoft.com/office/drawing/2014/main" id="{3EF9895C-337A-3B44-9EA1-F8EEA976D228}"/>
              </a:ext>
            </a:extLst>
          </p:cNvPr>
          <p:cNvGrpSpPr/>
          <p:nvPr/>
        </p:nvGrpSpPr>
        <p:grpSpPr>
          <a:xfrm>
            <a:off x="4342365" y="2504247"/>
            <a:ext cx="1590675" cy="1090613"/>
            <a:chOff x="4342365" y="2504247"/>
            <a:chExt cx="1590675" cy="1090613"/>
          </a:xfrm>
        </p:grpSpPr>
        <p:sp>
          <p:nvSpPr>
            <p:cNvPr id="14" name="Rectangle 46">
              <a:extLst>
                <a:ext uri="{FF2B5EF4-FFF2-40B4-BE49-F238E27FC236}">
                  <a16:creationId xmlns:a16="http://schemas.microsoft.com/office/drawing/2014/main" id="{7302BDAC-B9C0-8949-A593-83EC0EF2D9B9}"/>
                </a:ext>
              </a:extLst>
            </p:cNvPr>
            <p:cNvSpPr>
              <a:spLocks noChangeArrowheads="1"/>
            </p:cNvSpPr>
            <p:nvPr/>
          </p:nvSpPr>
          <p:spPr bwMode="auto">
            <a:xfrm>
              <a:off x="4342365" y="2504247"/>
              <a:ext cx="1590675" cy="647700"/>
            </a:xfrm>
            <a:prstGeom prst="rect">
              <a:avLst/>
            </a:prstGeom>
            <a:solidFill>
              <a:schemeClr val="bg1"/>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 name="Text Box 47">
              <a:extLst>
                <a:ext uri="{FF2B5EF4-FFF2-40B4-BE49-F238E27FC236}">
                  <a16:creationId xmlns:a16="http://schemas.microsoft.com/office/drawing/2014/main" id="{4F3F6146-1D55-0B4C-BB98-623E05AE0524}"/>
                </a:ext>
              </a:extLst>
            </p:cNvPr>
            <p:cNvSpPr txBox="1">
              <a:spLocks noChangeArrowheads="1"/>
            </p:cNvSpPr>
            <p:nvPr/>
          </p:nvSpPr>
          <p:spPr bwMode="auto">
            <a:xfrm>
              <a:off x="4520165" y="2545522"/>
              <a:ext cx="11874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routing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processor</a:t>
              </a:r>
            </a:p>
          </p:txBody>
        </p:sp>
        <p:sp>
          <p:nvSpPr>
            <p:cNvPr id="16" name="Line 50">
              <a:extLst>
                <a:ext uri="{FF2B5EF4-FFF2-40B4-BE49-F238E27FC236}">
                  <a16:creationId xmlns:a16="http://schemas.microsoft.com/office/drawing/2014/main" id="{73F730FD-50D6-6D47-8351-91FF553BF577}"/>
                </a:ext>
              </a:extLst>
            </p:cNvPr>
            <p:cNvSpPr>
              <a:spLocks noChangeShapeType="1"/>
            </p:cNvSpPr>
            <p:nvPr/>
          </p:nvSpPr>
          <p:spPr bwMode="auto">
            <a:xfrm>
              <a:off x="5071027" y="3023360"/>
              <a:ext cx="19050" cy="571500"/>
            </a:xfrm>
            <a:prstGeom prst="line">
              <a:avLst/>
            </a:prstGeom>
            <a:noFill/>
            <a:ln w="38100">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7" name="Group 17">
            <a:extLst>
              <a:ext uri="{FF2B5EF4-FFF2-40B4-BE49-F238E27FC236}">
                <a16:creationId xmlns:a16="http://schemas.microsoft.com/office/drawing/2014/main" id="{ACA66ED2-9041-9540-A174-B6BE809E0111}"/>
              </a:ext>
            </a:extLst>
          </p:cNvPr>
          <p:cNvGrpSpPr>
            <a:grpSpLocks/>
          </p:cNvGrpSpPr>
          <p:nvPr/>
        </p:nvGrpSpPr>
        <p:grpSpPr bwMode="auto">
          <a:xfrm>
            <a:off x="2281790" y="3480560"/>
            <a:ext cx="2033587" cy="566737"/>
            <a:chOff x="930" y="1989"/>
            <a:chExt cx="1482" cy="357"/>
          </a:xfrm>
        </p:grpSpPr>
        <p:sp>
          <p:nvSpPr>
            <p:cNvPr id="18" name="Rectangle 9">
              <a:extLst>
                <a:ext uri="{FF2B5EF4-FFF2-40B4-BE49-F238E27FC236}">
                  <a16:creationId xmlns:a16="http://schemas.microsoft.com/office/drawing/2014/main" id="{62683D12-8EE3-D54F-9142-B80DE97AA82C}"/>
                </a:ext>
              </a:extLst>
            </p:cNvPr>
            <p:cNvSpPr>
              <a:spLocks noChangeArrowheads="1"/>
            </p:cNvSpPr>
            <p:nvPr/>
          </p:nvSpPr>
          <p:spPr bwMode="auto">
            <a:xfrm>
              <a:off x="1152" y="1989"/>
              <a:ext cx="1086"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 name="Rectangle 5">
              <a:extLst>
                <a:ext uri="{FF2B5EF4-FFF2-40B4-BE49-F238E27FC236}">
                  <a16:creationId xmlns:a16="http://schemas.microsoft.com/office/drawing/2014/main" id="{7C8073E8-202F-E24A-8766-ABE3BC4DC6CB}"/>
                </a:ext>
              </a:extLst>
            </p:cNvPr>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 name="Rectangle 6">
              <a:extLst>
                <a:ext uri="{FF2B5EF4-FFF2-40B4-BE49-F238E27FC236}">
                  <a16:creationId xmlns:a16="http://schemas.microsoft.com/office/drawing/2014/main" id="{80E00E55-88BB-DC43-A2D7-ED792D65F56E}"/>
                </a:ext>
              </a:extLst>
            </p:cNvPr>
            <p:cNvSpPr>
              <a:spLocks noChangeArrowheads="1"/>
            </p:cNvSpPr>
            <p:nvPr/>
          </p:nvSpPr>
          <p:spPr bwMode="auto">
            <a:xfrm>
              <a:off x="1582" y="2025"/>
              <a:ext cx="273"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Rectangle 8">
              <a:extLst>
                <a:ext uri="{FF2B5EF4-FFF2-40B4-BE49-F238E27FC236}">
                  <a16:creationId xmlns:a16="http://schemas.microsoft.com/office/drawing/2014/main" id="{697D85E7-E59C-2948-B89C-5F82FF5C75D9}"/>
                </a:ext>
              </a:extLst>
            </p:cNvPr>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2" name="Line 16">
              <a:extLst>
                <a:ext uri="{FF2B5EF4-FFF2-40B4-BE49-F238E27FC236}">
                  <a16:creationId xmlns:a16="http://schemas.microsoft.com/office/drawing/2014/main" id="{5BF71348-3208-AB4B-82A9-83B395A2F2E8}"/>
                </a:ext>
              </a:extLst>
            </p:cNvPr>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 name="Group 18">
            <a:extLst>
              <a:ext uri="{FF2B5EF4-FFF2-40B4-BE49-F238E27FC236}">
                <a16:creationId xmlns:a16="http://schemas.microsoft.com/office/drawing/2014/main" id="{A6176FD2-28E4-634E-B138-CE64958CCB93}"/>
              </a:ext>
            </a:extLst>
          </p:cNvPr>
          <p:cNvGrpSpPr>
            <a:grpSpLocks/>
          </p:cNvGrpSpPr>
          <p:nvPr/>
        </p:nvGrpSpPr>
        <p:grpSpPr bwMode="auto">
          <a:xfrm>
            <a:off x="2270677" y="5218872"/>
            <a:ext cx="2058988" cy="566738"/>
            <a:chOff x="930" y="1989"/>
            <a:chExt cx="1482" cy="357"/>
          </a:xfrm>
        </p:grpSpPr>
        <p:sp>
          <p:nvSpPr>
            <p:cNvPr id="24" name="Rectangle 19">
              <a:extLst>
                <a:ext uri="{FF2B5EF4-FFF2-40B4-BE49-F238E27FC236}">
                  <a16:creationId xmlns:a16="http://schemas.microsoft.com/office/drawing/2014/main" id="{B02421A2-89F9-7B4F-AD0F-B54C1097FB56}"/>
                </a:ext>
              </a:extLst>
            </p:cNvPr>
            <p:cNvSpPr>
              <a:spLocks noChangeArrowheads="1"/>
            </p:cNvSpPr>
            <p:nvPr/>
          </p:nvSpPr>
          <p:spPr bwMode="auto">
            <a:xfrm>
              <a:off x="1152" y="1989"/>
              <a:ext cx="1088"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Rectangle 20">
              <a:extLst>
                <a:ext uri="{FF2B5EF4-FFF2-40B4-BE49-F238E27FC236}">
                  <a16:creationId xmlns:a16="http://schemas.microsoft.com/office/drawing/2014/main" id="{F8E24AD8-D1B3-694B-BCB6-D84CE449DD07}"/>
                </a:ext>
              </a:extLst>
            </p:cNvPr>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 name="Rectangle 21">
              <a:extLst>
                <a:ext uri="{FF2B5EF4-FFF2-40B4-BE49-F238E27FC236}">
                  <a16:creationId xmlns:a16="http://schemas.microsoft.com/office/drawing/2014/main" id="{EAAFBCAC-65CD-014D-AEFE-7FBAFCE9C2E1}"/>
                </a:ext>
              </a:extLst>
            </p:cNvPr>
            <p:cNvSpPr>
              <a:spLocks noChangeArrowheads="1"/>
            </p:cNvSpPr>
            <p:nvPr/>
          </p:nvSpPr>
          <p:spPr bwMode="auto">
            <a:xfrm>
              <a:off x="1582" y="2025"/>
              <a:ext cx="273"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 name="Rectangle 22">
              <a:extLst>
                <a:ext uri="{FF2B5EF4-FFF2-40B4-BE49-F238E27FC236}">
                  <a16:creationId xmlns:a16="http://schemas.microsoft.com/office/drawing/2014/main" id="{0C8D09F6-0F58-0440-9B1A-15F2687E56B2}"/>
                </a:ext>
              </a:extLst>
            </p:cNvPr>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 name="Line 23">
              <a:extLst>
                <a:ext uri="{FF2B5EF4-FFF2-40B4-BE49-F238E27FC236}">
                  <a16:creationId xmlns:a16="http://schemas.microsoft.com/office/drawing/2014/main" id="{F601D68E-5FC2-E24B-9E6A-DBF25E086E34}"/>
                </a:ext>
              </a:extLst>
            </p:cNvPr>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9" name="Group 29">
            <a:extLst>
              <a:ext uri="{FF2B5EF4-FFF2-40B4-BE49-F238E27FC236}">
                <a16:creationId xmlns:a16="http://schemas.microsoft.com/office/drawing/2014/main" id="{DBEF67F1-37BF-D74B-BCE9-505A050D61CD}"/>
              </a:ext>
            </a:extLst>
          </p:cNvPr>
          <p:cNvGrpSpPr>
            <a:grpSpLocks/>
          </p:cNvGrpSpPr>
          <p:nvPr/>
        </p:nvGrpSpPr>
        <p:grpSpPr bwMode="auto">
          <a:xfrm rot="2656396">
            <a:off x="2900915" y="4371147"/>
            <a:ext cx="546100" cy="546100"/>
            <a:chOff x="354" y="2715"/>
            <a:chExt cx="344" cy="344"/>
          </a:xfrm>
        </p:grpSpPr>
        <p:sp>
          <p:nvSpPr>
            <p:cNvPr id="30" name="Oval 25">
              <a:extLst>
                <a:ext uri="{FF2B5EF4-FFF2-40B4-BE49-F238E27FC236}">
                  <a16:creationId xmlns:a16="http://schemas.microsoft.com/office/drawing/2014/main" id="{9C112058-256F-D445-8FC7-9A99414DF354}"/>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 name="Oval 26">
              <a:extLst>
                <a:ext uri="{FF2B5EF4-FFF2-40B4-BE49-F238E27FC236}">
                  <a16:creationId xmlns:a16="http://schemas.microsoft.com/office/drawing/2014/main" id="{90D25AC5-CC8E-B54C-82BF-7D5D986999B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 name="Oval 27">
              <a:extLst>
                <a:ext uri="{FF2B5EF4-FFF2-40B4-BE49-F238E27FC236}">
                  <a16:creationId xmlns:a16="http://schemas.microsoft.com/office/drawing/2014/main" id="{40D693B4-9136-E641-8D14-C1E0622EC370}"/>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 name="Oval 28">
              <a:extLst>
                <a:ext uri="{FF2B5EF4-FFF2-40B4-BE49-F238E27FC236}">
                  <a16:creationId xmlns:a16="http://schemas.microsoft.com/office/drawing/2014/main" id="{4775F00E-A158-F94A-972C-197213FC889E}"/>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4" name="Text Box 57">
            <a:extLst>
              <a:ext uri="{FF2B5EF4-FFF2-40B4-BE49-F238E27FC236}">
                <a16:creationId xmlns:a16="http://schemas.microsoft.com/office/drawing/2014/main" id="{492AF8D2-6C5A-F547-903E-BECF47C4F8E4}"/>
              </a:ext>
            </a:extLst>
          </p:cNvPr>
          <p:cNvSpPr txBox="1">
            <a:spLocks noChangeArrowheads="1"/>
          </p:cNvSpPr>
          <p:nvPr/>
        </p:nvSpPr>
        <p:spPr bwMode="auto">
          <a:xfrm>
            <a:off x="2177015" y="5864985"/>
            <a:ext cx="1911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router input ports</a:t>
            </a:r>
          </a:p>
        </p:txBody>
      </p:sp>
      <p:grpSp>
        <p:nvGrpSpPr>
          <p:cNvPr id="35" name="Group 37">
            <a:extLst>
              <a:ext uri="{FF2B5EF4-FFF2-40B4-BE49-F238E27FC236}">
                <a16:creationId xmlns:a16="http://schemas.microsoft.com/office/drawing/2014/main" id="{11CB7D7F-8B2C-554A-B4F6-07F28C5B5C9F}"/>
              </a:ext>
            </a:extLst>
          </p:cNvPr>
          <p:cNvGrpSpPr>
            <a:grpSpLocks/>
          </p:cNvGrpSpPr>
          <p:nvPr/>
        </p:nvGrpSpPr>
        <p:grpSpPr bwMode="auto">
          <a:xfrm>
            <a:off x="5882240" y="3485322"/>
            <a:ext cx="1957387" cy="566738"/>
            <a:chOff x="-51" y="2454"/>
            <a:chExt cx="1482" cy="357"/>
          </a:xfrm>
          <a:effectLst>
            <a:outerShdw blurRad="50800" dist="38100" dir="2700000" algn="tl" rotWithShape="0">
              <a:prstClr val="black">
                <a:alpha val="40000"/>
              </a:prstClr>
            </a:outerShdw>
          </a:effectLst>
        </p:grpSpPr>
        <p:grpSp>
          <p:nvGrpSpPr>
            <p:cNvPr id="36" name="Group 36">
              <a:extLst>
                <a:ext uri="{FF2B5EF4-FFF2-40B4-BE49-F238E27FC236}">
                  <a16:creationId xmlns:a16="http://schemas.microsoft.com/office/drawing/2014/main" id="{9302BD5C-3388-5F4D-8CCA-EAD2FD66ADB1}"/>
                </a:ext>
              </a:extLst>
            </p:cNvPr>
            <p:cNvGrpSpPr>
              <a:grpSpLocks/>
            </p:cNvGrpSpPr>
            <p:nvPr/>
          </p:nvGrpSpPr>
          <p:grpSpPr bwMode="auto">
            <a:xfrm flipH="1">
              <a:off x="171" y="2454"/>
              <a:ext cx="1086" cy="357"/>
              <a:chOff x="171" y="2454"/>
              <a:chExt cx="1086" cy="357"/>
            </a:xfrm>
          </p:grpSpPr>
          <p:sp>
            <p:nvSpPr>
              <p:cNvPr id="38" name="Rectangle 31">
                <a:extLst>
                  <a:ext uri="{FF2B5EF4-FFF2-40B4-BE49-F238E27FC236}">
                    <a16:creationId xmlns:a16="http://schemas.microsoft.com/office/drawing/2014/main" id="{0D459D87-1893-1743-8D5A-F323FDD3499D}"/>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 name="Rectangle 32">
                <a:extLst>
                  <a:ext uri="{FF2B5EF4-FFF2-40B4-BE49-F238E27FC236}">
                    <a16:creationId xmlns:a16="http://schemas.microsoft.com/office/drawing/2014/main" id="{D94682C7-1EFD-0242-B3A2-8679BFDACB44}"/>
                  </a:ext>
                </a:extLst>
              </p:cNvPr>
              <p:cNvSpPr>
                <a:spLocks noChangeArrowheads="1"/>
              </p:cNvSpPr>
              <p:nvPr/>
            </p:nvSpPr>
            <p:spPr bwMode="auto">
              <a:xfrm>
                <a:off x="216" y="2554"/>
                <a:ext cx="338"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 name="Rectangle 33">
                <a:extLst>
                  <a:ext uri="{FF2B5EF4-FFF2-40B4-BE49-F238E27FC236}">
                    <a16:creationId xmlns:a16="http://schemas.microsoft.com/office/drawing/2014/main" id="{D323E676-6A0B-9D4C-A262-5DA2B4D92EB1}"/>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 name="Rectangle 34">
                <a:extLst>
                  <a:ext uri="{FF2B5EF4-FFF2-40B4-BE49-F238E27FC236}">
                    <a16:creationId xmlns:a16="http://schemas.microsoft.com/office/drawing/2014/main" id="{DE45BAF9-F85F-CE49-B15E-73BB262FDBEB}"/>
                  </a:ext>
                </a:extLst>
              </p:cNvPr>
              <p:cNvSpPr>
                <a:spLocks noChangeArrowheads="1"/>
              </p:cNvSpPr>
              <p:nvPr/>
            </p:nvSpPr>
            <p:spPr bwMode="auto">
              <a:xfrm>
                <a:off x="921"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7" name="Line 35">
              <a:extLst>
                <a:ext uri="{FF2B5EF4-FFF2-40B4-BE49-F238E27FC236}">
                  <a16:creationId xmlns:a16="http://schemas.microsoft.com/office/drawing/2014/main" id="{63958D1A-98FE-AF43-AC11-DB72B9D9C0B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2" name="Group 38">
            <a:extLst>
              <a:ext uri="{FF2B5EF4-FFF2-40B4-BE49-F238E27FC236}">
                <a16:creationId xmlns:a16="http://schemas.microsoft.com/office/drawing/2014/main" id="{5D8C710B-718F-D647-B17E-DF34372005AC}"/>
              </a:ext>
            </a:extLst>
          </p:cNvPr>
          <p:cNvGrpSpPr>
            <a:grpSpLocks/>
          </p:cNvGrpSpPr>
          <p:nvPr/>
        </p:nvGrpSpPr>
        <p:grpSpPr bwMode="auto">
          <a:xfrm>
            <a:off x="5901290" y="5218872"/>
            <a:ext cx="2011362" cy="566738"/>
            <a:chOff x="-51" y="2454"/>
            <a:chExt cx="1482" cy="357"/>
          </a:xfrm>
        </p:grpSpPr>
        <p:grpSp>
          <p:nvGrpSpPr>
            <p:cNvPr id="43" name="Group 39">
              <a:extLst>
                <a:ext uri="{FF2B5EF4-FFF2-40B4-BE49-F238E27FC236}">
                  <a16:creationId xmlns:a16="http://schemas.microsoft.com/office/drawing/2014/main" id="{EC854885-69FE-4244-BF93-8BB2F7786F85}"/>
                </a:ext>
              </a:extLst>
            </p:cNvPr>
            <p:cNvGrpSpPr>
              <a:grpSpLocks/>
            </p:cNvGrpSpPr>
            <p:nvPr/>
          </p:nvGrpSpPr>
          <p:grpSpPr bwMode="auto">
            <a:xfrm flipH="1">
              <a:off x="171" y="2454"/>
              <a:ext cx="1086" cy="357"/>
              <a:chOff x="171" y="2454"/>
              <a:chExt cx="1086" cy="357"/>
            </a:xfrm>
          </p:grpSpPr>
          <p:sp>
            <p:nvSpPr>
              <p:cNvPr id="45" name="Rectangle 40">
                <a:extLst>
                  <a:ext uri="{FF2B5EF4-FFF2-40B4-BE49-F238E27FC236}">
                    <a16:creationId xmlns:a16="http://schemas.microsoft.com/office/drawing/2014/main" id="{31148FFC-88E2-8643-8EDC-EE4624168153}"/>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Rectangle 41">
                <a:extLst>
                  <a:ext uri="{FF2B5EF4-FFF2-40B4-BE49-F238E27FC236}">
                    <a16:creationId xmlns:a16="http://schemas.microsoft.com/office/drawing/2014/main" id="{682A9F8F-8723-874E-BB4D-B2BB08BC7357}"/>
                  </a:ext>
                </a:extLst>
              </p:cNvPr>
              <p:cNvSpPr>
                <a:spLocks noChangeArrowheads="1"/>
              </p:cNvSpPr>
              <p:nvPr/>
            </p:nvSpPr>
            <p:spPr bwMode="auto">
              <a:xfrm>
                <a:off x="216" y="2554"/>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 name="Rectangle 42">
                <a:extLst>
                  <a:ext uri="{FF2B5EF4-FFF2-40B4-BE49-F238E27FC236}">
                    <a16:creationId xmlns:a16="http://schemas.microsoft.com/office/drawing/2014/main" id="{E9D99F85-7DA2-B94F-9793-067BFD27650F}"/>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 name="Rectangle 43">
                <a:extLst>
                  <a:ext uri="{FF2B5EF4-FFF2-40B4-BE49-F238E27FC236}">
                    <a16:creationId xmlns:a16="http://schemas.microsoft.com/office/drawing/2014/main" id="{79592419-CEB4-124B-A09B-CF67F5F2A477}"/>
                  </a:ext>
                </a:extLst>
              </p:cNvPr>
              <p:cNvSpPr>
                <a:spLocks noChangeArrowheads="1"/>
              </p:cNvSpPr>
              <p:nvPr/>
            </p:nvSpPr>
            <p:spPr bwMode="auto">
              <a:xfrm>
                <a:off x="923"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44" name="Line 44">
              <a:extLst>
                <a:ext uri="{FF2B5EF4-FFF2-40B4-BE49-F238E27FC236}">
                  <a16:creationId xmlns:a16="http://schemas.microsoft.com/office/drawing/2014/main" id="{CBC3FC3D-F764-0047-9677-FB9B8EAAFE5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 name="Group 51">
            <a:extLst>
              <a:ext uri="{FF2B5EF4-FFF2-40B4-BE49-F238E27FC236}">
                <a16:creationId xmlns:a16="http://schemas.microsoft.com/office/drawing/2014/main" id="{0063545A-31FC-8D42-B9F6-52805867B567}"/>
              </a:ext>
            </a:extLst>
          </p:cNvPr>
          <p:cNvGrpSpPr>
            <a:grpSpLocks/>
          </p:cNvGrpSpPr>
          <p:nvPr/>
        </p:nvGrpSpPr>
        <p:grpSpPr bwMode="auto">
          <a:xfrm rot="2656396">
            <a:off x="6768065" y="4361622"/>
            <a:ext cx="546100" cy="546100"/>
            <a:chOff x="354" y="2715"/>
            <a:chExt cx="344" cy="344"/>
          </a:xfrm>
        </p:grpSpPr>
        <p:sp>
          <p:nvSpPr>
            <p:cNvPr id="50" name="Oval 52">
              <a:extLst>
                <a:ext uri="{FF2B5EF4-FFF2-40B4-BE49-F238E27FC236}">
                  <a16:creationId xmlns:a16="http://schemas.microsoft.com/office/drawing/2014/main" id="{83BE4773-3E63-524C-AD59-033C9E4302BB}"/>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1" name="Oval 53">
              <a:extLst>
                <a:ext uri="{FF2B5EF4-FFF2-40B4-BE49-F238E27FC236}">
                  <a16:creationId xmlns:a16="http://schemas.microsoft.com/office/drawing/2014/main" id="{F45E0C4D-B738-5E42-99B7-C0253D1ECBD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 name="Oval 54">
              <a:extLst>
                <a:ext uri="{FF2B5EF4-FFF2-40B4-BE49-F238E27FC236}">
                  <a16:creationId xmlns:a16="http://schemas.microsoft.com/office/drawing/2014/main" id="{2BD06A3F-4F96-8948-8417-90216E36CC2D}"/>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 name="Oval 55">
              <a:extLst>
                <a:ext uri="{FF2B5EF4-FFF2-40B4-BE49-F238E27FC236}">
                  <a16:creationId xmlns:a16="http://schemas.microsoft.com/office/drawing/2014/main" id="{6A51F44D-8E0B-DD44-A2B0-5A5743630F7B}"/>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4" name="Text Box 58">
            <a:extLst>
              <a:ext uri="{FF2B5EF4-FFF2-40B4-BE49-F238E27FC236}">
                <a16:creationId xmlns:a16="http://schemas.microsoft.com/office/drawing/2014/main" id="{8536AB41-BBDA-6A40-9786-A1757F6328E5}"/>
              </a:ext>
            </a:extLst>
          </p:cNvPr>
          <p:cNvSpPr txBox="1">
            <a:spLocks noChangeArrowheads="1"/>
          </p:cNvSpPr>
          <p:nvPr/>
        </p:nvSpPr>
        <p:spPr bwMode="auto">
          <a:xfrm>
            <a:off x="6201327" y="5906260"/>
            <a:ext cx="20510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router output ports</a:t>
            </a:r>
          </a:p>
        </p:txBody>
      </p:sp>
      <p:cxnSp>
        <p:nvCxnSpPr>
          <p:cNvPr id="55" name="Straight Connector 54">
            <a:extLst>
              <a:ext uri="{FF2B5EF4-FFF2-40B4-BE49-F238E27FC236}">
                <a16:creationId xmlns:a16="http://schemas.microsoft.com/office/drawing/2014/main" id="{EDEF025D-D161-0845-8BA8-D19B1861EEDE}"/>
              </a:ext>
            </a:extLst>
          </p:cNvPr>
          <p:cNvCxnSpPr>
            <a:cxnSpLocks noChangeShapeType="1"/>
          </p:cNvCxnSpPr>
          <p:nvPr/>
        </p:nvCxnSpPr>
        <p:spPr bwMode="auto">
          <a:xfrm>
            <a:off x="2270677" y="3275772"/>
            <a:ext cx="7802563" cy="127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cxnSp>
      <p:sp>
        <p:nvSpPr>
          <p:cNvPr id="56" name="TextBox 55">
            <a:extLst>
              <a:ext uri="{FF2B5EF4-FFF2-40B4-BE49-F238E27FC236}">
                <a16:creationId xmlns:a16="http://schemas.microsoft.com/office/drawing/2014/main" id="{BAC350F1-2A41-2C4D-A74E-E12FE3300314}"/>
              </a:ext>
            </a:extLst>
          </p:cNvPr>
          <p:cNvSpPr txBox="1">
            <a:spLocks noChangeArrowheads="1"/>
          </p:cNvSpPr>
          <p:nvPr/>
        </p:nvSpPr>
        <p:spPr bwMode="auto">
          <a:xfrm>
            <a:off x="8177765" y="3312285"/>
            <a:ext cx="2185987"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forwarding data plane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(hardware) operates in nanosecond timeframe</a:t>
            </a:r>
          </a:p>
        </p:txBody>
      </p:sp>
      <p:sp>
        <p:nvSpPr>
          <p:cNvPr id="57" name="Rectangle 56">
            <a:extLst>
              <a:ext uri="{FF2B5EF4-FFF2-40B4-BE49-F238E27FC236}">
                <a16:creationId xmlns:a16="http://schemas.microsoft.com/office/drawing/2014/main" id="{9E496939-D5D8-314E-A293-36FDE55B110E}"/>
              </a:ext>
            </a:extLst>
          </p:cNvPr>
          <p:cNvSpPr>
            <a:spLocks noChangeArrowheads="1"/>
          </p:cNvSpPr>
          <p:nvPr/>
        </p:nvSpPr>
        <p:spPr bwMode="auto">
          <a:xfrm>
            <a:off x="7490377" y="2208972"/>
            <a:ext cx="287972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routing, management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control plane </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(software)</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operates in millisecond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time frame</a:t>
            </a:r>
          </a:p>
        </p:txBody>
      </p:sp>
      <p:sp>
        <p:nvSpPr>
          <p:cNvPr id="58" name="Freeform 10">
            <a:extLst>
              <a:ext uri="{FF2B5EF4-FFF2-40B4-BE49-F238E27FC236}">
                <a16:creationId xmlns:a16="http://schemas.microsoft.com/office/drawing/2014/main" id="{9563B337-045C-B84E-ADB0-A5D36720825E}"/>
              </a:ext>
            </a:extLst>
          </p:cNvPr>
          <p:cNvSpPr>
            <a:spLocks/>
          </p:cNvSpPr>
          <p:nvPr/>
        </p:nvSpPr>
        <p:spPr bwMode="auto">
          <a:xfrm>
            <a:off x="3735940" y="2799522"/>
            <a:ext cx="512762" cy="73025"/>
          </a:xfrm>
          <a:custGeom>
            <a:avLst/>
            <a:gdLst>
              <a:gd name="T0" fmla="*/ 487003 w 512919"/>
              <a:gd name="T1" fmla="*/ 70891 h 73266"/>
              <a:gd name="T2" fmla="*/ 511349 w 512919"/>
              <a:gd name="T3" fmla="*/ 0 h 73266"/>
              <a:gd name="T4" fmla="*/ 146098 w 512919"/>
              <a:gd name="T5" fmla="*/ 11815 h 73266"/>
              <a:gd name="T6" fmla="*/ 97399 w 512919"/>
              <a:gd name="T7" fmla="*/ 23630 h 73266"/>
              <a:gd name="T8" fmla="*/ 0 w 512919"/>
              <a:gd name="T9" fmla="*/ 11815 h 73266"/>
              <a:gd name="T10" fmla="*/ 0 w 512919"/>
              <a:gd name="T11" fmla="*/ 11815 h 73266"/>
              <a:gd name="T12" fmla="*/ 511349 w 512919"/>
              <a:gd name="T13" fmla="*/ 11815 h 73266"/>
              <a:gd name="T14" fmla="*/ 0 60000 65536"/>
              <a:gd name="T15" fmla="*/ 0 60000 65536"/>
              <a:gd name="T16" fmla="*/ 0 60000 65536"/>
              <a:gd name="T17" fmla="*/ 0 60000 65536"/>
              <a:gd name="T18" fmla="*/ 0 60000 65536"/>
              <a:gd name="T19" fmla="*/ 0 60000 65536"/>
              <a:gd name="T20" fmla="*/ 0 60000 65536"/>
              <a:gd name="T21" fmla="*/ 0 w 512919"/>
              <a:gd name="T22" fmla="*/ 0 h 73266"/>
              <a:gd name="T23" fmla="*/ 512919 w 512919"/>
              <a:gd name="T24" fmla="*/ 73266 h 732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2919" h="73266">
                <a:moveTo>
                  <a:pt x="488494" y="73266"/>
                </a:moveTo>
                <a:lnTo>
                  <a:pt x="512919" y="0"/>
                </a:lnTo>
                <a:cubicBezTo>
                  <a:pt x="390795" y="4070"/>
                  <a:pt x="268529" y="5036"/>
                  <a:pt x="146548" y="12211"/>
                </a:cubicBezTo>
                <a:cubicBezTo>
                  <a:pt x="129793" y="13196"/>
                  <a:pt x="114483" y="24422"/>
                  <a:pt x="97699" y="24422"/>
                </a:cubicBezTo>
                <a:cubicBezTo>
                  <a:pt x="64879" y="24422"/>
                  <a:pt x="0" y="12211"/>
                  <a:pt x="0" y="12211"/>
                </a:cubicBezTo>
                <a:lnTo>
                  <a:pt x="512919" y="122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59" name="Elbow Connector 58">
            <a:extLst>
              <a:ext uri="{FF2B5EF4-FFF2-40B4-BE49-F238E27FC236}">
                <a16:creationId xmlns:a16="http://schemas.microsoft.com/office/drawing/2014/main" id="{3E124150-F33F-0C46-842C-F5427C1367BD}"/>
              </a:ext>
            </a:extLst>
          </p:cNvPr>
          <p:cNvCxnSpPr>
            <a:cxnSpLocks noChangeShapeType="1"/>
            <a:endCxn id="27" idx="0"/>
          </p:cNvCxnSpPr>
          <p:nvPr/>
        </p:nvCxnSpPr>
        <p:spPr bwMode="auto">
          <a:xfrm rot="5400000">
            <a:off x="2752483" y="3862354"/>
            <a:ext cx="2473325" cy="347662"/>
          </a:xfrm>
          <a:prstGeom prst="bentConnector3">
            <a:avLst>
              <a:gd name="adj1" fmla="val -60"/>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60" name="Slide Number Placeholder 4">
            <a:extLst>
              <a:ext uri="{FF2B5EF4-FFF2-40B4-BE49-F238E27FC236}">
                <a16:creationId xmlns:a16="http://schemas.microsoft.com/office/drawing/2014/main" id="{31F0B563-E3B7-434E-9C41-6F0D5BC32A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14</a:t>
            </a:fld>
            <a:endParaRPr lang="en-US" dirty="0"/>
          </a:p>
        </p:txBody>
      </p:sp>
    </p:spTree>
    <p:extLst>
      <p:ext uri="{BB962C8B-B14F-4D97-AF65-F5344CB8AC3E}">
        <p14:creationId xmlns:p14="http://schemas.microsoft.com/office/powerpoint/2010/main" val="2437766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10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dissolve">
                                      <p:cBhvr>
                                        <p:cTn id="17" dur="500"/>
                                        <p:tgtEl>
                                          <p:spTgt spid="5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dissolve">
                                      <p:cBhvr>
                                        <p:cTn id="22" dur="500"/>
                                        <p:tgtEl>
                                          <p:spTgt spid="5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57"/>
                                        </p:tgtEl>
                                        <p:attrNameLst>
                                          <p:attrName>style.visibility</p:attrName>
                                        </p:attrNameLst>
                                      </p:cBhvr>
                                      <p:to>
                                        <p:strVal val="visible"/>
                                      </p:to>
                                    </p:set>
                                    <p:animEffect transition="in" filter="dissolve">
                                      <p:cBhvr>
                                        <p:cTn id="25" dur="500"/>
                                        <p:tgtEl>
                                          <p:spTgt spid="57"/>
                                        </p:tgtEl>
                                      </p:cBhvr>
                                    </p:animEffect>
                                  </p:childTnLst>
                                </p:cTn>
                              </p:par>
                              <p:par>
                                <p:cTn id="26" presetID="9" presetClass="entr" presetSubtype="0" fill="hold" nodeType="withEffect">
                                  <p:stCondLst>
                                    <p:cond delay="0"/>
                                  </p:stCondLst>
                                  <p:childTnLst>
                                    <p:set>
                                      <p:cBhvr>
                                        <p:cTn id="27" dur="1" fill="hold">
                                          <p:stCondLst>
                                            <p:cond delay="0"/>
                                          </p:stCondLst>
                                        </p:cTn>
                                        <p:tgtEl>
                                          <p:spTgt spid="55"/>
                                        </p:tgtEl>
                                        <p:attrNameLst>
                                          <p:attrName>style.visibility</p:attrName>
                                        </p:attrNameLst>
                                      </p:cBhvr>
                                      <p:to>
                                        <p:strVal val="visible"/>
                                      </p:to>
                                    </p:set>
                                    <p:animEffect transition="in" filter="dissolve">
                                      <p:cBhvr>
                                        <p:cTn id="28"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Input port functions</a:t>
            </a:r>
            <a:endParaRPr lang="en-US" sz="4800" dirty="0"/>
          </a:p>
        </p:txBody>
      </p:sp>
      <p:sp>
        <p:nvSpPr>
          <p:cNvPr id="91" name="Rectangle 12">
            <a:extLst>
              <a:ext uri="{FF2B5EF4-FFF2-40B4-BE49-F238E27FC236}">
                <a16:creationId xmlns:a16="http://schemas.microsoft.com/office/drawing/2014/main" id="{C1168DD7-29CD-D740-BA24-DFE4997DEAF2}"/>
              </a:ext>
            </a:extLst>
          </p:cNvPr>
          <p:cNvSpPr>
            <a:spLocks noChangeArrowheads="1"/>
          </p:cNvSpPr>
          <p:nvPr/>
        </p:nvSpPr>
        <p:spPr bwMode="auto">
          <a:xfrm>
            <a:off x="2275508" y="1518548"/>
            <a:ext cx="4568825" cy="1836737"/>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Line 16">
            <a:extLst>
              <a:ext uri="{FF2B5EF4-FFF2-40B4-BE49-F238E27FC236}">
                <a16:creationId xmlns:a16="http://schemas.microsoft.com/office/drawing/2014/main" id="{273874E2-0AAC-C144-B2A5-D7EF20CCA17E}"/>
              </a:ext>
            </a:extLst>
          </p:cNvPr>
          <p:cNvSpPr>
            <a:spLocks noChangeShapeType="1"/>
          </p:cNvSpPr>
          <p:nvPr/>
        </p:nvSpPr>
        <p:spPr bwMode="auto">
          <a:xfrm>
            <a:off x="1999283" y="2444060"/>
            <a:ext cx="42386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32">
            <a:extLst>
              <a:ext uri="{FF2B5EF4-FFF2-40B4-BE49-F238E27FC236}">
                <a16:creationId xmlns:a16="http://schemas.microsoft.com/office/drawing/2014/main" id="{13983755-8FAE-1741-9303-C0E4E248C694}"/>
              </a:ext>
            </a:extLst>
          </p:cNvPr>
          <p:cNvSpPr>
            <a:spLocks noChangeShapeType="1"/>
          </p:cNvSpPr>
          <p:nvPr/>
        </p:nvSpPr>
        <p:spPr bwMode="auto">
          <a:xfrm flipV="1">
            <a:off x="6601446" y="2421835"/>
            <a:ext cx="7366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4" name="Line 45">
            <a:extLst>
              <a:ext uri="{FF2B5EF4-FFF2-40B4-BE49-F238E27FC236}">
                <a16:creationId xmlns:a16="http://schemas.microsoft.com/office/drawing/2014/main" id="{C28D9927-E6BA-644D-AEC8-2218FA4AE8E5}"/>
              </a:ext>
            </a:extLst>
          </p:cNvPr>
          <p:cNvSpPr>
            <a:spLocks noChangeShapeType="1"/>
          </p:cNvSpPr>
          <p:nvPr/>
        </p:nvSpPr>
        <p:spPr bwMode="auto">
          <a:xfrm>
            <a:off x="7326933" y="902598"/>
            <a:ext cx="11113" cy="2865437"/>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46">
            <a:extLst>
              <a:ext uri="{FF2B5EF4-FFF2-40B4-BE49-F238E27FC236}">
                <a16:creationId xmlns:a16="http://schemas.microsoft.com/office/drawing/2014/main" id="{60DADEEF-0CD4-B448-8A66-E2060FA8C8D0}"/>
              </a:ext>
            </a:extLst>
          </p:cNvPr>
          <p:cNvSpPr>
            <a:spLocks noChangeArrowheads="1"/>
          </p:cNvSpPr>
          <p:nvPr/>
        </p:nvSpPr>
        <p:spPr bwMode="auto">
          <a:xfrm>
            <a:off x="7419008" y="2031310"/>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grpSp>
        <p:nvGrpSpPr>
          <p:cNvPr id="3" name="Group 2">
            <a:extLst>
              <a:ext uri="{FF2B5EF4-FFF2-40B4-BE49-F238E27FC236}">
                <a16:creationId xmlns:a16="http://schemas.microsoft.com/office/drawing/2014/main" id="{67F3BF66-FCD5-DF4D-990A-B26733B57152}"/>
              </a:ext>
            </a:extLst>
          </p:cNvPr>
          <p:cNvGrpSpPr/>
          <p:nvPr/>
        </p:nvGrpSpPr>
        <p:grpSpPr>
          <a:xfrm>
            <a:off x="258938" y="2032898"/>
            <a:ext cx="3589783" cy="2064484"/>
            <a:chOff x="258938" y="2032898"/>
            <a:chExt cx="3589783" cy="2064484"/>
          </a:xfrm>
        </p:grpSpPr>
        <p:sp>
          <p:nvSpPr>
            <p:cNvPr id="92" name="Rectangle 13">
              <a:extLst>
                <a:ext uri="{FF2B5EF4-FFF2-40B4-BE49-F238E27FC236}">
                  <a16:creationId xmlns:a16="http://schemas.microsoft.com/office/drawing/2014/main" id="{FA527A42-DFE8-B84B-AE0F-B6C04FC91BDC}"/>
                </a:ext>
              </a:extLst>
            </p:cNvPr>
            <p:cNvSpPr>
              <a:spLocks noChangeArrowheads="1"/>
            </p:cNvSpPr>
            <p:nvPr/>
          </p:nvSpPr>
          <p:spPr bwMode="auto">
            <a:xfrm>
              <a:off x="2431083" y="2032898"/>
              <a:ext cx="1417638"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termination</a:t>
              </a:r>
            </a:p>
          </p:txBody>
        </p:sp>
        <p:sp>
          <p:nvSpPr>
            <p:cNvPr id="102" name="Text Box 5">
              <a:extLst>
                <a:ext uri="{FF2B5EF4-FFF2-40B4-BE49-F238E27FC236}">
                  <a16:creationId xmlns:a16="http://schemas.microsoft.com/office/drawing/2014/main" id="{CF874965-76FC-A440-815F-5C111BA47DB4}"/>
                </a:ext>
              </a:extLst>
            </p:cNvPr>
            <p:cNvSpPr txBox="1">
              <a:spLocks noChangeArrowheads="1"/>
            </p:cNvSpPr>
            <p:nvPr/>
          </p:nvSpPr>
          <p:spPr bwMode="auto">
            <a:xfrm>
              <a:off x="258938" y="3266385"/>
              <a:ext cx="247535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physical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bit-level reception</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6" name="Line 58">
              <a:extLst>
                <a:ext uri="{FF2B5EF4-FFF2-40B4-BE49-F238E27FC236}">
                  <a16:creationId xmlns:a16="http://schemas.microsoft.com/office/drawing/2014/main" id="{4B5F466A-2158-BD4D-B0D3-450398480C2C}"/>
                </a:ext>
              </a:extLst>
            </p:cNvPr>
            <p:cNvSpPr>
              <a:spLocks noChangeShapeType="1"/>
            </p:cNvSpPr>
            <p:nvPr/>
          </p:nvSpPr>
          <p:spPr bwMode="auto">
            <a:xfrm flipV="1">
              <a:off x="2743821" y="2955235"/>
              <a:ext cx="446087" cy="4905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6BA40969-3F14-3A45-97E9-4D81F9F1D53C}"/>
              </a:ext>
            </a:extLst>
          </p:cNvPr>
          <p:cNvGrpSpPr/>
          <p:nvPr/>
        </p:nvGrpSpPr>
        <p:grpSpPr>
          <a:xfrm>
            <a:off x="871146" y="1664528"/>
            <a:ext cx="4336475" cy="3729630"/>
            <a:chOff x="871146" y="1664528"/>
            <a:chExt cx="4336475" cy="3729630"/>
          </a:xfrm>
        </p:grpSpPr>
        <p:sp>
          <p:nvSpPr>
            <p:cNvPr id="99" name="Rectangle 33">
              <a:extLst>
                <a:ext uri="{FF2B5EF4-FFF2-40B4-BE49-F238E27FC236}">
                  <a16:creationId xmlns:a16="http://schemas.microsoft.com/office/drawing/2014/main" id="{C0248889-95B0-8647-AC13-2A31FDECF3DD}"/>
                </a:ext>
              </a:extLst>
            </p:cNvPr>
            <p:cNvSpPr>
              <a:spLocks noChangeArrowheads="1"/>
            </p:cNvSpPr>
            <p:nvPr/>
          </p:nvSpPr>
          <p:spPr bwMode="auto">
            <a:xfrm>
              <a:off x="4114937" y="1947588"/>
              <a:ext cx="1055688" cy="828675"/>
            </a:xfrm>
            <a:prstGeom prst="rect">
              <a:avLst/>
            </a:prstGeom>
            <a:no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a:t>
              </a:r>
            </a:p>
          </p:txBody>
        </p:sp>
        <p:grpSp>
          <p:nvGrpSpPr>
            <p:cNvPr id="4" name="Group 3">
              <a:extLst>
                <a:ext uri="{FF2B5EF4-FFF2-40B4-BE49-F238E27FC236}">
                  <a16:creationId xmlns:a16="http://schemas.microsoft.com/office/drawing/2014/main" id="{9212FDFA-0F46-D741-88DA-002B11963175}"/>
                </a:ext>
              </a:extLst>
            </p:cNvPr>
            <p:cNvGrpSpPr/>
            <p:nvPr/>
          </p:nvGrpSpPr>
          <p:grpSpPr>
            <a:xfrm>
              <a:off x="871146" y="1664528"/>
              <a:ext cx="4336475" cy="3729630"/>
              <a:chOff x="871146" y="1664528"/>
              <a:chExt cx="4336475" cy="3729630"/>
            </a:xfrm>
          </p:grpSpPr>
          <p:sp>
            <p:nvSpPr>
              <p:cNvPr id="93" name="Rectangle 14">
                <a:extLst>
                  <a:ext uri="{FF2B5EF4-FFF2-40B4-BE49-F238E27FC236}">
                    <a16:creationId xmlns:a16="http://schemas.microsoft.com/office/drawing/2014/main" id="{12FFE13A-BB9E-4943-97F3-EA1EFC2EB338}"/>
                  </a:ext>
                </a:extLst>
              </p:cNvPr>
              <p:cNvSpPr>
                <a:spLocks noChangeArrowheads="1"/>
              </p:cNvSpPr>
              <p:nvPr/>
            </p:nvSpPr>
            <p:spPr bwMode="auto">
              <a:xfrm>
                <a:off x="4055096" y="1664528"/>
                <a:ext cx="1152525" cy="1409700"/>
              </a:xfrm>
              <a:prstGeom prst="rect">
                <a:avLst/>
              </a:prstGeom>
              <a:no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Line 30">
                <a:extLst>
                  <a:ext uri="{FF2B5EF4-FFF2-40B4-BE49-F238E27FC236}">
                    <a16:creationId xmlns:a16="http://schemas.microsoft.com/office/drawing/2014/main" id="{B6E9D844-FAAD-2A4E-88E0-E214101BBD4C}"/>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Text Box 6">
                <a:extLst>
                  <a:ext uri="{FF2B5EF4-FFF2-40B4-BE49-F238E27FC236}">
                    <a16:creationId xmlns:a16="http://schemas.microsoft.com/office/drawing/2014/main" id="{EAC11D6E-3147-1749-980D-26286A15A284}"/>
                  </a:ext>
                </a:extLst>
              </p:cNvPr>
              <p:cNvSpPr txBox="1">
                <a:spLocks noChangeArrowheads="1"/>
              </p:cNvSpPr>
              <p:nvPr/>
            </p:nvSpPr>
            <p:spPr bwMode="auto">
              <a:xfrm>
                <a:off x="871146" y="4193829"/>
                <a:ext cx="187743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link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e.g., Ethernet</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(chapter 6)</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7" name="Line 59">
                <a:extLst>
                  <a:ext uri="{FF2B5EF4-FFF2-40B4-BE49-F238E27FC236}">
                    <a16:creationId xmlns:a16="http://schemas.microsoft.com/office/drawing/2014/main" id="{052969D8-B347-344A-9102-4C70516822DF}"/>
                  </a:ext>
                </a:extLst>
              </p:cNvPr>
              <p:cNvSpPr>
                <a:spLocks noChangeShapeType="1"/>
              </p:cNvSpPr>
              <p:nvPr/>
            </p:nvSpPr>
            <p:spPr bwMode="auto">
              <a:xfrm flipV="1">
                <a:off x="2762871" y="3152085"/>
                <a:ext cx="1193800" cy="1338263"/>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8" name="Group 7">
            <a:extLst>
              <a:ext uri="{FF2B5EF4-FFF2-40B4-BE49-F238E27FC236}">
                <a16:creationId xmlns:a16="http://schemas.microsoft.com/office/drawing/2014/main" id="{4E501147-3CF5-8941-886B-E4E508892657}"/>
              </a:ext>
            </a:extLst>
          </p:cNvPr>
          <p:cNvGrpSpPr/>
          <p:nvPr/>
        </p:nvGrpSpPr>
        <p:grpSpPr>
          <a:xfrm>
            <a:off x="3458817" y="1655073"/>
            <a:ext cx="8189844" cy="5023471"/>
            <a:chOff x="3458817" y="1655073"/>
            <a:chExt cx="8189844" cy="5023471"/>
          </a:xfrm>
        </p:grpSpPr>
        <p:sp>
          <p:nvSpPr>
            <p:cNvPr id="100" name="Text Box 35">
              <a:extLst>
                <a:ext uri="{FF2B5EF4-FFF2-40B4-BE49-F238E27FC236}">
                  <a16:creationId xmlns:a16="http://schemas.microsoft.com/office/drawing/2014/main" id="{926A7C49-4C7D-7F4F-9A0E-6A7815DA8608}"/>
                </a:ext>
              </a:extLst>
            </p:cNvPr>
            <p:cNvSpPr txBox="1">
              <a:spLocks noChangeArrowheads="1"/>
            </p:cNvSpPr>
            <p:nvPr/>
          </p:nvSpPr>
          <p:spPr bwMode="auto">
            <a:xfrm>
              <a:off x="5437808" y="1667773"/>
              <a:ext cx="1250950"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lookup,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grpSp>
          <p:nvGrpSpPr>
            <p:cNvPr id="106" name="Group 56">
              <a:extLst>
                <a:ext uri="{FF2B5EF4-FFF2-40B4-BE49-F238E27FC236}">
                  <a16:creationId xmlns:a16="http://schemas.microsoft.com/office/drawing/2014/main" id="{B68F5DD4-EE62-1647-8EBF-81CFFA9C7F14}"/>
                </a:ext>
              </a:extLst>
            </p:cNvPr>
            <p:cNvGrpSpPr>
              <a:grpSpLocks/>
            </p:cNvGrpSpPr>
            <p:nvPr/>
          </p:nvGrpSpPr>
          <p:grpSpPr bwMode="auto">
            <a:xfrm>
              <a:off x="5533058" y="2274198"/>
              <a:ext cx="993775" cy="468312"/>
              <a:chOff x="310" y="3526"/>
              <a:chExt cx="1040" cy="457"/>
            </a:xfrm>
          </p:grpSpPr>
          <p:sp>
            <p:nvSpPr>
              <p:cNvPr id="107" name="Rectangle 47">
                <a:extLst>
                  <a:ext uri="{FF2B5EF4-FFF2-40B4-BE49-F238E27FC236}">
                    <a16:creationId xmlns:a16="http://schemas.microsoft.com/office/drawing/2014/main" id="{091252DD-E9F8-F043-8F13-9AD537E4563A}"/>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48">
                <a:extLst>
                  <a:ext uri="{FF2B5EF4-FFF2-40B4-BE49-F238E27FC236}">
                    <a16:creationId xmlns:a16="http://schemas.microsoft.com/office/drawing/2014/main" id="{8B8D0A07-01A4-B34B-A4DB-264DA455871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Line 49">
                <a:extLst>
                  <a:ext uri="{FF2B5EF4-FFF2-40B4-BE49-F238E27FC236}">
                    <a16:creationId xmlns:a16="http://schemas.microsoft.com/office/drawing/2014/main" id="{CCD0BAFD-2F01-BB4A-80D7-9DD3A63121BC}"/>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Line 50">
                <a:extLst>
                  <a:ext uri="{FF2B5EF4-FFF2-40B4-BE49-F238E27FC236}">
                    <a16:creationId xmlns:a16="http://schemas.microsoft.com/office/drawing/2014/main" id="{7F30AE35-07B8-C647-93E6-FBCF5A109B29}"/>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51">
                <a:extLst>
                  <a:ext uri="{FF2B5EF4-FFF2-40B4-BE49-F238E27FC236}">
                    <a16:creationId xmlns:a16="http://schemas.microsoft.com/office/drawing/2014/main" id="{F3DA64D2-455B-5648-BA10-FC52CD1311A7}"/>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52">
                <a:extLst>
                  <a:ext uri="{FF2B5EF4-FFF2-40B4-BE49-F238E27FC236}">
                    <a16:creationId xmlns:a16="http://schemas.microsoft.com/office/drawing/2014/main" id="{106B00DE-F07D-CE47-8C50-C1CD1CD0A09F}"/>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53">
                <a:extLst>
                  <a:ext uri="{FF2B5EF4-FFF2-40B4-BE49-F238E27FC236}">
                    <a16:creationId xmlns:a16="http://schemas.microsoft.com/office/drawing/2014/main" id="{0DED29BC-7052-8643-8C69-2F8864DFA71F}"/>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Line 54">
                <a:extLst>
                  <a:ext uri="{FF2B5EF4-FFF2-40B4-BE49-F238E27FC236}">
                    <a16:creationId xmlns:a16="http://schemas.microsoft.com/office/drawing/2014/main" id="{86C73DAC-8DDF-A54A-942C-8BC351167B6F}"/>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55">
                <a:extLst>
                  <a:ext uri="{FF2B5EF4-FFF2-40B4-BE49-F238E27FC236}">
                    <a16:creationId xmlns:a16="http://schemas.microsoft.com/office/drawing/2014/main" id="{18BE7814-C3C9-1A4C-AD5B-3274395DD8E5}"/>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B1658A4B-37AF-414E-BE01-AD93294C9259}"/>
                </a:ext>
              </a:extLst>
            </p:cNvPr>
            <p:cNvGrpSpPr/>
            <p:nvPr/>
          </p:nvGrpSpPr>
          <p:grpSpPr>
            <a:xfrm>
              <a:off x="3458817" y="1655073"/>
              <a:ext cx="8189844" cy="5023471"/>
              <a:chOff x="3458817" y="1655073"/>
              <a:chExt cx="8189844" cy="5023471"/>
            </a:xfrm>
          </p:grpSpPr>
          <p:sp>
            <p:nvSpPr>
              <p:cNvPr id="94" name="Rectangle 15">
                <a:extLst>
                  <a:ext uri="{FF2B5EF4-FFF2-40B4-BE49-F238E27FC236}">
                    <a16:creationId xmlns:a16="http://schemas.microsoft.com/office/drawing/2014/main" id="{90BCF5CF-E087-0C43-9B12-173780FEE91B}"/>
                  </a:ext>
                </a:extLst>
              </p:cNvPr>
              <p:cNvSpPr>
                <a:spLocks noChangeArrowheads="1"/>
              </p:cNvSpPr>
              <p:nvPr/>
            </p:nvSpPr>
            <p:spPr bwMode="auto">
              <a:xfrm>
                <a:off x="5406058" y="1655073"/>
                <a:ext cx="1247775" cy="1504950"/>
              </a:xfrm>
              <a:prstGeom prst="rect">
                <a:avLst/>
              </a:prstGeom>
              <a:no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Line 31">
                <a:extLst>
                  <a:ext uri="{FF2B5EF4-FFF2-40B4-BE49-F238E27FC236}">
                    <a16:creationId xmlns:a16="http://schemas.microsoft.com/office/drawing/2014/main" id="{8977AE01-852B-534D-A20E-EFF02DB5AA41}"/>
                  </a:ext>
                </a:extLst>
              </p:cNvPr>
              <p:cNvSpPr>
                <a:spLocks noChangeShapeType="1"/>
              </p:cNvSpPr>
              <p:nvPr/>
            </p:nvSpPr>
            <p:spPr bwMode="auto">
              <a:xfrm>
                <a:off x="5210796" y="2380560"/>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4">
                <a:extLst>
                  <a:ext uri="{FF2B5EF4-FFF2-40B4-BE49-F238E27FC236}">
                    <a16:creationId xmlns:a16="http://schemas.microsoft.com/office/drawing/2014/main" id="{E1140E62-CB4B-6047-AA5C-851F17E9C398}"/>
                  </a:ext>
                </a:extLst>
              </p:cNvPr>
              <p:cNvSpPr txBox="1">
                <a:spLocks noChangeArrowheads="1"/>
              </p:cNvSpPr>
              <p:nvPr/>
            </p:nvSpPr>
            <p:spPr bwMode="auto">
              <a:xfrm>
                <a:off x="3458817" y="4011544"/>
                <a:ext cx="8189844"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None/>
                  <a:tabLst/>
                  <a:defRPr/>
                </a:pP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decentralized switching</a:t>
                </a:r>
                <a:r>
                  <a:rPr kumimoji="0" lang="en-US" altLang="en-US" sz="2800" b="0" i="1"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using header field values, lookup output port using forwarding table in input port memory </a:t>
                </a:r>
                <a:r>
                  <a:rPr kumimoji="0" lang="en-US" altLang="en-US" sz="2400" b="0" i="1"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(“match plus action”)</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goal: complete input port processing at ‘</a:t>
                </a:r>
                <a:r>
                  <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line speed’</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input port queuing: </a:t>
                </a: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if datagrams arrive faster than forwarding rate into switch fabric</a:t>
                </a:r>
              </a:p>
            </p:txBody>
          </p:sp>
          <p:sp>
            <p:nvSpPr>
              <p:cNvPr id="118" name="Line 60">
                <a:extLst>
                  <a:ext uri="{FF2B5EF4-FFF2-40B4-BE49-F238E27FC236}">
                    <a16:creationId xmlns:a16="http://schemas.microsoft.com/office/drawing/2014/main" id="{FFF5D7A3-77C9-D34E-AC43-6A097D73FED3}"/>
                  </a:ext>
                </a:extLst>
              </p:cNvPr>
              <p:cNvSpPr>
                <a:spLocks noChangeShapeType="1"/>
              </p:cNvSpPr>
              <p:nvPr/>
            </p:nvSpPr>
            <p:spPr bwMode="auto">
              <a:xfrm flipV="1">
                <a:off x="5267946" y="3282260"/>
                <a:ext cx="669925" cy="790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6" name="Slide Number Placeholder 4">
            <a:extLst>
              <a:ext uri="{FF2B5EF4-FFF2-40B4-BE49-F238E27FC236}">
                <a16:creationId xmlns:a16="http://schemas.microsoft.com/office/drawing/2014/main" id="{B127B8A7-EB35-9F48-B1F3-0905B5BFF21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15</a:t>
            </a:fld>
            <a:endParaRPr lang="en-US" dirty="0"/>
          </a:p>
        </p:txBody>
      </p:sp>
    </p:spTree>
    <p:extLst>
      <p:ext uri="{BB962C8B-B14F-4D97-AF65-F5344CB8AC3E}">
        <p14:creationId xmlns:p14="http://schemas.microsoft.com/office/powerpoint/2010/main" val="1080375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dissolve">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Input port functions</a:t>
            </a:r>
            <a:endParaRPr lang="en-US" sz="4800" dirty="0"/>
          </a:p>
        </p:txBody>
      </p:sp>
      <p:sp>
        <p:nvSpPr>
          <p:cNvPr id="91" name="Rectangle 12">
            <a:extLst>
              <a:ext uri="{FF2B5EF4-FFF2-40B4-BE49-F238E27FC236}">
                <a16:creationId xmlns:a16="http://schemas.microsoft.com/office/drawing/2014/main" id="{C1168DD7-29CD-D740-BA24-DFE4997DEAF2}"/>
              </a:ext>
            </a:extLst>
          </p:cNvPr>
          <p:cNvSpPr>
            <a:spLocks noChangeArrowheads="1"/>
          </p:cNvSpPr>
          <p:nvPr/>
        </p:nvSpPr>
        <p:spPr bwMode="auto">
          <a:xfrm>
            <a:off x="2275508" y="1518548"/>
            <a:ext cx="4568825" cy="1836737"/>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3">
            <a:extLst>
              <a:ext uri="{FF2B5EF4-FFF2-40B4-BE49-F238E27FC236}">
                <a16:creationId xmlns:a16="http://schemas.microsoft.com/office/drawing/2014/main" id="{FA527A42-DFE8-B84B-AE0F-B6C04FC91BDC}"/>
              </a:ext>
            </a:extLst>
          </p:cNvPr>
          <p:cNvSpPr>
            <a:spLocks noChangeArrowheads="1"/>
          </p:cNvSpPr>
          <p:nvPr/>
        </p:nvSpPr>
        <p:spPr bwMode="auto">
          <a:xfrm>
            <a:off x="2431083" y="2032898"/>
            <a:ext cx="1417638"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termination</a:t>
            </a:r>
          </a:p>
        </p:txBody>
      </p:sp>
      <p:sp>
        <p:nvSpPr>
          <p:cNvPr id="94" name="Rectangle 15">
            <a:extLst>
              <a:ext uri="{FF2B5EF4-FFF2-40B4-BE49-F238E27FC236}">
                <a16:creationId xmlns:a16="http://schemas.microsoft.com/office/drawing/2014/main" id="{90BCF5CF-E087-0C43-9B12-173780FEE91B}"/>
              </a:ext>
            </a:extLst>
          </p:cNvPr>
          <p:cNvSpPr>
            <a:spLocks noChangeArrowheads="1"/>
          </p:cNvSpPr>
          <p:nvPr/>
        </p:nvSpPr>
        <p:spPr bwMode="auto">
          <a:xfrm>
            <a:off x="5406058" y="1655073"/>
            <a:ext cx="1247775" cy="1504950"/>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Line 16">
            <a:extLst>
              <a:ext uri="{FF2B5EF4-FFF2-40B4-BE49-F238E27FC236}">
                <a16:creationId xmlns:a16="http://schemas.microsoft.com/office/drawing/2014/main" id="{273874E2-0AAC-C144-B2A5-D7EF20CCA17E}"/>
              </a:ext>
            </a:extLst>
          </p:cNvPr>
          <p:cNvSpPr>
            <a:spLocks noChangeShapeType="1"/>
          </p:cNvSpPr>
          <p:nvPr/>
        </p:nvSpPr>
        <p:spPr bwMode="auto">
          <a:xfrm>
            <a:off x="1999283" y="2444060"/>
            <a:ext cx="42386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Line 30">
            <a:extLst>
              <a:ext uri="{FF2B5EF4-FFF2-40B4-BE49-F238E27FC236}">
                <a16:creationId xmlns:a16="http://schemas.microsoft.com/office/drawing/2014/main" id="{B6E9D844-FAAD-2A4E-88E0-E214101BBD4C}"/>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Line 31">
            <a:extLst>
              <a:ext uri="{FF2B5EF4-FFF2-40B4-BE49-F238E27FC236}">
                <a16:creationId xmlns:a16="http://schemas.microsoft.com/office/drawing/2014/main" id="{8977AE01-852B-534D-A20E-EFF02DB5AA41}"/>
              </a:ext>
            </a:extLst>
          </p:cNvPr>
          <p:cNvSpPr>
            <a:spLocks noChangeShapeType="1"/>
          </p:cNvSpPr>
          <p:nvPr/>
        </p:nvSpPr>
        <p:spPr bwMode="auto">
          <a:xfrm>
            <a:off x="5210796" y="2380560"/>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32">
            <a:extLst>
              <a:ext uri="{FF2B5EF4-FFF2-40B4-BE49-F238E27FC236}">
                <a16:creationId xmlns:a16="http://schemas.microsoft.com/office/drawing/2014/main" id="{13983755-8FAE-1741-9303-C0E4E248C694}"/>
              </a:ext>
            </a:extLst>
          </p:cNvPr>
          <p:cNvSpPr>
            <a:spLocks noChangeShapeType="1"/>
          </p:cNvSpPr>
          <p:nvPr/>
        </p:nvSpPr>
        <p:spPr bwMode="auto">
          <a:xfrm flipV="1">
            <a:off x="6601446" y="2421835"/>
            <a:ext cx="7366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Text Box 35">
            <a:extLst>
              <a:ext uri="{FF2B5EF4-FFF2-40B4-BE49-F238E27FC236}">
                <a16:creationId xmlns:a16="http://schemas.microsoft.com/office/drawing/2014/main" id="{926A7C49-4C7D-7F4F-9A0E-6A7815DA8608}"/>
              </a:ext>
            </a:extLst>
          </p:cNvPr>
          <p:cNvSpPr txBox="1">
            <a:spLocks noChangeArrowheads="1"/>
          </p:cNvSpPr>
          <p:nvPr/>
        </p:nvSpPr>
        <p:spPr bwMode="auto">
          <a:xfrm>
            <a:off x="5437808" y="1667773"/>
            <a:ext cx="1250950"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lookup,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sp>
        <p:nvSpPr>
          <p:cNvPr id="101" name="Rectangle 4">
            <a:extLst>
              <a:ext uri="{FF2B5EF4-FFF2-40B4-BE49-F238E27FC236}">
                <a16:creationId xmlns:a16="http://schemas.microsoft.com/office/drawing/2014/main" id="{E1140E62-CB4B-6047-AA5C-851F17E9C398}"/>
              </a:ext>
            </a:extLst>
          </p:cNvPr>
          <p:cNvSpPr txBox="1">
            <a:spLocks noChangeArrowheads="1"/>
          </p:cNvSpPr>
          <p:nvPr/>
        </p:nvSpPr>
        <p:spPr bwMode="auto">
          <a:xfrm>
            <a:off x="3458817" y="4011544"/>
            <a:ext cx="8189844"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None/>
              <a:tabLst/>
              <a:defRPr/>
            </a:pP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decentralized switching</a:t>
            </a:r>
            <a:r>
              <a:rPr kumimoji="0" lang="en-US" altLang="en-US" sz="2800" b="0" i="1"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using header field values, lookup output port using forwarding table in input port memory </a:t>
            </a:r>
            <a:r>
              <a:rPr kumimoji="0" lang="en-US" altLang="en-US" sz="2400" b="0" i="1"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(“match plus action”)</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destination-based forwarding: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forward based only on destination IP address (traditional)</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generalized forwarding: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forward based on any set of header field values</a:t>
            </a:r>
          </a:p>
        </p:txBody>
      </p:sp>
      <p:sp>
        <p:nvSpPr>
          <p:cNvPr id="102" name="Text Box 5">
            <a:extLst>
              <a:ext uri="{FF2B5EF4-FFF2-40B4-BE49-F238E27FC236}">
                <a16:creationId xmlns:a16="http://schemas.microsoft.com/office/drawing/2014/main" id="{CF874965-76FC-A440-815F-5C111BA47DB4}"/>
              </a:ext>
            </a:extLst>
          </p:cNvPr>
          <p:cNvSpPr txBox="1">
            <a:spLocks noChangeArrowheads="1"/>
          </p:cNvSpPr>
          <p:nvPr/>
        </p:nvSpPr>
        <p:spPr bwMode="auto">
          <a:xfrm>
            <a:off x="258938" y="3266385"/>
            <a:ext cx="247535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physical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bit-level reception</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04" name="Line 45">
            <a:extLst>
              <a:ext uri="{FF2B5EF4-FFF2-40B4-BE49-F238E27FC236}">
                <a16:creationId xmlns:a16="http://schemas.microsoft.com/office/drawing/2014/main" id="{C28D9927-E6BA-644D-AEC8-2218FA4AE8E5}"/>
              </a:ext>
            </a:extLst>
          </p:cNvPr>
          <p:cNvSpPr>
            <a:spLocks noChangeShapeType="1"/>
          </p:cNvSpPr>
          <p:nvPr/>
        </p:nvSpPr>
        <p:spPr bwMode="auto">
          <a:xfrm>
            <a:off x="7326933" y="902598"/>
            <a:ext cx="11113" cy="2865437"/>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46">
            <a:extLst>
              <a:ext uri="{FF2B5EF4-FFF2-40B4-BE49-F238E27FC236}">
                <a16:creationId xmlns:a16="http://schemas.microsoft.com/office/drawing/2014/main" id="{60DADEEF-0CD4-B448-8A66-E2060FA8C8D0}"/>
              </a:ext>
            </a:extLst>
          </p:cNvPr>
          <p:cNvSpPr>
            <a:spLocks noChangeArrowheads="1"/>
          </p:cNvSpPr>
          <p:nvPr/>
        </p:nvSpPr>
        <p:spPr bwMode="auto">
          <a:xfrm>
            <a:off x="7419008" y="2031310"/>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grpSp>
        <p:nvGrpSpPr>
          <p:cNvPr id="106" name="Group 56">
            <a:extLst>
              <a:ext uri="{FF2B5EF4-FFF2-40B4-BE49-F238E27FC236}">
                <a16:creationId xmlns:a16="http://schemas.microsoft.com/office/drawing/2014/main" id="{B68F5DD4-EE62-1647-8EBF-81CFFA9C7F14}"/>
              </a:ext>
            </a:extLst>
          </p:cNvPr>
          <p:cNvGrpSpPr>
            <a:grpSpLocks/>
          </p:cNvGrpSpPr>
          <p:nvPr/>
        </p:nvGrpSpPr>
        <p:grpSpPr bwMode="auto">
          <a:xfrm>
            <a:off x="5533058" y="2274198"/>
            <a:ext cx="993775" cy="468312"/>
            <a:chOff x="310" y="3526"/>
            <a:chExt cx="1040" cy="457"/>
          </a:xfrm>
        </p:grpSpPr>
        <p:sp>
          <p:nvSpPr>
            <p:cNvPr id="107" name="Rectangle 47">
              <a:extLst>
                <a:ext uri="{FF2B5EF4-FFF2-40B4-BE49-F238E27FC236}">
                  <a16:creationId xmlns:a16="http://schemas.microsoft.com/office/drawing/2014/main" id="{091252DD-E9F8-F043-8F13-9AD537E4563A}"/>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48">
              <a:extLst>
                <a:ext uri="{FF2B5EF4-FFF2-40B4-BE49-F238E27FC236}">
                  <a16:creationId xmlns:a16="http://schemas.microsoft.com/office/drawing/2014/main" id="{8B8D0A07-01A4-B34B-A4DB-264DA455871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Line 49">
              <a:extLst>
                <a:ext uri="{FF2B5EF4-FFF2-40B4-BE49-F238E27FC236}">
                  <a16:creationId xmlns:a16="http://schemas.microsoft.com/office/drawing/2014/main" id="{CCD0BAFD-2F01-BB4A-80D7-9DD3A63121BC}"/>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Line 50">
              <a:extLst>
                <a:ext uri="{FF2B5EF4-FFF2-40B4-BE49-F238E27FC236}">
                  <a16:creationId xmlns:a16="http://schemas.microsoft.com/office/drawing/2014/main" id="{7F30AE35-07B8-C647-93E6-FBCF5A109B29}"/>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51">
              <a:extLst>
                <a:ext uri="{FF2B5EF4-FFF2-40B4-BE49-F238E27FC236}">
                  <a16:creationId xmlns:a16="http://schemas.microsoft.com/office/drawing/2014/main" id="{F3DA64D2-455B-5648-BA10-FC52CD1311A7}"/>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52">
              <a:extLst>
                <a:ext uri="{FF2B5EF4-FFF2-40B4-BE49-F238E27FC236}">
                  <a16:creationId xmlns:a16="http://schemas.microsoft.com/office/drawing/2014/main" id="{106B00DE-F07D-CE47-8C50-C1CD1CD0A09F}"/>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53">
              <a:extLst>
                <a:ext uri="{FF2B5EF4-FFF2-40B4-BE49-F238E27FC236}">
                  <a16:creationId xmlns:a16="http://schemas.microsoft.com/office/drawing/2014/main" id="{0DED29BC-7052-8643-8C69-2F8864DFA71F}"/>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Line 54">
              <a:extLst>
                <a:ext uri="{FF2B5EF4-FFF2-40B4-BE49-F238E27FC236}">
                  <a16:creationId xmlns:a16="http://schemas.microsoft.com/office/drawing/2014/main" id="{86C73DAC-8DDF-A54A-942C-8BC351167B6F}"/>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55">
              <a:extLst>
                <a:ext uri="{FF2B5EF4-FFF2-40B4-BE49-F238E27FC236}">
                  <a16:creationId xmlns:a16="http://schemas.microsoft.com/office/drawing/2014/main" id="{18BE7814-C3C9-1A4C-AD5B-3274395DD8E5}"/>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 name="Line 58">
            <a:extLst>
              <a:ext uri="{FF2B5EF4-FFF2-40B4-BE49-F238E27FC236}">
                <a16:creationId xmlns:a16="http://schemas.microsoft.com/office/drawing/2014/main" id="{4B5F466A-2158-BD4D-B0D3-450398480C2C}"/>
              </a:ext>
            </a:extLst>
          </p:cNvPr>
          <p:cNvSpPr>
            <a:spLocks noChangeShapeType="1"/>
          </p:cNvSpPr>
          <p:nvPr/>
        </p:nvSpPr>
        <p:spPr bwMode="auto">
          <a:xfrm flipV="1">
            <a:off x="2743821" y="2955235"/>
            <a:ext cx="446087" cy="4905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Line 60">
            <a:extLst>
              <a:ext uri="{FF2B5EF4-FFF2-40B4-BE49-F238E27FC236}">
                <a16:creationId xmlns:a16="http://schemas.microsoft.com/office/drawing/2014/main" id="{FFF5D7A3-77C9-D34E-AC43-6A097D73FED3}"/>
              </a:ext>
            </a:extLst>
          </p:cNvPr>
          <p:cNvSpPr>
            <a:spLocks noChangeShapeType="1"/>
          </p:cNvSpPr>
          <p:nvPr/>
        </p:nvSpPr>
        <p:spPr bwMode="auto">
          <a:xfrm flipV="1">
            <a:off x="5267946" y="3282260"/>
            <a:ext cx="669925" cy="790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31">
            <a:extLst>
              <a:ext uri="{FF2B5EF4-FFF2-40B4-BE49-F238E27FC236}">
                <a16:creationId xmlns:a16="http://schemas.microsoft.com/office/drawing/2014/main" id="{F18F2E2A-C657-CE42-826A-8464B8BEB733}"/>
              </a:ext>
            </a:extLst>
          </p:cNvPr>
          <p:cNvGrpSpPr/>
          <p:nvPr/>
        </p:nvGrpSpPr>
        <p:grpSpPr>
          <a:xfrm>
            <a:off x="871146" y="1664528"/>
            <a:ext cx="4336475" cy="3729630"/>
            <a:chOff x="871146" y="1664528"/>
            <a:chExt cx="4336475" cy="3729630"/>
          </a:xfrm>
        </p:grpSpPr>
        <p:sp>
          <p:nvSpPr>
            <p:cNvPr id="33" name="Rectangle 33">
              <a:extLst>
                <a:ext uri="{FF2B5EF4-FFF2-40B4-BE49-F238E27FC236}">
                  <a16:creationId xmlns:a16="http://schemas.microsoft.com/office/drawing/2014/main" id="{2EA30939-880D-1A4E-ADA4-26E2CC52164D}"/>
                </a:ext>
              </a:extLst>
            </p:cNvPr>
            <p:cNvSpPr>
              <a:spLocks noChangeArrowheads="1"/>
            </p:cNvSpPr>
            <p:nvPr/>
          </p:nvSpPr>
          <p:spPr bwMode="auto">
            <a:xfrm>
              <a:off x="4114937" y="1947588"/>
              <a:ext cx="1055688" cy="828675"/>
            </a:xfrm>
            <a:prstGeom prst="rect">
              <a:avLst/>
            </a:prstGeom>
            <a:no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a:t>
              </a:r>
            </a:p>
          </p:txBody>
        </p:sp>
        <p:grpSp>
          <p:nvGrpSpPr>
            <p:cNvPr id="34" name="Group 33">
              <a:extLst>
                <a:ext uri="{FF2B5EF4-FFF2-40B4-BE49-F238E27FC236}">
                  <a16:creationId xmlns:a16="http://schemas.microsoft.com/office/drawing/2014/main" id="{913133BD-446D-E742-B2AD-72DE39321A8A}"/>
                </a:ext>
              </a:extLst>
            </p:cNvPr>
            <p:cNvGrpSpPr/>
            <p:nvPr/>
          </p:nvGrpSpPr>
          <p:grpSpPr>
            <a:xfrm>
              <a:off x="871146" y="1664528"/>
              <a:ext cx="4336475" cy="3729630"/>
              <a:chOff x="871146" y="1664528"/>
              <a:chExt cx="4336475" cy="3729630"/>
            </a:xfrm>
          </p:grpSpPr>
          <p:sp>
            <p:nvSpPr>
              <p:cNvPr id="35" name="Rectangle 14">
                <a:extLst>
                  <a:ext uri="{FF2B5EF4-FFF2-40B4-BE49-F238E27FC236}">
                    <a16:creationId xmlns:a16="http://schemas.microsoft.com/office/drawing/2014/main" id="{79A46D4C-DBCD-A54B-9BA8-1AEED3D1385B}"/>
                  </a:ext>
                </a:extLst>
              </p:cNvPr>
              <p:cNvSpPr>
                <a:spLocks noChangeArrowheads="1"/>
              </p:cNvSpPr>
              <p:nvPr/>
            </p:nvSpPr>
            <p:spPr bwMode="auto">
              <a:xfrm>
                <a:off x="4055096" y="1664528"/>
                <a:ext cx="1152525" cy="1409700"/>
              </a:xfrm>
              <a:prstGeom prst="rect">
                <a:avLst/>
              </a:prstGeom>
              <a:no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Line 30">
                <a:extLst>
                  <a:ext uri="{FF2B5EF4-FFF2-40B4-BE49-F238E27FC236}">
                    <a16:creationId xmlns:a16="http://schemas.microsoft.com/office/drawing/2014/main" id="{42D89CE3-6D54-8D4C-A4FF-D8068693F459}"/>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 name="Text Box 6">
                <a:extLst>
                  <a:ext uri="{FF2B5EF4-FFF2-40B4-BE49-F238E27FC236}">
                    <a16:creationId xmlns:a16="http://schemas.microsoft.com/office/drawing/2014/main" id="{29D9E7A0-6D99-F942-B6C6-24EF09651BBA}"/>
                  </a:ext>
                </a:extLst>
              </p:cNvPr>
              <p:cNvSpPr txBox="1">
                <a:spLocks noChangeArrowheads="1"/>
              </p:cNvSpPr>
              <p:nvPr/>
            </p:nvSpPr>
            <p:spPr bwMode="auto">
              <a:xfrm>
                <a:off x="871146" y="4193829"/>
                <a:ext cx="187743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link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e.g., Ethernet</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(chapter 6)</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 name="Line 59">
                <a:extLst>
                  <a:ext uri="{FF2B5EF4-FFF2-40B4-BE49-F238E27FC236}">
                    <a16:creationId xmlns:a16="http://schemas.microsoft.com/office/drawing/2014/main" id="{67FB4697-6647-C242-8EBD-81171A3917C4}"/>
                  </a:ext>
                </a:extLst>
              </p:cNvPr>
              <p:cNvSpPr>
                <a:spLocks noChangeShapeType="1"/>
              </p:cNvSpPr>
              <p:nvPr/>
            </p:nvSpPr>
            <p:spPr bwMode="auto">
              <a:xfrm flipV="1">
                <a:off x="2762871" y="3152085"/>
                <a:ext cx="1193800" cy="1338263"/>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9" name="Slide Number Placeholder 4">
            <a:extLst>
              <a:ext uri="{FF2B5EF4-FFF2-40B4-BE49-F238E27FC236}">
                <a16:creationId xmlns:a16="http://schemas.microsoft.com/office/drawing/2014/main" id="{EA359BDC-8294-2A40-B5BE-B5E215B7EE4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16</a:t>
            </a:fld>
            <a:endParaRPr lang="en-US" dirty="0"/>
          </a:p>
        </p:txBody>
      </p:sp>
    </p:spTree>
    <p:extLst>
      <p:ext uri="{BB962C8B-B14F-4D97-AF65-F5344CB8AC3E}">
        <p14:creationId xmlns:p14="http://schemas.microsoft.com/office/powerpoint/2010/main" val="82720983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ext Box 12">
            <a:extLst>
              <a:ext uri="{FF2B5EF4-FFF2-40B4-BE49-F238E27FC236}">
                <a16:creationId xmlns:a16="http://schemas.microsoft.com/office/drawing/2014/main" id="{39713235-40E8-FD43-A0F7-09AF038C8856}"/>
              </a:ext>
            </a:extLst>
          </p:cNvPr>
          <p:cNvSpPr txBox="1">
            <a:spLocks noChangeArrowheads="1"/>
          </p:cNvSpPr>
          <p:nvPr/>
        </p:nvSpPr>
        <p:spPr bwMode="auto">
          <a:xfrm>
            <a:off x="1188002" y="6033604"/>
            <a:ext cx="732072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but what happens if ranges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divide up so nicely?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27" name="Picture 26">
            <a:extLst>
              <a:ext uri="{FF2B5EF4-FFF2-40B4-BE49-F238E27FC236}">
                <a16:creationId xmlns:a16="http://schemas.microsoft.com/office/drawing/2014/main" id="{26C911F9-D713-DF44-9F74-E50D01F6C43A}"/>
              </a:ext>
            </a:extLst>
          </p:cNvPr>
          <p:cNvPicPr>
            <a:picLocks noChangeAspect="1"/>
          </p:cNvPicPr>
          <p:nvPr/>
        </p:nvPicPr>
        <p:blipFill>
          <a:blip r:embed="rId3"/>
          <a:stretch>
            <a:fillRect/>
          </a:stretch>
        </p:blipFill>
        <p:spPr>
          <a:xfrm>
            <a:off x="1056411" y="3154505"/>
            <a:ext cx="9375866" cy="2779571"/>
          </a:xfrm>
          <a:prstGeom prst="rect">
            <a:avLst/>
          </a:prstGeom>
        </p:spPr>
      </p:pic>
      <p:grpSp>
        <p:nvGrpSpPr>
          <p:cNvPr id="7" name="Group 6">
            <a:extLst>
              <a:ext uri="{FF2B5EF4-FFF2-40B4-BE49-F238E27FC236}">
                <a16:creationId xmlns:a16="http://schemas.microsoft.com/office/drawing/2014/main" id="{625C7E65-E330-D54C-9458-A2526E45EE84}"/>
              </a:ext>
            </a:extLst>
          </p:cNvPr>
          <p:cNvGrpSpPr/>
          <p:nvPr/>
        </p:nvGrpSpPr>
        <p:grpSpPr>
          <a:xfrm>
            <a:off x="898734" y="1108364"/>
            <a:ext cx="9699993" cy="2044580"/>
            <a:chOff x="898734" y="1108364"/>
            <a:chExt cx="9699993" cy="2044580"/>
          </a:xfrm>
        </p:grpSpPr>
        <p:pic>
          <p:nvPicPr>
            <p:cNvPr id="28" name="Picture 27">
              <a:extLst>
                <a:ext uri="{FF2B5EF4-FFF2-40B4-BE49-F238E27FC236}">
                  <a16:creationId xmlns:a16="http://schemas.microsoft.com/office/drawing/2014/main" id="{AB2C9B1D-B13F-2A44-BFD7-FE059F60C03B}"/>
                </a:ext>
              </a:extLst>
            </p:cNvPr>
            <p:cNvPicPr>
              <a:picLocks noChangeAspect="1"/>
            </p:cNvPicPr>
            <p:nvPr/>
          </p:nvPicPr>
          <p:blipFill>
            <a:blip r:embed="rId4"/>
            <a:stretch>
              <a:fillRect/>
            </a:stretch>
          </p:blipFill>
          <p:spPr>
            <a:xfrm>
              <a:off x="898734" y="1186912"/>
              <a:ext cx="9594790" cy="1966032"/>
            </a:xfrm>
            <a:prstGeom prst="rect">
              <a:avLst/>
            </a:prstGeom>
          </p:spPr>
        </p:pic>
        <p:sp>
          <p:nvSpPr>
            <p:cNvPr id="5" name="Rectangle 4">
              <a:extLst>
                <a:ext uri="{FF2B5EF4-FFF2-40B4-BE49-F238E27FC236}">
                  <a16:creationId xmlns:a16="http://schemas.microsoft.com/office/drawing/2014/main" id="{1FAB1BC2-A9DF-384B-9E93-78C77805E9B5}"/>
                </a:ext>
              </a:extLst>
            </p:cNvPr>
            <p:cNvSpPr/>
            <p:nvPr/>
          </p:nvSpPr>
          <p:spPr>
            <a:xfrm>
              <a:off x="1039091" y="1108364"/>
              <a:ext cx="9559636" cy="2355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Destination-based forwarding</a:t>
            </a:r>
          </a:p>
        </p:txBody>
      </p:sp>
      <p:grpSp>
        <p:nvGrpSpPr>
          <p:cNvPr id="9" name="Group 8">
            <a:extLst>
              <a:ext uri="{FF2B5EF4-FFF2-40B4-BE49-F238E27FC236}">
                <a16:creationId xmlns:a16="http://schemas.microsoft.com/office/drawing/2014/main" id="{BDFBC640-7D8A-6C4E-A73D-113F295A0D69}"/>
              </a:ext>
            </a:extLst>
          </p:cNvPr>
          <p:cNvGrpSpPr/>
          <p:nvPr/>
        </p:nvGrpSpPr>
        <p:grpSpPr>
          <a:xfrm>
            <a:off x="1038514" y="2679128"/>
            <a:ext cx="9093336" cy="1283278"/>
            <a:chOff x="1038514" y="2679128"/>
            <a:chExt cx="9093336" cy="1283278"/>
          </a:xfrm>
        </p:grpSpPr>
        <p:pic>
          <p:nvPicPr>
            <p:cNvPr id="29" name="Picture 28">
              <a:extLst>
                <a:ext uri="{FF2B5EF4-FFF2-40B4-BE49-F238E27FC236}">
                  <a16:creationId xmlns:a16="http://schemas.microsoft.com/office/drawing/2014/main" id="{16512AEA-D127-3748-A1EB-EB563AC90228}"/>
                </a:ext>
              </a:extLst>
            </p:cNvPr>
            <p:cNvPicPr>
              <a:picLocks noChangeAspect="1"/>
            </p:cNvPicPr>
            <p:nvPr/>
          </p:nvPicPr>
          <p:blipFill>
            <a:blip r:embed="rId5"/>
            <a:stretch>
              <a:fillRect/>
            </a:stretch>
          </p:blipFill>
          <p:spPr>
            <a:xfrm>
              <a:off x="1038514" y="2679128"/>
              <a:ext cx="9093336" cy="1283278"/>
            </a:xfrm>
            <a:prstGeom prst="rect">
              <a:avLst/>
            </a:prstGeom>
          </p:spPr>
        </p:pic>
        <p:sp>
          <p:nvSpPr>
            <p:cNvPr id="8" name="TextBox 7">
              <a:extLst>
                <a:ext uri="{FF2B5EF4-FFF2-40B4-BE49-F238E27FC236}">
                  <a16:creationId xmlns:a16="http://schemas.microsoft.com/office/drawing/2014/main" id="{9EF59FBD-8B2C-9141-A4D8-C536B3311F8A}"/>
                </a:ext>
              </a:extLst>
            </p:cNvPr>
            <p:cNvSpPr txBox="1"/>
            <p:nvPr/>
          </p:nvSpPr>
          <p:spPr>
            <a:xfrm>
              <a:off x="8451272" y="3131128"/>
              <a:ext cx="886691" cy="430887"/>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grpSp>
      <p:sp>
        <p:nvSpPr>
          <p:cNvPr id="11" name="Slide Number Placeholder 4">
            <a:extLst>
              <a:ext uri="{FF2B5EF4-FFF2-40B4-BE49-F238E27FC236}">
                <a16:creationId xmlns:a16="http://schemas.microsoft.com/office/drawing/2014/main" id="{81C74D07-6178-E24A-9413-942CDFCE346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17</a:t>
            </a:fld>
            <a:endParaRPr lang="en-US" dirty="0"/>
          </a:p>
        </p:txBody>
      </p:sp>
    </p:spTree>
    <p:extLst>
      <p:ext uri="{BB962C8B-B14F-4D97-AF65-F5344CB8AC3E}">
        <p14:creationId xmlns:p14="http://schemas.microsoft.com/office/powerpoint/2010/main" val="3657912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42" presetClass="path" presetSubtype="0" accel="50000" decel="50000" fill="hold" nodeType="withEffect">
                                  <p:stCondLst>
                                    <p:cond delay="0"/>
                                  </p:stCondLst>
                                  <p:childTnLst>
                                    <p:animMotion origin="layout" path="M -3.75E-6 1.11022E-16 L 0.00052 0.10718 " pathEditMode="relative" rAng="0" ptsTypes="AA">
                                      <p:cBhvr>
                                        <p:cTn id="9" dur="2000" fill="hold"/>
                                        <p:tgtEl>
                                          <p:spTgt spid="27"/>
                                        </p:tgtEl>
                                        <p:attrNameLst>
                                          <p:attrName>ppt_x</p:attrName>
                                          <p:attrName>ppt_y</p:attrName>
                                        </p:attrNameLst>
                                      </p:cBhvr>
                                      <p:rCtr x="26" y="5347"/>
                                    </p:animMotion>
                                  </p:childTnLst>
                                </p:cTn>
                              </p:par>
                              <p:par>
                                <p:cTn id="10" presetID="42" presetClass="path" presetSubtype="0" accel="50000" decel="50000" fill="hold" nodeType="withEffect">
                                  <p:stCondLst>
                                    <p:cond delay="0"/>
                                  </p:stCondLst>
                                  <p:childTnLst>
                                    <p:animMotion origin="layout" path="M -4.375E-6 1.85185E-6 L 0.00013 -0.05417 " pathEditMode="relative" rAng="0" ptsTypes="AA">
                                      <p:cBhvr>
                                        <p:cTn id="11" dur="2000" fill="hold"/>
                                        <p:tgtEl>
                                          <p:spTgt spid="7"/>
                                        </p:tgtEl>
                                        <p:attrNameLst>
                                          <p:attrName>ppt_x</p:attrName>
                                          <p:attrName>ppt_y</p:attrName>
                                        </p:attrNameLst>
                                      </p:cBhvr>
                                      <p:rCtr x="0" y="-270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grpSp>
        <p:nvGrpSpPr>
          <p:cNvPr id="3" name="Group 2">
            <a:extLst>
              <a:ext uri="{FF2B5EF4-FFF2-40B4-BE49-F238E27FC236}">
                <a16:creationId xmlns:a16="http://schemas.microsoft.com/office/drawing/2014/main" id="{03D13401-BB00-AB4B-8905-3EDC38C55E44}"/>
              </a:ext>
            </a:extLst>
          </p:cNvPr>
          <p:cNvGrpSpPr/>
          <p:nvPr/>
        </p:nvGrpSpPr>
        <p:grpSpPr>
          <a:xfrm>
            <a:off x="2674601" y="3416024"/>
            <a:ext cx="7479325" cy="2180038"/>
            <a:chOff x="2674601" y="3416024"/>
            <a:chExt cx="7479325" cy="2180038"/>
          </a:xfrm>
        </p:grpSpPr>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grpSp>
      <p:grpSp>
        <p:nvGrpSpPr>
          <p:cNvPr id="4" name="Group 3">
            <a:extLst>
              <a:ext uri="{FF2B5EF4-FFF2-40B4-BE49-F238E27FC236}">
                <a16:creationId xmlns:a16="http://schemas.microsoft.com/office/drawing/2014/main" id="{F655AE30-180F-9548-B5CE-B9911AA53A47}"/>
              </a:ext>
            </a:extLst>
          </p:cNvPr>
          <p:cNvGrpSpPr/>
          <p:nvPr/>
        </p:nvGrpSpPr>
        <p:grpSpPr>
          <a:xfrm>
            <a:off x="789703" y="5747609"/>
            <a:ext cx="9305341" cy="903606"/>
            <a:chOff x="789703" y="5747609"/>
            <a:chExt cx="9305341" cy="903606"/>
          </a:xfrm>
        </p:grpSpPr>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sp>
        <p:nvSpPr>
          <p:cNvPr id="31" name="Slide Number Placeholder 4">
            <a:extLst>
              <a:ext uri="{FF2B5EF4-FFF2-40B4-BE49-F238E27FC236}">
                <a16:creationId xmlns:a16="http://schemas.microsoft.com/office/drawing/2014/main" id="{EC760D1C-B9BF-9F46-BBE7-A444C5F6877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18</a:t>
            </a:fld>
            <a:endParaRPr lang="en-US" dirty="0"/>
          </a:p>
        </p:txBody>
      </p:sp>
    </p:spTree>
    <p:extLst>
      <p:ext uri="{BB962C8B-B14F-4D97-AF65-F5344CB8AC3E}">
        <p14:creationId xmlns:p14="http://schemas.microsoft.com/office/powerpoint/2010/main" val="1421189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03563" y="3297382"/>
            <a:ext cx="9670473" cy="3560618"/>
            <a:chOff x="803563" y="3297382"/>
            <a:chExt cx="9670473" cy="3560618"/>
          </a:xfrm>
        </p:grpSpPr>
        <p:sp>
          <p:nvSpPr>
            <p:cNvPr id="7" name="Freeform 6">
              <a:extLst>
                <a:ext uri="{FF2B5EF4-FFF2-40B4-BE49-F238E27FC236}">
                  <a16:creationId xmlns:a16="http://schemas.microsoft.com/office/drawing/2014/main" id="{A848FF30-7F47-EF40-9B21-6336F9996053}"/>
                </a:ext>
              </a:extLst>
            </p:cNvPr>
            <p:cNvSpPr/>
            <p:nvPr/>
          </p:nvSpPr>
          <p:spPr>
            <a:xfrm>
              <a:off x="845127" y="3297382"/>
              <a:ext cx="9628909" cy="1122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09" h="1122218">
                  <a:moveTo>
                    <a:pt x="110837" y="0"/>
                  </a:moveTo>
                  <a:lnTo>
                    <a:pt x="9628909" y="13854"/>
                  </a:lnTo>
                  <a:lnTo>
                    <a:pt x="9628909" y="1122218"/>
                  </a:lnTo>
                  <a:lnTo>
                    <a:pt x="5389418" y="1108364"/>
                  </a:lnTo>
                  <a:lnTo>
                    <a:pt x="5375564" y="665017"/>
                  </a:lnTo>
                  <a:lnTo>
                    <a:pt x="1856509" y="651163"/>
                  </a:lnTo>
                  <a:lnTo>
                    <a:pt x="1870364" y="1122218"/>
                  </a:lnTo>
                  <a:lnTo>
                    <a:pt x="0" y="1080654"/>
                  </a:lnTo>
                  <a:lnTo>
                    <a:pt x="110837"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1634837" y="4364180"/>
              <a:ext cx="8756072" cy="1399309"/>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803563" y="5735782"/>
              <a:ext cx="9628909" cy="1122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394363 w 9628909"/>
                <a:gd name="connsiteY4" fmla="*/ 668811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246 w 9628909"/>
                <a:gd name="connsiteY3" fmla="*/ 1094510 h 1122218"/>
                <a:gd name="connsiteX4" fmla="*/ 5394363 w 9628909"/>
                <a:gd name="connsiteY4" fmla="*/ 668811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09" h="1122218">
                  <a:moveTo>
                    <a:pt x="110837" y="0"/>
                  </a:moveTo>
                  <a:lnTo>
                    <a:pt x="9628909" y="13854"/>
                  </a:lnTo>
                  <a:lnTo>
                    <a:pt x="9628909" y="1122218"/>
                  </a:lnTo>
                  <a:lnTo>
                    <a:pt x="5389246" y="1094510"/>
                  </a:lnTo>
                  <a:cubicBezTo>
                    <a:pt x="5390952" y="952610"/>
                    <a:pt x="5392657" y="810711"/>
                    <a:pt x="5394363" y="668811"/>
                  </a:cubicBezTo>
                  <a:lnTo>
                    <a:pt x="1856509" y="651163"/>
                  </a:lnTo>
                  <a:lnTo>
                    <a:pt x="1870364" y="1122218"/>
                  </a:lnTo>
                  <a:lnTo>
                    <a:pt x="0" y="1080654"/>
                  </a:lnTo>
                  <a:lnTo>
                    <a:pt x="110837"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6" y="3972790"/>
            <a:ext cx="3505199" cy="2150919"/>
            <a:chOff x="2701636" y="3972790"/>
            <a:chExt cx="3505199" cy="2150919"/>
          </a:xfrm>
        </p:grpSpPr>
        <p:sp>
          <p:nvSpPr>
            <p:cNvPr id="3" name="Rectangle 2">
              <a:extLst>
                <a:ext uri="{FF2B5EF4-FFF2-40B4-BE49-F238E27FC236}">
                  <a16:creationId xmlns:a16="http://schemas.microsoft.com/office/drawing/2014/main" id="{0F0BC283-76C4-1340-944F-7C4D353D8FFC}"/>
                </a:ext>
              </a:extLst>
            </p:cNvPr>
            <p:cNvSpPr/>
            <p:nvPr/>
          </p:nvSpPr>
          <p:spPr>
            <a:xfrm>
              <a:off x="2701636" y="579120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397279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350327"/>
              <a:ext cx="290946" cy="1427018"/>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31673" y="4738255"/>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0AD153D5-F6CB-0E4F-AE80-7E6404A6B28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19</a:t>
            </a:fld>
            <a:endParaRPr lang="en-US" dirty="0"/>
          </a:p>
        </p:txBody>
      </p:sp>
    </p:spTree>
    <p:extLst>
      <p:ext uri="{BB962C8B-B14F-4D97-AF65-F5344CB8AC3E}">
        <p14:creationId xmlns:p14="http://schemas.microsoft.com/office/powerpoint/2010/main" val="4234177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9" name="Rectangle 3">
            <a:extLst>
              <a:ext uri="{FF2B5EF4-FFF2-40B4-BE49-F238E27FC236}">
                <a16:creationId xmlns:a16="http://schemas.microsoft.com/office/drawing/2014/main" id="{113845B6-C3BE-2442-B135-176BEA854AFC}"/>
              </a:ext>
            </a:extLst>
          </p:cNvPr>
          <p:cNvSpPr>
            <a:spLocks noGrp="1" noChangeArrowheads="1"/>
          </p:cNvSpPr>
          <p:nvPr>
            <p:ph type="title" idx="4294967295"/>
          </p:nvPr>
        </p:nvSpPr>
        <p:spPr>
          <a:xfrm>
            <a:off x="1957388" y="114300"/>
            <a:ext cx="8456612" cy="1028700"/>
          </a:xfrm>
        </p:spPr>
        <p:txBody>
          <a:bodyPr/>
          <a:lstStyle/>
          <a:p>
            <a:pPr eaLnBrk="1" hangingPunct="1"/>
            <a:r>
              <a:rPr lang="en-US" altLang="en-US">
                <a:ea typeface="ＭＳ Ｐゴシック" panose="020B0600070205080204" pitchFamily="34" charset="-128"/>
              </a:rPr>
              <a:t>Layering in Internet protocol stack</a:t>
            </a:r>
          </a:p>
        </p:txBody>
      </p:sp>
      <p:sp>
        <p:nvSpPr>
          <p:cNvPr id="166916" name="Rectangle 4">
            <a:extLst>
              <a:ext uri="{FF2B5EF4-FFF2-40B4-BE49-F238E27FC236}">
                <a16:creationId xmlns:a16="http://schemas.microsoft.com/office/drawing/2014/main" id="{980B4F77-834F-F14F-A573-F8335F7F0F63}"/>
              </a:ext>
            </a:extLst>
          </p:cNvPr>
          <p:cNvSpPr>
            <a:spLocks noGrp="1" noChangeArrowheads="1"/>
          </p:cNvSpPr>
          <p:nvPr>
            <p:ph type="body" sz="half" idx="4294967295"/>
          </p:nvPr>
        </p:nvSpPr>
        <p:spPr>
          <a:xfrm>
            <a:off x="1957388" y="1624013"/>
            <a:ext cx="5554662" cy="4648200"/>
          </a:xfrm>
        </p:spPr>
        <p:txBody>
          <a:bodyPr/>
          <a:lstStyle/>
          <a:p>
            <a:pPr marL="0" indent="0" algn="ctr">
              <a:buNone/>
              <a:defRPr/>
            </a:pPr>
            <a:r>
              <a:rPr lang="en-US" altLang="en-US" dirty="0">
                <a:solidFill>
                  <a:schemeClr val="bg1">
                    <a:lumMod val="85000"/>
                  </a:schemeClr>
                </a:solidFill>
                <a:latin typeface="Times New Roman" charset="0"/>
                <a:ea typeface="ＭＳ Ｐゴシック" charset="-128"/>
              </a:rPr>
              <a:t>Applications</a:t>
            </a:r>
          </a:p>
          <a:p>
            <a:pPr marL="0" indent="0" algn="ctr">
              <a:buNone/>
              <a:defRPr/>
            </a:pPr>
            <a:r>
              <a:rPr lang="is-IS" altLang="en-US" dirty="0">
                <a:solidFill>
                  <a:schemeClr val="bg1">
                    <a:lumMod val="85000"/>
                  </a:schemeClr>
                </a:solidFill>
                <a:latin typeface="Times New Roman" charset="0"/>
                <a:ea typeface="ＭＳ Ｐゴシック" charset="-128"/>
              </a:rPr>
              <a:t>… built on ...</a:t>
            </a:r>
          </a:p>
          <a:p>
            <a:pPr marL="0" indent="0" algn="ctr">
              <a:buNone/>
              <a:defRPr/>
            </a:pPr>
            <a:r>
              <a:rPr lang="en-US" altLang="en-US" dirty="0">
                <a:solidFill>
                  <a:schemeClr val="bg1">
                    <a:lumMod val="85000"/>
                  </a:schemeClr>
                </a:solidFill>
                <a:latin typeface="Times New Roman" charset="0"/>
                <a:ea typeface="ＭＳ Ｐゴシック" charset="-128"/>
              </a:rPr>
              <a:t>R</a:t>
            </a:r>
            <a:r>
              <a:rPr lang="is-IS" altLang="en-US" dirty="0">
                <a:solidFill>
                  <a:schemeClr val="bg1">
                    <a:lumMod val="85000"/>
                  </a:schemeClr>
                </a:solidFill>
                <a:latin typeface="Times New Roman" charset="0"/>
                <a:ea typeface="ＭＳ Ｐゴシック" charset="-128"/>
              </a:rPr>
              <a:t>eliable (or unreliable) transport </a:t>
            </a:r>
          </a:p>
          <a:p>
            <a:pPr marL="0" indent="0" algn="ctr">
              <a:buNone/>
              <a:defRPr/>
            </a:pPr>
            <a:r>
              <a:rPr lang="is-IS" altLang="en-US" dirty="0">
                <a:solidFill>
                  <a:schemeClr val="bg1">
                    <a:lumMod val="85000"/>
                  </a:schemeClr>
                </a:solidFill>
                <a:latin typeface="Times New Roman" charset="0"/>
                <a:ea typeface="ＭＳ Ｐゴシック" charset="-128"/>
              </a:rPr>
              <a:t>… built on ...</a:t>
            </a:r>
          </a:p>
          <a:p>
            <a:pPr marL="0" indent="0" algn="ctr">
              <a:buNone/>
              <a:defRPr/>
            </a:pPr>
            <a:r>
              <a:rPr lang="en-US" altLang="en-US" dirty="0">
                <a:latin typeface="Times New Roman" charset="0"/>
                <a:ea typeface="ＭＳ Ｐゴシック" charset="-128"/>
              </a:rPr>
              <a:t>Best-effort global packet delivery </a:t>
            </a:r>
          </a:p>
          <a:p>
            <a:pPr marL="0" indent="0" algn="ctr">
              <a:buNone/>
              <a:defRPr/>
            </a:pPr>
            <a:r>
              <a:rPr lang="is-IS" altLang="en-US" dirty="0">
                <a:latin typeface="Times New Roman" charset="0"/>
                <a:ea typeface="ＭＳ Ｐゴシック" charset="-128"/>
              </a:rPr>
              <a:t>… </a:t>
            </a:r>
            <a:r>
              <a:rPr lang="is-IS" altLang="en-US" dirty="0">
                <a:solidFill>
                  <a:srgbClr val="FF0000"/>
                </a:solidFill>
                <a:latin typeface="Times New Roman" charset="0"/>
                <a:ea typeface="ＭＳ Ｐゴシック" charset="-128"/>
              </a:rPr>
              <a:t>built on </a:t>
            </a:r>
            <a:r>
              <a:rPr lang="is-IS" altLang="en-US" dirty="0">
                <a:latin typeface="Times New Roman" charset="0"/>
                <a:ea typeface="ＭＳ Ｐゴシック" charset="-128"/>
              </a:rPr>
              <a:t>...</a:t>
            </a:r>
          </a:p>
          <a:p>
            <a:pPr marL="0" indent="0" algn="ctr">
              <a:buNone/>
              <a:defRPr/>
            </a:pPr>
            <a:r>
              <a:rPr lang="en-US" altLang="en-US" dirty="0">
                <a:solidFill>
                  <a:schemeClr val="bg1">
                    <a:lumMod val="85000"/>
                  </a:schemeClr>
                </a:solidFill>
                <a:latin typeface="Times New Roman" charset="0"/>
                <a:ea typeface="ＭＳ Ｐゴシック" charset="-128"/>
              </a:rPr>
              <a:t>Best-effort local packet delivery </a:t>
            </a:r>
          </a:p>
          <a:p>
            <a:pPr marL="0" indent="0" algn="ctr">
              <a:buNone/>
              <a:defRPr/>
            </a:pPr>
            <a:r>
              <a:rPr lang="is-IS" altLang="en-US" dirty="0">
                <a:solidFill>
                  <a:schemeClr val="bg1">
                    <a:lumMod val="85000"/>
                  </a:schemeClr>
                </a:solidFill>
                <a:latin typeface="Times New Roman" charset="0"/>
                <a:ea typeface="ＭＳ Ｐゴシック" charset="-128"/>
              </a:rPr>
              <a:t>… built on ...</a:t>
            </a:r>
          </a:p>
          <a:p>
            <a:pPr marL="0" indent="0" algn="ctr">
              <a:buNone/>
              <a:defRPr/>
            </a:pPr>
            <a:r>
              <a:rPr lang="en-US" altLang="en-US" dirty="0">
                <a:solidFill>
                  <a:schemeClr val="bg1">
                    <a:lumMod val="85000"/>
                  </a:schemeClr>
                </a:solidFill>
                <a:latin typeface="Times New Roman" charset="0"/>
                <a:ea typeface="ＭＳ Ｐゴシック" charset="-128"/>
              </a:rPr>
              <a:t>Physical transfer of bits </a:t>
            </a:r>
          </a:p>
          <a:p>
            <a:pPr marL="0" indent="0">
              <a:lnSpc>
                <a:spcPct val="80000"/>
              </a:lnSpc>
              <a:buNone/>
              <a:defRPr/>
            </a:pPr>
            <a:endParaRPr lang="en-US" altLang="en-US" dirty="0">
              <a:ea typeface="ＭＳ Ｐゴシック" charset="-128"/>
            </a:endParaRPr>
          </a:p>
        </p:txBody>
      </p:sp>
      <p:sp>
        <p:nvSpPr>
          <p:cNvPr id="12" name="Rectangle 11">
            <a:extLst>
              <a:ext uri="{FF2B5EF4-FFF2-40B4-BE49-F238E27FC236}">
                <a16:creationId xmlns:a16="http://schemas.microsoft.com/office/drawing/2014/main" id="{05B79C4A-95B9-B54C-8D3E-B125EC935F84}"/>
              </a:ext>
            </a:extLst>
          </p:cNvPr>
          <p:cNvSpPr>
            <a:spLocks noChangeArrowheads="1"/>
          </p:cNvSpPr>
          <p:nvPr/>
        </p:nvSpPr>
        <p:spPr bwMode="auto">
          <a:xfrm>
            <a:off x="7904164" y="2252664"/>
            <a:ext cx="2306637" cy="485775"/>
          </a:xfrm>
          <a:prstGeom prst="rect">
            <a:avLst/>
          </a:prstGeom>
          <a:noFill/>
          <a:ln w="9525">
            <a:solidFill>
              <a:schemeClr val="tx1"/>
            </a:solidFill>
            <a:miter lim="800000"/>
            <a:headEnd/>
            <a:tailEnd/>
          </a:ln>
          <a:effectLst>
            <a:outerShdw blurRad="40000" dist="23000" dir="5400000" rotWithShape="0">
              <a:srgbClr val="808080">
                <a:alpha val="34999"/>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r>
              <a:rPr lang="en-US"/>
              <a:t>Application</a:t>
            </a:r>
          </a:p>
        </p:txBody>
      </p:sp>
      <p:sp>
        <p:nvSpPr>
          <p:cNvPr id="13" name="Rectangle 12">
            <a:extLst>
              <a:ext uri="{FF2B5EF4-FFF2-40B4-BE49-F238E27FC236}">
                <a16:creationId xmlns:a16="http://schemas.microsoft.com/office/drawing/2014/main" id="{50236CDE-4E01-F446-A730-DB1F50FE7A0A}"/>
              </a:ext>
            </a:extLst>
          </p:cNvPr>
          <p:cNvSpPr>
            <a:spLocks noChangeArrowheads="1"/>
          </p:cNvSpPr>
          <p:nvPr/>
        </p:nvSpPr>
        <p:spPr bwMode="auto">
          <a:xfrm>
            <a:off x="7904164" y="2746376"/>
            <a:ext cx="2306637" cy="487363"/>
          </a:xfrm>
          <a:prstGeom prst="rect">
            <a:avLst/>
          </a:prstGeom>
          <a:noFill/>
          <a:ln w="9525">
            <a:solidFill>
              <a:schemeClr val="tx1"/>
            </a:solidFill>
            <a:miter lim="800000"/>
            <a:headEnd/>
            <a:tailEnd/>
          </a:ln>
          <a:effectLst>
            <a:outerShdw blurRad="40000" dist="23000" dir="5400000" rotWithShape="0">
              <a:srgbClr val="808080">
                <a:alpha val="34999"/>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r>
              <a:rPr lang="en-US" dirty="0"/>
              <a:t>Transport</a:t>
            </a:r>
          </a:p>
        </p:txBody>
      </p:sp>
      <p:sp>
        <p:nvSpPr>
          <p:cNvPr id="14" name="Rectangle 13">
            <a:extLst>
              <a:ext uri="{FF2B5EF4-FFF2-40B4-BE49-F238E27FC236}">
                <a16:creationId xmlns:a16="http://schemas.microsoft.com/office/drawing/2014/main" id="{A108227E-A9CF-0B4D-847B-EE0C2C0C7C6F}"/>
              </a:ext>
            </a:extLst>
          </p:cNvPr>
          <p:cNvSpPr>
            <a:spLocks noChangeArrowheads="1"/>
          </p:cNvSpPr>
          <p:nvPr/>
        </p:nvSpPr>
        <p:spPr bwMode="auto">
          <a:xfrm>
            <a:off x="7904164" y="3233739"/>
            <a:ext cx="2306637" cy="485775"/>
          </a:xfrm>
          <a:prstGeom prst="rect">
            <a:avLst/>
          </a:prstGeom>
          <a:solidFill>
            <a:srgbClr val="FFFF00"/>
          </a:solidFill>
          <a:ln w="9525">
            <a:solidFill>
              <a:schemeClr val="tx1"/>
            </a:solidFill>
            <a:miter lim="800000"/>
            <a:headEnd/>
            <a:tailEnd/>
          </a:ln>
          <a:effectLst>
            <a:outerShdw blurRad="40000" dist="23000" dir="5400000" rotWithShape="0">
              <a:srgbClr val="808080">
                <a:alpha val="34999"/>
              </a:srgbClr>
            </a:outerShdw>
          </a:effectLst>
        </p:spPr>
        <p:txBody>
          <a:bodyPr anchor="ctr"/>
          <a:lstStyle/>
          <a:p>
            <a:pPr algn="ctr">
              <a:defRPr/>
            </a:pPr>
            <a:r>
              <a:rPr lang="en-US" dirty="0"/>
              <a:t>Network</a:t>
            </a:r>
          </a:p>
        </p:txBody>
      </p:sp>
      <p:sp>
        <p:nvSpPr>
          <p:cNvPr id="15" name="Rectangle 14">
            <a:extLst>
              <a:ext uri="{FF2B5EF4-FFF2-40B4-BE49-F238E27FC236}">
                <a16:creationId xmlns:a16="http://schemas.microsoft.com/office/drawing/2014/main" id="{BB8549CB-C442-674F-9B90-A972E8F672F7}"/>
              </a:ext>
            </a:extLst>
          </p:cNvPr>
          <p:cNvSpPr>
            <a:spLocks noChangeArrowheads="1"/>
          </p:cNvSpPr>
          <p:nvPr/>
        </p:nvSpPr>
        <p:spPr bwMode="auto">
          <a:xfrm>
            <a:off x="7904164" y="3705226"/>
            <a:ext cx="2306637" cy="487363"/>
          </a:xfrm>
          <a:prstGeom prst="rect">
            <a:avLst/>
          </a:prstGeom>
          <a:noFill/>
          <a:ln w="9525">
            <a:solidFill>
              <a:schemeClr val="tx1"/>
            </a:solidFill>
            <a:miter lim="800000"/>
            <a:headEnd/>
            <a:tailEnd/>
          </a:ln>
          <a:effectLst>
            <a:outerShdw blurRad="40000" dist="23000" dir="5400000" rotWithShape="0">
              <a:srgbClr val="808080">
                <a:alpha val="34999"/>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r>
              <a:rPr lang="en-US" dirty="0"/>
              <a:t>Link</a:t>
            </a:r>
          </a:p>
        </p:txBody>
      </p:sp>
      <p:sp>
        <p:nvSpPr>
          <p:cNvPr id="16" name="Rectangle 15">
            <a:extLst>
              <a:ext uri="{FF2B5EF4-FFF2-40B4-BE49-F238E27FC236}">
                <a16:creationId xmlns:a16="http://schemas.microsoft.com/office/drawing/2014/main" id="{78416E0E-20E1-DD46-971A-9433D333B79E}"/>
              </a:ext>
            </a:extLst>
          </p:cNvPr>
          <p:cNvSpPr>
            <a:spLocks noChangeArrowheads="1"/>
          </p:cNvSpPr>
          <p:nvPr/>
        </p:nvSpPr>
        <p:spPr bwMode="auto">
          <a:xfrm>
            <a:off x="7904164" y="4192588"/>
            <a:ext cx="2306637" cy="487362"/>
          </a:xfrm>
          <a:prstGeom prst="rect">
            <a:avLst/>
          </a:prstGeom>
          <a:noFill/>
          <a:ln w="9525">
            <a:solidFill>
              <a:schemeClr val="tx1"/>
            </a:solidFill>
            <a:miter lim="800000"/>
            <a:headEnd/>
            <a:tailEnd/>
          </a:ln>
          <a:effectLst>
            <a:outerShdw blurRad="40000" dist="23000" dir="5400000" rotWithShape="0">
              <a:srgbClr val="808080">
                <a:alpha val="34999"/>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r>
              <a:rPr lang="en-US" dirty="0"/>
              <a:t>Physical</a:t>
            </a:r>
          </a:p>
        </p:txBody>
      </p:sp>
      <p:sp>
        <p:nvSpPr>
          <p:cNvPr id="43016" name="Rectangle 1">
            <a:extLst>
              <a:ext uri="{FF2B5EF4-FFF2-40B4-BE49-F238E27FC236}">
                <a16:creationId xmlns:a16="http://schemas.microsoft.com/office/drawing/2014/main" id="{7108EABC-BB72-B048-A919-B07DFC9ADB09}"/>
              </a:ext>
            </a:extLst>
          </p:cNvPr>
          <p:cNvSpPr>
            <a:spLocks noChangeArrowheads="1"/>
          </p:cNvSpPr>
          <p:nvPr/>
        </p:nvSpPr>
        <p:spPr bwMode="auto">
          <a:xfrm>
            <a:off x="1712914" y="6027738"/>
            <a:ext cx="8497887"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100000"/>
              <a:buFont typeface="Wingdings" pitchFamily="2" charset="2"/>
              <a:buChar char="§"/>
              <a:defRPr sz="2800">
                <a:solidFill>
                  <a:schemeClr val="tx1"/>
                </a:solidFill>
                <a:latin typeface="Gill Sans MT" panose="020B0502020104020203" pitchFamily="34" charset="77"/>
                <a:ea typeface="ＭＳ Ｐゴシック" panose="020B0600070205080204" pitchFamily="34" charset="-128"/>
                <a:cs typeface="ＭＳ Ｐゴシック" panose="020B0600070205080204" pitchFamily="34" charset="-128"/>
              </a:defRPr>
            </a:lvl1pPr>
            <a:lvl2pPr marL="742950" indent="-285750">
              <a:lnSpc>
                <a:spcPct val="85000"/>
              </a:lnSpc>
              <a:spcBef>
                <a:spcPct val="20000"/>
              </a:spcBef>
              <a:buClr>
                <a:srgbClr val="000099"/>
              </a:buClr>
              <a:buFont typeface="Arial" panose="020B0604020202020204" pitchFamily="34" charset="0"/>
              <a:buChar char="•"/>
              <a:defRPr sz="2400">
                <a:solidFill>
                  <a:schemeClr val="tx1"/>
                </a:solidFill>
                <a:latin typeface="Gill Sans MT" panose="020B0502020104020203" pitchFamily="34" charset="77"/>
                <a:ea typeface="ＭＳ Ｐゴシック" panose="020B0600070205080204" pitchFamily="34" charset="-128"/>
                <a:cs typeface="Gill Sans MT" panose="020B0502020104020203" pitchFamily="34" charset="77"/>
              </a:defRPr>
            </a:lvl2pPr>
            <a:lvl3pPr marL="1143000" indent="-228600">
              <a:spcBef>
                <a:spcPct val="20000"/>
              </a:spcBef>
              <a:buChar char="•"/>
              <a:defRPr sz="2000">
                <a:solidFill>
                  <a:schemeClr val="tx1"/>
                </a:solidFill>
                <a:latin typeface="Gill Sans MT" panose="020B0502020104020203" pitchFamily="34" charset="77"/>
                <a:ea typeface="Gill Sans MT" panose="020B0502020104020203" pitchFamily="34" charset="77"/>
                <a:cs typeface="Gill Sans MT" panose="020B0502020104020203" pitchFamily="34" charset="77"/>
              </a:defRPr>
            </a:lvl3pPr>
            <a:lvl4pPr marL="1600200" indent="-228600">
              <a:spcBef>
                <a:spcPct val="20000"/>
              </a:spcBef>
              <a:buChar char="–"/>
              <a:defRPr sz="2000">
                <a:solidFill>
                  <a:schemeClr val="tx1"/>
                </a:solidFill>
                <a:latin typeface="Times New Roman" panose="02020603050405020304" pitchFamily="18" charset="0"/>
                <a:ea typeface="Gill Sans MT" panose="020B0502020104020203" pitchFamily="34" charset="77"/>
                <a:cs typeface="Gill Sans MT" panose="020B0502020104020203" pitchFamily="34" charset="77"/>
              </a:defRPr>
            </a:lvl4pPr>
            <a:lvl5pPr marL="2057400" indent="-228600">
              <a:spcBef>
                <a:spcPct val="20000"/>
              </a:spcBef>
              <a:buChar char="»"/>
              <a:defRPr sz="2000">
                <a:solidFill>
                  <a:schemeClr val="tx1"/>
                </a:solidFill>
                <a:latin typeface="Times New Roman" panose="02020603050405020304" pitchFamily="18" charset="0"/>
                <a:ea typeface="Gill Sans MT" panose="020B0502020104020203" pitchFamily="34" charset="77"/>
                <a:cs typeface="Gill Sans MT" panose="020B0502020104020203" pitchFamily="34" charset="7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77"/>
                <a:cs typeface="Gill Sans MT" panose="020B0502020104020203" pitchFamily="34" charset="7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77"/>
                <a:cs typeface="Gill Sans MT" panose="020B0502020104020203" pitchFamily="34" charset="7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77"/>
                <a:cs typeface="Gill Sans MT" panose="020B0502020104020203" pitchFamily="34" charset="7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77"/>
                <a:cs typeface="Gill Sans MT" panose="020B0502020104020203" pitchFamily="34" charset="77"/>
              </a:defRPr>
            </a:lvl9pPr>
          </a:lstStyle>
          <a:p>
            <a:pPr algn="ctr">
              <a:lnSpc>
                <a:spcPct val="100000"/>
              </a:lnSpc>
              <a:spcBef>
                <a:spcPct val="0"/>
              </a:spcBef>
              <a:buClrTx/>
              <a:buSzTx/>
              <a:buFontTx/>
              <a:buNone/>
            </a:pPr>
            <a:r>
              <a:rPr lang="en-US" altLang="en-US" sz="1600"/>
              <a:t>Source: Scott Shenker (UC Berkeley): slide 7 at The Future of Networking, and the Past of Protocols</a:t>
            </a:r>
          </a:p>
          <a:p>
            <a:pPr algn="ctr">
              <a:lnSpc>
                <a:spcPct val="100000"/>
              </a:lnSpc>
              <a:spcBef>
                <a:spcPct val="0"/>
              </a:spcBef>
              <a:buClrTx/>
              <a:buSzTx/>
              <a:buFontTx/>
              <a:buNone/>
            </a:pPr>
            <a:r>
              <a:rPr lang="en-US" altLang="en-US" sz="1600"/>
              <a:t>https://www.youtube.com/watch?v=YHeyuD89n1Y&amp;t=111s</a:t>
            </a:r>
          </a:p>
          <a:p>
            <a:pPr algn="ctr">
              <a:lnSpc>
                <a:spcPct val="100000"/>
              </a:lnSpc>
              <a:spcBef>
                <a:spcPct val="0"/>
              </a:spcBef>
              <a:buClrTx/>
              <a:buSzTx/>
              <a:buFontTx/>
              <a:buNone/>
            </a:pPr>
            <a:endParaRPr lang="en-US" altLang="en-US" sz="1600"/>
          </a:p>
        </p:txBody>
      </p:sp>
    </p:spTree>
  </p:cSld>
  <p:clrMapOvr>
    <a:masterClrMapping/>
  </p:clrMapOvr>
  <p:transition spd="slow"/>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58982" y="3297383"/>
            <a:ext cx="9628910" cy="3560617"/>
            <a:chOff x="858982" y="3297383"/>
            <a:chExt cx="9628910" cy="3560617"/>
          </a:xfrm>
        </p:grpSpPr>
        <p:sp>
          <p:nvSpPr>
            <p:cNvPr id="7" name="Freeform 6">
              <a:extLst>
                <a:ext uri="{FF2B5EF4-FFF2-40B4-BE49-F238E27FC236}">
                  <a16:creationId xmlns:a16="http://schemas.microsoft.com/office/drawing/2014/main" id="{A848FF30-7F47-EF40-9B21-6336F9996053}"/>
                </a:ext>
              </a:extLst>
            </p:cNvPr>
            <p:cNvSpPr/>
            <p:nvPr/>
          </p:nvSpPr>
          <p:spPr>
            <a:xfrm>
              <a:off x="858982" y="3297383"/>
              <a:ext cx="9628910" cy="1944054"/>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731818"/>
                <a:gd name="connsiteX1" fmla="*/ 9628909 w 9628909"/>
                <a:gd name="connsiteY1" fmla="*/ 13854 h 1731818"/>
                <a:gd name="connsiteX2" fmla="*/ 9628909 w 9628909"/>
                <a:gd name="connsiteY2" fmla="*/ 1122218 h 1731818"/>
                <a:gd name="connsiteX3" fmla="*/ 5389418 w 9628909"/>
                <a:gd name="connsiteY3" fmla="*/ 1108364 h 1731818"/>
                <a:gd name="connsiteX4" fmla="*/ 5375564 w 9628909"/>
                <a:gd name="connsiteY4" fmla="*/ 665017 h 1731818"/>
                <a:gd name="connsiteX5" fmla="*/ 1856509 w 9628909"/>
                <a:gd name="connsiteY5" fmla="*/ 651163 h 1731818"/>
                <a:gd name="connsiteX6" fmla="*/ 1828801 w 9628909"/>
                <a:gd name="connsiteY6" fmla="*/ 1731818 h 1731818"/>
                <a:gd name="connsiteX7" fmla="*/ 0 w 9628909"/>
                <a:gd name="connsiteY7" fmla="*/ 1080654 h 1731818"/>
                <a:gd name="connsiteX8" fmla="*/ 110837 w 9628909"/>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108364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306291 w 9518072"/>
                <a:gd name="connsiteY4" fmla="*/ 1510144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31927"/>
                <a:gd name="connsiteY0" fmla="*/ 0 h 1925782"/>
                <a:gd name="connsiteX1" fmla="*/ 9518072 w 9531927"/>
                <a:gd name="connsiteY1" fmla="*/ 13854 h 1925782"/>
                <a:gd name="connsiteX2" fmla="*/ 9531927 w 9531927"/>
                <a:gd name="connsiteY2" fmla="*/ 1925782 h 1925782"/>
                <a:gd name="connsiteX3" fmla="*/ 5278581 w 9531927"/>
                <a:gd name="connsiteY3" fmla="*/ 1662545 h 1925782"/>
                <a:gd name="connsiteX4" fmla="*/ 5306291 w 9531927"/>
                <a:gd name="connsiteY4" fmla="*/ 1510144 h 1925782"/>
                <a:gd name="connsiteX5" fmla="*/ 1759526 w 9531927"/>
                <a:gd name="connsiteY5" fmla="*/ 1482436 h 1925782"/>
                <a:gd name="connsiteX6" fmla="*/ 1717964 w 9531927"/>
                <a:gd name="connsiteY6" fmla="*/ 1731818 h 1925782"/>
                <a:gd name="connsiteX7" fmla="*/ 152399 w 9531927"/>
                <a:gd name="connsiteY7" fmla="*/ 1634836 h 1925782"/>
                <a:gd name="connsiteX8" fmla="*/ 0 w 9531927"/>
                <a:gd name="connsiteY8" fmla="*/ 0 h 1925782"/>
                <a:gd name="connsiteX0" fmla="*/ 0 w 9531927"/>
                <a:gd name="connsiteY0" fmla="*/ 0 h 1939636"/>
                <a:gd name="connsiteX1" fmla="*/ 9518072 w 9531927"/>
                <a:gd name="connsiteY1" fmla="*/ 13854 h 1939636"/>
                <a:gd name="connsiteX2" fmla="*/ 9531927 w 9531927"/>
                <a:gd name="connsiteY2" fmla="*/ 1925782 h 1939636"/>
                <a:gd name="connsiteX3" fmla="*/ 5292436 w 9531927"/>
                <a:gd name="connsiteY3" fmla="*/ 1939636 h 1939636"/>
                <a:gd name="connsiteX4" fmla="*/ 5306291 w 9531927"/>
                <a:gd name="connsiteY4" fmla="*/ 1510144 h 1939636"/>
                <a:gd name="connsiteX5" fmla="*/ 1759526 w 9531927"/>
                <a:gd name="connsiteY5" fmla="*/ 1482436 h 1939636"/>
                <a:gd name="connsiteX6" fmla="*/ 1717964 w 9531927"/>
                <a:gd name="connsiteY6" fmla="*/ 1731818 h 1939636"/>
                <a:gd name="connsiteX7" fmla="*/ 152399 w 9531927"/>
                <a:gd name="connsiteY7" fmla="*/ 1634836 h 1939636"/>
                <a:gd name="connsiteX8" fmla="*/ 0 w 9531927"/>
                <a:gd name="connsiteY8" fmla="*/ 0 h 1939636"/>
                <a:gd name="connsiteX0" fmla="*/ 0 w 9531927"/>
                <a:gd name="connsiteY0" fmla="*/ 0 h 1939637"/>
                <a:gd name="connsiteX1" fmla="*/ 9518072 w 9531927"/>
                <a:gd name="connsiteY1" fmla="*/ 13854 h 1939637"/>
                <a:gd name="connsiteX2" fmla="*/ 9531927 w 9531927"/>
                <a:gd name="connsiteY2" fmla="*/ 1925782 h 1939637"/>
                <a:gd name="connsiteX3" fmla="*/ 5292436 w 9531927"/>
                <a:gd name="connsiteY3" fmla="*/ 1939636 h 1939637"/>
                <a:gd name="connsiteX4" fmla="*/ 5306291 w 9531927"/>
                <a:gd name="connsiteY4" fmla="*/ 1510144 h 1939637"/>
                <a:gd name="connsiteX5" fmla="*/ 1759526 w 9531927"/>
                <a:gd name="connsiteY5" fmla="*/ 1482436 h 1939637"/>
                <a:gd name="connsiteX6" fmla="*/ 1704109 w 9531927"/>
                <a:gd name="connsiteY6" fmla="*/ 1939637 h 1939637"/>
                <a:gd name="connsiteX7" fmla="*/ 152399 w 9531927"/>
                <a:gd name="connsiteY7" fmla="*/ 1634836 h 1939637"/>
                <a:gd name="connsiteX8" fmla="*/ 0 w 9531927"/>
                <a:gd name="connsiteY8" fmla="*/ 0 h 1939637"/>
                <a:gd name="connsiteX0" fmla="*/ 96983 w 9628910"/>
                <a:gd name="connsiteY0" fmla="*/ 0 h 1939637"/>
                <a:gd name="connsiteX1" fmla="*/ 9615055 w 9628910"/>
                <a:gd name="connsiteY1" fmla="*/ 13854 h 1939637"/>
                <a:gd name="connsiteX2" fmla="*/ 9628910 w 9628910"/>
                <a:gd name="connsiteY2" fmla="*/ 1925782 h 1939637"/>
                <a:gd name="connsiteX3" fmla="*/ 5389419 w 9628910"/>
                <a:gd name="connsiteY3" fmla="*/ 1939636 h 1939637"/>
                <a:gd name="connsiteX4" fmla="*/ 5403274 w 9628910"/>
                <a:gd name="connsiteY4" fmla="*/ 1510144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403274 w 9628910"/>
                <a:gd name="connsiteY4" fmla="*/ 1510144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341431 w 9628910"/>
                <a:gd name="connsiteY4" fmla="*/ 1505726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10" h="1944054">
                  <a:moveTo>
                    <a:pt x="96983" y="0"/>
                  </a:moveTo>
                  <a:lnTo>
                    <a:pt x="9615055" y="13854"/>
                  </a:lnTo>
                  <a:lnTo>
                    <a:pt x="9628910" y="1925782"/>
                  </a:lnTo>
                  <a:lnTo>
                    <a:pt x="5349662" y="1944054"/>
                  </a:lnTo>
                  <a:lnTo>
                    <a:pt x="5341431" y="1505726"/>
                  </a:lnTo>
                  <a:lnTo>
                    <a:pt x="1856509" y="1482436"/>
                  </a:lnTo>
                  <a:lnTo>
                    <a:pt x="1801092" y="1939637"/>
                  </a:lnTo>
                  <a:lnTo>
                    <a:pt x="0" y="1884218"/>
                  </a:lnTo>
                  <a:lnTo>
                    <a:pt x="96983"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2299855" y="5112326"/>
              <a:ext cx="8118764" cy="1052948"/>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900546" y="5915892"/>
              <a:ext cx="9531927" cy="94210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6650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080654"/>
                <a:gd name="connsiteX1" fmla="*/ 9628909 w 9628909"/>
                <a:gd name="connsiteY1" fmla="*/ 13854 h 1080654"/>
                <a:gd name="connsiteX2" fmla="*/ 9628909 w 9628909"/>
                <a:gd name="connsiteY2" fmla="*/ 665018 h 1080654"/>
                <a:gd name="connsiteX3" fmla="*/ 5417127 w 9628909"/>
                <a:gd name="connsiteY3" fmla="*/ 692728 h 1080654"/>
                <a:gd name="connsiteX4" fmla="*/ 5430982 w 9628909"/>
                <a:gd name="connsiteY4" fmla="*/ 207817 h 1080654"/>
                <a:gd name="connsiteX5" fmla="*/ 1884218 w 9628909"/>
                <a:gd name="connsiteY5" fmla="*/ 138545 h 1080654"/>
                <a:gd name="connsiteX6" fmla="*/ 1884219 w 9628909"/>
                <a:gd name="connsiteY6" fmla="*/ 665018 h 1080654"/>
                <a:gd name="connsiteX7" fmla="*/ 0 w 9628909"/>
                <a:gd name="connsiteY7" fmla="*/ 1080654 h 1080654"/>
                <a:gd name="connsiteX8" fmla="*/ 110837 w 9628909"/>
                <a:gd name="connsiteY8" fmla="*/ 0 h 1080654"/>
                <a:gd name="connsiteX0" fmla="*/ 69274 w 9587346"/>
                <a:gd name="connsiteY0" fmla="*/ 0 h 692728"/>
                <a:gd name="connsiteX1" fmla="*/ 9587346 w 9587346"/>
                <a:gd name="connsiteY1" fmla="*/ 13854 h 692728"/>
                <a:gd name="connsiteX2" fmla="*/ 9587346 w 9587346"/>
                <a:gd name="connsiteY2" fmla="*/ 665018 h 692728"/>
                <a:gd name="connsiteX3" fmla="*/ 5375564 w 9587346"/>
                <a:gd name="connsiteY3" fmla="*/ 692728 h 692728"/>
                <a:gd name="connsiteX4" fmla="*/ 5389419 w 9587346"/>
                <a:gd name="connsiteY4" fmla="*/ 207817 h 692728"/>
                <a:gd name="connsiteX5" fmla="*/ 1842655 w 9587346"/>
                <a:gd name="connsiteY5" fmla="*/ 138545 h 692728"/>
                <a:gd name="connsiteX6" fmla="*/ 1842656 w 9587346"/>
                <a:gd name="connsiteY6" fmla="*/ 665018 h 692728"/>
                <a:gd name="connsiteX7" fmla="*/ 0 w 9587346"/>
                <a:gd name="connsiteY7" fmla="*/ 526472 h 692728"/>
                <a:gd name="connsiteX8" fmla="*/ 69274 w 9587346"/>
                <a:gd name="connsiteY8" fmla="*/ 0 h 69272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87237 w 9531927"/>
                <a:gd name="connsiteY6" fmla="*/ 665018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748145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298661 w 9531927"/>
                <a:gd name="connsiteY4" fmla="*/ 198982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1927" h="942108">
                  <a:moveTo>
                    <a:pt x="13855" y="0"/>
                  </a:moveTo>
                  <a:lnTo>
                    <a:pt x="9531927" y="13854"/>
                  </a:lnTo>
                  <a:lnTo>
                    <a:pt x="9531927" y="665018"/>
                  </a:lnTo>
                  <a:lnTo>
                    <a:pt x="5289224" y="652972"/>
                  </a:lnTo>
                  <a:lnTo>
                    <a:pt x="5298661" y="198982"/>
                  </a:lnTo>
                  <a:lnTo>
                    <a:pt x="1717964" y="221672"/>
                  </a:lnTo>
                  <a:cubicBezTo>
                    <a:pt x="1717964" y="397163"/>
                    <a:pt x="1759528" y="711200"/>
                    <a:pt x="1759528" y="886691"/>
                  </a:cubicBezTo>
                  <a:lnTo>
                    <a:pt x="0" y="942108"/>
                  </a:lnTo>
                  <a:lnTo>
                    <a:pt x="13855"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6" y="4804081"/>
            <a:ext cx="3505199" cy="1804550"/>
            <a:chOff x="2701636" y="4319159"/>
            <a:chExt cx="3505199" cy="1804550"/>
          </a:xfrm>
        </p:grpSpPr>
        <p:sp>
          <p:nvSpPr>
            <p:cNvPr id="3" name="Rectangle 2">
              <a:extLst>
                <a:ext uri="{FF2B5EF4-FFF2-40B4-BE49-F238E27FC236}">
                  <a16:creationId xmlns:a16="http://schemas.microsoft.com/office/drawing/2014/main" id="{0F0BC283-76C4-1340-944F-7C4D353D8FFC}"/>
                </a:ext>
              </a:extLst>
            </p:cNvPr>
            <p:cNvSpPr/>
            <p:nvPr/>
          </p:nvSpPr>
          <p:spPr>
            <a:xfrm>
              <a:off x="2701636" y="579120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4319159"/>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682823"/>
              <a:ext cx="290945" cy="1094521"/>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31673" y="5029209"/>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41B73FEC-A96A-8347-A60F-5E87D5B24CA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20</a:t>
            </a:fld>
            <a:endParaRPr lang="en-US" dirty="0"/>
          </a:p>
        </p:txBody>
      </p:sp>
    </p:spTree>
    <p:extLst>
      <p:ext uri="{BB962C8B-B14F-4D97-AF65-F5344CB8AC3E}">
        <p14:creationId xmlns:p14="http://schemas.microsoft.com/office/powerpoint/2010/main" val="2204531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58981" y="3297382"/>
            <a:ext cx="9615055" cy="3560618"/>
            <a:chOff x="858981" y="3297382"/>
            <a:chExt cx="9615055" cy="3560618"/>
          </a:xfrm>
        </p:grpSpPr>
        <p:sp>
          <p:nvSpPr>
            <p:cNvPr id="7" name="Freeform 6">
              <a:extLst>
                <a:ext uri="{FF2B5EF4-FFF2-40B4-BE49-F238E27FC236}">
                  <a16:creationId xmlns:a16="http://schemas.microsoft.com/office/drawing/2014/main" id="{A848FF30-7F47-EF40-9B21-6336F9996053}"/>
                </a:ext>
              </a:extLst>
            </p:cNvPr>
            <p:cNvSpPr/>
            <p:nvPr/>
          </p:nvSpPr>
          <p:spPr>
            <a:xfrm>
              <a:off x="858981" y="3297382"/>
              <a:ext cx="9615055" cy="1884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731818"/>
                <a:gd name="connsiteX1" fmla="*/ 9628909 w 9628909"/>
                <a:gd name="connsiteY1" fmla="*/ 13854 h 1731818"/>
                <a:gd name="connsiteX2" fmla="*/ 9628909 w 9628909"/>
                <a:gd name="connsiteY2" fmla="*/ 1122218 h 1731818"/>
                <a:gd name="connsiteX3" fmla="*/ 5389418 w 9628909"/>
                <a:gd name="connsiteY3" fmla="*/ 1108364 h 1731818"/>
                <a:gd name="connsiteX4" fmla="*/ 5375564 w 9628909"/>
                <a:gd name="connsiteY4" fmla="*/ 665017 h 1731818"/>
                <a:gd name="connsiteX5" fmla="*/ 1856509 w 9628909"/>
                <a:gd name="connsiteY5" fmla="*/ 651163 h 1731818"/>
                <a:gd name="connsiteX6" fmla="*/ 1828801 w 9628909"/>
                <a:gd name="connsiteY6" fmla="*/ 1731818 h 1731818"/>
                <a:gd name="connsiteX7" fmla="*/ 0 w 9628909"/>
                <a:gd name="connsiteY7" fmla="*/ 1080654 h 1731818"/>
                <a:gd name="connsiteX8" fmla="*/ 110837 w 9628909"/>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108364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306291 w 9518072"/>
                <a:gd name="connsiteY4" fmla="*/ 1510144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31927"/>
                <a:gd name="connsiteY0" fmla="*/ 0 h 1925782"/>
                <a:gd name="connsiteX1" fmla="*/ 9518072 w 9531927"/>
                <a:gd name="connsiteY1" fmla="*/ 13854 h 1925782"/>
                <a:gd name="connsiteX2" fmla="*/ 9531927 w 9531927"/>
                <a:gd name="connsiteY2" fmla="*/ 1925782 h 1925782"/>
                <a:gd name="connsiteX3" fmla="*/ 5278581 w 9531927"/>
                <a:gd name="connsiteY3" fmla="*/ 1662545 h 1925782"/>
                <a:gd name="connsiteX4" fmla="*/ 5306291 w 9531927"/>
                <a:gd name="connsiteY4" fmla="*/ 1510144 h 1925782"/>
                <a:gd name="connsiteX5" fmla="*/ 1759526 w 9531927"/>
                <a:gd name="connsiteY5" fmla="*/ 1482436 h 1925782"/>
                <a:gd name="connsiteX6" fmla="*/ 1717964 w 9531927"/>
                <a:gd name="connsiteY6" fmla="*/ 1731818 h 1925782"/>
                <a:gd name="connsiteX7" fmla="*/ 152399 w 9531927"/>
                <a:gd name="connsiteY7" fmla="*/ 1634836 h 1925782"/>
                <a:gd name="connsiteX8" fmla="*/ 0 w 9531927"/>
                <a:gd name="connsiteY8" fmla="*/ 0 h 1925782"/>
                <a:gd name="connsiteX0" fmla="*/ 0 w 9531927"/>
                <a:gd name="connsiteY0" fmla="*/ 0 h 1939636"/>
                <a:gd name="connsiteX1" fmla="*/ 9518072 w 9531927"/>
                <a:gd name="connsiteY1" fmla="*/ 13854 h 1939636"/>
                <a:gd name="connsiteX2" fmla="*/ 9531927 w 9531927"/>
                <a:gd name="connsiteY2" fmla="*/ 1925782 h 1939636"/>
                <a:gd name="connsiteX3" fmla="*/ 5292436 w 9531927"/>
                <a:gd name="connsiteY3" fmla="*/ 1939636 h 1939636"/>
                <a:gd name="connsiteX4" fmla="*/ 5306291 w 9531927"/>
                <a:gd name="connsiteY4" fmla="*/ 1510144 h 1939636"/>
                <a:gd name="connsiteX5" fmla="*/ 1759526 w 9531927"/>
                <a:gd name="connsiteY5" fmla="*/ 1482436 h 1939636"/>
                <a:gd name="connsiteX6" fmla="*/ 1717964 w 9531927"/>
                <a:gd name="connsiteY6" fmla="*/ 1731818 h 1939636"/>
                <a:gd name="connsiteX7" fmla="*/ 152399 w 9531927"/>
                <a:gd name="connsiteY7" fmla="*/ 1634836 h 1939636"/>
                <a:gd name="connsiteX8" fmla="*/ 0 w 9531927"/>
                <a:gd name="connsiteY8" fmla="*/ 0 h 1939636"/>
                <a:gd name="connsiteX0" fmla="*/ 0 w 9531927"/>
                <a:gd name="connsiteY0" fmla="*/ 0 h 1939637"/>
                <a:gd name="connsiteX1" fmla="*/ 9518072 w 9531927"/>
                <a:gd name="connsiteY1" fmla="*/ 13854 h 1939637"/>
                <a:gd name="connsiteX2" fmla="*/ 9531927 w 9531927"/>
                <a:gd name="connsiteY2" fmla="*/ 1925782 h 1939637"/>
                <a:gd name="connsiteX3" fmla="*/ 5292436 w 9531927"/>
                <a:gd name="connsiteY3" fmla="*/ 1939636 h 1939637"/>
                <a:gd name="connsiteX4" fmla="*/ 5306291 w 9531927"/>
                <a:gd name="connsiteY4" fmla="*/ 1510144 h 1939637"/>
                <a:gd name="connsiteX5" fmla="*/ 1759526 w 9531927"/>
                <a:gd name="connsiteY5" fmla="*/ 1482436 h 1939637"/>
                <a:gd name="connsiteX6" fmla="*/ 1704109 w 9531927"/>
                <a:gd name="connsiteY6" fmla="*/ 1939637 h 1939637"/>
                <a:gd name="connsiteX7" fmla="*/ 152399 w 9531927"/>
                <a:gd name="connsiteY7" fmla="*/ 1634836 h 1939637"/>
                <a:gd name="connsiteX8" fmla="*/ 0 w 9531927"/>
                <a:gd name="connsiteY8" fmla="*/ 0 h 1939637"/>
                <a:gd name="connsiteX0" fmla="*/ 96983 w 9628910"/>
                <a:gd name="connsiteY0" fmla="*/ 0 h 1939637"/>
                <a:gd name="connsiteX1" fmla="*/ 9615055 w 9628910"/>
                <a:gd name="connsiteY1" fmla="*/ 13854 h 1939637"/>
                <a:gd name="connsiteX2" fmla="*/ 9628910 w 9628910"/>
                <a:gd name="connsiteY2" fmla="*/ 1925782 h 1939637"/>
                <a:gd name="connsiteX3" fmla="*/ 5389419 w 9628910"/>
                <a:gd name="connsiteY3" fmla="*/ 1939636 h 1939637"/>
                <a:gd name="connsiteX4" fmla="*/ 5403274 w 9628910"/>
                <a:gd name="connsiteY4" fmla="*/ 1510144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403274 w 9628910"/>
                <a:gd name="connsiteY4" fmla="*/ 1510144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341431 w 9628910"/>
                <a:gd name="connsiteY4" fmla="*/ 1505726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39637"/>
                <a:gd name="connsiteX1" fmla="*/ 9615055 w 9628910"/>
                <a:gd name="connsiteY1" fmla="*/ 13854 h 1939637"/>
                <a:gd name="connsiteX2" fmla="*/ 9628910 w 9628910"/>
                <a:gd name="connsiteY2" fmla="*/ 1925782 h 1939637"/>
                <a:gd name="connsiteX3" fmla="*/ 5848426 w 9628910"/>
                <a:gd name="connsiteY3" fmla="*/ 1500709 h 1939637"/>
                <a:gd name="connsiteX4" fmla="*/ 5341431 w 9628910"/>
                <a:gd name="connsiteY4" fmla="*/ 1505726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341431 w 9615055"/>
                <a:gd name="connsiteY4" fmla="*/ 1505726 h 1939637"/>
                <a:gd name="connsiteX5" fmla="*/ 1856509 w 9615055"/>
                <a:gd name="connsiteY5" fmla="*/ 1482436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826340 w 9615055"/>
                <a:gd name="connsiteY4" fmla="*/ 1006963 h 1939637"/>
                <a:gd name="connsiteX5" fmla="*/ 1856509 w 9615055"/>
                <a:gd name="connsiteY5" fmla="*/ 1482436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826340 w 9615055"/>
                <a:gd name="connsiteY4" fmla="*/ 1006963 h 1939637"/>
                <a:gd name="connsiteX5" fmla="*/ 1856509 w 9615055"/>
                <a:gd name="connsiteY5" fmla="*/ 1066799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884218"/>
                <a:gd name="connsiteX1" fmla="*/ 9615055 w 9615055"/>
                <a:gd name="connsiteY1" fmla="*/ 13854 h 1884218"/>
                <a:gd name="connsiteX2" fmla="*/ 9545783 w 9615055"/>
                <a:gd name="connsiteY2" fmla="*/ 1510146 h 1884218"/>
                <a:gd name="connsiteX3" fmla="*/ 5848426 w 9615055"/>
                <a:gd name="connsiteY3" fmla="*/ 1500709 h 1884218"/>
                <a:gd name="connsiteX4" fmla="*/ 5826340 w 9615055"/>
                <a:gd name="connsiteY4" fmla="*/ 1006963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848426 w 9615055"/>
                <a:gd name="connsiteY3" fmla="*/ 1500709 h 1884218"/>
                <a:gd name="connsiteX4" fmla="*/ 5833928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833928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88397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37712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26330 w 9615055"/>
                <a:gd name="connsiteY6" fmla="*/ 1818740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26330 w 9615055"/>
                <a:gd name="connsiteY6" fmla="*/ 1818740 h 1884218"/>
                <a:gd name="connsiteX7" fmla="*/ 0 w 9615055"/>
                <a:gd name="connsiteY7" fmla="*/ 1884218 h 1884218"/>
                <a:gd name="connsiteX8" fmla="*/ 96983 w 9615055"/>
                <a:gd name="connsiteY8" fmla="*/ 0 h 188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15055" h="1884218">
                  <a:moveTo>
                    <a:pt x="96983" y="0"/>
                  </a:moveTo>
                  <a:lnTo>
                    <a:pt x="9615055" y="13854"/>
                  </a:lnTo>
                  <a:lnTo>
                    <a:pt x="9545783" y="1510146"/>
                  </a:lnTo>
                  <a:lnTo>
                    <a:pt x="5787719" y="1504503"/>
                  </a:lnTo>
                  <a:cubicBezTo>
                    <a:pt x="5789210" y="1356363"/>
                    <a:pt x="5790700" y="1208222"/>
                    <a:pt x="5792191" y="1060082"/>
                  </a:cubicBezTo>
                  <a:lnTo>
                    <a:pt x="1829949" y="1063004"/>
                  </a:lnTo>
                  <a:cubicBezTo>
                    <a:pt x="1832537" y="1313651"/>
                    <a:pt x="1835125" y="1571887"/>
                    <a:pt x="1826330" y="1818740"/>
                  </a:cubicBezTo>
                  <a:lnTo>
                    <a:pt x="0" y="1884218"/>
                  </a:lnTo>
                  <a:lnTo>
                    <a:pt x="96983"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2299855" y="4764472"/>
              <a:ext cx="8118764" cy="1343892"/>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900546" y="5915892"/>
              <a:ext cx="9531927" cy="94210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6650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080654"/>
                <a:gd name="connsiteX1" fmla="*/ 9628909 w 9628909"/>
                <a:gd name="connsiteY1" fmla="*/ 13854 h 1080654"/>
                <a:gd name="connsiteX2" fmla="*/ 9628909 w 9628909"/>
                <a:gd name="connsiteY2" fmla="*/ 665018 h 1080654"/>
                <a:gd name="connsiteX3" fmla="*/ 5417127 w 9628909"/>
                <a:gd name="connsiteY3" fmla="*/ 692728 h 1080654"/>
                <a:gd name="connsiteX4" fmla="*/ 5430982 w 9628909"/>
                <a:gd name="connsiteY4" fmla="*/ 207817 h 1080654"/>
                <a:gd name="connsiteX5" fmla="*/ 1884218 w 9628909"/>
                <a:gd name="connsiteY5" fmla="*/ 138545 h 1080654"/>
                <a:gd name="connsiteX6" fmla="*/ 1884219 w 9628909"/>
                <a:gd name="connsiteY6" fmla="*/ 665018 h 1080654"/>
                <a:gd name="connsiteX7" fmla="*/ 0 w 9628909"/>
                <a:gd name="connsiteY7" fmla="*/ 1080654 h 1080654"/>
                <a:gd name="connsiteX8" fmla="*/ 110837 w 9628909"/>
                <a:gd name="connsiteY8" fmla="*/ 0 h 1080654"/>
                <a:gd name="connsiteX0" fmla="*/ 69274 w 9587346"/>
                <a:gd name="connsiteY0" fmla="*/ 0 h 692728"/>
                <a:gd name="connsiteX1" fmla="*/ 9587346 w 9587346"/>
                <a:gd name="connsiteY1" fmla="*/ 13854 h 692728"/>
                <a:gd name="connsiteX2" fmla="*/ 9587346 w 9587346"/>
                <a:gd name="connsiteY2" fmla="*/ 665018 h 692728"/>
                <a:gd name="connsiteX3" fmla="*/ 5375564 w 9587346"/>
                <a:gd name="connsiteY3" fmla="*/ 692728 h 692728"/>
                <a:gd name="connsiteX4" fmla="*/ 5389419 w 9587346"/>
                <a:gd name="connsiteY4" fmla="*/ 207817 h 692728"/>
                <a:gd name="connsiteX5" fmla="*/ 1842655 w 9587346"/>
                <a:gd name="connsiteY5" fmla="*/ 138545 h 692728"/>
                <a:gd name="connsiteX6" fmla="*/ 1842656 w 9587346"/>
                <a:gd name="connsiteY6" fmla="*/ 665018 h 692728"/>
                <a:gd name="connsiteX7" fmla="*/ 0 w 9587346"/>
                <a:gd name="connsiteY7" fmla="*/ 526472 h 692728"/>
                <a:gd name="connsiteX8" fmla="*/ 69274 w 9587346"/>
                <a:gd name="connsiteY8" fmla="*/ 0 h 69272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87237 w 9531927"/>
                <a:gd name="connsiteY6" fmla="*/ 665018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748145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298661 w 9531927"/>
                <a:gd name="connsiteY4" fmla="*/ 198982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728152 w 9531927"/>
                <a:gd name="connsiteY4" fmla="*/ 185128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760279 w 9531927"/>
                <a:gd name="connsiteY3" fmla="*/ 625263 h 942108"/>
                <a:gd name="connsiteX4" fmla="*/ 5728152 w 9531927"/>
                <a:gd name="connsiteY4" fmla="*/ 185128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1927" h="942108">
                  <a:moveTo>
                    <a:pt x="13855" y="0"/>
                  </a:moveTo>
                  <a:lnTo>
                    <a:pt x="9531927" y="13854"/>
                  </a:lnTo>
                  <a:lnTo>
                    <a:pt x="9531927" y="665018"/>
                  </a:lnTo>
                  <a:lnTo>
                    <a:pt x="5760279" y="625263"/>
                  </a:lnTo>
                  <a:lnTo>
                    <a:pt x="5728152" y="185128"/>
                  </a:lnTo>
                  <a:lnTo>
                    <a:pt x="1717964" y="221672"/>
                  </a:lnTo>
                  <a:cubicBezTo>
                    <a:pt x="1717964" y="397163"/>
                    <a:pt x="1759528" y="711200"/>
                    <a:pt x="1759528" y="886691"/>
                  </a:cubicBezTo>
                  <a:lnTo>
                    <a:pt x="0" y="942108"/>
                  </a:lnTo>
                  <a:lnTo>
                    <a:pt x="13855"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5" y="4388439"/>
            <a:ext cx="3934692" cy="2261743"/>
            <a:chOff x="2701635" y="3903517"/>
            <a:chExt cx="3934692" cy="2261743"/>
          </a:xfrm>
        </p:grpSpPr>
        <p:sp>
          <p:nvSpPr>
            <p:cNvPr id="3" name="Rectangle 2">
              <a:extLst>
                <a:ext uri="{FF2B5EF4-FFF2-40B4-BE49-F238E27FC236}">
                  <a16:creationId xmlns:a16="http://schemas.microsoft.com/office/drawing/2014/main" id="{0F0BC283-76C4-1340-944F-7C4D353D8FFC}"/>
                </a:ext>
              </a:extLst>
            </p:cNvPr>
            <p:cNvSpPr/>
            <p:nvPr/>
          </p:nvSpPr>
          <p:spPr>
            <a:xfrm>
              <a:off x="2701635" y="5791200"/>
              <a:ext cx="3934691" cy="37406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3903517"/>
              <a:ext cx="3920838" cy="34981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294897"/>
              <a:ext cx="346364" cy="1482448"/>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45528" y="4807539"/>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448BDD4C-3288-5747-9BB3-0F1BB4D2595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21</a:t>
            </a:fld>
            <a:endParaRPr lang="en-US" dirty="0"/>
          </a:p>
        </p:txBody>
      </p:sp>
    </p:spTree>
    <p:extLst>
      <p:ext uri="{BB962C8B-B14F-4D97-AF65-F5344CB8AC3E}">
        <p14:creationId xmlns:p14="http://schemas.microsoft.com/office/powerpoint/2010/main" val="3615323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p:txBody>
          <a:bodyPr/>
          <a:lstStyle/>
          <a:p>
            <a:pPr indent="-287338"/>
            <a:r>
              <a:rPr lang="en-US" altLang="en-US" sz="3200" dirty="0">
                <a:ea typeface="ＭＳ Ｐゴシック" panose="020B0600070205080204" pitchFamily="34" charset="-128"/>
                <a:cs typeface="ＭＳ Ｐゴシック" panose="020B0600070205080204" pitchFamily="34" charset="-128"/>
              </a:rPr>
              <a:t>we’ll see</a:t>
            </a:r>
            <a:r>
              <a:rPr lang="en-US" altLang="en-US" sz="3200" i="1" dirty="0">
                <a:solidFill>
                  <a:srgbClr val="000090"/>
                </a:solidFill>
                <a:ea typeface="ＭＳ Ｐゴシック" panose="020B0600070205080204" pitchFamily="34" charset="-128"/>
                <a:cs typeface="ＭＳ Ｐゴシック" panose="020B0600070205080204" pitchFamily="34" charset="-128"/>
              </a:rPr>
              <a:t> why </a:t>
            </a:r>
            <a:r>
              <a:rPr lang="en-US" altLang="en-US" sz="3200" dirty="0">
                <a:ea typeface="ＭＳ Ｐゴシック" panose="020B0600070205080204" pitchFamily="34" charset="-128"/>
                <a:cs typeface="ＭＳ Ｐゴシック" panose="020B0600070205080204" pitchFamily="34" charset="-128"/>
              </a:rPr>
              <a:t>longest prefix matching is used shortly, when we study addressing</a:t>
            </a:r>
          </a:p>
          <a:p>
            <a:pPr indent="-287338"/>
            <a:r>
              <a:rPr lang="en-US" altLang="en-US" sz="3200" dirty="0">
                <a:ea typeface="ＭＳ Ｐゴシック" panose="020B0600070205080204" pitchFamily="34" charset="-128"/>
                <a:cs typeface="ＭＳ Ｐゴシック" panose="020B0600070205080204" pitchFamily="34" charset="-128"/>
              </a:rPr>
              <a:t>longest prefix matching: often performed using ternary content addressable memories (TCAMs)</a:t>
            </a:r>
          </a:p>
          <a:p>
            <a:pPr lvl="1"/>
            <a:r>
              <a:rPr lang="en-US" altLang="en-US" sz="2800" i="1" dirty="0">
                <a:solidFill>
                  <a:srgbClr val="CC0000"/>
                </a:solidFill>
                <a:ea typeface="ＭＳ Ｐゴシック" panose="020B0600070205080204" pitchFamily="34" charset="-128"/>
              </a:rPr>
              <a:t>content addressable: </a:t>
            </a:r>
            <a:r>
              <a:rPr lang="en-US" altLang="en-US" sz="2800" dirty="0">
                <a:ea typeface="ＭＳ Ｐゴシック" panose="020B0600070205080204" pitchFamily="34" charset="-128"/>
              </a:rPr>
              <a:t>present address to TCAM: retrieve address in one clock cycle, regardless of table size</a:t>
            </a:r>
          </a:p>
          <a:p>
            <a:pPr lvl="1"/>
            <a:r>
              <a:rPr lang="en-US" altLang="en-US" sz="2800" dirty="0">
                <a:ea typeface="ＭＳ Ｐゴシック" panose="020B0600070205080204" pitchFamily="34" charset="-128"/>
              </a:rPr>
              <a:t>Cisco Catalyst:  ~1M routing table entries in TCAM</a:t>
            </a:r>
          </a:p>
          <a:p>
            <a:endParaRPr lang="en-US" dirty="0"/>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Longest prefix matching</a:t>
            </a:r>
          </a:p>
        </p:txBody>
      </p:sp>
      <p:sp>
        <p:nvSpPr>
          <p:cNvPr id="4" name="Slide Number Placeholder 4">
            <a:extLst>
              <a:ext uri="{FF2B5EF4-FFF2-40B4-BE49-F238E27FC236}">
                <a16:creationId xmlns:a16="http://schemas.microsoft.com/office/drawing/2014/main" id="{3FF29919-E30C-C848-A2A0-2376EB62D48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22</a:t>
            </a:fld>
            <a:endParaRPr lang="en-US" dirty="0"/>
          </a:p>
        </p:txBody>
      </p:sp>
    </p:spTree>
    <p:extLst>
      <p:ext uri="{BB962C8B-B14F-4D97-AF65-F5344CB8AC3E}">
        <p14:creationId xmlns:p14="http://schemas.microsoft.com/office/powerpoint/2010/main" val="325308787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811696" y="1379472"/>
            <a:ext cx="11035748" cy="634860"/>
          </a:xfrm>
        </p:spPr>
        <p:txBody>
          <a:bodyPr>
            <a:normAutofit/>
          </a:bodyPr>
          <a:lstStyle/>
          <a:p>
            <a:pPr indent="-287338">
              <a:buFont typeface="Wingdings" charset="2"/>
              <a:buChar char="§"/>
              <a:defRPr/>
            </a:pPr>
            <a:r>
              <a:rPr lang="en-US" sz="3200" dirty="0"/>
              <a:t>transfer packet from input link to appropriate output link</a:t>
            </a:r>
          </a:p>
          <a:p>
            <a:pPr indent="-287338">
              <a:buFont typeface="Wingdings" charset="2"/>
              <a:buChar char="§"/>
              <a:defRPr/>
            </a:pPr>
            <a:endParaRPr lang="en-US" dirty="0"/>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fabrics</a:t>
            </a:r>
            <a:endParaRPr lang="en-US" sz="4800" dirty="0"/>
          </a:p>
        </p:txBody>
      </p:sp>
      <p:grpSp>
        <p:nvGrpSpPr>
          <p:cNvPr id="140" name="Group 60">
            <a:extLst>
              <a:ext uri="{FF2B5EF4-FFF2-40B4-BE49-F238E27FC236}">
                <a16:creationId xmlns:a16="http://schemas.microsoft.com/office/drawing/2014/main" id="{E16CE5B6-2BB1-8843-9C94-E2F2D5BE7F75}"/>
              </a:ext>
            </a:extLst>
          </p:cNvPr>
          <p:cNvGrpSpPr>
            <a:grpSpLocks/>
          </p:cNvGrpSpPr>
          <p:nvPr/>
        </p:nvGrpSpPr>
        <p:grpSpPr bwMode="auto">
          <a:xfrm>
            <a:off x="4510432" y="3943350"/>
            <a:ext cx="1609725" cy="2343150"/>
            <a:chOff x="2418" y="1882"/>
            <a:chExt cx="1014" cy="1476"/>
          </a:xfrm>
          <a:effectLst>
            <a:outerShdw blurRad="50800" dist="38100" dir="2700000" algn="tl" rotWithShape="0">
              <a:prstClr val="black">
                <a:alpha val="40000"/>
              </a:prstClr>
            </a:outerShdw>
          </a:effectLst>
        </p:grpSpPr>
        <p:sp>
          <p:nvSpPr>
            <p:cNvPr id="141" name="Rectangle 45">
              <a:extLst>
                <a:ext uri="{FF2B5EF4-FFF2-40B4-BE49-F238E27FC236}">
                  <a16:creationId xmlns:a16="http://schemas.microsoft.com/office/drawing/2014/main" id="{F26101B5-1F43-6C44-B633-4C17C2A3D1C0}"/>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2" name="Text Box 48">
              <a:extLst>
                <a:ext uri="{FF2B5EF4-FFF2-40B4-BE49-F238E27FC236}">
                  <a16:creationId xmlns:a16="http://schemas.microsoft.com/office/drawing/2014/main" id="{1E1E4579-D30C-D245-B0D4-E5A2AEC25247}"/>
                </a:ext>
              </a:extLst>
            </p:cNvPr>
            <p:cNvSpPr txBox="1">
              <a:spLocks noChangeArrowheads="1"/>
            </p:cNvSpPr>
            <p:nvPr/>
          </p:nvSpPr>
          <p:spPr bwMode="auto">
            <a:xfrm>
              <a:off x="2485" y="2418"/>
              <a:ext cx="876"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high-speed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switching</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fabric</a:t>
              </a:r>
            </a:p>
          </p:txBody>
        </p:sp>
      </p:grpSp>
      <p:sp>
        <p:nvSpPr>
          <p:cNvPr id="160" name="Text Box 57">
            <a:extLst>
              <a:ext uri="{FF2B5EF4-FFF2-40B4-BE49-F238E27FC236}">
                <a16:creationId xmlns:a16="http://schemas.microsoft.com/office/drawing/2014/main" id="{F1679189-37C6-6D40-A05F-4B13D87DE33B}"/>
              </a:ext>
            </a:extLst>
          </p:cNvPr>
          <p:cNvSpPr txBox="1">
            <a:spLocks noChangeArrowheads="1"/>
          </p:cNvSpPr>
          <p:nvPr/>
        </p:nvSpPr>
        <p:spPr bwMode="auto">
          <a:xfrm>
            <a:off x="2216772" y="4857819"/>
            <a:ext cx="14927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 input ports</a:t>
            </a:r>
          </a:p>
        </p:txBody>
      </p:sp>
      <p:grpSp>
        <p:nvGrpSpPr>
          <p:cNvPr id="168" name="Group 38">
            <a:extLst>
              <a:ext uri="{FF2B5EF4-FFF2-40B4-BE49-F238E27FC236}">
                <a16:creationId xmlns:a16="http://schemas.microsoft.com/office/drawing/2014/main" id="{8AC17FBD-D822-CD43-929D-2CC812BF0667}"/>
              </a:ext>
            </a:extLst>
          </p:cNvPr>
          <p:cNvGrpSpPr>
            <a:grpSpLocks/>
          </p:cNvGrpSpPr>
          <p:nvPr/>
        </p:nvGrpSpPr>
        <p:grpSpPr bwMode="auto">
          <a:xfrm>
            <a:off x="6149007" y="5709203"/>
            <a:ext cx="1472095" cy="386798"/>
            <a:chOff x="-51" y="2454"/>
            <a:chExt cx="1482" cy="357"/>
          </a:xfrm>
        </p:grpSpPr>
        <p:grpSp>
          <p:nvGrpSpPr>
            <p:cNvPr id="169" name="Group 39">
              <a:extLst>
                <a:ext uri="{FF2B5EF4-FFF2-40B4-BE49-F238E27FC236}">
                  <a16:creationId xmlns:a16="http://schemas.microsoft.com/office/drawing/2014/main" id="{0892708C-B62F-1443-A450-88C550BC04BC}"/>
                </a:ext>
              </a:extLst>
            </p:cNvPr>
            <p:cNvGrpSpPr>
              <a:grpSpLocks/>
            </p:cNvGrpSpPr>
            <p:nvPr/>
          </p:nvGrpSpPr>
          <p:grpSpPr bwMode="auto">
            <a:xfrm flipH="1">
              <a:off x="171" y="2454"/>
              <a:ext cx="1086" cy="357"/>
              <a:chOff x="171" y="2454"/>
              <a:chExt cx="1086" cy="357"/>
            </a:xfrm>
          </p:grpSpPr>
          <p:sp>
            <p:nvSpPr>
              <p:cNvPr id="171" name="Rectangle 40">
                <a:extLst>
                  <a:ext uri="{FF2B5EF4-FFF2-40B4-BE49-F238E27FC236}">
                    <a16:creationId xmlns:a16="http://schemas.microsoft.com/office/drawing/2014/main" id="{646AD0B4-3035-904E-BC08-F1F7B9E664EF}"/>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2" name="Rectangle 41">
                <a:extLst>
                  <a:ext uri="{FF2B5EF4-FFF2-40B4-BE49-F238E27FC236}">
                    <a16:creationId xmlns:a16="http://schemas.microsoft.com/office/drawing/2014/main" id="{C11D294C-080E-E146-92DD-4E0970AA192D}"/>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3" name="Rectangle 42">
                <a:extLst>
                  <a:ext uri="{FF2B5EF4-FFF2-40B4-BE49-F238E27FC236}">
                    <a16:creationId xmlns:a16="http://schemas.microsoft.com/office/drawing/2014/main" id="{AEC771A2-E626-8246-BD5D-885A3F23221F}"/>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4" name="Rectangle 43">
                <a:extLst>
                  <a:ext uri="{FF2B5EF4-FFF2-40B4-BE49-F238E27FC236}">
                    <a16:creationId xmlns:a16="http://schemas.microsoft.com/office/drawing/2014/main" id="{D9ACADB5-CB99-0C44-953C-36D248E856BC}"/>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70" name="Line 44">
              <a:extLst>
                <a:ext uri="{FF2B5EF4-FFF2-40B4-BE49-F238E27FC236}">
                  <a16:creationId xmlns:a16="http://schemas.microsoft.com/office/drawing/2014/main" id="{0B5CB4ED-80BB-FD4A-8E51-691C12DA6F55}"/>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81" name="Text Box 57">
            <a:extLst>
              <a:ext uri="{FF2B5EF4-FFF2-40B4-BE49-F238E27FC236}">
                <a16:creationId xmlns:a16="http://schemas.microsoft.com/office/drawing/2014/main" id="{7B04503A-E5E8-3F47-B2CA-2C4493C5596F}"/>
              </a:ext>
            </a:extLst>
          </p:cNvPr>
          <p:cNvSpPr txBox="1">
            <a:spLocks noChangeArrowheads="1"/>
          </p:cNvSpPr>
          <p:nvPr/>
        </p:nvSpPr>
        <p:spPr bwMode="auto">
          <a:xfrm>
            <a:off x="6689378" y="4864446"/>
            <a:ext cx="16337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 output ports</a:t>
            </a:r>
          </a:p>
        </p:txBody>
      </p:sp>
      <p:grpSp>
        <p:nvGrpSpPr>
          <p:cNvPr id="182" name="Group 38">
            <a:extLst>
              <a:ext uri="{FF2B5EF4-FFF2-40B4-BE49-F238E27FC236}">
                <a16:creationId xmlns:a16="http://schemas.microsoft.com/office/drawing/2014/main" id="{0D66BD80-759C-4845-8712-8D0B4AF84EF1}"/>
              </a:ext>
            </a:extLst>
          </p:cNvPr>
          <p:cNvGrpSpPr>
            <a:grpSpLocks/>
          </p:cNvGrpSpPr>
          <p:nvPr/>
        </p:nvGrpSpPr>
        <p:grpSpPr bwMode="auto">
          <a:xfrm>
            <a:off x="6155633" y="4072559"/>
            <a:ext cx="1472095" cy="386798"/>
            <a:chOff x="-51" y="2454"/>
            <a:chExt cx="1482" cy="357"/>
          </a:xfrm>
        </p:grpSpPr>
        <p:grpSp>
          <p:nvGrpSpPr>
            <p:cNvPr id="183" name="Group 39">
              <a:extLst>
                <a:ext uri="{FF2B5EF4-FFF2-40B4-BE49-F238E27FC236}">
                  <a16:creationId xmlns:a16="http://schemas.microsoft.com/office/drawing/2014/main" id="{5C936A85-45B9-074E-B843-773AFF5135C9}"/>
                </a:ext>
              </a:extLst>
            </p:cNvPr>
            <p:cNvGrpSpPr>
              <a:grpSpLocks/>
            </p:cNvGrpSpPr>
            <p:nvPr/>
          </p:nvGrpSpPr>
          <p:grpSpPr bwMode="auto">
            <a:xfrm flipH="1">
              <a:off x="171" y="2454"/>
              <a:ext cx="1086" cy="357"/>
              <a:chOff x="171" y="2454"/>
              <a:chExt cx="1086" cy="357"/>
            </a:xfrm>
          </p:grpSpPr>
          <p:sp>
            <p:nvSpPr>
              <p:cNvPr id="185" name="Rectangle 40">
                <a:extLst>
                  <a:ext uri="{FF2B5EF4-FFF2-40B4-BE49-F238E27FC236}">
                    <a16:creationId xmlns:a16="http://schemas.microsoft.com/office/drawing/2014/main" id="{B622FEB5-7929-1240-B7D5-15643E719FB3}"/>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6" name="Rectangle 41">
                <a:extLst>
                  <a:ext uri="{FF2B5EF4-FFF2-40B4-BE49-F238E27FC236}">
                    <a16:creationId xmlns:a16="http://schemas.microsoft.com/office/drawing/2014/main" id="{9EC76602-1084-F84D-AD9A-D96EB15A89EB}"/>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7" name="Rectangle 42">
                <a:extLst>
                  <a:ext uri="{FF2B5EF4-FFF2-40B4-BE49-F238E27FC236}">
                    <a16:creationId xmlns:a16="http://schemas.microsoft.com/office/drawing/2014/main" id="{DD155316-70EC-7F4D-B61B-21231E854AF0}"/>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8" name="Rectangle 43">
                <a:extLst>
                  <a:ext uri="{FF2B5EF4-FFF2-40B4-BE49-F238E27FC236}">
                    <a16:creationId xmlns:a16="http://schemas.microsoft.com/office/drawing/2014/main" id="{BFE2402A-9D06-854F-8BB0-978456C98DC8}"/>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84" name="Line 44">
              <a:extLst>
                <a:ext uri="{FF2B5EF4-FFF2-40B4-BE49-F238E27FC236}">
                  <a16:creationId xmlns:a16="http://schemas.microsoft.com/office/drawing/2014/main" id="{D7FF759B-D504-9D47-8A31-C0C49E47A705}"/>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 name="TextBox 5">
            <a:extLst>
              <a:ext uri="{FF2B5EF4-FFF2-40B4-BE49-F238E27FC236}">
                <a16:creationId xmlns:a16="http://schemas.microsoft.com/office/drawing/2014/main" id="{F67B67A3-971A-E044-9E63-6007998B6291}"/>
              </a:ext>
            </a:extLst>
          </p:cNvPr>
          <p:cNvSpPr txBox="1"/>
          <p:nvPr/>
        </p:nvSpPr>
        <p:spPr>
          <a:xfrm rot="5400000">
            <a:off x="6248400" y="4708389"/>
            <a:ext cx="9276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 . </a:t>
            </a:r>
          </a:p>
        </p:txBody>
      </p:sp>
      <p:sp>
        <p:nvSpPr>
          <p:cNvPr id="190" name="TextBox 189">
            <a:extLst>
              <a:ext uri="{FF2B5EF4-FFF2-40B4-BE49-F238E27FC236}">
                <a16:creationId xmlns:a16="http://schemas.microsoft.com/office/drawing/2014/main" id="{90C8DE0E-9EEF-204C-9448-24E1458DC419}"/>
              </a:ext>
            </a:extLst>
          </p:cNvPr>
          <p:cNvSpPr txBox="1"/>
          <p:nvPr/>
        </p:nvSpPr>
        <p:spPr>
          <a:xfrm rot="5400000">
            <a:off x="3472070" y="4715016"/>
            <a:ext cx="9276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 . </a:t>
            </a:r>
          </a:p>
        </p:txBody>
      </p:sp>
      <p:grpSp>
        <p:nvGrpSpPr>
          <p:cNvPr id="192" name="Group 39">
            <a:extLst>
              <a:ext uri="{FF2B5EF4-FFF2-40B4-BE49-F238E27FC236}">
                <a16:creationId xmlns:a16="http://schemas.microsoft.com/office/drawing/2014/main" id="{43EE5875-DB50-8F42-9E84-EBF455D6C7E5}"/>
              </a:ext>
            </a:extLst>
          </p:cNvPr>
          <p:cNvGrpSpPr>
            <a:grpSpLocks/>
          </p:cNvGrpSpPr>
          <p:nvPr/>
        </p:nvGrpSpPr>
        <p:grpSpPr bwMode="auto">
          <a:xfrm rot="10800000" flipH="1">
            <a:off x="3242010" y="4065933"/>
            <a:ext cx="1078742" cy="386798"/>
            <a:chOff x="171" y="2454"/>
            <a:chExt cx="1086" cy="357"/>
          </a:xfrm>
        </p:grpSpPr>
        <p:sp>
          <p:nvSpPr>
            <p:cNvPr id="194" name="Rectangle 40">
              <a:extLst>
                <a:ext uri="{FF2B5EF4-FFF2-40B4-BE49-F238E27FC236}">
                  <a16:creationId xmlns:a16="http://schemas.microsoft.com/office/drawing/2014/main" id="{906CC695-2DD1-2E42-A750-72D29415134B}"/>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5" name="Rectangle 41">
              <a:extLst>
                <a:ext uri="{FF2B5EF4-FFF2-40B4-BE49-F238E27FC236}">
                  <a16:creationId xmlns:a16="http://schemas.microsoft.com/office/drawing/2014/main" id="{99D0D5A4-1E5B-0B43-A1B7-FD7BC835DCFE}"/>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6" name="Rectangle 42">
              <a:extLst>
                <a:ext uri="{FF2B5EF4-FFF2-40B4-BE49-F238E27FC236}">
                  <a16:creationId xmlns:a16="http://schemas.microsoft.com/office/drawing/2014/main" id="{6140224D-DBC1-EB40-AFE8-D6D0132B57D2}"/>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7" name="Rectangle 43">
              <a:extLst>
                <a:ext uri="{FF2B5EF4-FFF2-40B4-BE49-F238E27FC236}">
                  <a16:creationId xmlns:a16="http://schemas.microsoft.com/office/drawing/2014/main" id="{0A00DDFA-F665-324F-A415-D0B5E35A5F48}"/>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93" name="Line 44">
            <a:extLst>
              <a:ext uri="{FF2B5EF4-FFF2-40B4-BE49-F238E27FC236}">
                <a16:creationId xmlns:a16="http://schemas.microsoft.com/office/drawing/2014/main" id="{A888E476-EAD9-6C4A-A7A3-DDB9C8C3A0C3}"/>
              </a:ext>
            </a:extLst>
          </p:cNvPr>
          <p:cNvSpPr>
            <a:spLocks noChangeShapeType="1"/>
          </p:cNvSpPr>
          <p:nvPr/>
        </p:nvSpPr>
        <p:spPr bwMode="auto">
          <a:xfrm>
            <a:off x="3021494" y="4260957"/>
            <a:ext cx="147209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9" name="Group 39">
            <a:extLst>
              <a:ext uri="{FF2B5EF4-FFF2-40B4-BE49-F238E27FC236}">
                <a16:creationId xmlns:a16="http://schemas.microsoft.com/office/drawing/2014/main" id="{861F8D20-AD91-3246-9499-A09CBEB79CED}"/>
              </a:ext>
            </a:extLst>
          </p:cNvPr>
          <p:cNvGrpSpPr>
            <a:grpSpLocks/>
          </p:cNvGrpSpPr>
          <p:nvPr/>
        </p:nvGrpSpPr>
        <p:grpSpPr bwMode="auto">
          <a:xfrm rot="10800000" flipH="1">
            <a:off x="3248636" y="5729080"/>
            <a:ext cx="1078742" cy="386798"/>
            <a:chOff x="171" y="2454"/>
            <a:chExt cx="1086" cy="357"/>
          </a:xfrm>
        </p:grpSpPr>
        <p:sp>
          <p:nvSpPr>
            <p:cNvPr id="201" name="Rectangle 40">
              <a:extLst>
                <a:ext uri="{FF2B5EF4-FFF2-40B4-BE49-F238E27FC236}">
                  <a16:creationId xmlns:a16="http://schemas.microsoft.com/office/drawing/2014/main" id="{C04E48EB-4A34-004B-84AD-61BC56BA591D}"/>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2" name="Rectangle 41">
              <a:extLst>
                <a:ext uri="{FF2B5EF4-FFF2-40B4-BE49-F238E27FC236}">
                  <a16:creationId xmlns:a16="http://schemas.microsoft.com/office/drawing/2014/main" id="{D0C6BD53-6130-A748-BC48-3FA6588875D2}"/>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42">
              <a:extLst>
                <a:ext uri="{FF2B5EF4-FFF2-40B4-BE49-F238E27FC236}">
                  <a16:creationId xmlns:a16="http://schemas.microsoft.com/office/drawing/2014/main" id="{19984A44-E408-0A4C-A437-40EAEAA848A3}"/>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4" name="Rectangle 43">
              <a:extLst>
                <a:ext uri="{FF2B5EF4-FFF2-40B4-BE49-F238E27FC236}">
                  <a16:creationId xmlns:a16="http://schemas.microsoft.com/office/drawing/2014/main" id="{30660A84-3620-0541-9A93-C5E1D76F117E}"/>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200" name="Line 44">
            <a:extLst>
              <a:ext uri="{FF2B5EF4-FFF2-40B4-BE49-F238E27FC236}">
                <a16:creationId xmlns:a16="http://schemas.microsoft.com/office/drawing/2014/main" id="{975E947C-3697-5947-8DC9-3EF33B31BD2E}"/>
              </a:ext>
            </a:extLst>
          </p:cNvPr>
          <p:cNvSpPr>
            <a:spLocks noChangeShapeType="1"/>
          </p:cNvSpPr>
          <p:nvPr/>
        </p:nvSpPr>
        <p:spPr bwMode="auto">
          <a:xfrm>
            <a:off x="3028120" y="5924104"/>
            <a:ext cx="147209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Content Placeholder 2">
            <a:extLst>
              <a:ext uri="{FF2B5EF4-FFF2-40B4-BE49-F238E27FC236}">
                <a16:creationId xmlns:a16="http://schemas.microsoft.com/office/drawing/2014/main" id="{DC2E6EA4-0C86-5F4C-BB3E-C92E5B769FC5}"/>
              </a:ext>
            </a:extLst>
          </p:cNvPr>
          <p:cNvSpPr txBox="1">
            <a:spLocks/>
          </p:cNvSpPr>
          <p:nvPr/>
        </p:nvSpPr>
        <p:spPr>
          <a:xfrm>
            <a:off x="805070" y="1889680"/>
            <a:ext cx="11035748" cy="23178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switching rate: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rate at which packets can be transfer from inputs to outputs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often measured as multiple of input/output line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 inputs: switching rate N times line rate desirable</a:t>
            </a:r>
          </a:p>
        </p:txBody>
      </p:sp>
      <p:sp>
        <p:nvSpPr>
          <p:cNvPr id="9" name="TextBox 8">
            <a:extLst>
              <a:ext uri="{FF2B5EF4-FFF2-40B4-BE49-F238E27FC236}">
                <a16:creationId xmlns:a16="http://schemas.microsoft.com/office/drawing/2014/main" id="{01E77334-DD7E-1B48-8BC7-370BDB02F09A}"/>
              </a:ext>
            </a:extLst>
          </p:cNvPr>
          <p:cNvSpPr txBox="1"/>
          <p:nvPr/>
        </p:nvSpPr>
        <p:spPr>
          <a:xfrm>
            <a:off x="2756452" y="4081670"/>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09" name="TextBox 208">
            <a:extLst>
              <a:ext uri="{FF2B5EF4-FFF2-40B4-BE49-F238E27FC236}">
                <a16:creationId xmlns:a16="http://schemas.microsoft.com/office/drawing/2014/main" id="{38F21D3F-8391-534C-9242-3758758C301A}"/>
              </a:ext>
            </a:extLst>
          </p:cNvPr>
          <p:cNvSpPr txBox="1"/>
          <p:nvPr/>
        </p:nvSpPr>
        <p:spPr>
          <a:xfrm>
            <a:off x="2749826" y="5718314"/>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10" name="TextBox 209">
            <a:extLst>
              <a:ext uri="{FF2B5EF4-FFF2-40B4-BE49-F238E27FC236}">
                <a16:creationId xmlns:a16="http://schemas.microsoft.com/office/drawing/2014/main" id="{58A4E43E-89E0-E547-8C85-19EA30836952}"/>
              </a:ext>
            </a:extLst>
          </p:cNvPr>
          <p:cNvSpPr txBox="1"/>
          <p:nvPr/>
        </p:nvSpPr>
        <p:spPr>
          <a:xfrm>
            <a:off x="7593495" y="4081671"/>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11" name="TextBox 210">
            <a:extLst>
              <a:ext uri="{FF2B5EF4-FFF2-40B4-BE49-F238E27FC236}">
                <a16:creationId xmlns:a16="http://schemas.microsoft.com/office/drawing/2014/main" id="{394AA5E3-B3F2-B445-8CEF-84D33DC4565C}"/>
              </a:ext>
            </a:extLst>
          </p:cNvPr>
          <p:cNvSpPr txBox="1"/>
          <p:nvPr/>
        </p:nvSpPr>
        <p:spPr>
          <a:xfrm>
            <a:off x="7586868" y="5718315"/>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10" name="TextBox 9">
            <a:extLst>
              <a:ext uri="{FF2B5EF4-FFF2-40B4-BE49-F238E27FC236}">
                <a16:creationId xmlns:a16="http://schemas.microsoft.com/office/drawing/2014/main" id="{A8D02FF0-F045-2443-B110-8EA634D57D8A}"/>
              </a:ext>
            </a:extLst>
          </p:cNvPr>
          <p:cNvSpPr txBox="1"/>
          <p:nvPr/>
        </p:nvSpPr>
        <p:spPr>
          <a:xfrm>
            <a:off x="4611758" y="4094922"/>
            <a:ext cx="133118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(rate: NR, ideally)</a:t>
            </a:r>
          </a:p>
        </p:txBody>
      </p:sp>
      <p:sp>
        <p:nvSpPr>
          <p:cNvPr id="43" name="Slide Number Placeholder 4">
            <a:extLst>
              <a:ext uri="{FF2B5EF4-FFF2-40B4-BE49-F238E27FC236}">
                <a16:creationId xmlns:a16="http://schemas.microsoft.com/office/drawing/2014/main" id="{1006AEB9-8E30-BF47-8218-D88E2916ACE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23</a:t>
            </a:fld>
            <a:endParaRPr lang="en-US" dirty="0"/>
          </a:p>
        </p:txBody>
      </p:sp>
    </p:spTree>
    <p:extLst>
      <p:ext uri="{BB962C8B-B14F-4D97-AF65-F5344CB8AC3E}">
        <p14:creationId xmlns:p14="http://schemas.microsoft.com/office/powerpoint/2010/main" val="2706103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7"/>
                                        </p:tgtEl>
                                        <p:attrNameLst>
                                          <p:attrName>style.visibility</p:attrName>
                                        </p:attrNameLst>
                                      </p:cBhvr>
                                      <p:to>
                                        <p:strVal val="visible"/>
                                      </p:to>
                                    </p:set>
                                    <p:animEffect transition="in" filter="dissolve">
                                      <p:cBhvr>
                                        <p:cTn id="7" dur="500"/>
                                        <p:tgtEl>
                                          <p:spTgt spid="20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 grpId="0"/>
      <p:bldP spid="10" grpId="0"/>
    </p:bldLst>
  </p:timing>
</p:sld>
</file>

<file path=ppt/slides/slide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fabrics</a:t>
            </a:r>
            <a:endParaRPr lang="en-US" sz="4800" dirty="0"/>
          </a:p>
        </p:txBody>
      </p:sp>
      <p:grpSp>
        <p:nvGrpSpPr>
          <p:cNvPr id="311" name="Group 80">
            <a:extLst>
              <a:ext uri="{FF2B5EF4-FFF2-40B4-BE49-F238E27FC236}">
                <a16:creationId xmlns:a16="http://schemas.microsoft.com/office/drawing/2014/main" id="{3ECBEF50-5AB0-494A-8A71-7779C83BEB48}"/>
              </a:ext>
            </a:extLst>
          </p:cNvPr>
          <p:cNvGrpSpPr>
            <a:grpSpLocks/>
          </p:cNvGrpSpPr>
          <p:nvPr/>
        </p:nvGrpSpPr>
        <p:grpSpPr bwMode="auto">
          <a:xfrm>
            <a:off x="4769281" y="4484392"/>
            <a:ext cx="1093120" cy="215900"/>
            <a:chOff x="876" y="2800"/>
            <a:chExt cx="788" cy="175"/>
          </a:xfrm>
        </p:grpSpPr>
        <p:sp>
          <p:nvSpPr>
            <p:cNvPr id="312" name="Rectangle 81">
              <a:extLst>
                <a:ext uri="{FF2B5EF4-FFF2-40B4-BE49-F238E27FC236}">
                  <a16:creationId xmlns:a16="http://schemas.microsoft.com/office/drawing/2014/main" id="{37D52850-F316-4144-A0B4-19C304D6843C}"/>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Rectangle 82">
              <a:extLst>
                <a:ext uri="{FF2B5EF4-FFF2-40B4-BE49-F238E27FC236}">
                  <a16:creationId xmlns:a16="http://schemas.microsoft.com/office/drawing/2014/main" id="{69439B26-261D-744E-9369-27374726E01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Rectangle 83">
              <a:extLst>
                <a:ext uri="{FF2B5EF4-FFF2-40B4-BE49-F238E27FC236}">
                  <a16:creationId xmlns:a16="http://schemas.microsoft.com/office/drawing/2014/main" id="{1B510572-6B31-7748-A75A-BF9B27F84964}"/>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Rectangle 84">
              <a:extLst>
                <a:ext uri="{FF2B5EF4-FFF2-40B4-BE49-F238E27FC236}">
                  <a16:creationId xmlns:a16="http://schemas.microsoft.com/office/drawing/2014/main" id="{09923AAC-D18D-164E-B81F-A06E6E34C8F3}"/>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Line 85">
              <a:extLst>
                <a:ext uri="{FF2B5EF4-FFF2-40B4-BE49-F238E27FC236}">
                  <a16:creationId xmlns:a16="http://schemas.microsoft.com/office/drawing/2014/main" id="{7260ED2A-03CA-CD4D-ADAC-6C8DFBED0D6A}"/>
                </a:ext>
              </a:extLst>
            </p:cNvPr>
            <p:cNvSpPr>
              <a:spLocks noChangeShapeType="1"/>
            </p:cNvSpPr>
            <p:nvPr/>
          </p:nvSpPr>
          <p:spPr bwMode="auto">
            <a:xfrm flipV="1">
              <a:off x="876" y="2887"/>
              <a:ext cx="78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17" name="Group 86">
            <a:extLst>
              <a:ext uri="{FF2B5EF4-FFF2-40B4-BE49-F238E27FC236}">
                <a16:creationId xmlns:a16="http://schemas.microsoft.com/office/drawing/2014/main" id="{BE86221D-4C38-2645-B32F-F1F6D4B5168D}"/>
              </a:ext>
            </a:extLst>
          </p:cNvPr>
          <p:cNvGrpSpPr>
            <a:grpSpLocks/>
          </p:cNvGrpSpPr>
          <p:nvPr/>
        </p:nvGrpSpPr>
        <p:grpSpPr bwMode="auto">
          <a:xfrm>
            <a:off x="4767694" y="4879680"/>
            <a:ext cx="1094506" cy="215900"/>
            <a:chOff x="876" y="2800"/>
            <a:chExt cx="789" cy="175"/>
          </a:xfrm>
        </p:grpSpPr>
        <p:sp>
          <p:nvSpPr>
            <p:cNvPr id="318" name="Rectangle 87">
              <a:extLst>
                <a:ext uri="{FF2B5EF4-FFF2-40B4-BE49-F238E27FC236}">
                  <a16:creationId xmlns:a16="http://schemas.microsoft.com/office/drawing/2014/main" id="{996C6DCD-B0C9-FD49-B834-5736A5B7DAAC}"/>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Rectangle 88">
              <a:extLst>
                <a:ext uri="{FF2B5EF4-FFF2-40B4-BE49-F238E27FC236}">
                  <a16:creationId xmlns:a16="http://schemas.microsoft.com/office/drawing/2014/main" id="{4C49FD79-8AA8-374F-9E0F-16366ADC47D3}"/>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89">
              <a:extLst>
                <a:ext uri="{FF2B5EF4-FFF2-40B4-BE49-F238E27FC236}">
                  <a16:creationId xmlns:a16="http://schemas.microsoft.com/office/drawing/2014/main" id="{30AA73C6-743D-744D-8076-CEB84412F666}"/>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Rectangle 90">
              <a:extLst>
                <a:ext uri="{FF2B5EF4-FFF2-40B4-BE49-F238E27FC236}">
                  <a16:creationId xmlns:a16="http://schemas.microsoft.com/office/drawing/2014/main" id="{4090BF92-DB22-2543-BF40-68E82A14D80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Line 91">
              <a:extLst>
                <a:ext uri="{FF2B5EF4-FFF2-40B4-BE49-F238E27FC236}">
                  <a16:creationId xmlns:a16="http://schemas.microsoft.com/office/drawing/2014/main" id="{A9CC5C11-4FA7-CD4B-974B-BE7F20975D5E}"/>
                </a:ext>
              </a:extLst>
            </p:cNvPr>
            <p:cNvSpPr>
              <a:spLocks noChangeShapeType="1"/>
            </p:cNvSpPr>
            <p:nvPr/>
          </p:nvSpPr>
          <p:spPr bwMode="auto">
            <a:xfrm flipV="1">
              <a:off x="876" y="2887"/>
              <a:ext cx="78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3" name="Group 92">
            <a:extLst>
              <a:ext uri="{FF2B5EF4-FFF2-40B4-BE49-F238E27FC236}">
                <a16:creationId xmlns:a16="http://schemas.microsoft.com/office/drawing/2014/main" id="{7F0C30F0-93C0-7B41-A148-F2583C432712}"/>
              </a:ext>
            </a:extLst>
          </p:cNvPr>
          <p:cNvGrpSpPr>
            <a:grpSpLocks/>
          </p:cNvGrpSpPr>
          <p:nvPr/>
        </p:nvGrpSpPr>
        <p:grpSpPr bwMode="auto">
          <a:xfrm>
            <a:off x="4762932" y="5306717"/>
            <a:ext cx="1079248" cy="215900"/>
            <a:chOff x="876" y="2800"/>
            <a:chExt cx="778" cy="175"/>
          </a:xfrm>
        </p:grpSpPr>
        <p:sp>
          <p:nvSpPr>
            <p:cNvPr id="324" name="Rectangle 93">
              <a:extLst>
                <a:ext uri="{FF2B5EF4-FFF2-40B4-BE49-F238E27FC236}">
                  <a16:creationId xmlns:a16="http://schemas.microsoft.com/office/drawing/2014/main" id="{FE2D31CC-2899-6644-8262-069C836FEE9E}"/>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5" name="Rectangle 94">
              <a:extLst>
                <a:ext uri="{FF2B5EF4-FFF2-40B4-BE49-F238E27FC236}">
                  <a16:creationId xmlns:a16="http://schemas.microsoft.com/office/drawing/2014/main" id="{E084BCAF-AF68-F044-95BA-E9DD3AB8AE4C}"/>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Rectangle 95">
              <a:extLst>
                <a:ext uri="{FF2B5EF4-FFF2-40B4-BE49-F238E27FC236}">
                  <a16:creationId xmlns:a16="http://schemas.microsoft.com/office/drawing/2014/main" id="{21E8CE31-B88B-E249-802C-CD6E7DB9056F}"/>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7" name="Rectangle 96">
              <a:extLst>
                <a:ext uri="{FF2B5EF4-FFF2-40B4-BE49-F238E27FC236}">
                  <a16:creationId xmlns:a16="http://schemas.microsoft.com/office/drawing/2014/main" id="{1D496C77-4D8A-4B49-BD5B-56233FC90DF9}"/>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Line 97">
              <a:extLst>
                <a:ext uri="{FF2B5EF4-FFF2-40B4-BE49-F238E27FC236}">
                  <a16:creationId xmlns:a16="http://schemas.microsoft.com/office/drawing/2014/main" id="{A04C69F2-C1EE-854B-B285-27D90EB90A40}"/>
                </a:ext>
              </a:extLst>
            </p:cNvPr>
            <p:cNvSpPr>
              <a:spLocks noChangeShapeType="1"/>
            </p:cNvSpPr>
            <p:nvPr/>
          </p:nvSpPr>
          <p:spPr bwMode="auto">
            <a:xfrm flipV="1">
              <a:off x="876" y="2887"/>
              <a:ext cx="77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9" name="Line 98">
            <a:extLst>
              <a:ext uri="{FF2B5EF4-FFF2-40B4-BE49-F238E27FC236}">
                <a16:creationId xmlns:a16="http://schemas.microsoft.com/office/drawing/2014/main" id="{C1BD91B1-20FC-3B4C-8D6A-F8B58DCC0D0C}"/>
              </a:ext>
            </a:extLst>
          </p:cNvPr>
          <p:cNvSpPr>
            <a:spLocks noChangeShapeType="1"/>
          </p:cNvSpPr>
          <p:nvPr/>
        </p:nvSpPr>
        <p:spPr bwMode="auto">
          <a:xfrm>
            <a:off x="5888461" y="4492509"/>
            <a:ext cx="0" cy="1003300"/>
          </a:xfrm>
          <a:prstGeom prst="line">
            <a:avLst/>
          </a:prstGeom>
          <a:noFill/>
          <a:ln w="76200">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0" name="Group 99">
            <a:extLst>
              <a:ext uri="{FF2B5EF4-FFF2-40B4-BE49-F238E27FC236}">
                <a16:creationId xmlns:a16="http://schemas.microsoft.com/office/drawing/2014/main" id="{81F4A5FC-EF4D-2A48-8784-1750FC54BE25}"/>
              </a:ext>
            </a:extLst>
          </p:cNvPr>
          <p:cNvGrpSpPr>
            <a:grpSpLocks/>
          </p:cNvGrpSpPr>
          <p:nvPr/>
        </p:nvGrpSpPr>
        <p:grpSpPr bwMode="auto">
          <a:xfrm>
            <a:off x="5956300" y="4501349"/>
            <a:ext cx="1030288" cy="215900"/>
            <a:chOff x="367" y="3463"/>
            <a:chExt cx="649" cy="136"/>
          </a:xfrm>
        </p:grpSpPr>
        <p:sp>
          <p:nvSpPr>
            <p:cNvPr id="331" name="Rectangle 100">
              <a:extLst>
                <a:ext uri="{FF2B5EF4-FFF2-40B4-BE49-F238E27FC236}">
                  <a16:creationId xmlns:a16="http://schemas.microsoft.com/office/drawing/2014/main" id="{2FA335FE-AECE-F547-B1ED-C257408CFF60}"/>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01">
              <a:extLst>
                <a:ext uri="{FF2B5EF4-FFF2-40B4-BE49-F238E27FC236}">
                  <a16:creationId xmlns:a16="http://schemas.microsoft.com/office/drawing/2014/main" id="{5F80436E-3841-8349-8966-AB341E01A6B5}"/>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02">
              <a:extLst>
                <a:ext uri="{FF2B5EF4-FFF2-40B4-BE49-F238E27FC236}">
                  <a16:creationId xmlns:a16="http://schemas.microsoft.com/office/drawing/2014/main" id="{36262B26-2B10-664E-B485-2B0BF6B95705}"/>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Rectangle 103">
              <a:extLst>
                <a:ext uri="{FF2B5EF4-FFF2-40B4-BE49-F238E27FC236}">
                  <a16:creationId xmlns:a16="http://schemas.microsoft.com/office/drawing/2014/main" id="{B2511842-B5CE-E242-9E79-819A629F7DCD}"/>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Line 104">
              <a:extLst>
                <a:ext uri="{FF2B5EF4-FFF2-40B4-BE49-F238E27FC236}">
                  <a16:creationId xmlns:a16="http://schemas.microsoft.com/office/drawing/2014/main" id="{CAAFBF8F-0301-0F4D-9DF5-B3DD1EC8C778}"/>
                </a:ext>
              </a:extLst>
            </p:cNvPr>
            <p:cNvSpPr>
              <a:spLocks noChangeShapeType="1"/>
            </p:cNvSpPr>
            <p:nvPr/>
          </p:nvSpPr>
          <p:spPr bwMode="auto">
            <a:xfrm flipV="1">
              <a:off x="367" y="3527"/>
              <a:ext cx="64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6" name="Group 105">
            <a:extLst>
              <a:ext uri="{FF2B5EF4-FFF2-40B4-BE49-F238E27FC236}">
                <a16:creationId xmlns:a16="http://schemas.microsoft.com/office/drawing/2014/main" id="{7BFAB449-E2DA-3147-849E-09A6366B098F}"/>
              </a:ext>
            </a:extLst>
          </p:cNvPr>
          <p:cNvGrpSpPr>
            <a:grpSpLocks/>
          </p:cNvGrpSpPr>
          <p:nvPr/>
        </p:nvGrpSpPr>
        <p:grpSpPr bwMode="auto">
          <a:xfrm>
            <a:off x="5946775" y="4893462"/>
            <a:ext cx="1044574" cy="215900"/>
            <a:chOff x="358" y="3463"/>
            <a:chExt cx="658" cy="136"/>
          </a:xfrm>
        </p:grpSpPr>
        <p:sp>
          <p:nvSpPr>
            <p:cNvPr id="337" name="Rectangle 106">
              <a:extLst>
                <a:ext uri="{FF2B5EF4-FFF2-40B4-BE49-F238E27FC236}">
                  <a16:creationId xmlns:a16="http://schemas.microsoft.com/office/drawing/2014/main" id="{9C435B71-B7F9-FB4C-83FD-6F3745D78BFE}"/>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07">
              <a:extLst>
                <a:ext uri="{FF2B5EF4-FFF2-40B4-BE49-F238E27FC236}">
                  <a16:creationId xmlns:a16="http://schemas.microsoft.com/office/drawing/2014/main" id="{09CF7D3E-B128-CD40-817F-B76520EE2A6C}"/>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Rectangle 108">
              <a:extLst>
                <a:ext uri="{FF2B5EF4-FFF2-40B4-BE49-F238E27FC236}">
                  <a16:creationId xmlns:a16="http://schemas.microsoft.com/office/drawing/2014/main" id="{86FC5905-2FC0-E848-B8C8-C68F4ACE3C50}"/>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Rectangle 109">
              <a:extLst>
                <a:ext uri="{FF2B5EF4-FFF2-40B4-BE49-F238E27FC236}">
                  <a16:creationId xmlns:a16="http://schemas.microsoft.com/office/drawing/2014/main" id="{D25B9F48-5027-6E4E-BF5B-3A43EB20480C}"/>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1" name="Line 110">
              <a:extLst>
                <a:ext uri="{FF2B5EF4-FFF2-40B4-BE49-F238E27FC236}">
                  <a16:creationId xmlns:a16="http://schemas.microsoft.com/office/drawing/2014/main" id="{9C3B50DE-BC7E-DC41-A996-2C8F99ABF59C}"/>
                </a:ext>
              </a:extLst>
            </p:cNvPr>
            <p:cNvSpPr>
              <a:spLocks noChangeShapeType="1"/>
            </p:cNvSpPr>
            <p:nvPr/>
          </p:nvSpPr>
          <p:spPr bwMode="auto">
            <a:xfrm flipV="1">
              <a:off x="358" y="3527"/>
              <a:ext cx="65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42" name="Group 111">
            <a:extLst>
              <a:ext uri="{FF2B5EF4-FFF2-40B4-BE49-F238E27FC236}">
                <a16:creationId xmlns:a16="http://schemas.microsoft.com/office/drawing/2014/main" id="{7DF99D71-DDE6-BB4A-B28F-8F67E7B81B51}"/>
              </a:ext>
            </a:extLst>
          </p:cNvPr>
          <p:cNvGrpSpPr>
            <a:grpSpLocks/>
          </p:cNvGrpSpPr>
          <p:nvPr/>
        </p:nvGrpSpPr>
        <p:grpSpPr bwMode="auto">
          <a:xfrm>
            <a:off x="5945368" y="5315556"/>
            <a:ext cx="1046163" cy="215900"/>
            <a:chOff x="357" y="3463"/>
            <a:chExt cx="659" cy="136"/>
          </a:xfrm>
        </p:grpSpPr>
        <p:sp>
          <p:nvSpPr>
            <p:cNvPr id="343" name="Rectangle 112">
              <a:extLst>
                <a:ext uri="{FF2B5EF4-FFF2-40B4-BE49-F238E27FC236}">
                  <a16:creationId xmlns:a16="http://schemas.microsoft.com/office/drawing/2014/main" id="{DADCADDA-AA8E-4A44-881D-9DC07838042A}"/>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Rectangle 113">
              <a:extLst>
                <a:ext uri="{FF2B5EF4-FFF2-40B4-BE49-F238E27FC236}">
                  <a16:creationId xmlns:a16="http://schemas.microsoft.com/office/drawing/2014/main" id="{7B071F8D-7A94-0545-B654-6656D361736F}"/>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Rectangle 114">
              <a:extLst>
                <a:ext uri="{FF2B5EF4-FFF2-40B4-BE49-F238E27FC236}">
                  <a16:creationId xmlns:a16="http://schemas.microsoft.com/office/drawing/2014/main" id="{030036A2-20DE-2444-AEBC-ED30EF2E2069}"/>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Rectangle 115">
              <a:extLst>
                <a:ext uri="{FF2B5EF4-FFF2-40B4-BE49-F238E27FC236}">
                  <a16:creationId xmlns:a16="http://schemas.microsoft.com/office/drawing/2014/main" id="{618626AC-F6A7-144F-9ECD-C4110EE9DEA2}"/>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Line 116">
              <a:extLst>
                <a:ext uri="{FF2B5EF4-FFF2-40B4-BE49-F238E27FC236}">
                  <a16:creationId xmlns:a16="http://schemas.microsoft.com/office/drawing/2014/main" id="{75B1015E-550F-F445-8AAB-4865BC07F6DA}"/>
                </a:ext>
              </a:extLst>
            </p:cNvPr>
            <p:cNvSpPr>
              <a:spLocks noChangeShapeType="1"/>
            </p:cNvSpPr>
            <p:nvPr/>
          </p:nvSpPr>
          <p:spPr bwMode="auto">
            <a:xfrm flipV="1">
              <a:off x="357" y="3527"/>
              <a:ext cx="65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8" name="Text Box 117">
            <a:extLst>
              <a:ext uri="{FF2B5EF4-FFF2-40B4-BE49-F238E27FC236}">
                <a16:creationId xmlns:a16="http://schemas.microsoft.com/office/drawing/2014/main" id="{65D98CB2-870D-B84B-9B0C-A2C174F40D4D}"/>
              </a:ext>
            </a:extLst>
          </p:cNvPr>
          <p:cNvSpPr txBox="1">
            <a:spLocks noChangeArrowheads="1"/>
          </p:cNvSpPr>
          <p:nvPr/>
        </p:nvSpPr>
        <p:spPr bwMode="auto">
          <a:xfrm>
            <a:off x="5664477" y="5835029"/>
            <a:ext cx="552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bus</a:t>
            </a:r>
          </a:p>
        </p:txBody>
      </p:sp>
      <p:grpSp>
        <p:nvGrpSpPr>
          <p:cNvPr id="4" name="Group 3">
            <a:extLst>
              <a:ext uri="{FF2B5EF4-FFF2-40B4-BE49-F238E27FC236}">
                <a16:creationId xmlns:a16="http://schemas.microsoft.com/office/drawing/2014/main" id="{DD7B28A1-7CC4-EC46-9F15-0A766D5FA67A}"/>
              </a:ext>
            </a:extLst>
          </p:cNvPr>
          <p:cNvGrpSpPr/>
          <p:nvPr/>
        </p:nvGrpSpPr>
        <p:grpSpPr>
          <a:xfrm>
            <a:off x="1186899" y="4439064"/>
            <a:ext cx="2798763" cy="1752600"/>
            <a:chOff x="1968777" y="4452316"/>
            <a:chExt cx="2798763" cy="1752600"/>
          </a:xfrm>
        </p:grpSpPr>
        <p:grpSp>
          <p:nvGrpSpPr>
            <p:cNvPr id="272" name="Group 30">
              <a:extLst>
                <a:ext uri="{FF2B5EF4-FFF2-40B4-BE49-F238E27FC236}">
                  <a16:creationId xmlns:a16="http://schemas.microsoft.com/office/drawing/2014/main" id="{3C7C2E39-B8FC-2E4E-8EA7-9980DBE0894E}"/>
                </a:ext>
              </a:extLst>
            </p:cNvPr>
            <p:cNvGrpSpPr>
              <a:grpSpLocks/>
            </p:cNvGrpSpPr>
            <p:nvPr/>
          </p:nvGrpSpPr>
          <p:grpSpPr bwMode="auto">
            <a:xfrm>
              <a:off x="2121177" y="4534866"/>
              <a:ext cx="890588" cy="215900"/>
              <a:chOff x="876" y="2800"/>
              <a:chExt cx="642" cy="175"/>
            </a:xfrm>
          </p:grpSpPr>
          <p:sp>
            <p:nvSpPr>
              <p:cNvPr id="273" name="Rectangle 7">
                <a:extLst>
                  <a:ext uri="{FF2B5EF4-FFF2-40B4-BE49-F238E27FC236}">
                    <a16:creationId xmlns:a16="http://schemas.microsoft.com/office/drawing/2014/main" id="{1C7F0720-4AD3-7241-A18F-1322594DDDD8}"/>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Rectangle 8">
                <a:extLst>
                  <a:ext uri="{FF2B5EF4-FFF2-40B4-BE49-F238E27FC236}">
                    <a16:creationId xmlns:a16="http://schemas.microsoft.com/office/drawing/2014/main" id="{6355CF5C-E1D3-BA4C-9C14-531EDEA373AD}"/>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5" name="Rectangle 9">
                <a:extLst>
                  <a:ext uri="{FF2B5EF4-FFF2-40B4-BE49-F238E27FC236}">
                    <a16:creationId xmlns:a16="http://schemas.microsoft.com/office/drawing/2014/main" id="{41497BCF-AE4C-5744-A422-5C5FDE760F07}"/>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Rectangle 10">
                <a:extLst>
                  <a:ext uri="{FF2B5EF4-FFF2-40B4-BE49-F238E27FC236}">
                    <a16:creationId xmlns:a16="http://schemas.microsoft.com/office/drawing/2014/main" id="{BC5034A8-3C30-BA4E-9BC2-0F43C7DAE03E}"/>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Line 11">
                <a:extLst>
                  <a:ext uri="{FF2B5EF4-FFF2-40B4-BE49-F238E27FC236}">
                    <a16:creationId xmlns:a16="http://schemas.microsoft.com/office/drawing/2014/main" id="{B5DB05AA-F635-D242-8616-F8A3AA12323B}"/>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8" name="Group 45">
              <a:extLst>
                <a:ext uri="{FF2B5EF4-FFF2-40B4-BE49-F238E27FC236}">
                  <a16:creationId xmlns:a16="http://schemas.microsoft.com/office/drawing/2014/main" id="{8F35E416-2B65-1B4A-A2ED-DF0FCBEF8372}"/>
                </a:ext>
              </a:extLst>
            </p:cNvPr>
            <p:cNvGrpSpPr>
              <a:grpSpLocks/>
            </p:cNvGrpSpPr>
            <p:nvPr/>
          </p:nvGrpSpPr>
          <p:grpSpPr bwMode="auto">
            <a:xfrm>
              <a:off x="2097365" y="4930154"/>
              <a:ext cx="890587" cy="215900"/>
              <a:chOff x="876" y="2800"/>
              <a:chExt cx="642" cy="175"/>
            </a:xfrm>
          </p:grpSpPr>
          <p:sp>
            <p:nvSpPr>
              <p:cNvPr id="279" name="Rectangle 46">
                <a:extLst>
                  <a:ext uri="{FF2B5EF4-FFF2-40B4-BE49-F238E27FC236}">
                    <a16:creationId xmlns:a16="http://schemas.microsoft.com/office/drawing/2014/main" id="{38918ABB-CEF1-BE45-AEE3-24901AE8397A}"/>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Rectangle 47">
                <a:extLst>
                  <a:ext uri="{FF2B5EF4-FFF2-40B4-BE49-F238E27FC236}">
                    <a16:creationId xmlns:a16="http://schemas.microsoft.com/office/drawing/2014/main" id="{FA6EFB7D-6BC0-FB42-BB60-753DA2C2FA82}"/>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Rectangle 48">
                <a:extLst>
                  <a:ext uri="{FF2B5EF4-FFF2-40B4-BE49-F238E27FC236}">
                    <a16:creationId xmlns:a16="http://schemas.microsoft.com/office/drawing/2014/main" id="{E6160B5F-9E39-C440-A991-AFCD9768C289}"/>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Rectangle 49">
                <a:extLst>
                  <a:ext uri="{FF2B5EF4-FFF2-40B4-BE49-F238E27FC236}">
                    <a16:creationId xmlns:a16="http://schemas.microsoft.com/office/drawing/2014/main" id="{732D2AFE-3597-644A-97A1-28DD2F90A43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Line 50">
                <a:extLst>
                  <a:ext uri="{FF2B5EF4-FFF2-40B4-BE49-F238E27FC236}">
                    <a16:creationId xmlns:a16="http://schemas.microsoft.com/office/drawing/2014/main" id="{F3A2C82B-D735-2341-9B29-100DEE8F8C51}"/>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84" name="Group 51">
              <a:extLst>
                <a:ext uri="{FF2B5EF4-FFF2-40B4-BE49-F238E27FC236}">
                  <a16:creationId xmlns:a16="http://schemas.microsoft.com/office/drawing/2014/main" id="{6BA36712-4E6B-3D4E-ABC4-0CE286CF569C}"/>
                </a:ext>
              </a:extLst>
            </p:cNvPr>
            <p:cNvGrpSpPr>
              <a:grpSpLocks/>
            </p:cNvGrpSpPr>
            <p:nvPr/>
          </p:nvGrpSpPr>
          <p:grpSpPr bwMode="auto">
            <a:xfrm>
              <a:off x="2092602" y="5357191"/>
              <a:ext cx="890588" cy="215900"/>
              <a:chOff x="876" y="2800"/>
              <a:chExt cx="642" cy="175"/>
            </a:xfrm>
          </p:grpSpPr>
          <p:sp>
            <p:nvSpPr>
              <p:cNvPr id="285" name="Rectangle 52">
                <a:extLst>
                  <a:ext uri="{FF2B5EF4-FFF2-40B4-BE49-F238E27FC236}">
                    <a16:creationId xmlns:a16="http://schemas.microsoft.com/office/drawing/2014/main" id="{129DC514-3311-A645-A11D-4FF6C0B87A75}"/>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Rectangle 53">
                <a:extLst>
                  <a:ext uri="{FF2B5EF4-FFF2-40B4-BE49-F238E27FC236}">
                    <a16:creationId xmlns:a16="http://schemas.microsoft.com/office/drawing/2014/main" id="{E067EF7E-DADF-0B4B-A13F-44B8E34072B9}"/>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54">
                <a:extLst>
                  <a:ext uri="{FF2B5EF4-FFF2-40B4-BE49-F238E27FC236}">
                    <a16:creationId xmlns:a16="http://schemas.microsoft.com/office/drawing/2014/main" id="{9301E58F-0697-8D42-8D86-7240128C545D}"/>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Rectangle 55">
                <a:extLst>
                  <a:ext uri="{FF2B5EF4-FFF2-40B4-BE49-F238E27FC236}">
                    <a16:creationId xmlns:a16="http://schemas.microsoft.com/office/drawing/2014/main" id="{91AC650D-8A42-5745-8F86-B02FF0476B8B}"/>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Line 56">
                <a:extLst>
                  <a:ext uri="{FF2B5EF4-FFF2-40B4-BE49-F238E27FC236}">
                    <a16:creationId xmlns:a16="http://schemas.microsoft.com/office/drawing/2014/main" id="{F9808253-1247-4A4E-96D0-B5614778EF58}"/>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0" name="Rectangle 57">
              <a:extLst>
                <a:ext uri="{FF2B5EF4-FFF2-40B4-BE49-F238E27FC236}">
                  <a16:creationId xmlns:a16="http://schemas.microsoft.com/office/drawing/2014/main" id="{41269D84-F7BD-3F4B-9EE9-23A8785FCBB4}"/>
                </a:ext>
              </a:extLst>
            </p:cNvPr>
            <p:cNvSpPr>
              <a:spLocks noChangeArrowheads="1"/>
            </p:cNvSpPr>
            <p:nvPr/>
          </p:nvSpPr>
          <p:spPr bwMode="auto">
            <a:xfrm>
              <a:off x="2980015" y="4452316"/>
              <a:ext cx="704850" cy="1176338"/>
            </a:xfrm>
            <a:prstGeom prst="rect">
              <a:avLst/>
            </a:prstGeom>
            <a:solidFill>
              <a:srgbClr val="FFFFFF"/>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1" name="Group 64">
              <a:extLst>
                <a:ext uri="{FF2B5EF4-FFF2-40B4-BE49-F238E27FC236}">
                  <a16:creationId xmlns:a16="http://schemas.microsoft.com/office/drawing/2014/main" id="{F48BF83F-9F4E-FD44-89AF-AD40F44A1B03}"/>
                </a:ext>
              </a:extLst>
            </p:cNvPr>
            <p:cNvGrpSpPr>
              <a:grpSpLocks/>
            </p:cNvGrpSpPr>
            <p:nvPr/>
          </p:nvGrpSpPr>
          <p:grpSpPr bwMode="auto">
            <a:xfrm>
              <a:off x="3689627" y="4533279"/>
              <a:ext cx="890588" cy="215900"/>
              <a:chOff x="455" y="3463"/>
              <a:chExt cx="561" cy="136"/>
            </a:xfrm>
          </p:grpSpPr>
          <p:sp>
            <p:nvSpPr>
              <p:cNvPr id="292" name="Rectangle 59">
                <a:extLst>
                  <a:ext uri="{FF2B5EF4-FFF2-40B4-BE49-F238E27FC236}">
                    <a16:creationId xmlns:a16="http://schemas.microsoft.com/office/drawing/2014/main" id="{4E120DDC-4D03-F842-94AF-27555EDB5CF7}"/>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Rectangle 60">
                <a:extLst>
                  <a:ext uri="{FF2B5EF4-FFF2-40B4-BE49-F238E27FC236}">
                    <a16:creationId xmlns:a16="http://schemas.microsoft.com/office/drawing/2014/main" id="{3E424F24-DEF2-7747-8B32-D2D41DCCB1CE}"/>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61">
                <a:extLst>
                  <a:ext uri="{FF2B5EF4-FFF2-40B4-BE49-F238E27FC236}">
                    <a16:creationId xmlns:a16="http://schemas.microsoft.com/office/drawing/2014/main" id="{FCB1CF36-46B1-EA41-94AF-564D1A453693}"/>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Rectangle 62">
                <a:extLst>
                  <a:ext uri="{FF2B5EF4-FFF2-40B4-BE49-F238E27FC236}">
                    <a16:creationId xmlns:a16="http://schemas.microsoft.com/office/drawing/2014/main" id="{1B49B267-612F-D84F-B02E-C419C0367BE6}"/>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Line 63">
                <a:extLst>
                  <a:ext uri="{FF2B5EF4-FFF2-40B4-BE49-F238E27FC236}">
                    <a16:creationId xmlns:a16="http://schemas.microsoft.com/office/drawing/2014/main" id="{DCB1F4FA-6E22-F34F-B286-A108C325D330}"/>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97" name="Group 65">
              <a:extLst>
                <a:ext uri="{FF2B5EF4-FFF2-40B4-BE49-F238E27FC236}">
                  <a16:creationId xmlns:a16="http://schemas.microsoft.com/office/drawing/2014/main" id="{719D39D4-FB51-7642-A36C-2BA36F16985A}"/>
                </a:ext>
              </a:extLst>
            </p:cNvPr>
            <p:cNvGrpSpPr>
              <a:grpSpLocks/>
            </p:cNvGrpSpPr>
            <p:nvPr/>
          </p:nvGrpSpPr>
          <p:grpSpPr bwMode="auto">
            <a:xfrm>
              <a:off x="3694390" y="4925391"/>
              <a:ext cx="890587" cy="215900"/>
              <a:chOff x="455" y="3463"/>
              <a:chExt cx="561" cy="136"/>
            </a:xfrm>
          </p:grpSpPr>
          <p:sp>
            <p:nvSpPr>
              <p:cNvPr id="298" name="Rectangle 66">
                <a:extLst>
                  <a:ext uri="{FF2B5EF4-FFF2-40B4-BE49-F238E27FC236}">
                    <a16:creationId xmlns:a16="http://schemas.microsoft.com/office/drawing/2014/main" id="{95FB090C-CEEB-C642-B6E3-796C33946BBF}"/>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Rectangle 67">
                <a:extLst>
                  <a:ext uri="{FF2B5EF4-FFF2-40B4-BE49-F238E27FC236}">
                    <a16:creationId xmlns:a16="http://schemas.microsoft.com/office/drawing/2014/main" id="{90EE24D2-2A23-8A4B-AA6C-77A540AF262F}"/>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0" name="Rectangle 68">
                <a:extLst>
                  <a:ext uri="{FF2B5EF4-FFF2-40B4-BE49-F238E27FC236}">
                    <a16:creationId xmlns:a16="http://schemas.microsoft.com/office/drawing/2014/main" id="{0EE5C8FE-A545-1047-B033-D000FCC810C7}"/>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Rectangle 69">
                <a:extLst>
                  <a:ext uri="{FF2B5EF4-FFF2-40B4-BE49-F238E27FC236}">
                    <a16:creationId xmlns:a16="http://schemas.microsoft.com/office/drawing/2014/main" id="{4875E736-57B1-E048-9DED-51F8EBE441BD}"/>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Line 70">
                <a:extLst>
                  <a:ext uri="{FF2B5EF4-FFF2-40B4-BE49-F238E27FC236}">
                    <a16:creationId xmlns:a16="http://schemas.microsoft.com/office/drawing/2014/main" id="{F1131A5F-4FDC-6741-B569-1128DD469CBA}"/>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3" name="Group 71">
              <a:extLst>
                <a:ext uri="{FF2B5EF4-FFF2-40B4-BE49-F238E27FC236}">
                  <a16:creationId xmlns:a16="http://schemas.microsoft.com/office/drawing/2014/main" id="{563249F4-CC55-FB4F-A620-0484EEFEF155}"/>
                </a:ext>
              </a:extLst>
            </p:cNvPr>
            <p:cNvGrpSpPr>
              <a:grpSpLocks/>
            </p:cNvGrpSpPr>
            <p:nvPr/>
          </p:nvGrpSpPr>
          <p:grpSpPr bwMode="auto">
            <a:xfrm>
              <a:off x="3689627" y="5352429"/>
              <a:ext cx="890588" cy="215900"/>
              <a:chOff x="455" y="3463"/>
              <a:chExt cx="561" cy="136"/>
            </a:xfrm>
          </p:grpSpPr>
          <p:sp>
            <p:nvSpPr>
              <p:cNvPr id="304" name="Rectangle 72">
                <a:extLst>
                  <a:ext uri="{FF2B5EF4-FFF2-40B4-BE49-F238E27FC236}">
                    <a16:creationId xmlns:a16="http://schemas.microsoft.com/office/drawing/2014/main" id="{C3C1DBA4-7D91-0449-AD0B-AD923E348603}"/>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73">
                <a:extLst>
                  <a:ext uri="{FF2B5EF4-FFF2-40B4-BE49-F238E27FC236}">
                    <a16:creationId xmlns:a16="http://schemas.microsoft.com/office/drawing/2014/main" id="{0745B999-1569-3C4A-B569-9ACA75633335}"/>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6" name="Rectangle 74">
                <a:extLst>
                  <a:ext uri="{FF2B5EF4-FFF2-40B4-BE49-F238E27FC236}">
                    <a16:creationId xmlns:a16="http://schemas.microsoft.com/office/drawing/2014/main" id="{521FB59F-393E-8043-969B-F3359100624A}"/>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75">
                <a:extLst>
                  <a:ext uri="{FF2B5EF4-FFF2-40B4-BE49-F238E27FC236}">
                    <a16:creationId xmlns:a16="http://schemas.microsoft.com/office/drawing/2014/main" id="{8BDC1A78-9913-4044-AD8A-150F04126656}"/>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Line 76">
                <a:extLst>
                  <a:ext uri="{FF2B5EF4-FFF2-40B4-BE49-F238E27FC236}">
                    <a16:creationId xmlns:a16="http://schemas.microsoft.com/office/drawing/2014/main" id="{7CD69A6B-8BD5-4A41-B066-4747BB61C49A}"/>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Text Box 78">
              <a:extLst>
                <a:ext uri="{FF2B5EF4-FFF2-40B4-BE49-F238E27FC236}">
                  <a16:creationId xmlns:a16="http://schemas.microsoft.com/office/drawing/2014/main" id="{DA6CCE94-715B-FE44-98B3-B5292404E1CD}"/>
                </a:ext>
              </a:extLst>
            </p:cNvPr>
            <p:cNvSpPr txBox="1">
              <a:spLocks noChangeArrowheads="1"/>
            </p:cNvSpPr>
            <p:nvPr/>
          </p:nvSpPr>
          <p:spPr bwMode="auto">
            <a:xfrm>
              <a:off x="2813327" y="5838204"/>
              <a:ext cx="1009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310" name="Text Box 79">
              <a:extLst>
                <a:ext uri="{FF2B5EF4-FFF2-40B4-BE49-F238E27FC236}">
                  <a16:creationId xmlns:a16="http://schemas.microsoft.com/office/drawing/2014/main" id="{021CED6C-C2DB-174F-9D8D-6ABDA5614120}"/>
                </a:ext>
              </a:extLst>
            </p:cNvPr>
            <p:cNvSpPr txBox="1">
              <a:spLocks noChangeArrowheads="1"/>
            </p:cNvSpPr>
            <p:nvPr/>
          </p:nvSpPr>
          <p:spPr bwMode="auto">
            <a:xfrm>
              <a:off x="2911752" y="4769816"/>
              <a:ext cx="8239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402" name="Freeform 171">
              <a:extLst>
                <a:ext uri="{FF2B5EF4-FFF2-40B4-BE49-F238E27FC236}">
                  <a16:creationId xmlns:a16="http://schemas.microsoft.com/office/drawing/2014/main" id="{7EB6C5B2-8711-C447-BA49-C9D20140FF62}"/>
                </a:ext>
              </a:extLst>
            </p:cNvPr>
            <p:cNvSpPr>
              <a:spLocks/>
            </p:cNvSpPr>
            <p:nvPr/>
          </p:nvSpPr>
          <p:spPr bwMode="auto">
            <a:xfrm>
              <a:off x="1968777" y="4577729"/>
              <a:ext cx="2798763" cy="412750"/>
            </a:xfrm>
            <a:custGeom>
              <a:avLst/>
              <a:gdLst>
                <a:gd name="T0" fmla="*/ 0 w 1763"/>
                <a:gd name="T1" fmla="*/ 0 h 260"/>
                <a:gd name="T2" fmla="*/ 2147483647 w 1763"/>
                <a:gd name="T3" fmla="*/ 0 h 260"/>
                <a:gd name="T4" fmla="*/ 2147483647 w 1763"/>
                <a:gd name="T5" fmla="*/ 2147483647 h 260"/>
                <a:gd name="T6" fmla="*/ 2147483647 w 1763"/>
                <a:gd name="T7" fmla="*/ 2147483647 h 260"/>
                <a:gd name="T8" fmla="*/ 0 60000 65536"/>
                <a:gd name="T9" fmla="*/ 0 60000 65536"/>
                <a:gd name="T10" fmla="*/ 0 60000 65536"/>
                <a:gd name="T11" fmla="*/ 0 60000 65536"/>
                <a:gd name="T12" fmla="*/ 0 w 1763"/>
                <a:gd name="T13" fmla="*/ 0 h 260"/>
                <a:gd name="T14" fmla="*/ 1763 w 1763"/>
                <a:gd name="T15" fmla="*/ 260 h 260"/>
              </a:gdLst>
              <a:ahLst/>
              <a:cxnLst>
                <a:cxn ang="T8">
                  <a:pos x="T0" y="T1"/>
                </a:cxn>
                <a:cxn ang="T9">
                  <a:pos x="T2" y="T3"/>
                </a:cxn>
                <a:cxn ang="T10">
                  <a:pos x="T4" y="T5"/>
                </a:cxn>
                <a:cxn ang="T11">
                  <a:pos x="T6" y="T7"/>
                </a:cxn>
              </a:cxnLst>
              <a:rect l="T12" t="T13" r="T14" b="T15"/>
              <a:pathLst>
                <a:path w="1763" h="260">
                  <a:moveTo>
                    <a:pt x="0" y="0"/>
                  </a:moveTo>
                  <a:lnTo>
                    <a:pt x="689" y="0"/>
                  </a:lnTo>
                  <a:lnTo>
                    <a:pt x="1054" y="260"/>
                  </a:lnTo>
                  <a:lnTo>
                    <a:pt x="1763" y="260"/>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Freeform 172">
            <a:extLst>
              <a:ext uri="{FF2B5EF4-FFF2-40B4-BE49-F238E27FC236}">
                <a16:creationId xmlns:a16="http://schemas.microsoft.com/office/drawing/2014/main" id="{FCB8CAB7-7CE5-7648-B2F4-FF9B29F4C17A}"/>
              </a:ext>
            </a:extLst>
          </p:cNvPr>
          <p:cNvSpPr>
            <a:spLocks/>
          </p:cNvSpPr>
          <p:nvPr/>
        </p:nvSpPr>
        <p:spPr bwMode="auto">
          <a:xfrm>
            <a:off x="5019952" y="4547566"/>
            <a:ext cx="2006600" cy="400050"/>
          </a:xfrm>
          <a:custGeom>
            <a:avLst/>
            <a:gdLst>
              <a:gd name="T0" fmla="*/ 0 w 1264"/>
              <a:gd name="T1" fmla="*/ 2147483647 h 252"/>
              <a:gd name="T2" fmla="*/ 2147483647 w 1264"/>
              <a:gd name="T3" fmla="*/ 0 h 252"/>
              <a:gd name="T4" fmla="*/ 2147483647 w 1264"/>
              <a:gd name="T5" fmla="*/ 2147483647 h 252"/>
              <a:gd name="T6" fmla="*/ 2147483647 w 1264"/>
              <a:gd name="T7" fmla="*/ 2147483647 h 252"/>
              <a:gd name="T8" fmla="*/ 0 60000 65536"/>
              <a:gd name="T9" fmla="*/ 0 60000 65536"/>
              <a:gd name="T10" fmla="*/ 0 60000 65536"/>
              <a:gd name="T11" fmla="*/ 0 60000 65536"/>
              <a:gd name="T12" fmla="*/ 0 w 1264"/>
              <a:gd name="T13" fmla="*/ 0 h 252"/>
              <a:gd name="T14" fmla="*/ 1264 w 1264"/>
              <a:gd name="T15" fmla="*/ 252 h 252"/>
            </a:gdLst>
            <a:ahLst/>
            <a:cxnLst>
              <a:cxn ang="T8">
                <a:pos x="T0" y="T1"/>
              </a:cxn>
              <a:cxn ang="T9">
                <a:pos x="T2" y="T3"/>
              </a:cxn>
              <a:cxn ang="T10">
                <a:pos x="T4" y="T5"/>
              </a:cxn>
              <a:cxn ang="T11">
                <a:pos x="T6" y="T7"/>
              </a:cxn>
            </a:cxnLst>
            <a:rect l="T12" t="T13" r="T14" b="T15"/>
            <a:pathLst>
              <a:path w="1264" h="252">
                <a:moveTo>
                  <a:pt x="0" y="2"/>
                </a:moveTo>
                <a:lnTo>
                  <a:pt x="622" y="0"/>
                </a:lnTo>
                <a:lnTo>
                  <a:pt x="616" y="246"/>
                </a:lnTo>
                <a:lnTo>
                  <a:pt x="1264" y="252"/>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404">
            <a:extLst>
              <a:ext uri="{FF2B5EF4-FFF2-40B4-BE49-F238E27FC236}">
                <a16:creationId xmlns:a16="http://schemas.microsoft.com/office/drawing/2014/main" id="{1E24DDED-AAB8-1742-BEAA-647483FFA1F1}"/>
              </a:ext>
            </a:extLst>
          </p:cNvPr>
          <p:cNvGrpSpPr/>
          <p:nvPr/>
        </p:nvGrpSpPr>
        <p:grpSpPr>
          <a:xfrm>
            <a:off x="7258217" y="4512159"/>
            <a:ext cx="2854919" cy="2066925"/>
            <a:chOff x="6675121" y="4485654"/>
            <a:chExt cx="2854919" cy="2066925"/>
          </a:xfrm>
        </p:grpSpPr>
        <p:grpSp>
          <p:nvGrpSpPr>
            <p:cNvPr id="349" name="Group 118">
              <a:extLst>
                <a:ext uri="{FF2B5EF4-FFF2-40B4-BE49-F238E27FC236}">
                  <a16:creationId xmlns:a16="http://schemas.microsoft.com/office/drawing/2014/main" id="{2404D93A-580B-0343-A0B1-94D96A2957A1}"/>
                </a:ext>
              </a:extLst>
            </p:cNvPr>
            <p:cNvGrpSpPr>
              <a:grpSpLocks/>
            </p:cNvGrpSpPr>
            <p:nvPr/>
          </p:nvGrpSpPr>
          <p:grpSpPr bwMode="auto">
            <a:xfrm>
              <a:off x="7469465" y="4485654"/>
              <a:ext cx="890587" cy="215900"/>
              <a:chOff x="876" y="2800"/>
              <a:chExt cx="642" cy="175"/>
            </a:xfrm>
          </p:grpSpPr>
          <p:sp>
            <p:nvSpPr>
              <p:cNvPr id="350" name="Rectangle 119">
                <a:extLst>
                  <a:ext uri="{FF2B5EF4-FFF2-40B4-BE49-F238E27FC236}">
                    <a16:creationId xmlns:a16="http://schemas.microsoft.com/office/drawing/2014/main" id="{DEAD9689-A93F-3A40-A1F0-D7AE2D9E4800}"/>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Rectangle 120">
                <a:extLst>
                  <a:ext uri="{FF2B5EF4-FFF2-40B4-BE49-F238E27FC236}">
                    <a16:creationId xmlns:a16="http://schemas.microsoft.com/office/drawing/2014/main" id="{B3FFEF5C-2CF8-3F48-AA70-FCA4463DD740}"/>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121">
                <a:extLst>
                  <a:ext uri="{FF2B5EF4-FFF2-40B4-BE49-F238E27FC236}">
                    <a16:creationId xmlns:a16="http://schemas.microsoft.com/office/drawing/2014/main" id="{6DA8F41A-C8D0-E84A-BE1E-E5D24606E515}"/>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Rectangle 122">
                <a:extLst>
                  <a:ext uri="{FF2B5EF4-FFF2-40B4-BE49-F238E27FC236}">
                    <a16:creationId xmlns:a16="http://schemas.microsoft.com/office/drawing/2014/main" id="{71D1CE81-6E07-EF41-B20A-E71DD542761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Line 123">
                <a:extLst>
                  <a:ext uri="{FF2B5EF4-FFF2-40B4-BE49-F238E27FC236}">
                    <a16:creationId xmlns:a16="http://schemas.microsoft.com/office/drawing/2014/main" id="{FDFD10E9-723C-CD4E-9B1E-C974437C04F3}"/>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55" name="Group 124">
              <a:extLst>
                <a:ext uri="{FF2B5EF4-FFF2-40B4-BE49-F238E27FC236}">
                  <a16:creationId xmlns:a16="http://schemas.microsoft.com/office/drawing/2014/main" id="{531A9996-A8C0-EB41-BF87-89DBD438FC81}"/>
                </a:ext>
              </a:extLst>
            </p:cNvPr>
            <p:cNvGrpSpPr>
              <a:grpSpLocks/>
            </p:cNvGrpSpPr>
            <p:nvPr/>
          </p:nvGrpSpPr>
          <p:grpSpPr bwMode="auto">
            <a:xfrm>
              <a:off x="7445652" y="4880941"/>
              <a:ext cx="890588" cy="215900"/>
              <a:chOff x="876" y="2800"/>
              <a:chExt cx="642" cy="175"/>
            </a:xfrm>
          </p:grpSpPr>
          <p:sp>
            <p:nvSpPr>
              <p:cNvPr id="356" name="Rectangle 125">
                <a:extLst>
                  <a:ext uri="{FF2B5EF4-FFF2-40B4-BE49-F238E27FC236}">
                    <a16:creationId xmlns:a16="http://schemas.microsoft.com/office/drawing/2014/main" id="{2467BB19-E02A-7B43-9CA4-9F0EB6D87A59}"/>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7" name="Rectangle 126">
                <a:extLst>
                  <a:ext uri="{FF2B5EF4-FFF2-40B4-BE49-F238E27FC236}">
                    <a16:creationId xmlns:a16="http://schemas.microsoft.com/office/drawing/2014/main" id="{962D332A-F4A3-2648-892A-BD845A64A71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Rectangle 127">
                <a:extLst>
                  <a:ext uri="{FF2B5EF4-FFF2-40B4-BE49-F238E27FC236}">
                    <a16:creationId xmlns:a16="http://schemas.microsoft.com/office/drawing/2014/main" id="{72283283-9F77-C548-B1DC-7BED275E1B85}"/>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9" name="Rectangle 128">
                <a:extLst>
                  <a:ext uri="{FF2B5EF4-FFF2-40B4-BE49-F238E27FC236}">
                    <a16:creationId xmlns:a16="http://schemas.microsoft.com/office/drawing/2014/main" id="{97305BF1-8C59-FD41-8C7C-DBF2671DCB74}"/>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Line 129">
                <a:extLst>
                  <a:ext uri="{FF2B5EF4-FFF2-40B4-BE49-F238E27FC236}">
                    <a16:creationId xmlns:a16="http://schemas.microsoft.com/office/drawing/2014/main" id="{EDA7687B-3958-E947-B115-E7E60D7772D1}"/>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130">
              <a:extLst>
                <a:ext uri="{FF2B5EF4-FFF2-40B4-BE49-F238E27FC236}">
                  <a16:creationId xmlns:a16="http://schemas.microsoft.com/office/drawing/2014/main" id="{1D80AFC0-343E-BE4A-A3A1-7940B6D336B9}"/>
                </a:ext>
              </a:extLst>
            </p:cNvPr>
            <p:cNvGrpSpPr>
              <a:grpSpLocks/>
            </p:cNvGrpSpPr>
            <p:nvPr/>
          </p:nvGrpSpPr>
          <p:grpSpPr bwMode="auto">
            <a:xfrm>
              <a:off x="7440890" y="5307979"/>
              <a:ext cx="890587" cy="215900"/>
              <a:chOff x="876" y="2800"/>
              <a:chExt cx="642" cy="175"/>
            </a:xfrm>
          </p:grpSpPr>
          <p:sp>
            <p:nvSpPr>
              <p:cNvPr id="362" name="Rectangle 131">
                <a:extLst>
                  <a:ext uri="{FF2B5EF4-FFF2-40B4-BE49-F238E27FC236}">
                    <a16:creationId xmlns:a16="http://schemas.microsoft.com/office/drawing/2014/main" id="{41CC58A8-B68E-884F-BD23-08890CD10FD1}"/>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132">
                <a:extLst>
                  <a:ext uri="{FF2B5EF4-FFF2-40B4-BE49-F238E27FC236}">
                    <a16:creationId xmlns:a16="http://schemas.microsoft.com/office/drawing/2014/main" id="{328A28BC-2B66-004E-8A4C-0C3533209AF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Rectangle 133">
                <a:extLst>
                  <a:ext uri="{FF2B5EF4-FFF2-40B4-BE49-F238E27FC236}">
                    <a16:creationId xmlns:a16="http://schemas.microsoft.com/office/drawing/2014/main" id="{D3427F60-4900-B545-B8F2-23A9D4F79890}"/>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Rectangle 134">
                <a:extLst>
                  <a:ext uri="{FF2B5EF4-FFF2-40B4-BE49-F238E27FC236}">
                    <a16:creationId xmlns:a16="http://schemas.microsoft.com/office/drawing/2014/main" id="{808AFD0A-2342-6644-842D-FE9FD6D74F4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Line 135">
                <a:extLst>
                  <a:ext uri="{FF2B5EF4-FFF2-40B4-BE49-F238E27FC236}">
                    <a16:creationId xmlns:a16="http://schemas.microsoft.com/office/drawing/2014/main" id="{AA67B89E-6553-F34F-9540-BB2888CF4588}"/>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7" name="Group 154">
              <a:extLst>
                <a:ext uri="{FF2B5EF4-FFF2-40B4-BE49-F238E27FC236}">
                  <a16:creationId xmlns:a16="http://schemas.microsoft.com/office/drawing/2014/main" id="{FCB38C9C-3886-1647-B1BB-77C45B97E5F0}"/>
                </a:ext>
              </a:extLst>
            </p:cNvPr>
            <p:cNvGrpSpPr>
              <a:grpSpLocks/>
            </p:cNvGrpSpPr>
            <p:nvPr/>
          </p:nvGrpSpPr>
          <p:grpSpPr bwMode="auto">
            <a:xfrm rot="5400000">
              <a:off x="8564840" y="5504829"/>
              <a:ext cx="895350" cy="1035050"/>
              <a:chOff x="2954" y="2776"/>
              <a:chExt cx="564" cy="652"/>
            </a:xfrm>
          </p:grpSpPr>
          <p:grpSp>
            <p:nvGrpSpPr>
              <p:cNvPr id="368" name="Group 136">
                <a:extLst>
                  <a:ext uri="{FF2B5EF4-FFF2-40B4-BE49-F238E27FC236}">
                    <a16:creationId xmlns:a16="http://schemas.microsoft.com/office/drawing/2014/main" id="{EC3B7F3C-2CB6-0642-A702-4D975C6E9658}"/>
                  </a:ext>
                </a:extLst>
              </p:cNvPr>
              <p:cNvGrpSpPr>
                <a:grpSpLocks/>
              </p:cNvGrpSpPr>
              <p:nvPr/>
            </p:nvGrpSpPr>
            <p:grpSpPr bwMode="auto">
              <a:xfrm>
                <a:off x="2954" y="2776"/>
                <a:ext cx="561" cy="136"/>
                <a:chOff x="455" y="3463"/>
                <a:chExt cx="561" cy="136"/>
              </a:xfrm>
            </p:grpSpPr>
            <p:sp>
              <p:nvSpPr>
                <p:cNvPr id="381" name="Rectangle 137">
                  <a:extLst>
                    <a:ext uri="{FF2B5EF4-FFF2-40B4-BE49-F238E27FC236}">
                      <a16:creationId xmlns:a16="http://schemas.microsoft.com/office/drawing/2014/main" id="{333322CF-B6EA-B147-806E-4AA261E4300B}"/>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Rectangle 138">
                  <a:extLst>
                    <a:ext uri="{FF2B5EF4-FFF2-40B4-BE49-F238E27FC236}">
                      <a16:creationId xmlns:a16="http://schemas.microsoft.com/office/drawing/2014/main" id="{884DB2A1-6022-954E-B68C-90C304DB2F88}"/>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Rectangle 139">
                  <a:extLst>
                    <a:ext uri="{FF2B5EF4-FFF2-40B4-BE49-F238E27FC236}">
                      <a16:creationId xmlns:a16="http://schemas.microsoft.com/office/drawing/2014/main" id="{39F0096A-6580-4B46-9B00-336282120F4C}"/>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4" name="Rectangle 140">
                  <a:extLst>
                    <a:ext uri="{FF2B5EF4-FFF2-40B4-BE49-F238E27FC236}">
                      <a16:creationId xmlns:a16="http://schemas.microsoft.com/office/drawing/2014/main" id="{A02D0A4D-FA88-0445-B282-F1BA4FAC99CA}"/>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Line 141">
                  <a:extLst>
                    <a:ext uri="{FF2B5EF4-FFF2-40B4-BE49-F238E27FC236}">
                      <a16:creationId xmlns:a16="http://schemas.microsoft.com/office/drawing/2014/main" id="{89AD7EED-2D5A-5F4B-82F9-B59964C7DA25}"/>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9" name="Group 142">
                <a:extLst>
                  <a:ext uri="{FF2B5EF4-FFF2-40B4-BE49-F238E27FC236}">
                    <a16:creationId xmlns:a16="http://schemas.microsoft.com/office/drawing/2014/main" id="{971C6EFA-672B-694C-8BB8-27DE8BB10C8E}"/>
                  </a:ext>
                </a:extLst>
              </p:cNvPr>
              <p:cNvGrpSpPr>
                <a:grpSpLocks/>
              </p:cNvGrpSpPr>
              <p:nvPr/>
            </p:nvGrpSpPr>
            <p:grpSpPr bwMode="auto">
              <a:xfrm>
                <a:off x="2957" y="3023"/>
                <a:ext cx="561" cy="136"/>
                <a:chOff x="455" y="3463"/>
                <a:chExt cx="561" cy="136"/>
              </a:xfrm>
            </p:grpSpPr>
            <p:sp>
              <p:nvSpPr>
                <p:cNvPr id="376" name="Rectangle 143">
                  <a:extLst>
                    <a:ext uri="{FF2B5EF4-FFF2-40B4-BE49-F238E27FC236}">
                      <a16:creationId xmlns:a16="http://schemas.microsoft.com/office/drawing/2014/main" id="{E55A46DF-72A8-7647-876D-A80F15CE885A}"/>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Rectangle 144">
                  <a:extLst>
                    <a:ext uri="{FF2B5EF4-FFF2-40B4-BE49-F238E27FC236}">
                      <a16:creationId xmlns:a16="http://schemas.microsoft.com/office/drawing/2014/main" id="{D24335F7-9D53-044A-AB88-2B9DF89C150F}"/>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Rectangle 145">
                  <a:extLst>
                    <a:ext uri="{FF2B5EF4-FFF2-40B4-BE49-F238E27FC236}">
                      <a16:creationId xmlns:a16="http://schemas.microsoft.com/office/drawing/2014/main" id="{6AEA3435-AA43-9F49-9087-3A3338DAFA3C}"/>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Rectangle 146">
                  <a:extLst>
                    <a:ext uri="{FF2B5EF4-FFF2-40B4-BE49-F238E27FC236}">
                      <a16:creationId xmlns:a16="http://schemas.microsoft.com/office/drawing/2014/main" id="{177A053B-0BAE-0640-AB44-0E043F06D9F4}"/>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Line 147">
                  <a:extLst>
                    <a:ext uri="{FF2B5EF4-FFF2-40B4-BE49-F238E27FC236}">
                      <a16:creationId xmlns:a16="http://schemas.microsoft.com/office/drawing/2014/main" id="{8AEFB38B-7DDC-9F44-A516-7DAA76A7E04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70" name="Group 148">
                <a:extLst>
                  <a:ext uri="{FF2B5EF4-FFF2-40B4-BE49-F238E27FC236}">
                    <a16:creationId xmlns:a16="http://schemas.microsoft.com/office/drawing/2014/main" id="{FD714310-89A4-394D-B783-5EC2CA17AEC5}"/>
                  </a:ext>
                </a:extLst>
              </p:cNvPr>
              <p:cNvGrpSpPr>
                <a:grpSpLocks/>
              </p:cNvGrpSpPr>
              <p:nvPr/>
            </p:nvGrpSpPr>
            <p:grpSpPr bwMode="auto">
              <a:xfrm>
                <a:off x="2954" y="3292"/>
                <a:ext cx="561" cy="136"/>
                <a:chOff x="455" y="3463"/>
                <a:chExt cx="561" cy="136"/>
              </a:xfrm>
            </p:grpSpPr>
            <p:sp>
              <p:nvSpPr>
                <p:cNvPr id="371" name="Rectangle 149">
                  <a:extLst>
                    <a:ext uri="{FF2B5EF4-FFF2-40B4-BE49-F238E27FC236}">
                      <a16:creationId xmlns:a16="http://schemas.microsoft.com/office/drawing/2014/main" id="{ADDE511B-C129-9D4B-A35E-5B67168684B2}"/>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Rectangle 150">
                  <a:extLst>
                    <a:ext uri="{FF2B5EF4-FFF2-40B4-BE49-F238E27FC236}">
                      <a16:creationId xmlns:a16="http://schemas.microsoft.com/office/drawing/2014/main" id="{1926829B-5C2B-7B46-AAD2-DCC04D10C248}"/>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3" name="Rectangle 151">
                  <a:extLst>
                    <a:ext uri="{FF2B5EF4-FFF2-40B4-BE49-F238E27FC236}">
                      <a16:creationId xmlns:a16="http://schemas.microsoft.com/office/drawing/2014/main" id="{5166BAC0-36EC-054B-AEAE-4083E2973B9D}"/>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4" name="Rectangle 152">
                  <a:extLst>
                    <a:ext uri="{FF2B5EF4-FFF2-40B4-BE49-F238E27FC236}">
                      <a16:creationId xmlns:a16="http://schemas.microsoft.com/office/drawing/2014/main" id="{B8D687ED-21A3-5844-8144-FC4568CCB84C}"/>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5" name="Line 153">
                  <a:extLst>
                    <a:ext uri="{FF2B5EF4-FFF2-40B4-BE49-F238E27FC236}">
                      <a16:creationId xmlns:a16="http://schemas.microsoft.com/office/drawing/2014/main" id="{B0B99B84-F7F0-474D-9C17-F45572185CA1}"/>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86" name="Line 155">
              <a:extLst>
                <a:ext uri="{FF2B5EF4-FFF2-40B4-BE49-F238E27FC236}">
                  <a16:creationId xmlns:a16="http://schemas.microsoft.com/office/drawing/2014/main" id="{03C8D9EA-BBBC-B346-8BF2-359A0A507706}"/>
                </a:ext>
              </a:extLst>
            </p:cNvPr>
            <p:cNvSpPr>
              <a:spLocks noChangeShapeType="1"/>
            </p:cNvSpPr>
            <p:nvPr/>
          </p:nvSpPr>
          <p:spPr bwMode="auto">
            <a:xfrm>
              <a:off x="8360052" y="4592016"/>
              <a:ext cx="10636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Line 156">
              <a:extLst>
                <a:ext uri="{FF2B5EF4-FFF2-40B4-BE49-F238E27FC236}">
                  <a16:creationId xmlns:a16="http://schemas.microsoft.com/office/drawing/2014/main" id="{A11B99D5-398C-2B4F-8426-2A7897D2674E}"/>
                </a:ext>
              </a:extLst>
            </p:cNvPr>
            <p:cNvSpPr>
              <a:spLocks noChangeShapeType="1"/>
            </p:cNvSpPr>
            <p:nvPr/>
          </p:nvSpPr>
          <p:spPr bwMode="auto">
            <a:xfrm flipV="1">
              <a:off x="8321952" y="4979366"/>
              <a:ext cx="1111250" cy="3175"/>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8" name="Line 157">
              <a:extLst>
                <a:ext uri="{FF2B5EF4-FFF2-40B4-BE49-F238E27FC236}">
                  <a16:creationId xmlns:a16="http://schemas.microsoft.com/office/drawing/2014/main" id="{E19B9C74-C0F9-9C48-96BC-5083BFA42607}"/>
                </a:ext>
              </a:extLst>
            </p:cNvPr>
            <p:cNvSpPr>
              <a:spLocks noChangeShapeType="1"/>
            </p:cNvSpPr>
            <p:nvPr/>
          </p:nvSpPr>
          <p:spPr bwMode="auto">
            <a:xfrm>
              <a:off x="8321952" y="5411166"/>
              <a:ext cx="11017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Line 158">
              <a:extLst>
                <a:ext uri="{FF2B5EF4-FFF2-40B4-BE49-F238E27FC236}">
                  <a16:creationId xmlns:a16="http://schemas.microsoft.com/office/drawing/2014/main" id="{972BC1ED-3C65-0D48-80B7-F3828BC10B96}"/>
                </a:ext>
              </a:extLst>
            </p:cNvPr>
            <p:cNvSpPr>
              <a:spLocks noChangeShapeType="1"/>
            </p:cNvSpPr>
            <p:nvPr/>
          </p:nvSpPr>
          <p:spPr bwMode="auto">
            <a:xfrm flipV="1">
              <a:off x="8604527"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0" name="Line 159">
              <a:extLst>
                <a:ext uri="{FF2B5EF4-FFF2-40B4-BE49-F238E27FC236}">
                  <a16:creationId xmlns:a16="http://schemas.microsoft.com/office/drawing/2014/main" id="{C423A751-C773-8948-92DB-5C00303B0053}"/>
                </a:ext>
              </a:extLst>
            </p:cNvPr>
            <p:cNvSpPr>
              <a:spLocks noChangeShapeType="1"/>
            </p:cNvSpPr>
            <p:nvPr/>
          </p:nvSpPr>
          <p:spPr bwMode="auto">
            <a:xfrm flipV="1">
              <a:off x="9026802"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Line 160">
              <a:extLst>
                <a:ext uri="{FF2B5EF4-FFF2-40B4-BE49-F238E27FC236}">
                  <a16:creationId xmlns:a16="http://schemas.microsoft.com/office/drawing/2014/main" id="{2109E4A3-3D73-694A-B332-08F4B9DB2B2E}"/>
                </a:ext>
              </a:extLst>
            </p:cNvPr>
            <p:cNvSpPr>
              <a:spLocks noChangeShapeType="1"/>
            </p:cNvSpPr>
            <p:nvPr/>
          </p:nvSpPr>
          <p:spPr bwMode="auto">
            <a:xfrm flipV="1">
              <a:off x="9423677" y="4582491"/>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2" name="Oval 161">
              <a:extLst>
                <a:ext uri="{FF2B5EF4-FFF2-40B4-BE49-F238E27FC236}">
                  <a16:creationId xmlns:a16="http://schemas.microsoft.com/office/drawing/2014/main" id="{560F0CCD-566F-2848-BC28-48AB5BC46834}"/>
                </a:ext>
              </a:extLst>
            </p:cNvPr>
            <p:cNvSpPr>
              <a:spLocks noChangeArrowheads="1"/>
            </p:cNvSpPr>
            <p:nvPr/>
          </p:nvSpPr>
          <p:spPr bwMode="auto">
            <a:xfrm>
              <a:off x="856325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Oval 162">
              <a:extLst>
                <a:ext uri="{FF2B5EF4-FFF2-40B4-BE49-F238E27FC236}">
                  <a16:creationId xmlns:a16="http://schemas.microsoft.com/office/drawing/2014/main" id="{6B545151-450A-F94D-A4C6-78382BC89362}"/>
                </a:ext>
              </a:extLst>
            </p:cNvPr>
            <p:cNvSpPr>
              <a:spLocks noChangeArrowheads="1"/>
            </p:cNvSpPr>
            <p:nvPr/>
          </p:nvSpPr>
          <p:spPr bwMode="auto">
            <a:xfrm>
              <a:off x="856325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4" name="Oval 163">
              <a:extLst>
                <a:ext uri="{FF2B5EF4-FFF2-40B4-BE49-F238E27FC236}">
                  <a16:creationId xmlns:a16="http://schemas.microsoft.com/office/drawing/2014/main" id="{EA145C17-3847-3E48-8C50-06E7F086C3EA}"/>
                </a:ext>
              </a:extLst>
            </p:cNvPr>
            <p:cNvSpPr>
              <a:spLocks noChangeArrowheads="1"/>
            </p:cNvSpPr>
            <p:nvPr/>
          </p:nvSpPr>
          <p:spPr bwMode="auto">
            <a:xfrm>
              <a:off x="855690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5" name="Oval 164">
              <a:extLst>
                <a:ext uri="{FF2B5EF4-FFF2-40B4-BE49-F238E27FC236}">
                  <a16:creationId xmlns:a16="http://schemas.microsoft.com/office/drawing/2014/main" id="{D583174B-E718-A249-BE75-33AB9B1F693F}"/>
                </a:ext>
              </a:extLst>
            </p:cNvPr>
            <p:cNvSpPr>
              <a:spLocks noChangeArrowheads="1"/>
            </p:cNvSpPr>
            <p:nvPr/>
          </p:nvSpPr>
          <p:spPr bwMode="auto">
            <a:xfrm>
              <a:off x="898870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Oval 165">
              <a:extLst>
                <a:ext uri="{FF2B5EF4-FFF2-40B4-BE49-F238E27FC236}">
                  <a16:creationId xmlns:a16="http://schemas.microsoft.com/office/drawing/2014/main" id="{FC9B88BE-9FFF-DE40-8BFE-380354604C84}"/>
                </a:ext>
              </a:extLst>
            </p:cNvPr>
            <p:cNvSpPr>
              <a:spLocks noChangeArrowheads="1"/>
            </p:cNvSpPr>
            <p:nvPr/>
          </p:nvSpPr>
          <p:spPr bwMode="auto">
            <a:xfrm>
              <a:off x="898870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Oval 166">
              <a:extLst>
                <a:ext uri="{FF2B5EF4-FFF2-40B4-BE49-F238E27FC236}">
                  <a16:creationId xmlns:a16="http://schemas.microsoft.com/office/drawing/2014/main" id="{6F896AF1-2C34-3149-8329-09390CA6B75A}"/>
                </a:ext>
              </a:extLst>
            </p:cNvPr>
            <p:cNvSpPr>
              <a:spLocks noChangeArrowheads="1"/>
            </p:cNvSpPr>
            <p:nvPr/>
          </p:nvSpPr>
          <p:spPr bwMode="auto">
            <a:xfrm>
              <a:off x="898235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Oval 167">
              <a:extLst>
                <a:ext uri="{FF2B5EF4-FFF2-40B4-BE49-F238E27FC236}">
                  <a16:creationId xmlns:a16="http://schemas.microsoft.com/office/drawing/2014/main" id="{54294AED-0555-D244-94AB-1E755BFB4E3F}"/>
                </a:ext>
              </a:extLst>
            </p:cNvPr>
            <p:cNvSpPr>
              <a:spLocks noChangeArrowheads="1"/>
            </p:cNvSpPr>
            <p:nvPr/>
          </p:nvSpPr>
          <p:spPr bwMode="auto">
            <a:xfrm>
              <a:off x="9379227"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Oval 168">
              <a:extLst>
                <a:ext uri="{FF2B5EF4-FFF2-40B4-BE49-F238E27FC236}">
                  <a16:creationId xmlns:a16="http://schemas.microsoft.com/office/drawing/2014/main" id="{89BB0930-936E-2C4A-B203-3AF50935C686}"/>
                </a:ext>
              </a:extLst>
            </p:cNvPr>
            <p:cNvSpPr>
              <a:spLocks noChangeArrowheads="1"/>
            </p:cNvSpPr>
            <p:nvPr/>
          </p:nvSpPr>
          <p:spPr bwMode="auto">
            <a:xfrm>
              <a:off x="9379227"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0" name="Oval 169">
              <a:extLst>
                <a:ext uri="{FF2B5EF4-FFF2-40B4-BE49-F238E27FC236}">
                  <a16:creationId xmlns:a16="http://schemas.microsoft.com/office/drawing/2014/main" id="{54A896D0-B039-1C43-B23B-699A69438397}"/>
                </a:ext>
              </a:extLst>
            </p:cNvPr>
            <p:cNvSpPr>
              <a:spLocks noChangeArrowheads="1"/>
            </p:cNvSpPr>
            <p:nvPr/>
          </p:nvSpPr>
          <p:spPr bwMode="auto">
            <a:xfrm>
              <a:off x="9372877"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1" name="Text Box 170">
              <a:extLst>
                <a:ext uri="{FF2B5EF4-FFF2-40B4-BE49-F238E27FC236}">
                  <a16:creationId xmlns:a16="http://schemas.microsoft.com/office/drawing/2014/main" id="{D7A7FAC4-A795-2344-B8A6-A06C12033377}"/>
                </a:ext>
              </a:extLst>
            </p:cNvPr>
            <p:cNvSpPr txBox="1">
              <a:spLocks noChangeArrowheads="1"/>
            </p:cNvSpPr>
            <p:nvPr/>
          </p:nvSpPr>
          <p:spPr bwMode="auto">
            <a:xfrm>
              <a:off x="6675121" y="5767934"/>
              <a:ext cx="174919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interconnection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network</a:t>
              </a:r>
            </a:p>
          </p:txBody>
        </p:sp>
        <p:sp>
          <p:nvSpPr>
            <p:cNvPr id="404" name="Freeform 173">
              <a:extLst>
                <a:ext uri="{FF2B5EF4-FFF2-40B4-BE49-F238E27FC236}">
                  <a16:creationId xmlns:a16="http://schemas.microsoft.com/office/drawing/2014/main" id="{7731649A-7A0C-FF4B-AE01-BDFE9F590243}"/>
                </a:ext>
              </a:extLst>
            </p:cNvPr>
            <p:cNvSpPr>
              <a:spLocks/>
            </p:cNvSpPr>
            <p:nvPr/>
          </p:nvSpPr>
          <p:spPr bwMode="auto">
            <a:xfrm>
              <a:off x="7417077" y="4538041"/>
              <a:ext cx="1543050" cy="2014538"/>
            </a:xfrm>
            <a:custGeom>
              <a:avLst/>
              <a:gdLst>
                <a:gd name="T0" fmla="*/ 0 w 972"/>
                <a:gd name="T1" fmla="*/ 2147483647 h 1266"/>
                <a:gd name="T2" fmla="*/ 2147483647 w 972"/>
                <a:gd name="T3" fmla="*/ 0 h 1266"/>
                <a:gd name="T4" fmla="*/ 2147483647 w 972"/>
                <a:gd name="T5" fmla="*/ 2147483647 h 1266"/>
                <a:gd name="T6" fmla="*/ 0 60000 65536"/>
                <a:gd name="T7" fmla="*/ 0 60000 65536"/>
                <a:gd name="T8" fmla="*/ 0 60000 65536"/>
                <a:gd name="T9" fmla="*/ 0 w 972"/>
                <a:gd name="T10" fmla="*/ 0 h 1266"/>
                <a:gd name="T11" fmla="*/ 972 w 972"/>
                <a:gd name="T12" fmla="*/ 1266 h 1266"/>
              </a:gdLst>
              <a:ahLst/>
              <a:cxnLst>
                <a:cxn ang="T6">
                  <a:pos x="T0" y="T1"/>
                </a:cxn>
                <a:cxn ang="T7">
                  <a:pos x="T2" y="T3"/>
                </a:cxn>
                <a:cxn ang="T8">
                  <a:pos x="T4" y="T5"/>
                </a:cxn>
              </a:cxnLst>
              <a:rect l="T9" t="T10" r="T11" b="T12"/>
              <a:pathLst>
                <a:path w="972" h="1266">
                  <a:moveTo>
                    <a:pt x="0" y="3"/>
                  </a:moveTo>
                  <a:lnTo>
                    <a:pt x="969" y="0"/>
                  </a:lnTo>
                  <a:lnTo>
                    <a:pt x="972" y="1266"/>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Content Placeholder 2">
            <a:extLst>
              <a:ext uri="{FF2B5EF4-FFF2-40B4-BE49-F238E27FC236}">
                <a16:creationId xmlns:a16="http://schemas.microsoft.com/office/drawing/2014/main" id="{2B7122AF-D615-5F41-945E-7E1D8CD01EF3}"/>
              </a:ext>
            </a:extLst>
          </p:cNvPr>
          <p:cNvSpPr txBox="1">
            <a:spLocks/>
          </p:cNvSpPr>
          <p:nvPr/>
        </p:nvSpPr>
        <p:spPr>
          <a:xfrm>
            <a:off x="818322" y="3691974"/>
            <a:ext cx="11035748" cy="6547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major types of switching fabrics:</a:t>
            </a:r>
          </a:p>
        </p:txBody>
      </p:sp>
      <p:sp>
        <p:nvSpPr>
          <p:cNvPr id="412" name="Content Placeholder 2">
            <a:extLst>
              <a:ext uri="{FF2B5EF4-FFF2-40B4-BE49-F238E27FC236}">
                <a16:creationId xmlns:a16="http://schemas.microsoft.com/office/drawing/2014/main" id="{B6082DFD-51BE-9044-ABA0-EB366AEB63D5}"/>
              </a:ext>
            </a:extLst>
          </p:cNvPr>
          <p:cNvSpPr>
            <a:spLocks noGrp="1"/>
          </p:cNvSpPr>
          <p:nvPr>
            <p:ph idx="1"/>
          </p:nvPr>
        </p:nvSpPr>
        <p:spPr>
          <a:xfrm>
            <a:off x="811696" y="1379472"/>
            <a:ext cx="11035748" cy="634860"/>
          </a:xfrm>
        </p:spPr>
        <p:txBody>
          <a:bodyPr>
            <a:normAutofit/>
          </a:bodyPr>
          <a:lstStyle/>
          <a:p>
            <a:pPr indent="-287338">
              <a:buFont typeface="Wingdings" charset="2"/>
              <a:buChar char="§"/>
              <a:defRPr/>
            </a:pPr>
            <a:r>
              <a:rPr lang="en-US" sz="3200" dirty="0"/>
              <a:t>transfer packet from input link to appropriate output link</a:t>
            </a:r>
          </a:p>
          <a:p>
            <a:pPr indent="-287338">
              <a:buFont typeface="Wingdings" charset="2"/>
              <a:buChar char="§"/>
              <a:defRPr/>
            </a:pPr>
            <a:endParaRPr lang="en-US" dirty="0"/>
          </a:p>
        </p:txBody>
      </p:sp>
      <p:sp>
        <p:nvSpPr>
          <p:cNvPr id="413" name="Content Placeholder 2">
            <a:extLst>
              <a:ext uri="{FF2B5EF4-FFF2-40B4-BE49-F238E27FC236}">
                <a16:creationId xmlns:a16="http://schemas.microsoft.com/office/drawing/2014/main" id="{A6F34ABD-FD08-FA48-8F01-C889297B0D8A}"/>
              </a:ext>
            </a:extLst>
          </p:cNvPr>
          <p:cNvSpPr txBox="1">
            <a:spLocks/>
          </p:cNvSpPr>
          <p:nvPr/>
        </p:nvSpPr>
        <p:spPr>
          <a:xfrm>
            <a:off x="805070" y="1889680"/>
            <a:ext cx="11035748" cy="23178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switching rate: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rate at which packets can be transfer from inputs to outputs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often measured as multiple of input/output line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 inputs: switching rate N times line rate desirable</a:t>
            </a:r>
          </a:p>
        </p:txBody>
      </p:sp>
      <p:sp>
        <p:nvSpPr>
          <p:cNvPr id="141" name="Slide Number Placeholder 4">
            <a:extLst>
              <a:ext uri="{FF2B5EF4-FFF2-40B4-BE49-F238E27FC236}">
                <a16:creationId xmlns:a16="http://schemas.microsoft.com/office/drawing/2014/main" id="{82EC96B9-9A8B-1444-8EB6-680BED473AB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24</a:t>
            </a:fld>
            <a:endParaRPr lang="en-US" dirty="0"/>
          </a:p>
        </p:txBody>
      </p:sp>
    </p:spTree>
    <p:extLst>
      <p:ext uri="{BB962C8B-B14F-4D97-AF65-F5344CB8AC3E}">
        <p14:creationId xmlns:p14="http://schemas.microsoft.com/office/powerpoint/2010/main" val="206912386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811695" y="1472236"/>
            <a:ext cx="11287539" cy="2768460"/>
          </a:xfrm>
        </p:spPr>
        <p:txBody>
          <a:bodyPr>
            <a:normAutofit/>
          </a:bodyPr>
          <a:lstStyle/>
          <a:p>
            <a:pPr marL="234950" indent="-234950">
              <a:buNone/>
            </a:pPr>
            <a:r>
              <a:rPr lang="en-US" altLang="en-US" sz="3200" dirty="0">
                <a:solidFill>
                  <a:srgbClr val="C00000"/>
                </a:solidFill>
                <a:ea typeface="ＭＳ Ｐゴシック" panose="020B0600070205080204" pitchFamily="34" charset="-128"/>
                <a:cs typeface="ＭＳ Ｐゴシック" panose="020B0600070205080204" pitchFamily="34" charset="-128"/>
              </a:rPr>
              <a:t>first generation routers:</a:t>
            </a:r>
          </a:p>
          <a:p>
            <a:pPr marL="404813" indent="-287338"/>
            <a:r>
              <a:rPr lang="en-US" altLang="en-US" dirty="0">
                <a:ea typeface="ＭＳ Ｐゴシック" panose="020B0600070205080204" pitchFamily="34" charset="-128"/>
                <a:cs typeface="ＭＳ Ｐゴシック" panose="020B0600070205080204" pitchFamily="34" charset="-128"/>
              </a:rPr>
              <a:t>traditional computers with switching under direct control of CPU</a:t>
            </a:r>
          </a:p>
          <a:p>
            <a:pPr marL="404813" indent="-287338"/>
            <a:r>
              <a:rPr lang="en-US" altLang="en-US" dirty="0">
                <a:ea typeface="ＭＳ Ｐゴシック" panose="020B0600070205080204" pitchFamily="34" charset="-128"/>
                <a:cs typeface="ＭＳ Ｐゴシック" panose="020B0600070205080204" pitchFamily="34" charset="-128"/>
              </a:rPr>
              <a:t>packet copied to system’</a:t>
            </a:r>
            <a:r>
              <a:rPr lang="en-US" altLang="ja-JP" dirty="0">
                <a:ea typeface="ＭＳ Ｐゴシック" panose="020B0600070205080204" pitchFamily="34" charset="-128"/>
                <a:cs typeface="ＭＳ Ｐゴシック" panose="020B0600070205080204" pitchFamily="34" charset="-128"/>
              </a:rPr>
              <a:t>s memory</a:t>
            </a:r>
          </a:p>
          <a:p>
            <a:pPr marL="404813" indent="-287338"/>
            <a:r>
              <a:rPr lang="en-US" altLang="en-US" dirty="0">
                <a:ea typeface="ＭＳ Ｐゴシック" panose="020B0600070205080204" pitchFamily="34" charset="-128"/>
                <a:cs typeface="ＭＳ Ｐゴシック" panose="020B0600070205080204" pitchFamily="34" charset="-128"/>
              </a:rPr>
              <a:t>speed limited by memory bandwidth (2 bus crossings per datagram)</a:t>
            </a:r>
            <a:endParaRPr lang="en-US" altLang="en-US" sz="2000" dirty="0">
              <a:ea typeface="ＭＳ Ｐゴシック" panose="020B0600070205080204" pitchFamily="34" charset="-128"/>
              <a:cs typeface="ＭＳ Ｐゴシック" panose="020B0600070205080204" pitchFamily="34" charset="-128"/>
            </a:endParaRP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via memory</a:t>
            </a:r>
            <a:endParaRPr lang="en-US" sz="4800" dirty="0"/>
          </a:p>
        </p:txBody>
      </p:sp>
      <p:grpSp>
        <p:nvGrpSpPr>
          <p:cNvPr id="172" name="Group 42">
            <a:extLst>
              <a:ext uri="{FF2B5EF4-FFF2-40B4-BE49-F238E27FC236}">
                <a16:creationId xmlns:a16="http://schemas.microsoft.com/office/drawing/2014/main" id="{F2B5464E-F88B-A642-84D4-5094AFD5B16B}"/>
              </a:ext>
            </a:extLst>
          </p:cNvPr>
          <p:cNvGrpSpPr>
            <a:grpSpLocks/>
          </p:cNvGrpSpPr>
          <p:nvPr/>
        </p:nvGrpSpPr>
        <p:grpSpPr bwMode="auto">
          <a:xfrm>
            <a:off x="2991749" y="4058753"/>
            <a:ext cx="6611937" cy="1787525"/>
            <a:chOff x="983" y="2540"/>
            <a:chExt cx="4165" cy="1126"/>
          </a:xfrm>
        </p:grpSpPr>
        <p:sp>
          <p:nvSpPr>
            <p:cNvPr id="173" name="Rectangle 30">
              <a:extLst>
                <a:ext uri="{FF2B5EF4-FFF2-40B4-BE49-F238E27FC236}">
                  <a16:creationId xmlns:a16="http://schemas.microsoft.com/office/drawing/2014/main" id="{45BBBE01-E2E8-274B-8035-4961E1D9E91A}"/>
                </a:ext>
              </a:extLst>
            </p:cNvPr>
            <p:cNvSpPr>
              <a:spLocks noChangeArrowheads="1"/>
            </p:cNvSpPr>
            <p:nvPr/>
          </p:nvSpPr>
          <p:spPr bwMode="auto">
            <a:xfrm>
              <a:off x="983" y="2542"/>
              <a:ext cx="766" cy="702"/>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Text Box 31">
              <a:extLst>
                <a:ext uri="{FF2B5EF4-FFF2-40B4-BE49-F238E27FC236}">
                  <a16:creationId xmlns:a16="http://schemas.microsoft.com/office/drawing/2014/main" id="{FFED6ECD-74D4-9944-B695-F1E1E045E39E}"/>
                </a:ext>
              </a:extLst>
            </p:cNvPr>
            <p:cNvSpPr txBox="1">
              <a:spLocks noChangeArrowheads="1"/>
            </p:cNvSpPr>
            <p:nvPr/>
          </p:nvSpPr>
          <p:spPr bwMode="auto">
            <a:xfrm>
              <a:off x="991" y="2557"/>
              <a:ext cx="708" cy="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input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port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Ethernet)</a:t>
              </a:r>
            </a:p>
          </p:txBody>
        </p:sp>
        <p:sp>
          <p:nvSpPr>
            <p:cNvPr id="175" name="Text Box 32">
              <a:extLst>
                <a:ext uri="{FF2B5EF4-FFF2-40B4-BE49-F238E27FC236}">
                  <a16:creationId xmlns:a16="http://schemas.microsoft.com/office/drawing/2014/main" id="{20392B0C-5AA1-5D4A-8C31-19BC5047BD55}"/>
                </a:ext>
              </a:extLst>
            </p:cNvPr>
            <p:cNvSpPr txBox="1">
              <a:spLocks noChangeArrowheads="1"/>
            </p:cNvSpPr>
            <p:nvPr/>
          </p:nvSpPr>
          <p:spPr bwMode="auto">
            <a:xfrm>
              <a:off x="2324" y="2773"/>
              <a:ext cx="636" cy="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176" name="Rectangle 34">
              <a:extLst>
                <a:ext uri="{FF2B5EF4-FFF2-40B4-BE49-F238E27FC236}">
                  <a16:creationId xmlns:a16="http://schemas.microsoft.com/office/drawing/2014/main" id="{EA86606E-2DCD-924C-A723-41E2CA4CDA0D}"/>
                </a:ext>
              </a:extLst>
            </p:cNvPr>
            <p:cNvSpPr>
              <a:spLocks noChangeArrowheads="1"/>
            </p:cNvSpPr>
            <p:nvPr/>
          </p:nvSpPr>
          <p:spPr bwMode="auto">
            <a:xfrm>
              <a:off x="2072" y="2542"/>
              <a:ext cx="1173" cy="688"/>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Rectangle 35">
              <a:extLst>
                <a:ext uri="{FF2B5EF4-FFF2-40B4-BE49-F238E27FC236}">
                  <a16:creationId xmlns:a16="http://schemas.microsoft.com/office/drawing/2014/main" id="{24885012-DDCB-5048-A51F-1CDF934C29D4}"/>
                </a:ext>
              </a:extLst>
            </p:cNvPr>
            <p:cNvSpPr>
              <a:spLocks noChangeArrowheads="1"/>
            </p:cNvSpPr>
            <p:nvPr/>
          </p:nvSpPr>
          <p:spPr bwMode="auto">
            <a:xfrm>
              <a:off x="3557" y="2540"/>
              <a:ext cx="766" cy="702"/>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Text Box 36">
              <a:extLst>
                <a:ext uri="{FF2B5EF4-FFF2-40B4-BE49-F238E27FC236}">
                  <a16:creationId xmlns:a16="http://schemas.microsoft.com/office/drawing/2014/main" id="{14386179-C33A-9940-94C2-AA092DA42295}"/>
                </a:ext>
              </a:extLst>
            </p:cNvPr>
            <p:cNvSpPr txBox="1">
              <a:spLocks noChangeArrowheads="1"/>
            </p:cNvSpPr>
            <p:nvPr/>
          </p:nvSpPr>
          <p:spPr bwMode="auto">
            <a:xfrm>
              <a:off x="3565" y="2555"/>
              <a:ext cx="708" cy="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output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port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Ethernet)</a:t>
              </a:r>
            </a:p>
          </p:txBody>
        </p:sp>
        <p:sp>
          <p:nvSpPr>
            <p:cNvPr id="179" name="Line 37">
              <a:extLst>
                <a:ext uri="{FF2B5EF4-FFF2-40B4-BE49-F238E27FC236}">
                  <a16:creationId xmlns:a16="http://schemas.microsoft.com/office/drawing/2014/main" id="{65666B6A-D931-D542-B3CE-2E1BC9433DC1}"/>
                </a:ext>
              </a:extLst>
            </p:cNvPr>
            <p:cNvSpPr>
              <a:spLocks noChangeShapeType="1"/>
            </p:cNvSpPr>
            <p:nvPr/>
          </p:nvSpPr>
          <p:spPr bwMode="auto">
            <a:xfrm>
              <a:off x="983" y="3561"/>
              <a:ext cx="3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0" name="Line 38">
              <a:extLst>
                <a:ext uri="{FF2B5EF4-FFF2-40B4-BE49-F238E27FC236}">
                  <a16:creationId xmlns:a16="http://schemas.microsoft.com/office/drawing/2014/main" id="{60D852FF-88FA-2B42-8C46-DCE293525165}"/>
                </a:ext>
              </a:extLst>
            </p:cNvPr>
            <p:cNvSpPr>
              <a:spLocks noChangeShapeType="1"/>
            </p:cNvSpPr>
            <p:nvPr/>
          </p:nvSpPr>
          <p:spPr bwMode="auto">
            <a:xfrm>
              <a:off x="1370" y="3252"/>
              <a:ext cx="0" cy="316"/>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1" name="Line 39">
              <a:extLst>
                <a:ext uri="{FF2B5EF4-FFF2-40B4-BE49-F238E27FC236}">
                  <a16:creationId xmlns:a16="http://schemas.microsoft.com/office/drawing/2014/main" id="{6E64FFE5-A2FF-0849-879D-A0AA8D0578BD}"/>
                </a:ext>
              </a:extLst>
            </p:cNvPr>
            <p:cNvSpPr>
              <a:spLocks noChangeShapeType="1"/>
            </p:cNvSpPr>
            <p:nvPr/>
          </p:nvSpPr>
          <p:spPr bwMode="auto">
            <a:xfrm>
              <a:off x="3939" y="3242"/>
              <a:ext cx="0" cy="316"/>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Line 40">
              <a:extLst>
                <a:ext uri="{FF2B5EF4-FFF2-40B4-BE49-F238E27FC236}">
                  <a16:creationId xmlns:a16="http://schemas.microsoft.com/office/drawing/2014/main" id="{CA89C20C-F9FF-C845-B7D8-9DEA22C142FB}"/>
                </a:ext>
              </a:extLst>
            </p:cNvPr>
            <p:cNvSpPr>
              <a:spLocks noChangeShapeType="1"/>
            </p:cNvSpPr>
            <p:nvPr/>
          </p:nvSpPr>
          <p:spPr bwMode="auto">
            <a:xfrm>
              <a:off x="2665" y="3240"/>
              <a:ext cx="0" cy="31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3" name="Text Box 41">
              <a:extLst>
                <a:ext uri="{FF2B5EF4-FFF2-40B4-BE49-F238E27FC236}">
                  <a16:creationId xmlns:a16="http://schemas.microsoft.com/office/drawing/2014/main" id="{2EA1FDDA-9659-AC45-86D4-9A50513453AF}"/>
                </a:ext>
              </a:extLst>
            </p:cNvPr>
            <p:cNvSpPr txBox="1">
              <a:spLocks noChangeArrowheads="1"/>
            </p:cNvSpPr>
            <p:nvPr/>
          </p:nvSpPr>
          <p:spPr bwMode="auto">
            <a:xfrm>
              <a:off x="4304" y="3435"/>
              <a:ext cx="84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system bus</a:t>
              </a:r>
            </a:p>
          </p:txBody>
        </p:sp>
      </p:grpSp>
      <p:pic>
        <p:nvPicPr>
          <p:cNvPr id="184" name="Picture 43">
            <a:extLst>
              <a:ext uri="{FF2B5EF4-FFF2-40B4-BE49-F238E27FC236}">
                <a16:creationId xmlns:a16="http://schemas.microsoft.com/office/drawing/2014/main" id="{934DBF87-BC52-A04F-9252-6C0BA3F161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56774" y="4252428"/>
            <a:ext cx="533400" cy="684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 name="Picture 44">
            <a:extLst>
              <a:ext uri="{FF2B5EF4-FFF2-40B4-BE49-F238E27FC236}">
                <a16:creationId xmlns:a16="http://schemas.microsoft.com/office/drawing/2014/main" id="{F4E5056C-1E65-BD48-BC26-3C48FF5657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95574" y="4215916"/>
            <a:ext cx="533400" cy="684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 name="Rectangle 45">
            <a:extLst>
              <a:ext uri="{FF2B5EF4-FFF2-40B4-BE49-F238E27FC236}">
                <a16:creationId xmlns:a16="http://schemas.microsoft.com/office/drawing/2014/main" id="{8A994D05-53E3-B047-9E60-A9448B35FAA0}"/>
              </a:ext>
            </a:extLst>
          </p:cNvPr>
          <p:cNvSpPr>
            <a:spLocks noChangeArrowheads="1"/>
          </p:cNvSpPr>
          <p:nvPr/>
        </p:nvSpPr>
        <p:spPr bwMode="auto">
          <a:xfrm>
            <a:off x="1809061" y="4487378"/>
            <a:ext cx="434975" cy="222250"/>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7" name="Rectangle 46">
            <a:extLst>
              <a:ext uri="{FF2B5EF4-FFF2-40B4-BE49-F238E27FC236}">
                <a16:creationId xmlns:a16="http://schemas.microsoft.com/office/drawing/2014/main" id="{14B41E01-8B4F-2643-84CF-7D3D707C7DA0}"/>
              </a:ext>
            </a:extLst>
          </p:cNvPr>
          <p:cNvSpPr>
            <a:spLocks noChangeArrowheads="1"/>
          </p:cNvSpPr>
          <p:nvPr/>
        </p:nvSpPr>
        <p:spPr bwMode="auto">
          <a:xfrm>
            <a:off x="1821761" y="4496903"/>
            <a:ext cx="446088" cy="212725"/>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 name="Slide Number Placeholder 4">
            <a:extLst>
              <a:ext uri="{FF2B5EF4-FFF2-40B4-BE49-F238E27FC236}">
                <a16:creationId xmlns:a16="http://schemas.microsoft.com/office/drawing/2014/main" id="{E873C787-12AC-6546-8188-86FCEB09ABB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25</a:t>
            </a:fld>
            <a:endParaRPr lang="en-US" dirty="0"/>
          </a:p>
        </p:txBody>
      </p:sp>
    </p:spTree>
    <p:extLst>
      <p:ext uri="{BB962C8B-B14F-4D97-AF65-F5344CB8AC3E}">
        <p14:creationId xmlns:p14="http://schemas.microsoft.com/office/powerpoint/2010/main" val="2400942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00221 -0.00162 L 0.11159 -0.00162 L 0.11497 0.13334 L 0.26849 0.13334 L 0.26849 0.03912 " pathEditMode="relative" rAng="0" ptsTypes="AAAAA">
                                      <p:cBhvr>
                                        <p:cTn id="6" dur="2000" fill="hold"/>
                                        <p:tgtEl>
                                          <p:spTgt spid="186"/>
                                        </p:tgtEl>
                                        <p:attrNameLst>
                                          <p:attrName>ppt_x</p:attrName>
                                          <p:attrName>ppt_y</p:attrName>
                                        </p:attrNameLst>
                                      </p:cBhvr>
                                      <p:rCtr x="13529" y="6736"/>
                                    </p:animMotion>
                                  </p:childTnLst>
                                </p:cTn>
                              </p:par>
                            </p:childTnLst>
                          </p:cTn>
                        </p:par>
                        <p:par>
                          <p:cTn id="7" fill="hold">
                            <p:stCondLst>
                              <p:cond delay="2000"/>
                            </p:stCondLst>
                            <p:childTnLst>
                              <p:par>
                                <p:cTn id="8" presetID="9" presetClass="entr" presetSubtype="0" fill="hold" grpId="0" nodeType="afterEffect">
                                  <p:stCondLst>
                                    <p:cond delay="0"/>
                                  </p:stCondLst>
                                  <p:childTnLst>
                                    <p:set>
                                      <p:cBhvr>
                                        <p:cTn id="9" dur="1" fill="hold">
                                          <p:stCondLst>
                                            <p:cond delay="0"/>
                                          </p:stCondLst>
                                        </p:cTn>
                                        <p:tgtEl>
                                          <p:spTgt spid="187"/>
                                        </p:tgtEl>
                                        <p:attrNameLst>
                                          <p:attrName>style.visibility</p:attrName>
                                        </p:attrNameLst>
                                      </p:cBhvr>
                                      <p:to>
                                        <p:strVal val="visible"/>
                                      </p:to>
                                    </p:set>
                                    <p:animEffect transition="in" filter="dissolve">
                                      <p:cBhvr>
                                        <p:cTn id="10" dur="500"/>
                                        <p:tgtEl>
                                          <p:spTgt spid="187"/>
                                        </p:tgtEl>
                                      </p:cBhvr>
                                    </p:animEffect>
                                  </p:childTnLst>
                                </p:cTn>
                              </p:par>
                            </p:childTnLst>
                          </p:cTn>
                        </p:par>
                        <p:par>
                          <p:cTn id="11" fill="hold">
                            <p:stCondLst>
                              <p:cond delay="2500"/>
                            </p:stCondLst>
                            <p:childTnLst>
                              <p:par>
                                <p:cTn id="12" presetID="0" presetClass="path" presetSubtype="0" accel="50000" decel="50000" fill="hold" grpId="1" nodeType="afterEffect">
                                  <p:stCondLst>
                                    <p:cond delay="0"/>
                                  </p:stCondLst>
                                  <p:childTnLst>
                                    <p:animMotion origin="layout" path="M 1.66667E-6 3.7037E-6 L 0.1487 3.7037E-6 L 0.15195 0.13819 L 0.31055 0.13588 L 0.30924 0.03842 " pathEditMode="relative" rAng="0" ptsTypes="AAAAA">
                                      <p:cBhvr>
                                        <p:cTn id="13" dur="2000" fill="hold"/>
                                        <p:tgtEl>
                                          <p:spTgt spid="187"/>
                                        </p:tgtEl>
                                        <p:attrNameLst>
                                          <p:attrName>ppt_x</p:attrName>
                                          <p:attrName>ppt_y</p:attrName>
                                        </p:attrNameLst>
                                      </p:cBhvr>
                                      <p:rCtr x="15521" y="6898"/>
                                    </p:animMotion>
                                  </p:childTnLst>
                                </p:cTn>
                              </p:par>
                            </p:childTnLst>
                          </p:cTn>
                        </p:par>
                      </p:childTnLst>
                    </p:cTn>
                  </p:par>
                  <p:par>
                    <p:cTn id="14" fill="hold">
                      <p:stCondLst>
                        <p:cond delay="indefinite"/>
                      </p:stCondLst>
                      <p:childTnLst>
                        <p:par>
                          <p:cTn id="15" fill="hold">
                            <p:stCondLst>
                              <p:cond delay="0"/>
                            </p:stCondLst>
                            <p:childTnLst>
                              <p:par>
                                <p:cTn id="16" presetID="0" presetClass="path" presetSubtype="0" accel="50000" decel="50000" fill="hold" grpId="1" nodeType="clickEffect">
                                  <p:stCondLst>
                                    <p:cond delay="0"/>
                                  </p:stCondLst>
                                  <p:childTnLst>
                                    <p:animMotion origin="layout" path="M 0.26849 0.03912 L 0.28151 0.03912 L 0.28151 0.12685 L 0.44622 0.12199 L 0.44713 -0.00324 L 0.58046 -0.00324 " pathEditMode="relative" rAng="0" ptsTypes="AAAAAA">
                                      <p:cBhvr>
                                        <p:cTn id="17" dur="2000" fill="hold"/>
                                        <p:tgtEl>
                                          <p:spTgt spid="186"/>
                                        </p:tgtEl>
                                        <p:attrNameLst>
                                          <p:attrName>ppt_x</p:attrName>
                                          <p:attrName>ppt_y</p:attrName>
                                        </p:attrNameLst>
                                      </p:cBhvr>
                                      <p:rCtr x="15599" y="2269"/>
                                    </p:animMotion>
                                  </p:childTnLst>
                                </p:cTn>
                              </p:par>
                            </p:childTnLst>
                          </p:cTn>
                        </p:par>
                        <p:par>
                          <p:cTn id="18" fill="hold">
                            <p:stCondLst>
                              <p:cond delay="2000"/>
                            </p:stCondLst>
                            <p:childTnLst>
                              <p:par>
                                <p:cTn id="19" presetID="9" presetClass="exit" presetSubtype="0" fill="hold" grpId="2" nodeType="afterEffect">
                                  <p:stCondLst>
                                    <p:cond delay="0"/>
                                  </p:stCondLst>
                                  <p:childTnLst>
                                    <p:animEffect transition="out" filter="dissolve">
                                      <p:cBhvr>
                                        <p:cTn id="20" dur="500"/>
                                        <p:tgtEl>
                                          <p:spTgt spid="186"/>
                                        </p:tgtEl>
                                      </p:cBhvr>
                                    </p:animEffect>
                                    <p:set>
                                      <p:cBhvr>
                                        <p:cTn id="21" dur="1" fill="hold">
                                          <p:stCondLst>
                                            <p:cond delay="499"/>
                                          </p:stCondLst>
                                        </p:cTn>
                                        <p:tgtEl>
                                          <p:spTgt spid="18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6" grpId="1" animBg="1"/>
      <p:bldP spid="186" grpId="2" animBg="1"/>
      <p:bldP spid="187" grpId="0" animBg="1"/>
      <p:bldP spid="187" grpId="1" animBg="1"/>
    </p:bldLst>
  </p:timing>
</p:sld>
</file>

<file path=ppt/slides/slide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771940" y="1405975"/>
            <a:ext cx="10574934" cy="2768460"/>
          </a:xfrm>
        </p:spPr>
        <p:txBody>
          <a:bodyPr>
            <a:normAutofit/>
          </a:bodyPr>
          <a:lstStyle/>
          <a:p>
            <a:pPr>
              <a:buFont typeface="Wingdings" charset="2"/>
              <a:buChar char="§"/>
              <a:defRPr/>
            </a:pPr>
            <a:r>
              <a:rPr lang="en-US" sz="3200" dirty="0"/>
              <a:t>datagram from input port memory to output port memory via a shared bus</a:t>
            </a:r>
          </a:p>
          <a:p>
            <a:pPr>
              <a:buFont typeface="Wingdings" charset="2"/>
              <a:buChar char="§"/>
              <a:defRPr/>
            </a:pPr>
            <a:r>
              <a:rPr lang="en-US" sz="3200" i="1" dirty="0">
                <a:solidFill>
                  <a:srgbClr val="CC0000"/>
                </a:solidFill>
              </a:rPr>
              <a:t>bus contention:</a:t>
            </a:r>
            <a:r>
              <a:rPr lang="en-US" sz="3200" dirty="0"/>
              <a:t>  switching speed limited by bus bandwidth</a:t>
            </a:r>
          </a:p>
          <a:p>
            <a:pPr>
              <a:buFont typeface="Wingdings" charset="2"/>
              <a:buChar char="§"/>
              <a:defRPr/>
            </a:pPr>
            <a:r>
              <a:rPr lang="en-US" sz="3200" dirty="0"/>
              <a:t>32 Gbps bus, Cisco 5600: sufficient speed for access routers</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via a bus</a:t>
            </a:r>
            <a:endParaRPr lang="en-US" sz="4800" dirty="0"/>
          </a:p>
        </p:txBody>
      </p:sp>
      <p:grpSp>
        <p:nvGrpSpPr>
          <p:cNvPr id="4" name="Group 3">
            <a:extLst>
              <a:ext uri="{FF2B5EF4-FFF2-40B4-BE49-F238E27FC236}">
                <a16:creationId xmlns:a16="http://schemas.microsoft.com/office/drawing/2014/main" id="{9B8CD304-8CB5-AA4B-A0E8-C0ADE3BF0764}"/>
              </a:ext>
            </a:extLst>
          </p:cNvPr>
          <p:cNvGrpSpPr/>
          <p:nvPr/>
        </p:nvGrpSpPr>
        <p:grpSpPr>
          <a:xfrm>
            <a:off x="4078698" y="4298863"/>
            <a:ext cx="5296665" cy="1766337"/>
            <a:chOff x="4336991" y="4484392"/>
            <a:chExt cx="2903568" cy="1047064"/>
          </a:xfrm>
        </p:grpSpPr>
        <p:grpSp>
          <p:nvGrpSpPr>
            <p:cNvPr id="21" name="Group 80">
              <a:extLst>
                <a:ext uri="{FF2B5EF4-FFF2-40B4-BE49-F238E27FC236}">
                  <a16:creationId xmlns:a16="http://schemas.microsoft.com/office/drawing/2014/main" id="{6528F6A7-EDEC-9C4B-9732-5C83E48F24B4}"/>
                </a:ext>
              </a:extLst>
            </p:cNvPr>
            <p:cNvGrpSpPr>
              <a:grpSpLocks/>
            </p:cNvGrpSpPr>
            <p:nvPr/>
          </p:nvGrpSpPr>
          <p:grpSpPr bwMode="auto">
            <a:xfrm>
              <a:off x="4769281" y="4484392"/>
              <a:ext cx="1093120" cy="215900"/>
              <a:chOff x="876" y="2800"/>
              <a:chExt cx="788" cy="175"/>
            </a:xfrm>
          </p:grpSpPr>
          <p:sp>
            <p:nvSpPr>
              <p:cNvPr id="22" name="Rectangle 81">
                <a:extLst>
                  <a:ext uri="{FF2B5EF4-FFF2-40B4-BE49-F238E27FC236}">
                    <a16:creationId xmlns:a16="http://schemas.microsoft.com/office/drawing/2014/main" id="{DFDBF7BA-06E4-494D-8F9D-FFA33A3BF9B1}"/>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Rectangle 82">
                <a:extLst>
                  <a:ext uri="{FF2B5EF4-FFF2-40B4-BE49-F238E27FC236}">
                    <a16:creationId xmlns:a16="http://schemas.microsoft.com/office/drawing/2014/main" id="{2C9A0A09-54EF-D24E-84A4-0E4BF0FA6A9A}"/>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 name="Rectangle 83">
                <a:extLst>
                  <a:ext uri="{FF2B5EF4-FFF2-40B4-BE49-F238E27FC236}">
                    <a16:creationId xmlns:a16="http://schemas.microsoft.com/office/drawing/2014/main" id="{AF1F9C4D-1234-2343-9758-A7BC801F60D1}"/>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 name="Rectangle 84">
                <a:extLst>
                  <a:ext uri="{FF2B5EF4-FFF2-40B4-BE49-F238E27FC236}">
                    <a16:creationId xmlns:a16="http://schemas.microsoft.com/office/drawing/2014/main" id="{FFA1C2EC-B4A7-7945-BE6D-F41404063626}"/>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 name="Line 85">
                <a:extLst>
                  <a:ext uri="{FF2B5EF4-FFF2-40B4-BE49-F238E27FC236}">
                    <a16:creationId xmlns:a16="http://schemas.microsoft.com/office/drawing/2014/main" id="{BB9C01BB-870F-9B4A-8484-B8328825B5D3}"/>
                  </a:ext>
                </a:extLst>
              </p:cNvPr>
              <p:cNvSpPr>
                <a:spLocks noChangeShapeType="1"/>
              </p:cNvSpPr>
              <p:nvPr/>
            </p:nvSpPr>
            <p:spPr bwMode="auto">
              <a:xfrm flipV="1">
                <a:off x="876" y="2887"/>
                <a:ext cx="78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6">
              <a:extLst>
                <a:ext uri="{FF2B5EF4-FFF2-40B4-BE49-F238E27FC236}">
                  <a16:creationId xmlns:a16="http://schemas.microsoft.com/office/drawing/2014/main" id="{0507AB92-4047-F447-8DD5-6B9DDD71376B}"/>
                </a:ext>
              </a:extLst>
            </p:cNvPr>
            <p:cNvGrpSpPr>
              <a:grpSpLocks/>
            </p:cNvGrpSpPr>
            <p:nvPr/>
          </p:nvGrpSpPr>
          <p:grpSpPr bwMode="auto">
            <a:xfrm>
              <a:off x="4767694" y="4879680"/>
              <a:ext cx="1094506" cy="215900"/>
              <a:chOff x="876" y="2800"/>
              <a:chExt cx="789" cy="175"/>
            </a:xfrm>
          </p:grpSpPr>
          <p:sp>
            <p:nvSpPr>
              <p:cNvPr id="28" name="Rectangle 87">
                <a:extLst>
                  <a:ext uri="{FF2B5EF4-FFF2-40B4-BE49-F238E27FC236}">
                    <a16:creationId xmlns:a16="http://schemas.microsoft.com/office/drawing/2014/main" id="{1F3E0863-B0C8-C846-9E3A-94CA2AB7D17A}"/>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Rectangle 88">
                <a:extLst>
                  <a:ext uri="{FF2B5EF4-FFF2-40B4-BE49-F238E27FC236}">
                    <a16:creationId xmlns:a16="http://schemas.microsoft.com/office/drawing/2014/main" id="{E1208338-3967-594A-A93C-06C80B2EF0C9}"/>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Rectangle 89">
                <a:extLst>
                  <a:ext uri="{FF2B5EF4-FFF2-40B4-BE49-F238E27FC236}">
                    <a16:creationId xmlns:a16="http://schemas.microsoft.com/office/drawing/2014/main" id="{AD425D1B-FA67-5D49-809C-40473A853321}"/>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90">
                <a:extLst>
                  <a:ext uri="{FF2B5EF4-FFF2-40B4-BE49-F238E27FC236}">
                    <a16:creationId xmlns:a16="http://schemas.microsoft.com/office/drawing/2014/main" id="{C12121D2-ED33-1E48-B66D-BB7E335548F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 name="Line 91">
                <a:extLst>
                  <a:ext uri="{FF2B5EF4-FFF2-40B4-BE49-F238E27FC236}">
                    <a16:creationId xmlns:a16="http://schemas.microsoft.com/office/drawing/2014/main" id="{29B1EBEE-9DC3-F248-883E-3C7EBBC5D9E2}"/>
                  </a:ext>
                </a:extLst>
              </p:cNvPr>
              <p:cNvSpPr>
                <a:spLocks noChangeShapeType="1"/>
              </p:cNvSpPr>
              <p:nvPr/>
            </p:nvSpPr>
            <p:spPr bwMode="auto">
              <a:xfrm flipV="1">
                <a:off x="876" y="2887"/>
                <a:ext cx="78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92">
              <a:extLst>
                <a:ext uri="{FF2B5EF4-FFF2-40B4-BE49-F238E27FC236}">
                  <a16:creationId xmlns:a16="http://schemas.microsoft.com/office/drawing/2014/main" id="{15849422-916A-D541-89DB-EDF9C76CA030}"/>
                </a:ext>
              </a:extLst>
            </p:cNvPr>
            <p:cNvGrpSpPr>
              <a:grpSpLocks/>
            </p:cNvGrpSpPr>
            <p:nvPr/>
          </p:nvGrpSpPr>
          <p:grpSpPr bwMode="auto">
            <a:xfrm>
              <a:off x="4762932" y="5306717"/>
              <a:ext cx="1079248" cy="215900"/>
              <a:chOff x="876" y="2800"/>
              <a:chExt cx="778" cy="175"/>
            </a:xfrm>
          </p:grpSpPr>
          <p:sp>
            <p:nvSpPr>
              <p:cNvPr id="34" name="Rectangle 93">
                <a:extLst>
                  <a:ext uri="{FF2B5EF4-FFF2-40B4-BE49-F238E27FC236}">
                    <a16:creationId xmlns:a16="http://schemas.microsoft.com/office/drawing/2014/main" id="{6837A002-1AB6-B746-AB5C-86F943C2EABE}"/>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 name="Rectangle 94">
                <a:extLst>
                  <a:ext uri="{FF2B5EF4-FFF2-40B4-BE49-F238E27FC236}">
                    <a16:creationId xmlns:a16="http://schemas.microsoft.com/office/drawing/2014/main" id="{3B8F334D-4C97-7143-9AC3-AC7B3FE5FFA5}"/>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95">
                <a:extLst>
                  <a:ext uri="{FF2B5EF4-FFF2-40B4-BE49-F238E27FC236}">
                    <a16:creationId xmlns:a16="http://schemas.microsoft.com/office/drawing/2014/main" id="{4D921AF2-17CB-8E49-8671-3EAA4877DC19}"/>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 name="Rectangle 96">
                <a:extLst>
                  <a:ext uri="{FF2B5EF4-FFF2-40B4-BE49-F238E27FC236}">
                    <a16:creationId xmlns:a16="http://schemas.microsoft.com/office/drawing/2014/main" id="{B87CC2E9-EF90-8543-8B83-B8D8ADCE2C1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 name="Line 97">
                <a:extLst>
                  <a:ext uri="{FF2B5EF4-FFF2-40B4-BE49-F238E27FC236}">
                    <a16:creationId xmlns:a16="http://schemas.microsoft.com/office/drawing/2014/main" id="{B30FD0D3-0C14-504C-BBDC-CDFB3AC0566D}"/>
                  </a:ext>
                </a:extLst>
              </p:cNvPr>
              <p:cNvSpPr>
                <a:spLocks noChangeShapeType="1"/>
              </p:cNvSpPr>
              <p:nvPr/>
            </p:nvSpPr>
            <p:spPr bwMode="auto">
              <a:xfrm flipV="1">
                <a:off x="876" y="2887"/>
                <a:ext cx="77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9" name="Line 98">
              <a:extLst>
                <a:ext uri="{FF2B5EF4-FFF2-40B4-BE49-F238E27FC236}">
                  <a16:creationId xmlns:a16="http://schemas.microsoft.com/office/drawing/2014/main" id="{DE23C0B3-C20C-6E4B-83D9-8205BD88B571}"/>
                </a:ext>
              </a:extLst>
            </p:cNvPr>
            <p:cNvSpPr>
              <a:spLocks noChangeShapeType="1"/>
            </p:cNvSpPr>
            <p:nvPr/>
          </p:nvSpPr>
          <p:spPr bwMode="auto">
            <a:xfrm>
              <a:off x="5888461" y="4492509"/>
              <a:ext cx="0" cy="1003300"/>
            </a:xfrm>
            <a:prstGeom prst="line">
              <a:avLst/>
            </a:prstGeom>
            <a:noFill/>
            <a:ln w="76200">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 name="Group 99">
              <a:extLst>
                <a:ext uri="{FF2B5EF4-FFF2-40B4-BE49-F238E27FC236}">
                  <a16:creationId xmlns:a16="http://schemas.microsoft.com/office/drawing/2014/main" id="{B057B153-5339-C940-9B95-E3A19199C219}"/>
                </a:ext>
              </a:extLst>
            </p:cNvPr>
            <p:cNvGrpSpPr>
              <a:grpSpLocks/>
            </p:cNvGrpSpPr>
            <p:nvPr/>
          </p:nvGrpSpPr>
          <p:grpSpPr bwMode="auto">
            <a:xfrm>
              <a:off x="5956300" y="4501349"/>
              <a:ext cx="1030288" cy="215900"/>
              <a:chOff x="367" y="3463"/>
              <a:chExt cx="649" cy="136"/>
            </a:xfrm>
          </p:grpSpPr>
          <p:sp>
            <p:nvSpPr>
              <p:cNvPr id="41" name="Rectangle 100">
                <a:extLst>
                  <a:ext uri="{FF2B5EF4-FFF2-40B4-BE49-F238E27FC236}">
                    <a16:creationId xmlns:a16="http://schemas.microsoft.com/office/drawing/2014/main" id="{8DEBF029-6DFE-F347-BF75-F0FE46DE483A}"/>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Rectangle 101">
                <a:extLst>
                  <a:ext uri="{FF2B5EF4-FFF2-40B4-BE49-F238E27FC236}">
                    <a16:creationId xmlns:a16="http://schemas.microsoft.com/office/drawing/2014/main" id="{30E34A5E-46CF-1448-8180-33029F58502D}"/>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Rectangle 102">
                <a:extLst>
                  <a:ext uri="{FF2B5EF4-FFF2-40B4-BE49-F238E27FC236}">
                    <a16:creationId xmlns:a16="http://schemas.microsoft.com/office/drawing/2014/main" id="{644A9EC6-2179-E746-B3EC-49E5DC46F587}"/>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Rectangle 103">
                <a:extLst>
                  <a:ext uri="{FF2B5EF4-FFF2-40B4-BE49-F238E27FC236}">
                    <a16:creationId xmlns:a16="http://schemas.microsoft.com/office/drawing/2014/main" id="{ADA4A993-AB6B-9847-94AF-6B5ABC32A51A}"/>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Line 104">
                <a:extLst>
                  <a:ext uri="{FF2B5EF4-FFF2-40B4-BE49-F238E27FC236}">
                    <a16:creationId xmlns:a16="http://schemas.microsoft.com/office/drawing/2014/main" id="{7F7B93B6-8CCC-4246-80FD-A0BC1C0DE72F}"/>
                  </a:ext>
                </a:extLst>
              </p:cNvPr>
              <p:cNvSpPr>
                <a:spLocks noChangeShapeType="1"/>
              </p:cNvSpPr>
              <p:nvPr/>
            </p:nvSpPr>
            <p:spPr bwMode="auto">
              <a:xfrm flipV="1">
                <a:off x="367" y="3527"/>
                <a:ext cx="64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6" name="Group 105">
              <a:extLst>
                <a:ext uri="{FF2B5EF4-FFF2-40B4-BE49-F238E27FC236}">
                  <a16:creationId xmlns:a16="http://schemas.microsoft.com/office/drawing/2014/main" id="{253A7FA6-AF01-EE46-AEBD-180DFBBE2B36}"/>
                </a:ext>
              </a:extLst>
            </p:cNvPr>
            <p:cNvGrpSpPr>
              <a:grpSpLocks/>
            </p:cNvGrpSpPr>
            <p:nvPr/>
          </p:nvGrpSpPr>
          <p:grpSpPr bwMode="auto">
            <a:xfrm>
              <a:off x="5946775" y="4893462"/>
              <a:ext cx="1044574" cy="215900"/>
              <a:chOff x="358" y="3463"/>
              <a:chExt cx="658" cy="136"/>
            </a:xfrm>
          </p:grpSpPr>
          <p:sp>
            <p:nvSpPr>
              <p:cNvPr id="47" name="Rectangle 106">
                <a:extLst>
                  <a:ext uri="{FF2B5EF4-FFF2-40B4-BE49-F238E27FC236}">
                    <a16:creationId xmlns:a16="http://schemas.microsoft.com/office/drawing/2014/main" id="{4CB26F35-0AB7-6C45-9E02-E33340F14495}"/>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Rectangle 107">
                <a:extLst>
                  <a:ext uri="{FF2B5EF4-FFF2-40B4-BE49-F238E27FC236}">
                    <a16:creationId xmlns:a16="http://schemas.microsoft.com/office/drawing/2014/main" id="{67BE3DEA-07EB-2B43-8B04-C28F8282171E}"/>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Rectangle 108">
                <a:extLst>
                  <a:ext uri="{FF2B5EF4-FFF2-40B4-BE49-F238E27FC236}">
                    <a16:creationId xmlns:a16="http://schemas.microsoft.com/office/drawing/2014/main" id="{B51ABD53-CAD7-F74A-89E0-FCB3F00BF291}"/>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109">
                <a:extLst>
                  <a:ext uri="{FF2B5EF4-FFF2-40B4-BE49-F238E27FC236}">
                    <a16:creationId xmlns:a16="http://schemas.microsoft.com/office/drawing/2014/main" id="{3F2D9755-73A8-9948-95A4-E712A4BDFCC9}"/>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Line 110">
                <a:extLst>
                  <a:ext uri="{FF2B5EF4-FFF2-40B4-BE49-F238E27FC236}">
                    <a16:creationId xmlns:a16="http://schemas.microsoft.com/office/drawing/2014/main" id="{D7F71280-BF9B-274A-A19D-8AD6340BC197}"/>
                  </a:ext>
                </a:extLst>
              </p:cNvPr>
              <p:cNvSpPr>
                <a:spLocks noChangeShapeType="1"/>
              </p:cNvSpPr>
              <p:nvPr/>
            </p:nvSpPr>
            <p:spPr bwMode="auto">
              <a:xfrm flipV="1">
                <a:off x="358" y="3527"/>
                <a:ext cx="65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 name="Group 111">
              <a:extLst>
                <a:ext uri="{FF2B5EF4-FFF2-40B4-BE49-F238E27FC236}">
                  <a16:creationId xmlns:a16="http://schemas.microsoft.com/office/drawing/2014/main" id="{AEA606A1-09BC-9842-A76E-4118C48EBEE3}"/>
                </a:ext>
              </a:extLst>
            </p:cNvPr>
            <p:cNvGrpSpPr>
              <a:grpSpLocks/>
            </p:cNvGrpSpPr>
            <p:nvPr/>
          </p:nvGrpSpPr>
          <p:grpSpPr bwMode="auto">
            <a:xfrm>
              <a:off x="5945368" y="5315556"/>
              <a:ext cx="1046163" cy="215900"/>
              <a:chOff x="357" y="3463"/>
              <a:chExt cx="659" cy="136"/>
            </a:xfrm>
          </p:grpSpPr>
          <p:sp>
            <p:nvSpPr>
              <p:cNvPr id="53" name="Rectangle 112">
                <a:extLst>
                  <a:ext uri="{FF2B5EF4-FFF2-40B4-BE49-F238E27FC236}">
                    <a16:creationId xmlns:a16="http://schemas.microsoft.com/office/drawing/2014/main" id="{0AEBF59D-138D-7B49-A052-A32BEC687741}"/>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Rectangle 113">
                <a:extLst>
                  <a:ext uri="{FF2B5EF4-FFF2-40B4-BE49-F238E27FC236}">
                    <a16:creationId xmlns:a16="http://schemas.microsoft.com/office/drawing/2014/main" id="{3A86422E-A2BC-1241-A314-C1DCEDCA5761}"/>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Rectangle 114">
                <a:extLst>
                  <a:ext uri="{FF2B5EF4-FFF2-40B4-BE49-F238E27FC236}">
                    <a16:creationId xmlns:a16="http://schemas.microsoft.com/office/drawing/2014/main" id="{2BDFF28F-4422-D64B-8B07-E2807D44A230}"/>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Rectangle 115">
                <a:extLst>
                  <a:ext uri="{FF2B5EF4-FFF2-40B4-BE49-F238E27FC236}">
                    <a16:creationId xmlns:a16="http://schemas.microsoft.com/office/drawing/2014/main" id="{0A511C67-6757-134F-8367-4F223A21195C}"/>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Line 116">
                <a:extLst>
                  <a:ext uri="{FF2B5EF4-FFF2-40B4-BE49-F238E27FC236}">
                    <a16:creationId xmlns:a16="http://schemas.microsoft.com/office/drawing/2014/main" id="{761AAC06-8D58-1442-B04E-57C0C45D512D}"/>
                  </a:ext>
                </a:extLst>
              </p:cNvPr>
              <p:cNvSpPr>
                <a:spLocks noChangeShapeType="1"/>
              </p:cNvSpPr>
              <p:nvPr/>
            </p:nvSpPr>
            <p:spPr bwMode="auto">
              <a:xfrm flipV="1">
                <a:off x="357" y="3527"/>
                <a:ext cx="65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Freeform 172">
              <a:extLst>
                <a:ext uri="{FF2B5EF4-FFF2-40B4-BE49-F238E27FC236}">
                  <a16:creationId xmlns:a16="http://schemas.microsoft.com/office/drawing/2014/main" id="{B11B5CDC-2A64-4848-B87A-BC58BA35ABBA}"/>
                </a:ext>
              </a:extLst>
            </p:cNvPr>
            <p:cNvSpPr>
              <a:spLocks/>
            </p:cNvSpPr>
            <p:nvPr/>
          </p:nvSpPr>
          <p:spPr bwMode="auto">
            <a:xfrm>
              <a:off x="4336991" y="4553666"/>
              <a:ext cx="2903568" cy="396590"/>
            </a:xfrm>
            <a:custGeom>
              <a:avLst/>
              <a:gdLst>
                <a:gd name="T0" fmla="*/ 0 w 1264"/>
                <a:gd name="T1" fmla="*/ 2147483647 h 252"/>
                <a:gd name="T2" fmla="*/ 2147483647 w 1264"/>
                <a:gd name="T3" fmla="*/ 0 h 252"/>
                <a:gd name="T4" fmla="*/ 2147483647 w 1264"/>
                <a:gd name="T5" fmla="*/ 2147483647 h 252"/>
                <a:gd name="T6" fmla="*/ 2147483647 w 1264"/>
                <a:gd name="T7" fmla="*/ 2147483647 h 252"/>
                <a:gd name="T8" fmla="*/ 0 60000 65536"/>
                <a:gd name="T9" fmla="*/ 0 60000 65536"/>
                <a:gd name="T10" fmla="*/ 0 60000 65536"/>
                <a:gd name="T11" fmla="*/ 0 60000 65536"/>
                <a:gd name="T12" fmla="*/ 0 w 1264"/>
                <a:gd name="T13" fmla="*/ 0 h 252"/>
                <a:gd name="T14" fmla="*/ 1264 w 1264"/>
                <a:gd name="T15" fmla="*/ 252 h 252"/>
                <a:gd name="connsiteX0" fmla="*/ 0 w 12819"/>
                <a:gd name="connsiteY0" fmla="*/ 155 h 10000"/>
                <a:gd name="connsiteX1" fmla="*/ 7740 w 12819"/>
                <a:gd name="connsiteY1" fmla="*/ 0 h 10000"/>
                <a:gd name="connsiteX2" fmla="*/ 7692 w 12819"/>
                <a:gd name="connsiteY2" fmla="*/ 9762 h 10000"/>
                <a:gd name="connsiteX3" fmla="*/ 12819 w 12819"/>
                <a:gd name="connsiteY3" fmla="*/ 10000 h 10000"/>
                <a:gd name="connsiteX0" fmla="*/ 0 w 12819"/>
                <a:gd name="connsiteY0" fmla="*/ 155 h 10000"/>
                <a:gd name="connsiteX1" fmla="*/ 7740 w 12819"/>
                <a:gd name="connsiteY1" fmla="*/ 0 h 10000"/>
                <a:gd name="connsiteX2" fmla="*/ 7773 w 12819"/>
                <a:gd name="connsiteY2" fmla="*/ 9838 h 10000"/>
                <a:gd name="connsiteX3" fmla="*/ 12819 w 12819"/>
                <a:gd name="connsiteY3" fmla="*/ 10000 h 10000"/>
                <a:gd name="connsiteX0" fmla="*/ 0 w 13839"/>
                <a:gd name="connsiteY0" fmla="*/ 155 h 9838"/>
                <a:gd name="connsiteX1" fmla="*/ 7740 w 13839"/>
                <a:gd name="connsiteY1" fmla="*/ 0 h 9838"/>
                <a:gd name="connsiteX2" fmla="*/ 7773 w 13839"/>
                <a:gd name="connsiteY2" fmla="*/ 9838 h 9838"/>
                <a:gd name="connsiteX3" fmla="*/ 13839 w 13839"/>
                <a:gd name="connsiteY3" fmla="*/ 9696 h 9838"/>
                <a:gd name="connsiteX0" fmla="*/ 0 w 10000"/>
                <a:gd name="connsiteY0" fmla="*/ 158 h 10077"/>
                <a:gd name="connsiteX1" fmla="*/ 5593 w 10000"/>
                <a:gd name="connsiteY1" fmla="*/ 0 h 10077"/>
                <a:gd name="connsiteX2" fmla="*/ 5375 w 10000"/>
                <a:gd name="connsiteY2" fmla="*/ 10077 h 10077"/>
                <a:gd name="connsiteX3" fmla="*/ 10000 w 10000"/>
                <a:gd name="connsiteY3" fmla="*/ 9856 h 10077"/>
                <a:gd name="connsiteX0" fmla="*/ 0 w 10000"/>
                <a:gd name="connsiteY0" fmla="*/ 3 h 9922"/>
                <a:gd name="connsiteX1" fmla="*/ 5351 w 10000"/>
                <a:gd name="connsiteY1" fmla="*/ 0 h 9922"/>
                <a:gd name="connsiteX2" fmla="*/ 5375 w 10000"/>
                <a:gd name="connsiteY2" fmla="*/ 9922 h 9922"/>
                <a:gd name="connsiteX3" fmla="*/ 10000 w 10000"/>
                <a:gd name="connsiteY3" fmla="*/ 9701 h 9922"/>
                <a:gd name="connsiteX0" fmla="*/ 0 w 10000"/>
                <a:gd name="connsiteY0" fmla="*/ 3 h 10078"/>
                <a:gd name="connsiteX1" fmla="*/ 5351 w 10000"/>
                <a:gd name="connsiteY1" fmla="*/ 0 h 10078"/>
                <a:gd name="connsiteX2" fmla="*/ 5346 w 10000"/>
                <a:gd name="connsiteY2" fmla="*/ 10078 h 10078"/>
                <a:gd name="connsiteX3" fmla="*/ 10000 w 10000"/>
                <a:gd name="connsiteY3" fmla="*/ 9777 h 10078"/>
                <a:gd name="connsiteX0" fmla="*/ 0 w 10000"/>
                <a:gd name="connsiteY0" fmla="*/ 3 h 10156"/>
                <a:gd name="connsiteX1" fmla="*/ 5351 w 10000"/>
                <a:gd name="connsiteY1" fmla="*/ 0 h 10156"/>
                <a:gd name="connsiteX2" fmla="*/ 5365 w 10000"/>
                <a:gd name="connsiteY2" fmla="*/ 10156 h 10156"/>
                <a:gd name="connsiteX3" fmla="*/ 10000 w 10000"/>
                <a:gd name="connsiteY3" fmla="*/ 9777 h 10156"/>
              </a:gdLst>
              <a:ahLst/>
              <a:cxnLst>
                <a:cxn ang="0">
                  <a:pos x="connsiteX0" y="connsiteY0"/>
                </a:cxn>
                <a:cxn ang="0">
                  <a:pos x="connsiteX1" y="connsiteY1"/>
                </a:cxn>
                <a:cxn ang="0">
                  <a:pos x="connsiteX2" y="connsiteY2"/>
                </a:cxn>
                <a:cxn ang="0">
                  <a:pos x="connsiteX3" y="connsiteY3"/>
                </a:cxn>
              </a:cxnLst>
              <a:rect l="l" t="t" r="r" b="b"/>
              <a:pathLst>
                <a:path w="10000" h="10156">
                  <a:moveTo>
                    <a:pt x="0" y="3"/>
                  </a:moveTo>
                  <a:lnTo>
                    <a:pt x="5351" y="0"/>
                  </a:lnTo>
                  <a:cubicBezTo>
                    <a:pt x="5359" y="3359"/>
                    <a:pt x="5357" y="6797"/>
                    <a:pt x="5365" y="10156"/>
                  </a:cubicBezTo>
                  <a:lnTo>
                    <a:pt x="10000" y="9777"/>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8" name="Slide Number Placeholder 4">
            <a:extLst>
              <a:ext uri="{FF2B5EF4-FFF2-40B4-BE49-F238E27FC236}">
                <a16:creationId xmlns:a16="http://schemas.microsoft.com/office/drawing/2014/main" id="{804CF0B2-B0FB-2D4A-9DE1-13100592031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26</a:t>
            </a:fld>
            <a:endParaRPr lang="en-US" dirty="0"/>
          </a:p>
        </p:txBody>
      </p:sp>
    </p:spTree>
    <p:extLst>
      <p:ext uri="{BB962C8B-B14F-4D97-AF65-F5344CB8AC3E}">
        <p14:creationId xmlns:p14="http://schemas.microsoft.com/office/powerpoint/2010/main" val="61687039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771940" y="1405975"/>
            <a:ext cx="6477000" cy="5100842"/>
          </a:xfrm>
        </p:spPr>
        <p:txBody>
          <a:bodyPr>
            <a:normAutofit/>
          </a:bodyPr>
          <a:lstStyle/>
          <a:p>
            <a:pPr indent="-287338">
              <a:buFont typeface="Wingdings" charset="2"/>
              <a:buChar char="§"/>
              <a:defRPr/>
            </a:pPr>
            <a:r>
              <a:rPr lang="en-US" sz="3200" dirty="0"/>
              <a:t>Crossbar, Clos networks, other interconnection nets initially developed to connect processors in multiprocessor</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3"/>
            <a:ext cx="10515600" cy="894622"/>
          </a:xfrm>
        </p:spPr>
        <p:txBody>
          <a:bodyPr>
            <a:normAutofit/>
          </a:bodyPr>
          <a:lstStyle/>
          <a:p>
            <a:r>
              <a:rPr lang="en-US" sz="4800" dirty="0"/>
              <a:t>Switching via interconnection network</a:t>
            </a:r>
          </a:p>
        </p:txBody>
      </p:sp>
      <p:grpSp>
        <p:nvGrpSpPr>
          <p:cNvPr id="58" name="Group 57">
            <a:extLst>
              <a:ext uri="{FF2B5EF4-FFF2-40B4-BE49-F238E27FC236}">
                <a16:creationId xmlns:a16="http://schemas.microsoft.com/office/drawing/2014/main" id="{73BC25E0-E8D5-F049-83E9-F0682565AF56}"/>
              </a:ext>
            </a:extLst>
          </p:cNvPr>
          <p:cNvGrpSpPr/>
          <p:nvPr/>
        </p:nvGrpSpPr>
        <p:grpSpPr>
          <a:xfrm>
            <a:off x="8083826" y="1590262"/>
            <a:ext cx="2319130" cy="1855304"/>
            <a:chOff x="7417077" y="4485654"/>
            <a:chExt cx="2112963" cy="2066925"/>
          </a:xfrm>
        </p:grpSpPr>
        <p:grpSp>
          <p:nvGrpSpPr>
            <p:cNvPr id="60" name="Group 118">
              <a:extLst>
                <a:ext uri="{FF2B5EF4-FFF2-40B4-BE49-F238E27FC236}">
                  <a16:creationId xmlns:a16="http://schemas.microsoft.com/office/drawing/2014/main" id="{BDFB8215-3D56-2D42-B36A-269A0DF68C1A}"/>
                </a:ext>
              </a:extLst>
            </p:cNvPr>
            <p:cNvGrpSpPr>
              <a:grpSpLocks/>
            </p:cNvGrpSpPr>
            <p:nvPr/>
          </p:nvGrpSpPr>
          <p:grpSpPr bwMode="auto">
            <a:xfrm>
              <a:off x="7469465" y="4485654"/>
              <a:ext cx="890587" cy="215900"/>
              <a:chOff x="876" y="2800"/>
              <a:chExt cx="642" cy="175"/>
            </a:xfrm>
          </p:grpSpPr>
          <p:sp>
            <p:nvSpPr>
              <p:cNvPr id="109" name="Rectangle 119">
                <a:extLst>
                  <a:ext uri="{FF2B5EF4-FFF2-40B4-BE49-F238E27FC236}">
                    <a16:creationId xmlns:a16="http://schemas.microsoft.com/office/drawing/2014/main" id="{EF4B7892-A69C-B64C-8510-14C1B274D0CF}"/>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Rectangle 120">
                <a:extLst>
                  <a:ext uri="{FF2B5EF4-FFF2-40B4-BE49-F238E27FC236}">
                    <a16:creationId xmlns:a16="http://schemas.microsoft.com/office/drawing/2014/main" id="{FE2EA6C0-E7DC-1842-B380-66BD448F4B13}"/>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Rectangle 121">
                <a:extLst>
                  <a:ext uri="{FF2B5EF4-FFF2-40B4-BE49-F238E27FC236}">
                    <a16:creationId xmlns:a16="http://schemas.microsoft.com/office/drawing/2014/main" id="{7E0CFCBF-4656-A846-BB21-6FD14CE46A43}"/>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Rectangle 122">
                <a:extLst>
                  <a:ext uri="{FF2B5EF4-FFF2-40B4-BE49-F238E27FC236}">
                    <a16:creationId xmlns:a16="http://schemas.microsoft.com/office/drawing/2014/main" id="{92F45F15-8114-484B-BB16-CBD68760ADAC}"/>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123">
                <a:extLst>
                  <a:ext uri="{FF2B5EF4-FFF2-40B4-BE49-F238E27FC236}">
                    <a16:creationId xmlns:a16="http://schemas.microsoft.com/office/drawing/2014/main" id="{2D95AFB2-02C8-3D4A-87D0-AE121B456CCA}"/>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1" name="Group 124">
              <a:extLst>
                <a:ext uri="{FF2B5EF4-FFF2-40B4-BE49-F238E27FC236}">
                  <a16:creationId xmlns:a16="http://schemas.microsoft.com/office/drawing/2014/main" id="{93E2D3F6-A7EF-6542-84C8-21B44C9CEED2}"/>
                </a:ext>
              </a:extLst>
            </p:cNvPr>
            <p:cNvGrpSpPr>
              <a:grpSpLocks/>
            </p:cNvGrpSpPr>
            <p:nvPr/>
          </p:nvGrpSpPr>
          <p:grpSpPr bwMode="auto">
            <a:xfrm>
              <a:off x="7445652" y="4880941"/>
              <a:ext cx="890588" cy="215900"/>
              <a:chOff x="876" y="2800"/>
              <a:chExt cx="642" cy="175"/>
            </a:xfrm>
          </p:grpSpPr>
          <p:sp>
            <p:nvSpPr>
              <p:cNvPr id="104" name="Rectangle 125">
                <a:extLst>
                  <a:ext uri="{FF2B5EF4-FFF2-40B4-BE49-F238E27FC236}">
                    <a16:creationId xmlns:a16="http://schemas.microsoft.com/office/drawing/2014/main" id="{41418EC7-91D0-5544-BCA0-2A1CC3DFC9AC}"/>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126">
                <a:extLst>
                  <a:ext uri="{FF2B5EF4-FFF2-40B4-BE49-F238E27FC236}">
                    <a16:creationId xmlns:a16="http://schemas.microsoft.com/office/drawing/2014/main" id="{D8E3B2A9-3D82-AD48-A93B-71583BCE3A5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6" name="Rectangle 127">
                <a:extLst>
                  <a:ext uri="{FF2B5EF4-FFF2-40B4-BE49-F238E27FC236}">
                    <a16:creationId xmlns:a16="http://schemas.microsoft.com/office/drawing/2014/main" id="{C0867EE3-2BC5-874A-814C-A4B0DAF9545B}"/>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128">
                <a:extLst>
                  <a:ext uri="{FF2B5EF4-FFF2-40B4-BE49-F238E27FC236}">
                    <a16:creationId xmlns:a16="http://schemas.microsoft.com/office/drawing/2014/main" id="{75944114-E888-5043-A7C2-56BC12040CC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129">
                <a:extLst>
                  <a:ext uri="{FF2B5EF4-FFF2-40B4-BE49-F238E27FC236}">
                    <a16:creationId xmlns:a16="http://schemas.microsoft.com/office/drawing/2014/main" id="{26320DB4-394D-0A43-A8A6-C99E5CC0BF82}"/>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2" name="Group 130">
              <a:extLst>
                <a:ext uri="{FF2B5EF4-FFF2-40B4-BE49-F238E27FC236}">
                  <a16:creationId xmlns:a16="http://schemas.microsoft.com/office/drawing/2014/main" id="{DD7E937A-F922-3B49-B727-489978FC6398}"/>
                </a:ext>
              </a:extLst>
            </p:cNvPr>
            <p:cNvGrpSpPr>
              <a:grpSpLocks/>
            </p:cNvGrpSpPr>
            <p:nvPr/>
          </p:nvGrpSpPr>
          <p:grpSpPr bwMode="auto">
            <a:xfrm>
              <a:off x="7440890" y="5307979"/>
              <a:ext cx="890587" cy="215900"/>
              <a:chOff x="876" y="2800"/>
              <a:chExt cx="642" cy="175"/>
            </a:xfrm>
          </p:grpSpPr>
          <p:sp>
            <p:nvSpPr>
              <p:cNvPr id="99" name="Rectangle 131">
                <a:extLst>
                  <a:ext uri="{FF2B5EF4-FFF2-40B4-BE49-F238E27FC236}">
                    <a16:creationId xmlns:a16="http://schemas.microsoft.com/office/drawing/2014/main" id="{A0A7DC16-AAF0-0543-B181-2D0657967547}"/>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Rectangle 132">
                <a:extLst>
                  <a:ext uri="{FF2B5EF4-FFF2-40B4-BE49-F238E27FC236}">
                    <a16:creationId xmlns:a16="http://schemas.microsoft.com/office/drawing/2014/main" id="{4888429E-949E-5C46-B8C3-47C65F62A48B}"/>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133">
                <a:extLst>
                  <a:ext uri="{FF2B5EF4-FFF2-40B4-BE49-F238E27FC236}">
                    <a16:creationId xmlns:a16="http://schemas.microsoft.com/office/drawing/2014/main" id="{B17D677C-7F64-6F43-82D8-FCC88D2C0E27}"/>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 name="Rectangle 134">
                <a:extLst>
                  <a:ext uri="{FF2B5EF4-FFF2-40B4-BE49-F238E27FC236}">
                    <a16:creationId xmlns:a16="http://schemas.microsoft.com/office/drawing/2014/main" id="{E19D732E-85B6-E34A-9661-7644732E7579}"/>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Line 135">
                <a:extLst>
                  <a:ext uri="{FF2B5EF4-FFF2-40B4-BE49-F238E27FC236}">
                    <a16:creationId xmlns:a16="http://schemas.microsoft.com/office/drawing/2014/main" id="{9E926801-1D95-B942-965D-EC34909B22F0}"/>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3" name="Group 154">
              <a:extLst>
                <a:ext uri="{FF2B5EF4-FFF2-40B4-BE49-F238E27FC236}">
                  <a16:creationId xmlns:a16="http://schemas.microsoft.com/office/drawing/2014/main" id="{5D801805-22E9-3342-9E61-4013BDBDBF00}"/>
                </a:ext>
              </a:extLst>
            </p:cNvPr>
            <p:cNvGrpSpPr>
              <a:grpSpLocks/>
            </p:cNvGrpSpPr>
            <p:nvPr/>
          </p:nvGrpSpPr>
          <p:grpSpPr bwMode="auto">
            <a:xfrm rot="5400000">
              <a:off x="8564840" y="5504829"/>
              <a:ext cx="895350" cy="1035050"/>
              <a:chOff x="2954" y="2776"/>
              <a:chExt cx="564" cy="652"/>
            </a:xfrm>
          </p:grpSpPr>
          <p:grpSp>
            <p:nvGrpSpPr>
              <p:cNvPr id="81" name="Group 136">
                <a:extLst>
                  <a:ext uri="{FF2B5EF4-FFF2-40B4-BE49-F238E27FC236}">
                    <a16:creationId xmlns:a16="http://schemas.microsoft.com/office/drawing/2014/main" id="{DC4ACDF3-3A37-974C-9F24-96752CB4F955}"/>
                  </a:ext>
                </a:extLst>
              </p:cNvPr>
              <p:cNvGrpSpPr>
                <a:grpSpLocks/>
              </p:cNvGrpSpPr>
              <p:nvPr/>
            </p:nvGrpSpPr>
            <p:grpSpPr bwMode="auto">
              <a:xfrm>
                <a:off x="2954" y="2776"/>
                <a:ext cx="561" cy="136"/>
                <a:chOff x="455" y="3463"/>
                <a:chExt cx="561" cy="136"/>
              </a:xfrm>
            </p:grpSpPr>
            <p:sp>
              <p:nvSpPr>
                <p:cNvPr id="94" name="Rectangle 137">
                  <a:extLst>
                    <a:ext uri="{FF2B5EF4-FFF2-40B4-BE49-F238E27FC236}">
                      <a16:creationId xmlns:a16="http://schemas.microsoft.com/office/drawing/2014/main" id="{5140BCA1-AB6C-7246-9D38-40A1E491AA5C}"/>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Rectangle 138">
                  <a:extLst>
                    <a:ext uri="{FF2B5EF4-FFF2-40B4-BE49-F238E27FC236}">
                      <a16:creationId xmlns:a16="http://schemas.microsoft.com/office/drawing/2014/main" id="{C37AD059-391A-BD44-8F54-18B650B064F0}"/>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139">
                  <a:extLst>
                    <a:ext uri="{FF2B5EF4-FFF2-40B4-BE49-F238E27FC236}">
                      <a16:creationId xmlns:a16="http://schemas.microsoft.com/office/drawing/2014/main" id="{EE27F0FF-5EF9-D843-929A-3953523A9F44}"/>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Rectangle 140">
                  <a:extLst>
                    <a:ext uri="{FF2B5EF4-FFF2-40B4-BE49-F238E27FC236}">
                      <a16:creationId xmlns:a16="http://schemas.microsoft.com/office/drawing/2014/main" id="{09C2F96D-9977-7F48-B003-05EE8C4173AB}"/>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141">
                  <a:extLst>
                    <a:ext uri="{FF2B5EF4-FFF2-40B4-BE49-F238E27FC236}">
                      <a16:creationId xmlns:a16="http://schemas.microsoft.com/office/drawing/2014/main" id="{B0A2C267-A8F8-5343-BBA6-24283D0BE14D}"/>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2" name="Group 142">
                <a:extLst>
                  <a:ext uri="{FF2B5EF4-FFF2-40B4-BE49-F238E27FC236}">
                    <a16:creationId xmlns:a16="http://schemas.microsoft.com/office/drawing/2014/main" id="{73020812-FECA-6246-AAD6-7B05930AC00E}"/>
                  </a:ext>
                </a:extLst>
              </p:cNvPr>
              <p:cNvGrpSpPr>
                <a:grpSpLocks/>
              </p:cNvGrpSpPr>
              <p:nvPr/>
            </p:nvGrpSpPr>
            <p:grpSpPr bwMode="auto">
              <a:xfrm>
                <a:off x="2957" y="3023"/>
                <a:ext cx="561" cy="136"/>
                <a:chOff x="455" y="3463"/>
                <a:chExt cx="561" cy="136"/>
              </a:xfrm>
            </p:grpSpPr>
            <p:sp>
              <p:nvSpPr>
                <p:cNvPr id="89" name="Rectangle 143">
                  <a:extLst>
                    <a:ext uri="{FF2B5EF4-FFF2-40B4-BE49-F238E27FC236}">
                      <a16:creationId xmlns:a16="http://schemas.microsoft.com/office/drawing/2014/main" id="{D6FCD1B7-B959-994C-B29E-A9A5B76E36B9}"/>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Rectangle 144">
                  <a:extLst>
                    <a:ext uri="{FF2B5EF4-FFF2-40B4-BE49-F238E27FC236}">
                      <a16:creationId xmlns:a16="http://schemas.microsoft.com/office/drawing/2014/main" id="{593F7969-8E89-2D47-BDE5-5210EAEE609D}"/>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Rectangle 145">
                  <a:extLst>
                    <a:ext uri="{FF2B5EF4-FFF2-40B4-BE49-F238E27FC236}">
                      <a16:creationId xmlns:a16="http://schemas.microsoft.com/office/drawing/2014/main" id="{C1482B84-B84B-7E4B-AF00-6AA2344929CA}"/>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46">
                  <a:extLst>
                    <a:ext uri="{FF2B5EF4-FFF2-40B4-BE49-F238E27FC236}">
                      <a16:creationId xmlns:a16="http://schemas.microsoft.com/office/drawing/2014/main" id="{73FD5F69-21CF-0346-B2CA-EDA9FF6EFD65}"/>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Line 147">
                  <a:extLst>
                    <a:ext uri="{FF2B5EF4-FFF2-40B4-BE49-F238E27FC236}">
                      <a16:creationId xmlns:a16="http://schemas.microsoft.com/office/drawing/2014/main" id="{31A2A149-6C13-3640-A322-7E1A5ED0BD0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148">
                <a:extLst>
                  <a:ext uri="{FF2B5EF4-FFF2-40B4-BE49-F238E27FC236}">
                    <a16:creationId xmlns:a16="http://schemas.microsoft.com/office/drawing/2014/main" id="{6C1D3A5F-381C-864A-88EB-B040498493AD}"/>
                  </a:ext>
                </a:extLst>
              </p:cNvPr>
              <p:cNvGrpSpPr>
                <a:grpSpLocks/>
              </p:cNvGrpSpPr>
              <p:nvPr/>
            </p:nvGrpSpPr>
            <p:grpSpPr bwMode="auto">
              <a:xfrm>
                <a:off x="2954" y="3292"/>
                <a:ext cx="561" cy="136"/>
                <a:chOff x="455" y="3463"/>
                <a:chExt cx="561" cy="136"/>
              </a:xfrm>
            </p:grpSpPr>
            <p:sp>
              <p:nvSpPr>
                <p:cNvPr id="84" name="Rectangle 149">
                  <a:extLst>
                    <a:ext uri="{FF2B5EF4-FFF2-40B4-BE49-F238E27FC236}">
                      <a16:creationId xmlns:a16="http://schemas.microsoft.com/office/drawing/2014/main" id="{14AD2249-2359-6A4A-A176-4000523777BF}"/>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Rectangle 150">
                  <a:extLst>
                    <a:ext uri="{FF2B5EF4-FFF2-40B4-BE49-F238E27FC236}">
                      <a16:creationId xmlns:a16="http://schemas.microsoft.com/office/drawing/2014/main" id="{04B515EF-281D-F94C-AED4-8ED9BEAE757A}"/>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Rectangle 151">
                  <a:extLst>
                    <a:ext uri="{FF2B5EF4-FFF2-40B4-BE49-F238E27FC236}">
                      <a16:creationId xmlns:a16="http://schemas.microsoft.com/office/drawing/2014/main" id="{C272AC2F-2576-1447-A246-09AEE63AFD63}"/>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 name="Rectangle 152">
                  <a:extLst>
                    <a:ext uri="{FF2B5EF4-FFF2-40B4-BE49-F238E27FC236}">
                      <a16:creationId xmlns:a16="http://schemas.microsoft.com/office/drawing/2014/main" id="{7806C0E0-4DAD-EB43-94FA-6C7BFC6D4335}"/>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 name="Line 153">
                  <a:extLst>
                    <a:ext uri="{FF2B5EF4-FFF2-40B4-BE49-F238E27FC236}">
                      <a16:creationId xmlns:a16="http://schemas.microsoft.com/office/drawing/2014/main" id="{3BF9883C-66A0-5947-BC28-BF02D827A954}"/>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4" name="Line 155">
              <a:extLst>
                <a:ext uri="{FF2B5EF4-FFF2-40B4-BE49-F238E27FC236}">
                  <a16:creationId xmlns:a16="http://schemas.microsoft.com/office/drawing/2014/main" id="{A0B12453-ABAF-784E-9587-2EDADB3CEE4B}"/>
                </a:ext>
              </a:extLst>
            </p:cNvPr>
            <p:cNvSpPr>
              <a:spLocks noChangeShapeType="1"/>
            </p:cNvSpPr>
            <p:nvPr/>
          </p:nvSpPr>
          <p:spPr bwMode="auto">
            <a:xfrm>
              <a:off x="8360052" y="4592016"/>
              <a:ext cx="10636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156">
              <a:extLst>
                <a:ext uri="{FF2B5EF4-FFF2-40B4-BE49-F238E27FC236}">
                  <a16:creationId xmlns:a16="http://schemas.microsoft.com/office/drawing/2014/main" id="{3BA7B7A3-5901-8B41-AF4B-8AD856BE213F}"/>
                </a:ext>
              </a:extLst>
            </p:cNvPr>
            <p:cNvSpPr>
              <a:spLocks noChangeShapeType="1"/>
            </p:cNvSpPr>
            <p:nvPr/>
          </p:nvSpPr>
          <p:spPr bwMode="auto">
            <a:xfrm flipV="1">
              <a:off x="8321952" y="4979366"/>
              <a:ext cx="1111250" cy="3175"/>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157">
              <a:extLst>
                <a:ext uri="{FF2B5EF4-FFF2-40B4-BE49-F238E27FC236}">
                  <a16:creationId xmlns:a16="http://schemas.microsoft.com/office/drawing/2014/main" id="{F69E1FCD-BBAA-9E43-BED9-EE235364E4F2}"/>
                </a:ext>
              </a:extLst>
            </p:cNvPr>
            <p:cNvSpPr>
              <a:spLocks noChangeShapeType="1"/>
            </p:cNvSpPr>
            <p:nvPr/>
          </p:nvSpPr>
          <p:spPr bwMode="auto">
            <a:xfrm>
              <a:off x="8321952" y="5411166"/>
              <a:ext cx="11017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158">
              <a:extLst>
                <a:ext uri="{FF2B5EF4-FFF2-40B4-BE49-F238E27FC236}">
                  <a16:creationId xmlns:a16="http://schemas.microsoft.com/office/drawing/2014/main" id="{4DEB4277-4967-454A-9807-61DFB43FB239}"/>
                </a:ext>
              </a:extLst>
            </p:cNvPr>
            <p:cNvSpPr>
              <a:spLocks noChangeShapeType="1"/>
            </p:cNvSpPr>
            <p:nvPr/>
          </p:nvSpPr>
          <p:spPr bwMode="auto">
            <a:xfrm flipV="1">
              <a:off x="8604527"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Line 159">
              <a:extLst>
                <a:ext uri="{FF2B5EF4-FFF2-40B4-BE49-F238E27FC236}">
                  <a16:creationId xmlns:a16="http://schemas.microsoft.com/office/drawing/2014/main" id="{32ED3CA0-6B4A-9940-A7FF-2B4B1FD49405}"/>
                </a:ext>
              </a:extLst>
            </p:cNvPr>
            <p:cNvSpPr>
              <a:spLocks noChangeShapeType="1"/>
            </p:cNvSpPr>
            <p:nvPr/>
          </p:nvSpPr>
          <p:spPr bwMode="auto">
            <a:xfrm flipV="1">
              <a:off x="9026802"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Line 160">
              <a:extLst>
                <a:ext uri="{FF2B5EF4-FFF2-40B4-BE49-F238E27FC236}">
                  <a16:creationId xmlns:a16="http://schemas.microsoft.com/office/drawing/2014/main" id="{D6336297-B3DB-A64E-8187-6A52BB96D572}"/>
                </a:ext>
              </a:extLst>
            </p:cNvPr>
            <p:cNvSpPr>
              <a:spLocks noChangeShapeType="1"/>
            </p:cNvSpPr>
            <p:nvPr/>
          </p:nvSpPr>
          <p:spPr bwMode="auto">
            <a:xfrm flipV="1">
              <a:off x="9423677" y="4582491"/>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Oval 161">
              <a:extLst>
                <a:ext uri="{FF2B5EF4-FFF2-40B4-BE49-F238E27FC236}">
                  <a16:creationId xmlns:a16="http://schemas.microsoft.com/office/drawing/2014/main" id="{14FD0237-6962-7D4D-A26A-99F549DF7C9D}"/>
                </a:ext>
              </a:extLst>
            </p:cNvPr>
            <p:cNvSpPr>
              <a:spLocks noChangeArrowheads="1"/>
            </p:cNvSpPr>
            <p:nvPr/>
          </p:nvSpPr>
          <p:spPr bwMode="auto">
            <a:xfrm>
              <a:off x="856325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Oval 162">
              <a:extLst>
                <a:ext uri="{FF2B5EF4-FFF2-40B4-BE49-F238E27FC236}">
                  <a16:creationId xmlns:a16="http://schemas.microsoft.com/office/drawing/2014/main" id="{2384493A-323F-B14C-9F98-CA62184022FA}"/>
                </a:ext>
              </a:extLst>
            </p:cNvPr>
            <p:cNvSpPr>
              <a:spLocks noChangeArrowheads="1"/>
            </p:cNvSpPr>
            <p:nvPr/>
          </p:nvSpPr>
          <p:spPr bwMode="auto">
            <a:xfrm>
              <a:off x="856325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Oval 163">
              <a:extLst>
                <a:ext uri="{FF2B5EF4-FFF2-40B4-BE49-F238E27FC236}">
                  <a16:creationId xmlns:a16="http://schemas.microsoft.com/office/drawing/2014/main" id="{32E7692D-5C12-B442-80FF-C7B249514970}"/>
                </a:ext>
              </a:extLst>
            </p:cNvPr>
            <p:cNvSpPr>
              <a:spLocks noChangeArrowheads="1"/>
            </p:cNvSpPr>
            <p:nvPr/>
          </p:nvSpPr>
          <p:spPr bwMode="auto">
            <a:xfrm>
              <a:off x="855690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Oval 164">
              <a:extLst>
                <a:ext uri="{FF2B5EF4-FFF2-40B4-BE49-F238E27FC236}">
                  <a16:creationId xmlns:a16="http://schemas.microsoft.com/office/drawing/2014/main" id="{0DDA2FFE-E5BA-0C4F-8A0B-F1CA4A5E388F}"/>
                </a:ext>
              </a:extLst>
            </p:cNvPr>
            <p:cNvSpPr>
              <a:spLocks noChangeArrowheads="1"/>
            </p:cNvSpPr>
            <p:nvPr/>
          </p:nvSpPr>
          <p:spPr bwMode="auto">
            <a:xfrm>
              <a:off x="898870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Oval 165">
              <a:extLst>
                <a:ext uri="{FF2B5EF4-FFF2-40B4-BE49-F238E27FC236}">
                  <a16:creationId xmlns:a16="http://schemas.microsoft.com/office/drawing/2014/main" id="{9CF681B8-BF04-5441-BEE3-A16AEEDE8CC8}"/>
                </a:ext>
              </a:extLst>
            </p:cNvPr>
            <p:cNvSpPr>
              <a:spLocks noChangeArrowheads="1"/>
            </p:cNvSpPr>
            <p:nvPr/>
          </p:nvSpPr>
          <p:spPr bwMode="auto">
            <a:xfrm>
              <a:off x="898870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Oval 166">
              <a:extLst>
                <a:ext uri="{FF2B5EF4-FFF2-40B4-BE49-F238E27FC236}">
                  <a16:creationId xmlns:a16="http://schemas.microsoft.com/office/drawing/2014/main" id="{F756BE03-9919-5149-B8C1-27AA8537629D}"/>
                </a:ext>
              </a:extLst>
            </p:cNvPr>
            <p:cNvSpPr>
              <a:spLocks noChangeArrowheads="1"/>
            </p:cNvSpPr>
            <p:nvPr/>
          </p:nvSpPr>
          <p:spPr bwMode="auto">
            <a:xfrm>
              <a:off x="898235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6" name="Oval 167">
              <a:extLst>
                <a:ext uri="{FF2B5EF4-FFF2-40B4-BE49-F238E27FC236}">
                  <a16:creationId xmlns:a16="http://schemas.microsoft.com/office/drawing/2014/main" id="{ACBB363A-E96A-164C-982D-673D5C98F32A}"/>
                </a:ext>
              </a:extLst>
            </p:cNvPr>
            <p:cNvSpPr>
              <a:spLocks noChangeArrowheads="1"/>
            </p:cNvSpPr>
            <p:nvPr/>
          </p:nvSpPr>
          <p:spPr bwMode="auto">
            <a:xfrm>
              <a:off x="9379227"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Oval 168">
              <a:extLst>
                <a:ext uri="{FF2B5EF4-FFF2-40B4-BE49-F238E27FC236}">
                  <a16:creationId xmlns:a16="http://schemas.microsoft.com/office/drawing/2014/main" id="{6B3D6E0C-831F-1C4C-A193-5B2FD8811328}"/>
                </a:ext>
              </a:extLst>
            </p:cNvPr>
            <p:cNvSpPr>
              <a:spLocks noChangeArrowheads="1"/>
            </p:cNvSpPr>
            <p:nvPr/>
          </p:nvSpPr>
          <p:spPr bwMode="auto">
            <a:xfrm>
              <a:off x="9379227"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Oval 169">
              <a:extLst>
                <a:ext uri="{FF2B5EF4-FFF2-40B4-BE49-F238E27FC236}">
                  <a16:creationId xmlns:a16="http://schemas.microsoft.com/office/drawing/2014/main" id="{9A7D3398-0377-0B4F-823A-F463BA7F4884}"/>
                </a:ext>
              </a:extLst>
            </p:cNvPr>
            <p:cNvSpPr>
              <a:spLocks noChangeArrowheads="1"/>
            </p:cNvSpPr>
            <p:nvPr/>
          </p:nvSpPr>
          <p:spPr bwMode="auto">
            <a:xfrm>
              <a:off x="9372877"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Freeform 173">
              <a:extLst>
                <a:ext uri="{FF2B5EF4-FFF2-40B4-BE49-F238E27FC236}">
                  <a16:creationId xmlns:a16="http://schemas.microsoft.com/office/drawing/2014/main" id="{030444B6-CE0A-BD47-AC76-37A98FE88F23}"/>
                </a:ext>
              </a:extLst>
            </p:cNvPr>
            <p:cNvSpPr>
              <a:spLocks/>
            </p:cNvSpPr>
            <p:nvPr/>
          </p:nvSpPr>
          <p:spPr bwMode="auto">
            <a:xfrm>
              <a:off x="7417077" y="4538041"/>
              <a:ext cx="1543050" cy="2014538"/>
            </a:xfrm>
            <a:custGeom>
              <a:avLst/>
              <a:gdLst>
                <a:gd name="T0" fmla="*/ 0 w 972"/>
                <a:gd name="T1" fmla="*/ 2147483647 h 1266"/>
                <a:gd name="T2" fmla="*/ 2147483647 w 972"/>
                <a:gd name="T3" fmla="*/ 0 h 1266"/>
                <a:gd name="T4" fmla="*/ 2147483647 w 972"/>
                <a:gd name="T5" fmla="*/ 2147483647 h 1266"/>
                <a:gd name="T6" fmla="*/ 0 60000 65536"/>
                <a:gd name="T7" fmla="*/ 0 60000 65536"/>
                <a:gd name="T8" fmla="*/ 0 60000 65536"/>
                <a:gd name="T9" fmla="*/ 0 w 972"/>
                <a:gd name="T10" fmla="*/ 0 h 1266"/>
                <a:gd name="T11" fmla="*/ 972 w 972"/>
                <a:gd name="T12" fmla="*/ 1266 h 1266"/>
              </a:gdLst>
              <a:ahLst/>
              <a:cxnLst>
                <a:cxn ang="T6">
                  <a:pos x="T0" y="T1"/>
                </a:cxn>
                <a:cxn ang="T7">
                  <a:pos x="T2" y="T3"/>
                </a:cxn>
                <a:cxn ang="T8">
                  <a:pos x="T4" y="T5"/>
                </a:cxn>
              </a:cxnLst>
              <a:rect l="T9" t="T10" r="T11" b="T12"/>
              <a:pathLst>
                <a:path w="972" h="1266">
                  <a:moveTo>
                    <a:pt x="0" y="3"/>
                  </a:moveTo>
                  <a:lnTo>
                    <a:pt x="969" y="0"/>
                  </a:lnTo>
                  <a:lnTo>
                    <a:pt x="972" y="1266"/>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9D4BCC10-D7E9-614B-926D-56BBE41D093E}"/>
              </a:ext>
            </a:extLst>
          </p:cNvPr>
          <p:cNvGrpSpPr/>
          <p:nvPr/>
        </p:nvGrpSpPr>
        <p:grpSpPr>
          <a:xfrm>
            <a:off x="8097079" y="4019964"/>
            <a:ext cx="3244414" cy="2535302"/>
            <a:chOff x="8097079" y="4019964"/>
            <a:chExt cx="3244414" cy="2535302"/>
          </a:xfrm>
        </p:grpSpPr>
        <p:grpSp>
          <p:nvGrpSpPr>
            <p:cNvPr id="239" name="Group 238">
              <a:extLst>
                <a:ext uri="{FF2B5EF4-FFF2-40B4-BE49-F238E27FC236}">
                  <a16:creationId xmlns:a16="http://schemas.microsoft.com/office/drawing/2014/main" id="{F8CD2492-ABC8-0B42-8CF0-E5637A87FB48}"/>
                </a:ext>
              </a:extLst>
            </p:cNvPr>
            <p:cNvGrpSpPr/>
            <p:nvPr/>
          </p:nvGrpSpPr>
          <p:grpSpPr>
            <a:xfrm>
              <a:off x="8169965" y="4019964"/>
              <a:ext cx="2682875" cy="1949450"/>
              <a:chOff x="7772400" y="4086225"/>
              <a:chExt cx="2682875" cy="1949450"/>
            </a:xfrm>
          </p:grpSpPr>
          <p:sp>
            <p:nvSpPr>
              <p:cNvPr id="223" name="Freeform 222">
                <a:extLst>
                  <a:ext uri="{FF2B5EF4-FFF2-40B4-BE49-F238E27FC236}">
                    <a16:creationId xmlns:a16="http://schemas.microsoft.com/office/drawing/2014/main" id="{6D34F9C0-29A9-D84A-A418-F4116A1040B0}"/>
                  </a:ext>
                </a:extLst>
              </p:cNvPr>
              <p:cNvSpPr/>
              <p:nvPr/>
            </p:nvSpPr>
            <p:spPr>
              <a:xfrm>
                <a:off x="7778750" y="4194175"/>
                <a:ext cx="2676525" cy="479425"/>
              </a:xfrm>
              <a:custGeom>
                <a:avLst/>
                <a:gdLst>
                  <a:gd name="connsiteX0" fmla="*/ 0 w 2676525"/>
                  <a:gd name="connsiteY0" fmla="*/ 476250 h 479425"/>
                  <a:gd name="connsiteX1" fmla="*/ 622300 w 2676525"/>
                  <a:gd name="connsiteY1" fmla="*/ 479425 h 479425"/>
                  <a:gd name="connsiteX2" fmla="*/ 1028700 w 2676525"/>
                  <a:gd name="connsiteY2" fmla="*/ 0 h 479425"/>
                  <a:gd name="connsiteX3" fmla="*/ 1644650 w 2676525"/>
                  <a:gd name="connsiteY3" fmla="*/ 0 h 479425"/>
                  <a:gd name="connsiteX4" fmla="*/ 2054225 w 2676525"/>
                  <a:gd name="connsiteY4" fmla="*/ 469900 h 479425"/>
                  <a:gd name="connsiteX5" fmla="*/ 2676525 w 2676525"/>
                  <a:gd name="connsiteY5" fmla="*/ 466725 h 47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6525" h="479425">
                    <a:moveTo>
                      <a:pt x="0" y="476250"/>
                    </a:moveTo>
                    <a:lnTo>
                      <a:pt x="622300" y="479425"/>
                    </a:lnTo>
                    <a:lnTo>
                      <a:pt x="1028700" y="0"/>
                    </a:lnTo>
                    <a:lnTo>
                      <a:pt x="1644650" y="0"/>
                    </a:lnTo>
                    <a:lnTo>
                      <a:pt x="2054225" y="469900"/>
                    </a:lnTo>
                    <a:lnTo>
                      <a:pt x="2676525" y="4667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00F4ED56-6913-1F47-AFAA-EA8139FE3A6A}"/>
                  </a:ext>
                </a:extLst>
              </p:cNvPr>
              <p:cNvSpPr/>
              <p:nvPr/>
            </p:nvSpPr>
            <p:spPr>
              <a:xfrm flipV="1">
                <a:off x="7775575" y="5454650"/>
                <a:ext cx="2676525" cy="479425"/>
              </a:xfrm>
              <a:custGeom>
                <a:avLst/>
                <a:gdLst>
                  <a:gd name="connsiteX0" fmla="*/ 0 w 2676525"/>
                  <a:gd name="connsiteY0" fmla="*/ 476250 h 479425"/>
                  <a:gd name="connsiteX1" fmla="*/ 622300 w 2676525"/>
                  <a:gd name="connsiteY1" fmla="*/ 479425 h 479425"/>
                  <a:gd name="connsiteX2" fmla="*/ 1028700 w 2676525"/>
                  <a:gd name="connsiteY2" fmla="*/ 0 h 479425"/>
                  <a:gd name="connsiteX3" fmla="*/ 1644650 w 2676525"/>
                  <a:gd name="connsiteY3" fmla="*/ 0 h 479425"/>
                  <a:gd name="connsiteX4" fmla="*/ 2054225 w 2676525"/>
                  <a:gd name="connsiteY4" fmla="*/ 469900 h 479425"/>
                  <a:gd name="connsiteX5" fmla="*/ 2676525 w 2676525"/>
                  <a:gd name="connsiteY5" fmla="*/ 466725 h 47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6525" h="479425">
                    <a:moveTo>
                      <a:pt x="0" y="476250"/>
                    </a:moveTo>
                    <a:lnTo>
                      <a:pt x="622300" y="479425"/>
                    </a:lnTo>
                    <a:lnTo>
                      <a:pt x="1028700" y="0"/>
                    </a:lnTo>
                    <a:lnTo>
                      <a:pt x="1644650" y="0"/>
                    </a:lnTo>
                    <a:lnTo>
                      <a:pt x="2054225" y="469900"/>
                    </a:lnTo>
                    <a:lnTo>
                      <a:pt x="2676525" y="4667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D040CEC2-BCD9-CC4A-9B8C-BA4CBF9256D1}"/>
                  </a:ext>
                </a:extLst>
              </p:cNvPr>
              <p:cNvSpPr/>
              <p:nvPr/>
            </p:nvSpPr>
            <p:spPr>
              <a:xfrm>
                <a:off x="7781925" y="4699000"/>
                <a:ext cx="2673350" cy="57150"/>
              </a:xfrm>
              <a:custGeom>
                <a:avLst/>
                <a:gdLst>
                  <a:gd name="connsiteX0" fmla="*/ 0 w 2673350"/>
                  <a:gd name="connsiteY0" fmla="*/ 57150 h 57150"/>
                  <a:gd name="connsiteX1" fmla="*/ 619125 w 2673350"/>
                  <a:gd name="connsiteY1" fmla="*/ 57150 h 57150"/>
                  <a:gd name="connsiteX2" fmla="*/ 1025525 w 2673350"/>
                  <a:gd name="connsiteY2" fmla="*/ 0 h 57150"/>
                  <a:gd name="connsiteX3" fmla="*/ 1638300 w 2673350"/>
                  <a:gd name="connsiteY3" fmla="*/ 3175 h 57150"/>
                  <a:gd name="connsiteX4" fmla="*/ 2047875 w 2673350"/>
                  <a:gd name="connsiteY4" fmla="*/ 47625 h 57150"/>
                  <a:gd name="connsiteX5" fmla="*/ 2673350 w 2673350"/>
                  <a:gd name="connsiteY5"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3350" h="57150">
                    <a:moveTo>
                      <a:pt x="0" y="57150"/>
                    </a:moveTo>
                    <a:lnTo>
                      <a:pt x="619125" y="57150"/>
                    </a:lnTo>
                    <a:lnTo>
                      <a:pt x="1025525" y="0"/>
                    </a:lnTo>
                    <a:lnTo>
                      <a:pt x="1638300" y="3175"/>
                    </a:lnTo>
                    <a:lnTo>
                      <a:pt x="2047875" y="47625"/>
                    </a:lnTo>
                    <a:lnTo>
                      <a:pt x="2673350" y="476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1A2CDA45-208E-9946-A2AD-822647EFEDFA}"/>
                  </a:ext>
                </a:extLst>
              </p:cNvPr>
              <p:cNvSpPr/>
              <p:nvPr/>
            </p:nvSpPr>
            <p:spPr>
              <a:xfrm flipV="1">
                <a:off x="7772400" y="5381625"/>
                <a:ext cx="2673350" cy="57150"/>
              </a:xfrm>
              <a:custGeom>
                <a:avLst/>
                <a:gdLst>
                  <a:gd name="connsiteX0" fmla="*/ 0 w 2673350"/>
                  <a:gd name="connsiteY0" fmla="*/ 57150 h 57150"/>
                  <a:gd name="connsiteX1" fmla="*/ 619125 w 2673350"/>
                  <a:gd name="connsiteY1" fmla="*/ 57150 h 57150"/>
                  <a:gd name="connsiteX2" fmla="*/ 1025525 w 2673350"/>
                  <a:gd name="connsiteY2" fmla="*/ 0 h 57150"/>
                  <a:gd name="connsiteX3" fmla="*/ 1638300 w 2673350"/>
                  <a:gd name="connsiteY3" fmla="*/ 3175 h 57150"/>
                  <a:gd name="connsiteX4" fmla="*/ 2047875 w 2673350"/>
                  <a:gd name="connsiteY4" fmla="*/ 47625 h 57150"/>
                  <a:gd name="connsiteX5" fmla="*/ 2673350 w 2673350"/>
                  <a:gd name="connsiteY5"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3350" h="57150">
                    <a:moveTo>
                      <a:pt x="0" y="57150"/>
                    </a:moveTo>
                    <a:lnTo>
                      <a:pt x="619125" y="57150"/>
                    </a:lnTo>
                    <a:lnTo>
                      <a:pt x="1025525" y="0"/>
                    </a:lnTo>
                    <a:lnTo>
                      <a:pt x="1638300" y="3175"/>
                    </a:lnTo>
                    <a:lnTo>
                      <a:pt x="2047875" y="47625"/>
                    </a:lnTo>
                    <a:lnTo>
                      <a:pt x="2673350" y="476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FE54A13B-3416-FF4A-B70D-7C6B5BAF587B}"/>
                  </a:ext>
                </a:extLst>
              </p:cNvPr>
              <p:cNvSpPr/>
              <p:nvPr/>
            </p:nvSpPr>
            <p:spPr>
              <a:xfrm>
                <a:off x="7781925" y="4832350"/>
                <a:ext cx="2670175" cy="431800"/>
              </a:xfrm>
              <a:custGeom>
                <a:avLst/>
                <a:gdLst>
                  <a:gd name="connsiteX0" fmla="*/ 0 w 2670175"/>
                  <a:gd name="connsiteY0" fmla="*/ 9525 h 431800"/>
                  <a:gd name="connsiteX1" fmla="*/ 619125 w 2670175"/>
                  <a:gd name="connsiteY1" fmla="*/ 12700 h 431800"/>
                  <a:gd name="connsiteX2" fmla="*/ 1028700 w 2670175"/>
                  <a:gd name="connsiteY2" fmla="*/ 431800 h 431800"/>
                  <a:gd name="connsiteX3" fmla="*/ 1647825 w 2670175"/>
                  <a:gd name="connsiteY3" fmla="*/ 431800 h 431800"/>
                  <a:gd name="connsiteX4" fmla="*/ 2047875 w 2670175"/>
                  <a:gd name="connsiteY4" fmla="*/ 0 h 431800"/>
                  <a:gd name="connsiteX5" fmla="*/ 2670175 w 2670175"/>
                  <a:gd name="connsiteY5" fmla="*/ 0 h 431800"/>
                  <a:gd name="connsiteX6" fmla="*/ 2670175 w 2670175"/>
                  <a:gd name="connsiteY6"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0175" h="431800">
                    <a:moveTo>
                      <a:pt x="0" y="9525"/>
                    </a:moveTo>
                    <a:lnTo>
                      <a:pt x="619125" y="12700"/>
                    </a:lnTo>
                    <a:lnTo>
                      <a:pt x="1028700" y="431800"/>
                    </a:lnTo>
                    <a:lnTo>
                      <a:pt x="1647825" y="431800"/>
                    </a:lnTo>
                    <a:lnTo>
                      <a:pt x="2047875" y="0"/>
                    </a:lnTo>
                    <a:lnTo>
                      <a:pt x="2670175" y="0"/>
                    </a:lnTo>
                    <a:lnTo>
                      <a:pt x="2670175"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422C6A4B-723B-9F4A-9C0E-546001CFE567}"/>
                  </a:ext>
                </a:extLst>
              </p:cNvPr>
              <p:cNvSpPr/>
              <p:nvPr/>
            </p:nvSpPr>
            <p:spPr>
              <a:xfrm flipV="1">
                <a:off x="7772400" y="4870450"/>
                <a:ext cx="2670175" cy="431800"/>
              </a:xfrm>
              <a:custGeom>
                <a:avLst/>
                <a:gdLst>
                  <a:gd name="connsiteX0" fmla="*/ 0 w 2670175"/>
                  <a:gd name="connsiteY0" fmla="*/ 9525 h 431800"/>
                  <a:gd name="connsiteX1" fmla="*/ 619125 w 2670175"/>
                  <a:gd name="connsiteY1" fmla="*/ 12700 h 431800"/>
                  <a:gd name="connsiteX2" fmla="*/ 1028700 w 2670175"/>
                  <a:gd name="connsiteY2" fmla="*/ 431800 h 431800"/>
                  <a:gd name="connsiteX3" fmla="*/ 1647825 w 2670175"/>
                  <a:gd name="connsiteY3" fmla="*/ 431800 h 431800"/>
                  <a:gd name="connsiteX4" fmla="*/ 2047875 w 2670175"/>
                  <a:gd name="connsiteY4" fmla="*/ 0 h 431800"/>
                  <a:gd name="connsiteX5" fmla="*/ 2670175 w 2670175"/>
                  <a:gd name="connsiteY5" fmla="*/ 0 h 431800"/>
                  <a:gd name="connsiteX6" fmla="*/ 2670175 w 2670175"/>
                  <a:gd name="connsiteY6"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0175" h="431800">
                    <a:moveTo>
                      <a:pt x="0" y="9525"/>
                    </a:moveTo>
                    <a:lnTo>
                      <a:pt x="619125" y="12700"/>
                    </a:lnTo>
                    <a:lnTo>
                      <a:pt x="1028700" y="431800"/>
                    </a:lnTo>
                    <a:lnTo>
                      <a:pt x="1647825" y="431800"/>
                    </a:lnTo>
                    <a:lnTo>
                      <a:pt x="2047875" y="0"/>
                    </a:lnTo>
                    <a:lnTo>
                      <a:pt x="2670175" y="0"/>
                    </a:lnTo>
                    <a:lnTo>
                      <a:pt x="2670175"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9E0AF2C1-2620-9E44-97FC-19E9F839C492}"/>
                  </a:ext>
                </a:extLst>
              </p:cNvPr>
              <p:cNvSpPr/>
              <p:nvPr/>
            </p:nvSpPr>
            <p:spPr>
              <a:xfrm>
                <a:off x="7778750" y="4911725"/>
                <a:ext cx="2667000" cy="860425"/>
              </a:xfrm>
              <a:custGeom>
                <a:avLst/>
                <a:gdLst>
                  <a:gd name="connsiteX0" fmla="*/ 0 w 2667000"/>
                  <a:gd name="connsiteY0" fmla="*/ 12700 h 860425"/>
                  <a:gd name="connsiteX1" fmla="*/ 622300 w 2667000"/>
                  <a:gd name="connsiteY1" fmla="*/ 15875 h 860425"/>
                  <a:gd name="connsiteX2" fmla="*/ 1022350 w 2667000"/>
                  <a:gd name="connsiteY2" fmla="*/ 860425 h 860425"/>
                  <a:gd name="connsiteX3" fmla="*/ 1654175 w 2667000"/>
                  <a:gd name="connsiteY3" fmla="*/ 857250 h 860425"/>
                  <a:gd name="connsiteX4" fmla="*/ 2057400 w 2667000"/>
                  <a:gd name="connsiteY4" fmla="*/ 0 h 860425"/>
                  <a:gd name="connsiteX5" fmla="*/ 2667000 w 2667000"/>
                  <a:gd name="connsiteY5" fmla="*/ 3175 h 86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00" h="860425">
                    <a:moveTo>
                      <a:pt x="0" y="12700"/>
                    </a:moveTo>
                    <a:lnTo>
                      <a:pt x="622300" y="15875"/>
                    </a:lnTo>
                    <a:lnTo>
                      <a:pt x="1022350" y="860425"/>
                    </a:lnTo>
                    <a:lnTo>
                      <a:pt x="1654175" y="857250"/>
                    </a:lnTo>
                    <a:lnTo>
                      <a:pt x="2057400" y="0"/>
                    </a:lnTo>
                    <a:lnTo>
                      <a:pt x="2667000" y="317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88B69035-8F28-C644-A38A-B94888D6C889}"/>
                  </a:ext>
                </a:extLst>
              </p:cNvPr>
              <p:cNvSpPr/>
              <p:nvPr/>
            </p:nvSpPr>
            <p:spPr>
              <a:xfrm flipV="1">
                <a:off x="7772400" y="4362450"/>
                <a:ext cx="2667000" cy="860425"/>
              </a:xfrm>
              <a:custGeom>
                <a:avLst/>
                <a:gdLst>
                  <a:gd name="connsiteX0" fmla="*/ 0 w 2667000"/>
                  <a:gd name="connsiteY0" fmla="*/ 12700 h 860425"/>
                  <a:gd name="connsiteX1" fmla="*/ 622300 w 2667000"/>
                  <a:gd name="connsiteY1" fmla="*/ 15875 h 860425"/>
                  <a:gd name="connsiteX2" fmla="*/ 1022350 w 2667000"/>
                  <a:gd name="connsiteY2" fmla="*/ 860425 h 860425"/>
                  <a:gd name="connsiteX3" fmla="*/ 1654175 w 2667000"/>
                  <a:gd name="connsiteY3" fmla="*/ 857250 h 860425"/>
                  <a:gd name="connsiteX4" fmla="*/ 2057400 w 2667000"/>
                  <a:gd name="connsiteY4" fmla="*/ 0 h 860425"/>
                  <a:gd name="connsiteX5" fmla="*/ 2667000 w 2667000"/>
                  <a:gd name="connsiteY5" fmla="*/ 3175 h 86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00" h="860425">
                    <a:moveTo>
                      <a:pt x="0" y="12700"/>
                    </a:moveTo>
                    <a:lnTo>
                      <a:pt x="622300" y="15875"/>
                    </a:lnTo>
                    <a:lnTo>
                      <a:pt x="1022350" y="860425"/>
                    </a:lnTo>
                    <a:lnTo>
                      <a:pt x="1654175" y="857250"/>
                    </a:lnTo>
                    <a:lnTo>
                      <a:pt x="2057400" y="0"/>
                    </a:lnTo>
                    <a:lnTo>
                      <a:pt x="2667000" y="317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Rectangle 230">
                <a:extLst>
                  <a:ext uri="{FF2B5EF4-FFF2-40B4-BE49-F238E27FC236}">
                    <a16:creationId xmlns:a16="http://schemas.microsoft.com/office/drawing/2014/main" id="{96950FD3-B7F2-234A-A4D7-176DF00FF8F2}"/>
                  </a:ext>
                </a:extLst>
              </p:cNvPr>
              <p:cNvSpPr/>
              <p:nvPr/>
            </p:nvSpPr>
            <p:spPr>
              <a:xfrm>
                <a:off x="7896225" y="46069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Rectangle 231">
                <a:extLst>
                  <a:ext uri="{FF2B5EF4-FFF2-40B4-BE49-F238E27FC236}">
                    <a16:creationId xmlns:a16="http://schemas.microsoft.com/office/drawing/2014/main" id="{668109C4-4800-6341-9708-CD02EDA64090}"/>
                  </a:ext>
                </a:extLst>
              </p:cNvPr>
              <p:cNvSpPr/>
              <p:nvPr/>
            </p:nvSpPr>
            <p:spPr>
              <a:xfrm>
                <a:off x="7893050" y="51530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3" name="Rectangle 232">
                <a:extLst>
                  <a:ext uri="{FF2B5EF4-FFF2-40B4-BE49-F238E27FC236}">
                    <a16:creationId xmlns:a16="http://schemas.microsoft.com/office/drawing/2014/main" id="{87252927-5ABB-4143-A0CF-8F27601B552F}"/>
                  </a:ext>
                </a:extLst>
              </p:cNvPr>
              <p:cNvSpPr/>
              <p:nvPr/>
            </p:nvSpPr>
            <p:spPr>
              <a:xfrm>
                <a:off x="8921750" y="40862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4" name="Rectangle 233">
                <a:extLst>
                  <a:ext uri="{FF2B5EF4-FFF2-40B4-BE49-F238E27FC236}">
                    <a16:creationId xmlns:a16="http://schemas.microsoft.com/office/drawing/2014/main" id="{6F93DF06-F167-394B-81B1-7291F4CA8475}"/>
                  </a:ext>
                </a:extLst>
              </p:cNvPr>
              <p:cNvSpPr/>
              <p:nvPr/>
            </p:nvSpPr>
            <p:spPr>
              <a:xfrm>
                <a:off x="8912225" y="45878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5" name="Rectangle 234">
                <a:extLst>
                  <a:ext uri="{FF2B5EF4-FFF2-40B4-BE49-F238E27FC236}">
                    <a16:creationId xmlns:a16="http://schemas.microsoft.com/office/drawing/2014/main" id="{EF079388-6C88-6547-87EC-8A1B75261342}"/>
                  </a:ext>
                </a:extLst>
              </p:cNvPr>
              <p:cNvSpPr/>
              <p:nvPr/>
            </p:nvSpPr>
            <p:spPr>
              <a:xfrm>
                <a:off x="8915400" y="5143500"/>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Rectangle 235">
                <a:extLst>
                  <a:ext uri="{FF2B5EF4-FFF2-40B4-BE49-F238E27FC236}">
                    <a16:creationId xmlns:a16="http://schemas.microsoft.com/office/drawing/2014/main" id="{7D123F75-983B-C64D-8690-6077B5C786EC}"/>
                  </a:ext>
                </a:extLst>
              </p:cNvPr>
              <p:cNvSpPr/>
              <p:nvPr/>
            </p:nvSpPr>
            <p:spPr>
              <a:xfrm>
                <a:off x="8921750" y="56546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7" name="Rectangle 236">
                <a:extLst>
                  <a:ext uri="{FF2B5EF4-FFF2-40B4-BE49-F238E27FC236}">
                    <a16:creationId xmlns:a16="http://schemas.microsoft.com/office/drawing/2014/main" id="{7494C5C3-47A7-E742-A563-34C9D94740D8}"/>
                  </a:ext>
                </a:extLst>
              </p:cNvPr>
              <p:cNvSpPr/>
              <p:nvPr/>
            </p:nvSpPr>
            <p:spPr>
              <a:xfrm>
                <a:off x="9944100" y="51530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Rectangle 237">
                <a:extLst>
                  <a:ext uri="{FF2B5EF4-FFF2-40B4-BE49-F238E27FC236}">
                    <a16:creationId xmlns:a16="http://schemas.microsoft.com/office/drawing/2014/main" id="{00C425D8-A431-8042-B3F0-55970A83C656}"/>
                  </a:ext>
                </a:extLst>
              </p:cNvPr>
              <p:cNvSpPr/>
              <p:nvPr/>
            </p:nvSpPr>
            <p:spPr>
              <a:xfrm>
                <a:off x="9944100" y="45878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40" name="TextBox 239">
              <a:extLst>
                <a:ext uri="{FF2B5EF4-FFF2-40B4-BE49-F238E27FC236}">
                  <a16:creationId xmlns:a16="http://schemas.microsoft.com/office/drawing/2014/main" id="{3D9B9457-EBBB-0C43-82B6-87717EDBAAEA}"/>
                </a:ext>
              </a:extLst>
            </p:cNvPr>
            <p:cNvSpPr txBox="1"/>
            <p:nvPr/>
          </p:nvSpPr>
          <p:spPr>
            <a:xfrm>
              <a:off x="8097079" y="5989983"/>
              <a:ext cx="3244414" cy="565283"/>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8x8 multistage switch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built from smaller-sized switches</a:t>
              </a:r>
            </a:p>
          </p:txBody>
        </p:sp>
      </p:grpSp>
      <p:sp>
        <p:nvSpPr>
          <p:cNvPr id="241" name="TextBox 240">
            <a:extLst>
              <a:ext uri="{FF2B5EF4-FFF2-40B4-BE49-F238E27FC236}">
                <a16:creationId xmlns:a16="http://schemas.microsoft.com/office/drawing/2014/main" id="{B2396B77-B6FA-2840-BC57-4DD04AF562BD}"/>
              </a:ext>
            </a:extLst>
          </p:cNvPr>
          <p:cNvSpPr txBox="1"/>
          <p:nvPr/>
        </p:nvSpPr>
        <p:spPr>
          <a:xfrm>
            <a:off x="9006580" y="3438940"/>
            <a:ext cx="1359155" cy="329834"/>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3x3 crossbar</a:t>
            </a:r>
          </a:p>
        </p:txBody>
      </p:sp>
      <p:sp>
        <p:nvSpPr>
          <p:cNvPr id="79" name="Content Placeholder 2">
            <a:extLst>
              <a:ext uri="{FF2B5EF4-FFF2-40B4-BE49-F238E27FC236}">
                <a16:creationId xmlns:a16="http://schemas.microsoft.com/office/drawing/2014/main" id="{F80CBFA4-4A18-914C-A713-E4A5E18F64DB}"/>
              </a:ext>
            </a:extLst>
          </p:cNvPr>
          <p:cNvSpPr txBox="1">
            <a:spLocks/>
          </p:cNvSpPr>
          <p:nvPr/>
        </p:nvSpPr>
        <p:spPr>
          <a:xfrm>
            <a:off x="788873" y="3242734"/>
            <a:ext cx="6477000" cy="109374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multistage switch: </a:t>
            </a:r>
            <a:r>
              <a:rPr kumimoji="0" lang="en-US" sz="3200" b="0" i="1" u="none" strike="noStrike" kern="1200" cap="none" spc="0" normalizeH="0" baseline="0" noProof="0" dirty="0" err="1">
                <a:ln>
                  <a:noFill/>
                </a:ln>
                <a:solidFill>
                  <a:prstClr val="black"/>
                </a:solidFill>
                <a:effectLst/>
                <a:uLnTx/>
                <a:uFillTx/>
                <a:latin typeface="Calibri" panose="020F0502020204030204"/>
                <a:ea typeface="+mn-ea"/>
                <a:cs typeface="+mn-cs"/>
              </a:rPr>
              <a:t>nxn</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switch from multiple stages of smaller switches</a:t>
            </a:r>
          </a:p>
        </p:txBody>
      </p:sp>
      <p:sp>
        <p:nvSpPr>
          <p:cNvPr id="114" name="Content Placeholder 2">
            <a:extLst>
              <a:ext uri="{FF2B5EF4-FFF2-40B4-BE49-F238E27FC236}">
                <a16:creationId xmlns:a16="http://schemas.microsoft.com/office/drawing/2014/main" id="{C44BED26-0F25-A14C-A2DE-9DA48DF09A44}"/>
              </a:ext>
            </a:extLst>
          </p:cNvPr>
          <p:cNvSpPr txBox="1">
            <a:spLocks/>
          </p:cNvSpPr>
          <p:nvPr/>
        </p:nvSpPr>
        <p:spPr>
          <a:xfrm>
            <a:off x="775016" y="4281825"/>
            <a:ext cx="6477000" cy="21189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exploiting parallelism: </a:t>
            </a:r>
          </a:p>
          <a:p>
            <a:pPr marL="69373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fragment datagram into fixed length cells on entry</a:t>
            </a:r>
          </a:p>
          <a:p>
            <a:pPr marL="69373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switch cells through the fabric, reassemble datagram at exit</a:t>
            </a:r>
          </a:p>
        </p:txBody>
      </p:sp>
      <p:sp>
        <p:nvSpPr>
          <p:cNvPr id="134" name="TextBox 133">
            <a:extLst>
              <a:ext uri="{FF2B5EF4-FFF2-40B4-BE49-F238E27FC236}">
                <a16:creationId xmlns:a16="http://schemas.microsoft.com/office/drawing/2014/main" id="{2ACE683F-C3E3-E542-87F3-26A8CC51B32B}"/>
              </a:ext>
            </a:extLst>
          </p:cNvPr>
          <p:cNvSpPr txBox="1"/>
          <p:nvPr/>
        </p:nvSpPr>
        <p:spPr>
          <a:xfrm>
            <a:off x="9006580" y="3438940"/>
            <a:ext cx="1359155" cy="329834"/>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3x3 crossbar</a:t>
            </a:r>
          </a:p>
        </p:txBody>
      </p:sp>
      <p:sp>
        <p:nvSpPr>
          <p:cNvPr id="135" name="Rectangle 46">
            <a:extLst>
              <a:ext uri="{FF2B5EF4-FFF2-40B4-BE49-F238E27FC236}">
                <a16:creationId xmlns:a16="http://schemas.microsoft.com/office/drawing/2014/main" id="{CADDF9A1-F510-0A48-A5C8-B604DC721314}"/>
              </a:ext>
            </a:extLst>
          </p:cNvPr>
          <p:cNvSpPr>
            <a:spLocks noChangeArrowheads="1"/>
          </p:cNvSpPr>
          <p:nvPr/>
        </p:nvSpPr>
        <p:spPr bwMode="auto">
          <a:xfrm>
            <a:off x="7278457" y="4508938"/>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 name="Rectangle 46">
            <a:extLst>
              <a:ext uri="{FF2B5EF4-FFF2-40B4-BE49-F238E27FC236}">
                <a16:creationId xmlns:a16="http://schemas.microsoft.com/office/drawing/2014/main" id="{EF37199A-A67A-4242-ABE8-2B6C3B2BEA3E}"/>
              </a:ext>
            </a:extLst>
          </p:cNvPr>
          <p:cNvSpPr>
            <a:spLocks noChangeArrowheads="1"/>
          </p:cNvSpPr>
          <p:nvPr/>
        </p:nvSpPr>
        <p:spPr bwMode="auto">
          <a:xfrm>
            <a:off x="7571262" y="4508366"/>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Rectangle 46">
            <a:extLst>
              <a:ext uri="{FF2B5EF4-FFF2-40B4-BE49-F238E27FC236}">
                <a16:creationId xmlns:a16="http://schemas.microsoft.com/office/drawing/2014/main" id="{2A43E4D0-9761-694D-909E-DDC6673E3480}"/>
              </a:ext>
            </a:extLst>
          </p:cNvPr>
          <p:cNvSpPr>
            <a:spLocks noChangeArrowheads="1"/>
          </p:cNvSpPr>
          <p:nvPr/>
        </p:nvSpPr>
        <p:spPr bwMode="auto">
          <a:xfrm>
            <a:off x="7862810" y="4508366"/>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Slide Number Placeholder 4">
            <a:extLst>
              <a:ext uri="{FF2B5EF4-FFF2-40B4-BE49-F238E27FC236}">
                <a16:creationId xmlns:a16="http://schemas.microsoft.com/office/drawing/2014/main" id="{4F8C5248-5115-F748-B1EF-FF98DE1ECEF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27</a:t>
            </a:fld>
            <a:endParaRPr lang="en-US" dirty="0"/>
          </a:p>
        </p:txBody>
      </p:sp>
    </p:spTree>
    <p:extLst>
      <p:ext uri="{BB962C8B-B14F-4D97-AF65-F5344CB8AC3E}">
        <p14:creationId xmlns:p14="http://schemas.microsoft.com/office/powerpoint/2010/main" val="3040441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dissolve">
                                      <p:cBhvr>
                                        <p:cTn id="7" dur="500"/>
                                        <p:tgtEl>
                                          <p:spTgt spid="79"/>
                                        </p:tgtEl>
                                      </p:cBhvr>
                                    </p:animEffect>
                                  </p:childTnLst>
                                </p:cTn>
                              </p:par>
                              <p:par>
                                <p:cTn id="8" presetID="9"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dissolv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14"/>
                                        </p:tgtEl>
                                        <p:attrNameLst>
                                          <p:attrName>style.visibility</p:attrName>
                                        </p:attrNameLst>
                                      </p:cBhvr>
                                      <p:to>
                                        <p:strVal val="visible"/>
                                      </p:to>
                                    </p:set>
                                    <p:animEffect transition="in" filter="dissolve">
                                      <p:cBhvr>
                                        <p:cTn id="15" dur="500"/>
                                        <p:tgtEl>
                                          <p:spTgt spid="114"/>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35"/>
                                        </p:tgtEl>
                                        <p:attrNameLst>
                                          <p:attrName>style.visibility</p:attrName>
                                        </p:attrNameLst>
                                      </p:cBhvr>
                                      <p:to>
                                        <p:strVal val="visible"/>
                                      </p:to>
                                    </p:set>
                                    <p:animEffect transition="in" filter="dissolve">
                                      <p:cBhvr>
                                        <p:cTn id="20" dur="500"/>
                                        <p:tgtEl>
                                          <p:spTgt spid="135"/>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36"/>
                                        </p:tgtEl>
                                        <p:attrNameLst>
                                          <p:attrName>style.visibility</p:attrName>
                                        </p:attrNameLst>
                                      </p:cBhvr>
                                      <p:to>
                                        <p:strVal val="visible"/>
                                      </p:to>
                                    </p:set>
                                    <p:animEffect transition="in" filter="dissolve">
                                      <p:cBhvr>
                                        <p:cTn id="23" dur="500"/>
                                        <p:tgtEl>
                                          <p:spTgt spid="136"/>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37"/>
                                        </p:tgtEl>
                                        <p:attrNameLst>
                                          <p:attrName>style.visibility</p:attrName>
                                        </p:attrNameLst>
                                      </p:cBhvr>
                                      <p:to>
                                        <p:strVal val="visible"/>
                                      </p:to>
                                    </p:set>
                                    <p:animEffect transition="in" filter="dissolve">
                                      <p:cBhvr>
                                        <p:cTn id="26" dur="500"/>
                                        <p:tgtEl>
                                          <p:spTgt spid="137"/>
                                        </p:tgtEl>
                                      </p:cBhvr>
                                    </p:animEffect>
                                  </p:childTnLst>
                                </p:cTn>
                              </p:par>
                            </p:childTnLst>
                          </p:cTn>
                        </p:par>
                      </p:childTnLst>
                    </p:cTn>
                  </p:par>
                  <p:par>
                    <p:cTn id="27" fill="hold">
                      <p:stCondLst>
                        <p:cond delay="indefinite"/>
                      </p:stCondLst>
                      <p:childTnLst>
                        <p:par>
                          <p:cTn id="28" fill="hold">
                            <p:stCondLst>
                              <p:cond delay="0"/>
                            </p:stCondLst>
                            <p:childTnLst>
                              <p:par>
                                <p:cTn id="29" presetID="0" presetClass="path" presetSubtype="0" accel="50000" decel="50000" fill="hold" grpId="1" nodeType="clickEffect">
                                  <p:stCondLst>
                                    <p:cond delay="0"/>
                                  </p:stCondLst>
                                  <p:childTnLst>
                                    <p:animMotion origin="layout" path="M -8.33333E-7 3.7037E-6 L 0.06537 0.00023 L 0.0974 -0.06899 L 0.14805 -0.06899 C 0.15925 -0.0463 0.17018 -0.02385 0.18164 -0.00093 C 0.19596 -0.00186 0.28151 -0.00047 0.29662 -0.00116 " pathEditMode="relative" rAng="0" ptsTypes="AAAAAA">
                                      <p:cBhvr>
                                        <p:cTn id="30" dur="3000" fill="hold"/>
                                        <p:tgtEl>
                                          <p:spTgt spid="137"/>
                                        </p:tgtEl>
                                        <p:attrNameLst>
                                          <p:attrName>ppt_x</p:attrName>
                                          <p:attrName>ppt_y</p:attrName>
                                        </p:attrNameLst>
                                      </p:cBhvr>
                                      <p:rCtr x="14831" y="-3449"/>
                                    </p:animMotion>
                                  </p:childTnLst>
                                </p:cTn>
                              </p:par>
                              <p:par>
                                <p:cTn id="31" presetID="0" presetClass="path" presetSubtype="0" accel="50000" decel="50000" fill="hold" grpId="1" nodeType="withEffect">
                                  <p:stCondLst>
                                    <p:cond delay="0"/>
                                  </p:stCondLst>
                                  <p:childTnLst>
                                    <p:animMotion origin="layout" path="M -2.5E-6 -0.00024 L 0.06407 0.00069 C 0.06914 0.00949 0.07409 0.01851 0.07904 0.02731 L 0.08867 0.02592 L 0.12214 0.08842 L 0.17136 0.08842 L 0.20482 0.02453 L 0.22982 0.02453 L 0.23477 -0.00116 C 0.25508 -0.00116 0.28073 -0.0007 0.30104 -0.0007 " pathEditMode="relative" rAng="0" ptsTypes="AAAAAAAAAA">
                                      <p:cBhvr>
                                        <p:cTn id="32" dur="3000" fill="hold"/>
                                        <p:tgtEl>
                                          <p:spTgt spid="136"/>
                                        </p:tgtEl>
                                        <p:attrNameLst>
                                          <p:attrName>ppt_x</p:attrName>
                                          <p:attrName>ppt_y</p:attrName>
                                        </p:attrNameLst>
                                      </p:cBhvr>
                                      <p:rCtr x="15052" y="4375"/>
                                    </p:animMotion>
                                  </p:childTnLst>
                                </p:cTn>
                              </p:par>
                              <p:par>
                                <p:cTn id="33" presetID="0" presetClass="path" presetSubtype="0" accel="50000" decel="50000" fill="hold" grpId="1" nodeType="withEffect">
                                  <p:stCondLst>
                                    <p:cond delay="0"/>
                                  </p:stCondLst>
                                  <p:childTnLst>
                                    <p:animMotion origin="layout" path="M 0 0 L 0.08685 0.00139 L 0.10339 0.03912 L 0.11342 0.03842 L 0.14688 0.16365 L 0.19649 0.16296 L 0.23073 0.03634 L 0.25339 0.03564 L 0.26029 -0.00116 L 0.30495 -0.00116 " pathEditMode="relative" ptsTypes="AAAAAAAAAA">
                                      <p:cBhvr>
                                        <p:cTn id="34" dur="3000" fill="hold"/>
                                        <p:tgtEl>
                                          <p:spTgt spid="13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114" grpId="0"/>
      <p:bldP spid="135" grpId="0" animBg="1"/>
      <p:bldP spid="135" grpId="1" animBg="1"/>
      <p:bldP spid="136" grpId="0" animBg="1"/>
      <p:bldP spid="136" grpId="1" animBg="1"/>
      <p:bldP spid="137" grpId="0" animBg="1"/>
      <p:bldP spid="137" grpId="1" animBg="1"/>
    </p:bldLst>
  </p:timing>
</p:sld>
</file>

<file path=ppt/slides/slide28.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924646" y="1287519"/>
            <a:ext cx="10585173" cy="1026189"/>
          </a:xfrm>
        </p:spPr>
        <p:txBody>
          <a:bodyPr>
            <a:normAutofit/>
          </a:bodyPr>
          <a:lstStyle/>
          <a:p>
            <a:pPr indent="-287338">
              <a:buFont typeface="Wingdings" charset="2"/>
              <a:buChar char="§"/>
              <a:defRPr/>
            </a:pPr>
            <a:r>
              <a:rPr lang="en-US" sz="3200" dirty="0"/>
              <a:t>scaling, using multiple switching “planes” in parallel: </a:t>
            </a:r>
          </a:p>
          <a:p>
            <a:pPr lvl="1" indent="-287338">
              <a:buFont typeface="Wingdings" charset="2"/>
              <a:buChar char="§"/>
              <a:defRPr/>
            </a:pPr>
            <a:r>
              <a:rPr lang="en-US" sz="2800" dirty="0"/>
              <a:t>speedup, scaleup via parallelism</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3"/>
            <a:ext cx="10515600" cy="894622"/>
          </a:xfrm>
        </p:spPr>
        <p:txBody>
          <a:bodyPr>
            <a:normAutofit/>
          </a:bodyPr>
          <a:lstStyle/>
          <a:p>
            <a:r>
              <a:rPr lang="en-US" sz="4800" dirty="0"/>
              <a:t>Switching via interconnection network</a:t>
            </a:r>
          </a:p>
        </p:txBody>
      </p:sp>
      <p:grpSp>
        <p:nvGrpSpPr>
          <p:cNvPr id="37" name="Group 36">
            <a:extLst>
              <a:ext uri="{FF2B5EF4-FFF2-40B4-BE49-F238E27FC236}">
                <a16:creationId xmlns:a16="http://schemas.microsoft.com/office/drawing/2014/main" id="{34ACF90F-291D-A84B-9EA4-A850C531F102}"/>
              </a:ext>
            </a:extLst>
          </p:cNvPr>
          <p:cNvGrpSpPr/>
          <p:nvPr/>
        </p:nvGrpSpPr>
        <p:grpSpPr>
          <a:xfrm>
            <a:off x="5465885" y="2987580"/>
            <a:ext cx="6504470" cy="2842592"/>
            <a:chOff x="2502527" y="2166731"/>
            <a:chExt cx="6504470" cy="2842592"/>
          </a:xfrm>
        </p:grpSpPr>
        <p:grpSp>
          <p:nvGrpSpPr>
            <p:cNvPr id="334" name="Group 118">
              <a:extLst>
                <a:ext uri="{FF2B5EF4-FFF2-40B4-BE49-F238E27FC236}">
                  <a16:creationId xmlns:a16="http://schemas.microsoft.com/office/drawing/2014/main" id="{AF49CF4D-AE10-6E4A-BE27-3F975761A6F8}"/>
                </a:ext>
              </a:extLst>
            </p:cNvPr>
            <p:cNvGrpSpPr>
              <a:grpSpLocks/>
            </p:cNvGrpSpPr>
            <p:nvPr/>
          </p:nvGrpSpPr>
          <p:grpSpPr bwMode="auto">
            <a:xfrm>
              <a:off x="2661555" y="4446106"/>
              <a:ext cx="977484" cy="193795"/>
              <a:chOff x="876" y="2800"/>
              <a:chExt cx="642" cy="175"/>
            </a:xfrm>
          </p:grpSpPr>
          <p:sp>
            <p:nvSpPr>
              <p:cNvPr id="335" name="Rectangle 119">
                <a:extLst>
                  <a:ext uri="{FF2B5EF4-FFF2-40B4-BE49-F238E27FC236}">
                    <a16:creationId xmlns:a16="http://schemas.microsoft.com/office/drawing/2014/main" id="{4093A69A-1A26-8344-A1EE-EC3CD90B7339}"/>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Rectangle 120">
                <a:extLst>
                  <a:ext uri="{FF2B5EF4-FFF2-40B4-BE49-F238E27FC236}">
                    <a16:creationId xmlns:a16="http://schemas.microsoft.com/office/drawing/2014/main" id="{2812FBDC-BDD7-A446-BBAE-BB6C428C79D0}"/>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Rectangle 121">
                <a:extLst>
                  <a:ext uri="{FF2B5EF4-FFF2-40B4-BE49-F238E27FC236}">
                    <a16:creationId xmlns:a16="http://schemas.microsoft.com/office/drawing/2014/main" id="{F1C83022-DCCD-824D-9EFC-DB58276AFEC8}"/>
                  </a:ext>
                </a:extLst>
              </p:cNvPr>
              <p:cNvSpPr>
                <a:spLocks noChangeArrowheads="1"/>
              </p:cNvSpPr>
              <p:nvPr/>
            </p:nvSpPr>
            <p:spPr bwMode="auto">
              <a:xfrm>
                <a:off x="1117" y="2818"/>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22">
                <a:extLst>
                  <a:ext uri="{FF2B5EF4-FFF2-40B4-BE49-F238E27FC236}">
                    <a16:creationId xmlns:a16="http://schemas.microsoft.com/office/drawing/2014/main" id="{7EF3B5CA-CC9D-5D42-9788-BE1DCF3D216C}"/>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Line 123">
                <a:extLst>
                  <a:ext uri="{FF2B5EF4-FFF2-40B4-BE49-F238E27FC236}">
                    <a16:creationId xmlns:a16="http://schemas.microsoft.com/office/drawing/2014/main" id="{888A3CB1-B901-B84C-9FDC-4A75C03255D3}"/>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18">
              <a:extLst>
                <a:ext uri="{FF2B5EF4-FFF2-40B4-BE49-F238E27FC236}">
                  <a16:creationId xmlns:a16="http://schemas.microsoft.com/office/drawing/2014/main" id="{424B3156-291C-B04F-8BD2-8D13170A3586}"/>
                </a:ext>
              </a:extLst>
            </p:cNvPr>
            <p:cNvGrpSpPr>
              <a:grpSpLocks/>
            </p:cNvGrpSpPr>
            <p:nvPr/>
          </p:nvGrpSpPr>
          <p:grpSpPr bwMode="auto">
            <a:xfrm>
              <a:off x="2575415" y="4611758"/>
              <a:ext cx="977484" cy="193795"/>
              <a:chOff x="876" y="2800"/>
              <a:chExt cx="642" cy="175"/>
            </a:xfrm>
          </p:grpSpPr>
          <p:sp>
            <p:nvSpPr>
              <p:cNvPr id="329" name="Rectangle 119">
                <a:extLst>
                  <a:ext uri="{FF2B5EF4-FFF2-40B4-BE49-F238E27FC236}">
                    <a16:creationId xmlns:a16="http://schemas.microsoft.com/office/drawing/2014/main" id="{B9D5FCED-BF06-4C46-AE44-21C038F8580D}"/>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20">
                <a:extLst>
                  <a:ext uri="{FF2B5EF4-FFF2-40B4-BE49-F238E27FC236}">
                    <a16:creationId xmlns:a16="http://schemas.microsoft.com/office/drawing/2014/main" id="{51E04347-0FE1-6E45-B8AF-9085B6208DA5}"/>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Rectangle 121">
                <a:extLst>
                  <a:ext uri="{FF2B5EF4-FFF2-40B4-BE49-F238E27FC236}">
                    <a16:creationId xmlns:a16="http://schemas.microsoft.com/office/drawing/2014/main" id="{4B3FD1AD-66FF-344E-8B85-CE87F954D239}"/>
                  </a:ext>
                </a:extLst>
              </p:cNvPr>
              <p:cNvSpPr>
                <a:spLocks noChangeArrowheads="1"/>
              </p:cNvSpPr>
              <p:nvPr/>
            </p:nvSpPr>
            <p:spPr bwMode="auto">
              <a:xfrm>
                <a:off x="1117" y="2818"/>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22">
                <a:extLst>
                  <a:ext uri="{FF2B5EF4-FFF2-40B4-BE49-F238E27FC236}">
                    <a16:creationId xmlns:a16="http://schemas.microsoft.com/office/drawing/2014/main" id="{38C47484-37BF-CC4A-8AFC-5633045A34C9}"/>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Line 123">
                <a:extLst>
                  <a:ext uri="{FF2B5EF4-FFF2-40B4-BE49-F238E27FC236}">
                    <a16:creationId xmlns:a16="http://schemas.microsoft.com/office/drawing/2014/main" id="{E9322185-052D-CF4D-9604-30F5852D0997}"/>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 name="Group 11">
              <a:extLst>
                <a:ext uri="{FF2B5EF4-FFF2-40B4-BE49-F238E27FC236}">
                  <a16:creationId xmlns:a16="http://schemas.microsoft.com/office/drawing/2014/main" id="{420BA766-6DB9-0342-ACF5-6818F39878BC}"/>
                </a:ext>
              </a:extLst>
            </p:cNvPr>
            <p:cNvGrpSpPr/>
            <p:nvPr/>
          </p:nvGrpSpPr>
          <p:grpSpPr>
            <a:xfrm>
              <a:off x="4623758" y="2166731"/>
              <a:ext cx="2290665" cy="2842592"/>
              <a:chOff x="4199689" y="2922105"/>
              <a:chExt cx="2290665" cy="2842592"/>
            </a:xfrm>
          </p:grpSpPr>
          <p:grpSp>
            <p:nvGrpSpPr>
              <p:cNvPr id="122" name="Group 121">
                <a:extLst>
                  <a:ext uri="{FF2B5EF4-FFF2-40B4-BE49-F238E27FC236}">
                    <a16:creationId xmlns:a16="http://schemas.microsoft.com/office/drawing/2014/main" id="{40760763-7D13-D14C-B004-0516855F8019}"/>
                  </a:ext>
                </a:extLst>
              </p:cNvPr>
              <p:cNvGrpSpPr/>
              <p:nvPr/>
            </p:nvGrpSpPr>
            <p:grpSpPr>
              <a:xfrm>
                <a:off x="4802662" y="2922105"/>
                <a:ext cx="1687692" cy="1311965"/>
                <a:chOff x="1416732" y="5221357"/>
                <a:chExt cx="1687692" cy="1311965"/>
              </a:xfrm>
            </p:grpSpPr>
            <p:cxnSp>
              <p:nvCxnSpPr>
                <p:cNvPr id="123" name="Straight Connector 122">
                  <a:extLst>
                    <a:ext uri="{FF2B5EF4-FFF2-40B4-BE49-F238E27FC236}">
                      <a16:creationId xmlns:a16="http://schemas.microsoft.com/office/drawing/2014/main" id="{A4E31C51-93A1-5042-9D84-F246E6733681}"/>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C4626BFC-BC91-AE40-9E2F-1CAF813F24B3}"/>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3D5CC8D6-8701-3148-9853-D5C192B7DF31}"/>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DFBBFD44-0DFB-B049-98DF-A3EE6FC4071B}"/>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3E13D79D-4110-5C48-B252-22BF34D55EEE}"/>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CF1ED62F-9B31-4E4D-A9A1-B5604E0F379D}"/>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F2389D36-0494-AF4B-BE1C-E8755716C377}"/>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AC930B35-8338-024A-815B-949A85C3DE94}"/>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45AFFA33-989B-6A44-AEC9-7FFF15DD3FD7}"/>
                    </a:ext>
                  </a:extLst>
                </p:cNvPr>
                <p:cNvGrpSpPr/>
                <p:nvPr/>
              </p:nvGrpSpPr>
              <p:grpSpPr>
                <a:xfrm>
                  <a:off x="1749287" y="5221357"/>
                  <a:ext cx="1200970" cy="1311965"/>
                  <a:chOff x="4426226" y="4479235"/>
                  <a:chExt cx="1200970" cy="1311965"/>
                </a:xfrm>
              </p:grpSpPr>
              <p:sp>
                <p:nvSpPr>
                  <p:cNvPr id="134" name="Rectangle 133">
                    <a:extLst>
                      <a:ext uri="{FF2B5EF4-FFF2-40B4-BE49-F238E27FC236}">
                        <a16:creationId xmlns:a16="http://schemas.microsoft.com/office/drawing/2014/main" id="{7AAD5D40-EBE5-7A46-BA23-4588D31D97BE}"/>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TextBox 134">
                    <a:extLst>
                      <a:ext uri="{FF2B5EF4-FFF2-40B4-BE49-F238E27FC236}">
                        <a16:creationId xmlns:a16="http://schemas.microsoft.com/office/drawing/2014/main" id="{A09B1F95-9C4A-5041-A4C5-44BBBB463756}"/>
                      </a:ext>
                    </a:extLst>
                  </p:cNvPr>
                  <p:cNvSpPr txBox="1"/>
                  <p:nvPr/>
                </p:nvSpPr>
                <p:spPr>
                  <a:xfrm>
                    <a:off x="4426226" y="4479235"/>
                    <a:ext cx="120097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0</a:t>
                    </a:r>
                  </a:p>
                </p:txBody>
              </p:sp>
            </p:grpSp>
            <p:sp>
              <p:nvSpPr>
                <p:cNvPr id="132" name="TextBox 131">
                  <a:extLst>
                    <a:ext uri="{FF2B5EF4-FFF2-40B4-BE49-F238E27FC236}">
                      <a16:creationId xmlns:a16="http://schemas.microsoft.com/office/drawing/2014/main" id="{B61383D0-8600-7145-ABB4-73D8D87E126A}"/>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33" name="TextBox 132">
                  <a:extLst>
                    <a:ext uri="{FF2B5EF4-FFF2-40B4-BE49-F238E27FC236}">
                      <a16:creationId xmlns:a16="http://schemas.microsoft.com/office/drawing/2014/main" id="{C3A565F3-8853-E54F-91C8-30A8A3BB49DE}"/>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36" name="Group 135">
                <a:extLst>
                  <a:ext uri="{FF2B5EF4-FFF2-40B4-BE49-F238E27FC236}">
                    <a16:creationId xmlns:a16="http://schemas.microsoft.com/office/drawing/2014/main" id="{1ECDB28F-7D58-FC47-90E4-A1884B6DED49}"/>
                  </a:ext>
                </a:extLst>
              </p:cNvPr>
              <p:cNvGrpSpPr/>
              <p:nvPr/>
            </p:nvGrpSpPr>
            <p:grpSpPr>
              <a:xfrm>
                <a:off x="4716523" y="3140766"/>
                <a:ext cx="1687692" cy="1311965"/>
                <a:chOff x="1416732" y="5221357"/>
                <a:chExt cx="1687692" cy="1311965"/>
              </a:xfrm>
            </p:grpSpPr>
            <p:cxnSp>
              <p:nvCxnSpPr>
                <p:cNvPr id="137" name="Straight Connector 136">
                  <a:extLst>
                    <a:ext uri="{FF2B5EF4-FFF2-40B4-BE49-F238E27FC236}">
                      <a16:creationId xmlns:a16="http://schemas.microsoft.com/office/drawing/2014/main" id="{22B49291-35C1-F646-9151-8D5CAD91152E}"/>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AE4800AA-0F72-3B48-BF00-140135B900EF}"/>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96A1667E-854A-2D44-8A29-88B7998B7DBC}"/>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307BC52-7519-E74E-82F4-7446D94755B4}"/>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2DFB66F9-2EEA-4F45-9982-AA0ECE4D0705}"/>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C5AE7172-0A61-A943-AF6A-AA3B4966318B}"/>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AB86A0CA-2BBD-3241-BDD7-CC2EA169186B}"/>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DB056F78-A09C-F34E-9087-9576AB942378}"/>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6EAD8D3D-6C07-0C47-BC6F-F6E324523699}"/>
                    </a:ext>
                  </a:extLst>
                </p:cNvPr>
                <p:cNvGrpSpPr/>
                <p:nvPr/>
              </p:nvGrpSpPr>
              <p:grpSpPr>
                <a:xfrm>
                  <a:off x="1749287" y="5221357"/>
                  <a:ext cx="1175002" cy="1311965"/>
                  <a:chOff x="4426226" y="4479235"/>
                  <a:chExt cx="1175002" cy="1311965"/>
                </a:xfrm>
              </p:grpSpPr>
              <p:sp>
                <p:nvSpPr>
                  <p:cNvPr id="148" name="Rectangle 147">
                    <a:extLst>
                      <a:ext uri="{FF2B5EF4-FFF2-40B4-BE49-F238E27FC236}">
                        <a16:creationId xmlns:a16="http://schemas.microsoft.com/office/drawing/2014/main" id="{E1A34E00-2B81-5C43-BD96-BAC50603F9AB}"/>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9" name="TextBox 148">
                    <a:extLst>
                      <a:ext uri="{FF2B5EF4-FFF2-40B4-BE49-F238E27FC236}">
                        <a16:creationId xmlns:a16="http://schemas.microsoft.com/office/drawing/2014/main" id="{4E8CD73F-1D04-324E-8B5D-52BE9676926D}"/>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1</a:t>
                    </a:r>
                  </a:p>
                </p:txBody>
              </p:sp>
            </p:grpSp>
            <p:sp>
              <p:nvSpPr>
                <p:cNvPr id="146" name="TextBox 145">
                  <a:extLst>
                    <a:ext uri="{FF2B5EF4-FFF2-40B4-BE49-F238E27FC236}">
                      <a16:creationId xmlns:a16="http://schemas.microsoft.com/office/drawing/2014/main" id="{AC67F0E3-96A7-9C40-9453-5DD6D22CDBF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47" name="TextBox 146">
                  <a:extLst>
                    <a:ext uri="{FF2B5EF4-FFF2-40B4-BE49-F238E27FC236}">
                      <a16:creationId xmlns:a16="http://schemas.microsoft.com/office/drawing/2014/main" id="{A1B35328-3A8C-DC49-B311-E8D84E1C8394}"/>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50" name="Group 149">
                <a:extLst>
                  <a:ext uri="{FF2B5EF4-FFF2-40B4-BE49-F238E27FC236}">
                    <a16:creationId xmlns:a16="http://schemas.microsoft.com/office/drawing/2014/main" id="{763257EE-6514-D14D-BB4B-808C84B0BBED}"/>
                  </a:ext>
                </a:extLst>
              </p:cNvPr>
              <p:cNvGrpSpPr/>
              <p:nvPr/>
            </p:nvGrpSpPr>
            <p:grpSpPr>
              <a:xfrm>
                <a:off x="4630384" y="3359427"/>
                <a:ext cx="1687692" cy="1311965"/>
                <a:chOff x="1416732" y="5221357"/>
                <a:chExt cx="1687692" cy="1311965"/>
              </a:xfrm>
            </p:grpSpPr>
            <p:cxnSp>
              <p:nvCxnSpPr>
                <p:cNvPr id="151" name="Straight Connector 150">
                  <a:extLst>
                    <a:ext uri="{FF2B5EF4-FFF2-40B4-BE49-F238E27FC236}">
                      <a16:creationId xmlns:a16="http://schemas.microsoft.com/office/drawing/2014/main" id="{625BA914-684C-6F4B-A078-484B0935E6E4}"/>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DB5939BD-2E58-F046-B3EB-98CD21C55CFB}"/>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4550567-087F-7D4A-ABF2-7F3F4FACFA92}"/>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5D893FAE-2400-F144-9821-71CAA7E70A34}"/>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B0FF6F9-EC58-C84A-B28F-451E6C448902}"/>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8841956C-2DE9-8B42-95DA-9121FCD6BE5D}"/>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3F88C77F-CF8B-2C4D-AD38-8280A026C0C2}"/>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EA7D2E27-F9F1-9C4C-9900-89369B77816F}"/>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9" name="Group 158">
                  <a:extLst>
                    <a:ext uri="{FF2B5EF4-FFF2-40B4-BE49-F238E27FC236}">
                      <a16:creationId xmlns:a16="http://schemas.microsoft.com/office/drawing/2014/main" id="{F24FFC69-3FC3-EE40-BEED-9120F9E4723F}"/>
                    </a:ext>
                  </a:extLst>
                </p:cNvPr>
                <p:cNvGrpSpPr/>
                <p:nvPr/>
              </p:nvGrpSpPr>
              <p:grpSpPr>
                <a:xfrm>
                  <a:off x="1749287" y="5221357"/>
                  <a:ext cx="1175002" cy="1311965"/>
                  <a:chOff x="4426226" y="4479235"/>
                  <a:chExt cx="1175002" cy="1311965"/>
                </a:xfrm>
              </p:grpSpPr>
              <p:sp>
                <p:nvSpPr>
                  <p:cNvPr id="162" name="Rectangle 161">
                    <a:extLst>
                      <a:ext uri="{FF2B5EF4-FFF2-40B4-BE49-F238E27FC236}">
                        <a16:creationId xmlns:a16="http://schemas.microsoft.com/office/drawing/2014/main" id="{286D436C-A2D4-BF4B-8437-C11986C72671}"/>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88E4113D-A9CA-8949-8F16-E16EBD61CBD4}"/>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2</a:t>
                    </a:r>
                  </a:p>
                </p:txBody>
              </p:sp>
            </p:grpSp>
            <p:sp>
              <p:nvSpPr>
                <p:cNvPr id="160" name="TextBox 159">
                  <a:extLst>
                    <a:ext uri="{FF2B5EF4-FFF2-40B4-BE49-F238E27FC236}">
                      <a16:creationId xmlns:a16="http://schemas.microsoft.com/office/drawing/2014/main" id="{BE7EBCF1-265E-5742-9AD9-4E6EA8AC841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61" name="TextBox 160">
                  <a:extLst>
                    <a:ext uri="{FF2B5EF4-FFF2-40B4-BE49-F238E27FC236}">
                      <a16:creationId xmlns:a16="http://schemas.microsoft.com/office/drawing/2014/main" id="{2A4BCCF5-BAE8-7B49-93B9-352D63E3BADF}"/>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64" name="Group 163">
                <a:extLst>
                  <a:ext uri="{FF2B5EF4-FFF2-40B4-BE49-F238E27FC236}">
                    <a16:creationId xmlns:a16="http://schemas.microsoft.com/office/drawing/2014/main" id="{4DCE3833-0A76-C643-A867-84E6834282A7}"/>
                  </a:ext>
                </a:extLst>
              </p:cNvPr>
              <p:cNvGrpSpPr/>
              <p:nvPr/>
            </p:nvGrpSpPr>
            <p:grpSpPr>
              <a:xfrm>
                <a:off x="4544245" y="3578088"/>
                <a:ext cx="1687692" cy="1311965"/>
                <a:chOff x="1416732" y="5221357"/>
                <a:chExt cx="1687692" cy="1311965"/>
              </a:xfrm>
            </p:grpSpPr>
            <p:cxnSp>
              <p:nvCxnSpPr>
                <p:cNvPr id="165" name="Straight Connector 164">
                  <a:extLst>
                    <a:ext uri="{FF2B5EF4-FFF2-40B4-BE49-F238E27FC236}">
                      <a16:creationId xmlns:a16="http://schemas.microsoft.com/office/drawing/2014/main" id="{47C70EEA-30DB-8C4F-90AC-620FDA2A0138}"/>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4FFC5AE1-AA4D-9446-9C71-2CBADB228D10}"/>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499BB1B1-8E50-DB42-8699-52C4D6CE4F8F}"/>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FEDB77A6-D189-AA46-AEDF-2E616F256A12}"/>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91EBC83D-1513-A14A-B855-971436AA892D}"/>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539B859B-2C00-EC4B-BB9F-FA2A699D633A}"/>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0C304F32-EE17-864A-AE73-180F7283F1C8}"/>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F889F01C-0F8B-0B4D-9089-8FA49FB1058C}"/>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3" name="Group 172">
                  <a:extLst>
                    <a:ext uri="{FF2B5EF4-FFF2-40B4-BE49-F238E27FC236}">
                      <a16:creationId xmlns:a16="http://schemas.microsoft.com/office/drawing/2014/main" id="{8C5D3CC4-DD40-464E-81E7-9C5248FEC8AE}"/>
                    </a:ext>
                  </a:extLst>
                </p:cNvPr>
                <p:cNvGrpSpPr/>
                <p:nvPr/>
              </p:nvGrpSpPr>
              <p:grpSpPr>
                <a:xfrm>
                  <a:off x="1749287" y="5221357"/>
                  <a:ext cx="1175002" cy="1311965"/>
                  <a:chOff x="4426226" y="4479235"/>
                  <a:chExt cx="1175002" cy="1311965"/>
                </a:xfrm>
              </p:grpSpPr>
              <p:sp>
                <p:nvSpPr>
                  <p:cNvPr id="176" name="Rectangle 175">
                    <a:extLst>
                      <a:ext uri="{FF2B5EF4-FFF2-40B4-BE49-F238E27FC236}">
                        <a16:creationId xmlns:a16="http://schemas.microsoft.com/office/drawing/2014/main" id="{5CE93A9B-38A1-BF40-811E-E359099DDBBC}"/>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7" name="TextBox 176">
                    <a:extLst>
                      <a:ext uri="{FF2B5EF4-FFF2-40B4-BE49-F238E27FC236}">
                        <a16:creationId xmlns:a16="http://schemas.microsoft.com/office/drawing/2014/main" id="{5B2E5208-A895-B14E-8DCB-4EA25D617FA8}"/>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3</a:t>
                    </a:r>
                  </a:p>
                </p:txBody>
              </p:sp>
            </p:grpSp>
            <p:sp>
              <p:nvSpPr>
                <p:cNvPr id="174" name="TextBox 173">
                  <a:extLst>
                    <a:ext uri="{FF2B5EF4-FFF2-40B4-BE49-F238E27FC236}">
                      <a16:creationId xmlns:a16="http://schemas.microsoft.com/office/drawing/2014/main" id="{2C56D9DF-BEBF-9F41-9334-37C8562CF65B}"/>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75" name="TextBox 174">
                  <a:extLst>
                    <a:ext uri="{FF2B5EF4-FFF2-40B4-BE49-F238E27FC236}">
                      <a16:creationId xmlns:a16="http://schemas.microsoft.com/office/drawing/2014/main" id="{5FB62124-F9A9-B74E-801E-939E6D55F5FC}"/>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78" name="Group 177">
                <a:extLst>
                  <a:ext uri="{FF2B5EF4-FFF2-40B4-BE49-F238E27FC236}">
                    <a16:creationId xmlns:a16="http://schemas.microsoft.com/office/drawing/2014/main" id="{852B1340-D76B-4E46-856E-F639AB9F1AE8}"/>
                  </a:ext>
                </a:extLst>
              </p:cNvPr>
              <p:cNvGrpSpPr/>
              <p:nvPr/>
            </p:nvGrpSpPr>
            <p:grpSpPr>
              <a:xfrm>
                <a:off x="4458106" y="3796749"/>
                <a:ext cx="1687692" cy="1311965"/>
                <a:chOff x="1416732" y="5221357"/>
                <a:chExt cx="1687692" cy="1311965"/>
              </a:xfrm>
            </p:grpSpPr>
            <p:cxnSp>
              <p:nvCxnSpPr>
                <p:cNvPr id="179" name="Straight Connector 178">
                  <a:extLst>
                    <a:ext uri="{FF2B5EF4-FFF2-40B4-BE49-F238E27FC236}">
                      <a16:creationId xmlns:a16="http://schemas.microsoft.com/office/drawing/2014/main" id="{F59DED08-18FE-834E-9DA0-0FC95C193D97}"/>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4FCA4BD1-13EE-CD49-9555-680BF4FBC4CB}"/>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DE1EB86E-EDA3-A241-9E9D-72B854D1C38F}"/>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D6A935F4-98BE-5444-BD08-78AC8A59CCE5}"/>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B9C75665-BA08-3640-BED8-5DDF21BEBB11}"/>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59C2AFDA-7A15-AB47-A801-28BE8DB6A7AE}"/>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DA760F63-3FCA-1E48-9694-3000FEDFCC64}"/>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354AEC58-3B5E-C34C-A4BF-C9CABF071051}"/>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7" name="Group 186">
                  <a:extLst>
                    <a:ext uri="{FF2B5EF4-FFF2-40B4-BE49-F238E27FC236}">
                      <a16:creationId xmlns:a16="http://schemas.microsoft.com/office/drawing/2014/main" id="{1170DB51-8293-234B-B9F1-B0B3101F4AF8}"/>
                    </a:ext>
                  </a:extLst>
                </p:cNvPr>
                <p:cNvGrpSpPr/>
                <p:nvPr/>
              </p:nvGrpSpPr>
              <p:grpSpPr>
                <a:xfrm>
                  <a:off x="1749287" y="5221357"/>
                  <a:ext cx="1175002" cy="1311965"/>
                  <a:chOff x="4426226" y="4479235"/>
                  <a:chExt cx="1175002" cy="1311965"/>
                </a:xfrm>
              </p:grpSpPr>
              <p:sp>
                <p:nvSpPr>
                  <p:cNvPr id="190" name="Rectangle 189">
                    <a:extLst>
                      <a:ext uri="{FF2B5EF4-FFF2-40B4-BE49-F238E27FC236}">
                        <a16:creationId xmlns:a16="http://schemas.microsoft.com/office/drawing/2014/main" id="{74C76E3E-68EE-114E-B49D-DCEC2C9B222A}"/>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TextBox 190">
                    <a:extLst>
                      <a:ext uri="{FF2B5EF4-FFF2-40B4-BE49-F238E27FC236}">
                        <a16:creationId xmlns:a16="http://schemas.microsoft.com/office/drawing/2014/main" id="{A87D0399-6E79-5643-89F0-7906B987D4DB}"/>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4</a:t>
                    </a:r>
                  </a:p>
                </p:txBody>
              </p:sp>
            </p:grpSp>
            <p:sp>
              <p:nvSpPr>
                <p:cNvPr id="188" name="TextBox 187">
                  <a:extLst>
                    <a:ext uri="{FF2B5EF4-FFF2-40B4-BE49-F238E27FC236}">
                      <a16:creationId xmlns:a16="http://schemas.microsoft.com/office/drawing/2014/main" id="{A79B0505-1934-F54D-B44C-8780B6463E5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89" name="TextBox 188">
                  <a:extLst>
                    <a:ext uri="{FF2B5EF4-FFF2-40B4-BE49-F238E27FC236}">
                      <a16:creationId xmlns:a16="http://schemas.microsoft.com/office/drawing/2014/main" id="{B0BBB775-1B8E-AF45-9C88-E7B9BFDFBD3A}"/>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92" name="Group 191">
                <a:extLst>
                  <a:ext uri="{FF2B5EF4-FFF2-40B4-BE49-F238E27FC236}">
                    <a16:creationId xmlns:a16="http://schemas.microsoft.com/office/drawing/2014/main" id="{27A16CD3-F266-6F4E-9433-67344A61D1CD}"/>
                  </a:ext>
                </a:extLst>
              </p:cNvPr>
              <p:cNvGrpSpPr/>
              <p:nvPr/>
            </p:nvGrpSpPr>
            <p:grpSpPr>
              <a:xfrm>
                <a:off x="4371967" y="4015410"/>
                <a:ext cx="1687692" cy="1311965"/>
                <a:chOff x="1416732" y="5221357"/>
                <a:chExt cx="1687692" cy="1311965"/>
              </a:xfrm>
            </p:grpSpPr>
            <p:cxnSp>
              <p:nvCxnSpPr>
                <p:cNvPr id="193" name="Straight Connector 192">
                  <a:extLst>
                    <a:ext uri="{FF2B5EF4-FFF2-40B4-BE49-F238E27FC236}">
                      <a16:creationId xmlns:a16="http://schemas.microsoft.com/office/drawing/2014/main" id="{242CBD24-8BFA-4F4B-871C-88474723172A}"/>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EB9D3DD4-EFAB-BE46-97AE-6C051DD69973}"/>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300FE2E-5CE0-B442-98C0-BC4D3906A2E8}"/>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A97E0211-B1F2-6149-9BC1-481F09996CD6}"/>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7A3AA3DF-BABF-A94F-856A-2269148C5774}"/>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B95EAEAA-4623-7644-9035-CD12D3CEDA0A}"/>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9D777CAA-B533-BD47-8D37-FE2DB83393A3}"/>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3884B12-0A7D-744B-B331-BAAC393D6F46}"/>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1" name="Group 200">
                  <a:extLst>
                    <a:ext uri="{FF2B5EF4-FFF2-40B4-BE49-F238E27FC236}">
                      <a16:creationId xmlns:a16="http://schemas.microsoft.com/office/drawing/2014/main" id="{6450D750-FD73-664B-A24E-E4A6F25DD06A}"/>
                    </a:ext>
                  </a:extLst>
                </p:cNvPr>
                <p:cNvGrpSpPr/>
                <p:nvPr/>
              </p:nvGrpSpPr>
              <p:grpSpPr>
                <a:xfrm>
                  <a:off x="1749287" y="5221357"/>
                  <a:ext cx="1175002" cy="1311965"/>
                  <a:chOff x="4426226" y="4479235"/>
                  <a:chExt cx="1175002" cy="1311965"/>
                </a:xfrm>
              </p:grpSpPr>
              <p:sp>
                <p:nvSpPr>
                  <p:cNvPr id="204" name="Rectangle 203">
                    <a:extLst>
                      <a:ext uri="{FF2B5EF4-FFF2-40B4-BE49-F238E27FC236}">
                        <a16:creationId xmlns:a16="http://schemas.microsoft.com/office/drawing/2014/main" id="{4EB2FFEE-D801-434F-811C-4D932D9FD863}"/>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5" name="TextBox 204">
                    <a:extLst>
                      <a:ext uri="{FF2B5EF4-FFF2-40B4-BE49-F238E27FC236}">
                        <a16:creationId xmlns:a16="http://schemas.microsoft.com/office/drawing/2014/main" id="{6338DC98-C356-5F4C-BDDB-19CFA45B2ADF}"/>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5</a:t>
                    </a:r>
                  </a:p>
                </p:txBody>
              </p:sp>
            </p:grpSp>
            <p:sp>
              <p:nvSpPr>
                <p:cNvPr id="202" name="TextBox 201">
                  <a:extLst>
                    <a:ext uri="{FF2B5EF4-FFF2-40B4-BE49-F238E27FC236}">
                      <a16:creationId xmlns:a16="http://schemas.microsoft.com/office/drawing/2014/main" id="{4F03D8B2-18DF-9441-91C6-EDCF41C5DCFE}"/>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03" name="TextBox 202">
                  <a:extLst>
                    <a:ext uri="{FF2B5EF4-FFF2-40B4-BE49-F238E27FC236}">
                      <a16:creationId xmlns:a16="http://schemas.microsoft.com/office/drawing/2014/main" id="{B1680810-053C-1B44-97E5-1DCD007C9E5C}"/>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206" name="Group 205">
                <a:extLst>
                  <a:ext uri="{FF2B5EF4-FFF2-40B4-BE49-F238E27FC236}">
                    <a16:creationId xmlns:a16="http://schemas.microsoft.com/office/drawing/2014/main" id="{7D56FDB2-A56A-2049-AAEE-5D25D788A270}"/>
                  </a:ext>
                </a:extLst>
              </p:cNvPr>
              <p:cNvGrpSpPr/>
              <p:nvPr/>
            </p:nvGrpSpPr>
            <p:grpSpPr>
              <a:xfrm>
                <a:off x="4285828" y="4234071"/>
                <a:ext cx="1687692" cy="1311965"/>
                <a:chOff x="1416732" y="5221357"/>
                <a:chExt cx="1687692" cy="1311965"/>
              </a:xfrm>
            </p:grpSpPr>
            <p:cxnSp>
              <p:nvCxnSpPr>
                <p:cNvPr id="207" name="Straight Connector 206">
                  <a:extLst>
                    <a:ext uri="{FF2B5EF4-FFF2-40B4-BE49-F238E27FC236}">
                      <a16:creationId xmlns:a16="http://schemas.microsoft.com/office/drawing/2014/main" id="{22EAFDB0-6DE3-0E44-9902-0724F0EAB690}"/>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08C7048B-F714-F84E-B906-722645E72990}"/>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6E4A0C0A-06FA-5F4D-B2FA-1D4BF01B99CB}"/>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5E372A1A-E34B-F942-9893-AA5FB31EFB57}"/>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A99CA063-1FE2-EE45-84DD-A3F243F39CBA}"/>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4621C27B-0228-544D-966D-4F474D033ED9}"/>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E54809C9-307B-984C-AA4B-37B74EF60940}"/>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534B91EF-1FC6-6947-8ABD-09296A096B07}"/>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5" name="Group 214">
                  <a:extLst>
                    <a:ext uri="{FF2B5EF4-FFF2-40B4-BE49-F238E27FC236}">
                      <a16:creationId xmlns:a16="http://schemas.microsoft.com/office/drawing/2014/main" id="{A3B5CB2A-7E9D-A740-9A3C-4E1E9C4E860E}"/>
                    </a:ext>
                  </a:extLst>
                </p:cNvPr>
                <p:cNvGrpSpPr/>
                <p:nvPr/>
              </p:nvGrpSpPr>
              <p:grpSpPr>
                <a:xfrm>
                  <a:off x="1749287" y="5221357"/>
                  <a:ext cx="1175002" cy="1311965"/>
                  <a:chOff x="4426226" y="4479235"/>
                  <a:chExt cx="1175002" cy="1311965"/>
                </a:xfrm>
              </p:grpSpPr>
              <p:sp>
                <p:nvSpPr>
                  <p:cNvPr id="218" name="Rectangle 217">
                    <a:extLst>
                      <a:ext uri="{FF2B5EF4-FFF2-40B4-BE49-F238E27FC236}">
                        <a16:creationId xmlns:a16="http://schemas.microsoft.com/office/drawing/2014/main" id="{67652EB3-8E5E-124E-8E46-0E70E5F5EB07}"/>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9" name="TextBox 218">
                    <a:extLst>
                      <a:ext uri="{FF2B5EF4-FFF2-40B4-BE49-F238E27FC236}">
                        <a16:creationId xmlns:a16="http://schemas.microsoft.com/office/drawing/2014/main" id="{1C717108-F21C-404D-BC48-34D7D27FDE9C}"/>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6</a:t>
                    </a:r>
                  </a:p>
                </p:txBody>
              </p:sp>
            </p:grpSp>
            <p:sp>
              <p:nvSpPr>
                <p:cNvPr id="216" name="TextBox 215">
                  <a:extLst>
                    <a:ext uri="{FF2B5EF4-FFF2-40B4-BE49-F238E27FC236}">
                      <a16:creationId xmlns:a16="http://schemas.microsoft.com/office/drawing/2014/main" id="{B69D0A55-0506-A841-9161-089AD1E68DB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17" name="TextBox 216">
                  <a:extLst>
                    <a:ext uri="{FF2B5EF4-FFF2-40B4-BE49-F238E27FC236}">
                      <a16:creationId xmlns:a16="http://schemas.microsoft.com/office/drawing/2014/main" id="{A0CCAB8F-FD60-2243-B1B8-FF0A635D71D1}"/>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220" name="Group 219">
                <a:extLst>
                  <a:ext uri="{FF2B5EF4-FFF2-40B4-BE49-F238E27FC236}">
                    <a16:creationId xmlns:a16="http://schemas.microsoft.com/office/drawing/2014/main" id="{EBE05E73-D99E-C147-9716-828223599C40}"/>
                  </a:ext>
                </a:extLst>
              </p:cNvPr>
              <p:cNvGrpSpPr/>
              <p:nvPr/>
            </p:nvGrpSpPr>
            <p:grpSpPr>
              <a:xfrm>
                <a:off x="4199689" y="4452732"/>
                <a:ext cx="1687692" cy="1311965"/>
                <a:chOff x="1416732" y="5221357"/>
                <a:chExt cx="1687692" cy="1311965"/>
              </a:xfrm>
            </p:grpSpPr>
            <p:cxnSp>
              <p:nvCxnSpPr>
                <p:cNvPr id="221" name="Straight Connector 220">
                  <a:extLst>
                    <a:ext uri="{FF2B5EF4-FFF2-40B4-BE49-F238E27FC236}">
                      <a16:creationId xmlns:a16="http://schemas.microsoft.com/office/drawing/2014/main" id="{BD2E3933-9FCB-D54C-9E07-9014FBA4EECE}"/>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50DDC4D9-1AE1-124C-B7D3-5CBC537D97AC}"/>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90194CF0-8839-CC4F-99D8-3F3A37783E56}"/>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52B5416-5AAB-2D46-9B0E-CE3CA11D2ED9}"/>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2E2826A0-6585-5742-B3D7-72AC0D8B5703}"/>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985CEE96-F86A-3F45-A843-174A5CE01AEE}"/>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16F9E714-0E70-3C4B-995B-BA09A4319E0E}"/>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99A2B0DD-2B68-0345-8098-716D1C4E5C05}"/>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8" name="Group 247">
                  <a:extLst>
                    <a:ext uri="{FF2B5EF4-FFF2-40B4-BE49-F238E27FC236}">
                      <a16:creationId xmlns:a16="http://schemas.microsoft.com/office/drawing/2014/main" id="{E207C60C-2027-014E-ACA1-A8C5FECF1B84}"/>
                    </a:ext>
                  </a:extLst>
                </p:cNvPr>
                <p:cNvGrpSpPr/>
                <p:nvPr/>
              </p:nvGrpSpPr>
              <p:grpSpPr>
                <a:xfrm>
                  <a:off x="1749287" y="5221357"/>
                  <a:ext cx="1200970" cy="1311965"/>
                  <a:chOff x="4426226" y="4479235"/>
                  <a:chExt cx="1200970" cy="1311965"/>
                </a:xfrm>
              </p:grpSpPr>
              <p:sp>
                <p:nvSpPr>
                  <p:cNvPr id="251" name="Rectangle 250">
                    <a:extLst>
                      <a:ext uri="{FF2B5EF4-FFF2-40B4-BE49-F238E27FC236}">
                        <a16:creationId xmlns:a16="http://schemas.microsoft.com/office/drawing/2014/main" id="{08D55DB1-B076-A04E-8054-6804391003C5}"/>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2" name="TextBox 251">
                    <a:extLst>
                      <a:ext uri="{FF2B5EF4-FFF2-40B4-BE49-F238E27FC236}">
                        <a16:creationId xmlns:a16="http://schemas.microsoft.com/office/drawing/2014/main" id="{03F187CE-BFD2-954F-B4CF-08652524520B}"/>
                      </a:ext>
                    </a:extLst>
                  </p:cNvPr>
                  <p:cNvSpPr txBox="1"/>
                  <p:nvPr/>
                </p:nvSpPr>
                <p:spPr>
                  <a:xfrm>
                    <a:off x="4426226" y="4479235"/>
                    <a:ext cx="120097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7</a:t>
                    </a:r>
                  </a:p>
                </p:txBody>
              </p:sp>
            </p:grpSp>
            <p:sp>
              <p:nvSpPr>
                <p:cNvPr id="249" name="TextBox 248">
                  <a:extLst>
                    <a:ext uri="{FF2B5EF4-FFF2-40B4-BE49-F238E27FC236}">
                      <a16:creationId xmlns:a16="http://schemas.microsoft.com/office/drawing/2014/main" id="{B8F709DD-A4C9-964E-9369-DC9024B01328}"/>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50" name="TextBox 249">
                  <a:extLst>
                    <a:ext uri="{FF2B5EF4-FFF2-40B4-BE49-F238E27FC236}">
                      <a16:creationId xmlns:a16="http://schemas.microsoft.com/office/drawing/2014/main" id="{0CB27A1C-1B33-8D47-A809-2A64EA9496C4}"/>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grpSp>
          <p:nvGrpSpPr>
            <p:cNvPr id="276" name="Group 148">
              <a:extLst>
                <a:ext uri="{FF2B5EF4-FFF2-40B4-BE49-F238E27FC236}">
                  <a16:creationId xmlns:a16="http://schemas.microsoft.com/office/drawing/2014/main" id="{2E570F32-B5FE-CB40-B069-AF1FD1544947}"/>
                </a:ext>
              </a:extLst>
            </p:cNvPr>
            <p:cNvGrpSpPr>
              <a:grpSpLocks/>
            </p:cNvGrpSpPr>
            <p:nvPr/>
          </p:nvGrpSpPr>
          <p:grpSpPr bwMode="auto">
            <a:xfrm>
              <a:off x="7458844" y="4535520"/>
              <a:ext cx="799405" cy="236966"/>
              <a:chOff x="453" y="3465"/>
              <a:chExt cx="561" cy="136"/>
            </a:xfrm>
          </p:grpSpPr>
          <p:sp>
            <p:nvSpPr>
              <p:cNvPr id="277" name="Rectangle 149">
                <a:extLst>
                  <a:ext uri="{FF2B5EF4-FFF2-40B4-BE49-F238E27FC236}">
                    <a16:creationId xmlns:a16="http://schemas.microsoft.com/office/drawing/2014/main" id="{FEA32228-96F7-134B-A34B-AB5502318465}"/>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Rectangle 150">
                <a:extLst>
                  <a:ext uri="{FF2B5EF4-FFF2-40B4-BE49-F238E27FC236}">
                    <a16:creationId xmlns:a16="http://schemas.microsoft.com/office/drawing/2014/main" id="{2365A856-1D41-F642-858D-16C20FD01E42}"/>
                  </a:ext>
                </a:extLst>
              </p:cNvPr>
              <p:cNvSpPr>
                <a:spLocks noChangeArrowheads="1"/>
              </p:cNvSpPr>
              <p:nvPr/>
            </p:nvSpPr>
            <p:spPr bwMode="auto">
              <a:xfrm>
                <a:off x="769" y="3504"/>
                <a:ext cx="132" cy="61"/>
              </a:xfrm>
              <a:prstGeom prst="rect">
                <a:avLst/>
              </a:prstGeom>
              <a:solidFill>
                <a:srgbClr val="FFFFFF"/>
              </a:solidFill>
              <a:ln w="158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9" name="Rectangle 151">
                <a:extLst>
                  <a:ext uri="{FF2B5EF4-FFF2-40B4-BE49-F238E27FC236}">
                    <a16:creationId xmlns:a16="http://schemas.microsoft.com/office/drawing/2014/main" id="{0B0BE8CF-B7C0-7947-BE53-3B146B8EC001}"/>
                  </a:ext>
                </a:extLst>
              </p:cNvPr>
              <p:cNvSpPr>
                <a:spLocks noChangeArrowheads="1"/>
              </p:cNvSpPr>
              <p:nvPr/>
            </p:nvSpPr>
            <p:spPr bwMode="auto">
              <a:xfrm>
                <a:off x="642" y="3481"/>
                <a:ext cx="108" cy="104"/>
              </a:xfrm>
              <a:prstGeom prst="rect">
                <a:avLst/>
              </a:prstGeom>
              <a:solidFill>
                <a:srgbClr val="FFFFFF"/>
              </a:solidFill>
              <a:ln w="158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Rectangle 152">
                <a:extLst>
                  <a:ext uri="{FF2B5EF4-FFF2-40B4-BE49-F238E27FC236}">
                    <a16:creationId xmlns:a16="http://schemas.microsoft.com/office/drawing/2014/main" id="{868D8C31-ED5A-E24D-8D93-00655F6384B0}"/>
                  </a:ext>
                </a:extLst>
              </p:cNvPr>
              <p:cNvSpPr>
                <a:spLocks noChangeArrowheads="1"/>
              </p:cNvSpPr>
              <p:nvPr/>
            </p:nvSpPr>
            <p:spPr bwMode="auto">
              <a:xfrm>
                <a:off x="515" y="3478"/>
                <a:ext cx="108" cy="105"/>
              </a:xfrm>
              <a:prstGeom prst="rect">
                <a:avLst/>
              </a:prstGeom>
              <a:solidFill>
                <a:srgbClr val="FFFFFF"/>
              </a:solidFill>
              <a:ln w="158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Line 153">
                <a:extLst>
                  <a:ext uri="{FF2B5EF4-FFF2-40B4-BE49-F238E27FC236}">
                    <a16:creationId xmlns:a16="http://schemas.microsoft.com/office/drawing/2014/main" id="{65D89C0F-33F9-8F40-A576-039AE5F2393F}"/>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6" name="Straight Connector 15">
              <a:extLst>
                <a:ext uri="{FF2B5EF4-FFF2-40B4-BE49-F238E27FC236}">
                  <a16:creationId xmlns:a16="http://schemas.microsoft.com/office/drawing/2014/main" id="{AC5C06A7-CC33-B147-8CF7-72174E9EF51C}"/>
                </a:ext>
              </a:extLst>
            </p:cNvPr>
            <p:cNvCxnSpPr>
              <a:cxnSpLocks/>
            </p:cNvCxnSpPr>
            <p:nvPr/>
          </p:nvCxnSpPr>
          <p:spPr>
            <a:xfrm flipH="1">
              <a:off x="4374532" y="2250005"/>
              <a:ext cx="1064231" cy="292455"/>
            </a:xfrm>
            <a:prstGeom prst="line">
              <a:avLst/>
            </a:prstGeom>
          </p:spPr>
          <p:style>
            <a:lnRef idx="1">
              <a:schemeClr val="accent1"/>
            </a:lnRef>
            <a:fillRef idx="0">
              <a:schemeClr val="accent1"/>
            </a:fillRef>
            <a:effectRef idx="0">
              <a:schemeClr val="accent1"/>
            </a:effectRef>
            <a:fontRef idx="minor">
              <a:schemeClr val="tx1"/>
            </a:fontRef>
          </p:style>
        </p:cxnSp>
        <p:cxnSp>
          <p:nvCxnSpPr>
            <p:cNvPr id="307" name="Straight Connector 306">
              <a:extLst>
                <a:ext uri="{FF2B5EF4-FFF2-40B4-BE49-F238E27FC236}">
                  <a16:creationId xmlns:a16="http://schemas.microsoft.com/office/drawing/2014/main" id="{F8E278EB-F529-0245-8909-19F0275C51F3}"/>
                </a:ext>
              </a:extLst>
            </p:cNvPr>
            <p:cNvCxnSpPr>
              <a:cxnSpLocks/>
            </p:cNvCxnSpPr>
            <p:nvPr/>
          </p:nvCxnSpPr>
          <p:spPr>
            <a:xfrm flipH="1">
              <a:off x="4379613" y="2473015"/>
              <a:ext cx="975008" cy="70021"/>
            </a:xfrm>
            <a:prstGeom prst="line">
              <a:avLst/>
            </a:prstGeom>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B52CBCAC-3051-6E4F-BE6E-0E188B5230EB}"/>
                </a:ext>
              </a:extLst>
            </p:cNvPr>
            <p:cNvCxnSpPr>
              <a:cxnSpLocks/>
            </p:cNvCxnSpPr>
            <p:nvPr/>
          </p:nvCxnSpPr>
          <p:spPr>
            <a:xfrm flipH="1" flipV="1">
              <a:off x="4374532" y="2542460"/>
              <a:ext cx="887706" cy="145327"/>
            </a:xfrm>
            <a:prstGeom prst="line">
              <a:avLst/>
            </a:prstGeom>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7A1AA8BB-3481-5D4C-8AE1-96BF35A11907}"/>
                </a:ext>
              </a:extLst>
            </p:cNvPr>
            <p:cNvCxnSpPr>
              <a:cxnSpLocks/>
            </p:cNvCxnSpPr>
            <p:nvPr/>
          </p:nvCxnSpPr>
          <p:spPr>
            <a:xfrm flipH="1" flipV="1">
              <a:off x="4383143" y="2539506"/>
              <a:ext cx="803404" cy="366008"/>
            </a:xfrm>
            <a:prstGeom prst="line">
              <a:avLst/>
            </a:prstGeom>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A8EE266F-7F85-D745-9E59-EFAAD06842D2}"/>
                </a:ext>
              </a:extLst>
            </p:cNvPr>
            <p:cNvCxnSpPr>
              <a:cxnSpLocks/>
            </p:cNvCxnSpPr>
            <p:nvPr/>
          </p:nvCxnSpPr>
          <p:spPr>
            <a:xfrm flipH="1" flipV="1">
              <a:off x="4374532" y="2542460"/>
              <a:ext cx="721772" cy="5825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DA93283C-0C9E-8543-AF5F-81C9EADB16A9}"/>
                </a:ext>
              </a:extLst>
            </p:cNvPr>
            <p:cNvCxnSpPr>
              <a:cxnSpLocks/>
            </p:cNvCxnSpPr>
            <p:nvPr/>
          </p:nvCxnSpPr>
          <p:spPr>
            <a:xfrm flipH="1" flipV="1">
              <a:off x="4379613" y="2543036"/>
              <a:ext cx="630409" cy="796730"/>
            </a:xfrm>
            <a:prstGeom prst="line">
              <a:avLst/>
            </a:prstGeom>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AD9651E7-198A-4540-9EAA-6C1B85AACA3E}"/>
                </a:ext>
              </a:extLst>
            </p:cNvPr>
            <p:cNvCxnSpPr>
              <a:cxnSpLocks/>
            </p:cNvCxnSpPr>
            <p:nvPr/>
          </p:nvCxnSpPr>
          <p:spPr>
            <a:xfrm flipH="1" flipV="1">
              <a:off x="4374532" y="2542460"/>
              <a:ext cx="554878" cy="102384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82B32D18-45B7-A544-93F3-482D031376A5}"/>
                </a:ext>
              </a:extLst>
            </p:cNvPr>
            <p:cNvCxnSpPr>
              <a:cxnSpLocks/>
            </p:cNvCxnSpPr>
            <p:nvPr/>
          </p:nvCxnSpPr>
          <p:spPr>
            <a:xfrm flipH="1" flipV="1">
              <a:off x="4374532" y="2542460"/>
              <a:ext cx="463674" cy="123979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a16="http://schemas.microsoft.com/office/drawing/2014/main" id="{60B2CCF9-7FBB-EB49-9BF3-CFE052378DB3}"/>
                </a:ext>
              </a:extLst>
            </p:cNvPr>
            <p:cNvCxnSpPr>
              <a:cxnSpLocks/>
            </p:cNvCxnSpPr>
            <p:nvPr/>
          </p:nvCxnSpPr>
          <p:spPr>
            <a:xfrm flipH="1" flipV="1">
              <a:off x="6814697" y="3196191"/>
              <a:ext cx="643514" cy="1458085"/>
            </a:xfrm>
            <a:prstGeom prst="line">
              <a:avLst/>
            </a:prstGeom>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id="{F5AB2FF7-2FB7-E24A-9C38-598523278059}"/>
                </a:ext>
              </a:extLst>
            </p:cNvPr>
            <p:cNvCxnSpPr>
              <a:cxnSpLocks/>
              <a:stCxn id="281" idx="0"/>
            </p:cNvCxnSpPr>
            <p:nvPr/>
          </p:nvCxnSpPr>
          <p:spPr>
            <a:xfrm flipH="1" flipV="1">
              <a:off x="6730554" y="3415671"/>
              <a:ext cx="728290" cy="123833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8A0880C7-A15A-534A-90E6-FBF859429BDA}"/>
                </a:ext>
              </a:extLst>
            </p:cNvPr>
            <p:cNvCxnSpPr>
              <a:cxnSpLocks/>
              <a:stCxn id="281" idx="0"/>
            </p:cNvCxnSpPr>
            <p:nvPr/>
          </p:nvCxnSpPr>
          <p:spPr>
            <a:xfrm flipH="1" flipV="1">
              <a:off x="6653472" y="3638681"/>
              <a:ext cx="805372" cy="10153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7" name="Straight Connector 316">
              <a:extLst>
                <a:ext uri="{FF2B5EF4-FFF2-40B4-BE49-F238E27FC236}">
                  <a16:creationId xmlns:a16="http://schemas.microsoft.com/office/drawing/2014/main" id="{3E017690-EC6F-FB4F-A1FF-CAE71BABDE52}"/>
                </a:ext>
              </a:extLst>
            </p:cNvPr>
            <p:cNvCxnSpPr>
              <a:cxnSpLocks/>
              <a:stCxn id="281" idx="0"/>
            </p:cNvCxnSpPr>
            <p:nvPr/>
          </p:nvCxnSpPr>
          <p:spPr>
            <a:xfrm flipH="1" flipV="1">
              <a:off x="6569330" y="3858161"/>
              <a:ext cx="889514" cy="7958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8412F5B1-1BE1-734A-B9C4-7E61DAACE56E}"/>
                </a:ext>
              </a:extLst>
            </p:cNvPr>
            <p:cNvCxnSpPr>
              <a:cxnSpLocks/>
              <a:stCxn id="281" idx="0"/>
            </p:cNvCxnSpPr>
            <p:nvPr/>
          </p:nvCxnSpPr>
          <p:spPr>
            <a:xfrm flipH="1" flipV="1">
              <a:off x="6478128" y="4074111"/>
              <a:ext cx="980716" cy="57989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B2D8881F-1594-4149-9DD1-52BC68531279}"/>
                </a:ext>
              </a:extLst>
            </p:cNvPr>
            <p:cNvCxnSpPr>
              <a:cxnSpLocks/>
              <a:stCxn id="281" idx="0"/>
            </p:cNvCxnSpPr>
            <p:nvPr/>
          </p:nvCxnSpPr>
          <p:spPr>
            <a:xfrm flipH="1" flipV="1">
              <a:off x="6390458" y="4290061"/>
              <a:ext cx="1068386" cy="3639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FB912C47-FFD4-2740-8D44-D2C1F2E1EFA0}"/>
                </a:ext>
              </a:extLst>
            </p:cNvPr>
            <p:cNvCxnSpPr>
              <a:cxnSpLocks/>
              <a:stCxn id="281" idx="0"/>
            </p:cNvCxnSpPr>
            <p:nvPr/>
          </p:nvCxnSpPr>
          <p:spPr>
            <a:xfrm flipH="1" flipV="1">
              <a:off x="6299258" y="4509543"/>
              <a:ext cx="1159586" cy="144460"/>
            </a:xfrm>
            <a:prstGeom prst="line">
              <a:avLst/>
            </a:prstGeom>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F4EF984-B0C2-4946-A8C1-37C7146F8BC5}"/>
                </a:ext>
              </a:extLst>
            </p:cNvPr>
            <p:cNvCxnSpPr>
              <a:cxnSpLocks/>
            </p:cNvCxnSpPr>
            <p:nvPr/>
          </p:nvCxnSpPr>
          <p:spPr>
            <a:xfrm flipH="1">
              <a:off x="6218650" y="4657807"/>
              <a:ext cx="1228969" cy="78279"/>
            </a:xfrm>
            <a:prstGeom prst="line">
              <a:avLst/>
            </a:prstGeom>
          </p:spPr>
          <p:style>
            <a:lnRef idx="1">
              <a:schemeClr val="accent1"/>
            </a:lnRef>
            <a:fillRef idx="0">
              <a:schemeClr val="accent1"/>
            </a:fillRef>
            <a:effectRef idx="0">
              <a:schemeClr val="accent1"/>
            </a:effectRef>
            <a:fontRef idx="minor">
              <a:schemeClr val="tx1"/>
            </a:fontRef>
          </p:style>
        </p:cxnSp>
        <p:grpSp>
          <p:nvGrpSpPr>
            <p:cNvPr id="322" name="Group 118">
              <a:extLst>
                <a:ext uri="{FF2B5EF4-FFF2-40B4-BE49-F238E27FC236}">
                  <a16:creationId xmlns:a16="http://schemas.microsoft.com/office/drawing/2014/main" id="{8531BEC6-8E48-1745-9FD6-6DA75DC1C20E}"/>
                </a:ext>
              </a:extLst>
            </p:cNvPr>
            <p:cNvGrpSpPr>
              <a:grpSpLocks/>
            </p:cNvGrpSpPr>
            <p:nvPr/>
          </p:nvGrpSpPr>
          <p:grpSpPr bwMode="auto">
            <a:xfrm>
              <a:off x="2502527" y="4777410"/>
              <a:ext cx="977484" cy="193795"/>
              <a:chOff x="876" y="2800"/>
              <a:chExt cx="642" cy="175"/>
            </a:xfrm>
          </p:grpSpPr>
          <p:sp>
            <p:nvSpPr>
              <p:cNvPr id="323" name="Rectangle 119">
                <a:extLst>
                  <a:ext uri="{FF2B5EF4-FFF2-40B4-BE49-F238E27FC236}">
                    <a16:creationId xmlns:a16="http://schemas.microsoft.com/office/drawing/2014/main" id="{AD85F25B-088A-FF43-8996-713EAF236AE2}"/>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120">
                <a:extLst>
                  <a:ext uri="{FF2B5EF4-FFF2-40B4-BE49-F238E27FC236}">
                    <a16:creationId xmlns:a16="http://schemas.microsoft.com/office/drawing/2014/main" id="{881293D1-125C-CE4E-BDAC-ED5BE197B355}"/>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5" name="Rectangle 121">
                <a:extLst>
                  <a:ext uri="{FF2B5EF4-FFF2-40B4-BE49-F238E27FC236}">
                    <a16:creationId xmlns:a16="http://schemas.microsoft.com/office/drawing/2014/main" id="{512AFAA5-EC34-A742-993A-F06E45DCEA02}"/>
                  </a:ext>
                </a:extLst>
              </p:cNvPr>
              <p:cNvSpPr>
                <a:spLocks noChangeArrowheads="1"/>
              </p:cNvSpPr>
              <p:nvPr/>
            </p:nvSpPr>
            <p:spPr bwMode="auto">
              <a:xfrm>
                <a:off x="1117" y="2821"/>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Rectangle 122">
                <a:extLst>
                  <a:ext uri="{FF2B5EF4-FFF2-40B4-BE49-F238E27FC236}">
                    <a16:creationId xmlns:a16="http://schemas.microsoft.com/office/drawing/2014/main" id="{E5A9B695-D6BC-E646-8F7D-BABEDDBA0EDA}"/>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7" name="Line 123">
                <a:extLst>
                  <a:ext uri="{FF2B5EF4-FFF2-40B4-BE49-F238E27FC236}">
                    <a16:creationId xmlns:a16="http://schemas.microsoft.com/office/drawing/2014/main" id="{E65D8F28-EA0F-2244-AA7B-70C137E80EAC}"/>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35">
              <a:extLst>
                <a:ext uri="{FF2B5EF4-FFF2-40B4-BE49-F238E27FC236}">
                  <a16:creationId xmlns:a16="http://schemas.microsoft.com/office/drawing/2014/main" id="{2810B165-77EB-1340-AB6E-272C262E9452}"/>
                </a:ext>
              </a:extLst>
            </p:cNvPr>
            <p:cNvGrpSpPr/>
            <p:nvPr/>
          </p:nvGrpSpPr>
          <p:grpSpPr>
            <a:xfrm>
              <a:off x="3507269" y="2955235"/>
              <a:ext cx="216590" cy="413440"/>
              <a:chOff x="3507269" y="2955235"/>
              <a:chExt cx="216590" cy="413440"/>
            </a:xfrm>
          </p:grpSpPr>
          <p:sp>
            <p:nvSpPr>
              <p:cNvPr id="33" name="Oval 32">
                <a:extLst>
                  <a:ext uri="{FF2B5EF4-FFF2-40B4-BE49-F238E27FC236}">
                    <a16:creationId xmlns:a16="http://schemas.microsoft.com/office/drawing/2014/main" id="{CC1FC9A4-61A1-B14D-939C-A6CF2C62ABA5}"/>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0" name="Oval 339">
                <a:extLst>
                  <a:ext uri="{FF2B5EF4-FFF2-40B4-BE49-F238E27FC236}">
                    <a16:creationId xmlns:a16="http://schemas.microsoft.com/office/drawing/2014/main" id="{AC8158DD-C79C-C24C-AD83-DDBAB99ED80C}"/>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1" name="Oval 340">
                <a:extLst>
                  <a:ext uri="{FF2B5EF4-FFF2-40B4-BE49-F238E27FC236}">
                    <a16:creationId xmlns:a16="http://schemas.microsoft.com/office/drawing/2014/main" id="{8FF7AB88-E320-7840-9DA7-5197F446D998}"/>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42" name="Group 341">
              <a:extLst>
                <a:ext uri="{FF2B5EF4-FFF2-40B4-BE49-F238E27FC236}">
                  <a16:creationId xmlns:a16="http://schemas.microsoft.com/office/drawing/2014/main" id="{799C3A75-BFC9-2E48-85C8-5B7EC7CCDAB9}"/>
                </a:ext>
              </a:extLst>
            </p:cNvPr>
            <p:cNvGrpSpPr/>
            <p:nvPr/>
          </p:nvGrpSpPr>
          <p:grpSpPr>
            <a:xfrm>
              <a:off x="3177069" y="3850585"/>
              <a:ext cx="216590" cy="413440"/>
              <a:chOff x="3507269" y="2955235"/>
              <a:chExt cx="216590" cy="413440"/>
            </a:xfrm>
          </p:grpSpPr>
          <p:sp>
            <p:nvSpPr>
              <p:cNvPr id="343" name="Oval 342">
                <a:extLst>
                  <a:ext uri="{FF2B5EF4-FFF2-40B4-BE49-F238E27FC236}">
                    <a16:creationId xmlns:a16="http://schemas.microsoft.com/office/drawing/2014/main" id="{72ABB4E7-CCDD-1048-8C9B-331093124F08}"/>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4" name="Oval 343">
                <a:extLst>
                  <a:ext uri="{FF2B5EF4-FFF2-40B4-BE49-F238E27FC236}">
                    <a16:creationId xmlns:a16="http://schemas.microsoft.com/office/drawing/2014/main" id="{788BF5C4-FCBC-234C-A3AA-4A94BEC19621}"/>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Oval 344">
                <a:extLst>
                  <a:ext uri="{FF2B5EF4-FFF2-40B4-BE49-F238E27FC236}">
                    <a16:creationId xmlns:a16="http://schemas.microsoft.com/office/drawing/2014/main" id="{81E03BF8-40AA-A14E-A442-E2FE179942C4}"/>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46" name="Group 118">
              <a:extLst>
                <a:ext uri="{FF2B5EF4-FFF2-40B4-BE49-F238E27FC236}">
                  <a16:creationId xmlns:a16="http://schemas.microsoft.com/office/drawing/2014/main" id="{09A94EFC-0C6E-AB46-BB6D-B8EDD8753E87}"/>
                </a:ext>
              </a:extLst>
            </p:cNvPr>
            <p:cNvGrpSpPr>
              <a:grpSpLocks/>
            </p:cNvGrpSpPr>
            <p:nvPr/>
          </p:nvGrpSpPr>
          <p:grpSpPr bwMode="auto">
            <a:xfrm>
              <a:off x="3399128" y="2453587"/>
              <a:ext cx="977484" cy="193795"/>
              <a:chOff x="876" y="2800"/>
              <a:chExt cx="642" cy="175"/>
            </a:xfrm>
          </p:grpSpPr>
          <p:sp>
            <p:nvSpPr>
              <p:cNvPr id="347" name="Rectangle 119">
                <a:extLst>
                  <a:ext uri="{FF2B5EF4-FFF2-40B4-BE49-F238E27FC236}">
                    <a16:creationId xmlns:a16="http://schemas.microsoft.com/office/drawing/2014/main" id="{95557478-C808-0A49-99F3-AB762999C6DA}"/>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Rectangle 120">
                <a:extLst>
                  <a:ext uri="{FF2B5EF4-FFF2-40B4-BE49-F238E27FC236}">
                    <a16:creationId xmlns:a16="http://schemas.microsoft.com/office/drawing/2014/main" id="{57DD8E6C-AE44-C246-A617-6D3940612041}"/>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Rectangle 121">
                <a:extLst>
                  <a:ext uri="{FF2B5EF4-FFF2-40B4-BE49-F238E27FC236}">
                    <a16:creationId xmlns:a16="http://schemas.microsoft.com/office/drawing/2014/main" id="{EC25F33B-A2F2-E441-9E7F-31DC2E7A8A2A}"/>
                  </a:ext>
                </a:extLst>
              </p:cNvPr>
              <p:cNvSpPr>
                <a:spLocks noChangeArrowheads="1"/>
              </p:cNvSpPr>
              <p:nvPr/>
            </p:nvSpPr>
            <p:spPr bwMode="auto">
              <a:xfrm>
                <a:off x="1117" y="2821"/>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Rectangle 122">
                <a:extLst>
                  <a:ext uri="{FF2B5EF4-FFF2-40B4-BE49-F238E27FC236}">
                    <a16:creationId xmlns:a16="http://schemas.microsoft.com/office/drawing/2014/main" id="{43EDE764-1035-AE47-96B5-71878F878CA1}"/>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Line 123">
                <a:extLst>
                  <a:ext uri="{FF2B5EF4-FFF2-40B4-BE49-F238E27FC236}">
                    <a16:creationId xmlns:a16="http://schemas.microsoft.com/office/drawing/2014/main" id="{6F7EBE29-77D5-1443-A62A-0BCECCF4B62B}"/>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52" name="Group 351">
              <a:extLst>
                <a:ext uri="{FF2B5EF4-FFF2-40B4-BE49-F238E27FC236}">
                  <a16:creationId xmlns:a16="http://schemas.microsoft.com/office/drawing/2014/main" id="{190EAB13-BC95-254B-8BB7-4ECCA50E13F0}"/>
                </a:ext>
              </a:extLst>
            </p:cNvPr>
            <p:cNvGrpSpPr/>
            <p:nvPr/>
          </p:nvGrpSpPr>
          <p:grpSpPr>
            <a:xfrm>
              <a:off x="8205165" y="3160644"/>
              <a:ext cx="216590" cy="413440"/>
              <a:chOff x="3507269" y="2955235"/>
              <a:chExt cx="216590" cy="413440"/>
            </a:xfrm>
          </p:grpSpPr>
          <p:sp>
            <p:nvSpPr>
              <p:cNvPr id="353" name="Oval 352">
                <a:extLst>
                  <a:ext uri="{FF2B5EF4-FFF2-40B4-BE49-F238E27FC236}">
                    <a16:creationId xmlns:a16="http://schemas.microsoft.com/office/drawing/2014/main" id="{804BF0A2-3072-234A-8050-8FB74487C8DA}"/>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Oval 353">
                <a:extLst>
                  <a:ext uri="{FF2B5EF4-FFF2-40B4-BE49-F238E27FC236}">
                    <a16:creationId xmlns:a16="http://schemas.microsoft.com/office/drawing/2014/main" id="{C413300F-0BEB-F24C-821D-DC72C49D43A3}"/>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Oval 354">
                <a:extLst>
                  <a:ext uri="{FF2B5EF4-FFF2-40B4-BE49-F238E27FC236}">
                    <a16:creationId xmlns:a16="http://schemas.microsoft.com/office/drawing/2014/main" id="{31EB8237-FBF1-B04A-AB23-73699C8FBA07}"/>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56" name="Group 355">
              <a:extLst>
                <a:ext uri="{FF2B5EF4-FFF2-40B4-BE49-F238E27FC236}">
                  <a16:creationId xmlns:a16="http://schemas.microsoft.com/office/drawing/2014/main" id="{96152ADC-604E-D743-A986-EE1E09F3192C}"/>
                </a:ext>
              </a:extLst>
            </p:cNvPr>
            <p:cNvGrpSpPr/>
            <p:nvPr/>
          </p:nvGrpSpPr>
          <p:grpSpPr>
            <a:xfrm>
              <a:off x="7874965" y="4055994"/>
              <a:ext cx="216590" cy="413440"/>
              <a:chOff x="3507269" y="2955235"/>
              <a:chExt cx="216590" cy="413440"/>
            </a:xfrm>
          </p:grpSpPr>
          <p:sp>
            <p:nvSpPr>
              <p:cNvPr id="357" name="Oval 356">
                <a:extLst>
                  <a:ext uri="{FF2B5EF4-FFF2-40B4-BE49-F238E27FC236}">
                    <a16:creationId xmlns:a16="http://schemas.microsoft.com/office/drawing/2014/main" id="{AD2413A3-D610-3A44-A8C9-D33C8445F06C}"/>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8" name="Oval 357">
                <a:extLst>
                  <a:ext uri="{FF2B5EF4-FFF2-40B4-BE49-F238E27FC236}">
                    <a16:creationId xmlns:a16="http://schemas.microsoft.com/office/drawing/2014/main" id="{A236988D-798F-384E-8DDE-1AC0A77B3151}"/>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9" name="Oval 358">
                <a:extLst>
                  <a:ext uri="{FF2B5EF4-FFF2-40B4-BE49-F238E27FC236}">
                    <a16:creationId xmlns:a16="http://schemas.microsoft.com/office/drawing/2014/main" id="{C4C673DD-75A7-5844-A4F5-64B9BEA27A98}"/>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66" name="Group 148">
              <a:extLst>
                <a:ext uri="{FF2B5EF4-FFF2-40B4-BE49-F238E27FC236}">
                  <a16:creationId xmlns:a16="http://schemas.microsoft.com/office/drawing/2014/main" id="{F021FAE4-32E0-2144-BFDD-D6EFA8B276AE}"/>
                </a:ext>
              </a:extLst>
            </p:cNvPr>
            <p:cNvGrpSpPr>
              <a:grpSpLocks/>
            </p:cNvGrpSpPr>
            <p:nvPr/>
          </p:nvGrpSpPr>
          <p:grpSpPr bwMode="auto">
            <a:xfrm>
              <a:off x="8207592" y="2673589"/>
              <a:ext cx="799405" cy="236966"/>
              <a:chOff x="453" y="3465"/>
              <a:chExt cx="561" cy="136"/>
            </a:xfrm>
          </p:grpSpPr>
          <p:sp>
            <p:nvSpPr>
              <p:cNvPr id="367" name="Rectangle 149">
                <a:extLst>
                  <a:ext uri="{FF2B5EF4-FFF2-40B4-BE49-F238E27FC236}">
                    <a16:creationId xmlns:a16="http://schemas.microsoft.com/office/drawing/2014/main" id="{93B37654-0763-114F-AA2F-3A9E07388149}"/>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Rectangle 150">
                <a:extLst>
                  <a:ext uri="{FF2B5EF4-FFF2-40B4-BE49-F238E27FC236}">
                    <a16:creationId xmlns:a16="http://schemas.microsoft.com/office/drawing/2014/main" id="{AABF2D8B-7487-0742-BA35-023E04B67A8C}"/>
                  </a:ext>
                </a:extLst>
              </p:cNvPr>
              <p:cNvSpPr>
                <a:spLocks noChangeArrowheads="1"/>
              </p:cNvSpPr>
              <p:nvPr/>
            </p:nvSpPr>
            <p:spPr bwMode="auto">
              <a:xfrm>
                <a:off x="769" y="3504"/>
                <a:ext cx="132" cy="61"/>
              </a:xfrm>
              <a:prstGeom prst="rect">
                <a:avLst/>
              </a:prstGeom>
              <a:solidFill>
                <a:srgbClr val="FFFFFF"/>
              </a:solidFill>
              <a:ln w="158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Rectangle 151">
                <a:extLst>
                  <a:ext uri="{FF2B5EF4-FFF2-40B4-BE49-F238E27FC236}">
                    <a16:creationId xmlns:a16="http://schemas.microsoft.com/office/drawing/2014/main" id="{D6D3CB67-9339-734B-AB0F-9E44535D56A1}"/>
                  </a:ext>
                </a:extLst>
              </p:cNvPr>
              <p:cNvSpPr>
                <a:spLocks noChangeArrowheads="1"/>
              </p:cNvSpPr>
              <p:nvPr/>
            </p:nvSpPr>
            <p:spPr bwMode="auto">
              <a:xfrm>
                <a:off x="642" y="3481"/>
                <a:ext cx="108" cy="104"/>
              </a:xfrm>
              <a:prstGeom prst="rect">
                <a:avLst/>
              </a:prstGeom>
              <a:solidFill>
                <a:srgbClr val="FFFFFF"/>
              </a:solidFill>
              <a:ln w="158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Rectangle 152">
                <a:extLst>
                  <a:ext uri="{FF2B5EF4-FFF2-40B4-BE49-F238E27FC236}">
                    <a16:creationId xmlns:a16="http://schemas.microsoft.com/office/drawing/2014/main" id="{D8AB43B3-3B77-B646-A401-FABAFFFA1642}"/>
                  </a:ext>
                </a:extLst>
              </p:cNvPr>
              <p:cNvSpPr>
                <a:spLocks noChangeArrowheads="1"/>
              </p:cNvSpPr>
              <p:nvPr/>
            </p:nvSpPr>
            <p:spPr bwMode="auto">
              <a:xfrm>
                <a:off x="515" y="3478"/>
                <a:ext cx="108" cy="105"/>
              </a:xfrm>
              <a:prstGeom prst="rect">
                <a:avLst/>
              </a:prstGeom>
              <a:solidFill>
                <a:srgbClr val="FFFFFF"/>
              </a:solidFill>
              <a:ln w="158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Line 153">
                <a:extLst>
                  <a:ext uri="{FF2B5EF4-FFF2-40B4-BE49-F238E27FC236}">
                    <a16:creationId xmlns:a16="http://schemas.microsoft.com/office/drawing/2014/main" id="{E6B2B676-EED8-CB4D-921C-F264E4A9D76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72" name="Content Placeholder 2">
            <a:extLst>
              <a:ext uri="{FF2B5EF4-FFF2-40B4-BE49-F238E27FC236}">
                <a16:creationId xmlns:a16="http://schemas.microsoft.com/office/drawing/2014/main" id="{79568C0E-EF16-3C4B-8D37-DECD1B4863BB}"/>
              </a:ext>
            </a:extLst>
          </p:cNvPr>
          <p:cNvSpPr txBox="1">
            <a:spLocks/>
          </p:cNvSpPr>
          <p:nvPr/>
        </p:nvSpPr>
        <p:spPr>
          <a:xfrm>
            <a:off x="942537" y="2612461"/>
            <a:ext cx="4009292" cy="35681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Cisco CRS router:</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basic unit: 8 switching planes</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plane: 3-stage interconnection network</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up to 100’s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Tbps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switching capacity</a:t>
            </a:r>
          </a:p>
        </p:txBody>
      </p:sp>
      <p:pic>
        <p:nvPicPr>
          <p:cNvPr id="4" name="Picture 3">
            <a:extLst>
              <a:ext uri="{FF2B5EF4-FFF2-40B4-BE49-F238E27FC236}">
                <a16:creationId xmlns:a16="http://schemas.microsoft.com/office/drawing/2014/main" id="{6FF52103-AEE1-3D43-8707-045D602860C7}"/>
              </a:ext>
            </a:extLst>
          </p:cNvPr>
          <p:cNvPicPr>
            <a:picLocks noChangeAspect="1"/>
          </p:cNvPicPr>
          <p:nvPr/>
        </p:nvPicPr>
        <p:blipFill>
          <a:blip r:embed="rId3"/>
          <a:stretch>
            <a:fillRect/>
          </a:stretch>
        </p:blipFill>
        <p:spPr>
          <a:xfrm>
            <a:off x="8036909" y="4890993"/>
            <a:ext cx="937683" cy="733606"/>
          </a:xfrm>
          <a:prstGeom prst="rect">
            <a:avLst/>
          </a:prstGeom>
        </p:spPr>
      </p:pic>
      <p:sp>
        <p:nvSpPr>
          <p:cNvPr id="223" name="Slide Number Placeholder 4">
            <a:extLst>
              <a:ext uri="{FF2B5EF4-FFF2-40B4-BE49-F238E27FC236}">
                <a16:creationId xmlns:a16="http://schemas.microsoft.com/office/drawing/2014/main" id="{E7A4998C-0527-1B40-A7CD-C664065D210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28</a:t>
            </a:fld>
            <a:endParaRPr lang="en-US" dirty="0"/>
          </a:p>
        </p:txBody>
      </p:sp>
    </p:spTree>
    <p:extLst>
      <p:ext uri="{BB962C8B-B14F-4D97-AF65-F5344CB8AC3E}">
        <p14:creationId xmlns:p14="http://schemas.microsoft.com/office/powerpoint/2010/main" val="3382219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2"/>
                                        </p:tgtEl>
                                        <p:attrNameLst>
                                          <p:attrName>style.visibility</p:attrName>
                                        </p:attrNameLst>
                                      </p:cBhvr>
                                      <p:to>
                                        <p:strVal val="visible"/>
                                      </p:to>
                                    </p:set>
                                    <p:animEffect transition="in" filter="dissolve">
                                      <p:cBhvr>
                                        <p:cTn id="7" dur="500"/>
                                        <p:tgtEl>
                                          <p:spTgt spid="3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2" grpId="0"/>
    </p:bldLst>
  </p:timing>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52267" y="1386402"/>
            <a:ext cx="10515600" cy="1356798"/>
          </a:xfrm>
        </p:spPr>
        <p:txBody>
          <a:bodyPr/>
          <a:lstStyle/>
          <a:p>
            <a:r>
              <a:rPr lang="en-US" altLang="en-US" dirty="0">
                <a:ea typeface="ＭＳ Ｐゴシック" panose="020B0600070205080204" pitchFamily="34" charset="-128"/>
                <a:cs typeface="ＭＳ Ｐゴシック" panose="020B0600070205080204" pitchFamily="34" charset="-128"/>
              </a:rPr>
              <a:t>If switch fabric slower than input ports combined -&gt; queueing may occur at input queues </a:t>
            </a:r>
          </a:p>
          <a:p>
            <a:pPr lvl="1"/>
            <a:r>
              <a:rPr lang="en-US" altLang="en-US" sz="2800" dirty="0">
                <a:ea typeface="ＭＳ Ｐゴシック" panose="020B0600070205080204" pitchFamily="34" charset="-128"/>
              </a:rPr>
              <a:t>queueing delay and loss due to input buffer overflow!</a:t>
            </a:r>
          </a:p>
          <a:p>
            <a:endParaRPr lang="en-US" dirty="0"/>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Input port queuing</a:t>
            </a:r>
            <a:endParaRPr lang="en-US" dirty="0"/>
          </a:p>
        </p:txBody>
      </p:sp>
      <p:sp>
        <p:nvSpPr>
          <p:cNvPr id="104" name="Text Box 62">
            <a:extLst>
              <a:ext uri="{FF2B5EF4-FFF2-40B4-BE49-F238E27FC236}">
                <a16:creationId xmlns:a16="http://schemas.microsoft.com/office/drawing/2014/main" id="{A61D6C7D-A6A0-2949-A958-E9C2A14B38D6}"/>
              </a:ext>
            </a:extLst>
          </p:cNvPr>
          <p:cNvSpPr txBox="1">
            <a:spLocks noChangeArrowheads="1"/>
          </p:cNvSpPr>
          <p:nvPr/>
        </p:nvSpPr>
        <p:spPr bwMode="auto">
          <a:xfrm>
            <a:off x="1800666" y="5728188"/>
            <a:ext cx="445945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output port contention: only one red datagram can be transferred. lower red packet is </a:t>
            </a:r>
            <a:r>
              <a:rPr kumimoji="0" lang="en-US" altLang="en-US" sz="20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blocked</a:t>
            </a:r>
          </a:p>
        </p:txBody>
      </p:sp>
      <p:grpSp>
        <p:nvGrpSpPr>
          <p:cNvPr id="141" name="Group 140">
            <a:extLst>
              <a:ext uri="{FF2B5EF4-FFF2-40B4-BE49-F238E27FC236}">
                <a16:creationId xmlns:a16="http://schemas.microsoft.com/office/drawing/2014/main" id="{A8B7A346-0262-A945-984D-C0F97E764874}"/>
              </a:ext>
            </a:extLst>
          </p:cNvPr>
          <p:cNvGrpSpPr/>
          <p:nvPr/>
        </p:nvGrpSpPr>
        <p:grpSpPr>
          <a:xfrm>
            <a:off x="2528548" y="3841801"/>
            <a:ext cx="3027362" cy="1817687"/>
            <a:chOff x="2908374" y="3743325"/>
            <a:chExt cx="3027362" cy="1817687"/>
          </a:xfrm>
        </p:grpSpPr>
        <p:grpSp>
          <p:nvGrpSpPr>
            <p:cNvPr id="73" name="Group 7">
              <a:extLst>
                <a:ext uri="{FF2B5EF4-FFF2-40B4-BE49-F238E27FC236}">
                  <a16:creationId xmlns:a16="http://schemas.microsoft.com/office/drawing/2014/main" id="{D164F740-85C3-9A46-A495-5762FFD54497}"/>
                </a:ext>
              </a:extLst>
            </p:cNvPr>
            <p:cNvGrpSpPr>
              <a:grpSpLocks/>
            </p:cNvGrpSpPr>
            <p:nvPr/>
          </p:nvGrpSpPr>
          <p:grpSpPr bwMode="auto">
            <a:xfrm>
              <a:off x="2908374" y="3751262"/>
              <a:ext cx="3027362" cy="1809750"/>
              <a:chOff x="523" y="976"/>
              <a:chExt cx="2099" cy="1356"/>
            </a:xfrm>
          </p:grpSpPr>
          <p:sp>
            <p:nvSpPr>
              <p:cNvPr id="74" name="Rectangle 8">
                <a:extLst>
                  <a:ext uri="{FF2B5EF4-FFF2-40B4-BE49-F238E27FC236}">
                    <a16:creationId xmlns:a16="http://schemas.microsoft.com/office/drawing/2014/main" id="{3D3FDDE5-E1D2-4741-B9DB-0E91DB81EADF}"/>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9">
                <a:extLst>
                  <a:ext uri="{FF2B5EF4-FFF2-40B4-BE49-F238E27FC236}">
                    <a16:creationId xmlns:a16="http://schemas.microsoft.com/office/drawing/2014/main" id="{E04796AD-83ED-2C40-B3DD-6EE81FAF767E}"/>
                  </a:ext>
                </a:extLst>
              </p:cNvPr>
              <p:cNvGrpSpPr>
                <a:grpSpLocks/>
              </p:cNvGrpSpPr>
              <p:nvPr/>
            </p:nvGrpSpPr>
            <p:grpSpPr bwMode="auto">
              <a:xfrm>
                <a:off x="804" y="997"/>
                <a:ext cx="249" cy="1295"/>
                <a:chOff x="748" y="997"/>
                <a:chExt cx="249" cy="1295"/>
              </a:xfrm>
            </p:grpSpPr>
            <p:sp>
              <p:nvSpPr>
                <p:cNvPr id="94" name="Rectangle 10">
                  <a:extLst>
                    <a:ext uri="{FF2B5EF4-FFF2-40B4-BE49-F238E27FC236}">
                      <a16:creationId xmlns:a16="http://schemas.microsoft.com/office/drawing/2014/main" id="{43ED5184-D575-0248-A3F3-81B5349D9771}"/>
                    </a:ext>
                  </a:extLst>
                </p:cNvPr>
                <p:cNvSpPr>
                  <a:spLocks noChangeArrowheads="1"/>
                </p:cNvSpPr>
                <p:nvPr/>
              </p:nvSpPr>
              <p:spPr bwMode="auto">
                <a:xfrm>
                  <a:off x="759" y="997"/>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Rectangle 11">
                  <a:extLst>
                    <a:ext uri="{FF2B5EF4-FFF2-40B4-BE49-F238E27FC236}">
                      <a16:creationId xmlns:a16="http://schemas.microsoft.com/office/drawing/2014/main" id="{2FA9BAD8-AE3E-DB45-B0FD-7FDA2BE93B67}"/>
                    </a:ext>
                  </a:extLst>
                </p:cNvPr>
                <p:cNvSpPr>
                  <a:spLocks noChangeArrowheads="1"/>
                </p:cNvSpPr>
                <p:nvPr/>
              </p:nvSpPr>
              <p:spPr bwMode="auto">
                <a:xfrm>
                  <a:off x="750" y="1472"/>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12">
                  <a:extLst>
                    <a:ext uri="{FF2B5EF4-FFF2-40B4-BE49-F238E27FC236}">
                      <a16:creationId xmlns:a16="http://schemas.microsoft.com/office/drawing/2014/main" id="{9F580657-7B0A-D44A-A81D-E4A1D6379EDD}"/>
                    </a:ext>
                  </a:extLst>
                </p:cNvPr>
                <p:cNvSpPr>
                  <a:spLocks noChangeArrowheads="1"/>
                </p:cNvSpPr>
                <p:nvPr/>
              </p:nvSpPr>
              <p:spPr bwMode="auto">
                <a:xfrm>
                  <a:off x="748" y="1938"/>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6" name="Group 13">
                <a:extLst>
                  <a:ext uri="{FF2B5EF4-FFF2-40B4-BE49-F238E27FC236}">
                    <a16:creationId xmlns:a16="http://schemas.microsoft.com/office/drawing/2014/main" id="{056EE82A-FAB8-7249-BC14-6FFA66DA07F7}"/>
                  </a:ext>
                </a:extLst>
              </p:cNvPr>
              <p:cNvGrpSpPr>
                <a:grpSpLocks/>
              </p:cNvGrpSpPr>
              <p:nvPr/>
            </p:nvGrpSpPr>
            <p:grpSpPr bwMode="auto">
              <a:xfrm>
                <a:off x="2109" y="1002"/>
                <a:ext cx="249" cy="1295"/>
                <a:chOff x="748" y="997"/>
                <a:chExt cx="249" cy="1295"/>
              </a:xfrm>
            </p:grpSpPr>
            <p:sp>
              <p:nvSpPr>
                <p:cNvPr id="91" name="Rectangle 14">
                  <a:extLst>
                    <a:ext uri="{FF2B5EF4-FFF2-40B4-BE49-F238E27FC236}">
                      <a16:creationId xmlns:a16="http://schemas.microsoft.com/office/drawing/2014/main" id="{E5CA9310-6AD6-2146-9776-7012072315DB}"/>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5">
                  <a:extLst>
                    <a:ext uri="{FF2B5EF4-FFF2-40B4-BE49-F238E27FC236}">
                      <a16:creationId xmlns:a16="http://schemas.microsoft.com/office/drawing/2014/main" id="{8D066A34-9935-0949-9FF4-6C93094CBF75}"/>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Rectangle 16">
                  <a:extLst>
                    <a:ext uri="{FF2B5EF4-FFF2-40B4-BE49-F238E27FC236}">
                      <a16:creationId xmlns:a16="http://schemas.microsoft.com/office/drawing/2014/main" id="{AEE24D80-D9B2-5E43-BE37-0732E26D5A01}"/>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7" name="Line 17">
                <a:extLst>
                  <a:ext uri="{FF2B5EF4-FFF2-40B4-BE49-F238E27FC236}">
                    <a16:creationId xmlns:a16="http://schemas.microsoft.com/office/drawing/2014/main" id="{E7EAA4E2-487B-894A-934C-8BED5D29A04B}"/>
                  </a:ext>
                </a:extLst>
              </p:cNvPr>
              <p:cNvSpPr>
                <a:spLocks noChangeShapeType="1"/>
              </p:cNvSpPr>
              <p:nvPr/>
            </p:nvSpPr>
            <p:spPr bwMode="auto">
              <a:xfrm>
                <a:off x="1946" y="1181"/>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Line 18">
                <a:extLst>
                  <a:ext uri="{FF2B5EF4-FFF2-40B4-BE49-F238E27FC236}">
                    <a16:creationId xmlns:a16="http://schemas.microsoft.com/office/drawing/2014/main" id="{F056DF5E-0636-A74F-AFC5-06DA708CC8FC}"/>
                  </a:ext>
                </a:extLst>
              </p:cNvPr>
              <p:cNvSpPr>
                <a:spLocks noChangeShapeType="1"/>
              </p:cNvSpPr>
              <p:nvPr/>
            </p:nvSpPr>
            <p:spPr bwMode="auto">
              <a:xfrm>
                <a:off x="1940" y="164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 name="Line 19">
                <a:extLst>
                  <a:ext uri="{FF2B5EF4-FFF2-40B4-BE49-F238E27FC236}">
                    <a16:creationId xmlns:a16="http://schemas.microsoft.com/office/drawing/2014/main" id="{1A5F3287-940C-9740-86D0-1AB977CAFF9A}"/>
                  </a:ext>
                </a:extLst>
              </p:cNvPr>
              <p:cNvSpPr>
                <a:spLocks noChangeShapeType="1"/>
              </p:cNvSpPr>
              <p:nvPr/>
            </p:nvSpPr>
            <p:spPr bwMode="auto">
              <a:xfrm>
                <a:off x="1940" y="2119"/>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Line 20">
                <a:extLst>
                  <a:ext uri="{FF2B5EF4-FFF2-40B4-BE49-F238E27FC236}">
                    <a16:creationId xmlns:a16="http://schemas.microsoft.com/office/drawing/2014/main" id="{F520F608-8F8B-EE4D-AB7D-4587DC70B484}"/>
                  </a:ext>
                </a:extLst>
              </p:cNvPr>
              <p:cNvSpPr>
                <a:spLocks noChangeShapeType="1"/>
              </p:cNvSpPr>
              <p:nvPr/>
            </p:nvSpPr>
            <p:spPr bwMode="auto">
              <a:xfrm>
                <a:off x="1044" y="116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Line 21">
                <a:extLst>
                  <a:ext uri="{FF2B5EF4-FFF2-40B4-BE49-F238E27FC236}">
                    <a16:creationId xmlns:a16="http://schemas.microsoft.com/office/drawing/2014/main" id="{5D5075D4-1165-4C4C-AF51-B90ABAD1F9B4}"/>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Line 22">
                <a:extLst>
                  <a:ext uri="{FF2B5EF4-FFF2-40B4-BE49-F238E27FC236}">
                    <a16:creationId xmlns:a16="http://schemas.microsoft.com/office/drawing/2014/main" id="{C10787ED-2529-B644-9C51-F8157D8A6B97}"/>
                  </a:ext>
                </a:extLst>
              </p:cNvPr>
              <p:cNvSpPr>
                <a:spLocks noChangeShapeType="1"/>
              </p:cNvSpPr>
              <p:nvPr/>
            </p:nvSpPr>
            <p:spPr bwMode="auto">
              <a:xfrm>
                <a:off x="1038" y="2102"/>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 name="Group 23">
                <a:extLst>
                  <a:ext uri="{FF2B5EF4-FFF2-40B4-BE49-F238E27FC236}">
                    <a16:creationId xmlns:a16="http://schemas.microsoft.com/office/drawing/2014/main" id="{971E0D16-1F7C-F048-8258-EDA2CB10DD1F}"/>
                  </a:ext>
                </a:extLst>
              </p:cNvPr>
              <p:cNvGrpSpPr>
                <a:grpSpLocks/>
              </p:cNvGrpSpPr>
              <p:nvPr/>
            </p:nvGrpSpPr>
            <p:grpSpPr bwMode="auto">
              <a:xfrm>
                <a:off x="523" y="1169"/>
                <a:ext cx="288" cy="939"/>
                <a:chOff x="-60" y="1148"/>
                <a:chExt cx="168" cy="939"/>
              </a:xfrm>
            </p:grpSpPr>
            <p:sp>
              <p:nvSpPr>
                <p:cNvPr id="88" name="Line 24">
                  <a:extLst>
                    <a:ext uri="{FF2B5EF4-FFF2-40B4-BE49-F238E27FC236}">
                      <a16:creationId xmlns:a16="http://schemas.microsoft.com/office/drawing/2014/main" id="{A7F9F178-4046-3247-B2E2-AE134DC9BBA2}"/>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9" name="Line 25">
                  <a:extLst>
                    <a:ext uri="{FF2B5EF4-FFF2-40B4-BE49-F238E27FC236}">
                      <a16:creationId xmlns:a16="http://schemas.microsoft.com/office/drawing/2014/main" id="{C8CD8FEE-FC96-3A43-8409-D693193AE512}"/>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Line 26">
                  <a:extLst>
                    <a:ext uri="{FF2B5EF4-FFF2-40B4-BE49-F238E27FC236}">
                      <a16:creationId xmlns:a16="http://schemas.microsoft.com/office/drawing/2014/main" id="{4CBECCBD-CFD3-764F-887C-FED5405A0A3E}"/>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4" name="Group 27">
                <a:extLst>
                  <a:ext uri="{FF2B5EF4-FFF2-40B4-BE49-F238E27FC236}">
                    <a16:creationId xmlns:a16="http://schemas.microsoft.com/office/drawing/2014/main" id="{1DA00A78-49E3-534E-A704-59927A764178}"/>
                  </a:ext>
                </a:extLst>
              </p:cNvPr>
              <p:cNvGrpSpPr>
                <a:grpSpLocks/>
              </p:cNvGrpSpPr>
              <p:nvPr/>
            </p:nvGrpSpPr>
            <p:grpSpPr bwMode="auto">
              <a:xfrm>
                <a:off x="2334" y="1173"/>
                <a:ext cx="288" cy="939"/>
                <a:chOff x="-60" y="1148"/>
                <a:chExt cx="168" cy="939"/>
              </a:xfrm>
            </p:grpSpPr>
            <p:sp>
              <p:nvSpPr>
                <p:cNvPr id="85" name="Line 28">
                  <a:extLst>
                    <a:ext uri="{FF2B5EF4-FFF2-40B4-BE49-F238E27FC236}">
                      <a16:creationId xmlns:a16="http://schemas.microsoft.com/office/drawing/2014/main" id="{61838874-A5DC-7947-8DA7-12A88836EA34}"/>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Line 29">
                  <a:extLst>
                    <a:ext uri="{FF2B5EF4-FFF2-40B4-BE49-F238E27FC236}">
                      <a16:creationId xmlns:a16="http://schemas.microsoft.com/office/drawing/2014/main" id="{5372ECE9-A44D-9040-8B03-CA9D88C7D71A}"/>
                    </a:ext>
                  </a:extLst>
                </p:cNvPr>
                <p:cNvSpPr>
                  <a:spLocks noChangeShapeType="1"/>
                </p:cNvSpPr>
                <p:nvPr/>
              </p:nvSpPr>
              <p:spPr bwMode="auto">
                <a:xfrm>
                  <a:off x="-60" y="1615"/>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 name="Line 30">
                  <a:extLst>
                    <a:ext uri="{FF2B5EF4-FFF2-40B4-BE49-F238E27FC236}">
                      <a16:creationId xmlns:a16="http://schemas.microsoft.com/office/drawing/2014/main" id="{FA2DA940-73AA-D447-84F1-95C932F532DC}"/>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97" name="Rectangle 55">
              <a:extLst>
                <a:ext uri="{FF2B5EF4-FFF2-40B4-BE49-F238E27FC236}">
                  <a16:creationId xmlns:a16="http://schemas.microsoft.com/office/drawing/2014/main" id="{DC8735CA-28A8-9844-8915-2B52D5644D3C}"/>
                </a:ext>
              </a:extLst>
            </p:cNvPr>
            <p:cNvSpPr>
              <a:spLocks noChangeArrowheads="1"/>
            </p:cNvSpPr>
            <p:nvPr/>
          </p:nvSpPr>
          <p:spPr bwMode="auto">
            <a:xfrm>
              <a:off x="3360811" y="3748087"/>
              <a:ext cx="252413" cy="130175"/>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Rectangle 56">
              <a:extLst>
                <a:ext uri="{FF2B5EF4-FFF2-40B4-BE49-F238E27FC236}">
                  <a16:creationId xmlns:a16="http://schemas.microsoft.com/office/drawing/2014/main" id="{583B70AF-74AA-594D-B7DD-CD358704562B}"/>
                </a:ext>
              </a:extLst>
            </p:cNvPr>
            <p:cNvSpPr>
              <a:spLocks noChangeArrowheads="1"/>
            </p:cNvSpPr>
            <p:nvPr/>
          </p:nvSpPr>
          <p:spPr bwMode="auto">
            <a:xfrm>
              <a:off x="3346524" y="4479925"/>
              <a:ext cx="252412" cy="13176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Rectangle 57">
              <a:extLst>
                <a:ext uri="{FF2B5EF4-FFF2-40B4-BE49-F238E27FC236}">
                  <a16:creationId xmlns:a16="http://schemas.microsoft.com/office/drawing/2014/main" id="{7B6BE014-EC1B-4245-8E39-262F9C15550C}"/>
                </a:ext>
              </a:extLst>
            </p:cNvPr>
            <p:cNvSpPr>
              <a:spLocks noChangeArrowheads="1"/>
            </p:cNvSpPr>
            <p:nvPr/>
          </p:nvSpPr>
          <p:spPr bwMode="auto">
            <a:xfrm>
              <a:off x="3344936" y="5114925"/>
              <a:ext cx="252413" cy="130175"/>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Rectangle 58">
              <a:extLst>
                <a:ext uri="{FF2B5EF4-FFF2-40B4-BE49-F238E27FC236}">
                  <a16:creationId xmlns:a16="http://schemas.microsoft.com/office/drawing/2014/main" id="{5727D261-4FAD-9C40-8357-59F2BB7AE5CF}"/>
                </a:ext>
              </a:extLst>
            </p:cNvPr>
            <p:cNvSpPr>
              <a:spLocks noChangeArrowheads="1"/>
            </p:cNvSpPr>
            <p:nvPr/>
          </p:nvSpPr>
          <p:spPr bwMode="auto">
            <a:xfrm>
              <a:off x="3002036" y="3743325"/>
              <a:ext cx="252413" cy="13176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59">
              <a:extLst>
                <a:ext uri="{FF2B5EF4-FFF2-40B4-BE49-F238E27FC236}">
                  <a16:creationId xmlns:a16="http://schemas.microsoft.com/office/drawing/2014/main" id="{1194EC16-CE8F-8D4B-A795-C4A17F3FEE9C}"/>
                </a:ext>
              </a:extLst>
            </p:cNvPr>
            <p:cNvSpPr>
              <a:spLocks noChangeArrowheads="1"/>
            </p:cNvSpPr>
            <p:nvPr/>
          </p:nvSpPr>
          <p:spPr bwMode="auto">
            <a:xfrm>
              <a:off x="2997274" y="5103812"/>
              <a:ext cx="252412" cy="131763"/>
            </a:xfrm>
            <a:prstGeom prst="rect">
              <a:avLst/>
            </a:prstGeom>
            <a:solidFill>
              <a:srgbClr val="00CC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 name="Line 60">
              <a:extLst>
                <a:ext uri="{FF2B5EF4-FFF2-40B4-BE49-F238E27FC236}">
                  <a16:creationId xmlns:a16="http://schemas.microsoft.com/office/drawing/2014/main" id="{67621AA8-BE0E-7F4B-BC70-5D6A01E48F83}"/>
                </a:ext>
              </a:extLst>
            </p:cNvPr>
            <p:cNvSpPr>
              <a:spLocks noChangeShapeType="1"/>
            </p:cNvSpPr>
            <p:nvPr/>
          </p:nvSpPr>
          <p:spPr bwMode="auto">
            <a:xfrm>
              <a:off x="3652911" y="3803650"/>
              <a:ext cx="1479550" cy="1587"/>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Freeform 61">
              <a:extLst>
                <a:ext uri="{FF2B5EF4-FFF2-40B4-BE49-F238E27FC236}">
                  <a16:creationId xmlns:a16="http://schemas.microsoft.com/office/drawing/2014/main" id="{63B03E4B-DC34-6549-9693-9E2101F3E2F9}"/>
                </a:ext>
              </a:extLst>
            </p:cNvPr>
            <p:cNvSpPr>
              <a:spLocks/>
            </p:cNvSpPr>
            <p:nvPr/>
          </p:nvSpPr>
          <p:spPr bwMode="auto">
            <a:xfrm>
              <a:off x="3697361" y="4202112"/>
              <a:ext cx="1395413" cy="979488"/>
            </a:xfrm>
            <a:custGeom>
              <a:avLst/>
              <a:gdLst>
                <a:gd name="T0" fmla="*/ 0 w 967"/>
                <a:gd name="T1" fmla="*/ 2147483647 h 735"/>
                <a:gd name="T2" fmla="*/ 2147483647 w 967"/>
                <a:gd name="T3" fmla="*/ 2147483647 h 735"/>
                <a:gd name="T4" fmla="*/ 214748364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Text Box 64">
              <a:extLst>
                <a:ext uri="{FF2B5EF4-FFF2-40B4-BE49-F238E27FC236}">
                  <a16:creationId xmlns:a16="http://schemas.microsoft.com/office/drawing/2014/main" id="{CB734319-6832-8C4E-B16D-A545895BCBC1}"/>
                </a:ext>
              </a:extLst>
            </p:cNvPr>
            <p:cNvSpPr txBox="1">
              <a:spLocks noChangeArrowheads="1"/>
            </p:cNvSpPr>
            <p:nvPr/>
          </p:nvSpPr>
          <p:spPr bwMode="auto">
            <a:xfrm>
              <a:off x="4046611" y="4548187"/>
              <a:ext cx="7477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06" name="Line 73">
              <a:extLst>
                <a:ext uri="{FF2B5EF4-FFF2-40B4-BE49-F238E27FC236}">
                  <a16:creationId xmlns:a16="http://schemas.microsoft.com/office/drawing/2014/main" id="{5550252A-B930-0747-B713-DACF5B30A867}"/>
                </a:ext>
              </a:extLst>
            </p:cNvPr>
            <p:cNvSpPr>
              <a:spLocks noChangeShapeType="1"/>
            </p:cNvSpPr>
            <p:nvPr/>
          </p:nvSpPr>
          <p:spPr bwMode="auto">
            <a:xfrm>
              <a:off x="3643386" y="4548187"/>
              <a:ext cx="1458913" cy="19050"/>
            </a:xfrm>
            <a:prstGeom prst="line">
              <a:avLst/>
            </a:prstGeom>
            <a:noFill/>
            <a:ln w="28575">
              <a:solidFill>
                <a:srgbClr val="000099"/>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79">
            <a:extLst>
              <a:ext uri="{FF2B5EF4-FFF2-40B4-BE49-F238E27FC236}">
                <a16:creationId xmlns:a16="http://schemas.microsoft.com/office/drawing/2014/main" id="{C5196E2D-6A1D-9849-8A2B-31C0EF009838}"/>
              </a:ext>
            </a:extLst>
          </p:cNvPr>
          <p:cNvGrpSpPr>
            <a:grpSpLocks/>
          </p:cNvGrpSpPr>
          <p:nvPr/>
        </p:nvGrpSpPr>
        <p:grpSpPr bwMode="auto">
          <a:xfrm>
            <a:off x="7144970" y="3842241"/>
            <a:ext cx="3587750" cy="2570163"/>
            <a:chOff x="2950" y="2025"/>
            <a:chExt cx="2260" cy="1619"/>
          </a:xfrm>
        </p:grpSpPr>
        <p:grpSp>
          <p:nvGrpSpPr>
            <p:cNvPr id="108" name="Group 31">
              <a:extLst>
                <a:ext uri="{FF2B5EF4-FFF2-40B4-BE49-F238E27FC236}">
                  <a16:creationId xmlns:a16="http://schemas.microsoft.com/office/drawing/2014/main" id="{961F130E-3A11-5044-A5C6-98D394F90B30}"/>
                </a:ext>
              </a:extLst>
            </p:cNvPr>
            <p:cNvGrpSpPr>
              <a:grpSpLocks/>
            </p:cNvGrpSpPr>
            <p:nvPr/>
          </p:nvGrpSpPr>
          <p:grpSpPr bwMode="auto">
            <a:xfrm>
              <a:off x="3074" y="2047"/>
              <a:ext cx="1907" cy="1140"/>
              <a:chOff x="523" y="976"/>
              <a:chExt cx="2099" cy="1356"/>
            </a:xfrm>
          </p:grpSpPr>
          <p:sp>
            <p:nvSpPr>
              <p:cNvPr id="118" name="Rectangle 32">
                <a:extLst>
                  <a:ext uri="{FF2B5EF4-FFF2-40B4-BE49-F238E27FC236}">
                    <a16:creationId xmlns:a16="http://schemas.microsoft.com/office/drawing/2014/main" id="{72F70161-3D6F-B147-8A8F-41A13F54E1D6}"/>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9" name="Group 33">
                <a:extLst>
                  <a:ext uri="{FF2B5EF4-FFF2-40B4-BE49-F238E27FC236}">
                    <a16:creationId xmlns:a16="http://schemas.microsoft.com/office/drawing/2014/main" id="{E1D22FF4-168D-4C4A-9242-A4710729BBB9}"/>
                  </a:ext>
                </a:extLst>
              </p:cNvPr>
              <p:cNvGrpSpPr>
                <a:grpSpLocks/>
              </p:cNvGrpSpPr>
              <p:nvPr/>
            </p:nvGrpSpPr>
            <p:grpSpPr bwMode="auto">
              <a:xfrm>
                <a:off x="804" y="997"/>
                <a:ext cx="249" cy="1295"/>
                <a:chOff x="748" y="997"/>
                <a:chExt cx="249" cy="1295"/>
              </a:xfrm>
            </p:grpSpPr>
            <p:sp>
              <p:nvSpPr>
                <p:cNvPr id="138" name="Rectangle 34">
                  <a:extLst>
                    <a:ext uri="{FF2B5EF4-FFF2-40B4-BE49-F238E27FC236}">
                      <a16:creationId xmlns:a16="http://schemas.microsoft.com/office/drawing/2014/main" id="{90EE215A-C3AE-254D-88D8-6E5E1C625304}"/>
                    </a:ext>
                  </a:extLst>
                </p:cNvPr>
                <p:cNvSpPr>
                  <a:spLocks noChangeArrowheads="1"/>
                </p:cNvSpPr>
                <p:nvPr/>
              </p:nvSpPr>
              <p:spPr bwMode="auto">
                <a:xfrm>
                  <a:off x="759" y="997"/>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Rectangle 35">
                  <a:extLst>
                    <a:ext uri="{FF2B5EF4-FFF2-40B4-BE49-F238E27FC236}">
                      <a16:creationId xmlns:a16="http://schemas.microsoft.com/office/drawing/2014/main" id="{B87EB84E-1DCB-6747-983D-A91A87C6BA50}"/>
                    </a:ext>
                  </a:extLst>
                </p:cNvPr>
                <p:cNvSpPr>
                  <a:spLocks noChangeArrowheads="1"/>
                </p:cNvSpPr>
                <p:nvPr/>
              </p:nvSpPr>
              <p:spPr bwMode="auto">
                <a:xfrm>
                  <a:off x="750" y="1472"/>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Rectangle 36">
                  <a:extLst>
                    <a:ext uri="{FF2B5EF4-FFF2-40B4-BE49-F238E27FC236}">
                      <a16:creationId xmlns:a16="http://schemas.microsoft.com/office/drawing/2014/main" id="{13842296-C860-1A4C-94BA-0C09F8E543A4}"/>
                    </a:ext>
                  </a:extLst>
                </p:cNvPr>
                <p:cNvSpPr>
                  <a:spLocks noChangeArrowheads="1"/>
                </p:cNvSpPr>
                <p:nvPr/>
              </p:nvSpPr>
              <p:spPr bwMode="auto">
                <a:xfrm>
                  <a:off x="748" y="1938"/>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37">
                <a:extLst>
                  <a:ext uri="{FF2B5EF4-FFF2-40B4-BE49-F238E27FC236}">
                    <a16:creationId xmlns:a16="http://schemas.microsoft.com/office/drawing/2014/main" id="{20C7A379-A501-F04B-A31A-66AAB7D4ABA9}"/>
                  </a:ext>
                </a:extLst>
              </p:cNvPr>
              <p:cNvGrpSpPr>
                <a:grpSpLocks/>
              </p:cNvGrpSpPr>
              <p:nvPr/>
            </p:nvGrpSpPr>
            <p:grpSpPr bwMode="auto">
              <a:xfrm>
                <a:off x="2109" y="1002"/>
                <a:ext cx="249" cy="1295"/>
                <a:chOff x="748" y="997"/>
                <a:chExt cx="249" cy="1295"/>
              </a:xfrm>
            </p:grpSpPr>
            <p:sp>
              <p:nvSpPr>
                <p:cNvPr id="135" name="Rectangle 38">
                  <a:extLst>
                    <a:ext uri="{FF2B5EF4-FFF2-40B4-BE49-F238E27FC236}">
                      <a16:creationId xmlns:a16="http://schemas.microsoft.com/office/drawing/2014/main" id="{9AE46CFA-B305-FE44-AB5C-0CCBC6BAF91B}"/>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 name="Rectangle 39">
                  <a:extLst>
                    <a:ext uri="{FF2B5EF4-FFF2-40B4-BE49-F238E27FC236}">
                      <a16:creationId xmlns:a16="http://schemas.microsoft.com/office/drawing/2014/main" id="{06D7163C-5A06-6144-AF1D-9BE7DECCB8B7}"/>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Rectangle 40">
                  <a:extLst>
                    <a:ext uri="{FF2B5EF4-FFF2-40B4-BE49-F238E27FC236}">
                      <a16:creationId xmlns:a16="http://schemas.microsoft.com/office/drawing/2014/main" id="{06F54AE9-52AF-6E46-8BE7-EDEF5EBD718A}"/>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21" name="Line 41">
                <a:extLst>
                  <a:ext uri="{FF2B5EF4-FFF2-40B4-BE49-F238E27FC236}">
                    <a16:creationId xmlns:a16="http://schemas.microsoft.com/office/drawing/2014/main" id="{DBC39202-C178-0345-82BD-7B039DC4DAAF}"/>
                  </a:ext>
                </a:extLst>
              </p:cNvPr>
              <p:cNvSpPr>
                <a:spLocks noChangeShapeType="1"/>
              </p:cNvSpPr>
              <p:nvPr/>
            </p:nvSpPr>
            <p:spPr bwMode="auto">
              <a:xfrm>
                <a:off x="1946" y="1181"/>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2" name="Line 42">
                <a:extLst>
                  <a:ext uri="{FF2B5EF4-FFF2-40B4-BE49-F238E27FC236}">
                    <a16:creationId xmlns:a16="http://schemas.microsoft.com/office/drawing/2014/main" id="{7204CF78-4E3E-4646-91B1-ADD2AF615C5C}"/>
                  </a:ext>
                </a:extLst>
              </p:cNvPr>
              <p:cNvSpPr>
                <a:spLocks noChangeShapeType="1"/>
              </p:cNvSpPr>
              <p:nvPr/>
            </p:nvSpPr>
            <p:spPr bwMode="auto">
              <a:xfrm>
                <a:off x="1940" y="164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Line 43">
                <a:extLst>
                  <a:ext uri="{FF2B5EF4-FFF2-40B4-BE49-F238E27FC236}">
                    <a16:creationId xmlns:a16="http://schemas.microsoft.com/office/drawing/2014/main" id="{1055BDC1-D40C-E34D-8FC0-FEC34E65B74A}"/>
                  </a:ext>
                </a:extLst>
              </p:cNvPr>
              <p:cNvSpPr>
                <a:spLocks noChangeShapeType="1"/>
              </p:cNvSpPr>
              <p:nvPr/>
            </p:nvSpPr>
            <p:spPr bwMode="auto">
              <a:xfrm>
                <a:off x="1940" y="2119"/>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Line 44">
                <a:extLst>
                  <a:ext uri="{FF2B5EF4-FFF2-40B4-BE49-F238E27FC236}">
                    <a16:creationId xmlns:a16="http://schemas.microsoft.com/office/drawing/2014/main" id="{ED714F6D-8C7C-B141-9C39-2A02E5F58775}"/>
                  </a:ext>
                </a:extLst>
              </p:cNvPr>
              <p:cNvSpPr>
                <a:spLocks noChangeShapeType="1"/>
              </p:cNvSpPr>
              <p:nvPr/>
            </p:nvSpPr>
            <p:spPr bwMode="auto">
              <a:xfrm>
                <a:off x="1044" y="116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 name="Line 45">
                <a:extLst>
                  <a:ext uri="{FF2B5EF4-FFF2-40B4-BE49-F238E27FC236}">
                    <a16:creationId xmlns:a16="http://schemas.microsoft.com/office/drawing/2014/main" id="{933F11AA-9C89-1D46-94C9-F6A2C2D75F3D}"/>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46">
                <a:extLst>
                  <a:ext uri="{FF2B5EF4-FFF2-40B4-BE49-F238E27FC236}">
                    <a16:creationId xmlns:a16="http://schemas.microsoft.com/office/drawing/2014/main" id="{24DAFD3A-BCAA-494F-BFF3-4DD6E41FEE98}"/>
                  </a:ext>
                </a:extLst>
              </p:cNvPr>
              <p:cNvSpPr>
                <a:spLocks noChangeShapeType="1"/>
              </p:cNvSpPr>
              <p:nvPr/>
            </p:nvSpPr>
            <p:spPr bwMode="auto">
              <a:xfrm>
                <a:off x="1038" y="2102"/>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27" name="Group 47">
                <a:extLst>
                  <a:ext uri="{FF2B5EF4-FFF2-40B4-BE49-F238E27FC236}">
                    <a16:creationId xmlns:a16="http://schemas.microsoft.com/office/drawing/2014/main" id="{727F9349-D858-B041-AFEF-0AA192390617}"/>
                  </a:ext>
                </a:extLst>
              </p:cNvPr>
              <p:cNvGrpSpPr>
                <a:grpSpLocks/>
              </p:cNvGrpSpPr>
              <p:nvPr/>
            </p:nvGrpSpPr>
            <p:grpSpPr bwMode="auto">
              <a:xfrm>
                <a:off x="523" y="1169"/>
                <a:ext cx="288" cy="939"/>
                <a:chOff x="-60" y="1148"/>
                <a:chExt cx="168" cy="939"/>
              </a:xfrm>
            </p:grpSpPr>
            <p:sp>
              <p:nvSpPr>
                <p:cNvPr id="132" name="Line 48">
                  <a:extLst>
                    <a:ext uri="{FF2B5EF4-FFF2-40B4-BE49-F238E27FC236}">
                      <a16:creationId xmlns:a16="http://schemas.microsoft.com/office/drawing/2014/main" id="{92DDAA32-1BC7-F341-9DF3-8F292F94E486}"/>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49">
                  <a:extLst>
                    <a:ext uri="{FF2B5EF4-FFF2-40B4-BE49-F238E27FC236}">
                      <a16:creationId xmlns:a16="http://schemas.microsoft.com/office/drawing/2014/main" id="{E1CF388A-0B46-9045-8B1B-9EFE86E92625}"/>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Line 50">
                  <a:extLst>
                    <a:ext uri="{FF2B5EF4-FFF2-40B4-BE49-F238E27FC236}">
                      <a16:creationId xmlns:a16="http://schemas.microsoft.com/office/drawing/2014/main" id="{8098E830-FF85-B942-A58C-7073F1ABDACD}"/>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8" name="Group 51">
                <a:extLst>
                  <a:ext uri="{FF2B5EF4-FFF2-40B4-BE49-F238E27FC236}">
                    <a16:creationId xmlns:a16="http://schemas.microsoft.com/office/drawing/2014/main" id="{3BE0EB8F-2722-8840-9E9E-42692DC4ECD5}"/>
                  </a:ext>
                </a:extLst>
              </p:cNvPr>
              <p:cNvGrpSpPr>
                <a:grpSpLocks/>
              </p:cNvGrpSpPr>
              <p:nvPr/>
            </p:nvGrpSpPr>
            <p:grpSpPr bwMode="auto">
              <a:xfrm>
                <a:off x="2334" y="1173"/>
                <a:ext cx="288" cy="939"/>
                <a:chOff x="-60" y="1148"/>
                <a:chExt cx="168" cy="939"/>
              </a:xfrm>
            </p:grpSpPr>
            <p:sp>
              <p:nvSpPr>
                <p:cNvPr id="129" name="Line 52">
                  <a:extLst>
                    <a:ext uri="{FF2B5EF4-FFF2-40B4-BE49-F238E27FC236}">
                      <a16:creationId xmlns:a16="http://schemas.microsoft.com/office/drawing/2014/main" id="{1471ECA8-52E2-7B48-B1D0-0E3A3FC8CCDB}"/>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53">
                  <a:extLst>
                    <a:ext uri="{FF2B5EF4-FFF2-40B4-BE49-F238E27FC236}">
                      <a16:creationId xmlns:a16="http://schemas.microsoft.com/office/drawing/2014/main" id="{5E4485D6-A44E-9F41-A60B-F118E84451BF}"/>
                    </a:ext>
                  </a:extLst>
                </p:cNvPr>
                <p:cNvSpPr>
                  <a:spLocks noChangeShapeType="1"/>
                </p:cNvSpPr>
                <p:nvPr/>
              </p:nvSpPr>
              <p:spPr bwMode="auto">
                <a:xfrm>
                  <a:off x="-60" y="1615"/>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Line 54">
                  <a:extLst>
                    <a:ext uri="{FF2B5EF4-FFF2-40B4-BE49-F238E27FC236}">
                      <a16:creationId xmlns:a16="http://schemas.microsoft.com/office/drawing/2014/main" id="{76683E62-74AF-A340-8049-71651532D7CF}"/>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09" name="Text Box 63">
              <a:extLst>
                <a:ext uri="{FF2B5EF4-FFF2-40B4-BE49-F238E27FC236}">
                  <a16:creationId xmlns:a16="http://schemas.microsoft.com/office/drawing/2014/main" id="{BB81457D-DD34-A44B-8BDA-064DBFE04D32}"/>
                </a:ext>
              </a:extLst>
            </p:cNvPr>
            <p:cNvSpPr txBox="1">
              <a:spLocks noChangeArrowheads="1"/>
            </p:cNvSpPr>
            <p:nvPr/>
          </p:nvSpPr>
          <p:spPr bwMode="auto">
            <a:xfrm>
              <a:off x="2950" y="3237"/>
              <a:ext cx="226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one packet time later: green packet experiences HOL blocking</a:t>
              </a:r>
              <a:endParaRPr kumimoji="0" lang="en-US" altLang="en-US" sz="2000" b="0" i="1"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0" name="Text Box 65">
              <a:extLst>
                <a:ext uri="{FF2B5EF4-FFF2-40B4-BE49-F238E27FC236}">
                  <a16:creationId xmlns:a16="http://schemas.microsoft.com/office/drawing/2014/main" id="{07D40F57-D66B-F444-8FCA-AFEAF69F0D14}"/>
                </a:ext>
              </a:extLst>
            </p:cNvPr>
            <p:cNvSpPr txBox="1">
              <a:spLocks noChangeArrowheads="1"/>
            </p:cNvSpPr>
            <p:nvPr/>
          </p:nvSpPr>
          <p:spPr bwMode="auto">
            <a:xfrm>
              <a:off x="3778" y="2507"/>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11" name="Rectangle 66">
              <a:extLst>
                <a:ext uri="{FF2B5EF4-FFF2-40B4-BE49-F238E27FC236}">
                  <a16:creationId xmlns:a16="http://schemas.microsoft.com/office/drawing/2014/main" id="{CF7111F1-74EA-1F48-AF61-C3DDC0EAC0AE}"/>
                </a:ext>
              </a:extLst>
            </p:cNvPr>
            <p:cNvSpPr>
              <a:spLocks noChangeArrowheads="1"/>
            </p:cNvSpPr>
            <p:nvPr/>
          </p:nvSpPr>
          <p:spPr bwMode="auto">
            <a:xfrm>
              <a:off x="4551" y="2025"/>
              <a:ext cx="159" cy="83"/>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Rectangle 69">
              <a:extLst>
                <a:ext uri="{FF2B5EF4-FFF2-40B4-BE49-F238E27FC236}">
                  <a16:creationId xmlns:a16="http://schemas.microsoft.com/office/drawing/2014/main" id="{C338CC7B-B194-3243-B60D-75BEFA01C177}"/>
                </a:ext>
              </a:extLst>
            </p:cNvPr>
            <p:cNvSpPr>
              <a:spLocks noChangeArrowheads="1"/>
            </p:cNvSpPr>
            <p:nvPr/>
          </p:nvSpPr>
          <p:spPr bwMode="auto">
            <a:xfrm>
              <a:off x="3363" y="2050"/>
              <a:ext cx="159" cy="8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Rectangle 70">
              <a:extLst>
                <a:ext uri="{FF2B5EF4-FFF2-40B4-BE49-F238E27FC236}">
                  <a16:creationId xmlns:a16="http://schemas.microsoft.com/office/drawing/2014/main" id="{CD0DF6A5-8591-FF4A-B8B0-1D6E21620201}"/>
                </a:ext>
              </a:extLst>
            </p:cNvPr>
            <p:cNvSpPr>
              <a:spLocks noChangeArrowheads="1"/>
            </p:cNvSpPr>
            <p:nvPr/>
          </p:nvSpPr>
          <p:spPr bwMode="auto">
            <a:xfrm>
              <a:off x="3360" y="2916"/>
              <a:ext cx="159" cy="83"/>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Freeform 71">
              <a:extLst>
                <a:ext uri="{FF2B5EF4-FFF2-40B4-BE49-F238E27FC236}">
                  <a16:creationId xmlns:a16="http://schemas.microsoft.com/office/drawing/2014/main" id="{D86522CF-FBA5-EA4F-A7F3-97C45B0DB909}"/>
                </a:ext>
              </a:extLst>
            </p:cNvPr>
            <p:cNvSpPr>
              <a:spLocks/>
            </p:cNvSpPr>
            <p:nvPr/>
          </p:nvSpPr>
          <p:spPr bwMode="auto">
            <a:xfrm>
              <a:off x="3585" y="2324"/>
              <a:ext cx="878" cy="618"/>
            </a:xfrm>
            <a:custGeom>
              <a:avLst/>
              <a:gdLst>
                <a:gd name="T0" fmla="*/ 0 w 967"/>
                <a:gd name="T1" fmla="*/ 65 h 735"/>
                <a:gd name="T2" fmla="*/ 134 w 967"/>
                <a:gd name="T3" fmla="*/ 65 h 735"/>
                <a:gd name="T4" fmla="*/ 251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Freeform 72">
              <a:extLst>
                <a:ext uri="{FF2B5EF4-FFF2-40B4-BE49-F238E27FC236}">
                  <a16:creationId xmlns:a16="http://schemas.microsoft.com/office/drawing/2014/main" id="{F3DEE41D-FD9A-D049-8B83-8B6A31265C7F}"/>
                </a:ext>
              </a:extLst>
            </p:cNvPr>
            <p:cNvSpPr>
              <a:spLocks/>
            </p:cNvSpPr>
            <p:nvPr/>
          </p:nvSpPr>
          <p:spPr bwMode="auto">
            <a:xfrm>
              <a:off x="3573" y="2134"/>
              <a:ext cx="860" cy="437"/>
            </a:xfrm>
            <a:custGeom>
              <a:avLst/>
              <a:gdLst>
                <a:gd name="T0" fmla="*/ 0 w 860"/>
                <a:gd name="T1" fmla="*/ 3 h 437"/>
                <a:gd name="T2" fmla="*/ 468 w 860"/>
                <a:gd name="T3" fmla="*/ 0 h 437"/>
                <a:gd name="T4" fmla="*/ 860 w 860"/>
                <a:gd name="T5" fmla="*/ 437 h 437"/>
                <a:gd name="T6" fmla="*/ 0 60000 65536"/>
                <a:gd name="T7" fmla="*/ 0 60000 65536"/>
                <a:gd name="T8" fmla="*/ 0 60000 65536"/>
                <a:gd name="T9" fmla="*/ 0 w 860"/>
                <a:gd name="T10" fmla="*/ 0 h 437"/>
                <a:gd name="T11" fmla="*/ 860 w 860"/>
                <a:gd name="T12" fmla="*/ 437 h 437"/>
              </a:gdLst>
              <a:ahLst/>
              <a:cxnLst>
                <a:cxn ang="T6">
                  <a:pos x="T0" y="T1"/>
                </a:cxn>
                <a:cxn ang="T7">
                  <a:pos x="T2" y="T3"/>
                </a:cxn>
                <a:cxn ang="T8">
                  <a:pos x="T4" y="T5"/>
                </a:cxn>
              </a:cxnLst>
              <a:rect l="T9" t="T10" r="T11" b="T12"/>
              <a:pathLst>
                <a:path w="860" h="437">
                  <a:moveTo>
                    <a:pt x="0" y="3"/>
                  </a:moveTo>
                  <a:lnTo>
                    <a:pt x="468" y="0"/>
                  </a:lnTo>
                  <a:lnTo>
                    <a:pt x="860" y="437"/>
                  </a:lnTo>
                </a:path>
              </a:pathLst>
            </a:custGeom>
            <a:noFill/>
            <a:ln w="28575" cap="flat" cmpd="sng">
              <a:solidFill>
                <a:srgbClr val="000099"/>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 name="Rectangle 76">
              <a:extLst>
                <a:ext uri="{FF2B5EF4-FFF2-40B4-BE49-F238E27FC236}">
                  <a16:creationId xmlns:a16="http://schemas.microsoft.com/office/drawing/2014/main" id="{CC9EB8FA-449A-AD48-B0D0-F22B0CB1DCA2}"/>
                </a:ext>
              </a:extLst>
            </p:cNvPr>
            <p:cNvSpPr>
              <a:spLocks noChangeArrowheads="1"/>
            </p:cNvSpPr>
            <p:nvPr/>
          </p:nvSpPr>
          <p:spPr bwMode="auto">
            <a:xfrm>
              <a:off x="3141" y="2890"/>
              <a:ext cx="159" cy="83"/>
            </a:xfrm>
            <a:prstGeom prst="rect">
              <a:avLst/>
            </a:prstGeom>
            <a:solidFill>
              <a:srgbClr val="00CC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Rectangle 77">
              <a:extLst>
                <a:ext uri="{FF2B5EF4-FFF2-40B4-BE49-F238E27FC236}">
                  <a16:creationId xmlns:a16="http://schemas.microsoft.com/office/drawing/2014/main" id="{ED96AE20-CFC4-C449-96F2-A1836A8ADFC9}"/>
                </a:ext>
              </a:extLst>
            </p:cNvPr>
            <p:cNvSpPr>
              <a:spLocks noChangeArrowheads="1"/>
            </p:cNvSpPr>
            <p:nvPr/>
          </p:nvSpPr>
          <p:spPr bwMode="auto">
            <a:xfrm>
              <a:off x="4542" y="2518"/>
              <a:ext cx="159" cy="83"/>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2" name="Content Placeholder 1">
            <a:extLst>
              <a:ext uri="{FF2B5EF4-FFF2-40B4-BE49-F238E27FC236}">
                <a16:creationId xmlns:a16="http://schemas.microsoft.com/office/drawing/2014/main" id="{427FA225-82DF-964C-86B6-E9C527239F0C}"/>
              </a:ext>
            </a:extLst>
          </p:cNvPr>
          <p:cNvSpPr txBox="1">
            <a:spLocks/>
          </p:cNvSpPr>
          <p:nvPr/>
        </p:nvSpPr>
        <p:spPr>
          <a:xfrm>
            <a:off x="835334" y="2690269"/>
            <a:ext cx="10515600" cy="98426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Head-of-the-Line (HOL) blocking: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queued datagram at front of queue prevents others in queue from moving forward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Slide Number Placeholder 4">
            <a:extLst>
              <a:ext uri="{FF2B5EF4-FFF2-40B4-BE49-F238E27FC236}">
                <a16:creationId xmlns:a16="http://schemas.microsoft.com/office/drawing/2014/main" id="{27DA9828-E8AA-634F-A5D6-E2BC44AAFB5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29</a:t>
            </a:fld>
            <a:endParaRPr lang="en-US" dirty="0"/>
          </a:p>
        </p:txBody>
      </p:sp>
    </p:spTree>
    <p:extLst>
      <p:ext uri="{BB962C8B-B14F-4D97-AF65-F5344CB8AC3E}">
        <p14:creationId xmlns:p14="http://schemas.microsoft.com/office/powerpoint/2010/main" val="3723944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dissolve">
                                      <p:cBhvr>
                                        <p:cTn id="7" dur="500"/>
                                        <p:tgtEl>
                                          <p:spTgt spid="10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42"/>
                                        </p:tgtEl>
                                        <p:attrNameLst>
                                          <p:attrName>style.visibility</p:attrName>
                                        </p:attrNameLst>
                                      </p:cBhvr>
                                      <p:to>
                                        <p:strVal val="visible"/>
                                      </p:to>
                                    </p:set>
                                    <p:animEffect transition="in" filter="dissolve">
                                      <p:cBhvr>
                                        <p:cTn id="10" dur="500"/>
                                        <p:tgtEl>
                                          <p:spTgt spid="1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pPr>
            <a:r>
              <a:rPr lang="en-US" altLang="en-US" sz="3200" dirty="0">
                <a:solidFill>
                  <a:srgbClr val="CC0000"/>
                </a:solidFill>
                <a:ea typeface="ＭＳ Ｐゴシック" panose="020B0600070205080204" pitchFamily="34" charset="-128"/>
                <a:cs typeface="Arial" panose="020B0604020202020204" pitchFamily="34" charset="0"/>
              </a:rPr>
              <a:t>Network layer: overview</a:t>
            </a:r>
          </a:p>
          <a:p>
            <a:pPr lvl="1">
              <a:spcBef>
                <a:spcPts val="0"/>
              </a:spcBef>
            </a:pPr>
            <a:r>
              <a:rPr lang="en-US" altLang="en-US" sz="2800" dirty="0">
                <a:solidFill>
                  <a:srgbClr val="CC0000"/>
                </a:solidFill>
                <a:ea typeface="ＭＳ Ｐゴシック" panose="020B0600070205080204" pitchFamily="34" charset="-128"/>
                <a:cs typeface="Arial" panose="020B0604020202020204" pitchFamily="34" charset="0"/>
              </a:rPr>
              <a:t>data plane</a:t>
            </a:r>
          </a:p>
          <a:p>
            <a:pPr lvl="1">
              <a:spcBef>
                <a:spcPts val="0"/>
              </a:spcBef>
            </a:pPr>
            <a:r>
              <a:rPr lang="en-US" altLang="en-US" sz="2800" dirty="0">
                <a:solidFill>
                  <a:srgbClr val="CC0000"/>
                </a:solidFill>
                <a:ea typeface="ＭＳ Ｐゴシック" panose="020B0600070205080204" pitchFamily="34" charset="-128"/>
                <a:cs typeface="Arial" panose="020B0604020202020204" pitchFamily="34" charset="0"/>
              </a:rPr>
              <a:t>control plane</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r>
              <a:rPr lang="en-US" altLang="en-US" sz="3200" strike="sngStrike" dirty="0">
                <a:ea typeface="ＭＳ Ｐゴシック" panose="020B0600070205080204" pitchFamily="34" charset="-128"/>
                <a:cs typeface="ＭＳ Ｐゴシック" panose="020B0600070205080204" pitchFamily="34" charset="-128"/>
              </a:rPr>
              <a:t>Generalized Forwarding, SDN</a:t>
            </a:r>
          </a:p>
          <a:p>
            <a:pPr lvl="1">
              <a:spcBef>
                <a:spcPts val="0"/>
              </a:spcBef>
            </a:pPr>
            <a:r>
              <a:rPr lang="en-US" altLang="en-US" sz="2800" strike="sngStrike" dirty="0" err="1">
                <a:ea typeface="ＭＳ Ｐゴシック" panose="020B0600070205080204" pitchFamily="34" charset="-128"/>
              </a:rPr>
              <a:t>Match+action</a:t>
            </a:r>
            <a:endParaRPr lang="en-US" altLang="en-US" sz="2800" strike="sngStrike" dirty="0">
              <a:ea typeface="ＭＳ Ｐゴシック" panose="020B0600070205080204" pitchFamily="34" charset="-128"/>
            </a:endParaRPr>
          </a:p>
          <a:p>
            <a:pPr lvl="1">
              <a:spcBef>
                <a:spcPts val="0"/>
              </a:spcBef>
            </a:pPr>
            <a:r>
              <a:rPr lang="en-US" altLang="en-US" sz="2800" strike="sngStrike" dirty="0">
                <a:ea typeface="ＭＳ Ｐゴシック" panose="020B0600070205080204" pitchFamily="34" charset="-128"/>
              </a:rPr>
              <a:t>OpenFlow: </a:t>
            </a:r>
            <a:r>
              <a:rPr lang="en-US" altLang="en-US" sz="2800" strike="sngStrike" dirty="0" err="1">
                <a:ea typeface="ＭＳ Ｐゴシック" panose="020B0600070205080204" pitchFamily="34" charset="-128"/>
              </a:rPr>
              <a:t>match+action</a:t>
            </a:r>
            <a:r>
              <a:rPr lang="en-US" altLang="en-US" sz="2800" strike="sngStrike" dirty="0">
                <a:ea typeface="ＭＳ Ｐゴシック" panose="020B0600070205080204" pitchFamily="34" charset="-128"/>
              </a:rPr>
              <a:t> in action</a:t>
            </a:r>
          </a:p>
          <a:p>
            <a:pPr marL="407988" indent="-277813">
              <a:spcBef>
                <a:spcPts val="600"/>
              </a:spcBef>
            </a:pPr>
            <a:r>
              <a:rPr lang="en-US" altLang="en-US" sz="3200" strike="sngStrike" dirty="0">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65391"/>
            <a:ext cx="2743200" cy="365125"/>
          </a:xfrm>
        </p:spPr>
        <p:txBody>
          <a:bodyPr/>
          <a:lstStyle/>
          <a:p>
            <a:r>
              <a:rPr lang="en-US" dirty="0"/>
              <a:t>Network Layer: 4-</a:t>
            </a:r>
            <a:fld id="{C4204591-24BD-A542-B9D5-F8D8A88D2FEE}" type="slidenum">
              <a:rPr lang="en-US" smtClean="0"/>
              <a:pPr/>
              <a:t>3</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563462" y="2806957"/>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pPr>
            <a:r>
              <a:rPr lang="en-US" altLang="en-US" sz="3200" dirty="0">
                <a:ea typeface="ＭＳ Ｐゴシック" panose="020B0600070205080204" pitchFamily="34" charset="-128"/>
                <a:cs typeface="Arial" panose="020B0604020202020204" pitchFamily="34" charset="0"/>
              </a:rPr>
              <a:t>What</a:t>
            </a:r>
            <a:r>
              <a:rPr lang="en-US" altLang="ja-JP" sz="3200" dirty="0">
                <a:ea typeface="ＭＳ Ｐゴシック" panose="020B0600070205080204" pitchFamily="34" charset="-128"/>
                <a:cs typeface="Arial" panose="020B0604020202020204" pitchFamily="34" charset="0"/>
              </a:rPr>
              <a:t>’s inside a router</a:t>
            </a:r>
          </a:p>
          <a:p>
            <a:pPr lvl="1">
              <a:spcBef>
                <a:spcPts val="0"/>
              </a:spcBef>
            </a:pPr>
            <a:r>
              <a:rPr lang="en-US" altLang="ja-JP" sz="2800" strike="sngStrike" dirty="0">
                <a:ea typeface="ＭＳ Ｐゴシック" panose="020B0600070205080204" pitchFamily="34" charset="-128"/>
                <a:cs typeface="Arial" panose="020B0604020202020204" pitchFamily="34" charset="0"/>
              </a:rPr>
              <a:t>input ports, switching, output ports</a:t>
            </a:r>
          </a:p>
          <a:p>
            <a:pPr lvl="1">
              <a:spcBef>
                <a:spcPts val="0"/>
              </a:spcBef>
            </a:pPr>
            <a:r>
              <a:rPr lang="en-US" altLang="ja-JP" sz="2800" strike="sngStrike" dirty="0">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0"/>
              </a:spcBef>
            </a:pPr>
            <a:r>
              <a:rPr lang="en-US" altLang="en-US" sz="2800" dirty="0">
                <a:ea typeface="ＭＳ Ｐゴシック" panose="020B0600070205080204" pitchFamily="34" charset="-128"/>
                <a:cs typeface="Arial" panose="020B0604020202020204" pitchFamily="34" charset="0"/>
              </a:rPr>
              <a:t>datagram format</a:t>
            </a:r>
          </a:p>
          <a:p>
            <a:pPr lvl="1">
              <a:spcBef>
                <a:spcPts val="0"/>
              </a:spcBef>
            </a:pPr>
            <a:r>
              <a:rPr lang="en-US" altLang="en-US" sz="2800" dirty="0">
                <a:ea typeface="ＭＳ Ｐゴシック" panose="020B0600070205080204" pitchFamily="34" charset="-128"/>
                <a:cs typeface="Arial" panose="020B0604020202020204" pitchFamily="34" charset="0"/>
              </a:rPr>
              <a:t>addressing</a:t>
            </a:r>
          </a:p>
          <a:p>
            <a:pPr lvl="1">
              <a:spcBef>
                <a:spcPts val="0"/>
              </a:spcBef>
            </a:pPr>
            <a:r>
              <a:rPr lang="en-US" altLang="en-US" sz="2800" dirty="0">
                <a:ea typeface="ＭＳ Ｐゴシック" panose="020B0600070205080204" pitchFamily="34" charset="-128"/>
                <a:cs typeface="Arial" panose="020B0604020202020204" pitchFamily="34" charset="0"/>
              </a:rPr>
              <a:t>network address translation</a:t>
            </a:r>
          </a:p>
          <a:p>
            <a:pPr lvl="1">
              <a:spcBef>
                <a:spcPts val="0"/>
              </a:spcBef>
            </a:pPr>
            <a:r>
              <a:rPr lang="en-US" altLang="en-US" sz="2800" dirty="0">
                <a:ea typeface="ＭＳ Ｐゴシック" panose="020B0600070205080204" pitchFamily="34" charset="-128"/>
                <a:cs typeface="Arial" panose="020B0604020202020204" pitchFamily="34" charset="0"/>
              </a:rPr>
              <a:t>IPv6</a:t>
            </a:r>
          </a:p>
        </p:txBody>
      </p:sp>
    </p:spTree>
    <p:extLst>
      <p:ext uri="{BB962C8B-B14F-4D97-AF65-F5344CB8AC3E}">
        <p14:creationId xmlns:p14="http://schemas.microsoft.com/office/powerpoint/2010/main" val="3851074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dissolve">
                                      <p:cBhvr>
                                        <p:cTn id="10" dur="500"/>
                                        <p:tgtEl>
                                          <p:spTgt spid="10">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Effect transition="in" filter="dissolve">
                                      <p:cBhvr>
                                        <p:cTn id="13" dur="500"/>
                                        <p:tgtEl>
                                          <p:spTgt spid="10">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0">
                                            <p:txEl>
                                              <p:pRg st="3" end="3"/>
                                            </p:txEl>
                                          </p:spTgt>
                                        </p:tgtEl>
                                        <p:attrNameLst>
                                          <p:attrName>style.visibility</p:attrName>
                                        </p:attrNameLst>
                                      </p:cBhvr>
                                      <p:to>
                                        <p:strVal val="visible"/>
                                      </p:to>
                                    </p:set>
                                    <p:animEffect transition="in" filter="dissolve">
                                      <p:cBhvr>
                                        <p:cTn id="18" dur="500"/>
                                        <p:tgtEl>
                                          <p:spTgt spid="10">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0">
                                            <p:txEl>
                                              <p:pRg st="4" end="4"/>
                                            </p:txEl>
                                          </p:spTgt>
                                        </p:tgtEl>
                                        <p:attrNameLst>
                                          <p:attrName>style.visibility</p:attrName>
                                        </p:attrNameLst>
                                      </p:cBhvr>
                                      <p:to>
                                        <p:strVal val="visible"/>
                                      </p:to>
                                    </p:set>
                                    <p:animEffect transition="in" filter="dissolve">
                                      <p:cBhvr>
                                        <p:cTn id="21" dur="500"/>
                                        <p:tgtEl>
                                          <p:spTgt spid="10">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0">
                                            <p:txEl>
                                              <p:pRg st="5" end="5"/>
                                            </p:txEl>
                                          </p:spTgt>
                                        </p:tgtEl>
                                        <p:attrNameLst>
                                          <p:attrName>style.visibility</p:attrName>
                                        </p:attrNameLst>
                                      </p:cBhvr>
                                      <p:to>
                                        <p:strVal val="visible"/>
                                      </p:to>
                                    </p:set>
                                    <p:animEffect transition="in" filter="dissolve">
                                      <p:cBhvr>
                                        <p:cTn id="24" dur="500"/>
                                        <p:tgtEl>
                                          <p:spTgt spid="10">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0">
                                            <p:txEl>
                                              <p:pRg st="6" end="6"/>
                                            </p:txEl>
                                          </p:spTgt>
                                        </p:tgtEl>
                                        <p:attrNameLst>
                                          <p:attrName>style.visibility</p:attrName>
                                        </p:attrNameLst>
                                      </p:cBhvr>
                                      <p:to>
                                        <p:strVal val="visible"/>
                                      </p:to>
                                    </p:set>
                                    <p:animEffect transition="in" filter="dissolve">
                                      <p:cBhvr>
                                        <p:cTn id="27" dur="500"/>
                                        <p:tgtEl>
                                          <p:spTgt spid="10">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0">
                                            <p:txEl>
                                              <p:pRg st="7" end="7"/>
                                            </p:txEl>
                                          </p:spTgt>
                                        </p:tgtEl>
                                        <p:attrNameLst>
                                          <p:attrName>style.visibility</p:attrName>
                                        </p:attrNameLst>
                                      </p:cBhvr>
                                      <p:to>
                                        <p:strVal val="visible"/>
                                      </p:to>
                                    </p:set>
                                    <p:animEffect transition="in" filter="dissolve">
                                      <p:cBhvr>
                                        <p:cTn id="30" dur="500"/>
                                        <p:tgtEl>
                                          <p:spTgt spid="1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bldLst>
  </p:timing>
</p:sld>
</file>

<file path=ppt/slides/slide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Output port queuing</a:t>
            </a:r>
            <a:endParaRPr lang="en-US" dirty="0"/>
          </a:p>
        </p:txBody>
      </p:sp>
      <p:sp>
        <p:nvSpPr>
          <p:cNvPr id="142" name="Rectangle 3">
            <a:extLst>
              <a:ext uri="{FF2B5EF4-FFF2-40B4-BE49-F238E27FC236}">
                <a16:creationId xmlns:a16="http://schemas.microsoft.com/office/drawing/2014/main" id="{913FC5A4-1E19-7B47-9F20-2A2FD0E7A215}"/>
              </a:ext>
            </a:extLst>
          </p:cNvPr>
          <p:cNvSpPr txBox="1">
            <a:spLocks noChangeArrowheads="1"/>
          </p:cNvSpPr>
          <p:nvPr/>
        </p:nvSpPr>
        <p:spPr>
          <a:xfrm>
            <a:off x="888773" y="3417068"/>
            <a:ext cx="5977544" cy="1413266"/>
          </a:xfrm>
          <a:prstGeom prst="rect">
            <a:avLst/>
          </a:prstGeo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Pct val="100000"/>
              <a:buFont typeface="Wingdings" pitchFamily="2" charset="2"/>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Buffering</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required when datagrams arrive from fabric faster than link transmission rate.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Drop policy: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which datagrams to drop if no free buffers?</a:t>
            </a:r>
          </a:p>
        </p:txBody>
      </p:sp>
      <p:sp>
        <p:nvSpPr>
          <p:cNvPr id="191" name="Rectangle 3">
            <a:extLst>
              <a:ext uri="{FF2B5EF4-FFF2-40B4-BE49-F238E27FC236}">
                <a16:creationId xmlns:a16="http://schemas.microsoft.com/office/drawing/2014/main" id="{655E40F4-C569-5647-83A5-4E4AC0D12CE4}"/>
              </a:ext>
            </a:extLst>
          </p:cNvPr>
          <p:cNvSpPr txBox="1">
            <a:spLocks noChangeArrowheads="1"/>
          </p:cNvSpPr>
          <p:nvPr/>
        </p:nvSpPr>
        <p:spPr>
          <a:xfrm>
            <a:off x="938650" y="5182135"/>
            <a:ext cx="5131875" cy="1289003"/>
          </a:xfrm>
          <a:prstGeom prst="rect">
            <a:avLst/>
          </a:prstGeo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Scheduling discipline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chooses among queued datagrams for transmission</a:t>
            </a:r>
          </a:p>
        </p:txBody>
      </p:sp>
      <p:grpSp>
        <p:nvGrpSpPr>
          <p:cNvPr id="14" name="Group 13">
            <a:extLst>
              <a:ext uri="{FF2B5EF4-FFF2-40B4-BE49-F238E27FC236}">
                <a16:creationId xmlns:a16="http://schemas.microsoft.com/office/drawing/2014/main" id="{CEACDE6A-9FE9-BD4D-9835-19E2A389BF2D}"/>
              </a:ext>
            </a:extLst>
          </p:cNvPr>
          <p:cNvGrpSpPr/>
          <p:nvPr/>
        </p:nvGrpSpPr>
        <p:grpSpPr>
          <a:xfrm>
            <a:off x="6900841" y="3768360"/>
            <a:ext cx="5036234" cy="1255728"/>
            <a:chOff x="6302327" y="3768360"/>
            <a:chExt cx="5036234" cy="1255728"/>
          </a:xfrm>
        </p:grpSpPr>
        <p:sp>
          <p:nvSpPr>
            <p:cNvPr id="143" name="TextBox 142">
              <a:extLst>
                <a:ext uri="{FF2B5EF4-FFF2-40B4-BE49-F238E27FC236}">
                  <a16:creationId xmlns:a16="http://schemas.microsoft.com/office/drawing/2014/main" id="{30FDEEE0-B9AF-9D4C-ACC2-98B5C103795E}"/>
                </a:ext>
              </a:extLst>
            </p:cNvPr>
            <p:cNvSpPr txBox="1">
              <a:spLocks noChangeArrowheads="1"/>
            </p:cNvSpPr>
            <p:nvPr/>
          </p:nvSpPr>
          <p:spPr bwMode="auto">
            <a:xfrm>
              <a:off x="7385539" y="3768360"/>
              <a:ext cx="3953022" cy="1255728"/>
            </a:xfrm>
            <a:prstGeom prst="rect">
              <a:avLst/>
            </a:prstGeom>
            <a:solidFill>
              <a:schemeClr val="bg1"/>
            </a:solidFill>
            <a:ln w="25400">
              <a:noFill/>
              <a:miter lim="800000"/>
              <a:headEnd/>
              <a:tailEnd/>
            </a:ln>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can be lost due to congestion, lack of buffers</a:t>
              </a:r>
            </a:p>
          </p:txBody>
        </p:sp>
        <p:sp>
          <p:nvSpPr>
            <p:cNvPr id="7" name="Right Arrow 6">
              <a:extLst>
                <a:ext uri="{FF2B5EF4-FFF2-40B4-BE49-F238E27FC236}">
                  <a16:creationId xmlns:a16="http://schemas.microsoft.com/office/drawing/2014/main" id="{2B8D69F4-7226-5D4D-A695-DB1CC7F30950}"/>
                </a:ext>
              </a:extLst>
            </p:cNvPr>
            <p:cNvSpPr/>
            <p:nvPr/>
          </p:nvSpPr>
          <p:spPr>
            <a:xfrm>
              <a:off x="6302327" y="4135902"/>
              <a:ext cx="978408" cy="484632"/>
            </a:xfrm>
            <a:prstGeom prst="rightArrow">
              <a:avLst/>
            </a:prstGeom>
            <a:gradFill>
              <a:gsLst>
                <a:gs pos="0">
                  <a:srgbClr val="C00000"/>
                </a:gs>
                <a:gs pos="100000">
                  <a:srgbClr val="FFFFFF"/>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5" name="Group 14">
            <a:extLst>
              <a:ext uri="{FF2B5EF4-FFF2-40B4-BE49-F238E27FC236}">
                <a16:creationId xmlns:a16="http://schemas.microsoft.com/office/drawing/2014/main" id="{F388476A-12F9-364B-B461-B0624DF38E97}"/>
              </a:ext>
            </a:extLst>
          </p:cNvPr>
          <p:cNvGrpSpPr/>
          <p:nvPr/>
        </p:nvGrpSpPr>
        <p:grpSpPr>
          <a:xfrm>
            <a:off x="6875475" y="5201260"/>
            <a:ext cx="5319932" cy="1255728"/>
            <a:chOff x="6243711" y="5201260"/>
            <a:chExt cx="5319932" cy="1255728"/>
          </a:xfrm>
        </p:grpSpPr>
        <p:sp>
          <p:nvSpPr>
            <p:cNvPr id="144" name="TextBox 143">
              <a:extLst>
                <a:ext uri="{FF2B5EF4-FFF2-40B4-BE49-F238E27FC236}">
                  <a16:creationId xmlns:a16="http://schemas.microsoft.com/office/drawing/2014/main" id="{5EC532F3-AD2F-834B-A210-0023284DAED3}"/>
                </a:ext>
              </a:extLst>
            </p:cNvPr>
            <p:cNvSpPr txBox="1">
              <a:spLocks noChangeArrowheads="1"/>
            </p:cNvSpPr>
            <p:nvPr/>
          </p:nvSpPr>
          <p:spPr bwMode="auto">
            <a:xfrm>
              <a:off x="7371470" y="5201260"/>
              <a:ext cx="4192173" cy="1255728"/>
            </a:xfrm>
            <a:prstGeom prst="rect">
              <a:avLst/>
            </a:prstGeom>
            <a:solidFill>
              <a:schemeClr val="bg1"/>
            </a:solidFill>
            <a:ln w="25400">
              <a:noFill/>
              <a:miter lim="800000"/>
              <a:headEnd/>
              <a:tailEnd/>
            </a:ln>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Priority scheduling – who gets best performance, network neutrality</a:t>
              </a:r>
            </a:p>
          </p:txBody>
        </p:sp>
        <p:sp>
          <p:nvSpPr>
            <p:cNvPr id="192" name="Right Arrow 191">
              <a:extLst>
                <a:ext uri="{FF2B5EF4-FFF2-40B4-BE49-F238E27FC236}">
                  <a16:creationId xmlns:a16="http://schemas.microsoft.com/office/drawing/2014/main" id="{0BB35D2A-3275-9A47-BFA6-3685C1F9CA7F}"/>
                </a:ext>
              </a:extLst>
            </p:cNvPr>
            <p:cNvSpPr/>
            <p:nvPr/>
          </p:nvSpPr>
          <p:spPr>
            <a:xfrm>
              <a:off x="6243711" y="5512190"/>
              <a:ext cx="978408" cy="484632"/>
            </a:xfrm>
            <a:prstGeom prst="rightArrow">
              <a:avLst/>
            </a:prstGeom>
            <a:gradFill>
              <a:gsLst>
                <a:gs pos="0">
                  <a:srgbClr val="C00000"/>
                </a:gs>
                <a:gs pos="100000">
                  <a:srgbClr val="FFFFFF"/>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A53CB450-3600-DF45-8C8B-A1E7209621EE}"/>
              </a:ext>
            </a:extLst>
          </p:cNvPr>
          <p:cNvGrpSpPr/>
          <p:nvPr/>
        </p:nvGrpSpPr>
        <p:grpSpPr>
          <a:xfrm>
            <a:off x="8496886" y="307717"/>
            <a:ext cx="2967544" cy="1552790"/>
            <a:chOff x="8496886" y="307717"/>
            <a:chExt cx="2967544" cy="1552790"/>
          </a:xfrm>
        </p:grpSpPr>
        <p:pic>
          <p:nvPicPr>
            <p:cNvPr id="69634" name="Picture 2">
              <a:extLst>
                <a:ext uri="{FF2B5EF4-FFF2-40B4-BE49-F238E27FC236}">
                  <a16:creationId xmlns:a16="http://schemas.microsoft.com/office/drawing/2014/main" id="{D370C23A-8A5C-F640-8169-0F65AF0A8C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14340" y="307717"/>
              <a:ext cx="1359144" cy="1190491"/>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96589BDD-BACE-1743-A635-00D64D17E14C}"/>
                </a:ext>
              </a:extLst>
            </p:cNvPr>
            <p:cNvSpPr txBox="1"/>
            <p:nvPr/>
          </p:nvSpPr>
          <p:spPr>
            <a:xfrm>
              <a:off x="8496886" y="1491175"/>
              <a:ext cx="296754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This is a really important slide</a:t>
              </a:r>
            </a:p>
          </p:txBody>
        </p:sp>
      </p:grpSp>
      <p:grpSp>
        <p:nvGrpSpPr>
          <p:cNvPr id="10" name="Group 9">
            <a:extLst>
              <a:ext uri="{FF2B5EF4-FFF2-40B4-BE49-F238E27FC236}">
                <a16:creationId xmlns:a16="http://schemas.microsoft.com/office/drawing/2014/main" id="{89D5CAC8-4273-BF4C-A720-130BA9B77F38}"/>
              </a:ext>
            </a:extLst>
          </p:cNvPr>
          <p:cNvGrpSpPr/>
          <p:nvPr/>
        </p:nvGrpSpPr>
        <p:grpSpPr>
          <a:xfrm>
            <a:off x="1178949" y="1396538"/>
            <a:ext cx="7113685" cy="1695796"/>
            <a:chOff x="763318" y="1529542"/>
            <a:chExt cx="7113685" cy="1695796"/>
          </a:xfrm>
        </p:grpSpPr>
        <p:sp>
          <p:nvSpPr>
            <p:cNvPr id="168" name="Rectangle 5">
              <a:extLst>
                <a:ext uri="{FF2B5EF4-FFF2-40B4-BE49-F238E27FC236}">
                  <a16:creationId xmlns:a16="http://schemas.microsoft.com/office/drawing/2014/main" id="{9B163D0F-CA1A-3E4C-BF5C-777B168A4EEA}"/>
                </a:ext>
              </a:extLst>
            </p:cNvPr>
            <p:cNvSpPr>
              <a:spLocks noChangeArrowheads="1"/>
            </p:cNvSpPr>
            <p:nvPr/>
          </p:nvSpPr>
          <p:spPr bwMode="auto">
            <a:xfrm>
              <a:off x="2505123" y="1529542"/>
              <a:ext cx="4568825" cy="1679171"/>
            </a:xfrm>
            <a:prstGeom prst="rect">
              <a:avLst/>
            </a:prstGeom>
            <a:solidFill>
              <a:srgbClr val="FFFFFF"/>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9" name="Rectangle 6">
              <a:extLst>
                <a:ext uri="{FF2B5EF4-FFF2-40B4-BE49-F238E27FC236}">
                  <a16:creationId xmlns:a16="http://schemas.microsoft.com/office/drawing/2014/main" id="{D9ABA473-56A4-9140-B810-39DA1BF9AA4C}"/>
                </a:ext>
              </a:extLst>
            </p:cNvPr>
            <p:cNvSpPr>
              <a:spLocks noChangeArrowheads="1"/>
            </p:cNvSpPr>
            <p:nvPr/>
          </p:nvSpPr>
          <p:spPr bwMode="auto">
            <a:xfrm>
              <a:off x="5427711" y="1946056"/>
              <a:ext cx="1417637"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termination</a:t>
              </a:r>
            </a:p>
          </p:txBody>
        </p:sp>
        <p:sp>
          <p:nvSpPr>
            <p:cNvPr id="170" name="Rectangle 7">
              <a:extLst>
                <a:ext uri="{FF2B5EF4-FFF2-40B4-BE49-F238E27FC236}">
                  <a16:creationId xmlns:a16="http://schemas.microsoft.com/office/drawing/2014/main" id="{A93445FD-0A38-824D-AD5C-D69A392C9E2F}"/>
                </a:ext>
              </a:extLst>
            </p:cNvPr>
            <p:cNvSpPr>
              <a:spLocks noChangeArrowheads="1"/>
            </p:cNvSpPr>
            <p:nvPr/>
          </p:nvSpPr>
          <p:spPr bwMode="auto">
            <a:xfrm>
              <a:off x="4118023" y="1673006"/>
              <a:ext cx="1152525" cy="1409700"/>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Line 10">
              <a:extLst>
                <a:ext uri="{FF2B5EF4-FFF2-40B4-BE49-F238E27FC236}">
                  <a16:creationId xmlns:a16="http://schemas.microsoft.com/office/drawing/2014/main" id="{F251D37A-1EA2-C048-A7C5-11851E5541EA}"/>
                </a:ext>
              </a:extLst>
            </p:cNvPr>
            <p:cNvSpPr>
              <a:spLocks noChangeShapeType="1"/>
            </p:cNvSpPr>
            <p:nvPr/>
          </p:nvSpPr>
          <p:spPr bwMode="auto">
            <a:xfrm>
              <a:off x="3940223" y="2392143"/>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11">
              <a:extLst>
                <a:ext uri="{FF2B5EF4-FFF2-40B4-BE49-F238E27FC236}">
                  <a16:creationId xmlns:a16="http://schemas.microsoft.com/office/drawing/2014/main" id="{E70C16AE-A78C-2644-ACA1-5A2B601BF119}"/>
                </a:ext>
              </a:extLst>
            </p:cNvPr>
            <p:cNvSpPr>
              <a:spLocks noChangeShapeType="1"/>
            </p:cNvSpPr>
            <p:nvPr/>
          </p:nvSpPr>
          <p:spPr bwMode="auto">
            <a:xfrm>
              <a:off x="5273723" y="2349281"/>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Rectangle 13">
              <a:extLst>
                <a:ext uri="{FF2B5EF4-FFF2-40B4-BE49-F238E27FC236}">
                  <a16:creationId xmlns:a16="http://schemas.microsoft.com/office/drawing/2014/main" id="{A66255F7-4CD5-DF46-8B83-7D17A05654C5}"/>
                </a:ext>
              </a:extLst>
            </p:cNvPr>
            <p:cNvSpPr>
              <a:spLocks noChangeArrowheads="1"/>
            </p:cNvSpPr>
            <p:nvPr/>
          </p:nvSpPr>
          <p:spPr bwMode="auto">
            <a:xfrm>
              <a:off x="4151361" y="1982568"/>
              <a:ext cx="1055687"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p>
          </p:txBody>
        </p:sp>
        <p:sp>
          <p:nvSpPr>
            <p:cNvPr id="175" name="Rectangle 16">
              <a:extLst>
                <a:ext uri="{FF2B5EF4-FFF2-40B4-BE49-F238E27FC236}">
                  <a16:creationId xmlns:a16="http://schemas.microsoft.com/office/drawing/2014/main" id="{DDB93494-97A6-8A4A-91E9-BC29A5AE37AC}"/>
                </a:ext>
              </a:extLst>
            </p:cNvPr>
            <p:cNvSpPr>
              <a:spLocks noChangeArrowheads="1"/>
            </p:cNvSpPr>
            <p:nvPr/>
          </p:nvSpPr>
          <p:spPr bwMode="auto">
            <a:xfrm>
              <a:off x="763318" y="1925822"/>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switch</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f</a:t>
              </a:r>
              <a:r>
                <a:rPr kumimoji="0" lang="en-US" altLang="en-US" sz="20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abric</a:t>
              </a:r>
              <a:endPar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rate: </a:t>
              </a: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NR)</a:t>
              </a:r>
            </a:p>
          </p:txBody>
        </p:sp>
        <p:grpSp>
          <p:nvGrpSpPr>
            <p:cNvPr id="176" name="Group 28">
              <a:extLst>
                <a:ext uri="{FF2B5EF4-FFF2-40B4-BE49-F238E27FC236}">
                  <a16:creationId xmlns:a16="http://schemas.microsoft.com/office/drawing/2014/main" id="{D9BF0A2B-C5F9-A740-8460-7E121162451A}"/>
                </a:ext>
              </a:extLst>
            </p:cNvPr>
            <p:cNvGrpSpPr>
              <a:grpSpLocks/>
            </p:cNvGrpSpPr>
            <p:nvPr/>
          </p:nvGrpSpPr>
          <p:grpSpPr bwMode="auto">
            <a:xfrm>
              <a:off x="2657523" y="1623793"/>
              <a:ext cx="1247775" cy="1504950"/>
              <a:chOff x="3180" y="909"/>
              <a:chExt cx="786" cy="948"/>
            </a:xfrm>
          </p:grpSpPr>
          <p:sp>
            <p:nvSpPr>
              <p:cNvPr id="177" name="Rectangle 8">
                <a:extLst>
                  <a:ext uri="{FF2B5EF4-FFF2-40B4-BE49-F238E27FC236}">
                    <a16:creationId xmlns:a16="http://schemas.microsoft.com/office/drawing/2014/main" id="{DD4D9539-6E74-FE4C-939B-205C9E71D416}"/>
                  </a:ext>
                </a:extLst>
              </p:cNvPr>
              <p:cNvSpPr>
                <a:spLocks noChangeArrowheads="1"/>
              </p:cNvSpPr>
              <p:nvPr/>
            </p:nvSpPr>
            <p:spPr bwMode="auto">
              <a:xfrm>
                <a:off x="3180" y="909"/>
                <a:ext cx="786" cy="948"/>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14">
                <a:extLst>
                  <a:ext uri="{FF2B5EF4-FFF2-40B4-BE49-F238E27FC236}">
                    <a16:creationId xmlns:a16="http://schemas.microsoft.com/office/drawing/2014/main" id="{AE54DBDF-A7F9-704B-B392-E2740194AA62}"/>
                  </a:ext>
                </a:extLst>
              </p:cNvPr>
              <p:cNvSpPr txBox="1">
                <a:spLocks noChangeArrowheads="1"/>
              </p:cNvSpPr>
              <p:nvPr/>
            </p:nvSpPr>
            <p:spPr bwMode="auto">
              <a:xfrm>
                <a:off x="3232" y="917"/>
                <a:ext cx="724" cy="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datagram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grpSp>
            <p:nvGrpSpPr>
              <p:cNvPr id="179" name="Group 17">
                <a:extLst>
                  <a:ext uri="{FF2B5EF4-FFF2-40B4-BE49-F238E27FC236}">
                    <a16:creationId xmlns:a16="http://schemas.microsoft.com/office/drawing/2014/main" id="{06F8403D-BA10-5144-A155-19FE3754BE36}"/>
                  </a:ext>
                </a:extLst>
              </p:cNvPr>
              <p:cNvGrpSpPr>
                <a:grpSpLocks/>
              </p:cNvGrpSpPr>
              <p:nvPr/>
            </p:nvGrpSpPr>
            <p:grpSpPr bwMode="auto">
              <a:xfrm>
                <a:off x="3260" y="1299"/>
                <a:ext cx="626" cy="295"/>
                <a:chOff x="310" y="3526"/>
                <a:chExt cx="1040" cy="457"/>
              </a:xfrm>
            </p:grpSpPr>
            <p:sp>
              <p:nvSpPr>
                <p:cNvPr id="180" name="Rectangle 18">
                  <a:extLst>
                    <a:ext uri="{FF2B5EF4-FFF2-40B4-BE49-F238E27FC236}">
                      <a16:creationId xmlns:a16="http://schemas.microsoft.com/office/drawing/2014/main" id="{9A795CC1-826F-4C44-9993-319F64F49FC2}"/>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19">
                  <a:extLst>
                    <a:ext uri="{FF2B5EF4-FFF2-40B4-BE49-F238E27FC236}">
                      <a16:creationId xmlns:a16="http://schemas.microsoft.com/office/drawing/2014/main" id="{4731A973-BD75-D041-B879-015ABFDDD7EB}"/>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Line 20">
                  <a:extLst>
                    <a:ext uri="{FF2B5EF4-FFF2-40B4-BE49-F238E27FC236}">
                      <a16:creationId xmlns:a16="http://schemas.microsoft.com/office/drawing/2014/main" id="{E25B9F25-22CB-0447-9AC4-9FC92218F432}"/>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3" name="Line 21">
                  <a:extLst>
                    <a:ext uri="{FF2B5EF4-FFF2-40B4-BE49-F238E27FC236}">
                      <a16:creationId xmlns:a16="http://schemas.microsoft.com/office/drawing/2014/main" id="{91851468-4893-D34C-9AE7-1771C894A65C}"/>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4" name="Line 22">
                  <a:extLst>
                    <a:ext uri="{FF2B5EF4-FFF2-40B4-BE49-F238E27FC236}">
                      <a16:creationId xmlns:a16="http://schemas.microsoft.com/office/drawing/2014/main" id="{24979CFA-E6E8-6443-8031-1C8E87B15CF5}"/>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5" name="Line 23">
                  <a:extLst>
                    <a:ext uri="{FF2B5EF4-FFF2-40B4-BE49-F238E27FC236}">
                      <a16:creationId xmlns:a16="http://schemas.microsoft.com/office/drawing/2014/main" id="{DD3375EE-F46C-7845-8A16-1C39FA3943F4}"/>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6" name="Line 24">
                  <a:extLst>
                    <a:ext uri="{FF2B5EF4-FFF2-40B4-BE49-F238E27FC236}">
                      <a16:creationId xmlns:a16="http://schemas.microsoft.com/office/drawing/2014/main" id="{2CF7F543-916F-574B-9CF5-E75F82B8E662}"/>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7" name="Line 25">
                  <a:extLst>
                    <a:ext uri="{FF2B5EF4-FFF2-40B4-BE49-F238E27FC236}">
                      <a16:creationId xmlns:a16="http://schemas.microsoft.com/office/drawing/2014/main" id="{5571B680-4F31-6A43-B505-CB421081C050}"/>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8" name="Line 26">
                  <a:extLst>
                    <a:ext uri="{FF2B5EF4-FFF2-40B4-BE49-F238E27FC236}">
                      <a16:creationId xmlns:a16="http://schemas.microsoft.com/office/drawing/2014/main" id="{87E5063B-F80B-F542-9BC3-D9BE9AAED9D2}"/>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89" name="Line 27">
              <a:extLst>
                <a:ext uri="{FF2B5EF4-FFF2-40B4-BE49-F238E27FC236}">
                  <a16:creationId xmlns:a16="http://schemas.microsoft.com/office/drawing/2014/main" id="{AC914BE7-EF9D-D444-B3B1-4333D5182D93}"/>
                </a:ext>
              </a:extLst>
            </p:cNvPr>
            <p:cNvSpPr>
              <a:spLocks noChangeShapeType="1"/>
            </p:cNvSpPr>
            <p:nvPr/>
          </p:nvSpPr>
          <p:spPr bwMode="auto">
            <a:xfrm>
              <a:off x="1878016" y="1579418"/>
              <a:ext cx="0" cy="164592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Line 9">
              <a:extLst>
                <a:ext uri="{FF2B5EF4-FFF2-40B4-BE49-F238E27FC236}">
                  <a16:creationId xmlns:a16="http://schemas.microsoft.com/office/drawing/2014/main" id="{CBD25FB7-BD31-354A-B607-0A105E81B218}"/>
                </a:ext>
              </a:extLst>
            </p:cNvPr>
            <p:cNvSpPr>
              <a:spLocks noChangeShapeType="1"/>
            </p:cNvSpPr>
            <p:nvPr/>
          </p:nvSpPr>
          <p:spPr bwMode="auto">
            <a:xfrm flipV="1">
              <a:off x="1860598" y="2435006"/>
              <a:ext cx="92551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 name="Straight Arrow Connector 7">
              <a:extLst>
                <a:ext uri="{FF2B5EF4-FFF2-40B4-BE49-F238E27FC236}">
                  <a16:creationId xmlns:a16="http://schemas.microsoft.com/office/drawing/2014/main" id="{12077A03-5191-4C4E-9229-0F4C5ED20B83}"/>
                </a:ext>
              </a:extLst>
            </p:cNvPr>
            <p:cNvCxnSpPr/>
            <p:nvPr/>
          </p:nvCxnSpPr>
          <p:spPr>
            <a:xfrm>
              <a:off x="6846225" y="2394066"/>
              <a:ext cx="1030778" cy="0"/>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4C49EDB8-5525-2E4A-8DBC-6D03E6692746}"/>
                </a:ext>
              </a:extLst>
            </p:cNvPr>
            <p:cNvSpPr txBox="1"/>
            <p:nvPr/>
          </p:nvSpPr>
          <p:spPr>
            <a:xfrm flipH="1">
              <a:off x="7215448" y="2377441"/>
              <a:ext cx="31588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39" name="Slide Number Placeholder 4">
            <a:extLst>
              <a:ext uri="{FF2B5EF4-FFF2-40B4-BE49-F238E27FC236}">
                <a16:creationId xmlns:a16="http://schemas.microsoft.com/office/drawing/2014/main" id="{00A3717F-1F0F-FC43-A1DA-5E87871F059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30</a:t>
            </a:fld>
            <a:endParaRPr lang="en-US" dirty="0"/>
          </a:p>
        </p:txBody>
      </p:sp>
    </p:spTree>
    <p:extLst>
      <p:ext uri="{BB962C8B-B14F-4D97-AF65-F5344CB8AC3E}">
        <p14:creationId xmlns:p14="http://schemas.microsoft.com/office/powerpoint/2010/main" val="1722737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1"/>
                                        </p:tgtEl>
                                        <p:attrNameLst>
                                          <p:attrName>style.visibility</p:attrName>
                                        </p:attrNameLst>
                                      </p:cBhvr>
                                      <p:to>
                                        <p:strVal val="visible"/>
                                      </p:to>
                                    </p:set>
                                    <p:animEffect transition="in" filter="dissolve">
                                      <p:cBhvr>
                                        <p:cTn id="12" dur="500"/>
                                        <p:tgtEl>
                                          <p:spTgt spid="19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dissolve">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Lst>
  </p:timing>
</p:sld>
</file>

<file path=ppt/slides/slide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Output port queuing</a:t>
            </a:r>
            <a:endParaRPr lang="en-US" dirty="0"/>
          </a:p>
        </p:txBody>
      </p:sp>
      <p:grpSp>
        <p:nvGrpSpPr>
          <p:cNvPr id="109" name="Group 78">
            <a:extLst>
              <a:ext uri="{FF2B5EF4-FFF2-40B4-BE49-F238E27FC236}">
                <a16:creationId xmlns:a16="http://schemas.microsoft.com/office/drawing/2014/main" id="{082D51D0-D1D3-A942-9BB2-2D4682B56DD8}"/>
              </a:ext>
            </a:extLst>
          </p:cNvPr>
          <p:cNvGrpSpPr>
            <a:grpSpLocks/>
          </p:cNvGrpSpPr>
          <p:nvPr/>
        </p:nvGrpSpPr>
        <p:grpSpPr bwMode="auto">
          <a:xfrm>
            <a:off x="2375414" y="1576437"/>
            <a:ext cx="7412037" cy="2870200"/>
            <a:chOff x="550" y="931"/>
            <a:chExt cx="4669" cy="1808"/>
          </a:xfrm>
        </p:grpSpPr>
        <p:grpSp>
          <p:nvGrpSpPr>
            <p:cNvPr id="110" name="Group 29">
              <a:extLst>
                <a:ext uri="{FF2B5EF4-FFF2-40B4-BE49-F238E27FC236}">
                  <a16:creationId xmlns:a16="http://schemas.microsoft.com/office/drawing/2014/main" id="{A3EB5D9E-72A3-7745-8A3E-36D91FF392DE}"/>
                </a:ext>
              </a:extLst>
            </p:cNvPr>
            <p:cNvGrpSpPr>
              <a:grpSpLocks/>
            </p:cNvGrpSpPr>
            <p:nvPr/>
          </p:nvGrpSpPr>
          <p:grpSpPr bwMode="auto">
            <a:xfrm>
              <a:off x="699" y="948"/>
              <a:ext cx="2099" cy="1356"/>
              <a:chOff x="523" y="976"/>
              <a:chExt cx="2099" cy="1356"/>
            </a:xfrm>
          </p:grpSpPr>
          <p:sp>
            <p:nvSpPr>
              <p:cNvPr id="159" name="Rectangle 6">
                <a:extLst>
                  <a:ext uri="{FF2B5EF4-FFF2-40B4-BE49-F238E27FC236}">
                    <a16:creationId xmlns:a16="http://schemas.microsoft.com/office/drawing/2014/main" id="{D8B6A1DB-471C-CC4C-A15D-8F1744B84968}"/>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60" name="Group 10">
                <a:extLst>
                  <a:ext uri="{FF2B5EF4-FFF2-40B4-BE49-F238E27FC236}">
                    <a16:creationId xmlns:a16="http://schemas.microsoft.com/office/drawing/2014/main" id="{CF011BEC-3BD8-724A-930F-DF1BD144E0F3}"/>
                  </a:ext>
                </a:extLst>
              </p:cNvPr>
              <p:cNvGrpSpPr>
                <a:grpSpLocks/>
              </p:cNvGrpSpPr>
              <p:nvPr/>
            </p:nvGrpSpPr>
            <p:grpSpPr bwMode="auto">
              <a:xfrm>
                <a:off x="804" y="997"/>
                <a:ext cx="249" cy="1295"/>
                <a:chOff x="748" y="997"/>
                <a:chExt cx="249" cy="1295"/>
              </a:xfrm>
            </p:grpSpPr>
            <p:sp>
              <p:nvSpPr>
                <p:cNvPr id="204" name="Rectangle 7">
                  <a:extLst>
                    <a:ext uri="{FF2B5EF4-FFF2-40B4-BE49-F238E27FC236}">
                      <a16:creationId xmlns:a16="http://schemas.microsoft.com/office/drawing/2014/main" id="{0ECFBAAE-DF3A-A940-A3AE-05CA1F501F0F}"/>
                    </a:ext>
                  </a:extLst>
                </p:cNvPr>
                <p:cNvSpPr>
                  <a:spLocks noChangeArrowheads="1"/>
                </p:cNvSpPr>
                <p:nvPr/>
              </p:nvSpPr>
              <p:spPr bwMode="auto">
                <a:xfrm>
                  <a:off x="759" y="997"/>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Rectangle 8">
                  <a:extLst>
                    <a:ext uri="{FF2B5EF4-FFF2-40B4-BE49-F238E27FC236}">
                      <a16:creationId xmlns:a16="http://schemas.microsoft.com/office/drawing/2014/main" id="{E7A662AD-6DCF-F34A-A047-07F4B580C18A}"/>
                    </a:ext>
                  </a:extLst>
                </p:cNvPr>
                <p:cNvSpPr>
                  <a:spLocks noChangeArrowheads="1"/>
                </p:cNvSpPr>
                <p:nvPr/>
              </p:nvSpPr>
              <p:spPr bwMode="auto">
                <a:xfrm>
                  <a:off x="750" y="1472"/>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9">
                  <a:extLst>
                    <a:ext uri="{FF2B5EF4-FFF2-40B4-BE49-F238E27FC236}">
                      <a16:creationId xmlns:a16="http://schemas.microsoft.com/office/drawing/2014/main" id="{9926E030-FA12-C74C-949A-473AE1056F2D}"/>
                    </a:ext>
                  </a:extLst>
                </p:cNvPr>
                <p:cNvSpPr>
                  <a:spLocks noChangeArrowheads="1"/>
                </p:cNvSpPr>
                <p:nvPr/>
              </p:nvSpPr>
              <p:spPr bwMode="auto">
                <a:xfrm>
                  <a:off x="748" y="1940"/>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1" name="Group 11">
                <a:extLst>
                  <a:ext uri="{FF2B5EF4-FFF2-40B4-BE49-F238E27FC236}">
                    <a16:creationId xmlns:a16="http://schemas.microsoft.com/office/drawing/2014/main" id="{2DAF4907-42BF-A548-B33A-D2FBEF2C97AB}"/>
                  </a:ext>
                </a:extLst>
              </p:cNvPr>
              <p:cNvGrpSpPr>
                <a:grpSpLocks/>
              </p:cNvGrpSpPr>
              <p:nvPr/>
            </p:nvGrpSpPr>
            <p:grpSpPr bwMode="auto">
              <a:xfrm>
                <a:off x="2109" y="1002"/>
                <a:ext cx="249" cy="1295"/>
                <a:chOff x="748" y="997"/>
                <a:chExt cx="249" cy="1295"/>
              </a:xfrm>
            </p:grpSpPr>
            <p:sp>
              <p:nvSpPr>
                <p:cNvPr id="201" name="Rectangle 12">
                  <a:extLst>
                    <a:ext uri="{FF2B5EF4-FFF2-40B4-BE49-F238E27FC236}">
                      <a16:creationId xmlns:a16="http://schemas.microsoft.com/office/drawing/2014/main" id="{CD600951-D32E-2F4A-8B8D-2BC1898E47E2}"/>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2" name="Rectangle 13">
                  <a:extLst>
                    <a:ext uri="{FF2B5EF4-FFF2-40B4-BE49-F238E27FC236}">
                      <a16:creationId xmlns:a16="http://schemas.microsoft.com/office/drawing/2014/main" id="{349846DD-5315-9F46-A3D4-630D59325ADA}"/>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4">
                  <a:extLst>
                    <a:ext uri="{FF2B5EF4-FFF2-40B4-BE49-F238E27FC236}">
                      <a16:creationId xmlns:a16="http://schemas.microsoft.com/office/drawing/2014/main" id="{AE0A909B-B320-604A-89A1-1760A69BDA86}"/>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2" name="Line 15">
                <a:extLst>
                  <a:ext uri="{FF2B5EF4-FFF2-40B4-BE49-F238E27FC236}">
                    <a16:creationId xmlns:a16="http://schemas.microsoft.com/office/drawing/2014/main" id="{B4E57E31-441A-7241-9895-1E601460DF16}"/>
                  </a:ext>
                </a:extLst>
              </p:cNvPr>
              <p:cNvSpPr>
                <a:spLocks noChangeShapeType="1"/>
              </p:cNvSpPr>
              <p:nvPr/>
            </p:nvSpPr>
            <p:spPr bwMode="auto">
              <a:xfrm>
                <a:off x="1946" y="1180"/>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3" name="Line 16">
                <a:extLst>
                  <a:ext uri="{FF2B5EF4-FFF2-40B4-BE49-F238E27FC236}">
                    <a16:creationId xmlns:a16="http://schemas.microsoft.com/office/drawing/2014/main" id="{51B07D47-E6CB-8D41-85B6-448EE5F8FF59}"/>
                  </a:ext>
                </a:extLst>
              </p:cNvPr>
              <p:cNvSpPr>
                <a:spLocks noChangeShapeType="1"/>
              </p:cNvSpPr>
              <p:nvPr/>
            </p:nvSpPr>
            <p:spPr bwMode="auto">
              <a:xfrm>
                <a:off x="1940" y="1645"/>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4" name="Line 17">
                <a:extLst>
                  <a:ext uri="{FF2B5EF4-FFF2-40B4-BE49-F238E27FC236}">
                    <a16:creationId xmlns:a16="http://schemas.microsoft.com/office/drawing/2014/main" id="{1BA71812-14CA-334D-B6DE-FC0BBC8501AF}"/>
                  </a:ext>
                </a:extLst>
              </p:cNvPr>
              <p:cNvSpPr>
                <a:spLocks noChangeShapeType="1"/>
              </p:cNvSpPr>
              <p:nvPr/>
            </p:nvSpPr>
            <p:spPr bwMode="auto">
              <a:xfrm>
                <a:off x="1940" y="211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5" name="Line 18">
                <a:extLst>
                  <a:ext uri="{FF2B5EF4-FFF2-40B4-BE49-F238E27FC236}">
                    <a16:creationId xmlns:a16="http://schemas.microsoft.com/office/drawing/2014/main" id="{87EC818D-2CED-6445-96A3-B864E22C9CAA}"/>
                  </a:ext>
                </a:extLst>
              </p:cNvPr>
              <p:cNvSpPr>
                <a:spLocks noChangeShapeType="1"/>
              </p:cNvSpPr>
              <p:nvPr/>
            </p:nvSpPr>
            <p:spPr bwMode="auto">
              <a:xfrm>
                <a:off x="1044" y="1164"/>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6" name="Line 19">
                <a:extLst>
                  <a:ext uri="{FF2B5EF4-FFF2-40B4-BE49-F238E27FC236}">
                    <a16:creationId xmlns:a16="http://schemas.microsoft.com/office/drawing/2014/main" id="{3FC82DB6-CD3B-1043-B270-4880E4F38C1C}"/>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20">
                <a:extLst>
                  <a:ext uri="{FF2B5EF4-FFF2-40B4-BE49-F238E27FC236}">
                    <a16:creationId xmlns:a16="http://schemas.microsoft.com/office/drawing/2014/main" id="{291916CC-CF8D-0C43-904A-57618DC524AB}"/>
                  </a:ext>
                </a:extLst>
              </p:cNvPr>
              <p:cNvSpPr>
                <a:spLocks noChangeShapeType="1"/>
              </p:cNvSpPr>
              <p:nvPr/>
            </p:nvSpPr>
            <p:spPr bwMode="auto">
              <a:xfrm>
                <a:off x="1038" y="210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3" name="Group 24">
                <a:extLst>
                  <a:ext uri="{FF2B5EF4-FFF2-40B4-BE49-F238E27FC236}">
                    <a16:creationId xmlns:a16="http://schemas.microsoft.com/office/drawing/2014/main" id="{8685B4BD-95B3-D548-8A50-02AB19D73F70}"/>
                  </a:ext>
                </a:extLst>
              </p:cNvPr>
              <p:cNvGrpSpPr>
                <a:grpSpLocks/>
              </p:cNvGrpSpPr>
              <p:nvPr/>
            </p:nvGrpSpPr>
            <p:grpSpPr bwMode="auto">
              <a:xfrm>
                <a:off x="523" y="1169"/>
                <a:ext cx="288" cy="939"/>
                <a:chOff x="-60" y="1148"/>
                <a:chExt cx="168" cy="939"/>
              </a:xfrm>
            </p:grpSpPr>
            <p:sp>
              <p:nvSpPr>
                <p:cNvPr id="198" name="Line 21">
                  <a:extLst>
                    <a:ext uri="{FF2B5EF4-FFF2-40B4-BE49-F238E27FC236}">
                      <a16:creationId xmlns:a16="http://schemas.microsoft.com/office/drawing/2014/main" id="{695AD499-8E12-5F4D-B492-77637F16E768}"/>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9" name="Line 22">
                  <a:extLst>
                    <a:ext uri="{FF2B5EF4-FFF2-40B4-BE49-F238E27FC236}">
                      <a16:creationId xmlns:a16="http://schemas.microsoft.com/office/drawing/2014/main" id="{6D509BF4-A289-5848-B0EC-FF37900D6850}"/>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0" name="Line 23">
                  <a:extLst>
                    <a:ext uri="{FF2B5EF4-FFF2-40B4-BE49-F238E27FC236}">
                      <a16:creationId xmlns:a16="http://schemas.microsoft.com/office/drawing/2014/main" id="{77D1F46B-8487-0443-B204-6D39A32CACEB}"/>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4" name="Group 25">
                <a:extLst>
                  <a:ext uri="{FF2B5EF4-FFF2-40B4-BE49-F238E27FC236}">
                    <a16:creationId xmlns:a16="http://schemas.microsoft.com/office/drawing/2014/main" id="{8CC26DE9-2259-C249-BCBA-49FB43CFADBA}"/>
                  </a:ext>
                </a:extLst>
              </p:cNvPr>
              <p:cNvGrpSpPr>
                <a:grpSpLocks/>
              </p:cNvGrpSpPr>
              <p:nvPr/>
            </p:nvGrpSpPr>
            <p:grpSpPr bwMode="auto">
              <a:xfrm>
                <a:off x="2334" y="1173"/>
                <a:ext cx="288" cy="939"/>
                <a:chOff x="-60" y="1148"/>
                <a:chExt cx="168" cy="939"/>
              </a:xfrm>
            </p:grpSpPr>
            <p:sp>
              <p:nvSpPr>
                <p:cNvPr id="195" name="Line 26">
                  <a:extLst>
                    <a:ext uri="{FF2B5EF4-FFF2-40B4-BE49-F238E27FC236}">
                      <a16:creationId xmlns:a16="http://schemas.microsoft.com/office/drawing/2014/main" id="{CAC9505F-8DFC-D849-A39D-F3F19EF2D5FA}"/>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6" name="Line 27">
                  <a:extLst>
                    <a:ext uri="{FF2B5EF4-FFF2-40B4-BE49-F238E27FC236}">
                      <a16:creationId xmlns:a16="http://schemas.microsoft.com/office/drawing/2014/main" id="{55359C2D-B6B3-3344-987F-A1ADCD12D9F3}"/>
                    </a:ext>
                  </a:extLst>
                </p:cNvPr>
                <p:cNvSpPr>
                  <a:spLocks noChangeShapeType="1"/>
                </p:cNvSpPr>
                <p:nvPr/>
              </p:nvSpPr>
              <p:spPr bwMode="auto">
                <a:xfrm>
                  <a:off x="-60" y="1613"/>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7" name="Line 28">
                  <a:extLst>
                    <a:ext uri="{FF2B5EF4-FFF2-40B4-BE49-F238E27FC236}">
                      <a16:creationId xmlns:a16="http://schemas.microsoft.com/office/drawing/2014/main" id="{5F30395D-D362-F345-A3BD-DBCBEAE6AE6F}"/>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1" name="Group 30">
              <a:extLst>
                <a:ext uri="{FF2B5EF4-FFF2-40B4-BE49-F238E27FC236}">
                  <a16:creationId xmlns:a16="http://schemas.microsoft.com/office/drawing/2014/main" id="{87B52D43-752A-3147-8555-38567E7FADD6}"/>
                </a:ext>
              </a:extLst>
            </p:cNvPr>
            <p:cNvGrpSpPr>
              <a:grpSpLocks/>
            </p:cNvGrpSpPr>
            <p:nvPr/>
          </p:nvGrpSpPr>
          <p:grpSpPr bwMode="auto">
            <a:xfrm>
              <a:off x="3120" y="931"/>
              <a:ext cx="2099" cy="1356"/>
              <a:chOff x="523" y="976"/>
              <a:chExt cx="2099" cy="1356"/>
            </a:xfrm>
          </p:grpSpPr>
          <p:sp>
            <p:nvSpPr>
              <p:cNvPr id="133" name="Rectangle 31">
                <a:extLst>
                  <a:ext uri="{FF2B5EF4-FFF2-40B4-BE49-F238E27FC236}">
                    <a16:creationId xmlns:a16="http://schemas.microsoft.com/office/drawing/2014/main" id="{01131CB9-416C-BC46-84D2-855A2BA959F5}"/>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 name="Group 32">
                <a:extLst>
                  <a:ext uri="{FF2B5EF4-FFF2-40B4-BE49-F238E27FC236}">
                    <a16:creationId xmlns:a16="http://schemas.microsoft.com/office/drawing/2014/main" id="{A51BEB8E-CB78-6343-AB5B-0FAAD83DDB11}"/>
                  </a:ext>
                </a:extLst>
              </p:cNvPr>
              <p:cNvGrpSpPr>
                <a:grpSpLocks/>
              </p:cNvGrpSpPr>
              <p:nvPr/>
            </p:nvGrpSpPr>
            <p:grpSpPr bwMode="auto">
              <a:xfrm>
                <a:off x="804" y="997"/>
                <a:ext cx="249" cy="1295"/>
                <a:chOff x="748" y="997"/>
                <a:chExt cx="249" cy="1295"/>
              </a:xfrm>
            </p:grpSpPr>
            <p:sp>
              <p:nvSpPr>
                <p:cNvPr id="156" name="Rectangle 33">
                  <a:extLst>
                    <a:ext uri="{FF2B5EF4-FFF2-40B4-BE49-F238E27FC236}">
                      <a16:creationId xmlns:a16="http://schemas.microsoft.com/office/drawing/2014/main" id="{1D2E2A7A-D30D-664E-A612-0857B3D0E4B6}"/>
                    </a:ext>
                  </a:extLst>
                </p:cNvPr>
                <p:cNvSpPr>
                  <a:spLocks noChangeArrowheads="1"/>
                </p:cNvSpPr>
                <p:nvPr/>
              </p:nvSpPr>
              <p:spPr bwMode="auto">
                <a:xfrm>
                  <a:off x="759" y="997"/>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34">
                  <a:extLst>
                    <a:ext uri="{FF2B5EF4-FFF2-40B4-BE49-F238E27FC236}">
                      <a16:creationId xmlns:a16="http://schemas.microsoft.com/office/drawing/2014/main" id="{8E72E2CC-79B7-6543-BC67-FF039A8E2FDB}"/>
                    </a:ext>
                  </a:extLst>
                </p:cNvPr>
                <p:cNvSpPr>
                  <a:spLocks noChangeArrowheads="1"/>
                </p:cNvSpPr>
                <p:nvPr/>
              </p:nvSpPr>
              <p:spPr bwMode="auto">
                <a:xfrm>
                  <a:off x="750" y="1472"/>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Rectangle 35">
                  <a:extLst>
                    <a:ext uri="{FF2B5EF4-FFF2-40B4-BE49-F238E27FC236}">
                      <a16:creationId xmlns:a16="http://schemas.microsoft.com/office/drawing/2014/main" id="{30FE5ACD-D95D-574F-9366-5EFC8A7E18FA}"/>
                    </a:ext>
                  </a:extLst>
                </p:cNvPr>
                <p:cNvSpPr>
                  <a:spLocks noChangeArrowheads="1"/>
                </p:cNvSpPr>
                <p:nvPr/>
              </p:nvSpPr>
              <p:spPr bwMode="auto">
                <a:xfrm>
                  <a:off x="748" y="1940"/>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5" name="Group 36">
                <a:extLst>
                  <a:ext uri="{FF2B5EF4-FFF2-40B4-BE49-F238E27FC236}">
                    <a16:creationId xmlns:a16="http://schemas.microsoft.com/office/drawing/2014/main" id="{5C3DD79B-12CD-B541-8D50-5DBDCC7A6053}"/>
                  </a:ext>
                </a:extLst>
              </p:cNvPr>
              <p:cNvGrpSpPr>
                <a:grpSpLocks/>
              </p:cNvGrpSpPr>
              <p:nvPr/>
            </p:nvGrpSpPr>
            <p:grpSpPr bwMode="auto">
              <a:xfrm>
                <a:off x="2109" y="1002"/>
                <a:ext cx="249" cy="1295"/>
                <a:chOff x="748" y="997"/>
                <a:chExt cx="249" cy="1295"/>
              </a:xfrm>
            </p:grpSpPr>
            <p:sp>
              <p:nvSpPr>
                <p:cNvPr id="153" name="Rectangle 37">
                  <a:extLst>
                    <a:ext uri="{FF2B5EF4-FFF2-40B4-BE49-F238E27FC236}">
                      <a16:creationId xmlns:a16="http://schemas.microsoft.com/office/drawing/2014/main" id="{0D165B5C-42F0-7146-AA7F-E468E41E9976}"/>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4" name="Rectangle 38">
                  <a:extLst>
                    <a:ext uri="{FF2B5EF4-FFF2-40B4-BE49-F238E27FC236}">
                      <a16:creationId xmlns:a16="http://schemas.microsoft.com/office/drawing/2014/main" id="{75AA2AC8-0434-1D42-B745-912205EEB8FB}"/>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Rectangle 39">
                  <a:extLst>
                    <a:ext uri="{FF2B5EF4-FFF2-40B4-BE49-F238E27FC236}">
                      <a16:creationId xmlns:a16="http://schemas.microsoft.com/office/drawing/2014/main" id="{53CBA0BE-8E05-424B-B90D-1C4E2ED7296C}"/>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6" name="Line 40">
                <a:extLst>
                  <a:ext uri="{FF2B5EF4-FFF2-40B4-BE49-F238E27FC236}">
                    <a16:creationId xmlns:a16="http://schemas.microsoft.com/office/drawing/2014/main" id="{414D90B8-DEBE-B84E-92C6-CBB94C405FBA}"/>
                  </a:ext>
                </a:extLst>
              </p:cNvPr>
              <p:cNvSpPr>
                <a:spLocks noChangeShapeType="1"/>
              </p:cNvSpPr>
              <p:nvPr/>
            </p:nvSpPr>
            <p:spPr bwMode="auto">
              <a:xfrm>
                <a:off x="1946" y="1180"/>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Line 41">
                <a:extLst>
                  <a:ext uri="{FF2B5EF4-FFF2-40B4-BE49-F238E27FC236}">
                    <a16:creationId xmlns:a16="http://schemas.microsoft.com/office/drawing/2014/main" id="{193F439E-A0CB-BE4E-A767-399A338483CC}"/>
                  </a:ext>
                </a:extLst>
              </p:cNvPr>
              <p:cNvSpPr>
                <a:spLocks noChangeShapeType="1"/>
              </p:cNvSpPr>
              <p:nvPr/>
            </p:nvSpPr>
            <p:spPr bwMode="auto">
              <a:xfrm>
                <a:off x="1940" y="1645"/>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Line 42">
                <a:extLst>
                  <a:ext uri="{FF2B5EF4-FFF2-40B4-BE49-F238E27FC236}">
                    <a16:creationId xmlns:a16="http://schemas.microsoft.com/office/drawing/2014/main" id="{07DC5438-65CD-8040-9C95-EB788FCACA85}"/>
                  </a:ext>
                </a:extLst>
              </p:cNvPr>
              <p:cNvSpPr>
                <a:spLocks noChangeShapeType="1"/>
              </p:cNvSpPr>
              <p:nvPr/>
            </p:nvSpPr>
            <p:spPr bwMode="auto">
              <a:xfrm>
                <a:off x="1940" y="211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43">
                <a:extLst>
                  <a:ext uri="{FF2B5EF4-FFF2-40B4-BE49-F238E27FC236}">
                    <a16:creationId xmlns:a16="http://schemas.microsoft.com/office/drawing/2014/main" id="{EC6AC95C-A7B2-8D45-BDD7-51C70380F2E9}"/>
                  </a:ext>
                </a:extLst>
              </p:cNvPr>
              <p:cNvSpPr>
                <a:spLocks noChangeShapeType="1"/>
              </p:cNvSpPr>
              <p:nvPr/>
            </p:nvSpPr>
            <p:spPr bwMode="auto">
              <a:xfrm>
                <a:off x="1044" y="1164"/>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44">
                <a:extLst>
                  <a:ext uri="{FF2B5EF4-FFF2-40B4-BE49-F238E27FC236}">
                    <a16:creationId xmlns:a16="http://schemas.microsoft.com/office/drawing/2014/main" id="{391784A2-88F1-CF43-B836-438D26F35D99}"/>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45">
                <a:extLst>
                  <a:ext uri="{FF2B5EF4-FFF2-40B4-BE49-F238E27FC236}">
                    <a16:creationId xmlns:a16="http://schemas.microsoft.com/office/drawing/2014/main" id="{E4BF36D2-171F-B148-8431-04035400B2D1}"/>
                  </a:ext>
                </a:extLst>
              </p:cNvPr>
              <p:cNvSpPr>
                <a:spLocks noChangeShapeType="1"/>
              </p:cNvSpPr>
              <p:nvPr/>
            </p:nvSpPr>
            <p:spPr bwMode="auto">
              <a:xfrm>
                <a:off x="1038" y="210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 name="Group 46">
                <a:extLst>
                  <a:ext uri="{FF2B5EF4-FFF2-40B4-BE49-F238E27FC236}">
                    <a16:creationId xmlns:a16="http://schemas.microsoft.com/office/drawing/2014/main" id="{6A23E468-2FC0-D842-99E6-C85245510E21}"/>
                  </a:ext>
                </a:extLst>
              </p:cNvPr>
              <p:cNvGrpSpPr>
                <a:grpSpLocks/>
              </p:cNvGrpSpPr>
              <p:nvPr/>
            </p:nvGrpSpPr>
            <p:grpSpPr bwMode="auto">
              <a:xfrm>
                <a:off x="523" y="1169"/>
                <a:ext cx="288" cy="939"/>
                <a:chOff x="-60" y="1148"/>
                <a:chExt cx="168" cy="939"/>
              </a:xfrm>
            </p:grpSpPr>
            <p:sp>
              <p:nvSpPr>
                <p:cNvPr id="150" name="Line 47">
                  <a:extLst>
                    <a:ext uri="{FF2B5EF4-FFF2-40B4-BE49-F238E27FC236}">
                      <a16:creationId xmlns:a16="http://schemas.microsoft.com/office/drawing/2014/main" id="{46B8DCC8-C78E-5946-97FA-DF37A5D12279}"/>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48">
                  <a:extLst>
                    <a:ext uri="{FF2B5EF4-FFF2-40B4-BE49-F238E27FC236}">
                      <a16:creationId xmlns:a16="http://schemas.microsoft.com/office/drawing/2014/main" id="{CDDE8C10-BFA8-D045-BFE9-3D6F6089A748}"/>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Line 49">
                  <a:extLst>
                    <a:ext uri="{FF2B5EF4-FFF2-40B4-BE49-F238E27FC236}">
                      <a16:creationId xmlns:a16="http://schemas.microsoft.com/office/drawing/2014/main" id="{39539C18-A10C-DB44-A87D-DDBFE4B9A78C}"/>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6" name="Group 50">
                <a:extLst>
                  <a:ext uri="{FF2B5EF4-FFF2-40B4-BE49-F238E27FC236}">
                    <a16:creationId xmlns:a16="http://schemas.microsoft.com/office/drawing/2014/main" id="{C5C5F675-53F5-C345-BF7D-D175E0816F5D}"/>
                  </a:ext>
                </a:extLst>
              </p:cNvPr>
              <p:cNvGrpSpPr>
                <a:grpSpLocks/>
              </p:cNvGrpSpPr>
              <p:nvPr/>
            </p:nvGrpSpPr>
            <p:grpSpPr bwMode="auto">
              <a:xfrm>
                <a:off x="2334" y="1173"/>
                <a:ext cx="288" cy="939"/>
                <a:chOff x="-60" y="1148"/>
                <a:chExt cx="168" cy="939"/>
              </a:xfrm>
            </p:grpSpPr>
            <p:sp>
              <p:nvSpPr>
                <p:cNvPr id="147" name="Line 51">
                  <a:extLst>
                    <a:ext uri="{FF2B5EF4-FFF2-40B4-BE49-F238E27FC236}">
                      <a16:creationId xmlns:a16="http://schemas.microsoft.com/office/drawing/2014/main" id="{98C13E3B-D516-B947-BE59-93C8B104F33B}"/>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Line 52">
                  <a:extLst>
                    <a:ext uri="{FF2B5EF4-FFF2-40B4-BE49-F238E27FC236}">
                      <a16:creationId xmlns:a16="http://schemas.microsoft.com/office/drawing/2014/main" id="{CE252363-458C-C941-BAB9-6BC53DD18A58}"/>
                    </a:ext>
                  </a:extLst>
                </p:cNvPr>
                <p:cNvSpPr>
                  <a:spLocks noChangeShapeType="1"/>
                </p:cNvSpPr>
                <p:nvPr/>
              </p:nvSpPr>
              <p:spPr bwMode="auto">
                <a:xfrm>
                  <a:off x="-60" y="1613"/>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9" name="Line 53">
                  <a:extLst>
                    <a:ext uri="{FF2B5EF4-FFF2-40B4-BE49-F238E27FC236}">
                      <a16:creationId xmlns:a16="http://schemas.microsoft.com/office/drawing/2014/main" id="{D9F4BF94-F778-5040-8CC6-996F2BF703AE}"/>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12" name="Rectangle 54">
              <a:extLst>
                <a:ext uri="{FF2B5EF4-FFF2-40B4-BE49-F238E27FC236}">
                  <a16:creationId xmlns:a16="http://schemas.microsoft.com/office/drawing/2014/main" id="{6533D250-EDC5-4146-A678-D8717156F903}"/>
                </a:ext>
              </a:extLst>
            </p:cNvPr>
            <p:cNvSpPr>
              <a:spLocks noChangeArrowheads="1"/>
            </p:cNvSpPr>
            <p:nvPr/>
          </p:nvSpPr>
          <p:spPr bwMode="auto">
            <a:xfrm>
              <a:off x="1012" y="1012"/>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Rectangle 55">
              <a:extLst>
                <a:ext uri="{FF2B5EF4-FFF2-40B4-BE49-F238E27FC236}">
                  <a16:creationId xmlns:a16="http://schemas.microsoft.com/office/drawing/2014/main" id="{733150BE-256C-9945-B7EB-CAF89F9D7BA8}"/>
                </a:ext>
              </a:extLst>
            </p:cNvPr>
            <p:cNvSpPr>
              <a:spLocks noChangeArrowheads="1"/>
            </p:cNvSpPr>
            <p:nvPr/>
          </p:nvSpPr>
          <p:spPr bwMode="auto">
            <a:xfrm>
              <a:off x="1003" y="1494"/>
              <a:ext cx="175" cy="98"/>
            </a:xfrm>
            <a:prstGeom prst="rect">
              <a:avLst/>
            </a:prstGeom>
            <a:solidFill>
              <a:srgbClr val="0000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Rectangle 56">
              <a:extLst>
                <a:ext uri="{FF2B5EF4-FFF2-40B4-BE49-F238E27FC236}">
                  <a16:creationId xmlns:a16="http://schemas.microsoft.com/office/drawing/2014/main" id="{DCF223E2-6636-B042-B0AB-7F418AF1C068}"/>
                </a:ext>
              </a:extLst>
            </p:cNvPr>
            <p:cNvSpPr>
              <a:spLocks noChangeArrowheads="1"/>
            </p:cNvSpPr>
            <p:nvPr/>
          </p:nvSpPr>
          <p:spPr bwMode="auto">
            <a:xfrm>
              <a:off x="994" y="1969"/>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Rectangle 57">
              <a:extLst>
                <a:ext uri="{FF2B5EF4-FFF2-40B4-BE49-F238E27FC236}">
                  <a16:creationId xmlns:a16="http://schemas.microsoft.com/office/drawing/2014/main" id="{42A5E003-C01F-464E-BA40-0D2180E7A947}"/>
                </a:ext>
              </a:extLst>
            </p:cNvPr>
            <p:cNvSpPr>
              <a:spLocks noChangeArrowheads="1"/>
            </p:cNvSpPr>
            <p:nvPr/>
          </p:nvSpPr>
          <p:spPr bwMode="auto">
            <a:xfrm>
              <a:off x="764" y="1017"/>
              <a:ext cx="175" cy="98"/>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 name="Rectangle 58">
              <a:extLst>
                <a:ext uri="{FF2B5EF4-FFF2-40B4-BE49-F238E27FC236}">
                  <a16:creationId xmlns:a16="http://schemas.microsoft.com/office/drawing/2014/main" id="{AF8A4BDE-7DE0-5D4B-BAF3-25D6FE49F4C1}"/>
                </a:ext>
              </a:extLst>
            </p:cNvPr>
            <p:cNvSpPr>
              <a:spLocks noChangeArrowheads="1"/>
            </p:cNvSpPr>
            <p:nvPr/>
          </p:nvSpPr>
          <p:spPr bwMode="auto">
            <a:xfrm>
              <a:off x="760" y="1953"/>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Line 60">
              <a:extLst>
                <a:ext uri="{FF2B5EF4-FFF2-40B4-BE49-F238E27FC236}">
                  <a16:creationId xmlns:a16="http://schemas.microsoft.com/office/drawing/2014/main" id="{96A833D6-A794-2B49-A8B8-2E8C1DECA3C6}"/>
                </a:ext>
              </a:extLst>
            </p:cNvPr>
            <p:cNvSpPr>
              <a:spLocks noChangeShapeType="1"/>
            </p:cNvSpPr>
            <p:nvPr/>
          </p:nvSpPr>
          <p:spPr bwMode="auto">
            <a:xfrm>
              <a:off x="1215" y="1054"/>
              <a:ext cx="1026" cy="1"/>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Freeform 62">
              <a:extLst>
                <a:ext uri="{FF2B5EF4-FFF2-40B4-BE49-F238E27FC236}">
                  <a16:creationId xmlns:a16="http://schemas.microsoft.com/office/drawing/2014/main" id="{7BD68626-6CAA-5243-9905-C91EECAD0D86}"/>
                </a:ext>
              </a:extLst>
            </p:cNvPr>
            <p:cNvSpPr>
              <a:spLocks/>
            </p:cNvSpPr>
            <p:nvPr/>
          </p:nvSpPr>
          <p:spPr bwMode="auto">
            <a:xfrm>
              <a:off x="1246" y="1285"/>
              <a:ext cx="967" cy="735"/>
            </a:xfrm>
            <a:custGeom>
              <a:avLst/>
              <a:gdLst>
                <a:gd name="T0" fmla="*/ 0 w 967"/>
                <a:gd name="T1" fmla="*/ 733 h 735"/>
                <a:gd name="T2" fmla="*/ 522 w 967"/>
                <a:gd name="T3" fmla="*/ 735 h 735"/>
                <a:gd name="T4" fmla="*/ 96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Text Box 63">
              <a:extLst>
                <a:ext uri="{FF2B5EF4-FFF2-40B4-BE49-F238E27FC236}">
                  <a16:creationId xmlns:a16="http://schemas.microsoft.com/office/drawing/2014/main" id="{604F0A70-4585-C940-BDA5-31DD439A5158}"/>
                </a:ext>
              </a:extLst>
            </p:cNvPr>
            <p:cNvSpPr txBox="1">
              <a:spLocks noChangeArrowheads="1"/>
            </p:cNvSpPr>
            <p:nvPr/>
          </p:nvSpPr>
          <p:spPr bwMode="auto">
            <a:xfrm>
              <a:off x="933" y="2335"/>
              <a:ext cx="1549"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t>
              </a:r>
              <a:r>
                <a:rPr kumimoji="0" lang="en-US"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a:t>
              </a: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packets more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from input to output</a:t>
              </a:r>
              <a:endParaRPr kumimoji="0" lang="en-US"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0" name="Text Box 64">
              <a:extLst>
                <a:ext uri="{FF2B5EF4-FFF2-40B4-BE49-F238E27FC236}">
                  <a16:creationId xmlns:a16="http://schemas.microsoft.com/office/drawing/2014/main" id="{96BB623D-5AC2-324A-9F19-41604686D0B5}"/>
                </a:ext>
              </a:extLst>
            </p:cNvPr>
            <p:cNvSpPr txBox="1">
              <a:spLocks noChangeArrowheads="1"/>
            </p:cNvSpPr>
            <p:nvPr/>
          </p:nvSpPr>
          <p:spPr bwMode="auto">
            <a:xfrm>
              <a:off x="3354" y="2325"/>
              <a:ext cx="1549"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one packet time later</a:t>
              </a:r>
              <a:endParaRPr kumimoji="0" lang="en-US"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Text Box 66">
              <a:extLst>
                <a:ext uri="{FF2B5EF4-FFF2-40B4-BE49-F238E27FC236}">
                  <a16:creationId xmlns:a16="http://schemas.microsoft.com/office/drawing/2014/main" id="{7BEE8A84-29FF-8A46-80DB-4C86D5CEDC5A}"/>
                </a:ext>
              </a:extLst>
            </p:cNvPr>
            <p:cNvSpPr txBox="1">
              <a:spLocks noChangeArrowheads="1"/>
            </p:cNvSpPr>
            <p:nvPr/>
          </p:nvSpPr>
          <p:spPr bwMode="auto">
            <a:xfrm>
              <a:off x="1488" y="1545"/>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22" name="Text Box 67">
              <a:extLst>
                <a:ext uri="{FF2B5EF4-FFF2-40B4-BE49-F238E27FC236}">
                  <a16:creationId xmlns:a16="http://schemas.microsoft.com/office/drawing/2014/main" id="{E29AC416-78AA-EF47-B951-CE10628CE883}"/>
                </a:ext>
              </a:extLst>
            </p:cNvPr>
            <p:cNvSpPr txBox="1">
              <a:spLocks noChangeArrowheads="1"/>
            </p:cNvSpPr>
            <p:nvPr/>
          </p:nvSpPr>
          <p:spPr bwMode="auto">
            <a:xfrm>
              <a:off x="3895" y="1479"/>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23" name="Rectangle 68">
              <a:extLst>
                <a:ext uri="{FF2B5EF4-FFF2-40B4-BE49-F238E27FC236}">
                  <a16:creationId xmlns:a16="http://schemas.microsoft.com/office/drawing/2014/main" id="{EBBED845-CC7D-A448-A26A-9D83004FB163}"/>
                </a:ext>
              </a:extLst>
            </p:cNvPr>
            <p:cNvSpPr>
              <a:spLocks noChangeArrowheads="1"/>
            </p:cNvSpPr>
            <p:nvPr/>
          </p:nvSpPr>
          <p:spPr bwMode="auto">
            <a:xfrm>
              <a:off x="4746" y="972"/>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Rectangle 69">
              <a:extLst>
                <a:ext uri="{FF2B5EF4-FFF2-40B4-BE49-F238E27FC236}">
                  <a16:creationId xmlns:a16="http://schemas.microsoft.com/office/drawing/2014/main" id="{B9035B93-B30D-CE44-9DA1-9C70506C0C26}"/>
                </a:ext>
              </a:extLst>
            </p:cNvPr>
            <p:cNvSpPr>
              <a:spLocks noChangeArrowheads="1"/>
            </p:cNvSpPr>
            <p:nvPr/>
          </p:nvSpPr>
          <p:spPr bwMode="auto">
            <a:xfrm>
              <a:off x="4746" y="1497"/>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 name="Rectangle 70">
              <a:extLst>
                <a:ext uri="{FF2B5EF4-FFF2-40B4-BE49-F238E27FC236}">
                  <a16:creationId xmlns:a16="http://schemas.microsoft.com/office/drawing/2014/main" id="{5810B19B-3BE7-A24D-B82A-414C00ADCFDD}"/>
                </a:ext>
              </a:extLst>
            </p:cNvPr>
            <p:cNvSpPr>
              <a:spLocks noChangeArrowheads="1"/>
            </p:cNvSpPr>
            <p:nvPr/>
          </p:nvSpPr>
          <p:spPr bwMode="auto">
            <a:xfrm>
              <a:off x="4743" y="1099"/>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Rectangle 71">
              <a:extLst>
                <a:ext uri="{FF2B5EF4-FFF2-40B4-BE49-F238E27FC236}">
                  <a16:creationId xmlns:a16="http://schemas.microsoft.com/office/drawing/2014/main" id="{6B5B1987-5B94-E443-9D49-E20CCF048D23}"/>
                </a:ext>
              </a:extLst>
            </p:cNvPr>
            <p:cNvSpPr>
              <a:spLocks noChangeArrowheads="1"/>
            </p:cNvSpPr>
            <p:nvPr/>
          </p:nvSpPr>
          <p:spPr bwMode="auto">
            <a:xfrm>
              <a:off x="3445" y="1001"/>
              <a:ext cx="175" cy="98"/>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Rectangle 72">
              <a:extLst>
                <a:ext uri="{FF2B5EF4-FFF2-40B4-BE49-F238E27FC236}">
                  <a16:creationId xmlns:a16="http://schemas.microsoft.com/office/drawing/2014/main" id="{6534AE61-2C02-FF40-9B6B-17890769827B}"/>
                </a:ext>
              </a:extLst>
            </p:cNvPr>
            <p:cNvSpPr>
              <a:spLocks noChangeArrowheads="1"/>
            </p:cNvSpPr>
            <p:nvPr/>
          </p:nvSpPr>
          <p:spPr bwMode="auto">
            <a:xfrm>
              <a:off x="3434" y="1965"/>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Freeform 73">
              <a:extLst>
                <a:ext uri="{FF2B5EF4-FFF2-40B4-BE49-F238E27FC236}">
                  <a16:creationId xmlns:a16="http://schemas.microsoft.com/office/drawing/2014/main" id="{1E7AE224-FE87-FB4E-B36B-C15E6C5CA58C}"/>
                </a:ext>
              </a:extLst>
            </p:cNvPr>
            <p:cNvSpPr>
              <a:spLocks/>
            </p:cNvSpPr>
            <p:nvPr/>
          </p:nvSpPr>
          <p:spPr bwMode="auto">
            <a:xfrm>
              <a:off x="3682" y="1261"/>
              <a:ext cx="967" cy="735"/>
            </a:xfrm>
            <a:custGeom>
              <a:avLst/>
              <a:gdLst>
                <a:gd name="T0" fmla="*/ 0 w 967"/>
                <a:gd name="T1" fmla="*/ 733 h 735"/>
                <a:gd name="T2" fmla="*/ 522 w 967"/>
                <a:gd name="T3" fmla="*/ 735 h 735"/>
                <a:gd name="T4" fmla="*/ 96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Freeform 74">
              <a:extLst>
                <a:ext uri="{FF2B5EF4-FFF2-40B4-BE49-F238E27FC236}">
                  <a16:creationId xmlns:a16="http://schemas.microsoft.com/office/drawing/2014/main" id="{2CC15758-62B6-7548-9E59-821BE4E8E2DF}"/>
                </a:ext>
              </a:extLst>
            </p:cNvPr>
            <p:cNvSpPr>
              <a:spLocks/>
            </p:cNvSpPr>
            <p:nvPr/>
          </p:nvSpPr>
          <p:spPr bwMode="auto">
            <a:xfrm>
              <a:off x="3669" y="1051"/>
              <a:ext cx="988" cy="951"/>
            </a:xfrm>
            <a:custGeom>
              <a:avLst/>
              <a:gdLst>
                <a:gd name="T0" fmla="*/ 0 w 1002"/>
                <a:gd name="T1" fmla="*/ 29707 h 480"/>
                <a:gd name="T2" fmla="*/ 429 w 1002"/>
                <a:gd name="T3" fmla="*/ 0 h 480"/>
                <a:gd name="T4" fmla="*/ 822 w 1002"/>
                <a:gd name="T5" fmla="*/ 6892561 h 480"/>
                <a:gd name="T6" fmla="*/ 0 60000 65536"/>
                <a:gd name="T7" fmla="*/ 0 60000 65536"/>
                <a:gd name="T8" fmla="*/ 0 60000 65536"/>
                <a:gd name="T9" fmla="*/ 0 w 1002"/>
                <a:gd name="T10" fmla="*/ 0 h 480"/>
                <a:gd name="T11" fmla="*/ 1002 w 1002"/>
                <a:gd name="T12" fmla="*/ 480 h 480"/>
              </a:gdLst>
              <a:ahLst/>
              <a:cxnLst>
                <a:cxn ang="T6">
                  <a:pos x="T0" y="T1"/>
                </a:cxn>
                <a:cxn ang="T7">
                  <a:pos x="T2" y="T3"/>
                </a:cxn>
                <a:cxn ang="T8">
                  <a:pos x="T4" y="T5"/>
                </a:cxn>
              </a:cxnLst>
              <a:rect l="T9" t="T10" r="T11" b="T12"/>
              <a:pathLst>
                <a:path w="1002" h="480">
                  <a:moveTo>
                    <a:pt x="0" y="2"/>
                  </a:moveTo>
                  <a:lnTo>
                    <a:pt x="522" y="0"/>
                  </a:lnTo>
                  <a:lnTo>
                    <a:pt x="1002" y="480"/>
                  </a:lnTo>
                </a:path>
              </a:pathLst>
            </a:custGeom>
            <a:noFill/>
            <a:ln w="28575" cap="flat" cmpd="sng">
              <a:solidFill>
                <a:srgbClr val="008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75">
              <a:extLst>
                <a:ext uri="{FF2B5EF4-FFF2-40B4-BE49-F238E27FC236}">
                  <a16:creationId xmlns:a16="http://schemas.microsoft.com/office/drawing/2014/main" id="{44597880-5DB3-2847-9281-A57CE0DEB824}"/>
                </a:ext>
              </a:extLst>
            </p:cNvPr>
            <p:cNvSpPr>
              <a:spLocks noChangeShapeType="1"/>
            </p:cNvSpPr>
            <p:nvPr/>
          </p:nvSpPr>
          <p:spPr bwMode="auto">
            <a:xfrm>
              <a:off x="1208" y="1545"/>
              <a:ext cx="1012" cy="14"/>
            </a:xfrm>
            <a:prstGeom prst="line">
              <a:avLst/>
            </a:prstGeom>
            <a:noFill/>
            <a:ln w="28575">
              <a:solidFill>
                <a:srgbClr val="3333CC"/>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Rectangle 76">
              <a:extLst>
                <a:ext uri="{FF2B5EF4-FFF2-40B4-BE49-F238E27FC236}">
                  <a16:creationId xmlns:a16="http://schemas.microsoft.com/office/drawing/2014/main" id="{55AA31C1-E06E-3A4D-9D65-59BD27F99ABB}"/>
                </a:ext>
              </a:extLst>
            </p:cNvPr>
            <p:cNvSpPr>
              <a:spLocks noChangeArrowheads="1"/>
            </p:cNvSpPr>
            <p:nvPr/>
          </p:nvSpPr>
          <p:spPr bwMode="auto">
            <a:xfrm>
              <a:off x="550" y="1010"/>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Rectangle 77">
              <a:extLst>
                <a:ext uri="{FF2B5EF4-FFF2-40B4-BE49-F238E27FC236}">
                  <a16:creationId xmlns:a16="http://schemas.microsoft.com/office/drawing/2014/main" id="{57ED66FB-7C4E-D94C-9C1E-E868CE831114}"/>
                </a:ext>
              </a:extLst>
            </p:cNvPr>
            <p:cNvSpPr>
              <a:spLocks noChangeArrowheads="1"/>
            </p:cNvSpPr>
            <p:nvPr/>
          </p:nvSpPr>
          <p:spPr bwMode="auto">
            <a:xfrm>
              <a:off x="3194" y="997"/>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7" name="Rectangle 3">
            <a:extLst>
              <a:ext uri="{FF2B5EF4-FFF2-40B4-BE49-F238E27FC236}">
                <a16:creationId xmlns:a16="http://schemas.microsoft.com/office/drawing/2014/main" id="{58037103-EAF8-5B49-9CFE-A0E92B794745}"/>
              </a:ext>
            </a:extLst>
          </p:cNvPr>
          <p:cNvSpPr txBox="1">
            <a:spLocks noChangeArrowheads="1"/>
          </p:cNvSpPr>
          <p:nvPr/>
        </p:nvSpPr>
        <p:spPr>
          <a:xfrm>
            <a:off x="900868" y="4672501"/>
            <a:ext cx="10057863" cy="17564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buffering when arrival rate via switch exceeds output line speed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queueing (delay) and loss due to output port buffer overflow!</a:t>
            </a: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74" name="Slide Number Placeholder 4">
            <a:extLst>
              <a:ext uri="{FF2B5EF4-FFF2-40B4-BE49-F238E27FC236}">
                <a16:creationId xmlns:a16="http://schemas.microsoft.com/office/drawing/2014/main" id="{099ED71D-C4B2-544C-BD35-62F10A59E72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31</a:t>
            </a:fld>
            <a:endParaRPr lang="en-US" dirty="0"/>
          </a:p>
        </p:txBody>
      </p:sp>
    </p:spTree>
    <p:extLst>
      <p:ext uri="{BB962C8B-B14F-4D97-AF65-F5344CB8AC3E}">
        <p14:creationId xmlns:p14="http://schemas.microsoft.com/office/powerpoint/2010/main" val="380787929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52267" y="1386402"/>
            <a:ext cx="10515600" cy="2271198"/>
          </a:xfrm>
        </p:spPr>
        <p:txBody>
          <a:bodyPr/>
          <a:lstStyle/>
          <a:p>
            <a:r>
              <a:rPr lang="en-US" altLang="en-US" dirty="0">
                <a:ea typeface="ＭＳ Ｐゴシック" panose="020B0600070205080204" pitchFamily="34" charset="-128"/>
                <a:cs typeface="ＭＳ Ｐゴシック" panose="020B0600070205080204" pitchFamily="34" charset="-128"/>
              </a:rPr>
              <a:t>RFC 3439 rule of thumb: average buffering equal to “t</a:t>
            </a:r>
            <a:r>
              <a:rPr lang="en-US" altLang="ja-JP" dirty="0">
                <a:ea typeface="ＭＳ Ｐゴシック" panose="020B0600070205080204" pitchFamily="34" charset="-128"/>
                <a:cs typeface="ＭＳ Ｐゴシック" panose="020B0600070205080204" pitchFamily="34" charset="-128"/>
              </a:rPr>
              <a:t>ypical” RTT (say 250 </a:t>
            </a:r>
            <a:r>
              <a:rPr lang="en-US" altLang="ja-JP" dirty="0" err="1">
                <a:ea typeface="ＭＳ Ｐゴシック" panose="020B0600070205080204" pitchFamily="34" charset="-128"/>
                <a:cs typeface="ＭＳ Ｐゴシック" panose="020B0600070205080204" pitchFamily="34" charset="-128"/>
              </a:rPr>
              <a:t>msec</a:t>
            </a:r>
            <a:r>
              <a:rPr lang="en-US" altLang="ja-JP" dirty="0">
                <a:ea typeface="ＭＳ Ｐゴシック" panose="020B0600070205080204" pitchFamily="34" charset="-128"/>
                <a:cs typeface="ＭＳ Ｐゴシック" panose="020B0600070205080204" pitchFamily="34" charset="-128"/>
              </a:rPr>
              <a:t>) times link capacity C</a:t>
            </a:r>
          </a:p>
          <a:p>
            <a:pPr lvl="1"/>
            <a:r>
              <a:rPr lang="en-US" altLang="en-US" dirty="0">
                <a:ea typeface="ＭＳ Ｐゴシック" panose="020B0600070205080204" pitchFamily="34" charset="-128"/>
              </a:rPr>
              <a:t>e.g., C = 10 Gbps link: 2.5 Gbit buffer</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How much buffering?</a:t>
            </a:r>
          </a:p>
        </p:txBody>
      </p:sp>
      <p:sp>
        <p:nvSpPr>
          <p:cNvPr id="148" name="Content Placeholder 1">
            <a:extLst>
              <a:ext uri="{FF2B5EF4-FFF2-40B4-BE49-F238E27FC236}">
                <a16:creationId xmlns:a16="http://schemas.microsoft.com/office/drawing/2014/main" id="{2CA89C76-C02B-504D-B49F-6A8F0BD48BEC}"/>
              </a:ext>
            </a:extLst>
          </p:cNvPr>
          <p:cNvSpPr txBox="1">
            <a:spLocks/>
          </p:cNvSpPr>
          <p:nvPr/>
        </p:nvSpPr>
        <p:spPr>
          <a:xfrm>
            <a:off x="878059" y="4169460"/>
            <a:ext cx="10515600" cy="2271198"/>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but</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too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much buffering can increase delays (particularly in home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long RTTs: poor performance for </a:t>
            </a:r>
            <a:r>
              <a:rPr kumimoji="0" lang="en-US" altLang="en-US" sz="26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realtime</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apps, sluggish TCP response </a:t>
            </a: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91B9736C-A88D-A145-96CB-206C67EEEE9F}"/>
              </a:ext>
            </a:extLst>
          </p:cNvPr>
          <p:cNvGrpSpPr/>
          <p:nvPr/>
        </p:nvGrpSpPr>
        <p:grpSpPr>
          <a:xfrm>
            <a:off x="878057" y="2664217"/>
            <a:ext cx="10515600" cy="1389648"/>
            <a:chOff x="878057" y="2664217"/>
            <a:chExt cx="10515600" cy="1389648"/>
          </a:xfrm>
        </p:grpSpPr>
        <p:grpSp>
          <p:nvGrpSpPr>
            <p:cNvPr id="142" name="Group 9">
              <a:extLst>
                <a:ext uri="{FF2B5EF4-FFF2-40B4-BE49-F238E27FC236}">
                  <a16:creationId xmlns:a16="http://schemas.microsoft.com/office/drawing/2014/main" id="{2DAF3F0B-494F-9244-AC25-13EA4696851F}"/>
                </a:ext>
              </a:extLst>
            </p:cNvPr>
            <p:cNvGrpSpPr>
              <a:grpSpLocks/>
            </p:cNvGrpSpPr>
            <p:nvPr/>
          </p:nvGrpSpPr>
          <p:grpSpPr bwMode="auto">
            <a:xfrm>
              <a:off x="4293797" y="2944202"/>
              <a:ext cx="1165225" cy="1109663"/>
              <a:chOff x="1923" y="2801"/>
              <a:chExt cx="734" cy="699"/>
            </a:xfrm>
          </p:grpSpPr>
          <p:sp>
            <p:nvSpPr>
              <p:cNvPr id="143" name="Text Box 4">
                <a:extLst>
                  <a:ext uri="{FF2B5EF4-FFF2-40B4-BE49-F238E27FC236}">
                    <a16:creationId xmlns:a16="http://schemas.microsoft.com/office/drawing/2014/main" id="{D468D38D-B0DA-1E42-B890-97301180D7BB}"/>
                  </a:ext>
                </a:extLst>
              </p:cNvPr>
              <p:cNvSpPr txBox="1">
                <a:spLocks noChangeArrowheads="1"/>
              </p:cNvSpPr>
              <p:nvPr/>
            </p:nvSpPr>
            <p:spPr bwMode="auto">
              <a:xfrm>
                <a:off x="1923" y="2918"/>
                <a:ext cx="7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RTT  C</a:t>
                </a:r>
              </a:p>
            </p:txBody>
          </p:sp>
          <p:sp>
            <p:nvSpPr>
              <p:cNvPr id="144" name="Text Box 5">
                <a:extLst>
                  <a:ext uri="{FF2B5EF4-FFF2-40B4-BE49-F238E27FC236}">
                    <a16:creationId xmlns:a16="http://schemas.microsoft.com/office/drawing/2014/main" id="{3DD845BD-5B68-2C4C-8E91-9B4EA7D971D6}"/>
                  </a:ext>
                </a:extLst>
              </p:cNvPr>
              <p:cNvSpPr txBox="1">
                <a:spLocks noChangeArrowheads="1"/>
              </p:cNvSpPr>
              <p:nvPr/>
            </p:nvSpPr>
            <p:spPr bwMode="auto">
              <a:xfrm>
                <a:off x="2309" y="2801"/>
                <a:ext cx="1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145" name="Line 6">
                <a:extLst>
                  <a:ext uri="{FF2B5EF4-FFF2-40B4-BE49-F238E27FC236}">
                    <a16:creationId xmlns:a16="http://schemas.microsoft.com/office/drawing/2014/main" id="{28A40C80-3092-494A-950C-50BA83F18E8D}"/>
                  </a:ext>
                </a:extLst>
              </p:cNvPr>
              <p:cNvSpPr>
                <a:spLocks noChangeShapeType="1"/>
              </p:cNvSpPr>
              <p:nvPr/>
            </p:nvSpPr>
            <p:spPr bwMode="auto">
              <a:xfrm>
                <a:off x="1929" y="3168"/>
                <a:ext cx="61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Text Box 7">
                <a:extLst>
                  <a:ext uri="{FF2B5EF4-FFF2-40B4-BE49-F238E27FC236}">
                    <a16:creationId xmlns:a16="http://schemas.microsoft.com/office/drawing/2014/main" id="{ED21B194-B55C-DD42-A639-87FACAF4BD7E}"/>
                  </a:ext>
                </a:extLst>
              </p:cNvPr>
              <p:cNvSpPr txBox="1">
                <a:spLocks noChangeArrowheads="1"/>
              </p:cNvSpPr>
              <p:nvPr/>
            </p:nvSpPr>
            <p:spPr bwMode="auto">
              <a:xfrm>
                <a:off x="2091" y="3212"/>
                <a:ext cx="25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N</a:t>
                </a:r>
              </a:p>
            </p:txBody>
          </p:sp>
          <p:sp>
            <p:nvSpPr>
              <p:cNvPr id="147" name="Freeform 8">
                <a:extLst>
                  <a:ext uri="{FF2B5EF4-FFF2-40B4-BE49-F238E27FC236}">
                    <a16:creationId xmlns:a16="http://schemas.microsoft.com/office/drawing/2014/main" id="{B791CD56-53AF-5C4F-AE98-C6C005B2209B}"/>
                  </a:ext>
                </a:extLst>
              </p:cNvPr>
              <p:cNvSpPr>
                <a:spLocks/>
              </p:cNvSpPr>
              <p:nvPr/>
            </p:nvSpPr>
            <p:spPr bwMode="auto">
              <a:xfrm>
                <a:off x="2062" y="3218"/>
                <a:ext cx="279" cy="209"/>
              </a:xfrm>
              <a:custGeom>
                <a:avLst/>
                <a:gdLst>
                  <a:gd name="T0" fmla="*/ 0 w 279"/>
                  <a:gd name="T1" fmla="*/ 148 h 209"/>
                  <a:gd name="T2" fmla="*/ 26 w 279"/>
                  <a:gd name="T3" fmla="*/ 105 h 209"/>
                  <a:gd name="T4" fmla="*/ 44 w 279"/>
                  <a:gd name="T5" fmla="*/ 209 h 209"/>
                  <a:gd name="T6" fmla="*/ 61 w 279"/>
                  <a:gd name="T7" fmla="*/ 0 h 209"/>
                  <a:gd name="T8" fmla="*/ 279 w 279"/>
                  <a:gd name="T9" fmla="*/ 0 h 209"/>
                  <a:gd name="T10" fmla="*/ 0 60000 65536"/>
                  <a:gd name="T11" fmla="*/ 0 60000 65536"/>
                  <a:gd name="T12" fmla="*/ 0 60000 65536"/>
                  <a:gd name="T13" fmla="*/ 0 60000 65536"/>
                  <a:gd name="T14" fmla="*/ 0 60000 65536"/>
                  <a:gd name="T15" fmla="*/ 0 w 279"/>
                  <a:gd name="T16" fmla="*/ 0 h 209"/>
                  <a:gd name="T17" fmla="*/ 279 w 279"/>
                  <a:gd name="T18" fmla="*/ 209 h 209"/>
                </a:gdLst>
                <a:ahLst/>
                <a:cxnLst>
                  <a:cxn ang="T10">
                    <a:pos x="T0" y="T1"/>
                  </a:cxn>
                  <a:cxn ang="T11">
                    <a:pos x="T2" y="T3"/>
                  </a:cxn>
                  <a:cxn ang="T12">
                    <a:pos x="T4" y="T5"/>
                  </a:cxn>
                  <a:cxn ang="T13">
                    <a:pos x="T6" y="T7"/>
                  </a:cxn>
                  <a:cxn ang="T14">
                    <a:pos x="T8" y="T9"/>
                  </a:cxn>
                </a:cxnLst>
                <a:rect l="T15" t="T16" r="T17" b="T18"/>
                <a:pathLst>
                  <a:path w="279" h="209">
                    <a:moveTo>
                      <a:pt x="0" y="148"/>
                    </a:moveTo>
                    <a:lnTo>
                      <a:pt x="26" y="105"/>
                    </a:lnTo>
                    <a:lnTo>
                      <a:pt x="44" y="209"/>
                    </a:lnTo>
                    <a:lnTo>
                      <a:pt x="61" y="0"/>
                    </a:lnTo>
                    <a:lnTo>
                      <a:pt x="279" y="0"/>
                    </a:lnTo>
                  </a:path>
                </a:pathLst>
              </a:custGeom>
              <a:noFill/>
              <a:ln w="952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49" name="Content Placeholder 1">
              <a:extLst>
                <a:ext uri="{FF2B5EF4-FFF2-40B4-BE49-F238E27FC236}">
                  <a16:creationId xmlns:a16="http://schemas.microsoft.com/office/drawing/2014/main" id="{5BBE41F3-9B62-C74C-886C-86AA7C91E933}"/>
                </a:ext>
              </a:extLst>
            </p:cNvPr>
            <p:cNvSpPr txBox="1">
              <a:spLocks/>
            </p:cNvSpPr>
            <p:nvPr/>
          </p:nvSpPr>
          <p:spPr>
            <a:xfrm>
              <a:off x="878057" y="2664217"/>
              <a:ext cx="10515600" cy="768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more recent recommendation: with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flows, buffering equal to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 name="Slide Number Placeholder 4">
            <a:extLst>
              <a:ext uri="{FF2B5EF4-FFF2-40B4-BE49-F238E27FC236}">
                <a16:creationId xmlns:a16="http://schemas.microsoft.com/office/drawing/2014/main" id="{36346C65-A8AA-B548-AA18-D79860782BC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32</a:t>
            </a:fld>
            <a:endParaRPr lang="en-US" dirty="0"/>
          </a:p>
        </p:txBody>
      </p:sp>
    </p:spTree>
    <p:extLst>
      <p:ext uri="{BB962C8B-B14F-4D97-AF65-F5344CB8AC3E}">
        <p14:creationId xmlns:p14="http://schemas.microsoft.com/office/powerpoint/2010/main" val="219929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8"/>
                                        </p:tgtEl>
                                        <p:attrNameLst>
                                          <p:attrName>style.visibility</p:attrName>
                                        </p:attrNameLst>
                                      </p:cBhvr>
                                      <p:to>
                                        <p:strVal val="visible"/>
                                      </p:to>
                                    </p:set>
                                    <p:animEffect transition="in" filter="dissolve">
                                      <p:cBhvr>
                                        <p:cTn id="12"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 grpId="0"/>
    </p:bldLst>
  </p:timing>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Buffer Management</a:t>
            </a:r>
          </a:p>
        </p:txBody>
      </p:sp>
      <p:sp>
        <p:nvSpPr>
          <p:cNvPr id="14" name="Content Placeholder 1">
            <a:extLst>
              <a:ext uri="{FF2B5EF4-FFF2-40B4-BE49-F238E27FC236}">
                <a16:creationId xmlns:a16="http://schemas.microsoft.com/office/drawing/2014/main" id="{017C4922-A89B-2D44-942B-27D216DF220C}"/>
              </a:ext>
            </a:extLst>
          </p:cNvPr>
          <p:cNvSpPr txBox="1">
            <a:spLocks/>
          </p:cNvSpPr>
          <p:nvPr/>
        </p:nvSpPr>
        <p:spPr>
          <a:xfrm>
            <a:off x="6654018" y="1463040"/>
            <a:ext cx="4966481" cy="500919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6538"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buffer management: </a:t>
            </a:r>
          </a:p>
          <a:p>
            <a:pPr marL="295275" marR="0" lvl="0" indent="-2825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drop: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which packet to add, drop when buffers are full</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31775" algn="l" defTabSz="914400" rtl="0" eaLnBrk="1" fontAlgn="auto" latinLnBrk="0" hangingPunct="1">
              <a:lnSpc>
                <a:spcPts val="2275"/>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tail drop: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drop arriving packet</a:t>
            </a:r>
          </a:p>
          <a:p>
            <a:pPr marL="695325" marR="0" lvl="1" indent="-231775" algn="l" defTabSz="914400" rtl="0" eaLnBrk="1" fontAlgn="auto" latinLnBrk="0" hangingPunct="1">
              <a:lnSpc>
                <a:spcPts val="2275"/>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priority: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drop/remove on priority basis</a:t>
            </a:r>
          </a:p>
        </p:txBody>
      </p:sp>
      <p:sp>
        <p:nvSpPr>
          <p:cNvPr id="35" name="Rectangle 5">
            <a:extLst>
              <a:ext uri="{FF2B5EF4-FFF2-40B4-BE49-F238E27FC236}">
                <a16:creationId xmlns:a16="http://schemas.microsoft.com/office/drawing/2014/main" id="{6B5E77BE-663D-0C4F-B1A0-4FE84A5853BA}"/>
              </a:ext>
            </a:extLst>
          </p:cNvPr>
          <p:cNvSpPr>
            <a:spLocks noChangeArrowheads="1"/>
          </p:cNvSpPr>
          <p:nvPr/>
        </p:nvSpPr>
        <p:spPr bwMode="auto">
          <a:xfrm>
            <a:off x="1367869" y="1895285"/>
            <a:ext cx="3509501" cy="1819532"/>
          </a:xfrm>
          <a:prstGeom prst="rect">
            <a:avLst/>
          </a:prstGeom>
          <a:solidFill>
            <a:srgbClr val="FFFFFF"/>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 name="Rectangle 6">
            <a:extLst>
              <a:ext uri="{FF2B5EF4-FFF2-40B4-BE49-F238E27FC236}">
                <a16:creationId xmlns:a16="http://schemas.microsoft.com/office/drawing/2014/main" id="{5BE02A94-EF22-BA42-86FA-86D884A8ECBC}"/>
              </a:ext>
            </a:extLst>
          </p:cNvPr>
          <p:cNvSpPr>
            <a:spLocks noChangeArrowheads="1"/>
          </p:cNvSpPr>
          <p:nvPr/>
        </p:nvSpPr>
        <p:spPr bwMode="auto">
          <a:xfrm>
            <a:off x="3816974" y="2504234"/>
            <a:ext cx="974671" cy="621068"/>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termination</a:t>
            </a: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 name="Rectangle 7">
            <a:extLst>
              <a:ext uri="{FF2B5EF4-FFF2-40B4-BE49-F238E27FC236}">
                <a16:creationId xmlns:a16="http://schemas.microsoft.com/office/drawing/2014/main" id="{2D2F95B6-E152-904F-9434-1185BAD6C22E}"/>
              </a:ext>
            </a:extLst>
          </p:cNvPr>
          <p:cNvSpPr>
            <a:spLocks noChangeArrowheads="1"/>
          </p:cNvSpPr>
          <p:nvPr/>
        </p:nvSpPr>
        <p:spPr bwMode="auto">
          <a:xfrm>
            <a:off x="2719466" y="2266379"/>
            <a:ext cx="965806" cy="1100138"/>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 name="Line 10">
            <a:extLst>
              <a:ext uri="{FF2B5EF4-FFF2-40B4-BE49-F238E27FC236}">
                <a16:creationId xmlns:a16="http://schemas.microsoft.com/office/drawing/2014/main" id="{1C5F0AC7-43BC-C54D-9EC4-226334C8420D}"/>
              </a:ext>
            </a:extLst>
          </p:cNvPr>
          <p:cNvSpPr>
            <a:spLocks noChangeShapeType="1"/>
          </p:cNvSpPr>
          <p:nvPr/>
        </p:nvSpPr>
        <p:spPr bwMode="auto">
          <a:xfrm>
            <a:off x="2570471" y="2839629"/>
            <a:ext cx="159637" cy="14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 name="Line 11">
            <a:extLst>
              <a:ext uri="{FF2B5EF4-FFF2-40B4-BE49-F238E27FC236}">
                <a16:creationId xmlns:a16="http://schemas.microsoft.com/office/drawing/2014/main" id="{1D5DD4EA-D05C-D747-B223-1017B318E553}"/>
              </a:ext>
            </a:extLst>
          </p:cNvPr>
          <p:cNvSpPr>
            <a:spLocks noChangeShapeType="1"/>
          </p:cNvSpPr>
          <p:nvPr/>
        </p:nvSpPr>
        <p:spPr bwMode="auto">
          <a:xfrm>
            <a:off x="3687933" y="2834779"/>
            <a:ext cx="159637" cy="14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Rectangle 13">
            <a:extLst>
              <a:ext uri="{FF2B5EF4-FFF2-40B4-BE49-F238E27FC236}">
                <a16:creationId xmlns:a16="http://schemas.microsoft.com/office/drawing/2014/main" id="{B95717F2-1515-C143-9500-6A8B8FCE180F}"/>
              </a:ext>
            </a:extLst>
          </p:cNvPr>
          <p:cNvSpPr>
            <a:spLocks noChangeArrowheads="1"/>
          </p:cNvSpPr>
          <p:nvPr/>
        </p:nvSpPr>
        <p:spPr bwMode="auto">
          <a:xfrm>
            <a:off x="2747403" y="2416579"/>
            <a:ext cx="884657" cy="7765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p>
        </p:txBody>
      </p:sp>
      <p:sp>
        <p:nvSpPr>
          <p:cNvPr id="42" name="Rectangle 16">
            <a:extLst>
              <a:ext uri="{FF2B5EF4-FFF2-40B4-BE49-F238E27FC236}">
                <a16:creationId xmlns:a16="http://schemas.microsoft.com/office/drawing/2014/main" id="{DC955E5A-0AAE-9941-B8FE-125514F714AF}"/>
              </a:ext>
            </a:extLst>
          </p:cNvPr>
          <p:cNvSpPr>
            <a:spLocks noChangeArrowheads="1"/>
          </p:cNvSpPr>
          <p:nvPr/>
        </p:nvSpPr>
        <p:spPr bwMode="auto">
          <a:xfrm>
            <a:off x="332969" y="2208898"/>
            <a:ext cx="884658" cy="7765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fabric</a:t>
            </a:r>
          </a:p>
        </p:txBody>
      </p:sp>
      <p:grpSp>
        <p:nvGrpSpPr>
          <p:cNvPr id="43" name="Group 28">
            <a:extLst>
              <a:ext uri="{FF2B5EF4-FFF2-40B4-BE49-F238E27FC236}">
                <a16:creationId xmlns:a16="http://schemas.microsoft.com/office/drawing/2014/main" id="{A1443F96-0F63-DB42-8E29-A8625BB994E0}"/>
              </a:ext>
            </a:extLst>
          </p:cNvPr>
          <p:cNvGrpSpPr>
            <a:grpSpLocks/>
          </p:cNvGrpSpPr>
          <p:nvPr/>
        </p:nvGrpSpPr>
        <p:grpSpPr bwMode="auto">
          <a:xfrm>
            <a:off x="1431729" y="2004504"/>
            <a:ext cx="1187971" cy="1614085"/>
            <a:chOff x="3132" y="858"/>
            <a:chExt cx="893" cy="1085"/>
          </a:xfrm>
        </p:grpSpPr>
        <p:sp>
          <p:nvSpPr>
            <p:cNvPr id="46" name="Rectangle 8">
              <a:extLst>
                <a:ext uri="{FF2B5EF4-FFF2-40B4-BE49-F238E27FC236}">
                  <a16:creationId xmlns:a16="http://schemas.microsoft.com/office/drawing/2014/main" id="{2FD0FF32-9B37-DC42-BD62-F82282C0088F}"/>
                </a:ext>
              </a:extLst>
            </p:cNvPr>
            <p:cNvSpPr>
              <a:spLocks noChangeArrowheads="1"/>
            </p:cNvSpPr>
            <p:nvPr/>
          </p:nvSpPr>
          <p:spPr bwMode="auto">
            <a:xfrm>
              <a:off x="3180" y="858"/>
              <a:ext cx="786" cy="1085"/>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 name="Text Box 14">
              <a:extLst>
                <a:ext uri="{FF2B5EF4-FFF2-40B4-BE49-F238E27FC236}">
                  <a16:creationId xmlns:a16="http://schemas.microsoft.com/office/drawing/2014/main" id="{A704393B-C1D3-CB4A-8942-0AB0E7633A09}"/>
                </a:ext>
              </a:extLst>
            </p:cNvPr>
            <p:cNvSpPr txBox="1">
              <a:spLocks noChangeArrowheads="1"/>
            </p:cNvSpPr>
            <p:nvPr/>
          </p:nvSpPr>
          <p:spPr bwMode="auto">
            <a:xfrm>
              <a:off x="3132" y="883"/>
              <a:ext cx="893" cy="1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datagram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scheduling</a:t>
              </a:r>
            </a:p>
          </p:txBody>
        </p:sp>
        <p:grpSp>
          <p:nvGrpSpPr>
            <p:cNvPr id="48" name="Group 17">
              <a:extLst>
                <a:ext uri="{FF2B5EF4-FFF2-40B4-BE49-F238E27FC236}">
                  <a16:creationId xmlns:a16="http://schemas.microsoft.com/office/drawing/2014/main" id="{B0E03F2B-4025-F443-AE90-5D044032C12D}"/>
                </a:ext>
              </a:extLst>
            </p:cNvPr>
            <p:cNvGrpSpPr>
              <a:grpSpLocks/>
            </p:cNvGrpSpPr>
            <p:nvPr/>
          </p:nvGrpSpPr>
          <p:grpSpPr bwMode="auto">
            <a:xfrm>
              <a:off x="3260" y="1299"/>
              <a:ext cx="626" cy="295"/>
              <a:chOff x="310" y="3526"/>
              <a:chExt cx="1040" cy="457"/>
            </a:xfrm>
          </p:grpSpPr>
          <p:sp>
            <p:nvSpPr>
              <p:cNvPr id="49" name="Rectangle 18">
                <a:extLst>
                  <a:ext uri="{FF2B5EF4-FFF2-40B4-BE49-F238E27FC236}">
                    <a16:creationId xmlns:a16="http://schemas.microsoft.com/office/drawing/2014/main" id="{ECEBB9A5-BC44-7043-875E-41F36660919C}"/>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Line 19">
                <a:extLst>
                  <a:ext uri="{FF2B5EF4-FFF2-40B4-BE49-F238E27FC236}">
                    <a16:creationId xmlns:a16="http://schemas.microsoft.com/office/drawing/2014/main" id="{0A2D0D25-7A9A-AF43-8C67-18BD8B549BC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Line 20">
                <a:extLst>
                  <a:ext uri="{FF2B5EF4-FFF2-40B4-BE49-F238E27FC236}">
                    <a16:creationId xmlns:a16="http://schemas.microsoft.com/office/drawing/2014/main" id="{0A801491-494C-F54C-A6E4-4E7C15631E9F}"/>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Line 21">
                <a:extLst>
                  <a:ext uri="{FF2B5EF4-FFF2-40B4-BE49-F238E27FC236}">
                    <a16:creationId xmlns:a16="http://schemas.microsoft.com/office/drawing/2014/main" id="{EC499DCF-CBA3-D343-8D13-1CA6F6FC0192}"/>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 name="Line 22">
                <a:extLst>
                  <a:ext uri="{FF2B5EF4-FFF2-40B4-BE49-F238E27FC236}">
                    <a16:creationId xmlns:a16="http://schemas.microsoft.com/office/drawing/2014/main" id="{9FA94699-4903-B14C-BACD-94E12E020CAE}"/>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Line 23">
                <a:extLst>
                  <a:ext uri="{FF2B5EF4-FFF2-40B4-BE49-F238E27FC236}">
                    <a16:creationId xmlns:a16="http://schemas.microsoft.com/office/drawing/2014/main" id="{F25A4708-C3C6-F343-8219-9A6897A31DC8}"/>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Line 24">
                <a:extLst>
                  <a:ext uri="{FF2B5EF4-FFF2-40B4-BE49-F238E27FC236}">
                    <a16:creationId xmlns:a16="http://schemas.microsoft.com/office/drawing/2014/main" id="{5DE5701B-9777-304C-B2CF-4C1C0765E127}"/>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Line 25">
                <a:extLst>
                  <a:ext uri="{FF2B5EF4-FFF2-40B4-BE49-F238E27FC236}">
                    <a16:creationId xmlns:a16="http://schemas.microsoft.com/office/drawing/2014/main" id="{1B0F3E17-7114-524E-9BCB-69561687E2A0}"/>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Line 26">
                <a:extLst>
                  <a:ext uri="{FF2B5EF4-FFF2-40B4-BE49-F238E27FC236}">
                    <a16:creationId xmlns:a16="http://schemas.microsoft.com/office/drawing/2014/main" id="{953EF77C-6D4A-2047-A707-DF4184E0097C}"/>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4" name="Line 27">
            <a:extLst>
              <a:ext uri="{FF2B5EF4-FFF2-40B4-BE49-F238E27FC236}">
                <a16:creationId xmlns:a16="http://schemas.microsoft.com/office/drawing/2014/main" id="{40C964AE-48AA-2546-9EF3-698E815B66B6}"/>
              </a:ext>
            </a:extLst>
          </p:cNvPr>
          <p:cNvSpPr>
            <a:spLocks noChangeShapeType="1"/>
          </p:cNvSpPr>
          <p:nvPr/>
        </p:nvSpPr>
        <p:spPr bwMode="auto">
          <a:xfrm>
            <a:off x="1105881" y="1811700"/>
            <a:ext cx="9312" cy="20574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Line 9">
            <a:extLst>
              <a:ext uri="{FF2B5EF4-FFF2-40B4-BE49-F238E27FC236}">
                <a16:creationId xmlns:a16="http://schemas.microsoft.com/office/drawing/2014/main" id="{93D857D3-E505-7948-820C-1A4B1683F87A}"/>
              </a:ext>
            </a:extLst>
          </p:cNvPr>
          <p:cNvSpPr>
            <a:spLocks noChangeShapeType="1"/>
          </p:cNvSpPr>
          <p:nvPr/>
        </p:nvSpPr>
        <p:spPr bwMode="auto">
          <a:xfrm flipV="1">
            <a:off x="1099229" y="2826268"/>
            <a:ext cx="415247"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58" name="Straight Arrow Connector 57">
            <a:extLst>
              <a:ext uri="{FF2B5EF4-FFF2-40B4-BE49-F238E27FC236}">
                <a16:creationId xmlns:a16="http://schemas.microsoft.com/office/drawing/2014/main" id="{2DDA7F7E-A362-2A4C-9951-2964302A9536}"/>
              </a:ext>
            </a:extLst>
          </p:cNvPr>
          <p:cNvCxnSpPr/>
          <p:nvPr/>
        </p:nvCxnSpPr>
        <p:spPr>
          <a:xfrm>
            <a:off x="4802005" y="2800351"/>
            <a:ext cx="442913"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5" name="Content Placeholder 1">
            <a:extLst>
              <a:ext uri="{FF2B5EF4-FFF2-40B4-BE49-F238E27FC236}">
                <a16:creationId xmlns:a16="http://schemas.microsoft.com/office/drawing/2014/main" id="{F62DD4C0-CD1D-4043-9713-C43AC793D144}"/>
              </a:ext>
            </a:extLst>
          </p:cNvPr>
          <p:cNvSpPr txBox="1">
            <a:spLocks/>
          </p:cNvSpPr>
          <p:nvPr/>
        </p:nvSpPr>
        <p:spPr>
          <a:xfrm>
            <a:off x="6549241" y="4457354"/>
            <a:ext cx="4966481" cy="121348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Gill Sans MT" panose="020B0502020104020203" pitchFamily="34" charset="77"/>
                <a:cs typeface="Gill Sans MT" panose="020B0502020104020203" pitchFamily="34" charset="77"/>
              </a:rPr>
              <a:t>marking: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which packets to mark to signal congestion (ECN, RED)</a:t>
            </a:r>
          </a:p>
          <a:p>
            <a:pPr marL="403225" marR="0" lvl="0" indent="-3905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66" name="TextBox 65">
            <a:extLst>
              <a:ext uri="{FF2B5EF4-FFF2-40B4-BE49-F238E27FC236}">
                <a16:creationId xmlns:a16="http://schemas.microsoft.com/office/drawing/2014/main" id="{3F4CC885-8054-8F48-8989-F712B0D1A976}"/>
              </a:ext>
            </a:extLst>
          </p:cNvPr>
          <p:cNvSpPr txBox="1"/>
          <p:nvPr/>
        </p:nvSpPr>
        <p:spPr>
          <a:xfrm>
            <a:off x="4854633" y="237744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nvGrpSpPr>
          <p:cNvPr id="70" name="Group 69">
            <a:extLst>
              <a:ext uri="{FF2B5EF4-FFF2-40B4-BE49-F238E27FC236}">
                <a16:creationId xmlns:a16="http://schemas.microsoft.com/office/drawing/2014/main" id="{073AFBDE-85D6-DF4F-AC50-8DAEBAB4402B}"/>
              </a:ext>
            </a:extLst>
          </p:cNvPr>
          <p:cNvGrpSpPr/>
          <p:nvPr/>
        </p:nvGrpSpPr>
        <p:grpSpPr>
          <a:xfrm>
            <a:off x="913621" y="4556937"/>
            <a:ext cx="4335126" cy="1693461"/>
            <a:chOff x="614363" y="4257679"/>
            <a:chExt cx="4335126" cy="1693461"/>
          </a:xfrm>
        </p:grpSpPr>
        <p:grpSp>
          <p:nvGrpSpPr>
            <p:cNvPr id="71" name="Group 70">
              <a:extLst>
                <a:ext uri="{FF2B5EF4-FFF2-40B4-BE49-F238E27FC236}">
                  <a16:creationId xmlns:a16="http://schemas.microsoft.com/office/drawing/2014/main" id="{2CDEC7D0-D38A-B14D-BA1B-5BBB43FFCC01}"/>
                </a:ext>
              </a:extLst>
            </p:cNvPr>
            <p:cNvGrpSpPr/>
            <p:nvPr/>
          </p:nvGrpSpPr>
          <p:grpSpPr>
            <a:xfrm>
              <a:off x="614363" y="4257679"/>
              <a:ext cx="4335126" cy="1693461"/>
              <a:chOff x="614363" y="4257679"/>
              <a:chExt cx="4335126" cy="1693461"/>
            </a:xfrm>
          </p:grpSpPr>
          <p:grpSp>
            <p:nvGrpSpPr>
              <p:cNvPr id="73" name="Group 25">
                <a:extLst>
                  <a:ext uri="{FF2B5EF4-FFF2-40B4-BE49-F238E27FC236}">
                    <a16:creationId xmlns:a16="http://schemas.microsoft.com/office/drawing/2014/main" id="{FE6D6529-7A75-4F43-A99B-35E9F160B5F3}"/>
                  </a:ext>
                </a:extLst>
              </p:cNvPr>
              <p:cNvGrpSpPr>
                <a:grpSpLocks/>
              </p:cNvGrpSpPr>
              <p:nvPr/>
            </p:nvGrpSpPr>
            <p:grpSpPr bwMode="auto">
              <a:xfrm>
                <a:off x="1468086" y="4855765"/>
                <a:ext cx="939800" cy="565150"/>
                <a:chOff x="1670312" y="2562997"/>
                <a:chExt cx="940317" cy="565219"/>
              </a:xfrm>
            </p:grpSpPr>
            <p:grpSp>
              <p:nvGrpSpPr>
                <p:cNvPr id="83" name="Group 28">
                  <a:extLst>
                    <a:ext uri="{FF2B5EF4-FFF2-40B4-BE49-F238E27FC236}">
                      <a16:creationId xmlns:a16="http://schemas.microsoft.com/office/drawing/2014/main" id="{02B7209E-6CC9-9C4C-89B8-A67F8E1E9FEB}"/>
                    </a:ext>
                  </a:extLst>
                </p:cNvPr>
                <p:cNvGrpSpPr>
                  <a:grpSpLocks/>
                </p:cNvGrpSpPr>
                <p:nvPr/>
              </p:nvGrpSpPr>
              <p:grpSpPr bwMode="auto">
                <a:xfrm>
                  <a:off x="1670312" y="2562997"/>
                  <a:ext cx="929822" cy="565219"/>
                  <a:chOff x="1670312" y="2562997"/>
                  <a:chExt cx="929822" cy="565219"/>
                </a:xfrm>
              </p:grpSpPr>
              <p:sp>
                <p:nvSpPr>
                  <p:cNvPr id="85" name="Rectangle 30">
                    <a:extLst>
                      <a:ext uri="{FF2B5EF4-FFF2-40B4-BE49-F238E27FC236}">
                        <a16:creationId xmlns:a16="http://schemas.microsoft.com/office/drawing/2014/main" id="{102A1B2D-9D16-2543-A7D1-261D2C71A845}"/>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86" name="Straight Connector 31">
                    <a:extLst>
                      <a:ext uri="{FF2B5EF4-FFF2-40B4-BE49-F238E27FC236}">
                        <a16:creationId xmlns:a16="http://schemas.microsoft.com/office/drawing/2014/main" id="{03AD5D40-7908-4044-9CAD-591F661655C6}"/>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Straight Connector 32">
                    <a:extLst>
                      <a:ext uri="{FF2B5EF4-FFF2-40B4-BE49-F238E27FC236}">
                        <a16:creationId xmlns:a16="http://schemas.microsoft.com/office/drawing/2014/main" id="{494E554E-CB70-0547-8421-0D7A028BD933}"/>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Straight Connector 33">
                    <a:extLst>
                      <a:ext uri="{FF2B5EF4-FFF2-40B4-BE49-F238E27FC236}">
                        <a16:creationId xmlns:a16="http://schemas.microsoft.com/office/drawing/2014/main" id="{85A011C5-9EB7-B54C-AD8B-3660552BBB5C}"/>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Straight Connector 34">
                    <a:extLst>
                      <a:ext uri="{FF2B5EF4-FFF2-40B4-BE49-F238E27FC236}">
                        <a16:creationId xmlns:a16="http://schemas.microsoft.com/office/drawing/2014/main" id="{BE660910-036D-8449-BD07-43DD83740A95}"/>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Straight Connector 35">
                    <a:extLst>
                      <a:ext uri="{FF2B5EF4-FFF2-40B4-BE49-F238E27FC236}">
                        <a16:creationId xmlns:a16="http://schemas.microsoft.com/office/drawing/2014/main" id="{9D787DC4-0C12-1641-AF5A-00DF7041D95A}"/>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Straight Connector 36">
                    <a:extLst>
                      <a:ext uri="{FF2B5EF4-FFF2-40B4-BE49-F238E27FC236}">
                        <a16:creationId xmlns:a16="http://schemas.microsoft.com/office/drawing/2014/main" id="{AA98298F-12EA-D942-AFB9-39CA81279809}"/>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37">
                    <a:extLst>
                      <a:ext uri="{FF2B5EF4-FFF2-40B4-BE49-F238E27FC236}">
                        <a16:creationId xmlns:a16="http://schemas.microsoft.com/office/drawing/2014/main" id="{28C77B82-2F36-224F-BF89-5D58C0B0C510}"/>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84" name="Rectangle 29">
                  <a:extLst>
                    <a:ext uri="{FF2B5EF4-FFF2-40B4-BE49-F238E27FC236}">
                      <a16:creationId xmlns:a16="http://schemas.microsoft.com/office/drawing/2014/main" id="{54C06F40-EED0-194E-87D3-8843B65B4867}"/>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74" name="Oval 27">
                <a:extLst>
                  <a:ext uri="{FF2B5EF4-FFF2-40B4-BE49-F238E27FC236}">
                    <a16:creationId xmlns:a16="http://schemas.microsoft.com/office/drawing/2014/main" id="{88894E86-5D38-724F-AEB2-14B330E1B0FF}"/>
                  </a:ext>
                </a:extLst>
              </p:cNvPr>
              <p:cNvSpPr>
                <a:spLocks noChangeArrowheads="1"/>
              </p:cNvSpPr>
              <p:nvPr/>
            </p:nvSpPr>
            <p:spPr bwMode="auto">
              <a:xfrm>
                <a:off x="2851137" y="4827190"/>
                <a:ext cx="631825" cy="628650"/>
              </a:xfrm>
              <a:prstGeom prst="ellipse">
                <a:avLst/>
              </a:prstGeom>
              <a:solidFill>
                <a:srgbClr val="FFFFFF"/>
              </a:solidFill>
              <a:ln w="28575">
                <a:solidFill>
                  <a:srgbClr val="3333CC"/>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75" name="Straight Arrow Connector 11">
                <a:extLst>
                  <a:ext uri="{FF2B5EF4-FFF2-40B4-BE49-F238E27FC236}">
                    <a16:creationId xmlns:a16="http://schemas.microsoft.com/office/drawing/2014/main" id="{7774AB2A-B674-A84B-A92A-6D330DB7E91C}"/>
                  </a:ext>
                </a:extLst>
              </p:cNvPr>
              <p:cNvCxnSpPr>
                <a:cxnSpLocks noChangeShapeType="1"/>
              </p:cNvCxnSpPr>
              <p:nvPr/>
            </p:nvCxnSpPr>
            <p:spPr bwMode="auto">
              <a:xfrm>
                <a:off x="785813" y="5138340"/>
                <a:ext cx="628651" cy="0"/>
              </a:xfrm>
              <a:prstGeom prst="straightConnector1">
                <a:avLst/>
              </a:prstGeom>
              <a:noFill/>
              <a:ln w="25400">
                <a:solidFill>
                  <a:srgbClr val="00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6" name="TextBox 17">
                <a:extLst>
                  <a:ext uri="{FF2B5EF4-FFF2-40B4-BE49-F238E27FC236}">
                    <a16:creationId xmlns:a16="http://schemas.microsoft.com/office/drawing/2014/main" id="{383BCE6D-C3CB-9445-A36E-C64D23505E9F}"/>
                  </a:ext>
                </a:extLst>
              </p:cNvPr>
              <p:cNvSpPr txBox="1">
                <a:spLocks noChangeArrowheads="1"/>
              </p:cNvSpPr>
              <p:nvPr/>
            </p:nvSpPr>
            <p:spPr bwMode="auto">
              <a:xfrm>
                <a:off x="1282351" y="5422502"/>
                <a:ext cx="1273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queue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(waiting area)</a:t>
                </a:r>
              </a:p>
            </p:txBody>
          </p:sp>
          <p:sp>
            <p:nvSpPr>
              <p:cNvPr id="77" name="TextBox 18">
                <a:extLst>
                  <a:ext uri="{FF2B5EF4-FFF2-40B4-BE49-F238E27FC236}">
                    <a16:creationId xmlns:a16="http://schemas.microsoft.com/office/drawing/2014/main" id="{B9632A3F-08F4-F34D-9B01-65C1C39E7FDA}"/>
                  </a:ext>
                </a:extLst>
              </p:cNvPr>
              <p:cNvSpPr txBox="1">
                <a:spLocks noChangeArrowheads="1"/>
              </p:cNvSpPr>
              <p:nvPr/>
            </p:nvSpPr>
            <p:spPr bwMode="auto">
              <a:xfrm>
                <a:off x="641008" y="5182790"/>
                <a:ext cx="7635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cxnSp>
            <p:nvCxnSpPr>
              <p:cNvPr id="78" name="Straight Arrow Connector 20">
                <a:extLst>
                  <a:ext uri="{FF2B5EF4-FFF2-40B4-BE49-F238E27FC236}">
                    <a16:creationId xmlns:a16="http://schemas.microsoft.com/office/drawing/2014/main" id="{A18FE320-429D-9F4A-9A73-5875C7A7E138}"/>
                  </a:ext>
                </a:extLst>
              </p:cNvPr>
              <p:cNvCxnSpPr>
                <a:cxnSpLocks noChangeShapeType="1"/>
                <a:stCxn id="74" idx="6"/>
              </p:cNvCxnSpPr>
              <p:nvPr/>
            </p:nvCxnSpPr>
            <p:spPr bwMode="auto">
              <a:xfrm>
                <a:off x="3482962" y="5141515"/>
                <a:ext cx="560401" cy="0"/>
              </a:xfrm>
              <a:prstGeom prst="straightConnector1">
                <a:avLst/>
              </a:prstGeom>
              <a:noFill/>
              <a:ln w="25400">
                <a:solidFill>
                  <a:srgbClr val="18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9" name="TextBox 22">
                <a:extLst>
                  <a:ext uri="{FF2B5EF4-FFF2-40B4-BE49-F238E27FC236}">
                    <a16:creationId xmlns:a16="http://schemas.microsoft.com/office/drawing/2014/main" id="{C1334E5E-01E5-254F-B7A3-E48EE0CFE51A}"/>
                  </a:ext>
                </a:extLst>
              </p:cNvPr>
              <p:cNvSpPr txBox="1">
                <a:spLocks noChangeArrowheads="1"/>
              </p:cNvSpPr>
              <p:nvPr/>
            </p:nvSpPr>
            <p:spPr bwMode="auto">
              <a:xfrm>
                <a:off x="3906501" y="4931965"/>
                <a:ext cx="10429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80" name="TextBox 23">
                <a:extLst>
                  <a:ext uri="{FF2B5EF4-FFF2-40B4-BE49-F238E27FC236}">
                    <a16:creationId xmlns:a16="http://schemas.microsoft.com/office/drawing/2014/main" id="{31BC3B67-5DA1-9544-B795-15A9B552C119}"/>
                  </a:ext>
                </a:extLst>
              </p:cNvPr>
              <p:cNvSpPr txBox="1">
                <a:spLocks noChangeArrowheads="1"/>
              </p:cNvSpPr>
              <p:nvPr/>
            </p:nvSpPr>
            <p:spPr bwMode="auto">
              <a:xfrm>
                <a:off x="2715794" y="5427265"/>
                <a:ext cx="852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(server)</a:t>
                </a:r>
              </a:p>
            </p:txBody>
          </p:sp>
          <p:cxnSp>
            <p:nvCxnSpPr>
              <p:cNvPr id="81" name="Straight Arrow Connector 52">
                <a:extLst>
                  <a:ext uri="{FF2B5EF4-FFF2-40B4-BE49-F238E27FC236}">
                    <a16:creationId xmlns:a16="http://schemas.microsoft.com/office/drawing/2014/main" id="{8FF19B42-73E6-7849-809B-12D65C1C5785}"/>
                  </a:ext>
                </a:extLst>
              </p:cNvPr>
              <p:cNvCxnSpPr>
                <a:cxnSpLocks noChangeShapeType="1"/>
                <a:stCxn id="84" idx="3"/>
                <a:endCxn id="74" idx="2"/>
              </p:cNvCxnSpPr>
              <p:nvPr/>
            </p:nvCxnSpPr>
            <p:spPr bwMode="auto">
              <a:xfrm>
                <a:off x="2407886" y="5140276"/>
                <a:ext cx="443251" cy="1239"/>
              </a:xfrm>
              <a:prstGeom prst="straightConnector1">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2" name="TextBox 81">
                <a:extLst>
                  <a:ext uri="{FF2B5EF4-FFF2-40B4-BE49-F238E27FC236}">
                    <a16:creationId xmlns:a16="http://schemas.microsoft.com/office/drawing/2014/main" id="{944E60FD-B5CB-CC4D-AC70-2DCAC39480B1}"/>
                  </a:ext>
                </a:extLst>
              </p:cNvPr>
              <p:cNvSpPr txBox="1"/>
              <p:nvPr/>
            </p:nvSpPr>
            <p:spPr>
              <a:xfrm>
                <a:off x="614363" y="4257679"/>
                <a:ext cx="280365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Abstraction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queue</a:t>
                </a:r>
              </a:p>
            </p:txBody>
          </p:sp>
        </p:grpSp>
        <p:sp>
          <p:nvSpPr>
            <p:cNvPr id="72" name="TextBox 71">
              <a:extLst>
                <a:ext uri="{FF2B5EF4-FFF2-40B4-BE49-F238E27FC236}">
                  <a16:creationId xmlns:a16="http://schemas.microsoft.com/office/drawing/2014/main" id="{685E3C43-4CAD-2D4C-9E17-3A20CAFBD251}"/>
                </a:ext>
              </a:extLst>
            </p:cNvPr>
            <p:cNvSpPr txBox="1"/>
            <p:nvPr/>
          </p:nvSpPr>
          <p:spPr>
            <a:xfrm>
              <a:off x="2978728" y="490728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59" name="Slide Number Placeholder 4">
            <a:extLst>
              <a:ext uri="{FF2B5EF4-FFF2-40B4-BE49-F238E27FC236}">
                <a16:creationId xmlns:a16="http://schemas.microsoft.com/office/drawing/2014/main" id="{778C1AFB-D815-9341-BB0F-77D13777523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33</a:t>
            </a:fld>
            <a:endParaRPr lang="en-US" dirty="0"/>
          </a:p>
        </p:txBody>
      </p:sp>
    </p:spTree>
    <p:extLst>
      <p:ext uri="{BB962C8B-B14F-4D97-AF65-F5344CB8AC3E}">
        <p14:creationId xmlns:p14="http://schemas.microsoft.com/office/powerpoint/2010/main" val="3458835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dissolve">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5" grpId="0"/>
    </p:bldLst>
  </p:timing>
</p:sld>
</file>

<file path=ppt/slides/slide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67861" y="1498943"/>
            <a:ext cx="5084299" cy="3776441"/>
          </a:xfrm>
        </p:spPr>
        <p:txBody>
          <a:bodyPr>
            <a:normAutofit/>
          </a:bodyPr>
          <a:lstStyle/>
          <a:p>
            <a:pPr marL="130175" indent="0">
              <a:buNone/>
            </a:pPr>
            <a:r>
              <a:rPr lang="en-US" altLang="en-US" sz="3200" dirty="0">
                <a:solidFill>
                  <a:srgbClr val="C00000"/>
                </a:solidFill>
                <a:ea typeface="ＭＳ Ｐゴシック" panose="020B0600070205080204" pitchFamily="34" charset="-128"/>
                <a:cs typeface="ＭＳ Ｐゴシック" panose="020B0600070205080204" pitchFamily="34" charset="-128"/>
              </a:rPr>
              <a:t>packet scheduling: </a:t>
            </a:r>
            <a:r>
              <a:rPr lang="en-US" altLang="en-US" dirty="0">
                <a:ea typeface="ＭＳ Ｐゴシック" panose="020B0600070205080204" pitchFamily="34" charset="-128"/>
                <a:cs typeface="ＭＳ Ｐゴシック" panose="020B0600070205080204" pitchFamily="34" charset="-128"/>
              </a:rPr>
              <a:t>deciding which packet to send next on link</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first come, first served</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priority</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round robin</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weighted fair queueing</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Packet Scheduling: FCFS</a:t>
            </a:r>
          </a:p>
        </p:txBody>
      </p:sp>
      <p:sp>
        <p:nvSpPr>
          <p:cNvPr id="14" name="Content Placeholder 1">
            <a:extLst>
              <a:ext uri="{FF2B5EF4-FFF2-40B4-BE49-F238E27FC236}">
                <a16:creationId xmlns:a16="http://schemas.microsoft.com/office/drawing/2014/main" id="{017C4922-A89B-2D44-942B-27D216DF220C}"/>
              </a:ext>
            </a:extLst>
          </p:cNvPr>
          <p:cNvSpPr txBox="1">
            <a:spLocks/>
          </p:cNvSpPr>
          <p:nvPr/>
        </p:nvSpPr>
        <p:spPr>
          <a:xfrm>
            <a:off x="6682593" y="1534478"/>
            <a:ext cx="4966481" cy="327829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6538"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FCFS: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packets transmitted in order of arrival to output port</a:t>
            </a:r>
          </a:p>
          <a:p>
            <a:pPr marL="520700" marR="0" lvl="0" indent="-25400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also known as: First-in-first-out (FIFO) </a:t>
            </a:r>
          </a:p>
          <a:p>
            <a:pPr marL="520700" marR="0" lvl="0" indent="-25400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real world examples?</a:t>
            </a:r>
          </a:p>
          <a:p>
            <a:pPr marL="403225" marR="0" lvl="0" indent="-3905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grpSp>
        <p:nvGrpSpPr>
          <p:cNvPr id="55" name="Group 54">
            <a:extLst>
              <a:ext uri="{FF2B5EF4-FFF2-40B4-BE49-F238E27FC236}">
                <a16:creationId xmlns:a16="http://schemas.microsoft.com/office/drawing/2014/main" id="{2A80F58A-5FC4-4446-97BA-771F9109F896}"/>
              </a:ext>
            </a:extLst>
          </p:cNvPr>
          <p:cNvGrpSpPr/>
          <p:nvPr/>
        </p:nvGrpSpPr>
        <p:grpSpPr>
          <a:xfrm>
            <a:off x="913621" y="4556937"/>
            <a:ext cx="4335126" cy="1693461"/>
            <a:chOff x="614363" y="4257679"/>
            <a:chExt cx="4335126" cy="1693461"/>
          </a:xfrm>
        </p:grpSpPr>
        <p:grpSp>
          <p:nvGrpSpPr>
            <p:cNvPr id="56" name="Group 55">
              <a:extLst>
                <a:ext uri="{FF2B5EF4-FFF2-40B4-BE49-F238E27FC236}">
                  <a16:creationId xmlns:a16="http://schemas.microsoft.com/office/drawing/2014/main" id="{17FAEAF2-1BE5-E148-A0DA-4AEE65AAA49F}"/>
                </a:ext>
              </a:extLst>
            </p:cNvPr>
            <p:cNvGrpSpPr/>
            <p:nvPr/>
          </p:nvGrpSpPr>
          <p:grpSpPr>
            <a:xfrm>
              <a:off x="614363" y="4257679"/>
              <a:ext cx="4335126" cy="1693461"/>
              <a:chOff x="614363" y="4257679"/>
              <a:chExt cx="4335126" cy="1693461"/>
            </a:xfrm>
          </p:grpSpPr>
          <p:grpSp>
            <p:nvGrpSpPr>
              <p:cNvPr id="58" name="Group 25">
                <a:extLst>
                  <a:ext uri="{FF2B5EF4-FFF2-40B4-BE49-F238E27FC236}">
                    <a16:creationId xmlns:a16="http://schemas.microsoft.com/office/drawing/2014/main" id="{0CB0EC2A-B069-6B46-8D32-DC40F3C2AF4C}"/>
                  </a:ext>
                </a:extLst>
              </p:cNvPr>
              <p:cNvGrpSpPr>
                <a:grpSpLocks/>
              </p:cNvGrpSpPr>
              <p:nvPr/>
            </p:nvGrpSpPr>
            <p:grpSpPr bwMode="auto">
              <a:xfrm>
                <a:off x="1468086" y="4855765"/>
                <a:ext cx="939800" cy="565150"/>
                <a:chOff x="1670312" y="2562997"/>
                <a:chExt cx="940317" cy="565219"/>
              </a:xfrm>
            </p:grpSpPr>
            <p:grpSp>
              <p:nvGrpSpPr>
                <p:cNvPr id="68" name="Group 28">
                  <a:extLst>
                    <a:ext uri="{FF2B5EF4-FFF2-40B4-BE49-F238E27FC236}">
                      <a16:creationId xmlns:a16="http://schemas.microsoft.com/office/drawing/2014/main" id="{11F93012-070C-1E41-8EAA-D3A75FBA071D}"/>
                    </a:ext>
                  </a:extLst>
                </p:cNvPr>
                <p:cNvGrpSpPr>
                  <a:grpSpLocks/>
                </p:cNvGrpSpPr>
                <p:nvPr/>
              </p:nvGrpSpPr>
              <p:grpSpPr bwMode="auto">
                <a:xfrm>
                  <a:off x="1670312" y="2562997"/>
                  <a:ext cx="929822" cy="565219"/>
                  <a:chOff x="1670312" y="2562997"/>
                  <a:chExt cx="929822" cy="565219"/>
                </a:xfrm>
              </p:grpSpPr>
              <p:sp>
                <p:nvSpPr>
                  <p:cNvPr id="70" name="Rectangle 30">
                    <a:extLst>
                      <a:ext uri="{FF2B5EF4-FFF2-40B4-BE49-F238E27FC236}">
                        <a16:creationId xmlns:a16="http://schemas.microsoft.com/office/drawing/2014/main" id="{2C75C2B8-AB3B-554D-A4AA-E3F2E23815E3}"/>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71" name="Straight Connector 31">
                    <a:extLst>
                      <a:ext uri="{FF2B5EF4-FFF2-40B4-BE49-F238E27FC236}">
                        <a16:creationId xmlns:a16="http://schemas.microsoft.com/office/drawing/2014/main" id="{2469B9C6-CD94-934E-BB88-E141D725DD0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 name="Straight Connector 32">
                    <a:extLst>
                      <a:ext uri="{FF2B5EF4-FFF2-40B4-BE49-F238E27FC236}">
                        <a16:creationId xmlns:a16="http://schemas.microsoft.com/office/drawing/2014/main" id="{D41E5CD4-400E-0B42-B2C4-7F0943E95E18}"/>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33">
                    <a:extLst>
                      <a:ext uri="{FF2B5EF4-FFF2-40B4-BE49-F238E27FC236}">
                        <a16:creationId xmlns:a16="http://schemas.microsoft.com/office/drawing/2014/main" id="{769D9546-407D-5F4E-BC92-364EAE5E6250}"/>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 name="Straight Connector 34">
                    <a:extLst>
                      <a:ext uri="{FF2B5EF4-FFF2-40B4-BE49-F238E27FC236}">
                        <a16:creationId xmlns:a16="http://schemas.microsoft.com/office/drawing/2014/main" id="{52462C09-D78E-CC40-B1F0-0347630F0CF5}"/>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35">
                    <a:extLst>
                      <a:ext uri="{FF2B5EF4-FFF2-40B4-BE49-F238E27FC236}">
                        <a16:creationId xmlns:a16="http://schemas.microsoft.com/office/drawing/2014/main" id="{FD9FBF90-862D-6243-88A8-943C60AE7D1B}"/>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6" name="Straight Connector 36">
                    <a:extLst>
                      <a:ext uri="{FF2B5EF4-FFF2-40B4-BE49-F238E27FC236}">
                        <a16:creationId xmlns:a16="http://schemas.microsoft.com/office/drawing/2014/main" id="{45A88AAC-9044-E54F-9F98-99B835630E55}"/>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Straight Connector 37">
                    <a:extLst>
                      <a:ext uri="{FF2B5EF4-FFF2-40B4-BE49-F238E27FC236}">
                        <a16:creationId xmlns:a16="http://schemas.microsoft.com/office/drawing/2014/main" id="{F7F08E2E-320E-534E-B4AC-B12B9C339E2C}"/>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69" name="Rectangle 29">
                  <a:extLst>
                    <a:ext uri="{FF2B5EF4-FFF2-40B4-BE49-F238E27FC236}">
                      <a16:creationId xmlns:a16="http://schemas.microsoft.com/office/drawing/2014/main" id="{36D9872C-F8E2-8A4A-A047-D6478C5BB5AE}"/>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9" name="Oval 27">
                <a:extLst>
                  <a:ext uri="{FF2B5EF4-FFF2-40B4-BE49-F238E27FC236}">
                    <a16:creationId xmlns:a16="http://schemas.microsoft.com/office/drawing/2014/main" id="{A7CE2ECE-11DE-5544-931E-410A4A566BE5}"/>
                  </a:ext>
                </a:extLst>
              </p:cNvPr>
              <p:cNvSpPr>
                <a:spLocks noChangeArrowheads="1"/>
              </p:cNvSpPr>
              <p:nvPr/>
            </p:nvSpPr>
            <p:spPr bwMode="auto">
              <a:xfrm>
                <a:off x="2851137" y="4827190"/>
                <a:ext cx="631825" cy="628650"/>
              </a:xfrm>
              <a:prstGeom prst="ellipse">
                <a:avLst/>
              </a:prstGeom>
              <a:solidFill>
                <a:srgbClr val="FFFFFF"/>
              </a:solidFill>
              <a:ln w="28575">
                <a:solidFill>
                  <a:srgbClr val="3333CC"/>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60" name="Straight Arrow Connector 11">
                <a:extLst>
                  <a:ext uri="{FF2B5EF4-FFF2-40B4-BE49-F238E27FC236}">
                    <a16:creationId xmlns:a16="http://schemas.microsoft.com/office/drawing/2014/main" id="{DCF1BAC9-E12A-E841-BA7A-C9C0DD83BD55}"/>
                  </a:ext>
                </a:extLst>
              </p:cNvPr>
              <p:cNvCxnSpPr>
                <a:cxnSpLocks noChangeShapeType="1"/>
              </p:cNvCxnSpPr>
              <p:nvPr/>
            </p:nvCxnSpPr>
            <p:spPr bwMode="auto">
              <a:xfrm>
                <a:off x="785813" y="5138340"/>
                <a:ext cx="628651" cy="0"/>
              </a:xfrm>
              <a:prstGeom prst="straightConnector1">
                <a:avLst/>
              </a:prstGeom>
              <a:noFill/>
              <a:ln w="25400">
                <a:solidFill>
                  <a:srgbClr val="00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 name="TextBox 17">
                <a:extLst>
                  <a:ext uri="{FF2B5EF4-FFF2-40B4-BE49-F238E27FC236}">
                    <a16:creationId xmlns:a16="http://schemas.microsoft.com/office/drawing/2014/main" id="{5E49E137-F477-F348-8FE7-4ABBE8FDFE56}"/>
                  </a:ext>
                </a:extLst>
              </p:cNvPr>
              <p:cNvSpPr txBox="1">
                <a:spLocks noChangeArrowheads="1"/>
              </p:cNvSpPr>
              <p:nvPr/>
            </p:nvSpPr>
            <p:spPr bwMode="auto">
              <a:xfrm>
                <a:off x="1282351" y="5422502"/>
                <a:ext cx="1273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queue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(waiting area)</a:t>
                </a:r>
              </a:p>
            </p:txBody>
          </p:sp>
          <p:sp>
            <p:nvSpPr>
              <p:cNvPr id="62" name="TextBox 18">
                <a:extLst>
                  <a:ext uri="{FF2B5EF4-FFF2-40B4-BE49-F238E27FC236}">
                    <a16:creationId xmlns:a16="http://schemas.microsoft.com/office/drawing/2014/main" id="{6D64E906-2FAC-AA42-95D2-E76C2336B78F}"/>
                  </a:ext>
                </a:extLst>
              </p:cNvPr>
              <p:cNvSpPr txBox="1">
                <a:spLocks noChangeArrowheads="1"/>
              </p:cNvSpPr>
              <p:nvPr/>
            </p:nvSpPr>
            <p:spPr bwMode="auto">
              <a:xfrm>
                <a:off x="641008" y="5182790"/>
                <a:ext cx="7635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cxnSp>
            <p:nvCxnSpPr>
              <p:cNvPr id="63" name="Straight Arrow Connector 20">
                <a:extLst>
                  <a:ext uri="{FF2B5EF4-FFF2-40B4-BE49-F238E27FC236}">
                    <a16:creationId xmlns:a16="http://schemas.microsoft.com/office/drawing/2014/main" id="{F6675473-30B9-304E-A212-FF495FFE1685}"/>
                  </a:ext>
                </a:extLst>
              </p:cNvPr>
              <p:cNvCxnSpPr>
                <a:cxnSpLocks noChangeShapeType="1"/>
                <a:stCxn id="59" idx="6"/>
              </p:cNvCxnSpPr>
              <p:nvPr/>
            </p:nvCxnSpPr>
            <p:spPr bwMode="auto">
              <a:xfrm>
                <a:off x="3482962" y="5141515"/>
                <a:ext cx="560401" cy="0"/>
              </a:xfrm>
              <a:prstGeom prst="straightConnector1">
                <a:avLst/>
              </a:prstGeom>
              <a:noFill/>
              <a:ln w="25400">
                <a:solidFill>
                  <a:srgbClr val="18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4" name="TextBox 22">
                <a:extLst>
                  <a:ext uri="{FF2B5EF4-FFF2-40B4-BE49-F238E27FC236}">
                    <a16:creationId xmlns:a16="http://schemas.microsoft.com/office/drawing/2014/main" id="{C87172FA-C0F3-774D-9F69-A237EEE6F006}"/>
                  </a:ext>
                </a:extLst>
              </p:cNvPr>
              <p:cNvSpPr txBox="1">
                <a:spLocks noChangeArrowheads="1"/>
              </p:cNvSpPr>
              <p:nvPr/>
            </p:nvSpPr>
            <p:spPr bwMode="auto">
              <a:xfrm>
                <a:off x="3906501" y="4931965"/>
                <a:ext cx="10429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65" name="TextBox 23">
                <a:extLst>
                  <a:ext uri="{FF2B5EF4-FFF2-40B4-BE49-F238E27FC236}">
                    <a16:creationId xmlns:a16="http://schemas.microsoft.com/office/drawing/2014/main" id="{0134756B-A86E-554E-99E5-B8473445445C}"/>
                  </a:ext>
                </a:extLst>
              </p:cNvPr>
              <p:cNvSpPr txBox="1">
                <a:spLocks noChangeArrowheads="1"/>
              </p:cNvSpPr>
              <p:nvPr/>
            </p:nvSpPr>
            <p:spPr bwMode="auto">
              <a:xfrm>
                <a:off x="2715794" y="5427265"/>
                <a:ext cx="852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(server)</a:t>
                </a:r>
              </a:p>
            </p:txBody>
          </p:sp>
          <p:cxnSp>
            <p:nvCxnSpPr>
              <p:cNvPr id="66" name="Straight Arrow Connector 52">
                <a:extLst>
                  <a:ext uri="{FF2B5EF4-FFF2-40B4-BE49-F238E27FC236}">
                    <a16:creationId xmlns:a16="http://schemas.microsoft.com/office/drawing/2014/main" id="{E0FA1304-B707-A043-AED3-3B49BD5DCCBF}"/>
                  </a:ext>
                </a:extLst>
              </p:cNvPr>
              <p:cNvCxnSpPr>
                <a:cxnSpLocks noChangeShapeType="1"/>
                <a:stCxn id="69" idx="3"/>
                <a:endCxn id="59" idx="2"/>
              </p:cNvCxnSpPr>
              <p:nvPr/>
            </p:nvCxnSpPr>
            <p:spPr bwMode="auto">
              <a:xfrm>
                <a:off x="2407886" y="5140276"/>
                <a:ext cx="443251" cy="1239"/>
              </a:xfrm>
              <a:prstGeom prst="straightConnector1">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 name="TextBox 66">
                <a:extLst>
                  <a:ext uri="{FF2B5EF4-FFF2-40B4-BE49-F238E27FC236}">
                    <a16:creationId xmlns:a16="http://schemas.microsoft.com/office/drawing/2014/main" id="{BEBA214F-B9F2-CF47-81A7-CD7118A326B6}"/>
                  </a:ext>
                </a:extLst>
              </p:cNvPr>
              <p:cNvSpPr txBox="1"/>
              <p:nvPr/>
            </p:nvSpPr>
            <p:spPr>
              <a:xfrm>
                <a:off x="614363" y="4257679"/>
                <a:ext cx="280365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Abstraction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queue</a:t>
                </a:r>
              </a:p>
            </p:txBody>
          </p:sp>
        </p:grpSp>
        <p:sp>
          <p:nvSpPr>
            <p:cNvPr id="57" name="TextBox 56">
              <a:extLst>
                <a:ext uri="{FF2B5EF4-FFF2-40B4-BE49-F238E27FC236}">
                  <a16:creationId xmlns:a16="http://schemas.microsoft.com/office/drawing/2014/main" id="{7ACC4285-D642-A34C-B0E5-42C38A2C1EBF}"/>
                </a:ext>
              </a:extLst>
            </p:cNvPr>
            <p:cNvSpPr txBox="1"/>
            <p:nvPr/>
          </p:nvSpPr>
          <p:spPr>
            <a:xfrm>
              <a:off x="2978728" y="490728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28" name="Slide Number Placeholder 4">
            <a:extLst>
              <a:ext uri="{FF2B5EF4-FFF2-40B4-BE49-F238E27FC236}">
                <a16:creationId xmlns:a16="http://schemas.microsoft.com/office/drawing/2014/main" id="{91E817A0-66D3-8C45-8001-AAAD30C6483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34</a:t>
            </a:fld>
            <a:endParaRPr lang="en-US" dirty="0"/>
          </a:p>
        </p:txBody>
      </p:sp>
    </p:spTree>
    <p:extLst>
      <p:ext uri="{BB962C8B-B14F-4D97-AF65-F5344CB8AC3E}">
        <p14:creationId xmlns:p14="http://schemas.microsoft.com/office/powerpoint/2010/main" val="325180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22890" y="1409359"/>
            <a:ext cx="5155396" cy="2513284"/>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Round Robin (RR) scheduling:</a:t>
            </a:r>
          </a:p>
          <a:p>
            <a:pPr marL="461963" indent="-223838"/>
            <a:r>
              <a:rPr lang="en-US" altLang="en-US" sz="3200" dirty="0">
                <a:ea typeface="ＭＳ Ｐゴシック" panose="020B0600070205080204" pitchFamily="34" charset="-128"/>
                <a:cs typeface="ＭＳ Ｐゴシック" panose="020B0600070205080204" pitchFamily="34" charset="-128"/>
              </a:rPr>
              <a:t>arriving traffic classified, queued by class</a:t>
            </a:r>
          </a:p>
          <a:p>
            <a:pPr marL="804863" lvl="1" indent="-223838"/>
            <a:r>
              <a:rPr lang="en-US" altLang="en-US" sz="2800" dirty="0">
                <a:ea typeface="ＭＳ Ｐゴシック" panose="020B0600070205080204" pitchFamily="34" charset="-128"/>
                <a:cs typeface="ＭＳ Ｐゴシック" panose="020B0600070205080204" pitchFamily="34" charset="-128"/>
              </a:rPr>
              <a:t>any header fields can be used for classification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round robin</a:t>
            </a:r>
            <a:endParaRPr lang="en-US" dirty="0"/>
          </a:p>
        </p:txBody>
      </p:sp>
      <p:cxnSp>
        <p:nvCxnSpPr>
          <p:cNvPr id="84" name="Straight Connector 83">
            <a:extLst>
              <a:ext uri="{FF2B5EF4-FFF2-40B4-BE49-F238E27FC236}">
                <a16:creationId xmlns:a16="http://schemas.microsoft.com/office/drawing/2014/main" id="{6F8A8ADF-5F32-994F-BC3B-330DE15D2284}"/>
              </a:ext>
            </a:extLst>
          </p:cNvPr>
          <p:cNvCxnSpPr/>
          <p:nvPr/>
        </p:nvCxnSpPr>
        <p:spPr>
          <a:xfrm>
            <a:off x="10755082" y="4071258"/>
            <a:ext cx="457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9" name="Group 25">
            <a:extLst>
              <a:ext uri="{FF2B5EF4-FFF2-40B4-BE49-F238E27FC236}">
                <a16:creationId xmlns:a16="http://schemas.microsoft.com/office/drawing/2014/main" id="{5E20D4A5-ECB9-AC43-B9A4-23F1ACC6B544}"/>
              </a:ext>
            </a:extLst>
          </p:cNvPr>
          <p:cNvGrpSpPr>
            <a:grpSpLocks/>
          </p:cNvGrpSpPr>
          <p:nvPr/>
        </p:nvGrpSpPr>
        <p:grpSpPr bwMode="auto">
          <a:xfrm>
            <a:off x="7990116" y="2719344"/>
            <a:ext cx="1274199" cy="760001"/>
            <a:chOff x="1670312" y="2562997"/>
            <a:chExt cx="940317" cy="565219"/>
          </a:xfrm>
        </p:grpSpPr>
        <p:grpSp>
          <p:nvGrpSpPr>
            <p:cNvPr id="142" name="Group 28">
              <a:extLst>
                <a:ext uri="{FF2B5EF4-FFF2-40B4-BE49-F238E27FC236}">
                  <a16:creationId xmlns:a16="http://schemas.microsoft.com/office/drawing/2014/main" id="{0D74CDDD-C99A-B947-9EFD-CBD75E4B4878}"/>
                </a:ext>
              </a:extLst>
            </p:cNvPr>
            <p:cNvGrpSpPr>
              <a:grpSpLocks/>
            </p:cNvGrpSpPr>
            <p:nvPr/>
          </p:nvGrpSpPr>
          <p:grpSpPr bwMode="auto">
            <a:xfrm>
              <a:off x="1670312" y="2562997"/>
              <a:ext cx="929822" cy="565219"/>
              <a:chOff x="1670312" y="2562997"/>
              <a:chExt cx="929822" cy="565219"/>
            </a:xfrm>
          </p:grpSpPr>
          <p:sp>
            <p:nvSpPr>
              <p:cNvPr id="144" name="Rectangle 30">
                <a:extLst>
                  <a:ext uri="{FF2B5EF4-FFF2-40B4-BE49-F238E27FC236}">
                    <a16:creationId xmlns:a16="http://schemas.microsoft.com/office/drawing/2014/main" id="{5BA4441C-4DBA-5C43-9B95-11C0A5BE57D1}"/>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45" name="Straight Connector 31">
                <a:extLst>
                  <a:ext uri="{FF2B5EF4-FFF2-40B4-BE49-F238E27FC236}">
                    <a16:creationId xmlns:a16="http://schemas.microsoft.com/office/drawing/2014/main" id="{770065E7-2AFF-9749-B481-CA28AC0942E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Straight Connector 32">
                <a:extLst>
                  <a:ext uri="{FF2B5EF4-FFF2-40B4-BE49-F238E27FC236}">
                    <a16:creationId xmlns:a16="http://schemas.microsoft.com/office/drawing/2014/main" id="{539B04A0-6232-674F-9C18-A238D11AEBDA}"/>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Straight Connector 33">
                <a:extLst>
                  <a:ext uri="{FF2B5EF4-FFF2-40B4-BE49-F238E27FC236}">
                    <a16:creationId xmlns:a16="http://schemas.microsoft.com/office/drawing/2014/main" id="{5A314D63-4A94-934B-B80A-574E64C1FC9E}"/>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8" name="Straight Connector 34">
                <a:extLst>
                  <a:ext uri="{FF2B5EF4-FFF2-40B4-BE49-F238E27FC236}">
                    <a16:creationId xmlns:a16="http://schemas.microsoft.com/office/drawing/2014/main" id="{BA121D63-FFE6-C04E-AA14-2DF4C20BE706}"/>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9" name="Straight Connector 35">
                <a:extLst>
                  <a:ext uri="{FF2B5EF4-FFF2-40B4-BE49-F238E27FC236}">
                    <a16:creationId xmlns:a16="http://schemas.microsoft.com/office/drawing/2014/main" id="{EE858001-04E3-1143-818E-C81A03EFAB42}"/>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Straight Connector 36">
                <a:extLst>
                  <a:ext uri="{FF2B5EF4-FFF2-40B4-BE49-F238E27FC236}">
                    <a16:creationId xmlns:a16="http://schemas.microsoft.com/office/drawing/2014/main" id="{CBF470F2-7828-8D49-A5E2-E9BDE68C6155}"/>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1" name="Straight Connector 37">
                <a:extLst>
                  <a:ext uri="{FF2B5EF4-FFF2-40B4-BE49-F238E27FC236}">
                    <a16:creationId xmlns:a16="http://schemas.microsoft.com/office/drawing/2014/main" id="{E97A75DC-F010-2C45-B01F-70860A3F93DA}"/>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43" name="Rectangle 29">
              <a:extLst>
                <a:ext uri="{FF2B5EF4-FFF2-40B4-BE49-F238E27FC236}">
                  <a16:creationId xmlns:a16="http://schemas.microsoft.com/office/drawing/2014/main" id="{D724ED3A-7ACB-D44D-A470-0A8862BA14C6}"/>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25">
            <a:extLst>
              <a:ext uri="{FF2B5EF4-FFF2-40B4-BE49-F238E27FC236}">
                <a16:creationId xmlns:a16="http://schemas.microsoft.com/office/drawing/2014/main" id="{78CE8917-94A5-5F43-9B45-4CF75FDA73E0}"/>
              </a:ext>
            </a:extLst>
          </p:cNvPr>
          <p:cNvGrpSpPr>
            <a:grpSpLocks/>
          </p:cNvGrpSpPr>
          <p:nvPr/>
        </p:nvGrpSpPr>
        <p:grpSpPr bwMode="auto">
          <a:xfrm>
            <a:off x="8007879" y="3655287"/>
            <a:ext cx="1292387" cy="763274"/>
            <a:chOff x="1670312" y="2562997"/>
            <a:chExt cx="940318" cy="565219"/>
          </a:xfrm>
        </p:grpSpPr>
        <p:grpSp>
          <p:nvGrpSpPr>
            <p:cNvPr id="132" name="Group 131">
              <a:extLst>
                <a:ext uri="{FF2B5EF4-FFF2-40B4-BE49-F238E27FC236}">
                  <a16:creationId xmlns:a16="http://schemas.microsoft.com/office/drawing/2014/main" id="{60D8E17B-A552-3844-9E03-2A679FC537F7}"/>
                </a:ext>
              </a:extLst>
            </p:cNvPr>
            <p:cNvGrpSpPr>
              <a:grpSpLocks/>
            </p:cNvGrpSpPr>
            <p:nvPr/>
          </p:nvGrpSpPr>
          <p:grpSpPr bwMode="auto">
            <a:xfrm>
              <a:off x="1670312" y="2562997"/>
              <a:ext cx="929822" cy="565219"/>
              <a:chOff x="1670312" y="2562997"/>
              <a:chExt cx="929822" cy="565219"/>
            </a:xfrm>
          </p:grpSpPr>
          <p:sp>
            <p:nvSpPr>
              <p:cNvPr id="134" name="Rectangle 133">
                <a:extLst>
                  <a:ext uri="{FF2B5EF4-FFF2-40B4-BE49-F238E27FC236}">
                    <a16:creationId xmlns:a16="http://schemas.microsoft.com/office/drawing/2014/main" id="{FB35063A-E9F2-BC4C-A8E9-717E50FE252F}"/>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35" name="Straight Connector 134">
                <a:extLst>
                  <a:ext uri="{FF2B5EF4-FFF2-40B4-BE49-F238E27FC236}">
                    <a16:creationId xmlns:a16="http://schemas.microsoft.com/office/drawing/2014/main" id="{9C02D04A-A9F5-2845-A7BE-433428BCC566}"/>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Straight Connector 135">
                <a:extLst>
                  <a:ext uri="{FF2B5EF4-FFF2-40B4-BE49-F238E27FC236}">
                    <a16:creationId xmlns:a16="http://schemas.microsoft.com/office/drawing/2014/main" id="{45BE41CA-E190-B348-8E48-9BC46D3CC8D1}"/>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Straight Connector 136">
                <a:extLst>
                  <a:ext uri="{FF2B5EF4-FFF2-40B4-BE49-F238E27FC236}">
                    <a16:creationId xmlns:a16="http://schemas.microsoft.com/office/drawing/2014/main" id="{B5D1529E-4924-C248-881D-B6922DDFDE7E}"/>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a:extLst>
                  <a:ext uri="{FF2B5EF4-FFF2-40B4-BE49-F238E27FC236}">
                    <a16:creationId xmlns:a16="http://schemas.microsoft.com/office/drawing/2014/main" id="{11735752-9D7F-6347-A614-D2BFA8109450}"/>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Straight Connector 138">
                <a:extLst>
                  <a:ext uri="{FF2B5EF4-FFF2-40B4-BE49-F238E27FC236}">
                    <a16:creationId xmlns:a16="http://schemas.microsoft.com/office/drawing/2014/main" id="{868C59A4-7FD1-F149-8C50-5744DF74BB74}"/>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Straight Connector 139">
                <a:extLst>
                  <a:ext uri="{FF2B5EF4-FFF2-40B4-BE49-F238E27FC236}">
                    <a16:creationId xmlns:a16="http://schemas.microsoft.com/office/drawing/2014/main" id="{E8AFAF38-FB42-C546-9A05-3826F34FCB7C}"/>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Straight Connector 140">
                <a:extLst>
                  <a:ext uri="{FF2B5EF4-FFF2-40B4-BE49-F238E27FC236}">
                    <a16:creationId xmlns:a16="http://schemas.microsoft.com/office/drawing/2014/main" id="{31962054-FB67-854A-BED8-E660D3B28087}"/>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33" name="Rectangle 132">
              <a:extLst>
                <a:ext uri="{FF2B5EF4-FFF2-40B4-BE49-F238E27FC236}">
                  <a16:creationId xmlns:a16="http://schemas.microsoft.com/office/drawing/2014/main" id="{67ACE1BC-0185-2240-B3FE-B81E228E69C2}"/>
                </a:ext>
              </a:extLst>
            </p:cNvPr>
            <p:cNvSpPr>
              <a:spLocks noChangeArrowheads="1"/>
            </p:cNvSpPr>
            <p:nvPr/>
          </p:nvSpPr>
          <p:spPr bwMode="auto">
            <a:xfrm>
              <a:off x="2235418" y="2571262"/>
              <a:ext cx="375212" cy="552560"/>
            </a:xfrm>
            <a:prstGeom prst="rect">
              <a:avLst/>
            </a:prstGeom>
            <a:solidFill>
              <a:srgbClr val="00B05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21" name="Group 25">
            <a:extLst>
              <a:ext uri="{FF2B5EF4-FFF2-40B4-BE49-F238E27FC236}">
                <a16:creationId xmlns:a16="http://schemas.microsoft.com/office/drawing/2014/main" id="{BA9911C7-BCF3-0441-8F93-9AAE670E0B0D}"/>
              </a:ext>
            </a:extLst>
          </p:cNvPr>
          <p:cNvGrpSpPr>
            <a:grpSpLocks/>
          </p:cNvGrpSpPr>
          <p:nvPr/>
        </p:nvGrpSpPr>
        <p:grpSpPr bwMode="auto">
          <a:xfrm>
            <a:off x="8004017" y="4563481"/>
            <a:ext cx="1292385" cy="721744"/>
            <a:chOff x="1670312" y="2562997"/>
            <a:chExt cx="940317" cy="565219"/>
          </a:xfrm>
        </p:grpSpPr>
        <p:grpSp>
          <p:nvGrpSpPr>
            <p:cNvPr id="122" name="Group 121">
              <a:extLst>
                <a:ext uri="{FF2B5EF4-FFF2-40B4-BE49-F238E27FC236}">
                  <a16:creationId xmlns:a16="http://schemas.microsoft.com/office/drawing/2014/main" id="{DFE00C82-D11B-C34C-BFC4-81E9F9A08BCB}"/>
                </a:ext>
              </a:extLst>
            </p:cNvPr>
            <p:cNvGrpSpPr>
              <a:grpSpLocks/>
            </p:cNvGrpSpPr>
            <p:nvPr/>
          </p:nvGrpSpPr>
          <p:grpSpPr bwMode="auto">
            <a:xfrm>
              <a:off x="1670312" y="2562997"/>
              <a:ext cx="929822" cy="565219"/>
              <a:chOff x="1670312" y="2562997"/>
              <a:chExt cx="929822" cy="565219"/>
            </a:xfrm>
          </p:grpSpPr>
          <p:sp>
            <p:nvSpPr>
              <p:cNvPr id="124" name="Rectangle 123">
                <a:extLst>
                  <a:ext uri="{FF2B5EF4-FFF2-40B4-BE49-F238E27FC236}">
                    <a16:creationId xmlns:a16="http://schemas.microsoft.com/office/drawing/2014/main" id="{8305CD10-A67D-8049-A130-7D6431365CE3}"/>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25" name="Straight Connector 124">
                <a:extLst>
                  <a:ext uri="{FF2B5EF4-FFF2-40B4-BE49-F238E27FC236}">
                    <a16:creationId xmlns:a16="http://schemas.microsoft.com/office/drawing/2014/main" id="{DD9A96F1-A0D6-6E45-A572-3878A16D9DA1}"/>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6" name="Straight Connector 125">
                <a:extLst>
                  <a:ext uri="{FF2B5EF4-FFF2-40B4-BE49-F238E27FC236}">
                    <a16:creationId xmlns:a16="http://schemas.microsoft.com/office/drawing/2014/main" id="{61F40E93-7522-5B49-9537-22A358F1F354}"/>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7" name="Straight Connector 126">
                <a:extLst>
                  <a:ext uri="{FF2B5EF4-FFF2-40B4-BE49-F238E27FC236}">
                    <a16:creationId xmlns:a16="http://schemas.microsoft.com/office/drawing/2014/main" id="{2C3669C8-8DC6-1144-A3B6-94CC50CAC7C9}"/>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8" name="Straight Connector 127">
                <a:extLst>
                  <a:ext uri="{FF2B5EF4-FFF2-40B4-BE49-F238E27FC236}">
                    <a16:creationId xmlns:a16="http://schemas.microsoft.com/office/drawing/2014/main" id="{038A7AFE-85D5-6843-A4D2-59A62B4BF664}"/>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 name="Straight Connector 128">
                <a:extLst>
                  <a:ext uri="{FF2B5EF4-FFF2-40B4-BE49-F238E27FC236}">
                    <a16:creationId xmlns:a16="http://schemas.microsoft.com/office/drawing/2014/main" id="{8532C686-FF5E-204A-B3B1-08302EDF90FD}"/>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0" name="Straight Connector 129">
                <a:extLst>
                  <a:ext uri="{FF2B5EF4-FFF2-40B4-BE49-F238E27FC236}">
                    <a16:creationId xmlns:a16="http://schemas.microsoft.com/office/drawing/2014/main" id="{F6C3091D-F490-CF4A-8604-13C657DC1844}"/>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1" name="Straight Connector 130">
                <a:extLst>
                  <a:ext uri="{FF2B5EF4-FFF2-40B4-BE49-F238E27FC236}">
                    <a16:creationId xmlns:a16="http://schemas.microsoft.com/office/drawing/2014/main" id="{D8A89B68-81DA-E544-8470-F55B36DAB5BF}"/>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3" name="Rectangle 122">
              <a:extLst>
                <a:ext uri="{FF2B5EF4-FFF2-40B4-BE49-F238E27FC236}">
                  <a16:creationId xmlns:a16="http://schemas.microsoft.com/office/drawing/2014/main" id="{1D236F41-84E2-4F41-887A-68DC8EDF6E8F}"/>
                </a:ext>
              </a:extLst>
            </p:cNvPr>
            <p:cNvSpPr>
              <a:spLocks noChangeArrowheads="1"/>
            </p:cNvSpPr>
            <p:nvPr/>
          </p:nvSpPr>
          <p:spPr bwMode="auto">
            <a:xfrm>
              <a:off x="2131937" y="2571262"/>
              <a:ext cx="478692" cy="552560"/>
            </a:xfrm>
            <a:prstGeom prst="rect">
              <a:avLst/>
            </a:prstGeom>
            <a:solidFill>
              <a:srgbClr val="3333CC">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86" name="Triangle 85">
            <a:extLst>
              <a:ext uri="{FF2B5EF4-FFF2-40B4-BE49-F238E27FC236}">
                <a16:creationId xmlns:a16="http://schemas.microsoft.com/office/drawing/2014/main" id="{4E037740-5ED0-EC4A-8F76-0BD68A8C710B}"/>
              </a:ext>
            </a:extLst>
          </p:cNvPr>
          <p:cNvSpPr/>
          <p:nvPr/>
        </p:nvSpPr>
        <p:spPr>
          <a:xfrm rot="5400000">
            <a:off x="6881445" y="3717354"/>
            <a:ext cx="811706" cy="665402"/>
          </a:xfrm>
          <a:prstGeom prst="triangle">
            <a:avLst/>
          </a:prstGeom>
          <a:solidFill>
            <a:schemeClr val="bg1"/>
          </a:solidFill>
          <a:ln w="317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87" name="Group 86">
            <a:extLst>
              <a:ext uri="{FF2B5EF4-FFF2-40B4-BE49-F238E27FC236}">
                <a16:creationId xmlns:a16="http://schemas.microsoft.com/office/drawing/2014/main" id="{F27883BF-A6F9-DE47-88A6-F0CE4216E83C}"/>
              </a:ext>
            </a:extLst>
          </p:cNvPr>
          <p:cNvGrpSpPr/>
          <p:nvPr/>
        </p:nvGrpSpPr>
        <p:grpSpPr>
          <a:xfrm>
            <a:off x="6303665" y="3871966"/>
            <a:ext cx="567187" cy="339970"/>
            <a:chOff x="9460523" y="6049108"/>
            <a:chExt cx="567187" cy="339970"/>
          </a:xfrm>
        </p:grpSpPr>
        <p:cxnSp>
          <p:nvCxnSpPr>
            <p:cNvPr id="116" name="Straight Arrow Connector 115">
              <a:extLst>
                <a:ext uri="{FF2B5EF4-FFF2-40B4-BE49-F238E27FC236}">
                  <a16:creationId xmlns:a16="http://schemas.microsoft.com/office/drawing/2014/main" id="{7F5C5A68-B743-7147-8BCF-20B7D5DC9051}"/>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Straight Arrow Connector 116">
              <a:extLst>
                <a:ext uri="{FF2B5EF4-FFF2-40B4-BE49-F238E27FC236}">
                  <a16:creationId xmlns:a16="http://schemas.microsoft.com/office/drawing/2014/main" id="{449C0F1E-ECD0-B049-A9B5-7870538D7F31}"/>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18" name="Straight Arrow Connector 117">
              <a:extLst>
                <a:ext uri="{FF2B5EF4-FFF2-40B4-BE49-F238E27FC236}">
                  <a16:creationId xmlns:a16="http://schemas.microsoft.com/office/drawing/2014/main" id="{2EBB538C-0DDB-B645-86CF-67A9457818FF}"/>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A1D419CE-A5C0-0A4F-85AC-1DB03EB7F28B}"/>
              </a:ext>
            </a:extLst>
          </p:cNvPr>
          <p:cNvGrpSpPr/>
          <p:nvPr/>
        </p:nvGrpSpPr>
        <p:grpSpPr>
          <a:xfrm>
            <a:off x="11245773" y="3893738"/>
            <a:ext cx="567187" cy="339970"/>
            <a:chOff x="9460523" y="6049108"/>
            <a:chExt cx="567187" cy="339970"/>
          </a:xfrm>
        </p:grpSpPr>
        <p:cxnSp>
          <p:nvCxnSpPr>
            <p:cNvPr id="113" name="Straight Arrow Connector 112">
              <a:extLst>
                <a:ext uri="{FF2B5EF4-FFF2-40B4-BE49-F238E27FC236}">
                  <a16:creationId xmlns:a16="http://schemas.microsoft.com/office/drawing/2014/main" id="{6DBF63E4-8431-0445-B7A7-EE6FEAE19E8F}"/>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4" name="Straight Arrow Connector 113">
              <a:extLst>
                <a:ext uri="{FF2B5EF4-FFF2-40B4-BE49-F238E27FC236}">
                  <a16:creationId xmlns:a16="http://schemas.microsoft.com/office/drawing/2014/main" id="{6FBBA29F-E9D0-F84F-9C86-CDCFBB2CDE86}"/>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15" name="Straight Arrow Connector 114">
              <a:extLst>
                <a:ext uri="{FF2B5EF4-FFF2-40B4-BE49-F238E27FC236}">
                  <a16:creationId xmlns:a16="http://schemas.microsoft.com/office/drawing/2014/main" id="{16EAB9FF-EEC9-3A43-9BE7-A4DD14A960C4}"/>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sp>
        <p:nvSpPr>
          <p:cNvPr id="89" name="TextBox 88">
            <a:extLst>
              <a:ext uri="{FF2B5EF4-FFF2-40B4-BE49-F238E27FC236}">
                <a16:creationId xmlns:a16="http://schemas.microsoft.com/office/drawing/2014/main" id="{868140F4-AC30-184C-8CF8-A2D77B410547}"/>
              </a:ext>
            </a:extLst>
          </p:cNvPr>
          <p:cNvSpPr txBox="1"/>
          <p:nvPr/>
        </p:nvSpPr>
        <p:spPr>
          <a:xfrm>
            <a:off x="6576771" y="4550229"/>
            <a:ext cx="990656" cy="590931"/>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classify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arrivals</a:t>
            </a:r>
          </a:p>
        </p:txBody>
      </p:sp>
      <p:sp>
        <p:nvSpPr>
          <p:cNvPr id="90" name="TextBox 89">
            <a:extLst>
              <a:ext uri="{FF2B5EF4-FFF2-40B4-BE49-F238E27FC236}">
                <a16:creationId xmlns:a16="http://schemas.microsoft.com/office/drawing/2014/main" id="{36F99A07-C727-1644-8341-3B3CB4A1A604}"/>
              </a:ext>
            </a:extLst>
          </p:cNvPr>
          <p:cNvSpPr txBox="1"/>
          <p:nvPr/>
        </p:nvSpPr>
        <p:spPr>
          <a:xfrm>
            <a:off x="10609189" y="4515922"/>
            <a:ext cx="1332224"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departures</a:t>
            </a:r>
          </a:p>
        </p:txBody>
      </p:sp>
      <p:cxnSp>
        <p:nvCxnSpPr>
          <p:cNvPr id="91" name="Straight Arrow Connector 90">
            <a:extLst>
              <a:ext uri="{FF2B5EF4-FFF2-40B4-BE49-F238E27FC236}">
                <a16:creationId xmlns:a16="http://schemas.microsoft.com/office/drawing/2014/main" id="{0EE5CF80-BE3B-024F-A459-6681CD2BCC15}"/>
              </a:ext>
            </a:extLst>
          </p:cNvPr>
          <p:cNvCxnSpPr>
            <a:cxnSpLocks/>
            <a:stCxn id="86" idx="0"/>
          </p:cNvCxnSpPr>
          <p:nvPr/>
        </p:nvCxnSpPr>
        <p:spPr>
          <a:xfrm flipV="1">
            <a:off x="7619999" y="3067495"/>
            <a:ext cx="682573" cy="98256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92" name="Straight Arrow Connector 91">
            <a:extLst>
              <a:ext uri="{FF2B5EF4-FFF2-40B4-BE49-F238E27FC236}">
                <a16:creationId xmlns:a16="http://schemas.microsoft.com/office/drawing/2014/main" id="{34F47B22-C2C5-2543-A814-67700D8EB0B0}"/>
              </a:ext>
            </a:extLst>
          </p:cNvPr>
          <p:cNvCxnSpPr>
            <a:cxnSpLocks/>
          </p:cNvCxnSpPr>
          <p:nvPr/>
        </p:nvCxnSpPr>
        <p:spPr>
          <a:xfrm>
            <a:off x="7635460" y="4051945"/>
            <a:ext cx="696572"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93" name="Straight Arrow Connector 92">
            <a:extLst>
              <a:ext uri="{FF2B5EF4-FFF2-40B4-BE49-F238E27FC236}">
                <a16:creationId xmlns:a16="http://schemas.microsoft.com/office/drawing/2014/main" id="{EE90B05F-D57F-984A-AAA3-8BB0F57C2104}"/>
              </a:ext>
            </a:extLst>
          </p:cNvPr>
          <p:cNvCxnSpPr>
            <a:cxnSpLocks/>
            <a:stCxn id="86" idx="0"/>
          </p:cNvCxnSpPr>
          <p:nvPr/>
        </p:nvCxnSpPr>
        <p:spPr>
          <a:xfrm>
            <a:off x="7619999" y="4050055"/>
            <a:ext cx="682055" cy="871416"/>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446D3EED-0FBB-8746-A909-7EFE21516D4A}"/>
              </a:ext>
            </a:extLst>
          </p:cNvPr>
          <p:cNvCxnSpPr>
            <a:stCxn id="144" idx="3"/>
            <a:endCxn id="110" idx="2"/>
          </p:cNvCxnSpPr>
          <p:nvPr/>
        </p:nvCxnSpPr>
        <p:spPr>
          <a:xfrm>
            <a:off x="9250091" y="3097958"/>
            <a:ext cx="664252" cy="9427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D9F9A9FD-F1D6-674E-B6FE-3E4351E164C0}"/>
              </a:ext>
            </a:extLst>
          </p:cNvPr>
          <p:cNvCxnSpPr>
            <a:cxnSpLocks/>
            <a:stCxn id="124" idx="3"/>
            <a:endCxn id="110" idx="2"/>
          </p:cNvCxnSpPr>
          <p:nvPr/>
        </p:nvCxnSpPr>
        <p:spPr>
          <a:xfrm flipV="1">
            <a:off x="9281976" y="4040658"/>
            <a:ext cx="632367" cy="882379"/>
          </a:xfrm>
          <a:prstGeom prst="line">
            <a:avLst/>
          </a:prstGeom>
          <a:ln w="38100">
            <a:solidFill>
              <a:srgbClr val="3333CC"/>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FADB4CD1-2488-9641-991D-3E40210AD457}"/>
              </a:ext>
            </a:extLst>
          </p:cNvPr>
          <p:cNvCxnSpPr>
            <a:cxnSpLocks/>
            <a:stCxn id="133" idx="3"/>
            <a:endCxn id="110" idx="2"/>
          </p:cNvCxnSpPr>
          <p:nvPr/>
        </p:nvCxnSpPr>
        <p:spPr>
          <a:xfrm>
            <a:off x="9300262" y="4039538"/>
            <a:ext cx="614081" cy="112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grpSp>
        <p:nvGrpSpPr>
          <p:cNvPr id="97" name="Group 96">
            <a:extLst>
              <a:ext uri="{FF2B5EF4-FFF2-40B4-BE49-F238E27FC236}">
                <a16:creationId xmlns:a16="http://schemas.microsoft.com/office/drawing/2014/main" id="{F59DA51A-4D35-0947-828C-22218BCFD148}"/>
              </a:ext>
            </a:extLst>
          </p:cNvPr>
          <p:cNvGrpSpPr/>
          <p:nvPr/>
        </p:nvGrpSpPr>
        <p:grpSpPr>
          <a:xfrm>
            <a:off x="9914343" y="3604072"/>
            <a:ext cx="877582" cy="1252645"/>
            <a:chOff x="9827263" y="3125100"/>
            <a:chExt cx="877582" cy="1252645"/>
          </a:xfrm>
        </p:grpSpPr>
        <p:sp>
          <p:nvSpPr>
            <p:cNvPr id="110" name="Oval 27">
              <a:extLst>
                <a:ext uri="{FF2B5EF4-FFF2-40B4-BE49-F238E27FC236}">
                  <a16:creationId xmlns:a16="http://schemas.microsoft.com/office/drawing/2014/main" id="{56D3FB05-A8AB-6A43-87B6-A07612965ED1}"/>
                </a:ext>
              </a:extLst>
            </p:cNvPr>
            <p:cNvSpPr>
              <a:spLocks noChangeArrowheads="1"/>
            </p:cNvSpPr>
            <p:nvPr/>
          </p:nvSpPr>
          <p:spPr bwMode="auto">
            <a:xfrm>
              <a:off x="9827263" y="3125100"/>
              <a:ext cx="877582" cy="873172"/>
            </a:xfrm>
            <a:prstGeom prst="ellipse">
              <a:avLst/>
            </a:prstGeom>
            <a:solidFill>
              <a:srgbClr val="FFFFFF"/>
            </a:solidFill>
            <a:ln w="28575">
              <a:solidFill>
                <a:schemeClr val="tx1"/>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TextBox 110">
              <a:extLst>
                <a:ext uri="{FF2B5EF4-FFF2-40B4-BE49-F238E27FC236}">
                  <a16:creationId xmlns:a16="http://schemas.microsoft.com/office/drawing/2014/main" id="{4AED34C3-2F6F-6D45-BF7B-1AEEA59367BF}"/>
                </a:ext>
              </a:extLst>
            </p:cNvPr>
            <p:cNvSpPr txBox="1"/>
            <p:nvPr/>
          </p:nvSpPr>
          <p:spPr>
            <a:xfrm>
              <a:off x="9952468" y="4033035"/>
              <a:ext cx="554960"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link</a:t>
              </a:r>
            </a:p>
          </p:txBody>
        </p:sp>
        <p:sp>
          <p:nvSpPr>
            <p:cNvPr id="112" name="TextBox 111">
              <a:extLst>
                <a:ext uri="{FF2B5EF4-FFF2-40B4-BE49-F238E27FC236}">
                  <a16:creationId xmlns:a16="http://schemas.microsoft.com/office/drawing/2014/main" id="{B065EADC-1407-C54D-91C4-CE8B573FBBFC}"/>
                </a:ext>
              </a:extLst>
            </p:cNvPr>
            <p:cNvSpPr txBox="1"/>
            <p:nvPr/>
          </p:nvSpPr>
          <p:spPr>
            <a:xfrm>
              <a:off x="10086588" y="3391108"/>
              <a:ext cx="351378" cy="395173"/>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98" name="Oval 97">
            <a:extLst>
              <a:ext uri="{FF2B5EF4-FFF2-40B4-BE49-F238E27FC236}">
                <a16:creationId xmlns:a16="http://schemas.microsoft.com/office/drawing/2014/main" id="{FD50F4AD-EA29-4F4D-9ADD-A68E02324387}"/>
              </a:ext>
            </a:extLst>
          </p:cNvPr>
          <p:cNvSpPr/>
          <p:nvPr/>
        </p:nvSpPr>
        <p:spPr>
          <a:xfrm>
            <a:off x="9470570" y="2939143"/>
            <a:ext cx="348343" cy="2177143"/>
          </a:xfrm>
          <a:prstGeom prst="ellipse">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Rectangle 98">
            <a:extLst>
              <a:ext uri="{FF2B5EF4-FFF2-40B4-BE49-F238E27FC236}">
                <a16:creationId xmlns:a16="http://schemas.microsoft.com/office/drawing/2014/main" id="{80B384F2-B516-C842-BE3D-56105ED3D4C1}"/>
              </a:ext>
            </a:extLst>
          </p:cNvPr>
          <p:cNvSpPr/>
          <p:nvPr/>
        </p:nvSpPr>
        <p:spPr>
          <a:xfrm>
            <a:off x="9716218" y="3095651"/>
            <a:ext cx="195532" cy="5865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00" name="Straight Arrow Connector 99">
            <a:extLst>
              <a:ext uri="{FF2B5EF4-FFF2-40B4-BE49-F238E27FC236}">
                <a16:creationId xmlns:a16="http://schemas.microsoft.com/office/drawing/2014/main" id="{5A7A9D50-41BA-6A42-A6F6-8D80451A919B}"/>
              </a:ext>
            </a:extLst>
          </p:cNvPr>
          <p:cNvCxnSpPr/>
          <p:nvPr/>
        </p:nvCxnSpPr>
        <p:spPr>
          <a:xfrm flipV="1">
            <a:off x="9812751" y="3556958"/>
            <a:ext cx="0" cy="26125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2" name="Content Placeholder 1">
            <a:extLst>
              <a:ext uri="{FF2B5EF4-FFF2-40B4-BE49-F238E27FC236}">
                <a16:creationId xmlns:a16="http://schemas.microsoft.com/office/drawing/2014/main" id="{B3D9C97E-1CC4-BD42-93BB-5F54015681B1}"/>
              </a:ext>
            </a:extLst>
          </p:cNvPr>
          <p:cNvSpPr txBox="1">
            <a:spLocks/>
          </p:cNvSpPr>
          <p:nvPr/>
        </p:nvSpPr>
        <p:spPr>
          <a:xfrm>
            <a:off x="703011" y="3920647"/>
            <a:ext cx="5155396" cy="234763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1963"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server cyclically, repeatedly  scans class queues, sending one complete packet from each class (if available) in turn</a:t>
            </a:r>
          </a:p>
        </p:txBody>
      </p:sp>
      <p:sp>
        <p:nvSpPr>
          <p:cNvPr id="7" name="Freeform 6">
            <a:extLst>
              <a:ext uri="{FF2B5EF4-FFF2-40B4-BE49-F238E27FC236}">
                <a16:creationId xmlns:a16="http://schemas.microsoft.com/office/drawing/2014/main" id="{9B2A9D21-891D-4E45-8834-0B60A5772340}"/>
              </a:ext>
            </a:extLst>
          </p:cNvPr>
          <p:cNvSpPr/>
          <p:nvPr/>
        </p:nvSpPr>
        <p:spPr>
          <a:xfrm>
            <a:off x="4419600" y="5203371"/>
            <a:ext cx="5203371" cy="762000"/>
          </a:xfrm>
          <a:custGeom>
            <a:avLst/>
            <a:gdLst>
              <a:gd name="connsiteX0" fmla="*/ 0 w 5203371"/>
              <a:gd name="connsiteY0" fmla="*/ 762000 h 762000"/>
              <a:gd name="connsiteX1" fmla="*/ 5203371 w 5203371"/>
              <a:gd name="connsiteY1" fmla="*/ 762000 h 762000"/>
              <a:gd name="connsiteX2" fmla="*/ 5203371 w 5203371"/>
              <a:gd name="connsiteY2" fmla="*/ 0 h 762000"/>
            </a:gdLst>
            <a:ahLst/>
            <a:cxnLst>
              <a:cxn ang="0">
                <a:pos x="connsiteX0" y="connsiteY0"/>
              </a:cxn>
              <a:cxn ang="0">
                <a:pos x="connsiteX1" y="connsiteY1"/>
              </a:cxn>
              <a:cxn ang="0">
                <a:pos x="connsiteX2" y="connsiteY2"/>
              </a:cxn>
            </a:cxnLst>
            <a:rect l="l" t="t" r="r" b="b"/>
            <a:pathLst>
              <a:path w="5203371" h="762000">
                <a:moveTo>
                  <a:pt x="0" y="762000"/>
                </a:moveTo>
                <a:lnTo>
                  <a:pt x="5203371" y="762000"/>
                </a:lnTo>
                <a:lnTo>
                  <a:pt x="520337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Slide Number Placeholder 4">
            <a:extLst>
              <a:ext uri="{FF2B5EF4-FFF2-40B4-BE49-F238E27FC236}">
                <a16:creationId xmlns:a16="http://schemas.microsoft.com/office/drawing/2014/main" id="{3B896012-2EA3-CE44-BDAC-6912B3FF6E3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35</a:t>
            </a:fld>
            <a:endParaRPr lang="en-US" dirty="0"/>
          </a:p>
        </p:txBody>
      </p:sp>
    </p:spTree>
    <p:extLst>
      <p:ext uri="{BB962C8B-B14F-4D97-AF65-F5344CB8AC3E}">
        <p14:creationId xmlns:p14="http://schemas.microsoft.com/office/powerpoint/2010/main" val="3023538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2"/>
                                        </p:tgtEl>
                                        <p:attrNameLst>
                                          <p:attrName>style.visibility</p:attrName>
                                        </p:attrNameLst>
                                      </p:cBhvr>
                                      <p:to>
                                        <p:strVal val="visible"/>
                                      </p:to>
                                    </p:set>
                                    <p:animEffect transition="in" filter="dissolve">
                                      <p:cBhvr>
                                        <p:cTn id="7" dur="500"/>
                                        <p:tgtEl>
                                          <p:spTgt spid="15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98"/>
                                        </p:tgtEl>
                                        <p:attrNameLst>
                                          <p:attrName>style.visibility</p:attrName>
                                        </p:attrNameLst>
                                      </p:cBhvr>
                                      <p:to>
                                        <p:strVal val="visible"/>
                                      </p:to>
                                    </p:set>
                                    <p:animEffect transition="in" filter="dissolve">
                                      <p:cBhvr>
                                        <p:cTn id="11" dur="500"/>
                                        <p:tgtEl>
                                          <p:spTgt spid="98"/>
                                        </p:tgtEl>
                                      </p:cBhvr>
                                    </p:animEffect>
                                  </p:childTnLst>
                                </p:cTn>
                              </p:par>
                              <p:par>
                                <p:cTn id="12" presetID="9" presetClass="entr" presetSubtype="0"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dissolve">
                                      <p:cBhvr>
                                        <p:cTn id="14" dur="500"/>
                                        <p:tgtEl>
                                          <p:spTgt spid="7"/>
                                        </p:tgtEl>
                                      </p:cBhvr>
                                    </p:animEffect>
                                  </p:childTnLst>
                                </p:cTn>
                              </p:par>
                              <p:par>
                                <p:cTn id="15" presetID="9" presetClass="entr" presetSubtype="0" fill="hold" nodeType="withEffect">
                                  <p:stCondLst>
                                    <p:cond delay="0"/>
                                  </p:stCondLst>
                                  <p:childTnLst>
                                    <p:set>
                                      <p:cBhvr>
                                        <p:cTn id="16" dur="1" fill="hold">
                                          <p:stCondLst>
                                            <p:cond delay="0"/>
                                          </p:stCondLst>
                                        </p:cTn>
                                        <p:tgtEl>
                                          <p:spTgt spid="100"/>
                                        </p:tgtEl>
                                        <p:attrNameLst>
                                          <p:attrName>style.visibility</p:attrName>
                                        </p:attrNameLst>
                                      </p:cBhvr>
                                      <p:to>
                                        <p:strVal val="visible"/>
                                      </p:to>
                                    </p:set>
                                    <p:animEffect transition="in" filter="dissolve">
                                      <p:cBhvr>
                                        <p:cTn id="17"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152" grpId="0"/>
      <p:bldP spid="7" grpId="0" animBg="1"/>
    </p:bldLst>
  </p:timing>
</p:sld>
</file>

<file path=ppt/slides/slide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spcBef>
                <a:spcPts val="1200"/>
              </a:spcBef>
            </a:pPr>
            <a:r>
              <a:rPr lang="en-US" sz="4800" dirty="0"/>
              <a:t>Sidebar: Network Neutrality</a:t>
            </a:r>
          </a:p>
        </p:txBody>
      </p:sp>
      <p:sp>
        <p:nvSpPr>
          <p:cNvPr id="5" name="Content Placeholder 2"/>
          <p:cNvSpPr>
            <a:spLocks noGrp="1"/>
          </p:cNvSpPr>
          <p:nvPr>
            <p:ph idx="1"/>
          </p:nvPr>
        </p:nvSpPr>
        <p:spPr>
          <a:xfrm>
            <a:off x="793894" y="1421607"/>
            <a:ext cx="10607531" cy="4530306"/>
          </a:xfrm>
        </p:spPr>
        <p:txBody>
          <a:bodyPr>
            <a:noAutofit/>
          </a:bodyPr>
          <a:lstStyle/>
          <a:p>
            <a:pPr marL="0" indent="0">
              <a:lnSpc>
                <a:spcPct val="100000"/>
              </a:lnSpc>
              <a:buNone/>
            </a:pPr>
            <a:r>
              <a:rPr lang="en-US" sz="3600" dirty="0"/>
              <a:t>What is network neutrality?</a:t>
            </a:r>
          </a:p>
          <a:p>
            <a:pPr marL="520700" lvl="1" indent="-338138">
              <a:lnSpc>
                <a:spcPct val="100000"/>
              </a:lnSpc>
              <a:buFont typeface="Wingdings" pitchFamily="2" charset="2"/>
              <a:buChar char="§"/>
              <a:tabLst>
                <a:tab pos="280988" algn="l"/>
              </a:tabLst>
            </a:pPr>
            <a:r>
              <a:rPr lang="en-US" sz="3200" i="1" dirty="0">
                <a:solidFill>
                  <a:srgbClr val="010F90"/>
                </a:solidFill>
              </a:rPr>
              <a:t>technical: </a:t>
            </a:r>
            <a:r>
              <a:rPr lang="en-US" sz="3200" dirty="0"/>
              <a:t>how an ISP should share/allocation its resources</a:t>
            </a:r>
          </a:p>
          <a:p>
            <a:pPr marL="922338" lvl="1" indent="-279400">
              <a:lnSpc>
                <a:spcPct val="100000"/>
              </a:lnSpc>
            </a:pPr>
            <a:r>
              <a:rPr lang="en-US" sz="2800" dirty="0"/>
              <a:t>packet scheduling, buffer management are the </a:t>
            </a:r>
            <a:r>
              <a:rPr lang="en-US" sz="2800" i="1" dirty="0"/>
              <a:t>mechanisms</a:t>
            </a:r>
          </a:p>
          <a:p>
            <a:pPr marL="465138" lvl="1" indent="-282575">
              <a:lnSpc>
                <a:spcPct val="100000"/>
              </a:lnSpc>
              <a:buFont typeface="Wingdings" pitchFamily="2" charset="2"/>
              <a:buChar char="§"/>
            </a:pPr>
            <a:r>
              <a:rPr lang="en-US" sz="3200" i="1" dirty="0">
                <a:solidFill>
                  <a:srgbClr val="0000A3"/>
                </a:solidFill>
              </a:rPr>
              <a:t>social, economic  </a:t>
            </a:r>
            <a:r>
              <a:rPr lang="en-US" sz="3200" dirty="0"/>
              <a:t>principles </a:t>
            </a:r>
          </a:p>
          <a:p>
            <a:pPr marL="922338" lvl="2" indent="-292100">
              <a:lnSpc>
                <a:spcPct val="100000"/>
              </a:lnSpc>
              <a:buClr>
                <a:srgbClr val="0000A3"/>
              </a:buClr>
            </a:pPr>
            <a:r>
              <a:rPr lang="en-US" sz="2800" dirty="0"/>
              <a:t>protecting free speech</a:t>
            </a:r>
          </a:p>
          <a:p>
            <a:pPr marL="922338" lvl="2" indent="-292100">
              <a:lnSpc>
                <a:spcPct val="100000"/>
              </a:lnSpc>
              <a:buClr>
                <a:srgbClr val="0000A3"/>
              </a:buClr>
            </a:pPr>
            <a:r>
              <a:rPr lang="en-US" sz="2800" dirty="0"/>
              <a:t>encouraging innovation, competition</a:t>
            </a:r>
          </a:p>
          <a:p>
            <a:pPr marL="465138" lvl="1" indent="-282575">
              <a:lnSpc>
                <a:spcPct val="100000"/>
              </a:lnSpc>
              <a:buFont typeface="Wingdings" pitchFamily="2" charset="2"/>
              <a:buChar char="§"/>
            </a:pPr>
            <a:r>
              <a:rPr lang="en-US" sz="3200" dirty="0"/>
              <a:t>enforced</a:t>
            </a:r>
            <a:r>
              <a:rPr lang="en-US" sz="3200" i="1" dirty="0"/>
              <a:t> </a:t>
            </a:r>
            <a:r>
              <a:rPr lang="en-US" sz="3200" i="1" dirty="0">
                <a:solidFill>
                  <a:srgbClr val="0000A3"/>
                </a:solidFill>
              </a:rPr>
              <a:t>legal</a:t>
            </a:r>
            <a:r>
              <a:rPr lang="en-US" sz="3200" i="1" dirty="0"/>
              <a:t> </a:t>
            </a:r>
            <a:r>
              <a:rPr lang="en-US" sz="3200" dirty="0"/>
              <a:t>rules and policies</a:t>
            </a:r>
          </a:p>
        </p:txBody>
      </p:sp>
      <p:sp>
        <p:nvSpPr>
          <p:cNvPr id="3" name="TextBox 2">
            <a:extLst>
              <a:ext uri="{FF2B5EF4-FFF2-40B4-BE49-F238E27FC236}">
                <a16:creationId xmlns:a16="http://schemas.microsoft.com/office/drawing/2014/main" id="{CC6088C0-5072-5D4F-AF99-BACB3C9DEDB2}"/>
              </a:ext>
            </a:extLst>
          </p:cNvPr>
          <p:cNvSpPr txBox="1"/>
          <p:nvPr/>
        </p:nvSpPr>
        <p:spPr>
          <a:xfrm>
            <a:off x="1197032" y="5702531"/>
            <a:ext cx="9360126"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Different countries have different “takes” on network neutrality</a:t>
            </a:r>
          </a:p>
        </p:txBody>
      </p:sp>
      <p:sp>
        <p:nvSpPr>
          <p:cNvPr id="6" name="Slide Number Placeholder 4">
            <a:extLst>
              <a:ext uri="{FF2B5EF4-FFF2-40B4-BE49-F238E27FC236}">
                <a16:creationId xmlns:a16="http://schemas.microsoft.com/office/drawing/2014/main" id="{79556C6D-5BE8-AC42-B9B0-C0D3341D3BF5}"/>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36</a:t>
            </a:fld>
            <a:endParaRPr lang="en-US" dirty="0"/>
          </a:p>
        </p:txBody>
      </p:sp>
    </p:spTree>
    <p:extLst>
      <p:ext uri="{BB962C8B-B14F-4D97-AF65-F5344CB8AC3E}">
        <p14:creationId xmlns:p14="http://schemas.microsoft.com/office/powerpoint/2010/main" val="9326838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dissolve">
                                      <p:cBhvr>
                                        <p:cTn id="12" dur="500"/>
                                        <p:tgtEl>
                                          <p:spTgt spid="5">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Effect transition="in" filter="dissolve">
                                      <p:cBhvr>
                                        <p:cTn id="15" dur="500"/>
                                        <p:tgtEl>
                                          <p:spTgt spid="5">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
                                            <p:txEl>
                                              <p:pRg st="3" end="3"/>
                                            </p:txEl>
                                          </p:spTgt>
                                        </p:tgtEl>
                                        <p:attrNameLst>
                                          <p:attrName>style.visibility</p:attrName>
                                        </p:attrNameLst>
                                      </p:cBhvr>
                                      <p:to>
                                        <p:strVal val="visible"/>
                                      </p:to>
                                    </p:set>
                                    <p:animEffect transition="in" filter="dissolve">
                                      <p:cBhvr>
                                        <p:cTn id="20" dur="500"/>
                                        <p:tgtEl>
                                          <p:spTgt spid="5">
                                            <p:txEl>
                                              <p:pRg st="3" end="3"/>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5">
                                            <p:txEl>
                                              <p:pRg st="4" end="4"/>
                                            </p:txEl>
                                          </p:spTgt>
                                        </p:tgtEl>
                                        <p:attrNameLst>
                                          <p:attrName>style.visibility</p:attrName>
                                        </p:attrNameLst>
                                      </p:cBhvr>
                                      <p:to>
                                        <p:strVal val="visible"/>
                                      </p:to>
                                    </p:set>
                                    <p:animEffect transition="in" filter="dissolve">
                                      <p:cBhvr>
                                        <p:cTn id="23" dur="500"/>
                                        <p:tgtEl>
                                          <p:spTgt spid="5">
                                            <p:txEl>
                                              <p:pRg st="4" end="4"/>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5">
                                            <p:txEl>
                                              <p:pRg st="5" end="5"/>
                                            </p:txEl>
                                          </p:spTgt>
                                        </p:tgtEl>
                                        <p:attrNameLst>
                                          <p:attrName>style.visibility</p:attrName>
                                        </p:attrNameLst>
                                      </p:cBhvr>
                                      <p:to>
                                        <p:strVal val="visible"/>
                                      </p:to>
                                    </p:set>
                                    <p:animEffect transition="in" filter="dissolve">
                                      <p:cBhvr>
                                        <p:cTn id="26" dur="500"/>
                                        <p:tgtEl>
                                          <p:spTgt spid="5">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5">
                                            <p:txEl>
                                              <p:pRg st="6" end="6"/>
                                            </p:txEl>
                                          </p:spTgt>
                                        </p:tgtEl>
                                        <p:attrNameLst>
                                          <p:attrName>style.visibility</p:attrName>
                                        </p:attrNameLst>
                                      </p:cBhvr>
                                      <p:to>
                                        <p:strVal val="visible"/>
                                      </p:to>
                                    </p:set>
                                    <p:animEffect transition="in" filter="dissolve">
                                      <p:cBhvr>
                                        <p:cTn id="31" dur="500"/>
                                        <p:tgtEl>
                                          <p:spTgt spid="5">
                                            <p:txEl>
                                              <p:pRg st="6" end="6"/>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dissolve">
                                      <p:cBhvr>
                                        <p:cTn id="3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P spid="3" grpId="0"/>
    </p:bldLst>
  </p:timing>
</p:sld>
</file>

<file path=ppt/slides/slide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spcBef>
                <a:spcPts val="1200"/>
              </a:spcBef>
            </a:pPr>
            <a:r>
              <a:rPr lang="en-US" sz="4800" dirty="0"/>
              <a:t>Sidebar: Network Neutrality</a:t>
            </a:r>
          </a:p>
        </p:txBody>
      </p:sp>
      <p:sp>
        <p:nvSpPr>
          <p:cNvPr id="5" name="Content Placeholder 2"/>
          <p:cNvSpPr>
            <a:spLocks noGrp="1"/>
          </p:cNvSpPr>
          <p:nvPr>
            <p:ph idx="1"/>
          </p:nvPr>
        </p:nvSpPr>
        <p:spPr>
          <a:xfrm>
            <a:off x="877455" y="1787020"/>
            <a:ext cx="10758487" cy="4648200"/>
          </a:xfrm>
        </p:spPr>
        <p:txBody>
          <a:bodyPr>
            <a:normAutofit/>
          </a:bodyPr>
          <a:lstStyle/>
          <a:p>
            <a:pPr marL="0" indent="0">
              <a:lnSpc>
                <a:spcPct val="100000"/>
              </a:lnSpc>
              <a:buNone/>
            </a:pPr>
            <a:r>
              <a:rPr lang="en-US" dirty="0"/>
              <a:t>2015 US FCC </a:t>
            </a:r>
            <a:r>
              <a:rPr lang="en-US" i="1" dirty="0"/>
              <a:t>Order on Protecting and Promoting an Open Internet: </a:t>
            </a:r>
            <a:r>
              <a:rPr lang="en-US" dirty="0"/>
              <a:t>three “clear, bright line” rules:</a:t>
            </a:r>
          </a:p>
          <a:p>
            <a:pPr lvl="0">
              <a:lnSpc>
                <a:spcPct val="100000"/>
              </a:lnSpc>
            </a:pPr>
            <a:r>
              <a:rPr lang="en-US" sz="3200" dirty="0">
                <a:solidFill>
                  <a:srgbClr val="010F90"/>
                </a:solidFill>
              </a:rPr>
              <a:t>no blocking </a:t>
            </a:r>
            <a:r>
              <a:rPr lang="en-US" dirty="0"/>
              <a:t>… “shall not block lawful content, applications, services, or non-harmful devices, subject to reasonable network management.”</a:t>
            </a:r>
          </a:p>
          <a:p>
            <a:pPr lvl="0">
              <a:lnSpc>
                <a:spcPct val="100000"/>
              </a:lnSpc>
            </a:pPr>
            <a:r>
              <a:rPr lang="en-US" sz="3200" dirty="0">
                <a:solidFill>
                  <a:srgbClr val="010F90"/>
                </a:solidFill>
              </a:rPr>
              <a:t>no throttling  </a:t>
            </a:r>
            <a:r>
              <a:rPr lang="en-US" dirty="0"/>
              <a:t>… “shall not impair or degrade lawful Internet traffic on the basis of Internet content, application, or service, or use of a non-harmful device, subject to reasonable network management.”</a:t>
            </a:r>
          </a:p>
          <a:p>
            <a:pPr lvl="0">
              <a:lnSpc>
                <a:spcPct val="100000"/>
              </a:lnSpc>
            </a:pPr>
            <a:r>
              <a:rPr lang="en-US" sz="3200" dirty="0">
                <a:solidFill>
                  <a:srgbClr val="010F90"/>
                </a:solidFill>
              </a:rPr>
              <a:t>no paid prioritization. </a:t>
            </a:r>
            <a:r>
              <a:rPr lang="en-US" dirty="0"/>
              <a:t>… “shall not engage in paid prioritization”</a:t>
            </a:r>
          </a:p>
          <a:p>
            <a:pPr marL="0" indent="0">
              <a:buNone/>
            </a:pPr>
            <a:endParaRPr lang="en-US" dirty="0"/>
          </a:p>
        </p:txBody>
      </p:sp>
      <p:sp>
        <p:nvSpPr>
          <p:cNvPr id="4" name="Slide Number Placeholder 4">
            <a:extLst>
              <a:ext uri="{FF2B5EF4-FFF2-40B4-BE49-F238E27FC236}">
                <a16:creationId xmlns:a16="http://schemas.microsoft.com/office/drawing/2014/main" id="{43FC1194-244D-8645-BC37-13120C1632D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37</a:t>
            </a:fld>
            <a:endParaRPr lang="en-US" dirty="0"/>
          </a:p>
        </p:txBody>
      </p:sp>
    </p:spTree>
    <p:extLst>
      <p:ext uri="{BB962C8B-B14F-4D97-AF65-F5344CB8AC3E}">
        <p14:creationId xmlns:p14="http://schemas.microsoft.com/office/powerpoint/2010/main" val="281640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xEl>
                                              <p:pRg st="2" end="2"/>
                                            </p:txEl>
                                          </p:spTgt>
                                        </p:tgtEl>
                                        <p:attrNameLst>
                                          <p:attrName>style.visibility</p:attrName>
                                        </p:attrNameLst>
                                      </p:cBhvr>
                                      <p:to>
                                        <p:strVal val="visible"/>
                                      </p:to>
                                    </p:set>
                                    <p:animEffect transition="in" filter="dissolve">
                                      <p:cBhvr>
                                        <p:cTn id="12" dur="500"/>
                                        <p:tgtEl>
                                          <p:spTgt spid="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
                                            <p:txEl>
                                              <p:pRg st="3" end="3"/>
                                            </p:txEl>
                                          </p:spTgt>
                                        </p:tgtEl>
                                        <p:attrNameLst>
                                          <p:attrName>style.visibility</p:attrName>
                                        </p:attrNameLst>
                                      </p:cBhvr>
                                      <p:to>
                                        <p:strVal val="visible"/>
                                      </p:to>
                                    </p:set>
                                    <p:animEffect transition="in" filter="dissolve">
                                      <p:cBhvr>
                                        <p:cTn id="17"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42913" y="230147"/>
            <a:ext cx="11749087" cy="1143000"/>
          </a:xfrm>
        </p:spPr>
        <p:txBody>
          <a:bodyPr>
            <a:normAutofit/>
          </a:bodyPr>
          <a:lstStyle/>
          <a:p>
            <a:r>
              <a:rPr lang="en-US" dirty="0">
                <a:solidFill>
                  <a:srgbClr val="000090"/>
                </a:solidFill>
              </a:rPr>
              <a:t>ISP: telecommunications or information service?</a:t>
            </a:r>
          </a:p>
        </p:txBody>
      </p:sp>
      <p:sp>
        <p:nvSpPr>
          <p:cNvPr id="3" name="Content Placeholder 2"/>
          <p:cNvSpPr>
            <a:spLocks noGrp="1"/>
          </p:cNvSpPr>
          <p:nvPr>
            <p:ph idx="1"/>
          </p:nvPr>
        </p:nvSpPr>
        <p:spPr>
          <a:xfrm>
            <a:off x="390805" y="3052761"/>
            <a:ext cx="11015663" cy="3469063"/>
          </a:xfrm>
        </p:spPr>
        <p:txBody>
          <a:bodyPr>
            <a:normAutofit/>
          </a:bodyPr>
          <a:lstStyle/>
          <a:p>
            <a:pPr marL="0" indent="0">
              <a:buNone/>
            </a:pPr>
            <a:r>
              <a:rPr lang="en-US" sz="3200" dirty="0"/>
              <a:t>US Telecommunication Act of 1934 and 1996: </a:t>
            </a:r>
          </a:p>
          <a:p>
            <a:pPr lvl="1"/>
            <a:r>
              <a:rPr lang="en-US" sz="2800" i="1" dirty="0">
                <a:solidFill>
                  <a:srgbClr val="C00000"/>
                </a:solidFill>
              </a:rPr>
              <a:t>Title II: </a:t>
            </a:r>
            <a:r>
              <a:rPr lang="en-US" sz="2800" dirty="0"/>
              <a:t>imposes “common carrier duties” on </a:t>
            </a:r>
            <a:r>
              <a:rPr lang="en-US" sz="2800" i="1" dirty="0">
                <a:solidFill>
                  <a:srgbClr val="C00000"/>
                </a:solidFill>
              </a:rPr>
              <a:t>telecommunications services</a:t>
            </a:r>
            <a:r>
              <a:rPr lang="en-US" sz="2800" dirty="0">
                <a:solidFill>
                  <a:srgbClr val="C00000"/>
                </a:solidFill>
              </a:rPr>
              <a:t>:</a:t>
            </a:r>
            <a:r>
              <a:rPr lang="en-US" sz="2800" dirty="0"/>
              <a:t> reasonable rates, non-discrimination and </a:t>
            </a:r>
            <a:r>
              <a:rPr lang="en-US" sz="2800" i="1" dirty="0"/>
              <a:t>requires</a:t>
            </a:r>
            <a:r>
              <a:rPr lang="en-US" sz="2800" dirty="0"/>
              <a:t> </a:t>
            </a:r>
            <a:r>
              <a:rPr lang="en-US" sz="2800" i="1" dirty="0"/>
              <a:t>regulation</a:t>
            </a:r>
            <a:endParaRPr lang="en-US" sz="2800" dirty="0"/>
          </a:p>
          <a:p>
            <a:pPr lvl="1"/>
            <a:r>
              <a:rPr lang="en-US" sz="2800" i="1" dirty="0">
                <a:solidFill>
                  <a:srgbClr val="C00000"/>
                </a:solidFill>
              </a:rPr>
              <a:t>Title I: </a:t>
            </a:r>
            <a:r>
              <a:rPr lang="en-US" sz="2800" dirty="0"/>
              <a:t>applies to </a:t>
            </a:r>
            <a:r>
              <a:rPr lang="en-US" sz="2800" i="1" dirty="0">
                <a:solidFill>
                  <a:srgbClr val="C00000"/>
                </a:solidFill>
              </a:rPr>
              <a:t>information services: </a:t>
            </a:r>
          </a:p>
          <a:p>
            <a:pPr lvl="2"/>
            <a:r>
              <a:rPr lang="en-US" sz="2800" dirty="0"/>
              <a:t>no common carrier duties (</a:t>
            </a:r>
            <a:r>
              <a:rPr lang="en-US" sz="2800" i="1" dirty="0"/>
              <a:t>not regulated</a:t>
            </a:r>
            <a:r>
              <a:rPr lang="en-US" sz="2800" dirty="0"/>
              <a:t>)</a:t>
            </a:r>
          </a:p>
          <a:p>
            <a:pPr lvl="2"/>
            <a:r>
              <a:rPr lang="en-US" sz="2800" dirty="0"/>
              <a:t>but grants FCC authority  “… as may be necessary in the execution of its functions”</a:t>
            </a:r>
            <a:r>
              <a:rPr lang="en-US" sz="500" dirty="0"/>
              <a:t>4</a:t>
            </a:r>
          </a:p>
        </p:txBody>
      </p:sp>
      <p:sp>
        <p:nvSpPr>
          <p:cNvPr id="6" name="TextBox 5">
            <a:extLst>
              <a:ext uri="{FF2B5EF4-FFF2-40B4-BE49-F238E27FC236}">
                <a16:creationId xmlns:a16="http://schemas.microsoft.com/office/drawing/2014/main" id="{CE155C79-2C98-224B-ABAB-4A0A77BD5DA8}"/>
              </a:ext>
            </a:extLst>
          </p:cNvPr>
          <p:cNvSpPr txBox="1"/>
          <p:nvPr/>
        </p:nvSpPr>
        <p:spPr>
          <a:xfrm>
            <a:off x="524437" y="1358153"/>
            <a:ext cx="10542493" cy="1409617"/>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Is an ISP a “telecommunications service” or an “information service” provider?</a:t>
            </a:r>
          </a:p>
          <a:p>
            <a:pPr marL="520700" marR="0" lvl="0" indent="-280988"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the answer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really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matters from a regulatory standpoint!</a:t>
            </a:r>
          </a:p>
        </p:txBody>
      </p:sp>
      <p:sp>
        <p:nvSpPr>
          <p:cNvPr id="5" name="Slide Number Placeholder 4">
            <a:extLst>
              <a:ext uri="{FF2B5EF4-FFF2-40B4-BE49-F238E27FC236}">
                <a16:creationId xmlns:a16="http://schemas.microsoft.com/office/drawing/2014/main" id="{7BE39E3B-631A-AE43-A35B-E97AD11430E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38</a:t>
            </a:fld>
            <a:endParaRPr lang="en-US" dirty="0"/>
          </a:p>
        </p:txBody>
      </p:sp>
    </p:spTree>
    <p:extLst>
      <p:ext uri="{BB962C8B-B14F-4D97-AF65-F5344CB8AC3E}">
        <p14:creationId xmlns:p14="http://schemas.microsoft.com/office/powerpoint/2010/main" val="944509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dissolve">
                                      <p:cBhvr>
                                        <p:cTn id="16" dur="500"/>
                                        <p:tgtEl>
                                          <p:spTgt spid="3">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dissolve">
                                      <p:cBhvr>
                                        <p:cTn id="19"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strike="sngStrike"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strike="sngStrike" dirty="0" err="1">
                <a:solidFill>
                  <a:schemeClr val="bg1">
                    <a:lumMod val="75000"/>
                  </a:schemeClr>
                </a:solidFill>
                <a:ea typeface="ＭＳ Ｐゴシック" panose="020B0600070205080204" pitchFamily="34" charset="-128"/>
              </a:rPr>
              <a:t>match+action</a:t>
            </a:r>
            <a:endParaRPr lang="en-US" altLang="en-US" sz="2800" strike="sngStrike" dirty="0">
              <a:solidFill>
                <a:schemeClr val="bg1">
                  <a:lumMod val="75000"/>
                </a:schemeClr>
              </a:solidFill>
              <a:ea typeface="ＭＳ Ｐゴシック" panose="020B0600070205080204" pitchFamily="34" charset="-128"/>
            </a:endParaRPr>
          </a:p>
          <a:p>
            <a:pPr lvl="1">
              <a:spcBef>
                <a:spcPts val="600"/>
              </a:spcBef>
              <a:buClr>
                <a:schemeClr val="bg1">
                  <a:lumMod val="75000"/>
                </a:schemeClr>
              </a:buClr>
            </a:pPr>
            <a:r>
              <a:rPr lang="en-US" altLang="en-US" sz="2800" strike="sngStrike" dirty="0">
                <a:solidFill>
                  <a:schemeClr val="bg1">
                    <a:lumMod val="75000"/>
                  </a:schemeClr>
                </a:solidFill>
                <a:ea typeface="ＭＳ Ｐゴシック" panose="020B0600070205080204" pitchFamily="34" charset="-128"/>
              </a:rPr>
              <a:t>OpenFlow: </a:t>
            </a:r>
            <a:r>
              <a:rPr lang="en-US" altLang="en-US" sz="2800" strike="sngStrike" dirty="0" err="1">
                <a:solidFill>
                  <a:schemeClr val="bg1">
                    <a:lumMod val="75000"/>
                  </a:schemeClr>
                </a:solidFill>
                <a:ea typeface="ＭＳ Ｐゴシック" panose="020B0600070205080204" pitchFamily="34" charset="-128"/>
              </a:rPr>
              <a:t>match+action</a:t>
            </a:r>
            <a:r>
              <a:rPr lang="en-US" altLang="en-US" sz="2800" strike="sngStrike"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strike="sngStrike"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39</a:t>
            </a:fld>
            <a:endParaRPr lang="en-US" dirty="0"/>
          </a:p>
        </p:txBody>
      </p:sp>
    </p:spTree>
    <p:extLst>
      <p:ext uri="{BB962C8B-B14F-4D97-AF65-F5344CB8AC3E}">
        <p14:creationId xmlns:p14="http://schemas.microsoft.com/office/powerpoint/2010/main" val="49482520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Network-layer  services and protocols</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681218" y="1443831"/>
            <a:ext cx="5617981" cy="5284347"/>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transport segment from sending to receiving host </a:t>
            </a:r>
          </a:p>
          <a:p>
            <a:pPr marL="695325" marR="0" lvl="1" indent="-222250" algn="l" defTabSz="914400" rtl="0" eaLnBrk="1" fontAlgn="auto" latinLnBrk="0" hangingPunct="1">
              <a:lnSpc>
                <a:spcPct val="90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sender: </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encapsulates segments into datagrams, passes to link layer</a:t>
            </a:r>
          </a:p>
          <a:p>
            <a:pPr marL="695325" marR="0" lvl="1" indent="-222250" algn="l" defTabSz="914400" rtl="0" eaLnBrk="1" fontAlgn="auto" latinLnBrk="0" hangingPunct="1">
              <a:lnSpc>
                <a:spcPct val="90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receiver: </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delivers segments to transport layer protocol</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 layer protocols in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every Internet device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hosts, routers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routers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p>
          <a:p>
            <a:pPr marL="695325" marR="0" lvl="1" indent="-292100" algn="l" defTabSz="914400" rtl="0" eaLnBrk="1" fontAlgn="auto" latinLnBrk="0" hangingPunct="1">
              <a:lnSpc>
                <a:spcPct val="99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examines header fields in all IP datagrams passing through it</a:t>
            </a:r>
          </a:p>
          <a:p>
            <a:pPr marL="695325" marR="0" lvl="1" indent="-292100" algn="l" defTabSz="914400" rtl="0" eaLnBrk="1" fontAlgn="auto" latinLnBrk="0" hangingPunct="1">
              <a:lnSpc>
                <a:spcPct val="99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moves datagrams from input ports to output ports to transfer datagrams along end-end path</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53990"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74" name="Group 473">
            <a:extLst>
              <a:ext uri="{FF2B5EF4-FFF2-40B4-BE49-F238E27FC236}">
                <a16:creationId xmlns:a16="http://schemas.microsoft.com/office/drawing/2014/main" id="{68802756-5E0F-D142-AA8F-2D274E297BB1}"/>
              </a:ext>
            </a:extLst>
          </p:cNvPr>
          <p:cNvGrpSpPr/>
          <p:nvPr/>
        </p:nvGrpSpPr>
        <p:grpSpPr>
          <a:xfrm>
            <a:off x="6571713" y="2686293"/>
            <a:ext cx="1038308" cy="956788"/>
            <a:chOff x="6571713" y="2686293"/>
            <a:chExt cx="1038308" cy="956788"/>
          </a:xfrm>
        </p:grpSpPr>
        <p:sp>
          <p:nvSpPr>
            <p:cNvPr id="463" name="Freeform 917">
              <a:extLst>
                <a:ext uri="{FF2B5EF4-FFF2-40B4-BE49-F238E27FC236}">
                  <a16:creationId xmlns:a16="http://schemas.microsoft.com/office/drawing/2014/main" id="{ADACC4C8-123A-0642-ADC2-DC6E1D927429}"/>
                </a:ext>
              </a:extLst>
            </p:cNvPr>
            <p:cNvSpPr>
              <a:spLocks/>
            </p:cNvSpPr>
            <p:nvPr/>
          </p:nvSpPr>
          <p:spPr bwMode="auto">
            <a:xfrm flipH="1">
              <a:off x="7291095" y="2700162"/>
              <a:ext cx="318926" cy="94291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19" h="10279">
                  <a:moveTo>
                    <a:pt x="2669" y="10279"/>
                  </a:moveTo>
                  <a:lnTo>
                    <a:pt x="0" y="9878"/>
                  </a:lnTo>
                  <a:lnTo>
                    <a:pt x="10319" y="0"/>
                  </a:lnTo>
                  <a:lnTo>
                    <a:pt x="10319" y="8912"/>
                  </a:lnTo>
                  <a:lnTo>
                    <a:pt x="2669" y="10279"/>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55" name="Group 454">
              <a:extLst>
                <a:ext uri="{FF2B5EF4-FFF2-40B4-BE49-F238E27FC236}">
                  <a16:creationId xmlns:a16="http://schemas.microsoft.com/office/drawing/2014/main" id="{F51EF82F-6B76-1D43-BDCE-36A16F512D10}"/>
                </a:ext>
              </a:extLst>
            </p:cNvPr>
            <p:cNvGrpSpPr/>
            <p:nvPr/>
          </p:nvGrpSpPr>
          <p:grpSpPr>
            <a:xfrm>
              <a:off x="6571713" y="2686293"/>
              <a:ext cx="764135" cy="854075"/>
              <a:chOff x="6571713" y="2686293"/>
              <a:chExt cx="764135" cy="854075"/>
            </a:xfrm>
          </p:grpSpPr>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9" name="Straight Connector 8">
                <a:extLst>
                  <a:ext uri="{FF2B5EF4-FFF2-40B4-BE49-F238E27FC236}">
                    <a16:creationId xmlns:a16="http://schemas.microsoft.com/office/drawing/2014/main" id="{3862EE7F-63B9-EE4A-8A32-E1BB698AA3F2}"/>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929A4F7E-FE01-E545-A0B9-9F724FDE264B}"/>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BD3F59DE-C12C-D645-AC9D-20A80143D6BE}"/>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7757E2F0-9B94-084A-90A0-8529D1B757E6}"/>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4" name="Group 463">
            <a:extLst>
              <a:ext uri="{FF2B5EF4-FFF2-40B4-BE49-F238E27FC236}">
                <a16:creationId xmlns:a16="http://schemas.microsoft.com/office/drawing/2014/main" id="{6D7E4C2B-1DC3-2A4C-90A6-0BDE31D46D3B}"/>
              </a:ext>
            </a:extLst>
          </p:cNvPr>
          <p:cNvGrpSpPr/>
          <p:nvPr/>
        </p:nvGrpSpPr>
        <p:grpSpPr>
          <a:xfrm>
            <a:off x="10202006" y="5357871"/>
            <a:ext cx="970347" cy="854075"/>
            <a:chOff x="10202006" y="5357871"/>
            <a:chExt cx="970347" cy="854075"/>
          </a:xfrm>
        </p:grpSpPr>
        <p:sp>
          <p:nvSpPr>
            <p:cNvPr id="530" name="Freeform 917">
              <a:extLst>
                <a:ext uri="{FF2B5EF4-FFF2-40B4-BE49-F238E27FC236}">
                  <a16:creationId xmlns:a16="http://schemas.microsoft.com/office/drawing/2014/main" id="{88BB7911-0614-1748-A570-7F1CD9A39BB8}"/>
                </a:ext>
              </a:extLst>
            </p:cNvPr>
            <p:cNvSpPr>
              <a:spLocks/>
            </p:cNvSpPr>
            <p:nvPr/>
          </p:nvSpPr>
          <p:spPr bwMode="auto">
            <a:xfrm>
              <a:off x="10202006" y="5397682"/>
              <a:ext cx="281273" cy="77312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2669 w 10319"/>
                <a:gd name="connsiteY0" fmla="*/ 10279 h 11889"/>
                <a:gd name="connsiteX1" fmla="*/ 0 w 10319"/>
                <a:gd name="connsiteY1" fmla="*/ 9878 h 11889"/>
                <a:gd name="connsiteX2" fmla="*/ 10319 w 10319"/>
                <a:gd name="connsiteY2" fmla="*/ 0 h 11889"/>
                <a:gd name="connsiteX3" fmla="*/ 10011 w 10319"/>
                <a:gd name="connsiteY3" fmla="*/ 11889 h 11889"/>
                <a:gd name="connsiteX4" fmla="*/ 2669 w 10319"/>
                <a:gd name="connsiteY4" fmla="*/ 10279 h 11889"/>
                <a:gd name="connsiteX0" fmla="*/ 2669 w 10024"/>
                <a:gd name="connsiteY0" fmla="*/ 6818 h 8428"/>
                <a:gd name="connsiteX1" fmla="*/ 0 w 10024"/>
                <a:gd name="connsiteY1" fmla="*/ 6417 h 8428"/>
                <a:gd name="connsiteX2" fmla="*/ 9703 w 10024"/>
                <a:gd name="connsiteY2" fmla="*/ 0 h 8428"/>
                <a:gd name="connsiteX3" fmla="*/ 10011 w 10024"/>
                <a:gd name="connsiteY3" fmla="*/ 8428 h 8428"/>
                <a:gd name="connsiteX4" fmla="*/ 2669 w 10024"/>
                <a:gd name="connsiteY4" fmla="*/ 6818 h 8428"/>
                <a:gd name="connsiteX0" fmla="*/ 1741 w 9078"/>
                <a:gd name="connsiteY0" fmla="*/ 8090 h 10000"/>
                <a:gd name="connsiteX1" fmla="*/ 0 w 9078"/>
                <a:gd name="connsiteY1" fmla="*/ 6834 h 10000"/>
                <a:gd name="connsiteX2" fmla="*/ 8758 w 9078"/>
                <a:gd name="connsiteY2" fmla="*/ 0 h 10000"/>
                <a:gd name="connsiteX3" fmla="*/ 9065 w 9078"/>
                <a:gd name="connsiteY3" fmla="*/ 10000 h 10000"/>
                <a:gd name="connsiteX4" fmla="*/ 1741 w 9078"/>
                <a:gd name="connsiteY4" fmla="*/ 8090 h 10000"/>
                <a:gd name="connsiteX0" fmla="*/ 112 w 10001"/>
                <a:gd name="connsiteY0" fmla="*/ 7638 h 10000"/>
                <a:gd name="connsiteX1" fmla="*/ 0 w 10001"/>
                <a:gd name="connsiteY1" fmla="*/ 6834 h 10000"/>
                <a:gd name="connsiteX2" fmla="*/ 9647 w 10001"/>
                <a:gd name="connsiteY2" fmla="*/ 0 h 10000"/>
                <a:gd name="connsiteX3" fmla="*/ 9986 w 10001"/>
                <a:gd name="connsiteY3" fmla="*/ 10000 h 10000"/>
                <a:gd name="connsiteX4" fmla="*/ 112 w 10001"/>
                <a:gd name="connsiteY4" fmla="*/ 763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1" h="10000">
                  <a:moveTo>
                    <a:pt x="112" y="7638"/>
                  </a:moveTo>
                  <a:cubicBezTo>
                    <a:pt x="75" y="7370"/>
                    <a:pt x="37" y="7102"/>
                    <a:pt x="0" y="6834"/>
                  </a:cubicBezTo>
                  <a:lnTo>
                    <a:pt x="9647" y="0"/>
                  </a:lnTo>
                  <a:cubicBezTo>
                    <a:pt x="9534" y="4702"/>
                    <a:pt x="10099" y="5298"/>
                    <a:pt x="9986" y="10000"/>
                  </a:cubicBezTo>
                  <a:lnTo>
                    <a:pt x="112" y="7638"/>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31" name="Group 530">
              <a:extLst>
                <a:ext uri="{FF2B5EF4-FFF2-40B4-BE49-F238E27FC236}">
                  <a16:creationId xmlns:a16="http://schemas.microsoft.com/office/drawing/2014/main" id="{19A9DE1D-45C9-C144-A1C0-784FDCD971D3}"/>
                </a:ext>
              </a:extLst>
            </p:cNvPr>
            <p:cNvGrpSpPr/>
            <p:nvPr/>
          </p:nvGrpSpPr>
          <p:grpSpPr>
            <a:xfrm>
              <a:off x="10408218" y="5357871"/>
              <a:ext cx="764135" cy="854075"/>
              <a:chOff x="6571713" y="2686293"/>
              <a:chExt cx="764135" cy="854075"/>
            </a:xfrm>
          </p:grpSpPr>
          <p:sp>
            <p:nvSpPr>
              <p:cNvPr id="532" name="Rectangle 228">
                <a:extLst>
                  <a:ext uri="{FF2B5EF4-FFF2-40B4-BE49-F238E27FC236}">
                    <a16:creationId xmlns:a16="http://schemas.microsoft.com/office/drawing/2014/main" id="{5DD713FD-EA40-9B4B-802C-3AF871B580F8}"/>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3" name="Rectangle 229">
                <a:extLst>
                  <a:ext uri="{FF2B5EF4-FFF2-40B4-BE49-F238E27FC236}">
                    <a16:creationId xmlns:a16="http://schemas.microsoft.com/office/drawing/2014/main" id="{719538F1-BB3F-A747-B46B-E825372287C2}"/>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4" name="Text Box 230">
                <a:extLst>
                  <a:ext uri="{FF2B5EF4-FFF2-40B4-BE49-F238E27FC236}">
                    <a16:creationId xmlns:a16="http://schemas.microsoft.com/office/drawing/2014/main" id="{67AF1768-8AEF-FD44-8A30-E764E9F88B70}"/>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35" name="Straight Connector 534">
                <a:extLst>
                  <a:ext uri="{FF2B5EF4-FFF2-40B4-BE49-F238E27FC236}">
                    <a16:creationId xmlns:a16="http://schemas.microsoft.com/office/drawing/2014/main" id="{22CAF256-C57E-8848-9992-472431799A88}"/>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7573D7D3-A7AB-0B4F-A08C-BA6A7E07CA0B}"/>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211E2459-6D52-2248-81F0-411DFD34BC1D}"/>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8" name="Straight Connector 537">
                <a:extLst>
                  <a:ext uri="{FF2B5EF4-FFF2-40B4-BE49-F238E27FC236}">
                    <a16:creationId xmlns:a16="http://schemas.microsoft.com/office/drawing/2014/main" id="{50F9C417-B611-7043-A15F-F361AA3E9B74}"/>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3" name="Group 472">
            <a:extLst>
              <a:ext uri="{FF2B5EF4-FFF2-40B4-BE49-F238E27FC236}">
                <a16:creationId xmlns:a16="http://schemas.microsoft.com/office/drawing/2014/main" id="{60901EC0-CB41-754B-B4DA-85BC262C3E55}"/>
              </a:ext>
            </a:extLst>
          </p:cNvPr>
          <p:cNvGrpSpPr/>
          <p:nvPr/>
        </p:nvGrpSpPr>
        <p:grpSpPr>
          <a:xfrm>
            <a:off x="7774998" y="3463448"/>
            <a:ext cx="3007624" cy="1690703"/>
            <a:chOff x="7774998" y="3463448"/>
            <a:chExt cx="3007624" cy="1690703"/>
          </a:xfrm>
        </p:grpSpPr>
        <p:grpSp>
          <p:nvGrpSpPr>
            <p:cNvPr id="458" name="Group 457">
              <a:extLst>
                <a:ext uri="{FF2B5EF4-FFF2-40B4-BE49-F238E27FC236}">
                  <a16:creationId xmlns:a16="http://schemas.microsoft.com/office/drawing/2014/main" id="{B4570A0C-5E2B-7C40-89EC-C23D39A482DA}"/>
                </a:ext>
              </a:extLst>
            </p:cNvPr>
            <p:cNvGrpSpPr/>
            <p:nvPr/>
          </p:nvGrpSpPr>
          <p:grpSpPr>
            <a:xfrm>
              <a:off x="7774998" y="4090572"/>
              <a:ext cx="571917" cy="577694"/>
              <a:chOff x="7774998" y="4090572"/>
              <a:chExt cx="571917" cy="577694"/>
            </a:xfrm>
          </p:grpSpPr>
          <p:sp>
            <p:nvSpPr>
              <p:cNvPr id="575" name="Freeform 917">
                <a:extLst>
                  <a:ext uri="{FF2B5EF4-FFF2-40B4-BE49-F238E27FC236}">
                    <a16:creationId xmlns:a16="http://schemas.microsoft.com/office/drawing/2014/main" id="{23F7F5C6-92E3-C040-BD26-8FBF5B6476F1}"/>
                  </a:ext>
                </a:extLst>
              </p:cNvPr>
              <p:cNvSpPr>
                <a:spLocks/>
              </p:cNvSpPr>
              <p:nvPr/>
            </p:nvSpPr>
            <p:spPr bwMode="auto">
              <a:xfrm rot="10800000">
                <a:off x="7818844" y="4090572"/>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6" name="Group 575">
                <a:extLst>
                  <a:ext uri="{FF2B5EF4-FFF2-40B4-BE49-F238E27FC236}">
                    <a16:creationId xmlns:a16="http://schemas.microsoft.com/office/drawing/2014/main" id="{E45930EA-CBF5-A94B-B8A6-7DD15266A71D}"/>
                  </a:ext>
                </a:extLst>
              </p:cNvPr>
              <p:cNvGrpSpPr/>
              <p:nvPr/>
            </p:nvGrpSpPr>
            <p:grpSpPr>
              <a:xfrm>
                <a:off x="7774998" y="4206600"/>
                <a:ext cx="571917" cy="461666"/>
                <a:chOff x="9980560" y="726571"/>
                <a:chExt cx="659732" cy="461666"/>
              </a:xfrm>
            </p:grpSpPr>
            <p:sp>
              <p:nvSpPr>
                <p:cNvPr id="577" name="Rectangle 228">
                  <a:extLst>
                    <a:ext uri="{FF2B5EF4-FFF2-40B4-BE49-F238E27FC236}">
                      <a16:creationId xmlns:a16="http://schemas.microsoft.com/office/drawing/2014/main" id="{7E692C2A-D1BF-0D4C-B32B-089A3522A6AB}"/>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8" name="Rectangle 229">
                  <a:extLst>
                    <a:ext uri="{FF2B5EF4-FFF2-40B4-BE49-F238E27FC236}">
                      <a16:creationId xmlns:a16="http://schemas.microsoft.com/office/drawing/2014/main" id="{48E2C8F8-BEC3-2F43-8CBC-8EDE87C1274B}"/>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9" name="Text Box 230">
                  <a:extLst>
                    <a:ext uri="{FF2B5EF4-FFF2-40B4-BE49-F238E27FC236}">
                      <a16:creationId xmlns:a16="http://schemas.microsoft.com/office/drawing/2014/main" id="{FDE32090-CC8A-8241-9AA0-5E1A3B044951}"/>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80" name="Straight Connector 579">
                  <a:extLst>
                    <a:ext uri="{FF2B5EF4-FFF2-40B4-BE49-F238E27FC236}">
                      <a16:creationId xmlns:a16="http://schemas.microsoft.com/office/drawing/2014/main" id="{C9A663DC-B3E2-E244-A55A-89E7E9027965}"/>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6DA0B88E-C18A-5449-904A-0022412086E7}"/>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59" name="Group 458">
              <a:extLst>
                <a:ext uri="{FF2B5EF4-FFF2-40B4-BE49-F238E27FC236}">
                  <a16:creationId xmlns:a16="http://schemas.microsoft.com/office/drawing/2014/main" id="{1E322C66-C2C1-C349-B912-5AA0767A8324}"/>
                </a:ext>
              </a:extLst>
            </p:cNvPr>
            <p:cNvGrpSpPr/>
            <p:nvPr/>
          </p:nvGrpSpPr>
          <p:grpSpPr>
            <a:xfrm>
              <a:off x="8692628" y="3463448"/>
              <a:ext cx="571917" cy="574365"/>
              <a:chOff x="8692628" y="3463448"/>
              <a:chExt cx="571917" cy="574365"/>
            </a:xfrm>
          </p:grpSpPr>
          <p:sp>
            <p:nvSpPr>
              <p:cNvPr id="573" name="Freeform 917">
                <a:extLst>
                  <a:ext uri="{FF2B5EF4-FFF2-40B4-BE49-F238E27FC236}">
                    <a16:creationId xmlns:a16="http://schemas.microsoft.com/office/drawing/2014/main" id="{09253F5C-3E18-6A4E-86CE-63A57FDD27F0}"/>
                  </a:ext>
                </a:extLst>
              </p:cNvPr>
              <p:cNvSpPr>
                <a:spLocks/>
              </p:cNvSpPr>
              <p:nvPr/>
            </p:nvSpPr>
            <p:spPr bwMode="auto">
              <a:xfrm flipH="1">
                <a:off x="8735937" y="3883244"/>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82" name="Group 581">
                <a:extLst>
                  <a:ext uri="{FF2B5EF4-FFF2-40B4-BE49-F238E27FC236}">
                    <a16:creationId xmlns:a16="http://schemas.microsoft.com/office/drawing/2014/main" id="{2B3B79E0-A9CA-8343-BC50-944B3D057C83}"/>
                  </a:ext>
                </a:extLst>
              </p:cNvPr>
              <p:cNvGrpSpPr/>
              <p:nvPr/>
            </p:nvGrpSpPr>
            <p:grpSpPr>
              <a:xfrm>
                <a:off x="8692628" y="3463448"/>
                <a:ext cx="571917" cy="461666"/>
                <a:chOff x="9980560" y="726571"/>
                <a:chExt cx="659732" cy="461666"/>
              </a:xfrm>
            </p:grpSpPr>
            <p:sp>
              <p:nvSpPr>
                <p:cNvPr id="583" name="Rectangle 228">
                  <a:extLst>
                    <a:ext uri="{FF2B5EF4-FFF2-40B4-BE49-F238E27FC236}">
                      <a16:creationId xmlns:a16="http://schemas.microsoft.com/office/drawing/2014/main" id="{E7793237-B524-9348-8D4A-2C1027CD2ACF}"/>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4" name="Rectangle 229">
                  <a:extLst>
                    <a:ext uri="{FF2B5EF4-FFF2-40B4-BE49-F238E27FC236}">
                      <a16:creationId xmlns:a16="http://schemas.microsoft.com/office/drawing/2014/main" id="{5F0972A7-9FB8-4E4A-9B5E-39F0D7CDC82A}"/>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5" name="Text Box 230">
                  <a:extLst>
                    <a:ext uri="{FF2B5EF4-FFF2-40B4-BE49-F238E27FC236}">
                      <a16:creationId xmlns:a16="http://schemas.microsoft.com/office/drawing/2014/main" id="{B600132A-08D1-5845-B328-72B9C0CEC49A}"/>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86" name="Straight Connector 585">
                  <a:extLst>
                    <a:ext uri="{FF2B5EF4-FFF2-40B4-BE49-F238E27FC236}">
                      <a16:creationId xmlns:a16="http://schemas.microsoft.com/office/drawing/2014/main" id="{0C4F0C12-1A41-BA45-B327-EE0A215695BD}"/>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a:extLst>
                    <a:ext uri="{FF2B5EF4-FFF2-40B4-BE49-F238E27FC236}">
                      <a16:creationId xmlns:a16="http://schemas.microsoft.com/office/drawing/2014/main" id="{4A0EA22A-33EB-C945-8E74-EB8BC9C330C4}"/>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0" name="Group 459">
              <a:extLst>
                <a:ext uri="{FF2B5EF4-FFF2-40B4-BE49-F238E27FC236}">
                  <a16:creationId xmlns:a16="http://schemas.microsoft.com/office/drawing/2014/main" id="{6480027A-C6CF-D74D-A342-F3EE54633FA0}"/>
                </a:ext>
              </a:extLst>
            </p:cNvPr>
            <p:cNvGrpSpPr/>
            <p:nvPr/>
          </p:nvGrpSpPr>
          <p:grpSpPr>
            <a:xfrm>
              <a:off x="9846130" y="3502221"/>
              <a:ext cx="571917" cy="607211"/>
              <a:chOff x="9846130" y="3502221"/>
              <a:chExt cx="571917" cy="607211"/>
            </a:xfrm>
          </p:grpSpPr>
          <p:sp>
            <p:nvSpPr>
              <p:cNvPr id="574" name="Freeform 917">
                <a:extLst>
                  <a:ext uri="{FF2B5EF4-FFF2-40B4-BE49-F238E27FC236}">
                    <a16:creationId xmlns:a16="http://schemas.microsoft.com/office/drawing/2014/main" id="{846385EA-7D91-F547-BC81-FC77126DF237}"/>
                  </a:ext>
                </a:extLst>
              </p:cNvPr>
              <p:cNvSpPr>
                <a:spLocks/>
              </p:cNvSpPr>
              <p:nvPr/>
            </p:nvSpPr>
            <p:spPr bwMode="auto">
              <a:xfrm>
                <a:off x="9904716" y="3925785"/>
                <a:ext cx="466702" cy="183647"/>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2676">
                    <a:moveTo>
                      <a:pt x="1334" y="12676"/>
                    </a:moveTo>
                    <a:lnTo>
                      <a:pt x="51" y="7461"/>
                    </a:lnTo>
                    <a:cubicBezTo>
                      <a:pt x="-117" y="4751"/>
                      <a:pt x="199" y="2710"/>
                      <a:pt x="30" y="0"/>
                    </a:cubicBezTo>
                    <a:lnTo>
                      <a:pt x="10000" y="6"/>
                    </a:lnTo>
                    <a:lnTo>
                      <a:pt x="1334" y="12676"/>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89" name="Group 588">
                <a:extLst>
                  <a:ext uri="{FF2B5EF4-FFF2-40B4-BE49-F238E27FC236}">
                    <a16:creationId xmlns:a16="http://schemas.microsoft.com/office/drawing/2014/main" id="{0318DF36-59E8-B646-A5EA-22C52DB7533C}"/>
                  </a:ext>
                </a:extLst>
              </p:cNvPr>
              <p:cNvGrpSpPr/>
              <p:nvPr/>
            </p:nvGrpSpPr>
            <p:grpSpPr>
              <a:xfrm>
                <a:off x="9846130" y="3502221"/>
                <a:ext cx="571917" cy="461666"/>
                <a:chOff x="9980560" y="726571"/>
                <a:chExt cx="659732" cy="461666"/>
              </a:xfrm>
            </p:grpSpPr>
            <p:sp>
              <p:nvSpPr>
                <p:cNvPr id="590" name="Rectangle 228">
                  <a:extLst>
                    <a:ext uri="{FF2B5EF4-FFF2-40B4-BE49-F238E27FC236}">
                      <a16:creationId xmlns:a16="http://schemas.microsoft.com/office/drawing/2014/main" id="{131C8400-834E-5345-B332-0CA44FC7426E}"/>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1" name="Rectangle 229">
                  <a:extLst>
                    <a:ext uri="{FF2B5EF4-FFF2-40B4-BE49-F238E27FC236}">
                      <a16:creationId xmlns:a16="http://schemas.microsoft.com/office/drawing/2014/main" id="{55AFC556-EB02-774A-AF5B-36D0B2144B8F}"/>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2" name="Text Box 230">
                  <a:extLst>
                    <a:ext uri="{FF2B5EF4-FFF2-40B4-BE49-F238E27FC236}">
                      <a16:creationId xmlns:a16="http://schemas.microsoft.com/office/drawing/2014/main" id="{8D3E0672-2F8A-B948-9454-93F597182C93}"/>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93" name="Straight Connector 592">
                  <a:extLst>
                    <a:ext uri="{FF2B5EF4-FFF2-40B4-BE49-F238E27FC236}">
                      <a16:creationId xmlns:a16="http://schemas.microsoft.com/office/drawing/2014/main" id="{8D2F48EB-4CEE-D44B-8209-C126FF35BBE2}"/>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0248C143-6367-CE41-9442-465AEAB8C7A6}"/>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1" name="Group 460">
              <a:extLst>
                <a:ext uri="{FF2B5EF4-FFF2-40B4-BE49-F238E27FC236}">
                  <a16:creationId xmlns:a16="http://schemas.microsoft.com/office/drawing/2014/main" id="{D0C86AC5-6FCF-FF4A-BC5F-A236021B8F1A}"/>
                </a:ext>
              </a:extLst>
            </p:cNvPr>
            <p:cNvGrpSpPr/>
            <p:nvPr/>
          </p:nvGrpSpPr>
          <p:grpSpPr>
            <a:xfrm>
              <a:off x="9554792" y="4299763"/>
              <a:ext cx="571917" cy="630904"/>
              <a:chOff x="9554792" y="4299763"/>
              <a:chExt cx="571917" cy="630904"/>
            </a:xfrm>
          </p:grpSpPr>
          <p:sp>
            <p:nvSpPr>
              <p:cNvPr id="595" name="Freeform 917">
                <a:extLst>
                  <a:ext uri="{FF2B5EF4-FFF2-40B4-BE49-F238E27FC236}">
                    <a16:creationId xmlns:a16="http://schemas.microsoft.com/office/drawing/2014/main" id="{5ED6F1FC-EC2E-3248-A181-32D9CFD8B2B9}"/>
                  </a:ext>
                </a:extLst>
              </p:cNvPr>
              <p:cNvSpPr>
                <a:spLocks/>
              </p:cNvSpPr>
              <p:nvPr/>
            </p:nvSpPr>
            <p:spPr bwMode="auto">
              <a:xfrm>
                <a:off x="9598301" y="4724405"/>
                <a:ext cx="466702" cy="20626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4237">
                    <a:moveTo>
                      <a:pt x="434" y="14237"/>
                    </a:moveTo>
                    <a:cubicBezTo>
                      <a:pt x="306" y="11978"/>
                      <a:pt x="179" y="9720"/>
                      <a:pt x="51" y="7461"/>
                    </a:cubicBezTo>
                    <a:cubicBezTo>
                      <a:pt x="-117" y="4751"/>
                      <a:pt x="199" y="2710"/>
                      <a:pt x="30" y="0"/>
                    </a:cubicBezTo>
                    <a:lnTo>
                      <a:pt x="10000" y="6"/>
                    </a:lnTo>
                    <a:lnTo>
                      <a:pt x="434" y="14237"/>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67" name="Group 566">
                <a:extLst>
                  <a:ext uri="{FF2B5EF4-FFF2-40B4-BE49-F238E27FC236}">
                    <a16:creationId xmlns:a16="http://schemas.microsoft.com/office/drawing/2014/main" id="{F3F36025-2038-BC49-AF0C-2475C376E0E9}"/>
                  </a:ext>
                </a:extLst>
              </p:cNvPr>
              <p:cNvGrpSpPr/>
              <p:nvPr/>
            </p:nvGrpSpPr>
            <p:grpSpPr>
              <a:xfrm>
                <a:off x="9554792" y="4299763"/>
                <a:ext cx="571917" cy="461666"/>
                <a:chOff x="9980560" y="726571"/>
                <a:chExt cx="659732" cy="461666"/>
              </a:xfrm>
            </p:grpSpPr>
            <p:sp>
              <p:nvSpPr>
                <p:cNvPr id="568" name="Rectangle 228">
                  <a:extLst>
                    <a:ext uri="{FF2B5EF4-FFF2-40B4-BE49-F238E27FC236}">
                      <a16:creationId xmlns:a16="http://schemas.microsoft.com/office/drawing/2014/main" id="{ED5E50F7-5461-574C-9AF9-CB79813E9BB7}"/>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9" name="Rectangle 229">
                  <a:extLst>
                    <a:ext uri="{FF2B5EF4-FFF2-40B4-BE49-F238E27FC236}">
                      <a16:creationId xmlns:a16="http://schemas.microsoft.com/office/drawing/2014/main" id="{2F7C9861-2086-4945-8713-75641140A371}"/>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0" name="Text Box 230">
                  <a:extLst>
                    <a:ext uri="{FF2B5EF4-FFF2-40B4-BE49-F238E27FC236}">
                      <a16:creationId xmlns:a16="http://schemas.microsoft.com/office/drawing/2014/main" id="{12582F5C-7D7F-2140-8A3F-3E4115557DF4}"/>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71" name="Straight Connector 570">
                  <a:extLst>
                    <a:ext uri="{FF2B5EF4-FFF2-40B4-BE49-F238E27FC236}">
                      <a16:creationId xmlns:a16="http://schemas.microsoft.com/office/drawing/2014/main" id="{4562A11B-D98F-9E4C-8877-765050F91F2E}"/>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a:extLst>
                    <a:ext uri="{FF2B5EF4-FFF2-40B4-BE49-F238E27FC236}">
                      <a16:creationId xmlns:a16="http://schemas.microsoft.com/office/drawing/2014/main" id="{2D978BF9-AAF0-644C-A151-30CDCA01EAA8}"/>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2" name="Group 461">
              <a:extLst>
                <a:ext uri="{FF2B5EF4-FFF2-40B4-BE49-F238E27FC236}">
                  <a16:creationId xmlns:a16="http://schemas.microsoft.com/office/drawing/2014/main" id="{22F3DB9F-6BFB-3D4D-9EE3-40BAB140C142}"/>
                </a:ext>
              </a:extLst>
            </p:cNvPr>
            <p:cNvGrpSpPr/>
            <p:nvPr/>
          </p:nvGrpSpPr>
          <p:grpSpPr>
            <a:xfrm>
              <a:off x="10153753" y="4577638"/>
              <a:ext cx="628869" cy="576513"/>
              <a:chOff x="10153753" y="4577638"/>
              <a:chExt cx="628869" cy="576513"/>
            </a:xfrm>
          </p:grpSpPr>
          <p:sp>
            <p:nvSpPr>
              <p:cNvPr id="596" name="Freeform 917">
                <a:extLst>
                  <a:ext uri="{FF2B5EF4-FFF2-40B4-BE49-F238E27FC236}">
                    <a16:creationId xmlns:a16="http://schemas.microsoft.com/office/drawing/2014/main" id="{879A7AD4-7015-EA48-8AC1-1D4830161CB6}"/>
                  </a:ext>
                </a:extLst>
              </p:cNvPr>
              <p:cNvSpPr>
                <a:spLocks/>
              </p:cNvSpPr>
              <p:nvPr/>
            </p:nvSpPr>
            <p:spPr bwMode="auto">
              <a:xfrm>
                <a:off x="10153753" y="5002899"/>
                <a:ext cx="590332" cy="15125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 name="connsiteX0" fmla="*/ 434 w 12908"/>
                  <a:gd name="connsiteY0" fmla="*/ 14237 h 14237"/>
                  <a:gd name="connsiteX1" fmla="*/ 51 w 12908"/>
                  <a:gd name="connsiteY1" fmla="*/ 7461 h 14237"/>
                  <a:gd name="connsiteX2" fmla="*/ 30 w 12908"/>
                  <a:gd name="connsiteY2" fmla="*/ 0 h 14237"/>
                  <a:gd name="connsiteX3" fmla="*/ 12908 w 12908"/>
                  <a:gd name="connsiteY3" fmla="*/ 3797 h 14237"/>
                  <a:gd name="connsiteX4" fmla="*/ 434 w 12908"/>
                  <a:gd name="connsiteY4" fmla="*/ 14237 h 14237"/>
                  <a:gd name="connsiteX0" fmla="*/ 391 w 12865"/>
                  <a:gd name="connsiteY0" fmla="*/ 10892 h 10892"/>
                  <a:gd name="connsiteX1" fmla="*/ 8 w 12865"/>
                  <a:gd name="connsiteY1" fmla="*/ 4116 h 10892"/>
                  <a:gd name="connsiteX2" fmla="*/ 2479 w 12865"/>
                  <a:gd name="connsiteY2" fmla="*/ 0 h 10892"/>
                  <a:gd name="connsiteX3" fmla="*/ 12865 w 12865"/>
                  <a:gd name="connsiteY3" fmla="*/ 452 h 10892"/>
                  <a:gd name="connsiteX4" fmla="*/ 391 w 12865"/>
                  <a:gd name="connsiteY4" fmla="*/ 10892 h 10892"/>
                  <a:gd name="connsiteX0" fmla="*/ 183 w 12657"/>
                  <a:gd name="connsiteY0" fmla="*/ 10892 h 10892"/>
                  <a:gd name="connsiteX1" fmla="*/ 8 w 12657"/>
                  <a:gd name="connsiteY1" fmla="*/ 7238 h 10892"/>
                  <a:gd name="connsiteX2" fmla="*/ 2271 w 12657"/>
                  <a:gd name="connsiteY2" fmla="*/ 0 h 10892"/>
                  <a:gd name="connsiteX3" fmla="*/ 12657 w 12657"/>
                  <a:gd name="connsiteY3" fmla="*/ 452 h 10892"/>
                  <a:gd name="connsiteX4" fmla="*/ 183 w 12657"/>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440 h 10440"/>
                  <a:gd name="connsiteX1" fmla="*/ 0 w 12649"/>
                  <a:gd name="connsiteY1" fmla="*/ 6786 h 10440"/>
                  <a:gd name="connsiteX2" fmla="*/ 2263 w 12649"/>
                  <a:gd name="connsiteY2" fmla="*/ 217 h 10440"/>
                  <a:gd name="connsiteX3" fmla="*/ 12649 w 12649"/>
                  <a:gd name="connsiteY3" fmla="*/ 0 h 10440"/>
                  <a:gd name="connsiteX4" fmla="*/ 175 w 12649"/>
                  <a:gd name="connsiteY4" fmla="*/ 10440 h 10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9" h="10440">
                    <a:moveTo>
                      <a:pt x="175" y="10440"/>
                    </a:moveTo>
                    <a:cubicBezTo>
                      <a:pt x="47" y="8181"/>
                      <a:pt x="128" y="9045"/>
                      <a:pt x="0" y="6786"/>
                    </a:cubicBezTo>
                    <a:cubicBezTo>
                      <a:pt x="1563" y="2515"/>
                      <a:pt x="1463" y="3373"/>
                      <a:pt x="2263" y="217"/>
                    </a:cubicBezTo>
                    <a:lnTo>
                      <a:pt x="12649" y="0"/>
                    </a:lnTo>
                    <a:lnTo>
                      <a:pt x="175" y="1044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61" name="Group 560">
                <a:extLst>
                  <a:ext uri="{FF2B5EF4-FFF2-40B4-BE49-F238E27FC236}">
                    <a16:creationId xmlns:a16="http://schemas.microsoft.com/office/drawing/2014/main" id="{C29EA216-1A13-4648-B304-50B3793355C6}"/>
                  </a:ext>
                </a:extLst>
              </p:cNvPr>
              <p:cNvGrpSpPr/>
              <p:nvPr/>
            </p:nvGrpSpPr>
            <p:grpSpPr>
              <a:xfrm>
                <a:off x="10210705" y="4577638"/>
                <a:ext cx="571917" cy="461666"/>
                <a:chOff x="9980560" y="726571"/>
                <a:chExt cx="659732" cy="461666"/>
              </a:xfrm>
            </p:grpSpPr>
            <p:sp>
              <p:nvSpPr>
                <p:cNvPr id="562" name="Rectangle 228">
                  <a:extLst>
                    <a:ext uri="{FF2B5EF4-FFF2-40B4-BE49-F238E27FC236}">
                      <a16:creationId xmlns:a16="http://schemas.microsoft.com/office/drawing/2014/main" id="{DE075DD4-ED42-6A4D-AE73-7FF16B94014F}"/>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229">
                  <a:extLst>
                    <a:ext uri="{FF2B5EF4-FFF2-40B4-BE49-F238E27FC236}">
                      <a16:creationId xmlns:a16="http://schemas.microsoft.com/office/drawing/2014/main" id="{F7259EAC-8796-1E43-A2F4-D2BFE8251B24}"/>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4" name="Text Box 230">
                  <a:extLst>
                    <a:ext uri="{FF2B5EF4-FFF2-40B4-BE49-F238E27FC236}">
                      <a16:creationId xmlns:a16="http://schemas.microsoft.com/office/drawing/2014/main" id="{1FFEDBB2-C626-674C-897C-7265632ACAB1}"/>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65" name="Straight Connector 564">
                  <a:extLst>
                    <a:ext uri="{FF2B5EF4-FFF2-40B4-BE49-F238E27FC236}">
                      <a16:creationId xmlns:a16="http://schemas.microsoft.com/office/drawing/2014/main" id="{219CCEA3-E9D0-E24D-8DA6-838694003D85}"/>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a:extLst>
                    <a:ext uri="{FF2B5EF4-FFF2-40B4-BE49-F238E27FC236}">
                      <a16:creationId xmlns:a16="http://schemas.microsoft.com/office/drawing/2014/main" id="{3166A4C7-E5AA-FA45-9EA8-29BB7351E88B}"/>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457" name="Freeform 456">
            <a:extLst>
              <a:ext uri="{FF2B5EF4-FFF2-40B4-BE49-F238E27FC236}">
                <a16:creationId xmlns:a16="http://schemas.microsoft.com/office/drawing/2014/main" id="{C29E3841-9511-CE48-9C97-7A796907B706}"/>
              </a:ext>
            </a:extLst>
          </p:cNvPr>
          <p:cNvSpPr/>
          <p:nvPr/>
        </p:nvSpPr>
        <p:spPr>
          <a:xfrm>
            <a:off x="7288696" y="3114260"/>
            <a:ext cx="3064097" cy="2683755"/>
          </a:xfrm>
          <a:custGeom>
            <a:avLst/>
            <a:gdLst>
              <a:gd name="connsiteX0" fmla="*/ 0 w 2769704"/>
              <a:gd name="connsiteY0" fmla="*/ 0 h 2637182"/>
              <a:gd name="connsiteX1" fmla="*/ 980661 w 2769704"/>
              <a:gd name="connsiteY1" fmla="*/ 1007165 h 2637182"/>
              <a:gd name="connsiteX2" fmla="*/ 2014330 w 2769704"/>
              <a:gd name="connsiteY2" fmla="*/ 993913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621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998374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753026 w 2769704"/>
              <a:gd name="connsiteY5" fmla="*/ 2050143 h 2637182"/>
              <a:gd name="connsiteX6" fmla="*/ 2769704 w 2769704"/>
              <a:gd name="connsiteY6" fmla="*/ 2637182 h 2637182"/>
              <a:gd name="connsiteX0" fmla="*/ 0 w 2753026"/>
              <a:gd name="connsiteY0" fmla="*/ 0 h 2628261"/>
              <a:gd name="connsiteX1" fmla="*/ 980661 w 2753026"/>
              <a:gd name="connsiteY1" fmla="*/ 1007165 h 2628261"/>
              <a:gd name="connsiteX2" fmla="*/ 2014330 w 2753026"/>
              <a:gd name="connsiteY2" fmla="*/ 1011756 h 2628261"/>
              <a:gd name="connsiteX3" fmla="*/ 2478156 w 2753026"/>
              <a:gd name="connsiteY3" fmla="*/ 1007165 h 2628261"/>
              <a:gd name="connsiteX4" fmla="*/ 2054087 w 2753026"/>
              <a:gd name="connsiteY4" fmla="*/ 1709530 h 2628261"/>
              <a:gd name="connsiteX5" fmla="*/ 2753026 w 2753026"/>
              <a:gd name="connsiteY5" fmla="*/ 2050143 h 2628261"/>
              <a:gd name="connsiteX6" fmla="*/ 2742942 w 2753026"/>
              <a:gd name="connsiteY6" fmla="*/ 2628261 h 2628261"/>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4 w 2760784"/>
              <a:gd name="connsiteY6" fmla="*/ 2820062 h 2820062"/>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3 w 2760784"/>
              <a:gd name="connsiteY6" fmla="*/ 2639768 h 2820062"/>
              <a:gd name="connsiteX7" fmla="*/ 2760784 w 2760784"/>
              <a:gd name="connsiteY7" fmla="*/ 2820062 h 2820062"/>
              <a:gd name="connsiteX0" fmla="*/ 0 w 3188991"/>
              <a:gd name="connsiteY0" fmla="*/ 0 h 2681787"/>
              <a:gd name="connsiteX1" fmla="*/ 980661 w 3188991"/>
              <a:gd name="connsiteY1" fmla="*/ 1007165 h 2681787"/>
              <a:gd name="connsiteX2" fmla="*/ 2014330 w 3188991"/>
              <a:gd name="connsiteY2" fmla="*/ 1011756 h 2681787"/>
              <a:gd name="connsiteX3" fmla="*/ 2478156 w 3188991"/>
              <a:gd name="connsiteY3" fmla="*/ 1007165 h 2681787"/>
              <a:gd name="connsiteX4" fmla="*/ 2054087 w 3188991"/>
              <a:gd name="connsiteY4" fmla="*/ 1709530 h 2681787"/>
              <a:gd name="connsiteX5" fmla="*/ 2753026 w 3188991"/>
              <a:gd name="connsiteY5" fmla="*/ 2050143 h 2681787"/>
              <a:gd name="connsiteX6" fmla="*/ 2760783 w 3188991"/>
              <a:gd name="connsiteY6" fmla="*/ 2639768 h 2681787"/>
              <a:gd name="connsiteX7" fmla="*/ 3188991 w 3188991"/>
              <a:gd name="connsiteY7" fmla="*/ 2681787 h 2681787"/>
              <a:gd name="connsiteX0" fmla="*/ 0 w 3188991"/>
              <a:gd name="connsiteY0" fmla="*/ 0 h 2691285"/>
              <a:gd name="connsiteX1" fmla="*/ 980661 w 3188991"/>
              <a:gd name="connsiteY1" fmla="*/ 1007165 h 2691285"/>
              <a:gd name="connsiteX2" fmla="*/ 2014330 w 3188991"/>
              <a:gd name="connsiteY2" fmla="*/ 1011756 h 2691285"/>
              <a:gd name="connsiteX3" fmla="*/ 2478156 w 3188991"/>
              <a:gd name="connsiteY3" fmla="*/ 1007165 h 2691285"/>
              <a:gd name="connsiteX4" fmla="*/ 2054087 w 3188991"/>
              <a:gd name="connsiteY4" fmla="*/ 1709530 h 2691285"/>
              <a:gd name="connsiteX5" fmla="*/ 2753026 w 3188991"/>
              <a:gd name="connsiteY5" fmla="*/ 2050143 h 2691285"/>
              <a:gd name="connsiteX6" fmla="*/ 2760783 w 3188991"/>
              <a:gd name="connsiteY6" fmla="*/ 2639768 h 2691285"/>
              <a:gd name="connsiteX7" fmla="*/ 3188991 w 3188991"/>
              <a:gd name="connsiteY7" fmla="*/ 2681787 h 2691285"/>
              <a:gd name="connsiteX0" fmla="*/ 0 w 3188991"/>
              <a:gd name="connsiteY0" fmla="*/ 0 h 2700394"/>
              <a:gd name="connsiteX1" fmla="*/ 980661 w 3188991"/>
              <a:gd name="connsiteY1" fmla="*/ 1007165 h 2700394"/>
              <a:gd name="connsiteX2" fmla="*/ 2014330 w 3188991"/>
              <a:gd name="connsiteY2" fmla="*/ 1011756 h 2700394"/>
              <a:gd name="connsiteX3" fmla="*/ 2478156 w 3188991"/>
              <a:gd name="connsiteY3" fmla="*/ 1007165 h 2700394"/>
              <a:gd name="connsiteX4" fmla="*/ 2054087 w 3188991"/>
              <a:gd name="connsiteY4" fmla="*/ 1709530 h 2700394"/>
              <a:gd name="connsiteX5" fmla="*/ 2753026 w 3188991"/>
              <a:gd name="connsiteY5" fmla="*/ 2050143 h 2700394"/>
              <a:gd name="connsiteX6" fmla="*/ 2765243 w 3188991"/>
              <a:gd name="connsiteY6" fmla="*/ 2662071 h 2700394"/>
              <a:gd name="connsiteX7" fmla="*/ 3188991 w 3188991"/>
              <a:gd name="connsiteY7" fmla="*/ 2681787 h 2700394"/>
              <a:gd name="connsiteX0" fmla="*/ 0 w 3188991"/>
              <a:gd name="connsiteY0" fmla="*/ 0 h 2686921"/>
              <a:gd name="connsiteX1" fmla="*/ 980661 w 3188991"/>
              <a:gd name="connsiteY1" fmla="*/ 1007165 h 2686921"/>
              <a:gd name="connsiteX2" fmla="*/ 2014330 w 3188991"/>
              <a:gd name="connsiteY2" fmla="*/ 1011756 h 2686921"/>
              <a:gd name="connsiteX3" fmla="*/ 2478156 w 3188991"/>
              <a:gd name="connsiteY3" fmla="*/ 1007165 h 2686921"/>
              <a:gd name="connsiteX4" fmla="*/ 2054087 w 3188991"/>
              <a:gd name="connsiteY4" fmla="*/ 1709530 h 2686921"/>
              <a:gd name="connsiteX5" fmla="*/ 2753026 w 3188991"/>
              <a:gd name="connsiteY5" fmla="*/ 2050143 h 2686921"/>
              <a:gd name="connsiteX6" fmla="*/ 2765243 w 3188991"/>
              <a:gd name="connsiteY6" fmla="*/ 2662071 h 2686921"/>
              <a:gd name="connsiteX7" fmla="*/ 3188991 w 3188991"/>
              <a:gd name="connsiteY7" fmla="*/ 2681787 h 2686921"/>
              <a:gd name="connsiteX0" fmla="*/ 0 w 3188991"/>
              <a:gd name="connsiteY0" fmla="*/ 0 h 2689619"/>
              <a:gd name="connsiteX1" fmla="*/ 980661 w 3188991"/>
              <a:gd name="connsiteY1" fmla="*/ 1007165 h 2689619"/>
              <a:gd name="connsiteX2" fmla="*/ 2014330 w 3188991"/>
              <a:gd name="connsiteY2" fmla="*/ 1011756 h 2689619"/>
              <a:gd name="connsiteX3" fmla="*/ 2478156 w 3188991"/>
              <a:gd name="connsiteY3" fmla="*/ 1007165 h 2689619"/>
              <a:gd name="connsiteX4" fmla="*/ 2054087 w 3188991"/>
              <a:gd name="connsiteY4" fmla="*/ 1709530 h 2689619"/>
              <a:gd name="connsiteX5" fmla="*/ 2753026 w 3188991"/>
              <a:gd name="connsiteY5" fmla="*/ 2050143 h 2689619"/>
              <a:gd name="connsiteX6" fmla="*/ 2769703 w 3188991"/>
              <a:gd name="connsiteY6" fmla="*/ 2675452 h 2689619"/>
              <a:gd name="connsiteX7" fmla="*/ 3188991 w 3188991"/>
              <a:gd name="connsiteY7" fmla="*/ 2681787 h 2689619"/>
              <a:gd name="connsiteX0" fmla="*/ 0 w 3188991"/>
              <a:gd name="connsiteY0" fmla="*/ 0 h 2681967"/>
              <a:gd name="connsiteX1" fmla="*/ 980661 w 3188991"/>
              <a:gd name="connsiteY1" fmla="*/ 1007165 h 2681967"/>
              <a:gd name="connsiteX2" fmla="*/ 2014330 w 3188991"/>
              <a:gd name="connsiteY2" fmla="*/ 1011756 h 2681967"/>
              <a:gd name="connsiteX3" fmla="*/ 2478156 w 3188991"/>
              <a:gd name="connsiteY3" fmla="*/ 1007165 h 2681967"/>
              <a:gd name="connsiteX4" fmla="*/ 2054087 w 3188991"/>
              <a:gd name="connsiteY4" fmla="*/ 1709530 h 2681967"/>
              <a:gd name="connsiteX5" fmla="*/ 2753026 w 3188991"/>
              <a:gd name="connsiteY5" fmla="*/ 2050143 h 2681967"/>
              <a:gd name="connsiteX6" fmla="*/ 2769703 w 3188991"/>
              <a:gd name="connsiteY6" fmla="*/ 2675452 h 2681967"/>
              <a:gd name="connsiteX7" fmla="*/ 3188991 w 3188991"/>
              <a:gd name="connsiteY7" fmla="*/ 2681787 h 2681967"/>
              <a:gd name="connsiteX0" fmla="*/ 0 w 3188991"/>
              <a:gd name="connsiteY0" fmla="*/ 0 h 2687647"/>
              <a:gd name="connsiteX1" fmla="*/ 980661 w 3188991"/>
              <a:gd name="connsiteY1" fmla="*/ 1007165 h 2687647"/>
              <a:gd name="connsiteX2" fmla="*/ 2014330 w 3188991"/>
              <a:gd name="connsiteY2" fmla="*/ 1011756 h 2687647"/>
              <a:gd name="connsiteX3" fmla="*/ 2478156 w 3188991"/>
              <a:gd name="connsiteY3" fmla="*/ 1007165 h 2687647"/>
              <a:gd name="connsiteX4" fmla="*/ 2054087 w 3188991"/>
              <a:gd name="connsiteY4" fmla="*/ 1709530 h 2687647"/>
              <a:gd name="connsiteX5" fmla="*/ 2753026 w 3188991"/>
              <a:gd name="connsiteY5" fmla="*/ 2050143 h 2687647"/>
              <a:gd name="connsiteX6" fmla="*/ 2769703 w 3188991"/>
              <a:gd name="connsiteY6" fmla="*/ 2675452 h 2687647"/>
              <a:gd name="connsiteX7" fmla="*/ 3188991 w 3188991"/>
              <a:gd name="connsiteY7" fmla="*/ 2681787 h 2687647"/>
              <a:gd name="connsiteX0" fmla="*/ 0 w 3064097"/>
              <a:gd name="connsiteY0" fmla="*/ 0 h 2687647"/>
              <a:gd name="connsiteX1" fmla="*/ 980661 w 3064097"/>
              <a:gd name="connsiteY1" fmla="*/ 1007165 h 2687647"/>
              <a:gd name="connsiteX2" fmla="*/ 2014330 w 3064097"/>
              <a:gd name="connsiteY2" fmla="*/ 1011756 h 2687647"/>
              <a:gd name="connsiteX3" fmla="*/ 2478156 w 3064097"/>
              <a:gd name="connsiteY3" fmla="*/ 1007165 h 2687647"/>
              <a:gd name="connsiteX4" fmla="*/ 2054087 w 3064097"/>
              <a:gd name="connsiteY4" fmla="*/ 1709530 h 2687647"/>
              <a:gd name="connsiteX5" fmla="*/ 2753026 w 3064097"/>
              <a:gd name="connsiteY5" fmla="*/ 2050143 h 2687647"/>
              <a:gd name="connsiteX6" fmla="*/ 2769703 w 3064097"/>
              <a:gd name="connsiteY6" fmla="*/ 2675452 h 2687647"/>
              <a:gd name="connsiteX7" fmla="*/ 3064097 w 3064097"/>
              <a:gd name="connsiteY7" fmla="*/ 2681787 h 2687647"/>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4097" h="2683755">
                <a:moveTo>
                  <a:pt x="0" y="0"/>
                </a:moveTo>
                <a:lnTo>
                  <a:pt x="980661" y="1007165"/>
                </a:lnTo>
                <a:lnTo>
                  <a:pt x="2014330" y="1011756"/>
                </a:lnTo>
                <a:lnTo>
                  <a:pt x="2478156" y="1007165"/>
                </a:lnTo>
                <a:lnTo>
                  <a:pt x="2054087" y="1709530"/>
                </a:lnTo>
                <a:lnTo>
                  <a:pt x="2753026" y="2050143"/>
                </a:lnTo>
                <a:lnTo>
                  <a:pt x="2769703" y="2675452"/>
                </a:lnTo>
                <a:cubicBezTo>
                  <a:pt x="2903519" y="2686485"/>
                  <a:pt x="2930284" y="2684136"/>
                  <a:pt x="3064097" y="2681787"/>
                </a:cubicBezTo>
              </a:path>
            </a:pathLst>
          </a:custGeom>
          <a:noFill/>
          <a:ln w="31750">
            <a:solidFill>
              <a:srgbClr val="C00000"/>
            </a:solidFill>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B7C8E70B-CD71-5344-8A10-A97CD4A21DD6}"/>
              </a:ext>
            </a:extLst>
          </p:cNvPr>
          <p:cNvGrpSpPr/>
          <p:nvPr/>
        </p:nvGrpSpPr>
        <p:grpSpPr>
          <a:xfrm>
            <a:off x="6543892" y="2922262"/>
            <a:ext cx="3175" cy="379738"/>
            <a:chOff x="6543892" y="2922262"/>
            <a:chExt cx="3175" cy="379738"/>
          </a:xfrm>
        </p:grpSpPr>
        <p:cxnSp>
          <p:nvCxnSpPr>
            <p:cNvPr id="4" name="Straight Arrow Connector 3">
              <a:extLst>
                <a:ext uri="{FF2B5EF4-FFF2-40B4-BE49-F238E27FC236}">
                  <a16:creationId xmlns:a16="http://schemas.microsoft.com/office/drawing/2014/main" id="{6BDA0B02-D308-914F-B9AF-9B30A608DC39}"/>
                </a:ext>
              </a:extLst>
            </p:cNvPr>
            <p:cNvCxnSpPr>
              <a:cxnSpLocks/>
            </p:cNvCxnSpPr>
            <p:nvPr/>
          </p:nvCxnSpPr>
          <p:spPr>
            <a:xfrm flipV="1">
              <a:off x="6543892" y="2922262"/>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539" name="Straight Arrow Connector 538">
              <a:extLst>
                <a:ext uri="{FF2B5EF4-FFF2-40B4-BE49-F238E27FC236}">
                  <a16:creationId xmlns:a16="http://schemas.microsoft.com/office/drawing/2014/main" id="{57B8E898-44FB-B841-AE65-AE09A8A0CFEB}"/>
                </a:ext>
              </a:extLst>
            </p:cNvPr>
            <p:cNvCxnSpPr>
              <a:cxnSpLocks/>
            </p:cNvCxnSpPr>
            <p:nvPr/>
          </p:nvCxnSpPr>
          <p:spPr>
            <a:xfrm>
              <a:off x="6547067" y="3154037"/>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41" name="Group 540">
            <a:extLst>
              <a:ext uri="{FF2B5EF4-FFF2-40B4-BE49-F238E27FC236}">
                <a16:creationId xmlns:a16="http://schemas.microsoft.com/office/drawing/2014/main" id="{B56D1341-8122-3F4B-B605-EEF86D2EC3FE}"/>
              </a:ext>
            </a:extLst>
          </p:cNvPr>
          <p:cNvGrpSpPr/>
          <p:nvPr/>
        </p:nvGrpSpPr>
        <p:grpSpPr>
          <a:xfrm>
            <a:off x="11233367" y="5608312"/>
            <a:ext cx="3175" cy="379738"/>
            <a:chOff x="6543892" y="2922262"/>
            <a:chExt cx="3175" cy="379738"/>
          </a:xfrm>
        </p:grpSpPr>
        <p:cxnSp>
          <p:nvCxnSpPr>
            <p:cNvPr id="542" name="Straight Arrow Connector 541">
              <a:extLst>
                <a:ext uri="{FF2B5EF4-FFF2-40B4-BE49-F238E27FC236}">
                  <a16:creationId xmlns:a16="http://schemas.microsoft.com/office/drawing/2014/main" id="{8548ACDB-2213-B74B-9620-96BE011EBED2}"/>
                </a:ext>
              </a:extLst>
            </p:cNvPr>
            <p:cNvCxnSpPr>
              <a:cxnSpLocks/>
            </p:cNvCxnSpPr>
            <p:nvPr/>
          </p:nvCxnSpPr>
          <p:spPr>
            <a:xfrm flipV="1">
              <a:off x="6543892" y="2922262"/>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543" name="Straight Arrow Connector 542">
              <a:extLst>
                <a:ext uri="{FF2B5EF4-FFF2-40B4-BE49-F238E27FC236}">
                  <a16:creationId xmlns:a16="http://schemas.microsoft.com/office/drawing/2014/main" id="{B997A270-0B54-B346-940E-141C5BCBA349}"/>
                </a:ext>
              </a:extLst>
            </p:cNvPr>
            <p:cNvCxnSpPr>
              <a:cxnSpLocks/>
            </p:cNvCxnSpPr>
            <p:nvPr/>
          </p:nvCxnSpPr>
          <p:spPr>
            <a:xfrm>
              <a:off x="6547067" y="3154037"/>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544" name="Slide Number Placeholder 4">
            <a:extLst>
              <a:ext uri="{FF2B5EF4-FFF2-40B4-BE49-F238E27FC236}">
                <a16:creationId xmlns:a16="http://schemas.microsoft.com/office/drawing/2014/main" id="{78A6B799-8B01-D64E-9924-2C0FA4115D5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a:t>
            </a:fld>
            <a:endParaRPr lang="en-US" dirty="0"/>
          </a:p>
        </p:txBody>
      </p:sp>
    </p:spTree>
    <p:extLst>
      <p:ext uri="{BB962C8B-B14F-4D97-AF65-F5344CB8AC3E}">
        <p14:creationId xmlns:p14="http://schemas.microsoft.com/office/powerpoint/2010/main" val="2772869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par>
                                <p:cTn id="8" presetID="22" presetClass="entr" presetSubtype="2" fill="hold" nodeType="withEffect">
                                  <p:stCondLst>
                                    <p:cond delay="0"/>
                                  </p:stCondLst>
                                  <p:childTnLst>
                                    <p:set>
                                      <p:cBhvr>
                                        <p:cTn id="9" dur="1" fill="hold">
                                          <p:stCondLst>
                                            <p:cond delay="0"/>
                                          </p:stCondLst>
                                        </p:cTn>
                                        <p:tgtEl>
                                          <p:spTgt spid="474"/>
                                        </p:tgtEl>
                                        <p:attrNameLst>
                                          <p:attrName>style.visibility</p:attrName>
                                        </p:attrNameLst>
                                      </p:cBhvr>
                                      <p:to>
                                        <p:strVal val="visible"/>
                                      </p:to>
                                    </p:set>
                                    <p:animEffect transition="in" filter="wipe(right)">
                                      <p:cBhvr>
                                        <p:cTn id="10" dur="500"/>
                                        <p:tgtEl>
                                          <p:spTgt spid="474"/>
                                        </p:tgtEl>
                                      </p:cBhvr>
                                    </p:animEffect>
                                  </p:childTnLst>
                                </p:cTn>
                              </p:par>
                              <p:par>
                                <p:cTn id="11" presetID="22" presetClass="entr" presetSubtype="8" fill="hold" nodeType="withEffect">
                                  <p:stCondLst>
                                    <p:cond delay="0"/>
                                  </p:stCondLst>
                                  <p:childTnLst>
                                    <p:set>
                                      <p:cBhvr>
                                        <p:cTn id="12" dur="1" fill="hold">
                                          <p:stCondLst>
                                            <p:cond delay="0"/>
                                          </p:stCondLst>
                                        </p:cTn>
                                        <p:tgtEl>
                                          <p:spTgt spid="464"/>
                                        </p:tgtEl>
                                        <p:attrNameLst>
                                          <p:attrName>style.visibility</p:attrName>
                                        </p:attrNameLst>
                                      </p:cBhvr>
                                      <p:to>
                                        <p:strVal val="visible"/>
                                      </p:to>
                                    </p:set>
                                    <p:animEffect transition="in" filter="wipe(left)">
                                      <p:cBhvr>
                                        <p:cTn id="13" dur="500"/>
                                        <p:tgtEl>
                                          <p:spTgt spid="464"/>
                                        </p:tgtEl>
                                      </p:cBhvr>
                                    </p:animEffect>
                                  </p:childTnLst>
                                </p:cTn>
                              </p:par>
                              <p:par>
                                <p:cTn id="14" presetID="9" presetClass="entr" presetSubtype="0" fill="hold" nodeType="withEffect">
                                  <p:stCondLst>
                                    <p:cond delay="0"/>
                                  </p:stCondLst>
                                  <p:childTnLst>
                                    <p:set>
                                      <p:cBhvr>
                                        <p:cTn id="15" dur="1" fill="hold">
                                          <p:stCondLst>
                                            <p:cond delay="0"/>
                                          </p:stCondLst>
                                        </p:cTn>
                                        <p:tgtEl>
                                          <p:spTgt spid="6">
                                            <p:txEl>
                                              <p:pRg st="1" end="1"/>
                                            </p:txEl>
                                          </p:spTgt>
                                        </p:tgtEl>
                                        <p:attrNameLst>
                                          <p:attrName>style.visibility</p:attrName>
                                        </p:attrNameLst>
                                      </p:cBhvr>
                                      <p:to>
                                        <p:strVal val="visible"/>
                                      </p:to>
                                    </p:set>
                                    <p:animEffect transition="in" filter="dissolve">
                                      <p:cBhvr>
                                        <p:cTn id="16" dur="500"/>
                                        <p:tgtEl>
                                          <p:spTgt spid="6">
                                            <p:txEl>
                                              <p:pRg st="1" end="1"/>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Effect transition="in" filter="dissolve">
                                      <p:cBhvr>
                                        <p:cTn id="19" dur="500"/>
                                        <p:tgtEl>
                                          <p:spTgt spid="6">
                                            <p:txEl>
                                              <p:pRg st="2" end="2"/>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par>
                                <p:cTn id="23" presetID="9" presetClass="entr" presetSubtype="0" fill="hold" nodeType="withEffect">
                                  <p:stCondLst>
                                    <p:cond delay="0"/>
                                  </p:stCondLst>
                                  <p:childTnLst>
                                    <p:set>
                                      <p:cBhvr>
                                        <p:cTn id="24" dur="1" fill="hold">
                                          <p:stCondLst>
                                            <p:cond delay="0"/>
                                          </p:stCondLst>
                                        </p:cTn>
                                        <p:tgtEl>
                                          <p:spTgt spid="541"/>
                                        </p:tgtEl>
                                        <p:attrNameLst>
                                          <p:attrName>style.visibility</p:attrName>
                                        </p:attrNameLst>
                                      </p:cBhvr>
                                      <p:to>
                                        <p:strVal val="visible"/>
                                      </p:to>
                                    </p:set>
                                    <p:animEffect transition="in" filter="dissolve">
                                      <p:cBhvr>
                                        <p:cTn id="25" dur="500"/>
                                        <p:tgtEl>
                                          <p:spTgt spid="541"/>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xEl>
                                              <p:pRg st="3" end="3"/>
                                            </p:txEl>
                                          </p:spTgt>
                                        </p:tgtEl>
                                        <p:attrNameLst>
                                          <p:attrName>style.visibility</p:attrName>
                                        </p:attrNameLst>
                                      </p:cBhvr>
                                      <p:to>
                                        <p:strVal val="visible"/>
                                      </p:to>
                                    </p:set>
                                    <p:animEffect transition="in" filter="dissolve">
                                      <p:cBhvr>
                                        <p:cTn id="30" dur="500"/>
                                        <p:tgtEl>
                                          <p:spTgt spid="6">
                                            <p:txEl>
                                              <p:pRg st="3" end="3"/>
                                            </p:txEl>
                                          </p:spTgt>
                                        </p:tgtEl>
                                      </p:cBhvr>
                                    </p:animEffect>
                                  </p:childTnLst>
                                </p:cTn>
                              </p:par>
                            </p:childTnLst>
                          </p:cTn>
                        </p:par>
                        <p:par>
                          <p:cTn id="31" fill="hold">
                            <p:stCondLst>
                              <p:cond delay="500"/>
                            </p:stCondLst>
                            <p:childTnLst>
                              <p:par>
                                <p:cTn id="32" presetID="9" presetClass="entr" presetSubtype="0" fill="hold" nodeType="afterEffect">
                                  <p:stCondLst>
                                    <p:cond delay="0"/>
                                  </p:stCondLst>
                                  <p:childTnLst>
                                    <p:set>
                                      <p:cBhvr>
                                        <p:cTn id="33" dur="1" fill="hold">
                                          <p:stCondLst>
                                            <p:cond delay="0"/>
                                          </p:stCondLst>
                                        </p:cTn>
                                        <p:tgtEl>
                                          <p:spTgt spid="473"/>
                                        </p:tgtEl>
                                        <p:attrNameLst>
                                          <p:attrName>style.visibility</p:attrName>
                                        </p:attrNameLst>
                                      </p:cBhvr>
                                      <p:to>
                                        <p:strVal val="visible"/>
                                      </p:to>
                                    </p:set>
                                    <p:animEffect transition="in" filter="dissolve">
                                      <p:cBhvr>
                                        <p:cTn id="34" dur="1000"/>
                                        <p:tgtEl>
                                          <p:spTgt spid="473"/>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nodeType="clickEffect">
                                  <p:stCondLst>
                                    <p:cond delay="0"/>
                                  </p:stCondLst>
                                  <p:childTnLst>
                                    <p:set>
                                      <p:cBhvr>
                                        <p:cTn id="38" dur="1" fill="hold">
                                          <p:stCondLst>
                                            <p:cond delay="0"/>
                                          </p:stCondLst>
                                        </p:cTn>
                                        <p:tgtEl>
                                          <p:spTgt spid="6">
                                            <p:txEl>
                                              <p:pRg st="4" end="4"/>
                                            </p:txEl>
                                          </p:spTgt>
                                        </p:tgtEl>
                                        <p:attrNameLst>
                                          <p:attrName>style.visibility</p:attrName>
                                        </p:attrNameLst>
                                      </p:cBhvr>
                                      <p:to>
                                        <p:strVal val="visible"/>
                                      </p:to>
                                    </p:set>
                                    <p:animEffect transition="in" filter="dissolve">
                                      <p:cBhvr>
                                        <p:cTn id="39" dur="500"/>
                                        <p:tgtEl>
                                          <p:spTgt spid="6">
                                            <p:txEl>
                                              <p:pRg st="4" end="4"/>
                                            </p:txEl>
                                          </p:spTgt>
                                        </p:tgtEl>
                                      </p:cBhvr>
                                    </p:animEffec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457"/>
                                        </p:tgtEl>
                                        <p:attrNameLst>
                                          <p:attrName>style.visibility</p:attrName>
                                        </p:attrNameLst>
                                      </p:cBhvr>
                                      <p:to>
                                        <p:strVal val="visible"/>
                                      </p:to>
                                    </p:set>
                                    <p:animEffect transition="in" filter="dissolve">
                                      <p:cBhvr>
                                        <p:cTn id="43" dur="1000"/>
                                        <p:tgtEl>
                                          <p:spTgt spid="457"/>
                                        </p:tgtEl>
                                      </p:cBhvr>
                                    </p:animEffect>
                                  </p:childTnLst>
                                </p:cTn>
                              </p:par>
                              <p:par>
                                <p:cTn id="44" presetID="9" presetClass="entr" presetSubtype="0" fill="hold" nodeType="withEffect">
                                  <p:stCondLst>
                                    <p:cond delay="0"/>
                                  </p:stCondLst>
                                  <p:childTnLst>
                                    <p:set>
                                      <p:cBhvr>
                                        <p:cTn id="45" dur="1" fill="hold">
                                          <p:stCondLst>
                                            <p:cond delay="0"/>
                                          </p:stCondLst>
                                        </p:cTn>
                                        <p:tgtEl>
                                          <p:spTgt spid="6">
                                            <p:txEl>
                                              <p:pRg st="5" end="5"/>
                                            </p:txEl>
                                          </p:spTgt>
                                        </p:tgtEl>
                                        <p:attrNameLst>
                                          <p:attrName>style.visibility</p:attrName>
                                        </p:attrNameLst>
                                      </p:cBhvr>
                                      <p:to>
                                        <p:strVal val="visible"/>
                                      </p:to>
                                    </p:set>
                                    <p:animEffect transition="in" filter="dissolve">
                                      <p:cBhvr>
                                        <p:cTn id="46" dur="500"/>
                                        <p:tgtEl>
                                          <p:spTgt spid="6">
                                            <p:txEl>
                                              <p:pRg st="5" end="5"/>
                                            </p:txEl>
                                          </p:spTgt>
                                        </p:tgtEl>
                                      </p:cBhvr>
                                    </p:animEffect>
                                  </p:childTnLst>
                                </p:cTn>
                              </p:par>
                              <p:par>
                                <p:cTn id="47" presetID="9" presetClass="entr" presetSubtype="0" fill="hold" nodeType="withEffect">
                                  <p:stCondLst>
                                    <p:cond delay="0"/>
                                  </p:stCondLst>
                                  <p:childTnLst>
                                    <p:set>
                                      <p:cBhvr>
                                        <p:cTn id="48" dur="1" fill="hold">
                                          <p:stCondLst>
                                            <p:cond delay="0"/>
                                          </p:stCondLst>
                                        </p:cTn>
                                        <p:tgtEl>
                                          <p:spTgt spid="6">
                                            <p:txEl>
                                              <p:pRg st="6" end="6"/>
                                            </p:txEl>
                                          </p:spTgt>
                                        </p:tgtEl>
                                        <p:attrNameLst>
                                          <p:attrName>style.visibility</p:attrName>
                                        </p:attrNameLst>
                                      </p:cBhvr>
                                      <p:to>
                                        <p:strVal val="visible"/>
                                      </p:to>
                                    </p:set>
                                    <p:animEffect transition="in" filter="dissolve">
                                      <p:cBhvr>
                                        <p:cTn id="49"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Network Layer: Internet</a:t>
            </a:r>
            <a:endParaRPr lang="en-US" dirty="0"/>
          </a:p>
        </p:txBody>
      </p:sp>
      <p:sp>
        <p:nvSpPr>
          <p:cNvPr id="42" name="Rectangle 3">
            <a:extLst>
              <a:ext uri="{FF2B5EF4-FFF2-40B4-BE49-F238E27FC236}">
                <a16:creationId xmlns:a16="http://schemas.microsoft.com/office/drawing/2014/main" id="{54249E09-2CB1-514A-AC5F-40ADE00A2799}"/>
              </a:ext>
            </a:extLst>
          </p:cNvPr>
          <p:cNvSpPr>
            <a:spLocks noChangeArrowheads="1"/>
          </p:cNvSpPr>
          <p:nvPr/>
        </p:nvSpPr>
        <p:spPr bwMode="auto">
          <a:xfrm>
            <a:off x="3137317" y="2215552"/>
            <a:ext cx="7370788" cy="4076700"/>
          </a:xfrm>
          <a:prstGeom prst="rect">
            <a:avLst/>
          </a:prstGeom>
          <a:solidFill>
            <a:srgbClr val="FFFFFF"/>
          </a:solidFill>
          <a:ln w="19050">
            <a:solidFill>
              <a:srgbClr val="000000"/>
            </a:solidFill>
            <a:miter lim="800000"/>
            <a:headEnd/>
            <a:tailEnd/>
          </a:ln>
          <a:effectLst>
            <a:outerShdw blurRad="1651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 name="Rectangle 16">
            <a:extLst>
              <a:ext uri="{FF2B5EF4-FFF2-40B4-BE49-F238E27FC236}">
                <a16:creationId xmlns:a16="http://schemas.microsoft.com/office/drawing/2014/main" id="{B180F0D6-1F8C-804C-9B7D-8CC6486CAF5D}"/>
              </a:ext>
            </a:extLst>
          </p:cNvPr>
          <p:cNvSpPr txBox="1">
            <a:spLocks noChangeArrowheads="1"/>
          </p:cNvSpPr>
          <p:nvPr/>
        </p:nvSpPr>
        <p:spPr bwMode="auto">
          <a:xfrm>
            <a:off x="888584" y="1413891"/>
            <a:ext cx="753427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router network layer functions:</a:t>
            </a:r>
          </a:p>
        </p:txBody>
      </p:sp>
      <p:sp>
        <p:nvSpPr>
          <p:cNvPr id="54" name="Line 17">
            <a:extLst>
              <a:ext uri="{FF2B5EF4-FFF2-40B4-BE49-F238E27FC236}">
                <a16:creationId xmlns:a16="http://schemas.microsoft.com/office/drawing/2014/main" id="{C662B522-B91B-764B-B1C6-707D227F7B4D}"/>
              </a:ext>
            </a:extLst>
          </p:cNvPr>
          <p:cNvSpPr>
            <a:spLocks noChangeShapeType="1"/>
          </p:cNvSpPr>
          <p:nvPr/>
        </p:nvSpPr>
        <p:spPr bwMode="auto">
          <a:xfrm flipV="1">
            <a:off x="3127792" y="5768661"/>
            <a:ext cx="7395303" cy="108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 name="Line 18">
            <a:extLst>
              <a:ext uri="{FF2B5EF4-FFF2-40B4-BE49-F238E27FC236}">
                <a16:creationId xmlns:a16="http://schemas.microsoft.com/office/drawing/2014/main" id="{FF84D1AE-B7A3-194D-8C60-F60894071514}"/>
              </a:ext>
            </a:extLst>
          </p:cNvPr>
          <p:cNvSpPr>
            <a:spLocks noChangeShapeType="1"/>
          </p:cNvSpPr>
          <p:nvPr/>
        </p:nvSpPr>
        <p:spPr bwMode="auto">
          <a:xfrm flipV="1">
            <a:off x="3156367" y="524486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0" name="Group 24">
            <a:extLst>
              <a:ext uri="{FF2B5EF4-FFF2-40B4-BE49-F238E27FC236}">
                <a16:creationId xmlns:a16="http://schemas.microsoft.com/office/drawing/2014/main" id="{5EB605D2-4BE6-F84E-ADE0-AB4D2A7BF140}"/>
              </a:ext>
            </a:extLst>
          </p:cNvPr>
          <p:cNvGrpSpPr>
            <a:grpSpLocks/>
          </p:cNvGrpSpPr>
          <p:nvPr/>
        </p:nvGrpSpPr>
        <p:grpSpPr bwMode="auto">
          <a:xfrm>
            <a:off x="7184669" y="2927915"/>
            <a:ext cx="3136903" cy="1276350"/>
            <a:chOff x="102" y="1294"/>
            <a:chExt cx="1976" cy="804"/>
          </a:xfrm>
        </p:grpSpPr>
        <p:sp>
          <p:nvSpPr>
            <p:cNvPr id="62" name="Rectangle 26">
              <a:extLst>
                <a:ext uri="{FF2B5EF4-FFF2-40B4-BE49-F238E27FC236}">
                  <a16:creationId xmlns:a16="http://schemas.microsoft.com/office/drawing/2014/main" id="{2EDD264A-A709-3A4C-A00D-67F984963850}"/>
                </a:ext>
              </a:extLst>
            </p:cNvPr>
            <p:cNvSpPr>
              <a:spLocks noChangeArrowheads="1"/>
            </p:cNvSpPr>
            <p:nvPr/>
          </p:nvSpPr>
          <p:spPr bwMode="auto">
            <a:xfrm>
              <a:off x="102" y="1314"/>
              <a:ext cx="1976" cy="784"/>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 name="Text Box 27">
              <a:extLst>
                <a:ext uri="{FF2B5EF4-FFF2-40B4-BE49-F238E27FC236}">
                  <a16:creationId xmlns:a16="http://schemas.microsoft.com/office/drawing/2014/main" id="{0296BAAF-C3F3-6D4C-8BEA-A71228A41980}"/>
                </a:ext>
              </a:extLst>
            </p:cNvPr>
            <p:cNvSpPr txBox="1">
              <a:spLocks noChangeArrowheads="1"/>
            </p:cNvSpPr>
            <p:nvPr/>
          </p:nvSpPr>
          <p:spPr bwMode="auto">
            <a:xfrm>
              <a:off x="131" y="1294"/>
              <a:ext cx="1918" cy="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IP protocol</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datagram format</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addressing</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packet handling conventions</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5" name="Rectangle 30">
            <a:extLst>
              <a:ext uri="{FF2B5EF4-FFF2-40B4-BE49-F238E27FC236}">
                <a16:creationId xmlns:a16="http://schemas.microsoft.com/office/drawing/2014/main" id="{D53E8097-7EF9-9F40-A258-C7BAC9FB04F8}"/>
              </a:ext>
            </a:extLst>
          </p:cNvPr>
          <p:cNvSpPr>
            <a:spLocks noChangeArrowheads="1"/>
          </p:cNvSpPr>
          <p:nvPr/>
        </p:nvSpPr>
        <p:spPr bwMode="auto">
          <a:xfrm>
            <a:off x="7723368" y="4279825"/>
            <a:ext cx="2376099" cy="885011"/>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6" name="Text Box 31">
            <a:extLst>
              <a:ext uri="{FF2B5EF4-FFF2-40B4-BE49-F238E27FC236}">
                <a16:creationId xmlns:a16="http://schemas.microsoft.com/office/drawing/2014/main" id="{CA5FE275-A1EE-6149-A25B-AB47FE13C914}"/>
              </a:ext>
            </a:extLst>
          </p:cNvPr>
          <p:cNvSpPr txBox="1">
            <a:spLocks noChangeArrowheads="1"/>
          </p:cNvSpPr>
          <p:nvPr/>
        </p:nvSpPr>
        <p:spPr bwMode="auto">
          <a:xfrm>
            <a:off x="7779352" y="4233489"/>
            <a:ext cx="2455380" cy="969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5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ICMP protocol</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error reporting</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router “</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signaling”</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7" name="Line 32">
            <a:extLst>
              <a:ext uri="{FF2B5EF4-FFF2-40B4-BE49-F238E27FC236}">
                <a16:creationId xmlns:a16="http://schemas.microsoft.com/office/drawing/2014/main" id="{83D8B023-CCE3-A545-A900-2FBC5363CBA5}"/>
              </a:ext>
            </a:extLst>
          </p:cNvPr>
          <p:cNvSpPr>
            <a:spLocks noChangeShapeType="1"/>
          </p:cNvSpPr>
          <p:nvPr/>
        </p:nvSpPr>
        <p:spPr bwMode="auto">
          <a:xfrm flipV="1">
            <a:off x="3156367" y="282551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8" name="Text Box 33">
            <a:extLst>
              <a:ext uri="{FF2B5EF4-FFF2-40B4-BE49-F238E27FC236}">
                <a16:creationId xmlns:a16="http://schemas.microsoft.com/office/drawing/2014/main" id="{0FCECF46-65B8-9744-948E-304AC0DAC27D}"/>
              </a:ext>
            </a:extLst>
          </p:cNvPr>
          <p:cNvSpPr txBox="1">
            <a:spLocks noChangeArrowheads="1"/>
          </p:cNvSpPr>
          <p:nvPr/>
        </p:nvSpPr>
        <p:spPr bwMode="auto">
          <a:xfrm>
            <a:off x="5347325" y="2318922"/>
            <a:ext cx="283763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transport layer: TCP, UDP</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9" name="Text Box 34">
            <a:extLst>
              <a:ext uri="{FF2B5EF4-FFF2-40B4-BE49-F238E27FC236}">
                <a16:creationId xmlns:a16="http://schemas.microsoft.com/office/drawing/2014/main" id="{F0EDF1E8-9470-B34D-B8BA-67D4C38586E9}"/>
              </a:ext>
            </a:extLst>
          </p:cNvPr>
          <p:cNvSpPr txBox="1">
            <a:spLocks noChangeArrowheads="1"/>
          </p:cNvSpPr>
          <p:nvPr/>
        </p:nvSpPr>
        <p:spPr bwMode="auto">
          <a:xfrm>
            <a:off x="6161947" y="5335692"/>
            <a:ext cx="112883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link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0" name="Text Box 35">
            <a:extLst>
              <a:ext uri="{FF2B5EF4-FFF2-40B4-BE49-F238E27FC236}">
                <a16:creationId xmlns:a16="http://schemas.microsoft.com/office/drawing/2014/main" id="{DC66EFC2-D14F-D54B-94E4-C02AED9BE40C}"/>
              </a:ext>
            </a:extLst>
          </p:cNvPr>
          <p:cNvSpPr txBox="1">
            <a:spLocks noChangeArrowheads="1"/>
          </p:cNvSpPr>
          <p:nvPr/>
        </p:nvSpPr>
        <p:spPr bwMode="auto">
          <a:xfrm>
            <a:off x="6039527" y="5844577"/>
            <a:ext cx="159530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physical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1" name="Text Box 36">
            <a:extLst>
              <a:ext uri="{FF2B5EF4-FFF2-40B4-BE49-F238E27FC236}">
                <a16:creationId xmlns:a16="http://schemas.microsoft.com/office/drawing/2014/main" id="{443CA5C2-E267-9843-988A-10AA069D7A88}"/>
              </a:ext>
            </a:extLst>
          </p:cNvPr>
          <p:cNvSpPr txBox="1">
            <a:spLocks noChangeArrowheads="1"/>
          </p:cNvSpPr>
          <p:nvPr/>
        </p:nvSpPr>
        <p:spPr bwMode="auto">
          <a:xfrm>
            <a:off x="1664488" y="3618902"/>
            <a:ext cx="140615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layer</a:t>
            </a:r>
            <a:endParaRPr kumimoji="0" lang="en-US" altLang="en-US" sz="20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2" name="Line 37">
            <a:extLst>
              <a:ext uri="{FF2B5EF4-FFF2-40B4-BE49-F238E27FC236}">
                <a16:creationId xmlns:a16="http://schemas.microsoft.com/office/drawing/2014/main" id="{3FA09A96-5FBE-6E4C-B57D-75ADA055202E}"/>
              </a:ext>
            </a:extLst>
          </p:cNvPr>
          <p:cNvSpPr>
            <a:spLocks noChangeShapeType="1"/>
          </p:cNvSpPr>
          <p:nvPr/>
        </p:nvSpPr>
        <p:spPr bwMode="auto">
          <a:xfrm flipV="1">
            <a:off x="2880142" y="2845789"/>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3" name="Line 38">
            <a:extLst>
              <a:ext uri="{FF2B5EF4-FFF2-40B4-BE49-F238E27FC236}">
                <a16:creationId xmlns:a16="http://schemas.microsoft.com/office/drawing/2014/main" id="{F1A87A3C-ABBA-1445-B932-9F07DDB1DC8B}"/>
              </a:ext>
            </a:extLst>
          </p:cNvPr>
          <p:cNvSpPr>
            <a:spLocks noChangeShapeType="1"/>
          </p:cNvSpPr>
          <p:nvPr/>
        </p:nvSpPr>
        <p:spPr bwMode="auto">
          <a:xfrm>
            <a:off x="2894578" y="4512664"/>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C8E5DB8E-5758-7A40-B6B5-7D4AF5690956}"/>
              </a:ext>
            </a:extLst>
          </p:cNvPr>
          <p:cNvGrpSpPr/>
          <p:nvPr/>
        </p:nvGrpSpPr>
        <p:grpSpPr>
          <a:xfrm>
            <a:off x="3407866" y="3093438"/>
            <a:ext cx="3656521" cy="1988228"/>
            <a:chOff x="3407866" y="3093438"/>
            <a:chExt cx="3656521" cy="1988228"/>
          </a:xfrm>
        </p:grpSpPr>
        <p:grpSp>
          <p:nvGrpSpPr>
            <p:cNvPr id="43" name="Group 6">
              <a:extLst>
                <a:ext uri="{FF2B5EF4-FFF2-40B4-BE49-F238E27FC236}">
                  <a16:creationId xmlns:a16="http://schemas.microsoft.com/office/drawing/2014/main" id="{871F3AA1-3276-FB48-99A0-4DB2EA4E1228}"/>
                </a:ext>
              </a:extLst>
            </p:cNvPr>
            <p:cNvGrpSpPr>
              <a:grpSpLocks/>
            </p:cNvGrpSpPr>
            <p:nvPr/>
          </p:nvGrpSpPr>
          <p:grpSpPr bwMode="auto">
            <a:xfrm>
              <a:off x="5731569" y="3657572"/>
              <a:ext cx="1332818" cy="1171575"/>
              <a:chOff x="3972" y="2910"/>
              <a:chExt cx="649" cy="738"/>
            </a:xfrm>
          </p:grpSpPr>
          <p:sp>
            <p:nvSpPr>
              <p:cNvPr id="45" name="Rectangle 8">
                <a:extLst>
                  <a:ext uri="{FF2B5EF4-FFF2-40B4-BE49-F238E27FC236}">
                    <a16:creationId xmlns:a16="http://schemas.microsoft.com/office/drawing/2014/main" id="{BA7260F4-B2A7-AF47-BF92-9B85CFE6FC13}"/>
                  </a:ext>
                </a:extLst>
              </p:cNvPr>
              <p:cNvSpPr>
                <a:spLocks noChangeArrowheads="1"/>
              </p:cNvSpPr>
              <p:nvPr/>
            </p:nvSpPr>
            <p:spPr bwMode="auto">
              <a:xfrm>
                <a:off x="3996" y="2910"/>
                <a:ext cx="582" cy="73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6" name="Text Box 9">
                <a:extLst>
                  <a:ext uri="{FF2B5EF4-FFF2-40B4-BE49-F238E27FC236}">
                    <a16:creationId xmlns:a16="http://schemas.microsoft.com/office/drawing/2014/main" id="{C24F447E-295B-5343-A770-64A4288623FA}"/>
                  </a:ext>
                </a:extLst>
              </p:cNvPr>
              <p:cNvSpPr txBox="1">
                <a:spLocks noChangeArrowheads="1"/>
              </p:cNvSpPr>
              <p:nvPr/>
            </p:nvSpPr>
            <p:spPr bwMode="auto">
              <a:xfrm>
                <a:off x="3972" y="3071"/>
                <a:ext cx="649"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table</a:t>
                </a:r>
              </a:p>
            </p:txBody>
          </p:sp>
          <p:sp>
            <p:nvSpPr>
              <p:cNvPr id="47" name="Line 10">
                <a:extLst>
                  <a:ext uri="{FF2B5EF4-FFF2-40B4-BE49-F238E27FC236}">
                    <a16:creationId xmlns:a16="http://schemas.microsoft.com/office/drawing/2014/main" id="{A1A6378B-7AD4-9543-A13E-9D075DF319CB}"/>
                  </a:ext>
                </a:extLst>
              </p:cNvPr>
              <p:cNvSpPr>
                <a:spLocks noChangeShapeType="1"/>
              </p:cNvSpPr>
              <p:nvPr/>
            </p:nvSpPr>
            <p:spPr bwMode="auto">
              <a:xfrm>
                <a:off x="4065" y="2994"/>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 name="Line 11">
                <a:extLst>
                  <a:ext uri="{FF2B5EF4-FFF2-40B4-BE49-F238E27FC236}">
                    <a16:creationId xmlns:a16="http://schemas.microsoft.com/office/drawing/2014/main" id="{AFF84EEF-BF82-EE46-A8CD-990D38D7B888}"/>
                  </a:ext>
                </a:extLst>
              </p:cNvPr>
              <p:cNvSpPr>
                <a:spLocks noChangeShapeType="1"/>
              </p:cNvSpPr>
              <p:nvPr/>
            </p:nvSpPr>
            <p:spPr bwMode="auto">
              <a:xfrm>
                <a:off x="4071" y="304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 name="Line 12">
                <a:extLst>
                  <a:ext uri="{FF2B5EF4-FFF2-40B4-BE49-F238E27FC236}">
                    <a16:creationId xmlns:a16="http://schemas.microsoft.com/office/drawing/2014/main" id="{F9BAE992-9BF7-104C-8ECA-81D34B658B5E}"/>
                  </a:ext>
                </a:extLst>
              </p:cNvPr>
              <p:cNvSpPr>
                <a:spLocks noChangeShapeType="1"/>
              </p:cNvSpPr>
              <p:nvPr/>
            </p:nvSpPr>
            <p:spPr bwMode="auto">
              <a:xfrm>
                <a:off x="4074" y="3102"/>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 name="Line 13">
                <a:extLst>
                  <a:ext uri="{FF2B5EF4-FFF2-40B4-BE49-F238E27FC236}">
                    <a16:creationId xmlns:a16="http://schemas.microsoft.com/office/drawing/2014/main" id="{3429694D-F679-004A-9DBC-A3A9033DE14F}"/>
                  </a:ext>
                </a:extLst>
              </p:cNvPr>
              <p:cNvSpPr>
                <a:spLocks noChangeShapeType="1"/>
              </p:cNvSpPr>
              <p:nvPr/>
            </p:nvSpPr>
            <p:spPr bwMode="auto">
              <a:xfrm>
                <a:off x="4065" y="3477"/>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 name="Line 14">
                <a:extLst>
                  <a:ext uri="{FF2B5EF4-FFF2-40B4-BE49-F238E27FC236}">
                    <a16:creationId xmlns:a16="http://schemas.microsoft.com/office/drawing/2014/main" id="{76EE42B6-BAC1-4944-9196-448650DA216C}"/>
                  </a:ext>
                </a:extLst>
              </p:cNvPr>
              <p:cNvSpPr>
                <a:spLocks noChangeShapeType="1"/>
              </p:cNvSpPr>
              <p:nvPr/>
            </p:nvSpPr>
            <p:spPr bwMode="auto">
              <a:xfrm>
                <a:off x="4068" y="352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 name="Line 15">
                <a:extLst>
                  <a:ext uri="{FF2B5EF4-FFF2-40B4-BE49-F238E27FC236}">
                    <a16:creationId xmlns:a16="http://schemas.microsoft.com/office/drawing/2014/main" id="{F59AD1B5-E124-0149-BDFB-A6D75F8BE6E8}"/>
                  </a:ext>
                </a:extLst>
              </p:cNvPr>
              <p:cNvSpPr>
                <a:spLocks noChangeShapeType="1"/>
              </p:cNvSpPr>
              <p:nvPr/>
            </p:nvSpPr>
            <p:spPr bwMode="auto">
              <a:xfrm>
                <a:off x="4071" y="3579"/>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7" name="Rectangle 21">
              <a:extLst>
                <a:ext uri="{FF2B5EF4-FFF2-40B4-BE49-F238E27FC236}">
                  <a16:creationId xmlns:a16="http://schemas.microsoft.com/office/drawing/2014/main" id="{D79EAD81-D7BF-7740-89CA-28286122F096}"/>
                </a:ext>
              </a:extLst>
            </p:cNvPr>
            <p:cNvSpPr>
              <a:spLocks noChangeArrowheads="1"/>
            </p:cNvSpPr>
            <p:nvPr/>
          </p:nvSpPr>
          <p:spPr bwMode="auto">
            <a:xfrm>
              <a:off x="3407866" y="3093438"/>
              <a:ext cx="2048551" cy="198822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 name="Text Box 22">
              <a:extLst>
                <a:ext uri="{FF2B5EF4-FFF2-40B4-BE49-F238E27FC236}">
                  <a16:creationId xmlns:a16="http://schemas.microsoft.com/office/drawing/2014/main" id="{468D56E5-617A-EB4B-A291-7109B25CF16E}"/>
                </a:ext>
              </a:extLst>
            </p:cNvPr>
            <p:cNvSpPr txBox="1">
              <a:spLocks noChangeArrowheads="1"/>
            </p:cNvSpPr>
            <p:nvPr/>
          </p:nvSpPr>
          <p:spPr bwMode="auto">
            <a:xfrm>
              <a:off x="3446596" y="3128879"/>
              <a:ext cx="2125210" cy="184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Path-selection  algorithms: </a:t>
              </a:r>
              <a:r>
                <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implemented in </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routing protocols (OSPF, BGP)</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SDN controller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4" name="Bent Arrow 73">
              <a:extLst>
                <a:ext uri="{FF2B5EF4-FFF2-40B4-BE49-F238E27FC236}">
                  <a16:creationId xmlns:a16="http://schemas.microsoft.com/office/drawing/2014/main" id="{0C3DF2E4-3C65-BB46-9EC4-94CCFD39934B}"/>
                </a:ext>
              </a:extLst>
            </p:cNvPr>
            <p:cNvSpPr/>
            <p:nvPr/>
          </p:nvSpPr>
          <p:spPr>
            <a:xfrm rot="5400000">
              <a:off x="5728412" y="2923460"/>
              <a:ext cx="479687" cy="868680"/>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 name="Slide Number Placeholder 3">
            <a:extLst>
              <a:ext uri="{FF2B5EF4-FFF2-40B4-BE49-F238E27FC236}">
                <a16:creationId xmlns:a16="http://schemas.microsoft.com/office/drawing/2014/main" id="{2ED44C56-FED1-2249-B378-3FF1836635D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40</a:t>
            </a:fld>
            <a:endParaRPr lang="en-US" dirty="0"/>
          </a:p>
        </p:txBody>
      </p:sp>
    </p:spTree>
    <p:extLst>
      <p:ext uri="{BB962C8B-B14F-4D97-AF65-F5344CB8AC3E}">
        <p14:creationId xmlns:p14="http://schemas.microsoft.com/office/powerpoint/2010/main" val="3779150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0"/>
                                        </p:tgtEl>
                                        <p:attrNameLst>
                                          <p:attrName>style.visibility</p:attrName>
                                        </p:attrNameLst>
                                      </p:cBhvr>
                                      <p:to>
                                        <p:strVal val="visible"/>
                                      </p:to>
                                    </p:set>
                                    <p:animEffect transition="in" filter="dissolve">
                                      <p:cBhvr>
                                        <p:cTn id="12" dur="500"/>
                                        <p:tgtEl>
                                          <p:spTgt spid="6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66"/>
                                        </p:tgtEl>
                                        <p:attrNameLst>
                                          <p:attrName>style.visibility</p:attrName>
                                        </p:attrNameLst>
                                      </p:cBhvr>
                                      <p:to>
                                        <p:strVal val="visible"/>
                                      </p:to>
                                    </p:set>
                                    <p:animEffect transition="in" filter="dissolve">
                                      <p:cBhvr>
                                        <p:cTn id="20"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IP Datagram format</a:t>
            </a:r>
            <a:endParaRPr lang="en-US" dirty="0"/>
          </a:p>
        </p:txBody>
      </p:sp>
      <p:grpSp>
        <p:nvGrpSpPr>
          <p:cNvPr id="120" name="Group 55">
            <a:extLst>
              <a:ext uri="{FF2B5EF4-FFF2-40B4-BE49-F238E27FC236}">
                <a16:creationId xmlns:a16="http://schemas.microsoft.com/office/drawing/2014/main" id="{096C3C5A-67A4-3541-9E14-6812D63272DC}"/>
              </a:ext>
            </a:extLst>
          </p:cNvPr>
          <p:cNvGrpSpPr>
            <a:grpSpLocks/>
          </p:cNvGrpSpPr>
          <p:nvPr/>
        </p:nvGrpSpPr>
        <p:grpSpPr bwMode="auto">
          <a:xfrm>
            <a:off x="4441383" y="1263416"/>
            <a:ext cx="4040188" cy="5326062"/>
            <a:chOff x="1929" y="607"/>
            <a:chExt cx="2545" cy="3355"/>
          </a:xfrm>
        </p:grpSpPr>
        <p:sp>
          <p:nvSpPr>
            <p:cNvPr id="122" name="Rectangle 5">
              <a:extLst>
                <a:ext uri="{FF2B5EF4-FFF2-40B4-BE49-F238E27FC236}">
                  <a16:creationId xmlns:a16="http://schemas.microsoft.com/office/drawing/2014/main" id="{7B516688-96C2-8349-A69E-D6A9EC6BBF14}"/>
                </a:ext>
              </a:extLst>
            </p:cNvPr>
            <p:cNvSpPr>
              <a:spLocks noChangeArrowheads="1"/>
            </p:cNvSpPr>
            <p:nvPr/>
          </p:nvSpPr>
          <p:spPr bwMode="auto">
            <a:xfrm>
              <a:off x="1980" y="935"/>
              <a:ext cx="2489" cy="3027"/>
            </a:xfrm>
            <a:prstGeom prst="rect">
              <a:avLst/>
            </a:prstGeom>
            <a:solidFill>
              <a:srgbClr val="FFFFFF"/>
            </a:solidFill>
            <a:ln w="19050">
              <a:solidFill>
                <a:srgbClr val="000000"/>
              </a:solidFill>
              <a:miter lim="800000"/>
              <a:headEnd/>
              <a:tailEnd/>
            </a:ln>
            <a:effectLst>
              <a:outerShdw blurRad="1397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Text Box 6">
              <a:extLst>
                <a:ext uri="{FF2B5EF4-FFF2-40B4-BE49-F238E27FC236}">
                  <a16:creationId xmlns:a16="http://schemas.microsoft.com/office/drawing/2014/main" id="{DF4EC220-193E-8947-9E07-CECD76B72F65}"/>
                </a:ext>
              </a:extLst>
            </p:cNvPr>
            <p:cNvSpPr txBox="1">
              <a:spLocks noChangeArrowheads="1"/>
            </p:cNvSpPr>
            <p:nvPr/>
          </p:nvSpPr>
          <p:spPr bwMode="auto">
            <a:xfrm>
              <a:off x="1954" y="973"/>
              <a:ext cx="3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Text Box 7">
              <a:extLst>
                <a:ext uri="{FF2B5EF4-FFF2-40B4-BE49-F238E27FC236}">
                  <a16:creationId xmlns:a16="http://schemas.microsoft.com/office/drawing/2014/main" id="{3EE9E625-9218-0244-9694-F71E2BAA4608}"/>
                </a:ext>
              </a:extLst>
            </p:cNvPr>
            <p:cNvSpPr txBox="1">
              <a:spLocks noChangeArrowheads="1"/>
            </p:cNvSpPr>
            <p:nvPr/>
          </p:nvSpPr>
          <p:spPr bwMode="auto">
            <a:xfrm>
              <a:off x="3529" y="1012"/>
              <a:ext cx="50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a:t>
              </a:r>
            </a:p>
          </p:txBody>
        </p:sp>
        <p:sp>
          <p:nvSpPr>
            <p:cNvPr id="125" name="Line 8">
              <a:extLst>
                <a:ext uri="{FF2B5EF4-FFF2-40B4-BE49-F238E27FC236}">
                  <a16:creationId xmlns:a16="http://schemas.microsoft.com/office/drawing/2014/main" id="{F817320A-8485-D045-8632-7F84A094CE8F}"/>
                </a:ext>
              </a:extLst>
            </p:cNvPr>
            <p:cNvSpPr>
              <a:spLocks noChangeShapeType="1"/>
            </p:cNvSpPr>
            <p:nvPr/>
          </p:nvSpPr>
          <p:spPr bwMode="auto">
            <a:xfrm>
              <a:off x="1988" y="1261"/>
              <a:ext cx="2486" cy="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9">
              <a:extLst>
                <a:ext uri="{FF2B5EF4-FFF2-40B4-BE49-F238E27FC236}">
                  <a16:creationId xmlns:a16="http://schemas.microsoft.com/office/drawing/2014/main" id="{4A7FCA27-B9B4-7C40-B61E-66830D6E541D}"/>
                </a:ext>
              </a:extLst>
            </p:cNvPr>
            <p:cNvSpPr>
              <a:spLocks noChangeShapeType="1"/>
            </p:cNvSpPr>
            <p:nvPr/>
          </p:nvSpPr>
          <p:spPr bwMode="auto">
            <a:xfrm flipH="1" flipV="1">
              <a:off x="3210" y="941"/>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Text Box 10">
              <a:extLst>
                <a:ext uri="{FF2B5EF4-FFF2-40B4-BE49-F238E27FC236}">
                  <a16:creationId xmlns:a16="http://schemas.microsoft.com/office/drawing/2014/main" id="{4C789F02-EAB2-A242-BBE2-FBDC34528E5A}"/>
                </a:ext>
              </a:extLst>
            </p:cNvPr>
            <p:cNvSpPr txBox="1">
              <a:spLocks noChangeArrowheads="1"/>
            </p:cNvSpPr>
            <p:nvPr/>
          </p:nvSpPr>
          <p:spPr bwMode="auto">
            <a:xfrm>
              <a:off x="2922" y="607"/>
              <a:ext cx="54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 bits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Line 11">
              <a:extLst>
                <a:ext uri="{FF2B5EF4-FFF2-40B4-BE49-F238E27FC236}">
                  <a16:creationId xmlns:a16="http://schemas.microsoft.com/office/drawing/2014/main" id="{95360C57-2C57-0544-9320-4650E66A99D5}"/>
                </a:ext>
              </a:extLst>
            </p:cNvPr>
            <p:cNvSpPr>
              <a:spLocks noChangeShapeType="1"/>
            </p:cNvSpPr>
            <p:nvPr/>
          </p:nvSpPr>
          <p:spPr bwMode="auto">
            <a:xfrm>
              <a:off x="3552" y="762"/>
              <a:ext cx="899" cy="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Line 12">
              <a:extLst>
                <a:ext uri="{FF2B5EF4-FFF2-40B4-BE49-F238E27FC236}">
                  <a16:creationId xmlns:a16="http://schemas.microsoft.com/office/drawing/2014/main" id="{5C078034-561A-DD4E-8E06-3CE9768E71F5}"/>
                </a:ext>
              </a:extLst>
            </p:cNvPr>
            <p:cNvSpPr>
              <a:spLocks noChangeShapeType="1"/>
            </p:cNvSpPr>
            <p:nvPr/>
          </p:nvSpPr>
          <p:spPr bwMode="auto">
            <a:xfrm rot="10800000">
              <a:off x="1972" y="769"/>
              <a:ext cx="845"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Text Box 13">
              <a:extLst>
                <a:ext uri="{FF2B5EF4-FFF2-40B4-BE49-F238E27FC236}">
                  <a16:creationId xmlns:a16="http://schemas.microsoft.com/office/drawing/2014/main" id="{EAAA5B1E-960B-444D-BC67-196606CFF4BD}"/>
                </a:ext>
              </a:extLst>
            </p:cNvPr>
            <p:cNvSpPr txBox="1">
              <a:spLocks noChangeArrowheads="1"/>
            </p:cNvSpPr>
            <p:nvPr/>
          </p:nvSpPr>
          <p:spPr bwMode="auto">
            <a:xfrm>
              <a:off x="2578" y="2943"/>
              <a:ext cx="1351" cy="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payload 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(variable length,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typically a TCP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 UDP segment)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Text Box 14">
              <a:extLst>
                <a:ext uri="{FF2B5EF4-FFF2-40B4-BE49-F238E27FC236}">
                  <a16:creationId xmlns:a16="http://schemas.microsoft.com/office/drawing/2014/main" id="{B7C5120C-457F-DD46-9E43-405DD41CBE92}"/>
                </a:ext>
              </a:extLst>
            </p:cNvPr>
            <p:cNvSpPr txBox="1">
              <a:spLocks noChangeArrowheads="1"/>
            </p:cNvSpPr>
            <p:nvPr/>
          </p:nvSpPr>
          <p:spPr bwMode="auto">
            <a:xfrm>
              <a:off x="1929" y="1320"/>
              <a:ext cx="135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16-bit identifier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Line 15">
              <a:extLst>
                <a:ext uri="{FF2B5EF4-FFF2-40B4-BE49-F238E27FC236}">
                  <a16:creationId xmlns:a16="http://schemas.microsoft.com/office/drawing/2014/main" id="{6E8EDA64-4D72-E644-A7A2-C624035759F6}"/>
                </a:ext>
              </a:extLst>
            </p:cNvPr>
            <p:cNvSpPr>
              <a:spLocks noChangeShapeType="1"/>
            </p:cNvSpPr>
            <p:nvPr/>
          </p:nvSpPr>
          <p:spPr bwMode="auto">
            <a:xfrm flipV="1">
              <a:off x="1984" y="22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16">
              <a:extLst>
                <a:ext uri="{FF2B5EF4-FFF2-40B4-BE49-F238E27FC236}">
                  <a16:creationId xmlns:a16="http://schemas.microsoft.com/office/drawing/2014/main" id="{27C58B80-F7F3-2B47-A794-308A73EF2619}"/>
                </a:ext>
              </a:extLst>
            </p:cNvPr>
            <p:cNvSpPr>
              <a:spLocks noChangeShapeType="1"/>
            </p:cNvSpPr>
            <p:nvPr/>
          </p:nvSpPr>
          <p:spPr bwMode="auto">
            <a:xfrm flipV="1">
              <a:off x="1984" y="25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Text Box 17">
              <a:extLst>
                <a:ext uri="{FF2B5EF4-FFF2-40B4-BE49-F238E27FC236}">
                  <a16:creationId xmlns:a16="http://schemas.microsoft.com/office/drawing/2014/main" id="{C16AB973-194F-5A45-BFDC-8BC3E836AD72}"/>
                </a:ext>
              </a:extLst>
            </p:cNvPr>
            <p:cNvSpPr txBox="1">
              <a:spLocks noChangeArrowheads="1"/>
            </p:cNvSpPr>
            <p:nvPr/>
          </p:nvSpPr>
          <p:spPr bwMode="auto">
            <a:xfrm>
              <a:off x="3464" y="1549"/>
              <a:ext cx="80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checksum</a:t>
              </a:r>
            </a:p>
          </p:txBody>
        </p:sp>
        <p:sp>
          <p:nvSpPr>
            <p:cNvPr id="135" name="Text Box 18">
              <a:extLst>
                <a:ext uri="{FF2B5EF4-FFF2-40B4-BE49-F238E27FC236}">
                  <a16:creationId xmlns:a16="http://schemas.microsoft.com/office/drawing/2014/main" id="{73F144F0-D722-DD4E-913A-9D1C13A3A3DC}"/>
                </a:ext>
              </a:extLst>
            </p:cNvPr>
            <p:cNvSpPr txBox="1">
              <a:spLocks noChangeArrowheads="1"/>
            </p:cNvSpPr>
            <p:nvPr/>
          </p:nvSpPr>
          <p:spPr bwMode="auto">
            <a:xfrm>
              <a:off x="2008" y="1531"/>
              <a:ext cx="54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 to</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live</a:t>
              </a:r>
            </a:p>
          </p:txBody>
        </p:sp>
        <p:sp>
          <p:nvSpPr>
            <p:cNvPr id="136" name="Text Box 19">
              <a:extLst>
                <a:ext uri="{FF2B5EF4-FFF2-40B4-BE49-F238E27FC236}">
                  <a16:creationId xmlns:a16="http://schemas.microsoft.com/office/drawing/2014/main" id="{24E2CAED-6A31-D148-BAF3-804A52CDFBE4}"/>
                </a:ext>
              </a:extLst>
            </p:cNvPr>
            <p:cNvSpPr txBox="1">
              <a:spLocks noChangeArrowheads="1"/>
            </p:cNvSpPr>
            <p:nvPr/>
          </p:nvSpPr>
          <p:spPr bwMode="auto">
            <a:xfrm>
              <a:off x="2539" y="1959"/>
              <a:ext cx="132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source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Text Box 31">
              <a:extLst>
                <a:ext uri="{FF2B5EF4-FFF2-40B4-BE49-F238E27FC236}">
                  <a16:creationId xmlns:a16="http://schemas.microsoft.com/office/drawing/2014/main" id="{BEE296DD-3F61-ED40-BC79-F3A9021ABAD7}"/>
                </a:ext>
              </a:extLst>
            </p:cNvPr>
            <p:cNvSpPr txBox="1">
              <a:spLocks noChangeArrowheads="1"/>
            </p:cNvSpPr>
            <p:nvPr/>
          </p:nvSpPr>
          <p:spPr bwMode="auto">
            <a:xfrm>
              <a:off x="2222" y="907"/>
              <a:ext cx="47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Text Box 32">
              <a:extLst>
                <a:ext uri="{FF2B5EF4-FFF2-40B4-BE49-F238E27FC236}">
                  <a16:creationId xmlns:a16="http://schemas.microsoft.com/office/drawing/2014/main" id="{F97B56F5-767E-B842-B667-C862E3D38318}"/>
                </a:ext>
              </a:extLst>
            </p:cNvPr>
            <p:cNvSpPr txBox="1">
              <a:spLocks noChangeArrowheads="1"/>
            </p:cNvSpPr>
            <p:nvPr/>
          </p:nvSpPr>
          <p:spPr bwMode="auto">
            <a:xfrm>
              <a:off x="2646" y="901"/>
              <a:ext cx="5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service</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33">
              <a:extLst>
                <a:ext uri="{FF2B5EF4-FFF2-40B4-BE49-F238E27FC236}">
                  <a16:creationId xmlns:a16="http://schemas.microsoft.com/office/drawing/2014/main" id="{BDD076AF-08C4-4F47-9082-FD95A3AE8871}"/>
                </a:ext>
              </a:extLst>
            </p:cNvPr>
            <p:cNvSpPr>
              <a:spLocks noChangeShapeType="1"/>
            </p:cNvSpPr>
            <p:nvPr/>
          </p:nvSpPr>
          <p:spPr bwMode="auto">
            <a:xfrm flipH="1" flipV="1">
              <a:off x="2646" y="938"/>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34">
              <a:extLst>
                <a:ext uri="{FF2B5EF4-FFF2-40B4-BE49-F238E27FC236}">
                  <a16:creationId xmlns:a16="http://schemas.microsoft.com/office/drawing/2014/main" id="{ED69820A-98A8-C448-9306-B016D7131F89}"/>
                </a:ext>
              </a:extLst>
            </p:cNvPr>
            <p:cNvSpPr>
              <a:spLocks noChangeShapeType="1"/>
            </p:cNvSpPr>
            <p:nvPr/>
          </p:nvSpPr>
          <p:spPr bwMode="auto">
            <a:xfrm flipH="1" flipV="1">
              <a:off x="2259" y="944"/>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37">
              <a:extLst>
                <a:ext uri="{FF2B5EF4-FFF2-40B4-BE49-F238E27FC236}">
                  <a16:creationId xmlns:a16="http://schemas.microsoft.com/office/drawing/2014/main" id="{4C39789B-1352-C348-9751-652C9E9F847E}"/>
                </a:ext>
              </a:extLst>
            </p:cNvPr>
            <p:cNvSpPr>
              <a:spLocks noChangeShapeType="1"/>
            </p:cNvSpPr>
            <p:nvPr/>
          </p:nvSpPr>
          <p:spPr bwMode="auto">
            <a:xfrm flipH="1" flipV="1">
              <a:off x="3210" y="1265"/>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 name="Text Box 38">
              <a:extLst>
                <a:ext uri="{FF2B5EF4-FFF2-40B4-BE49-F238E27FC236}">
                  <a16:creationId xmlns:a16="http://schemas.microsoft.com/office/drawing/2014/main" id="{D17766F8-1604-7844-AF12-5526BB719D91}"/>
                </a:ext>
              </a:extLst>
            </p:cNvPr>
            <p:cNvSpPr txBox="1">
              <a:spLocks noChangeArrowheads="1"/>
            </p:cNvSpPr>
            <p:nvPr/>
          </p:nvSpPr>
          <p:spPr bwMode="auto">
            <a:xfrm>
              <a:off x="3117" y="1314"/>
              <a:ext cx="48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flgs</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 name="Line 39">
              <a:extLst>
                <a:ext uri="{FF2B5EF4-FFF2-40B4-BE49-F238E27FC236}">
                  <a16:creationId xmlns:a16="http://schemas.microsoft.com/office/drawing/2014/main" id="{347B244D-DD5B-7D4F-94F4-91C0A285AFF9}"/>
                </a:ext>
              </a:extLst>
            </p:cNvPr>
            <p:cNvSpPr>
              <a:spLocks noChangeShapeType="1"/>
            </p:cNvSpPr>
            <p:nvPr/>
          </p:nvSpPr>
          <p:spPr bwMode="auto">
            <a:xfrm flipH="1" flipV="1">
              <a:off x="3504" y="125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 Box 40">
              <a:extLst>
                <a:ext uri="{FF2B5EF4-FFF2-40B4-BE49-F238E27FC236}">
                  <a16:creationId xmlns:a16="http://schemas.microsoft.com/office/drawing/2014/main" id="{7247D566-AB42-3841-994B-E294C06DAB62}"/>
                </a:ext>
              </a:extLst>
            </p:cNvPr>
            <p:cNvSpPr txBox="1">
              <a:spLocks noChangeArrowheads="1"/>
            </p:cNvSpPr>
            <p:nvPr/>
          </p:nvSpPr>
          <p:spPr bwMode="auto">
            <a:xfrm>
              <a:off x="3531" y="1230"/>
              <a:ext cx="90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offset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 name="Line 43">
              <a:extLst>
                <a:ext uri="{FF2B5EF4-FFF2-40B4-BE49-F238E27FC236}">
                  <a16:creationId xmlns:a16="http://schemas.microsoft.com/office/drawing/2014/main" id="{3AA0ABEC-0F0D-104F-A9E5-4BBC9A6A4208}"/>
                </a:ext>
              </a:extLst>
            </p:cNvPr>
            <p:cNvSpPr>
              <a:spLocks noChangeShapeType="1"/>
            </p:cNvSpPr>
            <p:nvPr/>
          </p:nvSpPr>
          <p:spPr bwMode="auto">
            <a:xfrm flipV="1">
              <a:off x="1984" y="1581"/>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 name="Line 44">
              <a:extLst>
                <a:ext uri="{FF2B5EF4-FFF2-40B4-BE49-F238E27FC236}">
                  <a16:creationId xmlns:a16="http://schemas.microsoft.com/office/drawing/2014/main" id="{3BCAABB0-D26C-C443-A64A-9B2F129C9CCE}"/>
                </a:ext>
              </a:extLst>
            </p:cNvPr>
            <p:cNvSpPr>
              <a:spLocks noChangeShapeType="1"/>
            </p:cNvSpPr>
            <p:nvPr/>
          </p:nvSpPr>
          <p:spPr bwMode="auto">
            <a:xfrm flipH="1" flipV="1">
              <a:off x="3210" y="1583"/>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 name="Line 45">
              <a:extLst>
                <a:ext uri="{FF2B5EF4-FFF2-40B4-BE49-F238E27FC236}">
                  <a16:creationId xmlns:a16="http://schemas.microsoft.com/office/drawing/2014/main" id="{E866F42A-10BE-C449-97E1-04B252E8309D}"/>
                </a:ext>
              </a:extLst>
            </p:cNvPr>
            <p:cNvSpPr>
              <a:spLocks noChangeShapeType="1"/>
            </p:cNvSpPr>
            <p:nvPr/>
          </p:nvSpPr>
          <p:spPr bwMode="auto">
            <a:xfrm flipV="1">
              <a:off x="1972" y="19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 Box 46">
              <a:extLst>
                <a:ext uri="{FF2B5EF4-FFF2-40B4-BE49-F238E27FC236}">
                  <a16:creationId xmlns:a16="http://schemas.microsoft.com/office/drawing/2014/main" id="{E683D402-CA7F-9F47-849F-2224DC3DE9FB}"/>
                </a:ext>
              </a:extLst>
            </p:cNvPr>
            <p:cNvSpPr txBox="1">
              <a:spLocks noChangeArrowheads="1"/>
            </p:cNvSpPr>
            <p:nvPr/>
          </p:nvSpPr>
          <p:spPr bwMode="auto">
            <a:xfrm>
              <a:off x="2668" y="1525"/>
              <a:ext cx="4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layer</a:t>
              </a:r>
            </a:p>
          </p:txBody>
        </p:sp>
        <p:sp>
          <p:nvSpPr>
            <p:cNvPr id="149" name="Line 47">
              <a:extLst>
                <a:ext uri="{FF2B5EF4-FFF2-40B4-BE49-F238E27FC236}">
                  <a16:creationId xmlns:a16="http://schemas.microsoft.com/office/drawing/2014/main" id="{0E531E3C-4F5A-D941-83E8-AE1464B5A344}"/>
                </a:ext>
              </a:extLst>
            </p:cNvPr>
            <p:cNvSpPr>
              <a:spLocks noChangeShapeType="1"/>
            </p:cNvSpPr>
            <p:nvPr/>
          </p:nvSpPr>
          <p:spPr bwMode="auto">
            <a:xfrm flipH="1" flipV="1">
              <a:off x="2610" y="158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0" name="Text Box 49">
              <a:extLst>
                <a:ext uri="{FF2B5EF4-FFF2-40B4-BE49-F238E27FC236}">
                  <a16:creationId xmlns:a16="http://schemas.microsoft.com/office/drawing/2014/main" id="{0D207251-C799-F041-9618-AD88DBAA8CF0}"/>
                </a:ext>
              </a:extLst>
            </p:cNvPr>
            <p:cNvSpPr txBox="1">
              <a:spLocks noChangeArrowheads="1"/>
            </p:cNvSpPr>
            <p:nvPr/>
          </p:nvSpPr>
          <p:spPr bwMode="auto">
            <a:xfrm>
              <a:off x="2450" y="2235"/>
              <a:ext cx="1554"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destination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50">
              <a:extLst>
                <a:ext uri="{FF2B5EF4-FFF2-40B4-BE49-F238E27FC236}">
                  <a16:creationId xmlns:a16="http://schemas.microsoft.com/office/drawing/2014/main" id="{3D7847B5-06DC-744F-AFA4-710C1C3AACDA}"/>
                </a:ext>
              </a:extLst>
            </p:cNvPr>
            <p:cNvSpPr>
              <a:spLocks noChangeShapeType="1"/>
            </p:cNvSpPr>
            <p:nvPr/>
          </p:nvSpPr>
          <p:spPr bwMode="auto">
            <a:xfrm flipV="1">
              <a:off x="1984" y="2787"/>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Text Box 51">
              <a:extLst>
                <a:ext uri="{FF2B5EF4-FFF2-40B4-BE49-F238E27FC236}">
                  <a16:creationId xmlns:a16="http://schemas.microsoft.com/office/drawing/2014/main" id="{DDCF4509-5098-514D-8D40-9FA4EA41780D}"/>
                </a:ext>
              </a:extLst>
            </p:cNvPr>
            <p:cNvSpPr txBox="1">
              <a:spLocks noChangeArrowheads="1"/>
            </p:cNvSpPr>
            <p:nvPr/>
          </p:nvSpPr>
          <p:spPr bwMode="auto">
            <a:xfrm>
              <a:off x="2673" y="2529"/>
              <a:ext cx="10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options (if any)</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3" name="Group 56">
            <a:extLst>
              <a:ext uri="{FF2B5EF4-FFF2-40B4-BE49-F238E27FC236}">
                <a16:creationId xmlns:a16="http://schemas.microsoft.com/office/drawing/2014/main" id="{F46ED7D0-3A4C-C74F-A2AF-2F28546928AE}"/>
              </a:ext>
            </a:extLst>
          </p:cNvPr>
          <p:cNvGrpSpPr>
            <a:grpSpLocks/>
          </p:cNvGrpSpPr>
          <p:nvPr/>
        </p:nvGrpSpPr>
        <p:grpSpPr bwMode="auto">
          <a:xfrm>
            <a:off x="1064770" y="1650761"/>
            <a:ext cx="3598863" cy="369886"/>
            <a:chOff x="-198" y="851"/>
            <a:chExt cx="2267" cy="233"/>
          </a:xfrm>
        </p:grpSpPr>
        <p:sp>
          <p:nvSpPr>
            <p:cNvPr id="154" name="Text Box 20">
              <a:extLst>
                <a:ext uri="{FF2B5EF4-FFF2-40B4-BE49-F238E27FC236}">
                  <a16:creationId xmlns:a16="http://schemas.microsoft.com/office/drawing/2014/main" id="{DD501FF6-E28D-E740-B77A-CD4A3210C2D5}"/>
                </a:ext>
              </a:extLst>
            </p:cNvPr>
            <p:cNvSpPr txBox="1">
              <a:spLocks noChangeArrowheads="1"/>
            </p:cNvSpPr>
            <p:nvPr/>
          </p:nvSpPr>
          <p:spPr bwMode="auto">
            <a:xfrm>
              <a:off x="-198" y="851"/>
              <a:ext cx="196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protocol version number</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Line 23">
              <a:extLst>
                <a:ext uri="{FF2B5EF4-FFF2-40B4-BE49-F238E27FC236}">
                  <a16:creationId xmlns:a16="http://schemas.microsoft.com/office/drawing/2014/main" id="{F85B0816-D21B-CB47-8C66-E05D0680EC83}"/>
                </a:ext>
              </a:extLst>
            </p:cNvPr>
            <p:cNvSpPr>
              <a:spLocks noChangeShapeType="1"/>
            </p:cNvSpPr>
            <p:nvPr/>
          </p:nvSpPr>
          <p:spPr bwMode="auto">
            <a:xfrm flipV="1">
              <a:off x="1740" y="996"/>
              <a:ext cx="3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6" name="Group 57">
            <a:extLst>
              <a:ext uri="{FF2B5EF4-FFF2-40B4-BE49-F238E27FC236}">
                <a16:creationId xmlns:a16="http://schemas.microsoft.com/office/drawing/2014/main" id="{09D76537-7447-BC4F-803B-D699F93DFDEB}"/>
              </a:ext>
            </a:extLst>
          </p:cNvPr>
          <p:cNvGrpSpPr>
            <a:grpSpLocks/>
          </p:cNvGrpSpPr>
          <p:nvPr/>
        </p:nvGrpSpPr>
        <p:grpSpPr bwMode="auto">
          <a:xfrm>
            <a:off x="1228282" y="2004782"/>
            <a:ext cx="3817939" cy="369888"/>
            <a:chOff x="-95" y="1074"/>
            <a:chExt cx="2405" cy="233"/>
          </a:xfrm>
        </p:grpSpPr>
        <p:sp>
          <p:nvSpPr>
            <p:cNvPr id="157" name="Text Box 21">
              <a:extLst>
                <a:ext uri="{FF2B5EF4-FFF2-40B4-BE49-F238E27FC236}">
                  <a16:creationId xmlns:a16="http://schemas.microsoft.com/office/drawing/2014/main" id="{6BB3B2E4-B494-8F48-ADC1-00DA5E9C53C6}"/>
                </a:ext>
              </a:extLst>
            </p:cNvPr>
            <p:cNvSpPr txBox="1">
              <a:spLocks noChangeArrowheads="1"/>
            </p:cNvSpPr>
            <p:nvPr/>
          </p:nvSpPr>
          <p:spPr bwMode="auto">
            <a:xfrm>
              <a:off x="-95" y="1074"/>
              <a:ext cx="185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length(bytes)</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Line 24">
              <a:extLst>
                <a:ext uri="{FF2B5EF4-FFF2-40B4-BE49-F238E27FC236}">
                  <a16:creationId xmlns:a16="http://schemas.microsoft.com/office/drawing/2014/main" id="{706E58AF-5939-4644-8ECF-E13603BC22AD}"/>
                </a:ext>
              </a:extLst>
            </p:cNvPr>
            <p:cNvSpPr>
              <a:spLocks noChangeShapeType="1"/>
            </p:cNvSpPr>
            <p:nvPr/>
          </p:nvSpPr>
          <p:spPr bwMode="auto">
            <a:xfrm flipV="1">
              <a:off x="1748" y="1184"/>
              <a:ext cx="562"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9" name="Group 60">
            <a:extLst>
              <a:ext uri="{FF2B5EF4-FFF2-40B4-BE49-F238E27FC236}">
                <a16:creationId xmlns:a16="http://schemas.microsoft.com/office/drawing/2014/main" id="{4258D741-EF03-AB43-8674-1FF314406AE4}"/>
              </a:ext>
            </a:extLst>
          </p:cNvPr>
          <p:cNvGrpSpPr>
            <a:grpSpLocks/>
          </p:cNvGrpSpPr>
          <p:nvPr/>
        </p:nvGrpSpPr>
        <p:grpSpPr bwMode="auto">
          <a:xfrm>
            <a:off x="151955" y="3111541"/>
            <a:ext cx="5535615" cy="1247776"/>
            <a:chOff x="-773" y="1434"/>
            <a:chExt cx="3487" cy="786"/>
          </a:xfrm>
        </p:grpSpPr>
        <p:sp>
          <p:nvSpPr>
            <p:cNvPr id="160" name="Text Box 27">
              <a:extLst>
                <a:ext uri="{FF2B5EF4-FFF2-40B4-BE49-F238E27FC236}">
                  <a16:creationId xmlns:a16="http://schemas.microsoft.com/office/drawing/2014/main" id="{2ABE1009-3567-E94C-9ECA-3B9CCF763210}"/>
                </a:ext>
              </a:extLst>
            </p:cNvPr>
            <p:cNvSpPr txBox="1">
              <a:spLocks noChangeArrowheads="1"/>
            </p:cNvSpPr>
            <p:nvPr/>
          </p:nvSpPr>
          <p:spPr bwMode="auto">
            <a:xfrm>
              <a:off x="-773" y="1987"/>
              <a:ext cx="256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 layer protocol </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TCP or UDP)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1" name="Line 28">
              <a:extLst>
                <a:ext uri="{FF2B5EF4-FFF2-40B4-BE49-F238E27FC236}">
                  <a16:creationId xmlns:a16="http://schemas.microsoft.com/office/drawing/2014/main" id="{5458F48E-33B1-F14C-AC20-E862C9526956}"/>
                </a:ext>
              </a:extLst>
            </p:cNvPr>
            <p:cNvSpPr>
              <a:spLocks noChangeShapeType="1"/>
            </p:cNvSpPr>
            <p:nvPr/>
          </p:nvSpPr>
          <p:spPr bwMode="auto">
            <a:xfrm flipV="1">
              <a:off x="1766" y="1434"/>
              <a:ext cx="948" cy="67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2" name="Group 61">
            <a:extLst>
              <a:ext uri="{FF2B5EF4-FFF2-40B4-BE49-F238E27FC236}">
                <a16:creationId xmlns:a16="http://schemas.microsoft.com/office/drawing/2014/main" id="{CACE9B0D-62D6-B34E-89A0-4E0AFCF2C3B2}"/>
              </a:ext>
            </a:extLst>
          </p:cNvPr>
          <p:cNvGrpSpPr>
            <a:grpSpLocks/>
          </p:cNvGrpSpPr>
          <p:nvPr/>
        </p:nvGrpSpPr>
        <p:grpSpPr bwMode="auto">
          <a:xfrm>
            <a:off x="8102158" y="1652352"/>
            <a:ext cx="2322512" cy="641350"/>
            <a:chOff x="4235" y="852"/>
            <a:chExt cx="1463" cy="404"/>
          </a:xfrm>
        </p:grpSpPr>
        <p:sp>
          <p:nvSpPr>
            <p:cNvPr id="163" name="Text Box 26">
              <a:extLst>
                <a:ext uri="{FF2B5EF4-FFF2-40B4-BE49-F238E27FC236}">
                  <a16:creationId xmlns:a16="http://schemas.microsoft.com/office/drawing/2014/main" id="{30E427B3-A5A5-4D4F-B92F-565A16BD627D}"/>
                </a:ext>
              </a:extLst>
            </p:cNvPr>
            <p:cNvSpPr txBox="1">
              <a:spLocks noChangeArrowheads="1"/>
            </p:cNvSpPr>
            <p:nvPr/>
          </p:nvSpPr>
          <p:spPr bwMode="auto">
            <a:xfrm>
              <a:off x="4662" y="852"/>
              <a:ext cx="103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total datagram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 (bytes)</a:t>
              </a:r>
            </a:p>
          </p:txBody>
        </p:sp>
        <p:sp>
          <p:nvSpPr>
            <p:cNvPr id="164" name="Line 30">
              <a:extLst>
                <a:ext uri="{FF2B5EF4-FFF2-40B4-BE49-F238E27FC236}">
                  <a16:creationId xmlns:a16="http://schemas.microsoft.com/office/drawing/2014/main" id="{3AF47488-1011-A848-99D2-FC6016C55C06}"/>
                </a:ext>
              </a:extLst>
            </p:cNvPr>
            <p:cNvSpPr>
              <a:spLocks noChangeShapeType="1"/>
            </p:cNvSpPr>
            <p:nvPr/>
          </p:nvSpPr>
          <p:spPr bwMode="auto">
            <a:xfrm flipH="1">
              <a:off x="4235" y="1149"/>
              <a:ext cx="4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5" name="Group 58">
            <a:extLst>
              <a:ext uri="{FF2B5EF4-FFF2-40B4-BE49-F238E27FC236}">
                <a16:creationId xmlns:a16="http://schemas.microsoft.com/office/drawing/2014/main" id="{48A836F1-05EC-DE4D-B1B8-1C5131E8EA97}"/>
              </a:ext>
            </a:extLst>
          </p:cNvPr>
          <p:cNvGrpSpPr>
            <a:grpSpLocks/>
          </p:cNvGrpSpPr>
          <p:nvPr/>
        </p:nvGrpSpPr>
        <p:grpSpPr bwMode="auto">
          <a:xfrm>
            <a:off x="2323661" y="2060348"/>
            <a:ext cx="3378202" cy="1452568"/>
            <a:chOff x="595" y="1109"/>
            <a:chExt cx="2128" cy="915"/>
          </a:xfrm>
        </p:grpSpPr>
        <p:sp>
          <p:nvSpPr>
            <p:cNvPr id="166" name="Text Box 35">
              <a:extLst>
                <a:ext uri="{FF2B5EF4-FFF2-40B4-BE49-F238E27FC236}">
                  <a16:creationId xmlns:a16="http://schemas.microsoft.com/office/drawing/2014/main" id="{30EE02F6-A328-8D46-8C08-639ED0208690}"/>
                </a:ext>
              </a:extLst>
            </p:cNvPr>
            <p:cNvSpPr txBox="1">
              <a:spLocks noChangeArrowheads="1"/>
            </p:cNvSpPr>
            <p:nvPr/>
          </p:nvSpPr>
          <p:spPr bwMode="auto">
            <a:xfrm>
              <a:off x="595" y="1307"/>
              <a:ext cx="1202" cy="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 service:</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diffserv (0:5)</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ECN (6:7)</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36">
              <a:extLst>
                <a:ext uri="{FF2B5EF4-FFF2-40B4-BE49-F238E27FC236}">
                  <a16:creationId xmlns:a16="http://schemas.microsoft.com/office/drawing/2014/main" id="{F3ABE1B3-92EF-EE40-8416-0B8D319EE942}"/>
                </a:ext>
              </a:extLst>
            </p:cNvPr>
            <p:cNvSpPr>
              <a:spLocks noChangeShapeType="1"/>
            </p:cNvSpPr>
            <p:nvPr/>
          </p:nvSpPr>
          <p:spPr bwMode="auto">
            <a:xfrm flipV="1">
              <a:off x="1746" y="1109"/>
              <a:ext cx="977" cy="32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8" name="Group 62">
            <a:extLst>
              <a:ext uri="{FF2B5EF4-FFF2-40B4-BE49-F238E27FC236}">
                <a16:creationId xmlns:a16="http://schemas.microsoft.com/office/drawing/2014/main" id="{4087126E-9476-2B47-BE4F-7A42B99BC7FE}"/>
              </a:ext>
            </a:extLst>
          </p:cNvPr>
          <p:cNvGrpSpPr>
            <a:grpSpLocks/>
          </p:cNvGrpSpPr>
          <p:nvPr/>
        </p:nvGrpSpPr>
        <p:grpSpPr bwMode="auto">
          <a:xfrm>
            <a:off x="6330509" y="2273066"/>
            <a:ext cx="4110038" cy="646113"/>
            <a:chOff x="3119" y="1243"/>
            <a:chExt cx="2589" cy="407"/>
          </a:xfrm>
        </p:grpSpPr>
        <p:sp>
          <p:nvSpPr>
            <p:cNvPr id="169" name="Text Box 25">
              <a:extLst>
                <a:ext uri="{FF2B5EF4-FFF2-40B4-BE49-F238E27FC236}">
                  <a16:creationId xmlns:a16="http://schemas.microsoft.com/office/drawing/2014/main" id="{512E3B71-E3FC-D34A-9DEC-E65FCBAE37BC}"/>
                </a:ext>
              </a:extLst>
            </p:cNvPr>
            <p:cNvSpPr txBox="1">
              <a:spLocks noChangeArrowheads="1"/>
            </p:cNvSpPr>
            <p:nvPr/>
          </p:nvSpPr>
          <p:spPr bwMode="auto">
            <a:xfrm>
              <a:off x="4663" y="1243"/>
              <a:ext cx="104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reassembly</a:t>
              </a:r>
            </a:p>
          </p:txBody>
        </p:sp>
        <p:sp>
          <p:nvSpPr>
            <p:cNvPr id="170" name="Line 29">
              <a:extLst>
                <a:ext uri="{FF2B5EF4-FFF2-40B4-BE49-F238E27FC236}">
                  <a16:creationId xmlns:a16="http://schemas.microsoft.com/office/drawing/2014/main" id="{82BB5C8E-99D8-AB4F-812C-C8887D1E1E10}"/>
                </a:ext>
              </a:extLst>
            </p:cNvPr>
            <p:cNvSpPr>
              <a:spLocks noChangeShapeType="1"/>
            </p:cNvSpPr>
            <p:nvPr/>
          </p:nvSpPr>
          <p:spPr bwMode="auto">
            <a:xfrm flipH="1">
              <a:off x="3443" y="1358"/>
              <a:ext cx="1228" cy="1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1" name="Line 41">
              <a:extLst>
                <a:ext uri="{FF2B5EF4-FFF2-40B4-BE49-F238E27FC236}">
                  <a16:creationId xmlns:a16="http://schemas.microsoft.com/office/drawing/2014/main" id="{179D4ED7-D84C-2F4C-8903-32B5F0AEECE1}"/>
                </a:ext>
              </a:extLst>
            </p:cNvPr>
            <p:cNvSpPr>
              <a:spLocks noChangeShapeType="1"/>
            </p:cNvSpPr>
            <p:nvPr/>
          </p:nvSpPr>
          <p:spPr bwMode="auto">
            <a:xfrm flipH="1" flipV="1">
              <a:off x="4301" y="1349"/>
              <a:ext cx="381" cy="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E9410A24-EBCE-C541-89FB-7277C9EF1BCD}"/>
                </a:ext>
              </a:extLst>
            </p:cNvPr>
            <p:cNvSpPr>
              <a:spLocks noChangeShapeType="1"/>
            </p:cNvSpPr>
            <p:nvPr/>
          </p:nvSpPr>
          <p:spPr bwMode="auto">
            <a:xfrm flipH="1">
              <a:off x="3119" y="1354"/>
              <a:ext cx="1555" cy="103"/>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73" name="Group 59">
            <a:extLst>
              <a:ext uri="{FF2B5EF4-FFF2-40B4-BE49-F238E27FC236}">
                <a16:creationId xmlns:a16="http://schemas.microsoft.com/office/drawing/2014/main" id="{F3E5E860-E3FA-1043-A7CA-31E59409DB3B}"/>
              </a:ext>
            </a:extLst>
          </p:cNvPr>
          <p:cNvGrpSpPr>
            <a:grpSpLocks/>
          </p:cNvGrpSpPr>
          <p:nvPr/>
        </p:nvGrpSpPr>
        <p:grpSpPr bwMode="auto">
          <a:xfrm>
            <a:off x="786919" y="3200477"/>
            <a:ext cx="3975103" cy="723900"/>
            <a:chOff x="-366" y="1483"/>
            <a:chExt cx="2504" cy="456"/>
          </a:xfrm>
        </p:grpSpPr>
        <p:sp>
          <p:nvSpPr>
            <p:cNvPr id="174" name="Text Box 22">
              <a:extLst>
                <a:ext uri="{FF2B5EF4-FFF2-40B4-BE49-F238E27FC236}">
                  <a16:creationId xmlns:a16="http://schemas.microsoft.com/office/drawing/2014/main" id="{F3BCF68C-C9A4-A848-9F65-D9DA862AA831}"/>
                </a:ext>
              </a:extLst>
            </p:cNvPr>
            <p:cNvSpPr txBox="1">
              <a:spLocks noChangeArrowheads="1"/>
            </p:cNvSpPr>
            <p:nvPr/>
          </p:nvSpPr>
          <p:spPr bwMode="auto">
            <a:xfrm>
              <a:off x="-366" y="1551"/>
              <a:ext cx="2144"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TTL: remaining  max hops</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(decremented at each router)</a:t>
              </a:r>
            </a:p>
          </p:txBody>
        </p:sp>
        <p:sp>
          <p:nvSpPr>
            <p:cNvPr id="175" name="Line 48">
              <a:extLst>
                <a:ext uri="{FF2B5EF4-FFF2-40B4-BE49-F238E27FC236}">
                  <a16:creationId xmlns:a16="http://schemas.microsoft.com/office/drawing/2014/main" id="{E8C2FC41-FC21-EB4A-81CC-6A4E388FF3AA}"/>
                </a:ext>
              </a:extLst>
            </p:cNvPr>
            <p:cNvSpPr>
              <a:spLocks noChangeShapeType="1"/>
            </p:cNvSpPr>
            <p:nvPr/>
          </p:nvSpPr>
          <p:spPr bwMode="auto">
            <a:xfrm flipV="1">
              <a:off x="1753" y="1483"/>
              <a:ext cx="385" cy="2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10A5FB9C-8877-CF48-9B4B-0001510B0996}"/>
              </a:ext>
            </a:extLst>
          </p:cNvPr>
          <p:cNvGrpSpPr/>
          <p:nvPr/>
        </p:nvGrpSpPr>
        <p:grpSpPr>
          <a:xfrm>
            <a:off x="1134317" y="4446414"/>
            <a:ext cx="2823045" cy="2083632"/>
            <a:chOff x="419725" y="4467070"/>
            <a:chExt cx="2823045" cy="2083632"/>
          </a:xfrm>
        </p:grpSpPr>
        <p:sp>
          <p:nvSpPr>
            <p:cNvPr id="179" name="Rectangle 54">
              <a:extLst>
                <a:ext uri="{FF2B5EF4-FFF2-40B4-BE49-F238E27FC236}">
                  <a16:creationId xmlns:a16="http://schemas.microsoft.com/office/drawing/2014/main" id="{F3422680-BA18-B141-8049-75179551BB0C}"/>
                </a:ext>
              </a:extLst>
            </p:cNvPr>
            <p:cNvSpPr>
              <a:spLocks noChangeArrowheads="1"/>
            </p:cNvSpPr>
            <p:nvPr/>
          </p:nvSpPr>
          <p:spPr bwMode="auto">
            <a:xfrm>
              <a:off x="437293" y="4954788"/>
              <a:ext cx="2805477" cy="146547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TCP</a:t>
              </a:r>
            </a:p>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IP</a:t>
              </a:r>
            </a:p>
            <a:p>
              <a:pPr marL="342900" marR="0" lvl="0" indent="-223838" algn="l" defTabSz="914400" rtl="0" eaLnBrk="0" fontAlgn="base" latinLnBrk="0" hangingPunct="0">
                <a:lnSpc>
                  <a:spcPct val="9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40 bytes + app layer overhead for TCP+IP</a:t>
              </a:r>
            </a:p>
          </p:txBody>
        </p:sp>
        <p:sp>
          <p:nvSpPr>
            <p:cNvPr id="2" name="Rectangle 1">
              <a:extLst>
                <a:ext uri="{FF2B5EF4-FFF2-40B4-BE49-F238E27FC236}">
                  <a16:creationId xmlns:a16="http://schemas.microsoft.com/office/drawing/2014/main" id="{A5B2B29C-1437-FE43-B7BB-737B9DE7CB08}"/>
                </a:ext>
              </a:extLst>
            </p:cNvPr>
            <p:cNvSpPr/>
            <p:nvPr/>
          </p:nvSpPr>
          <p:spPr>
            <a:xfrm>
              <a:off x="419725" y="4751882"/>
              <a:ext cx="2683239" cy="1798820"/>
            </a:xfrm>
            <a:prstGeom prst="rect">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07067E8-C930-4E4E-82B1-DB76C7299991}"/>
                </a:ext>
              </a:extLst>
            </p:cNvPr>
            <p:cNvSpPr txBox="1"/>
            <p:nvPr/>
          </p:nvSpPr>
          <p:spPr>
            <a:xfrm>
              <a:off x="599607" y="4467070"/>
              <a:ext cx="1561325"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overhead</a:t>
              </a:r>
            </a:p>
          </p:txBody>
        </p:sp>
      </p:grpSp>
      <p:grpSp>
        <p:nvGrpSpPr>
          <p:cNvPr id="9" name="Group 8">
            <a:extLst>
              <a:ext uri="{FF2B5EF4-FFF2-40B4-BE49-F238E27FC236}">
                <a16:creationId xmlns:a16="http://schemas.microsoft.com/office/drawing/2014/main" id="{B25CB83E-CD83-0142-A8BA-DD13CD2B40A6}"/>
              </a:ext>
            </a:extLst>
          </p:cNvPr>
          <p:cNvGrpSpPr/>
          <p:nvPr/>
        </p:nvGrpSpPr>
        <p:grpSpPr>
          <a:xfrm>
            <a:off x="7719934" y="4348085"/>
            <a:ext cx="3971903" cy="646113"/>
            <a:chOff x="7719934" y="4348085"/>
            <a:chExt cx="3971903" cy="646113"/>
          </a:xfrm>
        </p:grpSpPr>
        <p:sp>
          <p:nvSpPr>
            <p:cNvPr id="177" name="Text Box 52">
              <a:extLst>
                <a:ext uri="{FF2B5EF4-FFF2-40B4-BE49-F238E27FC236}">
                  <a16:creationId xmlns:a16="http://schemas.microsoft.com/office/drawing/2014/main" id="{BF8FA8D1-8EB5-EC42-B60C-8F8686E922DD}"/>
                </a:ext>
              </a:extLst>
            </p:cNvPr>
            <p:cNvSpPr txBox="1">
              <a:spLocks noChangeArrowheads="1"/>
            </p:cNvSpPr>
            <p:nvPr/>
          </p:nvSpPr>
          <p:spPr bwMode="auto">
            <a:xfrm>
              <a:off x="8778774" y="4348085"/>
              <a:ext cx="29130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timestamp, record route taken</a:t>
              </a:r>
            </a:p>
          </p:txBody>
        </p:sp>
        <p:cxnSp>
          <p:nvCxnSpPr>
            <p:cNvPr id="8" name="Straight Connector 7">
              <a:extLst>
                <a:ext uri="{FF2B5EF4-FFF2-40B4-BE49-F238E27FC236}">
                  <a16:creationId xmlns:a16="http://schemas.microsoft.com/office/drawing/2014/main" id="{A07119CE-E347-CD4F-96FC-B870BFBD31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6" name="Group 65">
            <a:extLst>
              <a:ext uri="{FF2B5EF4-FFF2-40B4-BE49-F238E27FC236}">
                <a16:creationId xmlns:a16="http://schemas.microsoft.com/office/drawing/2014/main" id="{DE02EBEC-D750-1C46-BDD3-4EC55628DEFF}"/>
              </a:ext>
            </a:extLst>
          </p:cNvPr>
          <p:cNvGrpSpPr/>
          <p:nvPr/>
        </p:nvGrpSpPr>
        <p:grpSpPr>
          <a:xfrm>
            <a:off x="7739650" y="3384606"/>
            <a:ext cx="3971903" cy="369332"/>
            <a:chOff x="7719934" y="4348085"/>
            <a:chExt cx="3971903" cy="369332"/>
          </a:xfrm>
        </p:grpSpPr>
        <p:sp>
          <p:nvSpPr>
            <p:cNvPr id="67" name="Text Box 52">
              <a:extLst>
                <a:ext uri="{FF2B5EF4-FFF2-40B4-BE49-F238E27FC236}">
                  <a16:creationId xmlns:a16="http://schemas.microsoft.com/office/drawing/2014/main" id="{3CBC8EE1-4E86-AC49-A4AC-FB712E2BE1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source IP address</a:t>
              </a:r>
            </a:p>
          </p:txBody>
        </p:sp>
        <p:cxnSp>
          <p:nvCxnSpPr>
            <p:cNvPr id="68" name="Straight Connector 67">
              <a:extLst>
                <a:ext uri="{FF2B5EF4-FFF2-40B4-BE49-F238E27FC236}">
                  <a16:creationId xmlns:a16="http://schemas.microsoft.com/office/drawing/2014/main" id="{8DD646F6-F588-FB47-AA50-B7AAB81C8AE9}"/>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9D96639F-797D-284B-91E2-801FDB799E1D}"/>
              </a:ext>
            </a:extLst>
          </p:cNvPr>
          <p:cNvGrpSpPr/>
          <p:nvPr/>
        </p:nvGrpSpPr>
        <p:grpSpPr>
          <a:xfrm>
            <a:off x="7721569" y="3862471"/>
            <a:ext cx="4181130" cy="369332"/>
            <a:chOff x="7719934" y="4348085"/>
            <a:chExt cx="4181130" cy="369332"/>
          </a:xfrm>
        </p:grpSpPr>
        <p:sp>
          <p:nvSpPr>
            <p:cNvPr id="70" name="Text Box 52">
              <a:extLst>
                <a:ext uri="{FF2B5EF4-FFF2-40B4-BE49-F238E27FC236}">
                  <a16:creationId xmlns:a16="http://schemas.microsoft.com/office/drawing/2014/main" id="{E0B8AC9F-9175-CD46-93B6-7B6E6B487849}"/>
                </a:ext>
              </a:extLst>
            </p:cNvPr>
            <p:cNvSpPr txBox="1">
              <a:spLocks noChangeArrowheads="1"/>
            </p:cNvSpPr>
            <p:nvPr/>
          </p:nvSpPr>
          <p:spPr bwMode="auto">
            <a:xfrm>
              <a:off x="8778774" y="4348085"/>
              <a:ext cx="31222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destination IP address</a:t>
              </a:r>
            </a:p>
          </p:txBody>
        </p:sp>
        <p:cxnSp>
          <p:nvCxnSpPr>
            <p:cNvPr id="71" name="Straight Connector 70">
              <a:extLst>
                <a:ext uri="{FF2B5EF4-FFF2-40B4-BE49-F238E27FC236}">
                  <a16:creationId xmlns:a16="http://schemas.microsoft.com/office/drawing/2014/main" id="{4120CCDA-7A8F-1344-9A9B-52EEE045034B}"/>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9E74BE6E-3A51-9848-A524-4B01A8AE7030}"/>
              </a:ext>
            </a:extLst>
          </p:cNvPr>
          <p:cNvGrpSpPr/>
          <p:nvPr/>
        </p:nvGrpSpPr>
        <p:grpSpPr>
          <a:xfrm>
            <a:off x="7737066" y="2920899"/>
            <a:ext cx="3971903" cy="369332"/>
            <a:chOff x="7719934" y="4348085"/>
            <a:chExt cx="3971903" cy="369332"/>
          </a:xfrm>
        </p:grpSpPr>
        <p:sp>
          <p:nvSpPr>
            <p:cNvPr id="73" name="Text Box 52">
              <a:extLst>
                <a:ext uri="{FF2B5EF4-FFF2-40B4-BE49-F238E27FC236}">
                  <a16:creationId xmlns:a16="http://schemas.microsoft.com/office/drawing/2014/main" id="{A7B0ED1A-7B94-1F43-8F94-529E2D9937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checksum</a:t>
              </a:r>
            </a:p>
          </p:txBody>
        </p:sp>
        <p:cxnSp>
          <p:nvCxnSpPr>
            <p:cNvPr id="74" name="Straight Connector 73">
              <a:extLst>
                <a:ext uri="{FF2B5EF4-FFF2-40B4-BE49-F238E27FC236}">
                  <a16:creationId xmlns:a16="http://schemas.microsoft.com/office/drawing/2014/main" id="{FD6BF316-20F5-9D47-88E4-912E1DFB3A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 name="Group 3">
            <a:extLst>
              <a:ext uri="{FF2B5EF4-FFF2-40B4-BE49-F238E27FC236}">
                <a16:creationId xmlns:a16="http://schemas.microsoft.com/office/drawing/2014/main" id="{1FEAE828-7047-3147-A47C-B181088247F3}"/>
              </a:ext>
            </a:extLst>
          </p:cNvPr>
          <p:cNvGrpSpPr/>
          <p:nvPr/>
        </p:nvGrpSpPr>
        <p:grpSpPr>
          <a:xfrm>
            <a:off x="8948060" y="1758043"/>
            <a:ext cx="2808718" cy="4833257"/>
            <a:chOff x="9209324" y="1834243"/>
            <a:chExt cx="2808718" cy="4833257"/>
          </a:xfrm>
        </p:grpSpPr>
        <p:cxnSp>
          <p:nvCxnSpPr>
            <p:cNvPr id="75" name="Straight Arrow Connector 74">
              <a:extLst>
                <a:ext uri="{FF2B5EF4-FFF2-40B4-BE49-F238E27FC236}">
                  <a16:creationId xmlns:a16="http://schemas.microsoft.com/office/drawing/2014/main" id="{A63DAC61-3FDE-8840-9F16-FD8E18BF0966}"/>
                </a:ext>
              </a:extLst>
            </p:cNvPr>
            <p:cNvCxnSpPr/>
            <p:nvPr/>
          </p:nvCxnSpPr>
          <p:spPr>
            <a:xfrm>
              <a:off x="11097988" y="1834243"/>
              <a:ext cx="0" cy="4833257"/>
            </a:xfrm>
            <a:prstGeom prst="straightConnector1">
              <a:avLst/>
            </a:prstGeom>
            <a:ln w="44450">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3D5FB8E8-CA23-894F-92FD-40ED972CF645}"/>
                </a:ext>
              </a:extLst>
            </p:cNvPr>
            <p:cNvCxnSpPr/>
            <p:nvPr/>
          </p:nvCxnSpPr>
          <p:spPr>
            <a:xfrm>
              <a:off x="10823536" y="1839686"/>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8B2F5C4B-1186-4346-9A50-C9616F8D8E9F}"/>
                </a:ext>
              </a:extLst>
            </p:cNvPr>
            <p:cNvCxnSpPr/>
            <p:nvPr/>
          </p:nvCxnSpPr>
          <p:spPr>
            <a:xfrm>
              <a:off x="10828978" y="6645729"/>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BFCABC9A-B0D4-C84D-B341-359EA25A99AD}"/>
                </a:ext>
              </a:extLst>
            </p:cNvPr>
            <p:cNvSpPr txBox="1"/>
            <p:nvPr/>
          </p:nvSpPr>
          <p:spPr>
            <a:xfrm>
              <a:off x="9209324" y="3788229"/>
              <a:ext cx="2808718" cy="646331"/>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Maximum length: 64K bytes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Typically: 1500 bytes or less</a:t>
              </a:r>
            </a:p>
          </p:txBody>
        </p:sp>
      </p:grpSp>
      <p:sp>
        <p:nvSpPr>
          <p:cNvPr id="79" name="Slide Number Placeholder 3">
            <a:extLst>
              <a:ext uri="{FF2B5EF4-FFF2-40B4-BE49-F238E27FC236}">
                <a16:creationId xmlns:a16="http://schemas.microsoft.com/office/drawing/2014/main" id="{4475E451-EA6C-E04C-BC05-BA34B2ECE74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41</a:t>
            </a:fld>
            <a:endParaRPr lang="en-US" dirty="0"/>
          </a:p>
        </p:txBody>
      </p:sp>
    </p:spTree>
    <p:extLst>
      <p:ext uri="{BB962C8B-B14F-4D97-AF65-F5344CB8AC3E}">
        <p14:creationId xmlns:p14="http://schemas.microsoft.com/office/powerpoint/2010/main" val="3996106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56"/>
                                        </p:tgtEl>
                                        <p:attrNameLst>
                                          <p:attrName>style.visibility</p:attrName>
                                        </p:attrNameLst>
                                      </p:cBhvr>
                                      <p:to>
                                        <p:strVal val="visible"/>
                                      </p:to>
                                    </p:set>
                                    <p:animEffect transition="in" filter="dissolve">
                                      <p:cBhvr>
                                        <p:cTn id="12" dur="500"/>
                                        <p:tgtEl>
                                          <p:spTgt spid="15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62"/>
                                        </p:tgtEl>
                                        <p:attrNameLst>
                                          <p:attrName>style.visibility</p:attrName>
                                        </p:attrNameLst>
                                      </p:cBhvr>
                                      <p:to>
                                        <p:strVal val="visible"/>
                                      </p:to>
                                    </p:set>
                                    <p:animEffect transition="in" filter="dissolve">
                                      <p:cBhvr>
                                        <p:cTn id="17" dur="500"/>
                                        <p:tgtEl>
                                          <p:spTgt spid="16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dissolve">
                                      <p:cBhvr>
                                        <p:cTn id="22" dur="5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4"/>
                                        </p:tgtEl>
                                      </p:cBhvr>
                                    </p:animEffect>
                                    <p:set>
                                      <p:cBhvr>
                                        <p:cTn id="27" dur="1" fill="hold">
                                          <p:stCondLst>
                                            <p:cond delay="499"/>
                                          </p:stCondLst>
                                        </p:cTn>
                                        <p:tgtEl>
                                          <p:spTgt spid="4"/>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165"/>
                                        </p:tgtEl>
                                        <p:attrNameLst>
                                          <p:attrName>style.visibility</p:attrName>
                                        </p:attrNameLst>
                                      </p:cBhvr>
                                      <p:to>
                                        <p:strVal val="visible"/>
                                      </p:to>
                                    </p:set>
                                    <p:animEffect transition="in" filter="dissolve">
                                      <p:cBhvr>
                                        <p:cTn id="30" dur="500"/>
                                        <p:tgtEl>
                                          <p:spTgt spid="165"/>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73"/>
                                        </p:tgtEl>
                                        <p:attrNameLst>
                                          <p:attrName>style.visibility</p:attrName>
                                        </p:attrNameLst>
                                      </p:cBhvr>
                                      <p:to>
                                        <p:strVal val="visible"/>
                                      </p:to>
                                    </p:set>
                                    <p:animEffect transition="in" filter="dissolve">
                                      <p:cBhvr>
                                        <p:cTn id="35" dur="500"/>
                                        <p:tgtEl>
                                          <p:spTgt spid="17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59"/>
                                        </p:tgtEl>
                                        <p:attrNameLst>
                                          <p:attrName>style.visibility</p:attrName>
                                        </p:attrNameLst>
                                      </p:cBhvr>
                                      <p:to>
                                        <p:strVal val="visible"/>
                                      </p:to>
                                    </p:set>
                                    <p:animEffect transition="in" filter="dissolve">
                                      <p:cBhvr>
                                        <p:cTn id="40" dur="500"/>
                                        <p:tgtEl>
                                          <p:spTgt spid="15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168"/>
                                        </p:tgtEl>
                                        <p:attrNameLst>
                                          <p:attrName>style.visibility</p:attrName>
                                        </p:attrNameLst>
                                      </p:cBhvr>
                                      <p:to>
                                        <p:strVal val="visible"/>
                                      </p:to>
                                    </p:set>
                                    <p:animEffect transition="in" filter="dissolve">
                                      <p:cBhvr>
                                        <p:cTn id="45" dur="500"/>
                                        <p:tgtEl>
                                          <p:spTgt spid="168"/>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72"/>
                                        </p:tgtEl>
                                        <p:attrNameLst>
                                          <p:attrName>style.visibility</p:attrName>
                                        </p:attrNameLst>
                                      </p:cBhvr>
                                      <p:to>
                                        <p:strVal val="visible"/>
                                      </p:to>
                                    </p:set>
                                    <p:animEffect transition="in" filter="dissolve">
                                      <p:cBhvr>
                                        <p:cTn id="50" dur="500"/>
                                        <p:tgtEl>
                                          <p:spTgt spid="72"/>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dissolve">
                                      <p:cBhvr>
                                        <p:cTn id="55" dur="500"/>
                                        <p:tgtEl>
                                          <p:spTgt spid="66"/>
                                        </p:tgtEl>
                                      </p:cBhvr>
                                    </p:animEffect>
                                  </p:childTnLst>
                                </p:cTn>
                              </p:par>
                              <p:par>
                                <p:cTn id="56" presetID="9" presetClass="entr" presetSubtype="0" fill="hold" nodeType="withEffect">
                                  <p:stCondLst>
                                    <p:cond delay="0"/>
                                  </p:stCondLst>
                                  <p:childTnLst>
                                    <p:set>
                                      <p:cBhvr>
                                        <p:cTn id="57" dur="1" fill="hold">
                                          <p:stCondLst>
                                            <p:cond delay="0"/>
                                          </p:stCondLst>
                                        </p:cTn>
                                        <p:tgtEl>
                                          <p:spTgt spid="69"/>
                                        </p:tgtEl>
                                        <p:attrNameLst>
                                          <p:attrName>style.visibility</p:attrName>
                                        </p:attrNameLst>
                                      </p:cBhvr>
                                      <p:to>
                                        <p:strVal val="visible"/>
                                      </p:to>
                                    </p:set>
                                    <p:animEffect transition="in" filter="dissolve">
                                      <p:cBhvr>
                                        <p:cTn id="58" dur="500"/>
                                        <p:tgtEl>
                                          <p:spTgt spid="69"/>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dissolve">
                                      <p:cBhvr>
                                        <p:cTn id="63" dur="500"/>
                                        <p:tgtEl>
                                          <p:spTgt spid="9"/>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nodeType="click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dissolve">
                                      <p:cBhvr>
                                        <p:cTn id="6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71" name="Slide Number Placeholder 3">
            <a:extLst>
              <a:ext uri="{FF2B5EF4-FFF2-40B4-BE49-F238E27FC236}">
                <a16:creationId xmlns:a16="http://schemas.microsoft.com/office/drawing/2014/main" id="{94F87F8F-A53C-824C-9A6F-AF7997886B6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42</a:t>
            </a:fld>
            <a:endParaRPr lang="en-US" dirty="0"/>
          </a:p>
        </p:txBody>
      </p:sp>
    </p:spTree>
    <p:extLst>
      <p:ext uri="{BB962C8B-B14F-4D97-AF65-F5344CB8AC3E}">
        <p14:creationId xmlns:p14="http://schemas.microsoft.com/office/powerpoint/2010/main" val="3910256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ssolve">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dissolve">
                                      <p:cBhvr>
                                        <p:cTn id="12" dur="500"/>
                                        <p:tgtEl>
                                          <p:spTgt spid="2">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Effect transition="in" filter="dissolve">
                                      <p:cBhvr>
                                        <p:cTn id="15" dur="500"/>
                                        <p:tgtEl>
                                          <p:spTgt spid="2">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
                                            <p:txEl>
                                              <p:pRg st="3" end="3"/>
                                            </p:txEl>
                                          </p:spTgt>
                                        </p:tgtEl>
                                        <p:attrNameLst>
                                          <p:attrName>style.visibility</p:attrName>
                                        </p:attrNameLst>
                                      </p:cBhvr>
                                      <p:to>
                                        <p:strVal val="visible"/>
                                      </p:to>
                                    </p:set>
                                    <p:animEffect transition="in" filter="dissolve">
                                      <p:cBhvr>
                                        <p:cTn id="18" dur="500"/>
                                        <p:tgtEl>
                                          <p:spTgt spid="2">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dissolve">
                                      <p:cBhvr>
                                        <p:cTn id="23" dur="500"/>
                                        <p:tgtEl>
                                          <p:spTgt spid="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dissolve">
                                      <p:cBhvr>
                                        <p:cTn id="2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8" name="Rectangle 7">
            <a:extLst>
              <a:ext uri="{FF2B5EF4-FFF2-40B4-BE49-F238E27FC236}">
                <a16:creationId xmlns:a16="http://schemas.microsoft.com/office/drawing/2014/main" id="{BA0D91C5-7E6B-064E-B644-B3D97F483120}"/>
              </a:ext>
            </a:extLst>
          </p:cNvPr>
          <p:cNvSpPr/>
          <p:nvPr/>
        </p:nvSpPr>
        <p:spPr>
          <a:xfrm>
            <a:off x="587829" y="1257300"/>
            <a:ext cx="5878285" cy="519248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Rectangle 80">
            <a:extLst>
              <a:ext uri="{FF2B5EF4-FFF2-40B4-BE49-F238E27FC236}">
                <a16:creationId xmlns:a16="http://schemas.microsoft.com/office/drawing/2014/main" id="{49D0024F-77D0-A74A-A5B5-FFFF50D1DDEC}"/>
              </a:ext>
            </a:extLst>
          </p:cNvPr>
          <p:cNvSpPr/>
          <p:nvPr/>
        </p:nvSpPr>
        <p:spPr>
          <a:xfrm>
            <a:off x="6014358" y="5165271"/>
            <a:ext cx="5878285" cy="1692729"/>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3" name="Slide Number Placeholder 3">
            <a:extLst>
              <a:ext uri="{FF2B5EF4-FFF2-40B4-BE49-F238E27FC236}">
                <a16:creationId xmlns:a16="http://schemas.microsoft.com/office/drawing/2014/main" id="{CA2E5CF7-ABDF-1E4F-BC06-A54C4E2C8F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43</a:t>
            </a:fld>
            <a:endParaRPr lang="en-US" dirty="0"/>
          </a:p>
        </p:txBody>
      </p:sp>
    </p:spTree>
    <p:extLst>
      <p:ext uri="{BB962C8B-B14F-4D97-AF65-F5344CB8AC3E}">
        <p14:creationId xmlns:p14="http://schemas.microsoft.com/office/powerpoint/2010/main" val="988731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10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dissolve">
                                      <p:cBhvr>
                                        <p:cTn id="10"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1"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79206" y="1475622"/>
            <a:ext cx="3496144" cy="16811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4032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 how are interfaces actually connected?</a:t>
            </a:r>
          </a:p>
        </p:txBody>
      </p:sp>
      <p:grpSp>
        <p:nvGrpSpPr>
          <p:cNvPr id="83" name="Group 14">
            <a:extLst>
              <a:ext uri="{FF2B5EF4-FFF2-40B4-BE49-F238E27FC236}">
                <a16:creationId xmlns:a16="http://schemas.microsoft.com/office/drawing/2014/main" id="{181797ED-C1D3-9C46-AF50-05AA834190C9}"/>
              </a:ext>
            </a:extLst>
          </p:cNvPr>
          <p:cNvGrpSpPr>
            <a:grpSpLocks/>
          </p:cNvGrpSpPr>
          <p:nvPr/>
        </p:nvGrpSpPr>
        <p:grpSpPr bwMode="auto">
          <a:xfrm>
            <a:off x="4691921" y="2355418"/>
            <a:ext cx="3185855" cy="1323439"/>
            <a:chOff x="4692210" y="2354697"/>
            <a:chExt cx="3185636" cy="1323881"/>
          </a:xfrm>
        </p:grpSpPr>
        <p:sp>
          <p:nvSpPr>
            <p:cNvPr id="84" name="TextBox 10">
              <a:extLst>
                <a:ext uri="{FF2B5EF4-FFF2-40B4-BE49-F238E27FC236}">
                  <a16:creationId xmlns:a16="http://schemas.microsoft.com/office/drawing/2014/main" id="{C857A02E-9CF0-0148-BC47-41B31887BC0C}"/>
                </a:ext>
              </a:extLst>
            </p:cNvPr>
            <p:cNvSpPr txBox="1">
              <a:spLocks noChangeArrowheads="1"/>
            </p:cNvSpPr>
            <p:nvPr/>
          </p:nvSpPr>
          <p:spPr bwMode="auto">
            <a:xfrm>
              <a:off x="4692210" y="2354697"/>
              <a:ext cx="2548153" cy="13238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Ethernet interfaces connected by Ethernet switches</a:t>
              </a:r>
            </a:p>
          </p:txBody>
        </p:sp>
        <p:cxnSp>
          <p:nvCxnSpPr>
            <p:cNvPr id="85" name="Straight Connector 12">
              <a:extLst>
                <a:ext uri="{FF2B5EF4-FFF2-40B4-BE49-F238E27FC236}">
                  <a16:creationId xmlns:a16="http://schemas.microsoft.com/office/drawing/2014/main" id="{51DB36B2-E6A1-484F-B772-F98C78EA95D3}"/>
                </a:ext>
              </a:extLst>
            </p:cNvPr>
            <p:cNvCxnSpPr>
              <a:cxnSpLocks noChangeShapeType="1"/>
            </p:cNvCxnSpPr>
            <p:nvPr/>
          </p:nvCxnSpPr>
          <p:spPr bwMode="auto">
            <a:xfrm flipH="1">
              <a:off x="5801407" y="2510599"/>
              <a:ext cx="2076439" cy="0"/>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cxnSp>
      </p:grpSp>
      <p:grpSp>
        <p:nvGrpSpPr>
          <p:cNvPr id="89" name="Group 15">
            <a:extLst>
              <a:ext uri="{FF2B5EF4-FFF2-40B4-BE49-F238E27FC236}">
                <a16:creationId xmlns:a16="http://schemas.microsoft.com/office/drawing/2014/main" id="{4247575D-10FD-6943-A644-EC2D2B6B26A5}"/>
              </a:ext>
            </a:extLst>
          </p:cNvPr>
          <p:cNvGrpSpPr>
            <a:grpSpLocks/>
          </p:cNvGrpSpPr>
          <p:nvPr/>
        </p:nvGrpSpPr>
        <p:grpSpPr bwMode="auto">
          <a:xfrm>
            <a:off x="7689955" y="3656040"/>
            <a:ext cx="4167265" cy="2436076"/>
            <a:chOff x="5036498" y="3790332"/>
            <a:chExt cx="4168379" cy="2435958"/>
          </a:xfrm>
        </p:grpSpPr>
        <p:pic>
          <p:nvPicPr>
            <p:cNvPr id="90" name="Picture 777" descr="access_point_stylized_small">
              <a:extLst>
                <a:ext uri="{FF2B5EF4-FFF2-40B4-BE49-F238E27FC236}">
                  <a16:creationId xmlns:a16="http://schemas.microsoft.com/office/drawing/2014/main" id="{7FB858BD-D76C-3C42-9F58-7CAE9F9A28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12411" y="3790332"/>
              <a:ext cx="587569" cy="486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 name="TextBox 89">
              <a:extLst>
                <a:ext uri="{FF2B5EF4-FFF2-40B4-BE49-F238E27FC236}">
                  <a16:creationId xmlns:a16="http://schemas.microsoft.com/office/drawing/2014/main" id="{CBC18245-6191-C44B-A2ED-478F0C6B5BA5}"/>
                </a:ext>
              </a:extLst>
            </p:cNvPr>
            <p:cNvSpPr txBox="1">
              <a:spLocks noChangeArrowheads="1"/>
            </p:cNvSpPr>
            <p:nvPr/>
          </p:nvSpPr>
          <p:spPr bwMode="auto">
            <a:xfrm>
              <a:off x="5036498" y="5518438"/>
              <a:ext cx="4168379" cy="707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wireless WiFi interfaces connected by WiFi base station</a:t>
              </a:r>
            </a:p>
          </p:txBody>
        </p:sp>
        <p:cxnSp>
          <p:nvCxnSpPr>
            <p:cNvPr id="127" name="Straight Connector 90">
              <a:extLst>
                <a:ext uri="{FF2B5EF4-FFF2-40B4-BE49-F238E27FC236}">
                  <a16:creationId xmlns:a16="http://schemas.microsoft.com/office/drawing/2014/main" id="{56427654-2312-7947-B2CE-AE26D8B03643}"/>
                </a:ext>
              </a:extLst>
            </p:cNvPr>
            <p:cNvCxnSpPr>
              <a:cxnSpLocks noChangeShapeType="1"/>
            </p:cNvCxnSpPr>
            <p:nvPr/>
          </p:nvCxnSpPr>
          <p:spPr bwMode="auto">
            <a:xfrm flipV="1">
              <a:off x="6850795" y="4241577"/>
              <a:ext cx="0" cy="1289090"/>
            </a:xfrm>
            <a:prstGeom prst="line">
              <a:avLst/>
            </a:prstGeom>
            <a:noFill/>
            <a:ln w="12700">
              <a:solidFill>
                <a:srgbClr val="C00000"/>
              </a:solidFill>
              <a:round/>
              <a:headEnd/>
              <a:tailEnd/>
            </a:ln>
            <a:extLst>
              <a:ext uri="{909E8E84-426E-40DD-AFC4-6F175D3DCCD1}">
                <a14:hiddenFill xmlns:a14="http://schemas.microsoft.com/office/drawing/2010/main">
                  <a:noFill/>
                </a14:hiddenFill>
              </a:ext>
            </a:extLst>
          </p:spPr>
        </p:cxnSp>
      </p:grpSp>
      <p:sp>
        <p:nvSpPr>
          <p:cNvPr id="128" name="TextBox 127">
            <a:extLst>
              <a:ext uri="{FF2B5EF4-FFF2-40B4-BE49-F238E27FC236}">
                <a16:creationId xmlns:a16="http://schemas.microsoft.com/office/drawing/2014/main" id="{09A41BCF-31EA-6747-9E6D-B126CC7538E3}"/>
              </a:ext>
            </a:extLst>
          </p:cNvPr>
          <p:cNvSpPr txBox="1">
            <a:spLocks noChangeArrowheads="1"/>
          </p:cNvSpPr>
          <p:nvPr/>
        </p:nvSpPr>
        <p:spPr bwMode="auto">
          <a:xfrm>
            <a:off x="1329751" y="4355476"/>
            <a:ext cx="432153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 now: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don</a:t>
            </a:r>
            <a:r>
              <a:rPr kumimoji="0" lang="fr-F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need to worry about how one interface is connected to another (with no intervening router)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 name="Group 11">
            <a:extLst>
              <a:ext uri="{FF2B5EF4-FFF2-40B4-BE49-F238E27FC236}">
                <a16:creationId xmlns:a16="http://schemas.microsoft.com/office/drawing/2014/main" id="{8D9B5261-3EAB-2D49-8E78-BC9943D92A14}"/>
              </a:ext>
            </a:extLst>
          </p:cNvPr>
          <p:cNvGrpSpPr/>
          <p:nvPr/>
        </p:nvGrpSpPr>
        <p:grpSpPr>
          <a:xfrm>
            <a:off x="7865822" y="1784294"/>
            <a:ext cx="3069150" cy="1444428"/>
            <a:chOff x="7865822" y="1784294"/>
            <a:chExt cx="3069150" cy="1444428"/>
          </a:xfrm>
        </p:grpSpPr>
        <p:cxnSp>
          <p:nvCxnSpPr>
            <p:cNvPr id="10" name="Straight Connector 9">
              <a:extLst>
                <a:ext uri="{FF2B5EF4-FFF2-40B4-BE49-F238E27FC236}">
                  <a16:creationId xmlns:a16="http://schemas.microsoft.com/office/drawing/2014/main" id="{A0DFEFA8-1282-FF40-BD4C-03D667AB1031}"/>
                </a:ext>
              </a:extLst>
            </p:cNvPr>
            <p:cNvCxnSpPr/>
            <p:nvPr/>
          </p:nvCxnSpPr>
          <p:spPr>
            <a:xfrm>
              <a:off x="8043483" y="1784294"/>
              <a:ext cx="0" cy="121785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200917B6-4D2A-1447-AC8E-DD9FD8DF7959}"/>
                </a:ext>
              </a:extLst>
            </p:cNvPr>
            <p:cNvGrpSpPr/>
            <p:nvPr/>
          </p:nvGrpSpPr>
          <p:grpSpPr>
            <a:xfrm>
              <a:off x="7865822" y="2488367"/>
              <a:ext cx="618612" cy="329734"/>
              <a:chOff x="3668110" y="2448910"/>
              <a:chExt cx="3794234" cy="2165130"/>
            </a:xfrm>
          </p:grpSpPr>
          <p:sp>
            <p:nvSpPr>
              <p:cNvPr id="134" name="Rectangle 133">
                <a:extLst>
                  <a:ext uri="{FF2B5EF4-FFF2-40B4-BE49-F238E27FC236}">
                    <a16:creationId xmlns:a16="http://schemas.microsoft.com/office/drawing/2014/main" id="{B462ED61-9088-7C48-A139-A37BDD62352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B4C0890-1563-5B4E-ACB5-504ACEF8EE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6" name="Group 135">
                <a:extLst>
                  <a:ext uri="{FF2B5EF4-FFF2-40B4-BE49-F238E27FC236}">
                    <a16:creationId xmlns:a16="http://schemas.microsoft.com/office/drawing/2014/main" id="{7163142D-79D9-CA47-86D6-423C0461A95C}"/>
                  </a:ext>
                </a:extLst>
              </p:cNvPr>
              <p:cNvGrpSpPr/>
              <p:nvPr/>
            </p:nvGrpSpPr>
            <p:grpSpPr>
              <a:xfrm>
                <a:off x="3941378" y="2603243"/>
                <a:ext cx="3202061" cy="1066110"/>
                <a:chOff x="7939341" y="3037317"/>
                <a:chExt cx="897649" cy="353919"/>
              </a:xfrm>
            </p:grpSpPr>
            <p:sp>
              <p:nvSpPr>
                <p:cNvPr id="137" name="Freeform 136">
                  <a:extLst>
                    <a:ext uri="{FF2B5EF4-FFF2-40B4-BE49-F238E27FC236}">
                      <a16:creationId xmlns:a16="http://schemas.microsoft.com/office/drawing/2014/main" id="{60D38385-0131-EF44-8639-0E7A18B271C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8" name="Freeform 137">
                  <a:extLst>
                    <a:ext uri="{FF2B5EF4-FFF2-40B4-BE49-F238E27FC236}">
                      <a16:creationId xmlns:a16="http://schemas.microsoft.com/office/drawing/2014/main" id="{62C5F6DA-5794-D249-83AE-49E4169347F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B2A3A623-A889-E445-8784-88B3A17C956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BABC54DF-BC7A-F74E-A41E-161A8BDBB36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75" name="Straight Connector 174">
              <a:extLst>
                <a:ext uri="{FF2B5EF4-FFF2-40B4-BE49-F238E27FC236}">
                  <a16:creationId xmlns:a16="http://schemas.microsoft.com/office/drawing/2014/main" id="{C856FEB0-8BD1-0347-822A-8A65DF932CFB}"/>
                </a:ext>
              </a:extLst>
            </p:cNvPr>
            <p:cNvCxnSpPr>
              <a:cxnSpLocks/>
            </p:cNvCxnSpPr>
            <p:nvPr/>
          </p:nvCxnSpPr>
          <p:spPr>
            <a:xfrm>
              <a:off x="10631585" y="1932648"/>
              <a:ext cx="0" cy="129607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7" name="Group 166">
              <a:extLst>
                <a:ext uri="{FF2B5EF4-FFF2-40B4-BE49-F238E27FC236}">
                  <a16:creationId xmlns:a16="http://schemas.microsoft.com/office/drawing/2014/main" id="{70EBB62F-C388-9D4B-879D-64A6164175C6}"/>
                </a:ext>
              </a:extLst>
            </p:cNvPr>
            <p:cNvGrpSpPr/>
            <p:nvPr/>
          </p:nvGrpSpPr>
          <p:grpSpPr>
            <a:xfrm>
              <a:off x="10316360" y="2442512"/>
              <a:ext cx="618612" cy="329734"/>
              <a:chOff x="3668110" y="2448910"/>
              <a:chExt cx="3794234" cy="2165130"/>
            </a:xfrm>
          </p:grpSpPr>
          <p:sp>
            <p:nvSpPr>
              <p:cNvPr id="168" name="Rectangle 167">
                <a:extLst>
                  <a:ext uri="{FF2B5EF4-FFF2-40B4-BE49-F238E27FC236}">
                    <a16:creationId xmlns:a16="http://schemas.microsoft.com/office/drawing/2014/main" id="{63DB56F9-0FDE-6541-B8CC-3E2797805A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9" name="Freeform 168">
                <a:extLst>
                  <a:ext uri="{FF2B5EF4-FFF2-40B4-BE49-F238E27FC236}">
                    <a16:creationId xmlns:a16="http://schemas.microsoft.com/office/drawing/2014/main" id="{7BB629E8-44BE-7747-A8F6-8CD73A9AB7F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70" name="Group 169">
                <a:extLst>
                  <a:ext uri="{FF2B5EF4-FFF2-40B4-BE49-F238E27FC236}">
                    <a16:creationId xmlns:a16="http://schemas.microsoft.com/office/drawing/2014/main" id="{29181AAA-C35B-0544-9F11-9BBCE39A6033}"/>
                  </a:ext>
                </a:extLst>
              </p:cNvPr>
              <p:cNvGrpSpPr/>
              <p:nvPr/>
            </p:nvGrpSpPr>
            <p:grpSpPr>
              <a:xfrm>
                <a:off x="3941378" y="2603243"/>
                <a:ext cx="3202061" cy="1066110"/>
                <a:chOff x="7939341" y="3037317"/>
                <a:chExt cx="897649" cy="353919"/>
              </a:xfrm>
            </p:grpSpPr>
            <p:sp>
              <p:nvSpPr>
                <p:cNvPr id="171" name="Freeform 170">
                  <a:extLst>
                    <a:ext uri="{FF2B5EF4-FFF2-40B4-BE49-F238E27FC236}">
                      <a16:creationId xmlns:a16="http://schemas.microsoft.com/office/drawing/2014/main" id="{44355D4E-8E7E-194A-9B67-E192E2C8EFC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D3A264F-5E88-2248-B832-3FE41DE461C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3" name="Freeform 172">
                  <a:extLst>
                    <a:ext uri="{FF2B5EF4-FFF2-40B4-BE49-F238E27FC236}">
                      <a16:creationId xmlns:a16="http://schemas.microsoft.com/office/drawing/2014/main" id="{21A4184B-F6E1-574A-AAE3-3B57512BD89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46A6325B-D7F7-6E4C-8D67-739D7B46C64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96" name="Rectangle 3">
            <a:extLst>
              <a:ext uri="{FF2B5EF4-FFF2-40B4-BE49-F238E27FC236}">
                <a16:creationId xmlns:a16="http://schemas.microsoft.com/office/drawing/2014/main" id="{A87F322D-3466-204B-B679-F084906FBD9F}"/>
              </a:ext>
            </a:extLst>
          </p:cNvPr>
          <p:cNvSpPr txBox="1">
            <a:spLocks noChangeArrowheads="1"/>
          </p:cNvSpPr>
          <p:nvPr/>
        </p:nvSpPr>
        <p:spPr>
          <a:xfrm>
            <a:off x="884650" y="2297495"/>
            <a:ext cx="3496144" cy="106619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3889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we’ll learn about that in chapters 6, 7</a:t>
            </a:r>
          </a:p>
        </p:txBody>
      </p:sp>
      <p:sp>
        <p:nvSpPr>
          <p:cNvPr id="97" name="Slide Number Placeholder 3">
            <a:extLst>
              <a:ext uri="{FF2B5EF4-FFF2-40B4-BE49-F238E27FC236}">
                <a16:creationId xmlns:a16="http://schemas.microsoft.com/office/drawing/2014/main" id="{10F2AE14-AC2A-7F49-A403-9BBB21AFAC7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44</a:t>
            </a:fld>
            <a:endParaRPr lang="en-US" dirty="0"/>
          </a:p>
        </p:txBody>
      </p:sp>
    </p:spTree>
    <p:extLst>
      <p:ext uri="{BB962C8B-B14F-4D97-AF65-F5344CB8AC3E}">
        <p14:creationId xmlns:p14="http://schemas.microsoft.com/office/powerpoint/2010/main" val="3649376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dissolve">
                                      <p:cBhvr>
                                        <p:cTn id="7" dur="500"/>
                                        <p:tgtEl>
                                          <p:spTgt spid="9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3"/>
                                        </p:tgtEl>
                                        <p:attrNameLst>
                                          <p:attrName>style.visibility</p:attrName>
                                        </p:attrNameLst>
                                      </p:cBhvr>
                                      <p:to>
                                        <p:strVal val="visible"/>
                                      </p:to>
                                    </p:set>
                                    <p:animEffect transition="in" filter="dissolve">
                                      <p:cBhvr>
                                        <p:cTn id="12" dur="500"/>
                                        <p:tgtEl>
                                          <p:spTgt spid="83"/>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9"/>
                                        </p:tgtEl>
                                        <p:attrNameLst>
                                          <p:attrName>style.visibility</p:attrName>
                                        </p:attrNameLst>
                                      </p:cBhvr>
                                      <p:to>
                                        <p:strVal val="visible"/>
                                      </p:to>
                                    </p:set>
                                    <p:animEffect transition="in" filter="dissolve">
                                      <p:cBhvr>
                                        <p:cTn id="20" dur="500"/>
                                        <p:tgtEl>
                                          <p:spTgt spid="8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28"/>
                                        </p:tgtEl>
                                        <p:attrNameLst>
                                          <p:attrName>style.visibility</p:attrName>
                                        </p:attrNameLst>
                                      </p:cBhvr>
                                      <p:to>
                                        <p:strVal val="visible"/>
                                      </p:to>
                                    </p:set>
                                    <p:animEffect transition="in" filter="dissolve">
                                      <p:cBhvr>
                                        <p:cTn id="25" dur="500"/>
                                        <p:tgtEl>
                                          <p:spTgt spid="128"/>
                                        </p:tgtEl>
                                      </p:cBhvr>
                                    </p:animEffect>
                                  </p:childTnLst>
                                </p:cTn>
                              </p:par>
                              <p:par>
                                <p:cTn id="26" presetID="9" presetClass="exit" presetSubtype="0" fill="hold" nodeType="withEffect">
                                  <p:stCondLst>
                                    <p:cond delay="0"/>
                                  </p:stCondLst>
                                  <p:childTnLst>
                                    <p:animEffect transition="out" filter="dissolve">
                                      <p:cBhvr>
                                        <p:cTn id="27" dur="500"/>
                                        <p:tgtEl>
                                          <p:spTgt spid="83"/>
                                        </p:tgtEl>
                                      </p:cBhvr>
                                    </p:animEffect>
                                    <p:set>
                                      <p:cBhvr>
                                        <p:cTn id="28" dur="1" fill="hold">
                                          <p:stCondLst>
                                            <p:cond delay="499"/>
                                          </p:stCondLst>
                                        </p:cTn>
                                        <p:tgtEl>
                                          <p:spTgt spid="83"/>
                                        </p:tgtEl>
                                        <p:attrNameLst>
                                          <p:attrName>style.visibility</p:attrName>
                                        </p:attrNameLst>
                                      </p:cBhvr>
                                      <p:to>
                                        <p:strVal val="hidden"/>
                                      </p:to>
                                    </p:set>
                                  </p:childTnLst>
                                </p:cTn>
                              </p:par>
                              <p:par>
                                <p:cTn id="29" presetID="9" presetClass="exit" presetSubtype="0" fill="hold" nodeType="withEffect">
                                  <p:stCondLst>
                                    <p:cond delay="0"/>
                                  </p:stCondLst>
                                  <p:childTnLst>
                                    <p:animEffect transition="out" filter="dissolve">
                                      <p:cBhvr>
                                        <p:cTn id="30" dur="500"/>
                                        <p:tgtEl>
                                          <p:spTgt spid="89"/>
                                        </p:tgtEl>
                                      </p:cBhvr>
                                    </p:animEffect>
                                    <p:set>
                                      <p:cBhvr>
                                        <p:cTn id="31" dur="1" fill="hold">
                                          <p:stCondLst>
                                            <p:cond delay="499"/>
                                          </p:stCondLst>
                                        </p:cTn>
                                        <p:tgtEl>
                                          <p:spTgt spid="89"/>
                                        </p:tgtEl>
                                        <p:attrNameLst>
                                          <p:attrName>style.visibility</p:attrName>
                                        </p:attrNameLst>
                                      </p:cBhvr>
                                      <p:to>
                                        <p:strVal val="hidden"/>
                                      </p:to>
                                    </p:set>
                                  </p:childTnLst>
                                </p:cTn>
                              </p:par>
                              <p:par>
                                <p:cTn id="32" presetID="9" presetClass="exit" presetSubtype="0" fill="hold" nodeType="withEffect">
                                  <p:stCondLst>
                                    <p:cond delay="0"/>
                                  </p:stCondLst>
                                  <p:childTnLst>
                                    <p:animEffect transition="out" filter="dissolve">
                                      <p:cBhvr>
                                        <p:cTn id="33" dur="500"/>
                                        <p:tgtEl>
                                          <p:spTgt spid="12"/>
                                        </p:tgtEl>
                                      </p:cBhvr>
                                    </p:animEffect>
                                    <p:set>
                                      <p:cBhvr>
                                        <p:cTn id="34"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P spid="96"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5504825" cy="22150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What’</a:t>
            </a:r>
            <a:r>
              <a:rPr kumimoji="0" lang="en-US" altLang="ja-JP"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s a subnet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 interfaces that can physically reach each other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without passing through an intervening router</a:t>
            </a: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96" name="Text Box 56">
            <a:extLst>
              <a:ext uri="{FF2B5EF4-FFF2-40B4-BE49-F238E27FC236}">
                <a16:creationId xmlns:a16="http://schemas.microsoft.com/office/drawing/2014/main" id="{B04BC199-4923-444E-942F-BE2C9E1E7311}"/>
              </a:ext>
            </a:extLst>
          </p:cNvPr>
          <p:cNvSpPr txBox="1">
            <a:spLocks noChangeArrowheads="1"/>
          </p:cNvSpPr>
          <p:nvPr/>
        </p:nvSpPr>
        <p:spPr bwMode="auto">
          <a:xfrm>
            <a:off x="7810084" y="5139102"/>
            <a:ext cx="37242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 consisting of 3 subnets</a:t>
            </a:r>
          </a:p>
        </p:txBody>
      </p:sp>
      <p:sp>
        <p:nvSpPr>
          <p:cNvPr id="62" name="Rectangle 3">
            <a:extLst>
              <a:ext uri="{FF2B5EF4-FFF2-40B4-BE49-F238E27FC236}">
                <a16:creationId xmlns:a16="http://schemas.microsoft.com/office/drawing/2014/main" id="{822ACC87-727D-F940-A3A4-2EF4866EA13E}"/>
              </a:ext>
            </a:extLst>
          </p:cNvPr>
          <p:cNvSpPr txBox="1">
            <a:spLocks noChangeArrowheads="1"/>
          </p:cNvSpPr>
          <p:nvPr/>
        </p:nvSpPr>
        <p:spPr>
          <a:xfrm>
            <a:off x="923879" y="3718261"/>
            <a:ext cx="6050358" cy="266704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IP addresses have structure: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subnet part: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devices in same subnet have common high order bits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host part: remaining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low order bits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3" name="Slide Number Placeholder 3">
            <a:extLst>
              <a:ext uri="{FF2B5EF4-FFF2-40B4-BE49-F238E27FC236}">
                <a16:creationId xmlns:a16="http://schemas.microsoft.com/office/drawing/2014/main" id="{EA981E4D-2FB9-F04E-A3CD-C63BFC66AF9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45</a:t>
            </a:fld>
            <a:endParaRPr lang="en-US" dirty="0"/>
          </a:p>
        </p:txBody>
      </p:sp>
    </p:spTree>
    <p:extLst>
      <p:ext uri="{BB962C8B-B14F-4D97-AF65-F5344CB8AC3E}">
        <p14:creationId xmlns:p14="http://schemas.microsoft.com/office/powerpoint/2010/main" val="719988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dissolve">
                                      <p:cBhvr>
                                        <p:cTn id="7" dur="500"/>
                                        <p:tgtEl>
                                          <p:spTgt spid="8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62"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5504825" cy="498615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Recipe for defining subnets: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detach each interface from its host or router, creating “islands” of isolated networks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each isolated network is called a </a:t>
            </a: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subnet</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C83105E2-3EAE-884F-AE2D-429232EDEC1E}"/>
              </a:ext>
            </a:extLst>
          </p:cNvPr>
          <p:cNvGrpSpPr/>
          <p:nvPr/>
        </p:nvGrpSpPr>
        <p:grpSpPr>
          <a:xfrm>
            <a:off x="7112000" y="1378861"/>
            <a:ext cx="4343400" cy="3560762"/>
            <a:chOff x="7112000" y="1378861"/>
            <a:chExt cx="4343400" cy="3560762"/>
          </a:xfrm>
        </p:grpSpPr>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62" name="Text Box 61">
            <a:extLst>
              <a:ext uri="{FF2B5EF4-FFF2-40B4-BE49-F238E27FC236}">
                <a16:creationId xmlns:a16="http://schemas.microsoft.com/office/drawing/2014/main" id="{7450CD71-0D9C-984C-A299-445FA3B3EAD1}"/>
              </a:ext>
            </a:extLst>
          </p:cNvPr>
          <p:cNvSpPr txBox="1">
            <a:spLocks noChangeArrowheads="1"/>
          </p:cNvSpPr>
          <p:nvPr/>
        </p:nvSpPr>
        <p:spPr bwMode="auto">
          <a:xfrm>
            <a:off x="6282921" y="5092127"/>
            <a:ext cx="586378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subnet mask: /24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(high-order 24 bits: subnet part of IP address)</a:t>
            </a:r>
          </a:p>
        </p:txBody>
      </p:sp>
      <p:grpSp>
        <p:nvGrpSpPr>
          <p:cNvPr id="6" name="Group 5">
            <a:extLst>
              <a:ext uri="{FF2B5EF4-FFF2-40B4-BE49-F238E27FC236}">
                <a16:creationId xmlns:a16="http://schemas.microsoft.com/office/drawing/2014/main" id="{EA6CE07F-517D-D649-BF67-8C5DA464C516}"/>
              </a:ext>
            </a:extLst>
          </p:cNvPr>
          <p:cNvGrpSpPr/>
          <p:nvPr/>
        </p:nvGrpSpPr>
        <p:grpSpPr>
          <a:xfrm>
            <a:off x="6239437" y="3859589"/>
            <a:ext cx="2574780" cy="707886"/>
            <a:chOff x="6239437" y="3859589"/>
            <a:chExt cx="2574780" cy="707886"/>
          </a:xfrm>
        </p:grpSpPr>
        <p:sp>
          <p:nvSpPr>
            <p:cNvPr id="64" name="Text Box 193">
              <a:extLst>
                <a:ext uri="{FF2B5EF4-FFF2-40B4-BE49-F238E27FC236}">
                  <a16:creationId xmlns:a16="http://schemas.microsoft.com/office/drawing/2014/main" id="{B341E022-809C-9E40-A0E3-3806FF4B1223}"/>
                </a:ext>
              </a:extLst>
            </p:cNvPr>
            <p:cNvSpPr txBox="1">
              <a:spLocks noChangeArrowheads="1"/>
            </p:cNvSpPr>
            <p:nvPr/>
          </p:nvSpPr>
          <p:spPr bwMode="auto">
            <a:xfrm>
              <a:off x="6239437" y="3859589"/>
              <a:ext cx="160813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223.1.3.0/24</a:t>
              </a:r>
            </a:p>
          </p:txBody>
        </p:sp>
        <p:cxnSp>
          <p:nvCxnSpPr>
            <p:cNvPr id="5" name="Straight Connector 4">
              <a:extLst>
                <a:ext uri="{FF2B5EF4-FFF2-40B4-BE49-F238E27FC236}">
                  <a16:creationId xmlns:a16="http://schemas.microsoft.com/office/drawing/2014/main" id="{B3EDDBC1-46EB-B24C-ABD2-2797AD0BA288}"/>
                </a:ext>
              </a:extLst>
            </p:cNvPr>
            <p:cNvCxnSpPr/>
            <p:nvPr/>
          </p:nvCxnSpPr>
          <p:spPr>
            <a:xfrm>
              <a:off x="7794885" y="4062334"/>
              <a:ext cx="1019332" cy="0"/>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224FCA67-63DE-A64A-89C3-5E342AE7599A}"/>
              </a:ext>
            </a:extLst>
          </p:cNvPr>
          <p:cNvGrpSpPr/>
          <p:nvPr/>
        </p:nvGrpSpPr>
        <p:grpSpPr>
          <a:xfrm>
            <a:off x="7255489" y="607842"/>
            <a:ext cx="2491388" cy="1475790"/>
            <a:chOff x="7255489" y="607842"/>
            <a:chExt cx="2491388" cy="1475790"/>
          </a:xfrm>
        </p:grpSpPr>
        <p:sp>
          <p:nvSpPr>
            <p:cNvPr id="68" name="Text Box 191">
              <a:extLst>
                <a:ext uri="{FF2B5EF4-FFF2-40B4-BE49-F238E27FC236}">
                  <a16:creationId xmlns:a16="http://schemas.microsoft.com/office/drawing/2014/main" id="{C380DA30-290E-7D46-8D2C-61FF9FCC9FE0}"/>
                </a:ext>
              </a:extLst>
            </p:cNvPr>
            <p:cNvSpPr txBox="1">
              <a:spLocks noChangeArrowheads="1"/>
            </p:cNvSpPr>
            <p:nvPr/>
          </p:nvSpPr>
          <p:spPr bwMode="auto">
            <a:xfrm>
              <a:off x="7255489" y="607842"/>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223.1.1.0/24</a:t>
              </a:r>
            </a:p>
          </p:txBody>
        </p:sp>
        <p:cxnSp>
          <p:nvCxnSpPr>
            <p:cNvPr id="8" name="Straight Connector 7">
              <a:extLst>
                <a:ext uri="{FF2B5EF4-FFF2-40B4-BE49-F238E27FC236}">
                  <a16:creationId xmlns:a16="http://schemas.microsoft.com/office/drawing/2014/main" id="{86E8DEE4-EB84-5C43-B29D-2451810BCA99}"/>
                </a:ext>
              </a:extLst>
            </p:cNvPr>
            <p:cNvCxnSpPr/>
            <p:nvPr/>
          </p:nvCxnSpPr>
          <p:spPr>
            <a:xfrm>
              <a:off x="8289561" y="944379"/>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DEEDEA9F-4F4C-914B-B7D0-5AA93608D0D4}"/>
              </a:ext>
            </a:extLst>
          </p:cNvPr>
          <p:cNvGrpSpPr/>
          <p:nvPr/>
        </p:nvGrpSpPr>
        <p:grpSpPr>
          <a:xfrm>
            <a:off x="9531133" y="1000631"/>
            <a:ext cx="2491388" cy="1475243"/>
            <a:chOff x="9531133" y="1000631"/>
            <a:chExt cx="2491388" cy="1475243"/>
          </a:xfrm>
        </p:grpSpPr>
        <p:sp>
          <p:nvSpPr>
            <p:cNvPr id="63" name="Text Box 192">
              <a:extLst>
                <a:ext uri="{FF2B5EF4-FFF2-40B4-BE49-F238E27FC236}">
                  <a16:creationId xmlns:a16="http://schemas.microsoft.com/office/drawing/2014/main" id="{30FD6D85-B71D-B84A-94A4-AB27D89C2997}"/>
                </a:ext>
              </a:extLst>
            </p:cNvPr>
            <p:cNvSpPr txBox="1">
              <a:spLocks noChangeArrowheads="1"/>
            </p:cNvSpPr>
            <p:nvPr/>
          </p:nvSpPr>
          <p:spPr bwMode="auto">
            <a:xfrm>
              <a:off x="9531133" y="1000631"/>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223.1.2.0/24</a:t>
              </a:r>
            </a:p>
          </p:txBody>
        </p:sp>
        <p:cxnSp>
          <p:nvCxnSpPr>
            <p:cNvPr id="83" name="Straight Connector 82">
              <a:extLst>
                <a:ext uri="{FF2B5EF4-FFF2-40B4-BE49-F238E27FC236}">
                  <a16:creationId xmlns:a16="http://schemas.microsoft.com/office/drawing/2014/main" id="{1F2C7676-1B9E-6D42-9EC4-80E440D8B177}"/>
                </a:ext>
              </a:extLst>
            </p:cNvPr>
            <p:cNvCxnSpPr/>
            <p:nvPr/>
          </p:nvCxnSpPr>
          <p:spPr>
            <a:xfrm>
              <a:off x="10630525" y="1336621"/>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71" name="Slide Number Placeholder 3">
            <a:extLst>
              <a:ext uri="{FF2B5EF4-FFF2-40B4-BE49-F238E27FC236}">
                <a16:creationId xmlns:a16="http://schemas.microsoft.com/office/drawing/2014/main" id="{FFB91F34-0D24-7E4B-BB9F-5412CC11412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46</a:t>
            </a:fld>
            <a:endParaRPr lang="en-US" dirty="0"/>
          </a:p>
        </p:txBody>
      </p:sp>
    </p:spTree>
    <p:extLst>
      <p:ext uri="{BB962C8B-B14F-4D97-AF65-F5344CB8AC3E}">
        <p14:creationId xmlns:p14="http://schemas.microsoft.com/office/powerpoint/2010/main" val="3897310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1">
                                            <p:txEl>
                                              <p:pRg st="2" end="2"/>
                                            </p:txEl>
                                          </p:spTgt>
                                        </p:tgtEl>
                                        <p:attrNameLst>
                                          <p:attrName>style.visibility</p:attrName>
                                        </p:attrNameLst>
                                      </p:cBhvr>
                                      <p:to>
                                        <p:strVal val="visible"/>
                                      </p:to>
                                    </p:set>
                                    <p:animEffect transition="in" filter="dissolve">
                                      <p:cBhvr>
                                        <p:cTn id="17" dur="500"/>
                                        <p:tgtEl>
                                          <p:spTgt spid="8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dissolve">
                                      <p:cBhvr>
                                        <p:cTn id="22" dur="5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62"/>
                                        </p:tgtEl>
                                        <p:attrNameLst>
                                          <p:attrName>style.visibility</p:attrName>
                                        </p:attrNameLst>
                                      </p:cBhvr>
                                      <p:to>
                                        <p:strVal val="visible"/>
                                      </p:to>
                                    </p:set>
                                    <p:animEffect transition="in" filter="dissolve">
                                      <p:cBhvr>
                                        <p:cTn id="25" dur="500"/>
                                        <p:tgtEl>
                                          <p:spTgt spid="6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dissolve">
                                      <p:cBhvr>
                                        <p:cTn id="30" dur="5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dissolve">
                                      <p:cBhvr>
                                        <p:cTn id="3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3643859" cy="894622"/>
          </a:xfrm>
        </p:spPr>
        <p:txBody>
          <a:bodyPr/>
          <a:lstStyle/>
          <a:p>
            <a:r>
              <a:rPr lang="en-US" altLang="en-US" dirty="0">
                <a:ea typeface="ＭＳ Ｐゴシック" panose="020B0600070205080204" pitchFamily="34" charset="-128"/>
              </a:rPr>
              <a:t>Subnets</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1015714" y="1485533"/>
            <a:ext cx="2992759" cy="28270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where are the subnets?</a:t>
            </a:r>
          </a:p>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what are the /24 subnet addresses?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1" name="Freeform 2">
            <a:extLst>
              <a:ext uri="{FF2B5EF4-FFF2-40B4-BE49-F238E27FC236}">
                <a16:creationId xmlns:a16="http://schemas.microsoft.com/office/drawing/2014/main" id="{AAAD98F7-32F1-BF4B-98CB-45DEB61CE5A7}"/>
              </a:ext>
            </a:extLst>
          </p:cNvPr>
          <p:cNvSpPr>
            <a:spLocks/>
          </p:cNvSpPr>
          <p:nvPr/>
        </p:nvSpPr>
        <p:spPr bwMode="auto">
          <a:xfrm>
            <a:off x="7898119" y="2985309"/>
            <a:ext cx="1268413" cy="1463675"/>
          </a:xfrm>
          <a:custGeom>
            <a:avLst/>
            <a:gdLst>
              <a:gd name="T0" fmla="*/ 2147483647 w 799"/>
              <a:gd name="T1" fmla="*/ 2147483647 h 922"/>
              <a:gd name="T2" fmla="*/ 2147483647 w 799"/>
              <a:gd name="T3" fmla="*/ 2147483647 h 922"/>
              <a:gd name="T4" fmla="*/ 2147483647 w 799"/>
              <a:gd name="T5" fmla="*/ 2147483647 h 922"/>
              <a:gd name="T6" fmla="*/ 2147483647 w 799"/>
              <a:gd name="T7" fmla="*/ 2147483647 h 922"/>
              <a:gd name="T8" fmla="*/ 2147483647 w 799"/>
              <a:gd name="T9" fmla="*/ 2147483647 h 922"/>
              <a:gd name="T10" fmla="*/ 2147483647 w 799"/>
              <a:gd name="T11" fmla="*/ 0 h 922"/>
              <a:gd name="T12" fmla="*/ 2147483647 w 799"/>
              <a:gd name="T13" fmla="*/ 2147483647 h 922"/>
              <a:gd name="T14" fmla="*/ 0 60000 65536"/>
              <a:gd name="T15" fmla="*/ 0 60000 65536"/>
              <a:gd name="T16" fmla="*/ 0 60000 65536"/>
              <a:gd name="T17" fmla="*/ 0 60000 65536"/>
              <a:gd name="T18" fmla="*/ 0 60000 65536"/>
              <a:gd name="T19" fmla="*/ 0 60000 65536"/>
              <a:gd name="T20" fmla="*/ 0 60000 65536"/>
              <a:gd name="T21" fmla="*/ 0 w 799"/>
              <a:gd name="T22" fmla="*/ 0 h 922"/>
              <a:gd name="T23" fmla="*/ 799 w 799"/>
              <a:gd name="T24" fmla="*/ 922 h 9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9" h="922">
                <a:moveTo>
                  <a:pt x="6" y="66"/>
                </a:moveTo>
                <a:cubicBezTo>
                  <a:pt x="13" y="117"/>
                  <a:pt x="234" y="314"/>
                  <a:pt x="341" y="446"/>
                </a:cubicBezTo>
                <a:cubicBezTo>
                  <a:pt x="448" y="578"/>
                  <a:pt x="577" y="794"/>
                  <a:pt x="648" y="858"/>
                </a:cubicBezTo>
                <a:cubicBezTo>
                  <a:pt x="719" y="922"/>
                  <a:pt x="799" y="912"/>
                  <a:pt x="768" y="828"/>
                </a:cubicBezTo>
                <a:cubicBezTo>
                  <a:pt x="737" y="744"/>
                  <a:pt x="581" y="492"/>
                  <a:pt x="463" y="354"/>
                </a:cubicBezTo>
                <a:cubicBezTo>
                  <a:pt x="345" y="216"/>
                  <a:pt x="136" y="48"/>
                  <a:pt x="60" y="0"/>
                </a:cubicBezTo>
                <a:cubicBezTo>
                  <a:pt x="25" y="47"/>
                  <a:pt x="0" y="15"/>
                  <a:pt x="6" y="6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Freeform 3">
            <a:extLst>
              <a:ext uri="{FF2B5EF4-FFF2-40B4-BE49-F238E27FC236}">
                <a16:creationId xmlns:a16="http://schemas.microsoft.com/office/drawing/2014/main" id="{6488F527-6BB3-D24E-8C51-EEDC124AD307}"/>
              </a:ext>
            </a:extLst>
          </p:cNvPr>
          <p:cNvSpPr>
            <a:spLocks/>
          </p:cNvSpPr>
          <p:nvPr/>
        </p:nvSpPr>
        <p:spPr bwMode="auto">
          <a:xfrm>
            <a:off x="6699842" y="4496609"/>
            <a:ext cx="2098623" cy="361221"/>
          </a:xfrm>
          <a:custGeom>
            <a:avLst/>
            <a:gdLst>
              <a:gd name="T0" fmla="*/ 2147483647 w 1422"/>
              <a:gd name="T1" fmla="*/ 2147483647 h 206"/>
              <a:gd name="T2" fmla="*/ 2147483647 w 1422"/>
              <a:gd name="T3" fmla="*/ 2147483647 h 206"/>
              <a:gd name="T4" fmla="*/ 2147483647 w 1422"/>
              <a:gd name="T5" fmla="*/ 2147483647 h 206"/>
              <a:gd name="T6" fmla="*/ 2147483647 w 1422"/>
              <a:gd name="T7" fmla="*/ 2147483647 h 206"/>
              <a:gd name="T8" fmla="*/ 2147483647 w 1422"/>
              <a:gd name="T9" fmla="*/ 2147483647 h 206"/>
              <a:gd name="T10" fmla="*/ 2147483647 w 1422"/>
              <a:gd name="T11" fmla="*/ 2147483647 h 206"/>
              <a:gd name="T12" fmla="*/ 2147483647 w 1422"/>
              <a:gd name="T13" fmla="*/ 2147483647 h 206"/>
              <a:gd name="T14" fmla="*/ 0 60000 65536"/>
              <a:gd name="T15" fmla="*/ 0 60000 65536"/>
              <a:gd name="T16" fmla="*/ 0 60000 65536"/>
              <a:gd name="T17" fmla="*/ 0 60000 65536"/>
              <a:gd name="T18" fmla="*/ 0 60000 65536"/>
              <a:gd name="T19" fmla="*/ 0 60000 65536"/>
              <a:gd name="T20" fmla="*/ 0 60000 65536"/>
              <a:gd name="T21" fmla="*/ 0 w 1422"/>
              <a:gd name="T22" fmla="*/ 0 h 206"/>
              <a:gd name="T23" fmla="*/ 1422 w 1422"/>
              <a:gd name="T24" fmla="*/ 206 h 2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22" h="206">
                <a:moveTo>
                  <a:pt x="42" y="176"/>
                </a:moveTo>
                <a:cubicBezTo>
                  <a:pt x="84" y="206"/>
                  <a:pt x="437" y="167"/>
                  <a:pt x="641" y="166"/>
                </a:cubicBezTo>
                <a:cubicBezTo>
                  <a:pt x="845" y="165"/>
                  <a:pt x="1153" y="192"/>
                  <a:pt x="1266" y="170"/>
                </a:cubicBezTo>
                <a:cubicBezTo>
                  <a:pt x="1379" y="148"/>
                  <a:pt x="1422" y="58"/>
                  <a:pt x="1320" y="32"/>
                </a:cubicBezTo>
                <a:cubicBezTo>
                  <a:pt x="1218" y="6"/>
                  <a:pt x="869" y="15"/>
                  <a:pt x="657" y="14"/>
                </a:cubicBezTo>
                <a:cubicBezTo>
                  <a:pt x="445" y="13"/>
                  <a:pt x="147" y="0"/>
                  <a:pt x="45" y="27"/>
                </a:cubicBezTo>
                <a:cubicBezTo>
                  <a:pt x="56" y="84"/>
                  <a:pt x="0" y="146"/>
                  <a:pt x="42" y="17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4">
            <a:extLst>
              <a:ext uri="{FF2B5EF4-FFF2-40B4-BE49-F238E27FC236}">
                <a16:creationId xmlns:a16="http://schemas.microsoft.com/office/drawing/2014/main" id="{BB5B858F-E6BD-CD40-8B14-32C4CBF3D8BB}"/>
              </a:ext>
            </a:extLst>
          </p:cNvPr>
          <p:cNvSpPr>
            <a:spLocks/>
          </p:cNvSpPr>
          <p:nvPr/>
        </p:nvSpPr>
        <p:spPr bwMode="auto">
          <a:xfrm>
            <a:off x="6345544" y="2909109"/>
            <a:ext cx="1158875" cy="1547813"/>
          </a:xfrm>
          <a:custGeom>
            <a:avLst/>
            <a:gdLst>
              <a:gd name="T0" fmla="*/ 2147483647 w 730"/>
              <a:gd name="T1" fmla="*/ 2147483647 h 975"/>
              <a:gd name="T2" fmla="*/ 2147483647 w 730"/>
              <a:gd name="T3" fmla="*/ 2147483647 h 975"/>
              <a:gd name="T4" fmla="*/ 2147483647 w 730"/>
              <a:gd name="T5" fmla="*/ 2147483647 h 975"/>
              <a:gd name="T6" fmla="*/ 2147483647 w 730"/>
              <a:gd name="T7" fmla="*/ 2147483647 h 975"/>
              <a:gd name="T8" fmla="*/ 2147483647 w 730"/>
              <a:gd name="T9" fmla="*/ 2147483647 h 975"/>
              <a:gd name="T10" fmla="*/ 0 w 730"/>
              <a:gd name="T11" fmla="*/ 2147483647 h 975"/>
              <a:gd name="T12" fmla="*/ 2147483647 w 730"/>
              <a:gd name="T13" fmla="*/ 2147483647 h 975"/>
              <a:gd name="T14" fmla="*/ 0 60000 65536"/>
              <a:gd name="T15" fmla="*/ 0 60000 65536"/>
              <a:gd name="T16" fmla="*/ 0 60000 65536"/>
              <a:gd name="T17" fmla="*/ 0 60000 65536"/>
              <a:gd name="T18" fmla="*/ 0 60000 65536"/>
              <a:gd name="T19" fmla="*/ 0 60000 65536"/>
              <a:gd name="T20" fmla="*/ 0 60000 65536"/>
              <a:gd name="T21" fmla="*/ 0 w 730"/>
              <a:gd name="T22" fmla="*/ 0 h 975"/>
              <a:gd name="T23" fmla="*/ 730 w 730"/>
              <a:gd name="T24" fmla="*/ 975 h 9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0" h="975">
                <a:moveTo>
                  <a:pt x="157" y="952"/>
                </a:moveTo>
                <a:cubicBezTo>
                  <a:pt x="272" y="930"/>
                  <a:pt x="357" y="644"/>
                  <a:pt x="462" y="498"/>
                </a:cubicBezTo>
                <a:cubicBezTo>
                  <a:pt x="554" y="363"/>
                  <a:pt x="686" y="220"/>
                  <a:pt x="708" y="144"/>
                </a:cubicBezTo>
                <a:cubicBezTo>
                  <a:pt x="730" y="68"/>
                  <a:pt x="654" y="0"/>
                  <a:pt x="594" y="42"/>
                </a:cubicBezTo>
                <a:cubicBezTo>
                  <a:pt x="534" y="84"/>
                  <a:pt x="447" y="253"/>
                  <a:pt x="348" y="396"/>
                </a:cubicBezTo>
                <a:cubicBezTo>
                  <a:pt x="249" y="539"/>
                  <a:pt x="32" y="807"/>
                  <a:pt x="0" y="900"/>
                </a:cubicBezTo>
                <a:cubicBezTo>
                  <a:pt x="53" y="924"/>
                  <a:pt x="43" y="975"/>
                  <a:pt x="157" y="952"/>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5">
            <a:extLst>
              <a:ext uri="{FF2B5EF4-FFF2-40B4-BE49-F238E27FC236}">
                <a16:creationId xmlns:a16="http://schemas.microsoft.com/office/drawing/2014/main" id="{75589C7B-69B2-8940-9517-2C5A1E5A6E79}"/>
              </a:ext>
            </a:extLst>
          </p:cNvPr>
          <p:cNvSpPr>
            <a:spLocks/>
          </p:cNvSpPr>
          <p:nvPr/>
        </p:nvSpPr>
        <p:spPr bwMode="auto">
          <a:xfrm rot="5265760">
            <a:off x="7334817" y="866004"/>
            <a:ext cx="1078238" cy="216217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14">
            <a:extLst>
              <a:ext uri="{FF2B5EF4-FFF2-40B4-BE49-F238E27FC236}">
                <a16:creationId xmlns:a16="http://schemas.microsoft.com/office/drawing/2014/main" id="{A27AACF9-29AB-1F42-A979-89DBCB8DCBAB}"/>
              </a:ext>
            </a:extLst>
          </p:cNvPr>
          <p:cNvSpPr>
            <a:spLocks noChangeShapeType="1"/>
          </p:cNvSpPr>
          <p:nvPr/>
        </p:nvSpPr>
        <p:spPr bwMode="auto">
          <a:xfrm flipH="1">
            <a:off x="7639357" y="1956609"/>
            <a:ext cx="3175" cy="5921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Text Box 15">
            <a:extLst>
              <a:ext uri="{FF2B5EF4-FFF2-40B4-BE49-F238E27FC236}">
                <a16:creationId xmlns:a16="http://schemas.microsoft.com/office/drawing/2014/main" id="{86ABE5DC-F743-3B4F-90D0-2B2BE524A3D1}"/>
              </a:ext>
            </a:extLst>
          </p:cNvPr>
          <p:cNvSpPr txBox="1">
            <a:spLocks noChangeArrowheads="1"/>
          </p:cNvSpPr>
          <p:nvPr/>
        </p:nvSpPr>
        <p:spPr bwMode="auto">
          <a:xfrm>
            <a:off x="6099456" y="14038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9" name="Rectangle 16">
            <a:extLst>
              <a:ext uri="{FF2B5EF4-FFF2-40B4-BE49-F238E27FC236}">
                <a16:creationId xmlns:a16="http://schemas.microsoft.com/office/drawing/2014/main" id="{8DA80CA3-4BFA-544E-B250-26C540FFA16B}"/>
              </a:ext>
            </a:extLst>
          </p:cNvPr>
          <p:cNvSpPr>
            <a:spLocks noChangeArrowheads="1"/>
          </p:cNvSpPr>
          <p:nvPr/>
        </p:nvSpPr>
        <p:spPr bwMode="auto">
          <a:xfrm>
            <a:off x="7474572" y="2218547"/>
            <a:ext cx="309562"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0" name="Text Box 17">
            <a:extLst>
              <a:ext uri="{FF2B5EF4-FFF2-40B4-BE49-F238E27FC236}">
                <a16:creationId xmlns:a16="http://schemas.microsoft.com/office/drawing/2014/main" id="{BE68A712-57FB-6F4C-A3FB-152525A06D14}"/>
              </a:ext>
            </a:extLst>
          </p:cNvPr>
          <p:cNvSpPr txBox="1">
            <a:spLocks noChangeArrowheads="1"/>
          </p:cNvSpPr>
          <p:nvPr/>
        </p:nvSpPr>
        <p:spPr bwMode="auto">
          <a:xfrm>
            <a:off x="7211846" y="212767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223.1.1.3</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1" name="Text Box 18">
            <a:extLst>
              <a:ext uri="{FF2B5EF4-FFF2-40B4-BE49-F238E27FC236}">
                <a16:creationId xmlns:a16="http://schemas.microsoft.com/office/drawing/2014/main" id="{9676552A-43A0-714A-AEA1-0C4E2D4CA023}"/>
              </a:ext>
            </a:extLst>
          </p:cNvPr>
          <p:cNvSpPr txBox="1">
            <a:spLocks noChangeArrowheads="1"/>
          </p:cNvSpPr>
          <p:nvPr/>
        </p:nvSpPr>
        <p:spPr bwMode="auto">
          <a:xfrm>
            <a:off x="8486925" y="151445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223.1.1.4</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2" name="Freeform 19">
            <a:extLst>
              <a:ext uri="{FF2B5EF4-FFF2-40B4-BE49-F238E27FC236}">
                <a16:creationId xmlns:a16="http://schemas.microsoft.com/office/drawing/2014/main" id="{CCFF2B55-E38D-3247-9770-7C4658805194}"/>
              </a:ext>
            </a:extLst>
          </p:cNvPr>
          <p:cNvSpPr>
            <a:spLocks/>
          </p:cNvSpPr>
          <p:nvPr/>
        </p:nvSpPr>
        <p:spPr bwMode="auto">
          <a:xfrm>
            <a:off x="5405744" y="4847609"/>
            <a:ext cx="1539875" cy="1070265"/>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Line 34">
            <a:extLst>
              <a:ext uri="{FF2B5EF4-FFF2-40B4-BE49-F238E27FC236}">
                <a16:creationId xmlns:a16="http://schemas.microsoft.com/office/drawing/2014/main" id="{5BEBE0C0-602D-CA47-91CB-81EACE7498F7}"/>
              </a:ext>
            </a:extLst>
          </p:cNvPr>
          <p:cNvSpPr>
            <a:spLocks noChangeShapeType="1"/>
          </p:cNvSpPr>
          <p:nvPr/>
        </p:nvSpPr>
        <p:spPr bwMode="auto">
          <a:xfrm>
            <a:off x="6161394" y="4833159"/>
            <a:ext cx="7938" cy="5619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Text Box 40">
            <a:extLst>
              <a:ext uri="{FF2B5EF4-FFF2-40B4-BE49-F238E27FC236}">
                <a16:creationId xmlns:a16="http://schemas.microsoft.com/office/drawing/2014/main" id="{EFBEBACC-6C23-394B-9616-85081FAC0AC6}"/>
              </a:ext>
            </a:extLst>
          </p:cNvPr>
          <p:cNvSpPr txBox="1">
            <a:spLocks noChangeArrowheads="1"/>
          </p:cNvSpPr>
          <p:nvPr/>
        </p:nvSpPr>
        <p:spPr bwMode="auto">
          <a:xfrm>
            <a:off x="6523633" y="5561966"/>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8" name="Rectangle 42">
            <a:extLst>
              <a:ext uri="{FF2B5EF4-FFF2-40B4-BE49-F238E27FC236}">
                <a16:creationId xmlns:a16="http://schemas.microsoft.com/office/drawing/2014/main" id="{4463C3B6-3442-A848-96F8-45BDEAD65EC7}"/>
              </a:ext>
            </a:extLst>
          </p:cNvPr>
          <p:cNvSpPr>
            <a:spLocks noChangeArrowheads="1"/>
          </p:cNvSpPr>
          <p:nvPr/>
        </p:nvSpPr>
        <p:spPr bwMode="auto">
          <a:xfrm>
            <a:off x="6109914" y="495857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9" name="Text Box 43">
            <a:extLst>
              <a:ext uri="{FF2B5EF4-FFF2-40B4-BE49-F238E27FC236}">
                <a16:creationId xmlns:a16="http://schemas.microsoft.com/office/drawing/2014/main" id="{0DD50976-05F4-7849-BC93-4C4F6CC58AA1}"/>
              </a:ext>
            </a:extLst>
          </p:cNvPr>
          <p:cNvSpPr txBox="1">
            <a:spLocks noChangeArrowheads="1"/>
          </p:cNvSpPr>
          <p:nvPr/>
        </p:nvSpPr>
        <p:spPr bwMode="auto">
          <a:xfrm>
            <a:off x="5577277" y="48759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223.1.2.6</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0" name="Freeform 45">
            <a:extLst>
              <a:ext uri="{FF2B5EF4-FFF2-40B4-BE49-F238E27FC236}">
                <a16:creationId xmlns:a16="http://schemas.microsoft.com/office/drawing/2014/main" id="{2242FC36-42F5-C242-B9D7-9C37B5FAD3AB}"/>
              </a:ext>
            </a:extLst>
          </p:cNvPr>
          <p:cNvSpPr>
            <a:spLocks/>
          </p:cNvSpPr>
          <p:nvPr/>
        </p:nvSpPr>
        <p:spPr bwMode="auto">
          <a:xfrm>
            <a:off x="8423582" y="4858944"/>
            <a:ext cx="1539875" cy="1129777"/>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Line 60">
            <a:extLst>
              <a:ext uri="{FF2B5EF4-FFF2-40B4-BE49-F238E27FC236}">
                <a16:creationId xmlns:a16="http://schemas.microsoft.com/office/drawing/2014/main" id="{6B24106E-72F9-F24A-B2D8-8555ACB90C47}"/>
              </a:ext>
            </a:extLst>
          </p:cNvPr>
          <p:cNvSpPr>
            <a:spLocks noChangeShapeType="1"/>
          </p:cNvSpPr>
          <p:nvPr/>
        </p:nvSpPr>
        <p:spPr bwMode="auto">
          <a:xfrm>
            <a:off x="9190344" y="4852209"/>
            <a:ext cx="1588" cy="520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Text Box 66">
            <a:extLst>
              <a:ext uri="{FF2B5EF4-FFF2-40B4-BE49-F238E27FC236}">
                <a16:creationId xmlns:a16="http://schemas.microsoft.com/office/drawing/2014/main" id="{23AF778F-58D8-8A4E-9DBF-1A23C3456324}"/>
              </a:ext>
            </a:extLst>
          </p:cNvPr>
          <p:cNvSpPr txBox="1">
            <a:spLocks noChangeArrowheads="1"/>
          </p:cNvSpPr>
          <p:nvPr/>
        </p:nvSpPr>
        <p:spPr bwMode="auto">
          <a:xfrm>
            <a:off x="9708446" y="575766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5" name="Text Box 67">
            <a:extLst>
              <a:ext uri="{FF2B5EF4-FFF2-40B4-BE49-F238E27FC236}">
                <a16:creationId xmlns:a16="http://schemas.microsoft.com/office/drawing/2014/main" id="{C3593735-4F8F-8145-8D53-54EE001CC0EA}"/>
              </a:ext>
            </a:extLst>
          </p:cNvPr>
          <p:cNvSpPr txBox="1">
            <a:spLocks noChangeArrowheads="1"/>
          </p:cNvSpPr>
          <p:nvPr/>
        </p:nvSpPr>
        <p:spPr bwMode="auto">
          <a:xfrm>
            <a:off x="7937662" y="56593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6" name="Rectangle 68">
            <a:extLst>
              <a:ext uri="{FF2B5EF4-FFF2-40B4-BE49-F238E27FC236}">
                <a16:creationId xmlns:a16="http://schemas.microsoft.com/office/drawing/2014/main" id="{307F4518-61FD-6F49-B353-C72065084030}"/>
              </a:ext>
            </a:extLst>
          </p:cNvPr>
          <p:cNvSpPr>
            <a:spLocks noChangeArrowheads="1"/>
          </p:cNvSpPr>
          <p:nvPr/>
        </p:nvSpPr>
        <p:spPr bwMode="auto">
          <a:xfrm>
            <a:off x="9131607" y="495222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7" name="Text Box 69">
            <a:extLst>
              <a:ext uri="{FF2B5EF4-FFF2-40B4-BE49-F238E27FC236}">
                <a16:creationId xmlns:a16="http://schemas.microsoft.com/office/drawing/2014/main" id="{886AD721-E620-3744-9A4F-14D911065EF9}"/>
              </a:ext>
            </a:extLst>
          </p:cNvPr>
          <p:cNvSpPr txBox="1">
            <a:spLocks noChangeArrowheads="1"/>
          </p:cNvSpPr>
          <p:nvPr/>
        </p:nvSpPr>
        <p:spPr bwMode="auto">
          <a:xfrm>
            <a:off x="8621888" y="4864398"/>
            <a:ext cx="106792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223.1.3.27</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2" name="Text Box 86">
            <a:extLst>
              <a:ext uri="{FF2B5EF4-FFF2-40B4-BE49-F238E27FC236}">
                <a16:creationId xmlns:a16="http://schemas.microsoft.com/office/drawing/2014/main" id="{3F0DAD26-C5A6-A649-906B-10FDCAFAA6CE}"/>
              </a:ext>
            </a:extLst>
          </p:cNvPr>
          <p:cNvSpPr txBox="1">
            <a:spLocks noChangeArrowheads="1"/>
          </p:cNvSpPr>
          <p:nvPr/>
        </p:nvSpPr>
        <p:spPr bwMode="auto">
          <a:xfrm>
            <a:off x="7401232" y="55823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223.1.1.2</a:t>
            </a:r>
          </a:p>
        </p:txBody>
      </p:sp>
      <p:sp>
        <p:nvSpPr>
          <p:cNvPr id="143" name="Line 87">
            <a:extLst>
              <a:ext uri="{FF2B5EF4-FFF2-40B4-BE49-F238E27FC236}">
                <a16:creationId xmlns:a16="http://schemas.microsoft.com/office/drawing/2014/main" id="{F47550F3-7907-044F-86DE-F56147AC606E}"/>
              </a:ext>
            </a:extLst>
          </p:cNvPr>
          <p:cNvSpPr>
            <a:spLocks noChangeShapeType="1"/>
          </p:cNvSpPr>
          <p:nvPr/>
        </p:nvSpPr>
        <p:spPr bwMode="auto">
          <a:xfrm flipV="1">
            <a:off x="6374119" y="2928159"/>
            <a:ext cx="1114425"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Line 88">
            <a:extLst>
              <a:ext uri="{FF2B5EF4-FFF2-40B4-BE49-F238E27FC236}">
                <a16:creationId xmlns:a16="http://schemas.microsoft.com/office/drawing/2014/main" id="{EE6A5D44-6552-2043-ACBE-3134891144FA}"/>
              </a:ext>
            </a:extLst>
          </p:cNvPr>
          <p:cNvSpPr>
            <a:spLocks noChangeShapeType="1"/>
          </p:cNvSpPr>
          <p:nvPr/>
        </p:nvSpPr>
        <p:spPr bwMode="auto">
          <a:xfrm flipH="1" flipV="1">
            <a:off x="7888594" y="2909109"/>
            <a:ext cx="1276350"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Line 89">
            <a:extLst>
              <a:ext uri="{FF2B5EF4-FFF2-40B4-BE49-F238E27FC236}">
                <a16:creationId xmlns:a16="http://schemas.microsoft.com/office/drawing/2014/main" id="{CBC592C5-3F61-4843-8C7F-5AE59C480813}"/>
              </a:ext>
            </a:extLst>
          </p:cNvPr>
          <p:cNvSpPr>
            <a:spLocks noChangeShapeType="1"/>
          </p:cNvSpPr>
          <p:nvPr/>
        </p:nvSpPr>
        <p:spPr bwMode="auto">
          <a:xfrm flipH="1" flipV="1">
            <a:off x="6564619" y="4671234"/>
            <a:ext cx="2305050" cy="95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Text Box 90">
            <a:extLst>
              <a:ext uri="{FF2B5EF4-FFF2-40B4-BE49-F238E27FC236}">
                <a16:creationId xmlns:a16="http://schemas.microsoft.com/office/drawing/2014/main" id="{CFD1C51D-A458-6443-B0F5-946E54EC123E}"/>
              </a:ext>
            </a:extLst>
          </p:cNvPr>
          <p:cNvSpPr txBox="1">
            <a:spLocks noChangeArrowheads="1"/>
          </p:cNvSpPr>
          <p:nvPr/>
        </p:nvSpPr>
        <p:spPr bwMode="auto">
          <a:xfrm>
            <a:off x="7967969" y="28217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223.1.7.0</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9" name="Text Box 91">
            <a:extLst>
              <a:ext uri="{FF2B5EF4-FFF2-40B4-BE49-F238E27FC236}">
                <a16:creationId xmlns:a16="http://schemas.microsoft.com/office/drawing/2014/main" id="{F8EF7741-B8E7-0B4C-A5A4-FDEF5DDBCF42}"/>
              </a:ext>
            </a:extLst>
          </p:cNvPr>
          <p:cNvSpPr txBox="1">
            <a:spLocks noChangeArrowheads="1"/>
          </p:cNvSpPr>
          <p:nvPr/>
        </p:nvSpPr>
        <p:spPr bwMode="auto">
          <a:xfrm>
            <a:off x="9044294" y="41076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0" name="Text Box 92">
            <a:extLst>
              <a:ext uri="{FF2B5EF4-FFF2-40B4-BE49-F238E27FC236}">
                <a16:creationId xmlns:a16="http://schemas.microsoft.com/office/drawing/2014/main" id="{F359ED7A-71A8-044C-9CEA-745EBF3D29A7}"/>
              </a:ext>
            </a:extLst>
          </p:cNvPr>
          <p:cNvSpPr txBox="1">
            <a:spLocks noChangeArrowheads="1"/>
          </p:cNvSpPr>
          <p:nvPr/>
        </p:nvSpPr>
        <p:spPr bwMode="auto">
          <a:xfrm>
            <a:off x="7806044"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223.1.8.0</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1" name="Text Box 93">
            <a:extLst>
              <a:ext uri="{FF2B5EF4-FFF2-40B4-BE49-F238E27FC236}">
                <a16:creationId xmlns:a16="http://schemas.microsoft.com/office/drawing/2014/main" id="{DF8BBCE7-EB2F-F445-91D0-25BC1FEF2755}"/>
              </a:ext>
            </a:extLst>
          </p:cNvPr>
          <p:cNvSpPr txBox="1">
            <a:spLocks noChangeArrowheads="1"/>
          </p:cNvSpPr>
          <p:nvPr/>
        </p:nvSpPr>
        <p:spPr bwMode="auto">
          <a:xfrm>
            <a:off x="6558269"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2" name="Text Box 94">
            <a:extLst>
              <a:ext uri="{FF2B5EF4-FFF2-40B4-BE49-F238E27FC236}">
                <a16:creationId xmlns:a16="http://schemas.microsoft.com/office/drawing/2014/main" id="{BB95AD39-A2CC-3846-8811-C2F30E9624FC}"/>
              </a:ext>
            </a:extLst>
          </p:cNvPr>
          <p:cNvSpPr txBox="1">
            <a:spLocks noChangeArrowheads="1"/>
          </p:cNvSpPr>
          <p:nvPr/>
        </p:nvSpPr>
        <p:spPr bwMode="auto">
          <a:xfrm>
            <a:off x="5481944" y="40695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3" name="Text Box 95">
            <a:extLst>
              <a:ext uri="{FF2B5EF4-FFF2-40B4-BE49-F238E27FC236}">
                <a16:creationId xmlns:a16="http://schemas.microsoft.com/office/drawing/2014/main" id="{B3DB2C6D-56D0-A34E-9FEE-77AC692B732D}"/>
              </a:ext>
            </a:extLst>
          </p:cNvPr>
          <p:cNvSpPr txBox="1">
            <a:spLocks noChangeArrowheads="1"/>
          </p:cNvSpPr>
          <p:nvPr/>
        </p:nvSpPr>
        <p:spPr bwMode="auto">
          <a:xfrm>
            <a:off x="6348719" y="283132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7" name="Straight Connector 6">
            <a:extLst>
              <a:ext uri="{FF2B5EF4-FFF2-40B4-BE49-F238E27FC236}">
                <a16:creationId xmlns:a16="http://schemas.microsoft.com/office/drawing/2014/main" id="{522A0FD3-CBB5-2343-99A4-E0BB72F75639}"/>
              </a:ext>
            </a:extLst>
          </p:cNvPr>
          <p:cNvCxnSpPr>
            <a:cxnSpLocks/>
          </p:cNvCxnSpPr>
          <p:nvPr/>
        </p:nvCxnSpPr>
        <p:spPr>
          <a:xfrm>
            <a:off x="7907727" y="1333593"/>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3DAEE092-30DA-494C-AE90-7728B58690D0}"/>
              </a:ext>
            </a:extLst>
          </p:cNvPr>
          <p:cNvCxnSpPr>
            <a:cxnSpLocks/>
          </p:cNvCxnSpPr>
          <p:nvPr/>
        </p:nvCxnSpPr>
        <p:spPr>
          <a:xfrm>
            <a:off x="7077714" y="1391530"/>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D086C16F-8606-3B4A-BB18-E0F253FB3149}"/>
              </a:ext>
            </a:extLst>
          </p:cNvPr>
          <p:cNvCxnSpPr>
            <a:cxnSpLocks/>
          </p:cNvCxnSpPr>
          <p:nvPr/>
        </p:nvCxnSpPr>
        <p:spPr>
          <a:xfrm>
            <a:off x="8747817" y="13499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60106E0D-D297-8345-A153-BA8DF38B54B6}"/>
              </a:ext>
            </a:extLst>
          </p:cNvPr>
          <p:cNvCxnSpPr>
            <a:cxnSpLocks/>
          </p:cNvCxnSpPr>
          <p:nvPr/>
        </p:nvCxnSpPr>
        <p:spPr>
          <a:xfrm>
            <a:off x="9721099" y="58457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DBA2B390-640A-BF4F-B0C4-F7EEFDFF4607}"/>
              </a:ext>
            </a:extLst>
          </p:cNvPr>
          <p:cNvCxnSpPr>
            <a:cxnSpLocks/>
          </p:cNvCxnSpPr>
          <p:nvPr/>
        </p:nvCxnSpPr>
        <p:spPr>
          <a:xfrm>
            <a:off x="8855191" y="58319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2E8D2E3-F3B0-7C43-AED8-9F54D363C86C}"/>
              </a:ext>
            </a:extLst>
          </p:cNvPr>
          <p:cNvCxnSpPr>
            <a:cxnSpLocks/>
          </p:cNvCxnSpPr>
          <p:nvPr/>
        </p:nvCxnSpPr>
        <p:spPr>
          <a:xfrm>
            <a:off x="6527626" y="57176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91D6F8F-07FB-A848-ACDB-E5F5A82CB4D5}"/>
              </a:ext>
            </a:extLst>
          </p:cNvPr>
          <p:cNvCxnSpPr>
            <a:cxnSpLocks/>
          </p:cNvCxnSpPr>
          <p:nvPr/>
        </p:nvCxnSpPr>
        <p:spPr>
          <a:xfrm>
            <a:off x="5734453" y="57557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064022FF-D8F0-934B-89EC-002E67A42DFB}"/>
              </a:ext>
            </a:extLst>
          </p:cNvPr>
          <p:cNvGrpSpPr/>
          <p:nvPr/>
        </p:nvGrpSpPr>
        <p:grpSpPr>
          <a:xfrm>
            <a:off x="5269942" y="831439"/>
            <a:ext cx="4571749" cy="5747039"/>
            <a:chOff x="3921589" y="800442"/>
            <a:chExt cx="4571749" cy="5747039"/>
          </a:xfrm>
        </p:grpSpPr>
        <p:grpSp>
          <p:nvGrpSpPr>
            <p:cNvPr id="193" name="Group 127">
              <a:extLst>
                <a:ext uri="{FF2B5EF4-FFF2-40B4-BE49-F238E27FC236}">
                  <a16:creationId xmlns:a16="http://schemas.microsoft.com/office/drawing/2014/main" id="{3F21DB98-90D0-2949-9B59-D897E6BF5357}"/>
                </a:ext>
              </a:extLst>
            </p:cNvPr>
            <p:cNvGrpSpPr>
              <a:grpSpLocks/>
            </p:cNvGrpSpPr>
            <p:nvPr/>
          </p:nvGrpSpPr>
          <p:grpSpPr bwMode="auto">
            <a:xfrm>
              <a:off x="6912267" y="813299"/>
              <a:ext cx="641350" cy="558800"/>
              <a:chOff x="-44" y="1473"/>
              <a:chExt cx="981" cy="1105"/>
            </a:xfrm>
          </p:grpSpPr>
          <p:pic>
            <p:nvPicPr>
              <p:cNvPr id="194" name="Picture 128" descr="desktop_computer_stylized_medium">
                <a:extLst>
                  <a:ext uri="{FF2B5EF4-FFF2-40B4-BE49-F238E27FC236}">
                    <a16:creationId xmlns:a16="http://schemas.microsoft.com/office/drawing/2014/main" id="{5FC686D7-8C0E-E148-B8A9-29C753654C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29">
                <a:extLst>
                  <a:ext uri="{FF2B5EF4-FFF2-40B4-BE49-F238E27FC236}">
                    <a16:creationId xmlns:a16="http://schemas.microsoft.com/office/drawing/2014/main" id="{8C375592-43C5-A94A-A657-F109708E2BB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6" name="Group 130">
              <a:extLst>
                <a:ext uri="{FF2B5EF4-FFF2-40B4-BE49-F238E27FC236}">
                  <a16:creationId xmlns:a16="http://schemas.microsoft.com/office/drawing/2014/main" id="{8531BDB7-6357-AB47-9D9A-95D2848E84D4}"/>
                </a:ext>
              </a:extLst>
            </p:cNvPr>
            <p:cNvGrpSpPr>
              <a:grpSpLocks/>
            </p:cNvGrpSpPr>
            <p:nvPr/>
          </p:nvGrpSpPr>
          <p:grpSpPr bwMode="auto">
            <a:xfrm>
              <a:off x="5243214" y="845876"/>
              <a:ext cx="641350" cy="558800"/>
              <a:chOff x="-44" y="1473"/>
              <a:chExt cx="981" cy="1105"/>
            </a:xfrm>
          </p:grpSpPr>
          <p:pic>
            <p:nvPicPr>
              <p:cNvPr id="197" name="Picture 131" descr="desktop_computer_stylized_medium">
                <a:extLst>
                  <a:ext uri="{FF2B5EF4-FFF2-40B4-BE49-F238E27FC236}">
                    <a16:creationId xmlns:a16="http://schemas.microsoft.com/office/drawing/2014/main" id="{9B95FBC6-FBA8-4B49-811F-87393B875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 name="Freeform 132">
                <a:extLst>
                  <a:ext uri="{FF2B5EF4-FFF2-40B4-BE49-F238E27FC236}">
                    <a16:creationId xmlns:a16="http://schemas.microsoft.com/office/drawing/2014/main" id="{76B731D4-AA0B-D349-9CC0-BDB7D625F4C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9" name="Group 133">
              <a:extLst>
                <a:ext uri="{FF2B5EF4-FFF2-40B4-BE49-F238E27FC236}">
                  <a16:creationId xmlns:a16="http://schemas.microsoft.com/office/drawing/2014/main" id="{F1B2FB1F-1C2C-044F-AA04-C080F7D6B0EA}"/>
                </a:ext>
              </a:extLst>
            </p:cNvPr>
            <p:cNvGrpSpPr>
              <a:grpSpLocks/>
            </p:cNvGrpSpPr>
            <p:nvPr/>
          </p:nvGrpSpPr>
          <p:grpSpPr bwMode="auto">
            <a:xfrm>
              <a:off x="6075064" y="800442"/>
              <a:ext cx="641350" cy="558800"/>
              <a:chOff x="-44" y="1473"/>
              <a:chExt cx="981" cy="1105"/>
            </a:xfrm>
          </p:grpSpPr>
          <p:pic>
            <p:nvPicPr>
              <p:cNvPr id="200" name="Picture 134" descr="desktop_computer_stylized_medium">
                <a:extLst>
                  <a:ext uri="{FF2B5EF4-FFF2-40B4-BE49-F238E27FC236}">
                    <a16:creationId xmlns:a16="http://schemas.microsoft.com/office/drawing/2014/main" id="{02F3D829-91D0-0E4F-B7E3-C0BC51D9C0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135">
                <a:extLst>
                  <a:ext uri="{FF2B5EF4-FFF2-40B4-BE49-F238E27FC236}">
                    <a16:creationId xmlns:a16="http://schemas.microsoft.com/office/drawing/2014/main" id="{6B0B3BAE-D159-F84A-8165-7BFC85DC5F7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 name="Group 213">
              <a:extLst>
                <a:ext uri="{FF2B5EF4-FFF2-40B4-BE49-F238E27FC236}">
                  <a16:creationId xmlns:a16="http://schemas.microsoft.com/office/drawing/2014/main" id="{86EF1E37-3B49-0D40-87DC-F9FA89AFA2EF}"/>
                </a:ext>
              </a:extLst>
            </p:cNvPr>
            <p:cNvGrpSpPr/>
            <p:nvPr/>
          </p:nvGrpSpPr>
          <p:grpSpPr>
            <a:xfrm>
              <a:off x="5951096" y="2488367"/>
              <a:ext cx="764498" cy="449705"/>
              <a:chOff x="7493876" y="2774731"/>
              <a:chExt cx="1481958" cy="894622"/>
            </a:xfrm>
          </p:grpSpPr>
          <p:sp>
            <p:nvSpPr>
              <p:cNvPr id="215" name="Freeform 214">
                <a:extLst>
                  <a:ext uri="{FF2B5EF4-FFF2-40B4-BE49-F238E27FC236}">
                    <a16:creationId xmlns:a16="http://schemas.microsoft.com/office/drawing/2014/main" id="{40376F28-4749-CC48-A0CB-8B2AD034925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6" name="Oval 215">
                <a:extLst>
                  <a:ext uri="{FF2B5EF4-FFF2-40B4-BE49-F238E27FC236}">
                    <a16:creationId xmlns:a16="http://schemas.microsoft.com/office/drawing/2014/main" id="{256D0A85-CDF4-AC42-AF4B-37B50E409C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7" name="Group 216">
                <a:extLst>
                  <a:ext uri="{FF2B5EF4-FFF2-40B4-BE49-F238E27FC236}">
                    <a16:creationId xmlns:a16="http://schemas.microsoft.com/office/drawing/2014/main" id="{683CD1C1-F412-7448-A299-0E99E8221D1A}"/>
                  </a:ext>
                </a:extLst>
              </p:cNvPr>
              <p:cNvGrpSpPr/>
              <p:nvPr/>
            </p:nvGrpSpPr>
            <p:grpSpPr>
              <a:xfrm>
                <a:off x="7713663" y="2848339"/>
                <a:ext cx="1042107" cy="425543"/>
                <a:chOff x="7786941" y="2884917"/>
                <a:chExt cx="897649" cy="353919"/>
              </a:xfrm>
            </p:grpSpPr>
            <p:sp>
              <p:nvSpPr>
                <p:cNvPr id="218" name="Freeform 217">
                  <a:extLst>
                    <a:ext uri="{FF2B5EF4-FFF2-40B4-BE49-F238E27FC236}">
                      <a16:creationId xmlns:a16="http://schemas.microsoft.com/office/drawing/2014/main" id="{80DC24D7-3D47-1D41-B777-C81C9EB9FCE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B43B84E6-BB86-984B-B3B6-D9EB953A85B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C11C97D-F662-DC4F-BD97-5429CFC9C8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0311A4A8-E188-654A-8B89-EAB3405BA60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2" name="Group 221">
              <a:extLst>
                <a:ext uri="{FF2B5EF4-FFF2-40B4-BE49-F238E27FC236}">
                  <a16:creationId xmlns:a16="http://schemas.microsoft.com/office/drawing/2014/main" id="{81584F37-BE6C-EA4B-971E-1912AA12BB25}"/>
                </a:ext>
              </a:extLst>
            </p:cNvPr>
            <p:cNvGrpSpPr/>
            <p:nvPr/>
          </p:nvGrpSpPr>
          <p:grpSpPr>
            <a:xfrm>
              <a:off x="7452610" y="4364636"/>
              <a:ext cx="764498" cy="449705"/>
              <a:chOff x="7493876" y="2774731"/>
              <a:chExt cx="1481958" cy="894622"/>
            </a:xfrm>
          </p:grpSpPr>
          <p:sp>
            <p:nvSpPr>
              <p:cNvPr id="223" name="Freeform 222">
                <a:extLst>
                  <a:ext uri="{FF2B5EF4-FFF2-40B4-BE49-F238E27FC236}">
                    <a16:creationId xmlns:a16="http://schemas.microsoft.com/office/drawing/2014/main" id="{31012971-DEA3-6845-AC13-A255CEA0240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32543A2D-22B6-0649-AEEC-F06F4021DD3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7BEFF53D-0E6A-8646-ACAC-71283F133B87}"/>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04DABA4E-DEC2-D946-A0D0-F5C45FA6DC9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47344229-14F7-4C43-8414-5F5AF377468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87FA5A08-7A6B-CF46-930C-602D8BDBC5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499445B-0DB0-3142-B183-CA66C97087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0" name="Group 229">
              <a:extLst>
                <a:ext uri="{FF2B5EF4-FFF2-40B4-BE49-F238E27FC236}">
                  <a16:creationId xmlns:a16="http://schemas.microsoft.com/office/drawing/2014/main" id="{F91C53FA-ABA6-6D43-BB65-60DBBCFEC5C7}"/>
                </a:ext>
              </a:extLst>
            </p:cNvPr>
            <p:cNvGrpSpPr/>
            <p:nvPr/>
          </p:nvGrpSpPr>
          <p:grpSpPr>
            <a:xfrm>
              <a:off x="4517036" y="4382125"/>
              <a:ext cx="764498" cy="449705"/>
              <a:chOff x="7493876" y="2774731"/>
              <a:chExt cx="1481958" cy="894622"/>
            </a:xfrm>
          </p:grpSpPr>
          <p:sp>
            <p:nvSpPr>
              <p:cNvPr id="231" name="Freeform 230">
                <a:extLst>
                  <a:ext uri="{FF2B5EF4-FFF2-40B4-BE49-F238E27FC236}">
                    <a16:creationId xmlns:a16="http://schemas.microsoft.com/office/drawing/2014/main" id="{3294910F-4CB9-CF45-8646-26DE97A22ED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2" name="Oval 231">
                <a:extLst>
                  <a:ext uri="{FF2B5EF4-FFF2-40B4-BE49-F238E27FC236}">
                    <a16:creationId xmlns:a16="http://schemas.microsoft.com/office/drawing/2014/main" id="{1316DC44-6A92-9B4B-9028-475050085E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3" name="Group 232">
                <a:extLst>
                  <a:ext uri="{FF2B5EF4-FFF2-40B4-BE49-F238E27FC236}">
                    <a16:creationId xmlns:a16="http://schemas.microsoft.com/office/drawing/2014/main" id="{E4E7CEA9-1D4F-E545-90CA-F59A8B96693D}"/>
                  </a:ext>
                </a:extLst>
              </p:cNvPr>
              <p:cNvGrpSpPr/>
              <p:nvPr/>
            </p:nvGrpSpPr>
            <p:grpSpPr>
              <a:xfrm>
                <a:off x="7713663" y="2848339"/>
                <a:ext cx="1042107" cy="425543"/>
                <a:chOff x="7786941" y="2884917"/>
                <a:chExt cx="897649" cy="353919"/>
              </a:xfrm>
            </p:grpSpPr>
            <p:sp>
              <p:nvSpPr>
                <p:cNvPr id="234" name="Freeform 233">
                  <a:extLst>
                    <a:ext uri="{FF2B5EF4-FFF2-40B4-BE49-F238E27FC236}">
                      <a16:creationId xmlns:a16="http://schemas.microsoft.com/office/drawing/2014/main" id="{2B22DAA2-94E0-8D40-9ACC-D24ABE49BB2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5BC674BD-4F28-8848-B1EE-7DEA5110F9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D4EE57CB-32BD-2B45-8492-05F066B59A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7" name="Freeform 236">
                  <a:extLst>
                    <a:ext uri="{FF2B5EF4-FFF2-40B4-BE49-F238E27FC236}">
                      <a16:creationId xmlns:a16="http://schemas.microsoft.com/office/drawing/2014/main" id="{A0F9C46B-BB97-4648-AFE1-934417BB3F9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2" name="Group 136">
              <a:extLst>
                <a:ext uri="{FF2B5EF4-FFF2-40B4-BE49-F238E27FC236}">
                  <a16:creationId xmlns:a16="http://schemas.microsoft.com/office/drawing/2014/main" id="{A46FE443-1481-3F46-AEC2-DE1A89401879}"/>
                </a:ext>
              </a:extLst>
            </p:cNvPr>
            <p:cNvGrpSpPr>
              <a:grpSpLocks/>
            </p:cNvGrpSpPr>
            <p:nvPr/>
          </p:nvGrpSpPr>
          <p:grpSpPr bwMode="auto">
            <a:xfrm>
              <a:off x="7851988" y="5988681"/>
              <a:ext cx="641350" cy="558800"/>
              <a:chOff x="-44" y="1473"/>
              <a:chExt cx="981" cy="1105"/>
            </a:xfrm>
          </p:grpSpPr>
          <p:pic>
            <p:nvPicPr>
              <p:cNvPr id="203" name="Picture 137" descr="desktop_computer_stylized_medium">
                <a:extLst>
                  <a:ext uri="{FF2B5EF4-FFF2-40B4-BE49-F238E27FC236}">
                    <a16:creationId xmlns:a16="http://schemas.microsoft.com/office/drawing/2014/main" id="{552CE2C0-13B7-9545-9F73-E88A13A25D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38">
                <a:extLst>
                  <a:ext uri="{FF2B5EF4-FFF2-40B4-BE49-F238E27FC236}">
                    <a16:creationId xmlns:a16="http://schemas.microsoft.com/office/drawing/2014/main" id="{EBDCE7D2-BE4A-B14C-92D1-68B5D3FE397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5" name="Group 139">
              <a:extLst>
                <a:ext uri="{FF2B5EF4-FFF2-40B4-BE49-F238E27FC236}">
                  <a16:creationId xmlns:a16="http://schemas.microsoft.com/office/drawing/2014/main" id="{AAAA10F5-D477-E34B-B7B6-A846542864AE}"/>
                </a:ext>
              </a:extLst>
            </p:cNvPr>
            <p:cNvGrpSpPr>
              <a:grpSpLocks/>
            </p:cNvGrpSpPr>
            <p:nvPr/>
          </p:nvGrpSpPr>
          <p:grpSpPr bwMode="auto">
            <a:xfrm>
              <a:off x="6916190" y="5955947"/>
              <a:ext cx="641350" cy="558800"/>
              <a:chOff x="-44" y="1473"/>
              <a:chExt cx="981" cy="1105"/>
            </a:xfrm>
          </p:grpSpPr>
          <p:pic>
            <p:nvPicPr>
              <p:cNvPr id="206" name="Picture 140" descr="desktop_computer_stylized_medium">
                <a:extLst>
                  <a:ext uri="{FF2B5EF4-FFF2-40B4-BE49-F238E27FC236}">
                    <a16:creationId xmlns:a16="http://schemas.microsoft.com/office/drawing/2014/main" id="{ADD02C07-8622-9147-8C7E-716D0CC059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141">
                <a:extLst>
                  <a:ext uri="{FF2B5EF4-FFF2-40B4-BE49-F238E27FC236}">
                    <a16:creationId xmlns:a16="http://schemas.microsoft.com/office/drawing/2014/main" id="{0A2F9078-621E-234E-A8BD-CBD1C8FFD9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8" name="Group 142">
              <a:extLst>
                <a:ext uri="{FF2B5EF4-FFF2-40B4-BE49-F238E27FC236}">
                  <a16:creationId xmlns:a16="http://schemas.microsoft.com/office/drawing/2014/main" id="{0790C796-AECD-6C43-9AC1-A6A320775222}"/>
                </a:ext>
              </a:extLst>
            </p:cNvPr>
            <p:cNvGrpSpPr>
              <a:grpSpLocks/>
            </p:cNvGrpSpPr>
            <p:nvPr/>
          </p:nvGrpSpPr>
          <p:grpSpPr bwMode="auto">
            <a:xfrm>
              <a:off x="3921589" y="5865644"/>
              <a:ext cx="641350" cy="558800"/>
              <a:chOff x="-44" y="1473"/>
              <a:chExt cx="981" cy="1105"/>
            </a:xfrm>
          </p:grpSpPr>
          <p:pic>
            <p:nvPicPr>
              <p:cNvPr id="209" name="Picture 143" descr="desktop_computer_stylized_medium">
                <a:extLst>
                  <a:ext uri="{FF2B5EF4-FFF2-40B4-BE49-F238E27FC236}">
                    <a16:creationId xmlns:a16="http://schemas.microsoft.com/office/drawing/2014/main" id="{EC7F2E78-D630-0742-B3E6-A2B2A451C7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0" name="Freeform 144">
                <a:extLst>
                  <a:ext uri="{FF2B5EF4-FFF2-40B4-BE49-F238E27FC236}">
                    <a16:creationId xmlns:a16="http://schemas.microsoft.com/office/drawing/2014/main" id="{137BFC0D-B6D7-614D-8B13-BEC91ACB8C4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1" name="Group 145">
              <a:extLst>
                <a:ext uri="{FF2B5EF4-FFF2-40B4-BE49-F238E27FC236}">
                  <a16:creationId xmlns:a16="http://schemas.microsoft.com/office/drawing/2014/main" id="{B7E1F2F7-7CD4-4E49-A5F4-F3F7ABB05BBC}"/>
                </a:ext>
              </a:extLst>
            </p:cNvPr>
            <p:cNvGrpSpPr>
              <a:grpSpLocks/>
            </p:cNvGrpSpPr>
            <p:nvPr/>
          </p:nvGrpSpPr>
          <p:grpSpPr bwMode="auto">
            <a:xfrm>
              <a:off x="4833534" y="5813400"/>
              <a:ext cx="641350" cy="558800"/>
              <a:chOff x="-44" y="1473"/>
              <a:chExt cx="981" cy="1105"/>
            </a:xfrm>
          </p:grpSpPr>
          <p:pic>
            <p:nvPicPr>
              <p:cNvPr id="212" name="Picture 146" descr="desktop_computer_stylized_medium">
                <a:extLst>
                  <a:ext uri="{FF2B5EF4-FFF2-40B4-BE49-F238E27FC236}">
                    <a16:creationId xmlns:a16="http://schemas.microsoft.com/office/drawing/2014/main" id="{33328068-9D28-A94E-854E-AA55BDA92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 name="Freeform 147">
                <a:extLst>
                  <a:ext uri="{FF2B5EF4-FFF2-40B4-BE49-F238E27FC236}">
                    <a16:creationId xmlns:a16="http://schemas.microsoft.com/office/drawing/2014/main" id="{E60C7BD3-8A82-504B-B81D-2FDDD4220B2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244" name="Text Box 41">
            <a:extLst>
              <a:ext uri="{FF2B5EF4-FFF2-40B4-BE49-F238E27FC236}">
                <a16:creationId xmlns:a16="http://schemas.microsoft.com/office/drawing/2014/main" id="{5DBB1AC4-8014-5E49-A935-8490AAA2EF64}"/>
              </a:ext>
            </a:extLst>
          </p:cNvPr>
          <p:cNvSpPr txBox="1">
            <a:spLocks noChangeArrowheads="1"/>
          </p:cNvSpPr>
          <p:nvPr/>
        </p:nvSpPr>
        <p:spPr bwMode="auto">
          <a:xfrm>
            <a:off x="4790324" y="5542214"/>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658D420B-2797-1F49-A046-DBAA7356C19E}"/>
              </a:ext>
            </a:extLst>
          </p:cNvPr>
          <p:cNvGrpSpPr/>
          <p:nvPr/>
        </p:nvGrpSpPr>
        <p:grpSpPr>
          <a:xfrm>
            <a:off x="2970204" y="933306"/>
            <a:ext cx="9056493" cy="4702911"/>
            <a:chOff x="2970204" y="933306"/>
            <a:chExt cx="9056493" cy="4702911"/>
          </a:xfrm>
        </p:grpSpPr>
        <p:grpSp>
          <p:nvGrpSpPr>
            <p:cNvPr id="90" name="Group 89">
              <a:extLst>
                <a:ext uri="{FF2B5EF4-FFF2-40B4-BE49-F238E27FC236}">
                  <a16:creationId xmlns:a16="http://schemas.microsoft.com/office/drawing/2014/main" id="{480E4E41-341B-D44C-A65D-69A7E0B7DF8F}"/>
                </a:ext>
              </a:extLst>
            </p:cNvPr>
            <p:cNvGrpSpPr/>
            <p:nvPr/>
          </p:nvGrpSpPr>
          <p:grpSpPr>
            <a:xfrm>
              <a:off x="8152109" y="933306"/>
              <a:ext cx="3244327" cy="864497"/>
              <a:chOff x="6090834" y="607842"/>
              <a:chExt cx="3244327" cy="864497"/>
            </a:xfrm>
          </p:grpSpPr>
          <p:sp>
            <p:nvSpPr>
              <p:cNvPr id="91" name="Text Box 191">
                <a:extLst>
                  <a:ext uri="{FF2B5EF4-FFF2-40B4-BE49-F238E27FC236}">
                    <a16:creationId xmlns:a16="http://schemas.microsoft.com/office/drawing/2014/main" id="{D376C8BF-4E91-414E-99B4-9EDBBFFB07B7}"/>
                  </a:ext>
                </a:extLst>
              </p:cNvPr>
              <p:cNvSpPr txBox="1">
                <a:spLocks noChangeArrowheads="1"/>
              </p:cNvSpPr>
              <p:nvPr/>
            </p:nvSpPr>
            <p:spPr bwMode="auto">
              <a:xfrm>
                <a:off x="7255489" y="60784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223.1.1/24</a:t>
                </a:r>
              </a:p>
            </p:txBody>
          </p:sp>
          <p:cxnSp>
            <p:nvCxnSpPr>
              <p:cNvPr id="92" name="Straight Connector 91">
                <a:extLst>
                  <a:ext uri="{FF2B5EF4-FFF2-40B4-BE49-F238E27FC236}">
                    <a16:creationId xmlns:a16="http://schemas.microsoft.com/office/drawing/2014/main" id="{A7F1EA1B-3CBF-2647-8FEC-4A2697C6D18C}"/>
                  </a:ext>
                </a:extLst>
              </p:cNvPr>
              <p:cNvCxnSpPr>
                <a:cxnSpLocks/>
              </p:cNvCxnSpPr>
              <p:nvPr/>
            </p:nvCxnSpPr>
            <p:spPr>
              <a:xfrm flipH="1">
                <a:off x="6090834" y="866887"/>
                <a:ext cx="1222333" cy="60545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9318547F-F742-104D-9A1E-83C75E127CFF}"/>
                </a:ext>
              </a:extLst>
            </p:cNvPr>
            <p:cNvGrpSpPr/>
            <p:nvPr/>
          </p:nvGrpSpPr>
          <p:grpSpPr>
            <a:xfrm>
              <a:off x="8567981" y="2945502"/>
              <a:ext cx="2717381" cy="632023"/>
              <a:chOff x="6090835" y="840316"/>
              <a:chExt cx="2717381" cy="632023"/>
            </a:xfrm>
          </p:grpSpPr>
          <p:sp>
            <p:nvSpPr>
              <p:cNvPr id="96" name="Text Box 191">
                <a:extLst>
                  <a:ext uri="{FF2B5EF4-FFF2-40B4-BE49-F238E27FC236}">
                    <a16:creationId xmlns:a16="http://schemas.microsoft.com/office/drawing/2014/main" id="{BE0B33C0-E823-DF4A-9CD8-63EAD005BCBB}"/>
                  </a:ext>
                </a:extLst>
              </p:cNvPr>
              <p:cNvSpPr txBox="1">
                <a:spLocks noChangeArrowheads="1"/>
              </p:cNvSpPr>
              <p:nvPr/>
            </p:nvSpPr>
            <p:spPr bwMode="auto">
              <a:xfrm>
                <a:off x="6728544" y="840316"/>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223.1.7/24</a:t>
                </a:r>
              </a:p>
            </p:txBody>
          </p:sp>
          <p:cxnSp>
            <p:nvCxnSpPr>
              <p:cNvPr id="104" name="Straight Connector 103">
                <a:extLst>
                  <a:ext uri="{FF2B5EF4-FFF2-40B4-BE49-F238E27FC236}">
                    <a16:creationId xmlns:a16="http://schemas.microsoft.com/office/drawing/2014/main" id="{02A0B626-F390-4D4A-AF51-431DE14568C2}"/>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18F4AFDD-E3C5-ED41-B6AB-FAA4C0538DA6}"/>
                </a:ext>
              </a:extLst>
            </p:cNvPr>
            <p:cNvGrpSpPr/>
            <p:nvPr/>
          </p:nvGrpSpPr>
          <p:grpSpPr>
            <a:xfrm>
              <a:off x="9262822" y="5019691"/>
              <a:ext cx="2763875" cy="616526"/>
              <a:chOff x="6090835" y="855813"/>
              <a:chExt cx="2763875" cy="616526"/>
            </a:xfrm>
          </p:grpSpPr>
          <p:sp>
            <p:nvSpPr>
              <p:cNvPr id="106" name="Text Box 191">
                <a:extLst>
                  <a:ext uri="{FF2B5EF4-FFF2-40B4-BE49-F238E27FC236}">
                    <a16:creationId xmlns:a16="http://schemas.microsoft.com/office/drawing/2014/main" id="{01FD5240-2EA2-0547-9E5A-DDECB3B6EBFE}"/>
                  </a:ext>
                </a:extLst>
              </p:cNvPr>
              <p:cNvSpPr txBox="1">
                <a:spLocks noChangeArrowheads="1"/>
              </p:cNvSpPr>
              <p:nvPr/>
            </p:nvSpPr>
            <p:spPr bwMode="auto">
              <a:xfrm>
                <a:off x="6775038" y="855813"/>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223.1.3/24</a:t>
                </a:r>
              </a:p>
            </p:txBody>
          </p:sp>
          <p:cxnSp>
            <p:nvCxnSpPr>
              <p:cNvPr id="107" name="Straight Connector 106">
                <a:extLst>
                  <a:ext uri="{FF2B5EF4-FFF2-40B4-BE49-F238E27FC236}">
                    <a16:creationId xmlns:a16="http://schemas.microsoft.com/office/drawing/2014/main" id="{E21AC0BF-50DA-6045-8CEE-DC950BF4CDD8}"/>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2C88727E-DE4C-2149-A9CB-D0081F154D0D}"/>
                </a:ext>
              </a:extLst>
            </p:cNvPr>
            <p:cNvGrpSpPr/>
            <p:nvPr/>
          </p:nvGrpSpPr>
          <p:grpSpPr>
            <a:xfrm>
              <a:off x="2970204" y="4924121"/>
              <a:ext cx="2681511" cy="616523"/>
              <a:chOff x="2350272" y="4955118"/>
              <a:chExt cx="2681511" cy="616523"/>
            </a:xfrm>
          </p:grpSpPr>
          <p:sp>
            <p:nvSpPr>
              <p:cNvPr id="109" name="Text Box 191">
                <a:extLst>
                  <a:ext uri="{FF2B5EF4-FFF2-40B4-BE49-F238E27FC236}">
                    <a16:creationId xmlns:a16="http://schemas.microsoft.com/office/drawing/2014/main" id="{A4D454C9-2377-2144-9568-DFFF47AB5F0B}"/>
                  </a:ext>
                </a:extLst>
              </p:cNvPr>
              <p:cNvSpPr txBox="1">
                <a:spLocks noChangeArrowheads="1"/>
              </p:cNvSpPr>
              <p:nvPr/>
            </p:nvSpPr>
            <p:spPr bwMode="auto">
              <a:xfrm>
                <a:off x="2350272" y="4955118"/>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223.1.2/24</a:t>
                </a:r>
              </a:p>
            </p:txBody>
          </p:sp>
          <p:cxnSp>
            <p:nvCxnSpPr>
              <p:cNvPr id="110" name="Straight Connector 109">
                <a:extLst>
                  <a:ext uri="{FF2B5EF4-FFF2-40B4-BE49-F238E27FC236}">
                    <a16:creationId xmlns:a16="http://schemas.microsoft.com/office/drawing/2014/main" id="{F83AE024-1D73-064A-BCF8-30317353EDD5}"/>
                  </a:ext>
                </a:extLst>
              </p:cNvPr>
              <p:cNvCxnSpPr>
                <a:cxnSpLocks/>
              </p:cNvCxnSpPr>
              <p:nvPr/>
            </p:nvCxnSpPr>
            <p:spPr>
              <a:xfrm>
                <a:off x="4331778" y="5202265"/>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11" name="Group 110">
              <a:extLst>
                <a:ext uri="{FF2B5EF4-FFF2-40B4-BE49-F238E27FC236}">
                  <a16:creationId xmlns:a16="http://schemas.microsoft.com/office/drawing/2014/main" id="{48E4C11D-BAC1-9542-9E0F-838420ECC0F9}"/>
                </a:ext>
              </a:extLst>
            </p:cNvPr>
            <p:cNvGrpSpPr/>
            <p:nvPr/>
          </p:nvGrpSpPr>
          <p:grpSpPr>
            <a:xfrm>
              <a:off x="4362467" y="3185728"/>
              <a:ext cx="2495532" cy="492537"/>
              <a:chOff x="2536251" y="5079104"/>
              <a:chExt cx="2495532" cy="492537"/>
            </a:xfrm>
          </p:grpSpPr>
          <p:sp>
            <p:nvSpPr>
              <p:cNvPr id="112" name="Text Box 191">
                <a:extLst>
                  <a:ext uri="{FF2B5EF4-FFF2-40B4-BE49-F238E27FC236}">
                    <a16:creationId xmlns:a16="http://schemas.microsoft.com/office/drawing/2014/main" id="{C1545E2A-91DA-6941-824C-18B5505C170C}"/>
                  </a:ext>
                </a:extLst>
              </p:cNvPr>
              <p:cNvSpPr txBox="1">
                <a:spLocks noChangeArrowheads="1"/>
              </p:cNvSpPr>
              <p:nvPr/>
            </p:nvSpPr>
            <p:spPr bwMode="auto">
              <a:xfrm>
                <a:off x="2536251" y="5079104"/>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223.1.9/24</a:t>
                </a:r>
              </a:p>
            </p:txBody>
          </p:sp>
          <p:cxnSp>
            <p:nvCxnSpPr>
              <p:cNvPr id="113" name="Straight Connector 112">
                <a:extLst>
                  <a:ext uri="{FF2B5EF4-FFF2-40B4-BE49-F238E27FC236}">
                    <a16:creationId xmlns:a16="http://schemas.microsoft.com/office/drawing/2014/main" id="{BDF0C53D-5034-4441-862A-8627EC8860A8}"/>
                  </a:ext>
                </a:extLst>
              </p:cNvPr>
              <p:cNvCxnSpPr>
                <a:cxnSpLocks/>
              </p:cNvCxnSpPr>
              <p:nvPr/>
            </p:nvCxnSpPr>
            <p:spPr>
              <a:xfrm>
                <a:off x="4559085" y="5349499"/>
                <a:ext cx="472698" cy="22214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2CB2CAF3-1397-8349-831B-5AFEFB9A7D54}"/>
                </a:ext>
              </a:extLst>
            </p:cNvPr>
            <p:cNvGrpSpPr/>
            <p:nvPr/>
          </p:nvGrpSpPr>
          <p:grpSpPr>
            <a:xfrm>
              <a:off x="6605504" y="4602997"/>
              <a:ext cx="2079672" cy="648084"/>
              <a:chOff x="1320582" y="5594888"/>
              <a:chExt cx="2079672" cy="648084"/>
            </a:xfrm>
          </p:grpSpPr>
          <p:sp>
            <p:nvSpPr>
              <p:cNvPr id="115" name="Text Box 191">
                <a:extLst>
                  <a:ext uri="{FF2B5EF4-FFF2-40B4-BE49-F238E27FC236}">
                    <a16:creationId xmlns:a16="http://schemas.microsoft.com/office/drawing/2014/main" id="{2DC2D22A-1CD2-634F-8976-C28F4B96CDB7}"/>
                  </a:ext>
                </a:extLst>
              </p:cNvPr>
              <p:cNvSpPr txBox="1">
                <a:spLocks noChangeArrowheads="1"/>
              </p:cNvSpPr>
              <p:nvPr/>
            </p:nvSpPr>
            <p:spPr bwMode="auto">
              <a:xfrm>
                <a:off x="1320582" y="584286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223.1.8/24</a:t>
                </a:r>
              </a:p>
            </p:txBody>
          </p:sp>
          <p:cxnSp>
            <p:nvCxnSpPr>
              <p:cNvPr id="14" name="Straight Connector 13">
                <a:extLst>
                  <a:ext uri="{FF2B5EF4-FFF2-40B4-BE49-F238E27FC236}">
                    <a16:creationId xmlns:a16="http://schemas.microsoft.com/office/drawing/2014/main" id="{33911C1C-F5CA-8741-A35F-BE8EE6DB2AE9}"/>
                  </a:ext>
                </a:extLst>
              </p:cNvPr>
              <p:cNvCxnSpPr/>
              <p:nvPr/>
            </p:nvCxnSpPr>
            <p:spPr>
              <a:xfrm flipV="1">
                <a:off x="2355742" y="5594888"/>
                <a:ext cx="0" cy="34096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sp>
        <p:nvSpPr>
          <p:cNvPr id="108" name="Slide Number Placeholder 3">
            <a:extLst>
              <a:ext uri="{FF2B5EF4-FFF2-40B4-BE49-F238E27FC236}">
                <a16:creationId xmlns:a16="http://schemas.microsoft.com/office/drawing/2014/main" id="{4B49317B-9855-3844-A22F-AD77FDB60BD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47</a:t>
            </a:fld>
            <a:endParaRPr lang="en-US" dirty="0"/>
          </a:p>
        </p:txBody>
      </p:sp>
    </p:spTree>
    <p:extLst>
      <p:ext uri="{BB962C8B-B14F-4D97-AF65-F5344CB8AC3E}">
        <p14:creationId xmlns:p14="http://schemas.microsoft.com/office/powerpoint/2010/main" val="943649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IP addressing: CIDR</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11096157" cy="20780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CIDR: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lassless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I</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nter</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D</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omain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outing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(pronounced “cider”)</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subnet portion of address of arbitrary length</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address format: </a:t>
            </a: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a.b.c.d/x</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where x is # bits in subnet portion of address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24BFDBCB-D833-424E-B896-ECF456E857A6}"/>
              </a:ext>
            </a:extLst>
          </p:cNvPr>
          <p:cNvGrpSpPr/>
          <p:nvPr/>
        </p:nvGrpSpPr>
        <p:grpSpPr>
          <a:xfrm>
            <a:off x="3242716" y="3863272"/>
            <a:ext cx="6124575" cy="1624012"/>
            <a:chOff x="3242716" y="3863272"/>
            <a:chExt cx="6124575" cy="1624012"/>
          </a:xfrm>
        </p:grpSpPr>
        <p:sp>
          <p:nvSpPr>
            <p:cNvPr id="71" name="Text Box 5">
              <a:extLst>
                <a:ext uri="{FF2B5EF4-FFF2-40B4-BE49-F238E27FC236}">
                  <a16:creationId xmlns:a16="http://schemas.microsoft.com/office/drawing/2014/main" id="{DF99B885-3705-9D49-B24E-90392B9185F9}"/>
                </a:ext>
              </a:extLst>
            </p:cNvPr>
            <p:cNvSpPr txBox="1">
              <a:spLocks noChangeArrowheads="1"/>
            </p:cNvSpPr>
            <p:nvPr/>
          </p:nvSpPr>
          <p:spPr bwMode="auto">
            <a:xfrm>
              <a:off x="3242716" y="4444297"/>
              <a:ext cx="6124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4" name="Text Box 6">
              <a:extLst>
                <a:ext uri="{FF2B5EF4-FFF2-40B4-BE49-F238E27FC236}">
                  <a16:creationId xmlns:a16="http://schemas.microsoft.com/office/drawing/2014/main" id="{53AC14AD-B9EE-554E-9932-48BD3C8AF40F}"/>
                </a:ext>
              </a:extLst>
            </p:cNvPr>
            <p:cNvSpPr txBox="1">
              <a:spLocks noChangeArrowheads="1"/>
            </p:cNvSpPr>
            <p:nvPr/>
          </p:nvSpPr>
          <p:spPr bwMode="auto">
            <a:xfrm>
              <a:off x="4904829" y="3899784"/>
              <a:ext cx="869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subnet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part</a:t>
              </a:r>
            </a:p>
          </p:txBody>
        </p:sp>
        <p:sp>
          <p:nvSpPr>
            <p:cNvPr id="85" name="Text Box 7">
              <a:extLst>
                <a:ext uri="{FF2B5EF4-FFF2-40B4-BE49-F238E27FC236}">
                  <a16:creationId xmlns:a16="http://schemas.microsoft.com/office/drawing/2014/main" id="{A9661791-FEB7-4F4F-86F8-6CFB4289ACA7}"/>
                </a:ext>
              </a:extLst>
            </p:cNvPr>
            <p:cNvSpPr txBox="1">
              <a:spLocks noChangeArrowheads="1"/>
            </p:cNvSpPr>
            <p:nvPr/>
          </p:nvSpPr>
          <p:spPr bwMode="auto">
            <a:xfrm>
              <a:off x="8184604" y="3863272"/>
              <a:ext cx="615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host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part</a:t>
              </a:r>
            </a:p>
          </p:txBody>
        </p:sp>
        <p:sp>
          <p:nvSpPr>
            <p:cNvPr id="89" name="Line 8">
              <a:extLst>
                <a:ext uri="{FF2B5EF4-FFF2-40B4-BE49-F238E27FC236}">
                  <a16:creationId xmlns:a16="http://schemas.microsoft.com/office/drawing/2014/main" id="{3951CC4F-1C7E-7149-9A31-48715C63D9A3}"/>
                </a:ext>
              </a:extLst>
            </p:cNvPr>
            <p:cNvSpPr>
              <a:spLocks noChangeShapeType="1"/>
            </p:cNvSpPr>
            <p:nvPr/>
          </p:nvSpPr>
          <p:spPr bwMode="auto">
            <a:xfrm>
              <a:off x="5911304" y="4209347"/>
              <a:ext cx="1620837"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11">
              <a:extLst>
                <a:ext uri="{FF2B5EF4-FFF2-40B4-BE49-F238E27FC236}">
                  <a16:creationId xmlns:a16="http://schemas.microsoft.com/office/drawing/2014/main" id="{CD44A653-71EC-9D4E-A7F3-98231B2666D0}"/>
                </a:ext>
              </a:extLst>
            </p:cNvPr>
            <p:cNvSpPr>
              <a:spLocks noChangeShapeType="1"/>
            </p:cNvSpPr>
            <p:nvPr/>
          </p:nvSpPr>
          <p:spPr bwMode="auto">
            <a:xfrm flipV="1">
              <a:off x="8702129" y="4198234"/>
              <a:ext cx="59531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2">
              <a:extLst>
                <a:ext uri="{FF2B5EF4-FFF2-40B4-BE49-F238E27FC236}">
                  <a16:creationId xmlns:a16="http://schemas.microsoft.com/office/drawing/2014/main" id="{D9A9A07F-569F-3443-AEE2-00A164A4D8F4}"/>
                </a:ext>
              </a:extLst>
            </p:cNvPr>
            <p:cNvSpPr txBox="1">
              <a:spLocks noChangeArrowheads="1"/>
            </p:cNvSpPr>
            <p:nvPr/>
          </p:nvSpPr>
          <p:spPr bwMode="auto">
            <a:xfrm>
              <a:off x="5179466" y="5030084"/>
              <a:ext cx="2219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7" name="Line 14">
              <a:extLst>
                <a:ext uri="{FF2B5EF4-FFF2-40B4-BE49-F238E27FC236}">
                  <a16:creationId xmlns:a16="http://schemas.microsoft.com/office/drawing/2014/main" id="{2DDD0515-22AD-7341-9655-745249D5C35B}"/>
                </a:ext>
              </a:extLst>
            </p:cNvPr>
            <p:cNvSpPr>
              <a:spLocks noChangeShapeType="1"/>
            </p:cNvSpPr>
            <p:nvPr/>
          </p:nvSpPr>
          <p:spPr bwMode="auto">
            <a:xfrm flipH="1">
              <a:off x="3312566" y="4199822"/>
              <a:ext cx="1438275"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15">
              <a:extLst>
                <a:ext uri="{FF2B5EF4-FFF2-40B4-BE49-F238E27FC236}">
                  <a16:creationId xmlns:a16="http://schemas.microsoft.com/office/drawing/2014/main" id="{EE979EFA-8152-E542-864B-818BC9C3940D}"/>
                </a:ext>
              </a:extLst>
            </p:cNvPr>
            <p:cNvSpPr>
              <a:spLocks noChangeShapeType="1"/>
            </p:cNvSpPr>
            <p:nvPr/>
          </p:nvSpPr>
          <p:spPr bwMode="auto">
            <a:xfrm flipH="1">
              <a:off x="7571829" y="4210934"/>
              <a:ext cx="6477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 name="Slide Number Placeholder 3">
            <a:extLst>
              <a:ext uri="{FF2B5EF4-FFF2-40B4-BE49-F238E27FC236}">
                <a16:creationId xmlns:a16="http://schemas.microsoft.com/office/drawing/2014/main" id="{BC68F452-8EED-AA47-AB8D-3B3E453FED1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48</a:t>
            </a:fld>
            <a:endParaRPr lang="en-US" dirty="0"/>
          </a:p>
        </p:txBody>
      </p:sp>
    </p:spTree>
    <p:extLst>
      <p:ext uri="{BB962C8B-B14F-4D97-AF65-F5344CB8AC3E}">
        <p14:creationId xmlns:p14="http://schemas.microsoft.com/office/powerpoint/2010/main" val="157376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11096157" cy="267767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That’s actually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two</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questions: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within its network (host part of address)?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for itself (network part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30BA2288-FC78-F84B-AA24-40801EC93568}"/>
              </a:ext>
            </a:extLst>
          </p:cNvPr>
          <p:cNvSpPr/>
          <p:nvPr/>
        </p:nvSpPr>
        <p:spPr>
          <a:xfrm>
            <a:off x="1104900" y="4234164"/>
            <a:ext cx="10533088" cy="224676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a:t>
            </a: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hard-coded by sysadmin in config file (e.g.,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/etc/rc.config in UNIX)</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DHCP: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ynamic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ost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C</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onfiguration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rotocol: dynamically get address from as server</a:t>
            </a:r>
          </a:p>
          <a:p>
            <a:pPr marL="800100" marR="0" lvl="1"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“plug-and-play”</a:t>
            </a:r>
          </a:p>
        </p:txBody>
      </p:sp>
      <p:sp>
        <p:nvSpPr>
          <p:cNvPr id="5" name="Slide Number Placeholder 3">
            <a:extLst>
              <a:ext uri="{FF2B5EF4-FFF2-40B4-BE49-F238E27FC236}">
                <a16:creationId xmlns:a16="http://schemas.microsoft.com/office/drawing/2014/main" id="{9084C300-711D-1C4E-A81B-733D1F5A7E6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49</a:t>
            </a:fld>
            <a:endParaRPr lang="en-US" dirty="0"/>
          </a:p>
        </p:txBody>
      </p:sp>
    </p:spTree>
    <p:extLst>
      <p:ext uri="{BB962C8B-B14F-4D97-AF65-F5344CB8AC3E}">
        <p14:creationId xmlns:p14="http://schemas.microsoft.com/office/powerpoint/2010/main" val="2363231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Two key network-layer functions</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877956" y="1666601"/>
            <a:ext cx="5181600" cy="1890791"/>
          </a:xfrm>
        </p:spPr>
        <p:txBody>
          <a:bodyPr/>
          <a:lstStyle/>
          <a:p>
            <a:pPr marL="0" indent="0">
              <a:spcBef>
                <a:spcPts val="600"/>
              </a:spcBef>
              <a:buNone/>
            </a:pPr>
            <a:r>
              <a:rPr lang="en-US" altLang="en-US" sz="3200" dirty="0">
                <a:solidFill>
                  <a:srgbClr val="CC0000"/>
                </a:solidFill>
                <a:ea typeface="ＭＳ Ｐゴシック" panose="020B0600070205080204" pitchFamily="34" charset="-128"/>
                <a:cs typeface="ＭＳ Ｐゴシック" panose="020B0600070205080204" pitchFamily="34" charset="-128"/>
              </a:rPr>
              <a:t>network-layer functions:</a:t>
            </a:r>
          </a:p>
          <a:p>
            <a:pPr indent="-234950">
              <a:spcBef>
                <a:spcPts val="600"/>
              </a:spcBef>
            </a:pPr>
            <a:r>
              <a:rPr lang="en-US" altLang="en-US" i="1" dirty="0">
                <a:solidFill>
                  <a:srgbClr val="000099"/>
                </a:solidFill>
                <a:ea typeface="ＭＳ Ｐゴシック" panose="020B0600070205080204" pitchFamily="34" charset="-128"/>
                <a:cs typeface="ＭＳ Ｐゴシック" panose="020B0600070205080204" pitchFamily="34" charset="-128"/>
              </a:rPr>
              <a:t>forwarding:</a:t>
            </a:r>
            <a:r>
              <a:rPr lang="en-US" altLang="en-US" dirty="0">
                <a:ea typeface="ＭＳ Ｐゴシック" panose="020B0600070205080204" pitchFamily="34" charset="-128"/>
                <a:cs typeface="ＭＳ Ｐゴシック" panose="020B0600070205080204" pitchFamily="34" charset="-128"/>
              </a:rPr>
              <a:t> move packets from a router’</a:t>
            </a:r>
            <a:r>
              <a:rPr lang="en-US" altLang="ja-JP" dirty="0">
                <a:ea typeface="ＭＳ Ｐゴシック" panose="020B0600070205080204" pitchFamily="34" charset="-128"/>
                <a:cs typeface="ＭＳ Ｐゴシック" panose="020B0600070205080204" pitchFamily="34" charset="-128"/>
              </a:rPr>
              <a:t>s input link to appropriate router output link</a:t>
            </a:r>
          </a:p>
          <a:p>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172200" y="1693105"/>
            <a:ext cx="5181600" cy="4351338"/>
          </a:xfrm>
        </p:spPr>
        <p:txBody>
          <a:bodyPr/>
          <a:lstStyle/>
          <a:p>
            <a:pPr marL="342900" indent="-342900">
              <a:lnSpc>
                <a:spcPct val="85000"/>
              </a:lnSpc>
              <a:spcBef>
                <a:spcPts val="600"/>
              </a:spcBef>
              <a:buClr>
                <a:srgbClr val="000099"/>
              </a:buClr>
              <a:buSzPct val="65000"/>
              <a:buFont typeface="Wingdings" charset="0"/>
              <a:buNone/>
              <a:defRPr/>
            </a:pPr>
            <a:r>
              <a:rPr lang="en-US" sz="3200" dirty="0">
                <a:solidFill>
                  <a:srgbClr val="CC0000"/>
                </a:solidFill>
                <a:ea typeface="ＭＳ Ｐゴシック" charset="0"/>
                <a:cs typeface="ＭＳ Ｐゴシック" charset="0"/>
              </a:rPr>
              <a:t>analogy: taking a trip</a:t>
            </a:r>
          </a:p>
          <a:p>
            <a:pPr indent="-234950">
              <a:lnSpc>
                <a:spcPct val="85000"/>
              </a:lnSpc>
              <a:spcBef>
                <a:spcPts val="600"/>
              </a:spcBef>
              <a:buClr>
                <a:srgbClr val="000099"/>
              </a:buClr>
              <a:buSzPct val="100000"/>
              <a:buFont typeface="Wingdings" charset="2"/>
              <a:buChar char="§"/>
              <a:defRPr/>
            </a:pPr>
            <a:r>
              <a:rPr lang="en-US" i="1" dirty="0">
                <a:solidFill>
                  <a:srgbClr val="000099"/>
                </a:solidFill>
                <a:ea typeface="ＭＳ Ｐゴシック" charset="0"/>
                <a:cs typeface="ＭＳ Ｐゴシック" charset="0"/>
              </a:rPr>
              <a:t>forwarding</a:t>
            </a:r>
            <a:r>
              <a:rPr lang="en-US" i="1" dirty="0">
                <a:solidFill>
                  <a:schemeClr val="accent2"/>
                </a:solidFill>
                <a:ea typeface="ＭＳ Ｐゴシック" charset="0"/>
                <a:cs typeface="ＭＳ Ｐゴシック" charset="0"/>
              </a:rPr>
              <a:t>:</a:t>
            </a:r>
            <a:r>
              <a:rPr lang="en-US" dirty="0">
                <a:ea typeface="ＭＳ Ｐゴシック" charset="0"/>
                <a:cs typeface="ＭＳ Ｐゴシック" charset="0"/>
              </a:rPr>
              <a:t> process of getting through single interchange</a:t>
            </a:r>
          </a:p>
          <a:p>
            <a:pPr marL="130175" indent="0">
              <a:buNone/>
            </a:pPr>
            <a:endParaRPr lang="en-US" dirty="0"/>
          </a:p>
        </p:txBody>
      </p:sp>
      <p:grpSp>
        <p:nvGrpSpPr>
          <p:cNvPr id="12" name="Group 11">
            <a:extLst>
              <a:ext uri="{FF2B5EF4-FFF2-40B4-BE49-F238E27FC236}">
                <a16:creationId xmlns:a16="http://schemas.microsoft.com/office/drawing/2014/main" id="{68371013-A5FC-6449-8EBD-FFD24F88C1EA}"/>
              </a:ext>
            </a:extLst>
          </p:cNvPr>
          <p:cNvGrpSpPr/>
          <p:nvPr/>
        </p:nvGrpSpPr>
        <p:grpSpPr>
          <a:xfrm>
            <a:off x="6519334" y="4075932"/>
            <a:ext cx="2227101" cy="1745933"/>
            <a:chOff x="6519334" y="4075932"/>
            <a:chExt cx="2227101" cy="1745933"/>
          </a:xfrm>
        </p:grpSpPr>
        <p:pic>
          <p:nvPicPr>
            <p:cNvPr id="7" name="Picture 4" descr="Why traffic apps make congestion worse | Berkeley News">
              <a:extLst>
                <a:ext uri="{FF2B5EF4-FFF2-40B4-BE49-F238E27FC236}">
                  <a16:creationId xmlns:a16="http://schemas.microsoft.com/office/drawing/2014/main" id="{CD6CA999-26EA-C043-A05F-7FF647C236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06213" y="4075932"/>
              <a:ext cx="2140222" cy="142681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D296BA12-D229-844C-A5E1-61D8CC428F53}"/>
                </a:ext>
              </a:extLst>
            </p:cNvPr>
            <p:cNvSpPr txBox="1"/>
            <p:nvPr/>
          </p:nvSpPr>
          <p:spPr>
            <a:xfrm>
              <a:off x="6519334" y="5452533"/>
              <a:ext cx="12092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forwarding</a:t>
              </a:r>
            </a:p>
          </p:txBody>
        </p:sp>
      </p:grpSp>
      <p:grpSp>
        <p:nvGrpSpPr>
          <p:cNvPr id="13" name="Group 12">
            <a:extLst>
              <a:ext uri="{FF2B5EF4-FFF2-40B4-BE49-F238E27FC236}">
                <a16:creationId xmlns:a16="http://schemas.microsoft.com/office/drawing/2014/main" id="{88DBC121-CDA2-B741-8F45-B80ACE3E69DE}"/>
              </a:ext>
            </a:extLst>
          </p:cNvPr>
          <p:cNvGrpSpPr/>
          <p:nvPr/>
        </p:nvGrpSpPr>
        <p:grpSpPr>
          <a:xfrm>
            <a:off x="8314267" y="4706696"/>
            <a:ext cx="2953118" cy="1640102"/>
            <a:chOff x="8314267" y="4706696"/>
            <a:chExt cx="2953118" cy="1640102"/>
          </a:xfrm>
        </p:grpSpPr>
        <p:pic>
          <p:nvPicPr>
            <p:cNvPr id="9" name="Picture 8">
              <a:extLst>
                <a:ext uri="{FF2B5EF4-FFF2-40B4-BE49-F238E27FC236}">
                  <a16:creationId xmlns:a16="http://schemas.microsoft.com/office/drawing/2014/main" id="{7884099A-DDCA-7547-BE60-5A9CFCE7F631}"/>
                </a:ext>
              </a:extLst>
            </p:cNvPr>
            <p:cNvPicPr>
              <a:picLocks noChangeAspect="1"/>
            </p:cNvPicPr>
            <p:nvPr/>
          </p:nvPicPr>
          <p:blipFill>
            <a:blip r:embed="rId4"/>
            <a:stretch>
              <a:fillRect/>
            </a:stretch>
          </p:blipFill>
          <p:spPr>
            <a:xfrm>
              <a:off x="8415131" y="4706696"/>
              <a:ext cx="2852254" cy="1323319"/>
            </a:xfrm>
            <a:prstGeom prst="rect">
              <a:avLst/>
            </a:prstGeom>
          </p:spPr>
        </p:pic>
        <p:sp>
          <p:nvSpPr>
            <p:cNvPr id="10" name="TextBox 9">
              <a:extLst>
                <a:ext uri="{FF2B5EF4-FFF2-40B4-BE49-F238E27FC236}">
                  <a16:creationId xmlns:a16="http://schemas.microsoft.com/office/drawing/2014/main" id="{781A4B5F-43BE-FB43-AF10-E92F839A199B}"/>
                </a:ext>
              </a:extLst>
            </p:cNvPr>
            <p:cNvSpPr txBox="1"/>
            <p:nvPr/>
          </p:nvSpPr>
          <p:spPr>
            <a:xfrm>
              <a:off x="8314267" y="5977466"/>
              <a:ext cx="86543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routing</a:t>
              </a:r>
            </a:p>
          </p:txBody>
        </p:sp>
      </p:grpSp>
      <p:sp>
        <p:nvSpPr>
          <p:cNvPr id="11" name="Content Placeholder 3">
            <a:extLst>
              <a:ext uri="{FF2B5EF4-FFF2-40B4-BE49-F238E27FC236}">
                <a16:creationId xmlns:a16="http://schemas.microsoft.com/office/drawing/2014/main" id="{D007BA21-27F4-4642-B902-0EF872DFA1E0}"/>
              </a:ext>
            </a:extLst>
          </p:cNvPr>
          <p:cNvSpPr txBox="1">
            <a:spLocks/>
          </p:cNvSpPr>
          <p:nvPr/>
        </p:nvSpPr>
        <p:spPr>
          <a:xfrm>
            <a:off x="6183682" y="3026965"/>
            <a:ext cx="5181600" cy="8792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349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ＭＳ Ｐゴシック" charset="0"/>
              </a:rPr>
              <a:t>routing:</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 process of planning trip from source to destination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Content Placeholder 2">
            <a:extLst>
              <a:ext uri="{FF2B5EF4-FFF2-40B4-BE49-F238E27FC236}">
                <a16:creationId xmlns:a16="http://schemas.microsoft.com/office/drawing/2014/main" id="{E9D472C9-435D-D347-A485-D65E6F2FE2CE}"/>
              </a:ext>
            </a:extLst>
          </p:cNvPr>
          <p:cNvSpPr txBox="1">
            <a:spLocks/>
          </p:cNvSpPr>
          <p:nvPr/>
        </p:nvSpPr>
        <p:spPr>
          <a:xfrm>
            <a:off x="880044" y="3441526"/>
            <a:ext cx="5181600" cy="185698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349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routing: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determine route taken by packets from source to destination</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routing algorithms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Slide Number Placeholder 4">
            <a:extLst>
              <a:ext uri="{FF2B5EF4-FFF2-40B4-BE49-F238E27FC236}">
                <a16:creationId xmlns:a16="http://schemas.microsoft.com/office/drawing/2014/main" id="{5320A79B-30CD-5748-9442-313B2CD2B8B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a:t>
            </a:fld>
            <a:endParaRPr lang="en-US" dirty="0"/>
          </a:p>
        </p:txBody>
      </p:sp>
    </p:spTree>
    <p:extLst>
      <p:ext uri="{BB962C8B-B14F-4D97-AF65-F5344CB8AC3E}">
        <p14:creationId xmlns:p14="http://schemas.microsoft.com/office/powerpoint/2010/main" val="912255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dissolve">
                                      <p:cBhvr>
                                        <p:cTn id="20" dur="500"/>
                                        <p:tgtEl>
                                          <p:spTgt spid="11"/>
                                        </p:tgtEl>
                                      </p:cBhvr>
                                    </p:animEffect>
                                  </p:childTnLst>
                                </p:cTn>
                              </p:par>
                              <p:par>
                                <p:cTn id="21" presetID="9"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dissolve">
                                      <p:cBhvr>
                                        <p:cTn id="2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P spid="14"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Dynamic Host Configuration Protocol</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1096157" cy="231790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goal: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dynamically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obtains IP address from network server when it “joins” network</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can renew its lease on address in use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allows reuse of addresses (only hold address while connected/</a:t>
            </a:r>
            <a:r>
              <a:rPr kumimoji="0" lang="en-US" altLang="ja-JP"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on)</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support for mobile users who join/leave network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A1A4878C-1BFB-0D4A-B7ED-0141B1F98B2A}"/>
              </a:ext>
            </a:extLst>
          </p:cNvPr>
          <p:cNvSpPr txBox="1">
            <a:spLocks noChangeArrowheads="1"/>
          </p:cNvSpPr>
          <p:nvPr/>
        </p:nvSpPr>
        <p:spPr>
          <a:xfrm>
            <a:off x="869430" y="3920499"/>
            <a:ext cx="11096157" cy="234538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06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DHCP overview:</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broadcasts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discover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responds with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offer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requests IP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request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msg</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sends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ack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 name="Slide Number Placeholder 3">
            <a:extLst>
              <a:ext uri="{FF2B5EF4-FFF2-40B4-BE49-F238E27FC236}">
                <a16:creationId xmlns:a16="http://schemas.microsoft.com/office/drawing/2014/main" id="{656901C4-5463-CC4D-A8BA-E1B660D5615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50</a:t>
            </a:fld>
            <a:endParaRPr lang="en-US" dirty="0"/>
          </a:p>
        </p:txBody>
      </p:sp>
    </p:spTree>
    <p:extLst>
      <p:ext uri="{BB962C8B-B14F-4D97-AF65-F5344CB8AC3E}">
        <p14:creationId xmlns:p14="http://schemas.microsoft.com/office/powerpoint/2010/main" val="812812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6" name="Freeform 140">
            <a:extLst>
              <a:ext uri="{FF2B5EF4-FFF2-40B4-BE49-F238E27FC236}">
                <a16:creationId xmlns:a16="http://schemas.microsoft.com/office/drawing/2014/main" id="{31DAAA25-5A53-F648-BB18-AC788729F193}"/>
              </a:ext>
            </a:extLst>
          </p:cNvPr>
          <p:cNvSpPr>
            <a:spLocks/>
          </p:cNvSpPr>
          <p:nvPr/>
        </p:nvSpPr>
        <p:spPr bwMode="auto">
          <a:xfrm rot="16200000">
            <a:off x="3939641" y="4185782"/>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 name="Freeform 140">
            <a:extLst>
              <a:ext uri="{FF2B5EF4-FFF2-40B4-BE49-F238E27FC236}">
                <a16:creationId xmlns:a16="http://schemas.microsoft.com/office/drawing/2014/main" id="{69E13419-1E45-0F46-879F-C381AD412BFC}"/>
              </a:ext>
            </a:extLst>
          </p:cNvPr>
          <p:cNvSpPr>
            <a:spLocks/>
          </p:cNvSpPr>
          <p:nvPr/>
        </p:nvSpPr>
        <p:spPr bwMode="auto">
          <a:xfrm rot="10800000">
            <a:off x="4937385" y="2859425"/>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 name="Freeform 140">
            <a:extLst>
              <a:ext uri="{FF2B5EF4-FFF2-40B4-BE49-F238E27FC236}">
                <a16:creationId xmlns:a16="http://schemas.microsoft.com/office/drawing/2014/main" id="{3EAEF544-5AF2-EB4B-803E-855EBA054CB2}"/>
              </a:ext>
            </a:extLst>
          </p:cNvPr>
          <p:cNvSpPr>
            <a:spLocks/>
          </p:cNvSpPr>
          <p:nvPr/>
        </p:nvSpPr>
        <p:spPr bwMode="auto">
          <a:xfrm>
            <a:off x="2902210" y="2441913"/>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 name="Text Box 26">
            <a:extLst>
              <a:ext uri="{FF2B5EF4-FFF2-40B4-BE49-F238E27FC236}">
                <a16:creationId xmlns:a16="http://schemas.microsoft.com/office/drawing/2014/main" id="{D36DACCB-29DB-4E4F-ABF1-53C696E50312}"/>
              </a:ext>
            </a:extLst>
          </p:cNvPr>
          <p:cNvSpPr txBox="1">
            <a:spLocks noChangeArrowheads="1"/>
          </p:cNvSpPr>
          <p:nvPr/>
        </p:nvSpPr>
        <p:spPr bwMode="auto">
          <a:xfrm>
            <a:off x="2284673" y="22720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10" name="Group 27">
            <a:extLst>
              <a:ext uri="{FF2B5EF4-FFF2-40B4-BE49-F238E27FC236}">
                <a16:creationId xmlns:a16="http://schemas.microsoft.com/office/drawing/2014/main" id="{5D1A4459-0744-6248-B463-A419CA5BCEDA}"/>
              </a:ext>
            </a:extLst>
          </p:cNvPr>
          <p:cNvGrpSpPr>
            <a:grpSpLocks/>
          </p:cNvGrpSpPr>
          <p:nvPr/>
        </p:nvGrpSpPr>
        <p:grpSpPr bwMode="auto">
          <a:xfrm>
            <a:off x="1460763" y="3097551"/>
            <a:ext cx="1011238" cy="393700"/>
            <a:chOff x="3194" y="523"/>
            <a:chExt cx="637" cy="248"/>
          </a:xfrm>
        </p:grpSpPr>
        <p:sp>
          <p:nvSpPr>
            <p:cNvPr id="11" name="Rectangle 28">
              <a:extLst>
                <a:ext uri="{FF2B5EF4-FFF2-40B4-BE49-F238E27FC236}">
                  <a16:creationId xmlns:a16="http://schemas.microsoft.com/office/drawing/2014/main" id="{7BCFF031-6D67-D540-B6AC-0305463820C6}"/>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 name="Text Box 29">
              <a:extLst>
                <a:ext uri="{FF2B5EF4-FFF2-40B4-BE49-F238E27FC236}">
                  <a16:creationId xmlns:a16="http://schemas.microsoft.com/office/drawing/2014/main" id="{535E211A-A4D0-EB48-8374-6DF2345B95B5}"/>
                </a:ext>
              </a:extLst>
            </p:cNvPr>
            <p:cNvSpPr txBox="1">
              <a:spLocks noChangeArrowheads="1"/>
            </p:cNvSpPr>
            <p:nvPr/>
          </p:nvSpPr>
          <p:spPr bwMode="auto">
            <a:xfrm>
              <a:off x="3194" y="523"/>
              <a:ext cx="586"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13" name="Text Box 30">
            <a:extLst>
              <a:ext uri="{FF2B5EF4-FFF2-40B4-BE49-F238E27FC236}">
                <a16:creationId xmlns:a16="http://schemas.microsoft.com/office/drawing/2014/main" id="{C69E9848-9E5D-8D4C-97D2-4B27341DD8DA}"/>
              </a:ext>
            </a:extLst>
          </p:cNvPr>
          <p:cNvSpPr txBox="1">
            <a:spLocks noChangeArrowheads="1"/>
          </p:cNvSpPr>
          <p:nvPr/>
        </p:nvSpPr>
        <p:spPr bwMode="auto">
          <a:xfrm>
            <a:off x="2389448" y="42278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4" name="Text Box 31">
            <a:extLst>
              <a:ext uri="{FF2B5EF4-FFF2-40B4-BE49-F238E27FC236}">
                <a16:creationId xmlns:a16="http://schemas.microsoft.com/office/drawing/2014/main" id="{DF8FBE0F-CE5D-3F4C-8724-A2B65CD63802}"/>
              </a:ext>
            </a:extLst>
          </p:cNvPr>
          <p:cNvSpPr txBox="1">
            <a:spLocks noChangeArrowheads="1"/>
          </p:cNvSpPr>
          <p:nvPr/>
        </p:nvSpPr>
        <p:spPr bwMode="auto">
          <a:xfrm>
            <a:off x="3209055" y="3445031"/>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5" name="Text Box 33">
            <a:extLst>
              <a:ext uri="{FF2B5EF4-FFF2-40B4-BE49-F238E27FC236}">
                <a16:creationId xmlns:a16="http://schemas.microsoft.com/office/drawing/2014/main" id="{E1BAC4A0-E14C-B347-93DA-120559030826}"/>
              </a:ext>
            </a:extLst>
          </p:cNvPr>
          <p:cNvSpPr txBox="1">
            <a:spLocks noChangeArrowheads="1"/>
          </p:cNvSpPr>
          <p:nvPr/>
        </p:nvSpPr>
        <p:spPr bwMode="auto">
          <a:xfrm>
            <a:off x="4572034" y="3416409"/>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6" name="Text Box 41">
            <a:extLst>
              <a:ext uri="{FF2B5EF4-FFF2-40B4-BE49-F238E27FC236}">
                <a16:creationId xmlns:a16="http://schemas.microsoft.com/office/drawing/2014/main" id="{39006EDA-7902-FA40-B143-CA8341816B19}"/>
              </a:ext>
            </a:extLst>
          </p:cNvPr>
          <p:cNvSpPr txBox="1">
            <a:spLocks noChangeArrowheads="1"/>
          </p:cNvSpPr>
          <p:nvPr/>
        </p:nvSpPr>
        <p:spPr bwMode="auto">
          <a:xfrm>
            <a:off x="5576206" y="4449327"/>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7" name="Text Box 44">
            <a:extLst>
              <a:ext uri="{FF2B5EF4-FFF2-40B4-BE49-F238E27FC236}">
                <a16:creationId xmlns:a16="http://schemas.microsoft.com/office/drawing/2014/main" id="{BE89C22D-CB46-8549-82D3-9E9741AFCA6B}"/>
              </a:ext>
            </a:extLst>
          </p:cNvPr>
          <p:cNvSpPr txBox="1">
            <a:spLocks noChangeArrowheads="1"/>
          </p:cNvSpPr>
          <p:nvPr/>
        </p:nvSpPr>
        <p:spPr bwMode="auto">
          <a:xfrm>
            <a:off x="5700504" y="240792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8" name="Line 45">
            <a:extLst>
              <a:ext uri="{FF2B5EF4-FFF2-40B4-BE49-F238E27FC236}">
                <a16:creationId xmlns:a16="http://schemas.microsoft.com/office/drawing/2014/main" id="{3C0F2103-31E3-1E4B-8C1F-C448C2CA4488}"/>
              </a:ext>
            </a:extLst>
          </p:cNvPr>
          <p:cNvSpPr>
            <a:spLocks noChangeShapeType="1"/>
          </p:cNvSpPr>
          <p:nvPr/>
        </p:nvSpPr>
        <p:spPr bwMode="auto">
          <a:xfrm>
            <a:off x="4353185" y="3874288"/>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 name="Text Box 53">
            <a:extLst>
              <a:ext uri="{FF2B5EF4-FFF2-40B4-BE49-F238E27FC236}">
                <a16:creationId xmlns:a16="http://schemas.microsoft.com/office/drawing/2014/main" id="{DC27773B-AE4D-7B44-82B4-8EF0DEDE0A3C}"/>
              </a:ext>
            </a:extLst>
          </p:cNvPr>
          <p:cNvSpPr txBox="1">
            <a:spLocks noChangeArrowheads="1"/>
          </p:cNvSpPr>
          <p:nvPr/>
        </p:nvSpPr>
        <p:spPr bwMode="auto">
          <a:xfrm>
            <a:off x="4965677" y="5374255"/>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0" name="Text Box 56">
            <a:extLst>
              <a:ext uri="{FF2B5EF4-FFF2-40B4-BE49-F238E27FC236}">
                <a16:creationId xmlns:a16="http://schemas.microsoft.com/office/drawing/2014/main" id="{21E62D77-73B8-9647-9335-F6704548295D}"/>
              </a:ext>
            </a:extLst>
          </p:cNvPr>
          <p:cNvSpPr txBox="1">
            <a:spLocks noChangeArrowheads="1"/>
          </p:cNvSpPr>
          <p:nvPr/>
        </p:nvSpPr>
        <p:spPr bwMode="auto">
          <a:xfrm>
            <a:off x="3900694" y="535964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21" name="Group 57">
            <a:extLst>
              <a:ext uri="{FF2B5EF4-FFF2-40B4-BE49-F238E27FC236}">
                <a16:creationId xmlns:a16="http://schemas.microsoft.com/office/drawing/2014/main" id="{E4FF3E6C-0BB8-1442-B3E6-762239BB9684}"/>
              </a:ext>
            </a:extLst>
          </p:cNvPr>
          <p:cNvGrpSpPr>
            <a:grpSpLocks/>
          </p:cNvGrpSpPr>
          <p:nvPr/>
        </p:nvGrpSpPr>
        <p:grpSpPr bwMode="auto">
          <a:xfrm>
            <a:off x="3878520" y="4135775"/>
            <a:ext cx="1028699" cy="307975"/>
            <a:chOff x="4550" y="1257"/>
            <a:chExt cx="648" cy="194"/>
          </a:xfrm>
        </p:grpSpPr>
        <p:sp>
          <p:nvSpPr>
            <p:cNvPr id="22" name="Rectangle 58">
              <a:extLst>
                <a:ext uri="{FF2B5EF4-FFF2-40B4-BE49-F238E27FC236}">
                  <a16:creationId xmlns:a16="http://schemas.microsoft.com/office/drawing/2014/main" id="{AFEEB12C-DC96-6E46-B1D6-71F1FEEFD1BD}"/>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Text Box 59">
              <a:extLst>
                <a:ext uri="{FF2B5EF4-FFF2-40B4-BE49-F238E27FC236}">
                  <a16:creationId xmlns:a16="http://schemas.microsoft.com/office/drawing/2014/main" id="{7B5F402D-07D3-1A44-B12D-5A96C1DBFC6F}"/>
                </a:ext>
              </a:extLst>
            </p:cNvPr>
            <p:cNvSpPr txBox="1">
              <a:spLocks noChangeArrowheads="1"/>
            </p:cNvSpPr>
            <p:nvPr/>
          </p:nvSpPr>
          <p:spPr bwMode="auto">
            <a:xfrm>
              <a:off x="4550" y="1257"/>
              <a:ext cx="648"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24" name="Group 73">
            <a:extLst>
              <a:ext uri="{FF2B5EF4-FFF2-40B4-BE49-F238E27FC236}">
                <a16:creationId xmlns:a16="http://schemas.microsoft.com/office/drawing/2014/main" id="{935720AA-DFA8-6C4D-A9DF-F1AEC40955CA}"/>
              </a:ext>
            </a:extLst>
          </p:cNvPr>
          <p:cNvGrpSpPr>
            <a:grpSpLocks/>
          </p:cNvGrpSpPr>
          <p:nvPr/>
        </p:nvGrpSpPr>
        <p:grpSpPr bwMode="auto">
          <a:xfrm>
            <a:off x="2110048" y="2518113"/>
            <a:ext cx="641350" cy="558800"/>
            <a:chOff x="-44" y="1473"/>
            <a:chExt cx="981" cy="1105"/>
          </a:xfrm>
        </p:grpSpPr>
        <p:pic>
          <p:nvPicPr>
            <p:cNvPr id="25" name="Picture 74" descr="desktop_computer_stylized_medium">
              <a:extLst>
                <a:ext uri="{FF2B5EF4-FFF2-40B4-BE49-F238E27FC236}">
                  <a16:creationId xmlns:a16="http://schemas.microsoft.com/office/drawing/2014/main" id="{35E83BBA-8877-014F-A226-CC9A3A908C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Freeform 75">
              <a:extLst>
                <a:ext uri="{FF2B5EF4-FFF2-40B4-BE49-F238E27FC236}">
                  <a16:creationId xmlns:a16="http://schemas.microsoft.com/office/drawing/2014/main" id="{EEB02E84-9186-3B42-AAC9-859A194F99D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0">
            <a:extLst>
              <a:ext uri="{FF2B5EF4-FFF2-40B4-BE49-F238E27FC236}">
                <a16:creationId xmlns:a16="http://schemas.microsoft.com/office/drawing/2014/main" id="{61E37396-6C3D-BF43-B8E2-EC2B8A5E6147}"/>
              </a:ext>
            </a:extLst>
          </p:cNvPr>
          <p:cNvGrpSpPr>
            <a:grpSpLocks/>
          </p:cNvGrpSpPr>
          <p:nvPr/>
        </p:nvGrpSpPr>
        <p:grpSpPr bwMode="auto">
          <a:xfrm>
            <a:off x="2105285" y="3116600"/>
            <a:ext cx="641350" cy="558800"/>
            <a:chOff x="-44" y="1473"/>
            <a:chExt cx="981" cy="1105"/>
          </a:xfrm>
        </p:grpSpPr>
        <p:pic>
          <p:nvPicPr>
            <p:cNvPr id="28" name="Picture 81" descr="desktop_computer_stylized_medium">
              <a:extLst>
                <a:ext uri="{FF2B5EF4-FFF2-40B4-BE49-F238E27FC236}">
                  <a16:creationId xmlns:a16="http://schemas.microsoft.com/office/drawing/2014/main" id="{94B1919C-737D-9843-A32B-4611678EE9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Freeform 82">
              <a:extLst>
                <a:ext uri="{FF2B5EF4-FFF2-40B4-BE49-F238E27FC236}">
                  <a16:creationId xmlns:a16="http://schemas.microsoft.com/office/drawing/2014/main" id="{831A54DA-BC03-904F-9EC5-5B377957BD9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 name="Group 83">
            <a:extLst>
              <a:ext uri="{FF2B5EF4-FFF2-40B4-BE49-F238E27FC236}">
                <a16:creationId xmlns:a16="http://schemas.microsoft.com/office/drawing/2014/main" id="{E0C94097-9317-BE45-A584-4C61CB5C706E}"/>
              </a:ext>
            </a:extLst>
          </p:cNvPr>
          <p:cNvGrpSpPr>
            <a:grpSpLocks/>
          </p:cNvGrpSpPr>
          <p:nvPr/>
        </p:nvGrpSpPr>
        <p:grpSpPr bwMode="auto">
          <a:xfrm>
            <a:off x="2133860" y="3726200"/>
            <a:ext cx="641350" cy="558800"/>
            <a:chOff x="-44" y="1473"/>
            <a:chExt cx="981" cy="1105"/>
          </a:xfrm>
        </p:grpSpPr>
        <p:pic>
          <p:nvPicPr>
            <p:cNvPr id="31" name="Picture 84" descr="desktop_computer_stylized_medium">
              <a:extLst>
                <a:ext uri="{FF2B5EF4-FFF2-40B4-BE49-F238E27FC236}">
                  <a16:creationId xmlns:a16="http://schemas.microsoft.com/office/drawing/2014/main" id="{95635DB0-2F79-F74E-8399-E2F3FC747C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Freeform 85">
              <a:extLst>
                <a:ext uri="{FF2B5EF4-FFF2-40B4-BE49-F238E27FC236}">
                  <a16:creationId xmlns:a16="http://schemas.microsoft.com/office/drawing/2014/main" id="{0D36091B-285B-5148-ABB5-689E65169CB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87">
            <a:extLst>
              <a:ext uri="{FF2B5EF4-FFF2-40B4-BE49-F238E27FC236}">
                <a16:creationId xmlns:a16="http://schemas.microsoft.com/office/drawing/2014/main" id="{B04BEE98-0C49-EF4A-A93C-CEEDF2563E9E}"/>
              </a:ext>
            </a:extLst>
          </p:cNvPr>
          <p:cNvGrpSpPr>
            <a:grpSpLocks/>
          </p:cNvGrpSpPr>
          <p:nvPr/>
        </p:nvGrpSpPr>
        <p:grpSpPr bwMode="auto">
          <a:xfrm flipH="1">
            <a:off x="5793048" y="2675275"/>
            <a:ext cx="641350" cy="558800"/>
            <a:chOff x="-44" y="1473"/>
            <a:chExt cx="981" cy="1105"/>
          </a:xfrm>
        </p:grpSpPr>
        <p:pic>
          <p:nvPicPr>
            <p:cNvPr id="34" name="Picture 88" descr="desktop_computer_stylized_medium">
              <a:extLst>
                <a:ext uri="{FF2B5EF4-FFF2-40B4-BE49-F238E27FC236}">
                  <a16:creationId xmlns:a16="http://schemas.microsoft.com/office/drawing/2014/main" id="{E696DA5C-EBB6-DD4E-B7A6-B2101BC8DD8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Freeform 89">
              <a:extLst>
                <a:ext uri="{FF2B5EF4-FFF2-40B4-BE49-F238E27FC236}">
                  <a16:creationId xmlns:a16="http://schemas.microsoft.com/office/drawing/2014/main" id="{DCA1EB25-A45A-7F41-8718-77AAFFAC28A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90">
            <a:extLst>
              <a:ext uri="{FF2B5EF4-FFF2-40B4-BE49-F238E27FC236}">
                <a16:creationId xmlns:a16="http://schemas.microsoft.com/office/drawing/2014/main" id="{0654A4CA-EB3A-F04B-B0EC-F3BAB4EC9996}"/>
              </a:ext>
            </a:extLst>
          </p:cNvPr>
          <p:cNvGrpSpPr>
            <a:grpSpLocks/>
          </p:cNvGrpSpPr>
          <p:nvPr/>
        </p:nvGrpSpPr>
        <p:grpSpPr bwMode="auto">
          <a:xfrm flipH="1">
            <a:off x="5807335" y="3954800"/>
            <a:ext cx="641350" cy="558800"/>
            <a:chOff x="-44" y="1473"/>
            <a:chExt cx="981" cy="1105"/>
          </a:xfrm>
        </p:grpSpPr>
        <p:pic>
          <p:nvPicPr>
            <p:cNvPr id="37" name="Picture 91" descr="desktop_computer_stylized_medium">
              <a:extLst>
                <a:ext uri="{FF2B5EF4-FFF2-40B4-BE49-F238E27FC236}">
                  <a16:creationId xmlns:a16="http://schemas.microsoft.com/office/drawing/2014/main" id="{1FE2F863-2385-884E-80D8-6DBCCB97C6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Freeform 92">
              <a:extLst>
                <a:ext uri="{FF2B5EF4-FFF2-40B4-BE49-F238E27FC236}">
                  <a16:creationId xmlns:a16="http://schemas.microsoft.com/office/drawing/2014/main" id="{45C0E3E0-B4B3-D440-989F-58666FD89A8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 name="Group 93">
            <a:extLst>
              <a:ext uri="{FF2B5EF4-FFF2-40B4-BE49-F238E27FC236}">
                <a16:creationId xmlns:a16="http://schemas.microsoft.com/office/drawing/2014/main" id="{BDAC79F7-89A0-314F-9731-BEF20F5C4E78}"/>
              </a:ext>
            </a:extLst>
          </p:cNvPr>
          <p:cNvGrpSpPr>
            <a:grpSpLocks/>
          </p:cNvGrpSpPr>
          <p:nvPr/>
        </p:nvGrpSpPr>
        <p:grpSpPr bwMode="auto">
          <a:xfrm flipH="1">
            <a:off x="5193019" y="4884750"/>
            <a:ext cx="641350" cy="558800"/>
            <a:chOff x="-44" y="1473"/>
            <a:chExt cx="981" cy="1105"/>
          </a:xfrm>
        </p:grpSpPr>
        <p:pic>
          <p:nvPicPr>
            <p:cNvPr id="40" name="Picture 94" descr="desktop_computer_stylized_medium">
              <a:extLst>
                <a:ext uri="{FF2B5EF4-FFF2-40B4-BE49-F238E27FC236}">
                  <a16:creationId xmlns:a16="http://schemas.microsoft.com/office/drawing/2014/main" id="{ED726F1D-6554-FA43-BFFB-A644B1257B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95">
              <a:extLst>
                <a:ext uri="{FF2B5EF4-FFF2-40B4-BE49-F238E27FC236}">
                  <a16:creationId xmlns:a16="http://schemas.microsoft.com/office/drawing/2014/main" id="{72833A31-BB7C-C546-B481-EF3FD82946B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 name="Group 96">
            <a:extLst>
              <a:ext uri="{FF2B5EF4-FFF2-40B4-BE49-F238E27FC236}">
                <a16:creationId xmlns:a16="http://schemas.microsoft.com/office/drawing/2014/main" id="{DC7645FE-448B-A341-B973-11CC7F695077}"/>
              </a:ext>
            </a:extLst>
          </p:cNvPr>
          <p:cNvGrpSpPr>
            <a:grpSpLocks/>
          </p:cNvGrpSpPr>
          <p:nvPr/>
        </p:nvGrpSpPr>
        <p:grpSpPr bwMode="auto">
          <a:xfrm flipH="1">
            <a:off x="3683849" y="5545761"/>
            <a:ext cx="641350" cy="558800"/>
            <a:chOff x="-44" y="1473"/>
            <a:chExt cx="981" cy="1105"/>
          </a:xfrm>
        </p:grpSpPr>
        <p:pic>
          <p:nvPicPr>
            <p:cNvPr id="43" name="Picture 97" descr="desktop_computer_stylized_medium">
              <a:extLst>
                <a:ext uri="{FF2B5EF4-FFF2-40B4-BE49-F238E27FC236}">
                  <a16:creationId xmlns:a16="http://schemas.microsoft.com/office/drawing/2014/main" id="{6F5B829D-406E-7D40-A729-595FDA08C1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98">
              <a:extLst>
                <a:ext uri="{FF2B5EF4-FFF2-40B4-BE49-F238E27FC236}">
                  <a16:creationId xmlns:a16="http://schemas.microsoft.com/office/drawing/2014/main" id="{DBFC272D-F29F-7045-8DB1-3AADCA25B996}"/>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45" name="Straight Connector 44">
            <a:extLst>
              <a:ext uri="{FF2B5EF4-FFF2-40B4-BE49-F238E27FC236}">
                <a16:creationId xmlns:a16="http://schemas.microsoft.com/office/drawing/2014/main" id="{9F0B14AF-BE14-BA42-B837-EF27889EE38D}"/>
              </a:ext>
            </a:extLst>
          </p:cNvPr>
          <p:cNvCxnSpPr/>
          <p:nvPr/>
        </p:nvCxnSpPr>
        <p:spPr>
          <a:xfrm>
            <a:off x="2690676" y="2925190"/>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0E58F0A-DE3C-5547-8D0D-A1907B822F60}"/>
              </a:ext>
            </a:extLst>
          </p:cNvPr>
          <p:cNvCxnSpPr/>
          <p:nvPr/>
        </p:nvCxnSpPr>
        <p:spPr>
          <a:xfrm>
            <a:off x="2692109" y="352407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02C980BD-EF83-9F4E-B244-C6C6F3D90313}"/>
              </a:ext>
            </a:extLst>
          </p:cNvPr>
          <p:cNvCxnSpPr/>
          <p:nvPr/>
        </p:nvCxnSpPr>
        <p:spPr>
          <a:xfrm>
            <a:off x="2699264" y="4137247"/>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56681D6-2EB2-B04A-8D8B-A6A1CB731912}"/>
              </a:ext>
            </a:extLst>
          </p:cNvPr>
          <p:cNvCxnSpPr>
            <a:cxnSpLocks/>
          </p:cNvCxnSpPr>
          <p:nvPr/>
        </p:nvCxnSpPr>
        <p:spPr>
          <a:xfrm>
            <a:off x="5623185" y="3081673"/>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8E859720-97E8-5B48-99CA-305481B5731F}"/>
              </a:ext>
            </a:extLst>
          </p:cNvPr>
          <p:cNvCxnSpPr>
            <a:cxnSpLocks/>
          </p:cNvCxnSpPr>
          <p:nvPr/>
        </p:nvCxnSpPr>
        <p:spPr>
          <a:xfrm>
            <a:off x="5624546" y="436078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B65B0BC6-6E2C-8948-899C-C852708C6A20}"/>
              </a:ext>
            </a:extLst>
          </p:cNvPr>
          <p:cNvCxnSpPr/>
          <p:nvPr/>
        </p:nvCxnSpPr>
        <p:spPr>
          <a:xfrm>
            <a:off x="3883139" y="5341789"/>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1C1CBF63-9CC3-0E4B-9CBB-7AE038D0DD0C}"/>
              </a:ext>
            </a:extLst>
          </p:cNvPr>
          <p:cNvCxnSpPr>
            <a:cxnSpLocks/>
          </p:cNvCxnSpPr>
          <p:nvPr/>
        </p:nvCxnSpPr>
        <p:spPr>
          <a:xfrm>
            <a:off x="4911047" y="5304616"/>
            <a:ext cx="3801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06BCE1BA-2CCC-5641-AE63-0BC42C1DD252}"/>
              </a:ext>
            </a:extLst>
          </p:cNvPr>
          <p:cNvCxnSpPr>
            <a:cxnSpLocks/>
          </p:cNvCxnSpPr>
          <p:nvPr/>
        </p:nvCxnSpPr>
        <p:spPr>
          <a:xfrm>
            <a:off x="3357797" y="3717874"/>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B0B61164-CB17-DE4D-B24C-361019C04182}"/>
              </a:ext>
            </a:extLst>
          </p:cNvPr>
          <p:cNvCxnSpPr>
            <a:cxnSpLocks/>
          </p:cNvCxnSpPr>
          <p:nvPr/>
        </p:nvCxnSpPr>
        <p:spPr>
          <a:xfrm>
            <a:off x="4540907" y="3723826"/>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4" name="Group 53">
            <a:extLst>
              <a:ext uri="{FF2B5EF4-FFF2-40B4-BE49-F238E27FC236}">
                <a16:creationId xmlns:a16="http://schemas.microsoft.com/office/drawing/2014/main" id="{6918EF7F-B4FA-FA43-9A8F-43852A652D77}"/>
              </a:ext>
            </a:extLst>
          </p:cNvPr>
          <p:cNvGrpSpPr/>
          <p:nvPr/>
        </p:nvGrpSpPr>
        <p:grpSpPr>
          <a:xfrm>
            <a:off x="4046926" y="3577753"/>
            <a:ext cx="632991" cy="300938"/>
            <a:chOff x="7493876" y="2774731"/>
            <a:chExt cx="1481958" cy="894622"/>
          </a:xfrm>
        </p:grpSpPr>
        <p:sp>
          <p:nvSpPr>
            <p:cNvPr id="55" name="Freeform 54">
              <a:extLst>
                <a:ext uri="{FF2B5EF4-FFF2-40B4-BE49-F238E27FC236}">
                  <a16:creationId xmlns:a16="http://schemas.microsoft.com/office/drawing/2014/main" id="{027EFDF7-79C3-D749-83A5-52EBF8D8C9D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6" name="Oval 55">
              <a:extLst>
                <a:ext uri="{FF2B5EF4-FFF2-40B4-BE49-F238E27FC236}">
                  <a16:creationId xmlns:a16="http://schemas.microsoft.com/office/drawing/2014/main" id="{29726ED5-7E21-F742-9225-0765716E39E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7" name="Group 56">
              <a:extLst>
                <a:ext uri="{FF2B5EF4-FFF2-40B4-BE49-F238E27FC236}">
                  <a16:creationId xmlns:a16="http://schemas.microsoft.com/office/drawing/2014/main" id="{1385899F-863F-C248-A7F6-A0044E4CC6E9}"/>
                </a:ext>
              </a:extLst>
            </p:cNvPr>
            <p:cNvGrpSpPr/>
            <p:nvPr/>
          </p:nvGrpSpPr>
          <p:grpSpPr>
            <a:xfrm>
              <a:off x="7713663" y="2848339"/>
              <a:ext cx="1042107" cy="425543"/>
              <a:chOff x="7786941" y="2884917"/>
              <a:chExt cx="897649" cy="353919"/>
            </a:xfrm>
          </p:grpSpPr>
          <p:sp>
            <p:nvSpPr>
              <p:cNvPr id="58" name="Freeform 57">
                <a:extLst>
                  <a:ext uri="{FF2B5EF4-FFF2-40B4-BE49-F238E27FC236}">
                    <a16:creationId xmlns:a16="http://schemas.microsoft.com/office/drawing/2014/main" id="{0116806E-754B-3442-BBDE-7771700E934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091B82BB-768A-DC4E-A911-FFB5B8C8412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64DECB39-792F-8B4A-866B-2654CAC3A8E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324B35FF-A729-F647-AEC0-72562E4EDDA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 name="Group 61">
            <a:extLst>
              <a:ext uri="{FF2B5EF4-FFF2-40B4-BE49-F238E27FC236}">
                <a16:creationId xmlns:a16="http://schemas.microsoft.com/office/drawing/2014/main" id="{B09F7B2E-D5B8-BB4E-8759-AB827AE6F160}"/>
              </a:ext>
            </a:extLst>
          </p:cNvPr>
          <p:cNvGrpSpPr/>
          <p:nvPr/>
        </p:nvGrpSpPr>
        <p:grpSpPr>
          <a:xfrm>
            <a:off x="4199467" y="1861963"/>
            <a:ext cx="1778000" cy="1399961"/>
            <a:chOff x="4199467" y="1861963"/>
            <a:chExt cx="1778000" cy="1399961"/>
          </a:xfrm>
        </p:grpSpPr>
        <p:sp>
          <p:nvSpPr>
            <p:cNvPr id="82" name="Text Box 168">
              <a:extLst>
                <a:ext uri="{FF2B5EF4-FFF2-40B4-BE49-F238E27FC236}">
                  <a16:creationId xmlns:a16="http://schemas.microsoft.com/office/drawing/2014/main" id="{749D76C1-253F-7E4C-99D3-C389D0FFFB97}"/>
                </a:ext>
              </a:extLst>
            </p:cNvPr>
            <p:cNvSpPr txBox="1">
              <a:spLocks noChangeArrowheads="1"/>
            </p:cNvSpPr>
            <p:nvPr/>
          </p:nvSpPr>
          <p:spPr bwMode="auto">
            <a:xfrm>
              <a:off x="4199467" y="1861963"/>
              <a:ext cx="1778000"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server</a:t>
              </a:r>
            </a:p>
          </p:txBody>
        </p:sp>
        <p:grpSp>
          <p:nvGrpSpPr>
            <p:cNvPr id="2" name="Group 1">
              <a:extLst>
                <a:ext uri="{FF2B5EF4-FFF2-40B4-BE49-F238E27FC236}">
                  <a16:creationId xmlns:a16="http://schemas.microsoft.com/office/drawing/2014/main" id="{49F111B8-3FCA-FC4C-BF5D-F65380BA1918}"/>
                </a:ext>
              </a:extLst>
            </p:cNvPr>
            <p:cNvGrpSpPr/>
            <p:nvPr/>
          </p:nvGrpSpPr>
          <p:grpSpPr>
            <a:xfrm>
              <a:off x="4496295" y="2275617"/>
              <a:ext cx="1061308" cy="986307"/>
              <a:chOff x="4496295" y="2275617"/>
              <a:chExt cx="1061308" cy="986307"/>
            </a:xfrm>
          </p:grpSpPr>
          <p:grpSp>
            <p:nvGrpSpPr>
              <p:cNvPr id="83" name="Group 195">
                <a:extLst>
                  <a:ext uri="{FF2B5EF4-FFF2-40B4-BE49-F238E27FC236}">
                    <a16:creationId xmlns:a16="http://schemas.microsoft.com/office/drawing/2014/main" id="{92C401A3-F193-CA42-B665-D7D45D1E2842}"/>
                  </a:ext>
                </a:extLst>
              </p:cNvPr>
              <p:cNvGrpSpPr>
                <a:grpSpLocks/>
              </p:cNvGrpSpPr>
              <p:nvPr/>
            </p:nvGrpSpPr>
            <p:grpSpPr bwMode="auto">
              <a:xfrm>
                <a:off x="4733925" y="2275617"/>
                <a:ext cx="365672" cy="681037"/>
                <a:chOff x="4140" y="429"/>
                <a:chExt cx="1425" cy="2396"/>
              </a:xfrm>
            </p:grpSpPr>
            <p:sp>
              <p:nvSpPr>
                <p:cNvPr id="84" name="Freeform 196">
                  <a:extLst>
                    <a:ext uri="{FF2B5EF4-FFF2-40B4-BE49-F238E27FC236}">
                      <a16:creationId xmlns:a16="http://schemas.microsoft.com/office/drawing/2014/main" id="{F996EE8E-AAFF-DC43-A262-7E2D6797D51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Rectangle 197">
                  <a:extLst>
                    <a:ext uri="{FF2B5EF4-FFF2-40B4-BE49-F238E27FC236}">
                      <a16:creationId xmlns:a16="http://schemas.microsoft.com/office/drawing/2014/main" id="{D97D7B28-0756-2245-817F-8856E2707529}"/>
                    </a:ext>
                  </a:extLst>
                </p:cNvPr>
                <p:cNvSpPr>
                  <a:spLocks noChangeArrowheads="1"/>
                </p:cNvSpPr>
                <p:nvPr/>
              </p:nvSpPr>
              <p:spPr bwMode="auto">
                <a:xfrm>
                  <a:off x="4208"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6" name="Freeform 198">
                  <a:extLst>
                    <a:ext uri="{FF2B5EF4-FFF2-40B4-BE49-F238E27FC236}">
                      <a16:creationId xmlns:a16="http://schemas.microsoft.com/office/drawing/2014/main" id="{4C04780A-1D8C-3848-920B-640B79B0C86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99">
                  <a:extLst>
                    <a:ext uri="{FF2B5EF4-FFF2-40B4-BE49-F238E27FC236}">
                      <a16:creationId xmlns:a16="http://schemas.microsoft.com/office/drawing/2014/main" id="{D5EF4AD6-5273-B04C-A408-1EE9352D51A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Rectangle 200">
                  <a:extLst>
                    <a:ext uri="{FF2B5EF4-FFF2-40B4-BE49-F238E27FC236}">
                      <a16:creationId xmlns:a16="http://schemas.microsoft.com/office/drawing/2014/main" id="{8EF7317E-B5CF-944B-B3A0-73BD27602234}"/>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89" name="Group 201">
                  <a:extLst>
                    <a:ext uri="{FF2B5EF4-FFF2-40B4-BE49-F238E27FC236}">
                      <a16:creationId xmlns:a16="http://schemas.microsoft.com/office/drawing/2014/main" id="{BB7E36FC-FE93-9145-8F58-AC065CA43A93}"/>
                    </a:ext>
                  </a:extLst>
                </p:cNvPr>
                <p:cNvGrpSpPr>
                  <a:grpSpLocks/>
                </p:cNvGrpSpPr>
                <p:nvPr/>
              </p:nvGrpSpPr>
              <p:grpSpPr bwMode="auto">
                <a:xfrm>
                  <a:off x="4749" y="668"/>
                  <a:ext cx="581" cy="145"/>
                  <a:chOff x="614" y="2568"/>
                  <a:chExt cx="725" cy="139"/>
                </a:xfrm>
              </p:grpSpPr>
              <p:sp>
                <p:nvSpPr>
                  <p:cNvPr id="114" name="AutoShape 202">
                    <a:extLst>
                      <a:ext uri="{FF2B5EF4-FFF2-40B4-BE49-F238E27FC236}">
                        <a16:creationId xmlns:a16="http://schemas.microsoft.com/office/drawing/2014/main" id="{C6A2DDA6-6A3E-CA42-A8E9-9548184E4340}"/>
                      </a:ext>
                    </a:extLst>
                  </p:cNvPr>
                  <p:cNvSpPr>
                    <a:spLocks noChangeArrowheads="1"/>
                  </p:cNvSpPr>
                  <p:nvPr/>
                </p:nvSpPr>
                <p:spPr bwMode="auto">
                  <a:xfrm>
                    <a:off x="613" y="2569"/>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5" name="AutoShape 203">
                    <a:extLst>
                      <a:ext uri="{FF2B5EF4-FFF2-40B4-BE49-F238E27FC236}">
                        <a16:creationId xmlns:a16="http://schemas.microsoft.com/office/drawing/2014/main" id="{9D9CC773-4E5B-4A41-9674-9AC4E8DE3AE6}"/>
                      </a:ext>
                    </a:extLst>
                  </p:cNvPr>
                  <p:cNvSpPr>
                    <a:spLocks noChangeArrowheads="1"/>
                  </p:cNvSpPr>
                  <p:nvPr/>
                </p:nvSpPr>
                <p:spPr bwMode="auto">
                  <a:xfrm>
                    <a:off x="627" y="2585"/>
                    <a:ext cx="689"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Rectangle 204">
                  <a:extLst>
                    <a:ext uri="{FF2B5EF4-FFF2-40B4-BE49-F238E27FC236}">
                      <a16:creationId xmlns:a16="http://schemas.microsoft.com/office/drawing/2014/main" id="{3F22A4C9-56F2-DE48-B8D9-3895E3ACE2D4}"/>
                    </a:ext>
                  </a:extLst>
                </p:cNvPr>
                <p:cNvSpPr>
                  <a:spLocks noChangeArrowheads="1"/>
                </p:cNvSpPr>
                <p:nvPr/>
              </p:nvSpPr>
              <p:spPr bwMode="auto">
                <a:xfrm>
                  <a:off x="4224" y="1021"/>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1" name="Group 205">
                  <a:extLst>
                    <a:ext uri="{FF2B5EF4-FFF2-40B4-BE49-F238E27FC236}">
                      <a16:creationId xmlns:a16="http://schemas.microsoft.com/office/drawing/2014/main" id="{75863D69-5E86-6246-B7FE-8384C4BFE60C}"/>
                    </a:ext>
                  </a:extLst>
                </p:cNvPr>
                <p:cNvGrpSpPr>
                  <a:grpSpLocks/>
                </p:cNvGrpSpPr>
                <p:nvPr/>
              </p:nvGrpSpPr>
              <p:grpSpPr bwMode="auto">
                <a:xfrm>
                  <a:off x="4747" y="994"/>
                  <a:ext cx="581" cy="134"/>
                  <a:chOff x="614" y="2568"/>
                  <a:chExt cx="725" cy="139"/>
                </a:xfrm>
              </p:grpSpPr>
              <p:sp>
                <p:nvSpPr>
                  <p:cNvPr id="112" name="AutoShape 206">
                    <a:extLst>
                      <a:ext uri="{FF2B5EF4-FFF2-40B4-BE49-F238E27FC236}">
                        <a16:creationId xmlns:a16="http://schemas.microsoft.com/office/drawing/2014/main" id="{B2956786-E03A-6D41-9641-A3AEE3CEF591}"/>
                      </a:ext>
                    </a:extLst>
                  </p:cNvPr>
                  <p:cNvSpPr>
                    <a:spLocks noChangeArrowheads="1"/>
                  </p:cNvSpPr>
                  <p:nvPr/>
                </p:nvSpPr>
                <p:spPr bwMode="auto">
                  <a:xfrm>
                    <a:off x="616" y="2567"/>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3" name="AutoShape 207">
                    <a:extLst>
                      <a:ext uri="{FF2B5EF4-FFF2-40B4-BE49-F238E27FC236}">
                        <a16:creationId xmlns:a16="http://schemas.microsoft.com/office/drawing/2014/main" id="{6FFFFB0F-D98B-FF4D-B155-AACF1383E446}"/>
                      </a:ext>
                    </a:extLst>
                  </p:cNvPr>
                  <p:cNvSpPr>
                    <a:spLocks noChangeArrowheads="1"/>
                  </p:cNvSpPr>
                  <p:nvPr/>
                </p:nvSpPr>
                <p:spPr bwMode="auto">
                  <a:xfrm>
                    <a:off x="630" y="2584"/>
                    <a:ext cx="689"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2" name="Rectangle 208">
                  <a:extLst>
                    <a:ext uri="{FF2B5EF4-FFF2-40B4-BE49-F238E27FC236}">
                      <a16:creationId xmlns:a16="http://schemas.microsoft.com/office/drawing/2014/main" id="{E903EB04-2402-184D-AF52-7C1CCD526119}"/>
                    </a:ext>
                  </a:extLst>
                </p:cNvPr>
                <p:cNvSpPr>
                  <a:spLocks noChangeArrowheads="1"/>
                </p:cNvSpPr>
                <p:nvPr/>
              </p:nvSpPr>
              <p:spPr bwMode="auto">
                <a:xfrm>
                  <a:off x="4219" y="1356"/>
                  <a:ext cx="591"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3" name="Rectangle 209">
                  <a:extLst>
                    <a:ext uri="{FF2B5EF4-FFF2-40B4-BE49-F238E27FC236}">
                      <a16:creationId xmlns:a16="http://schemas.microsoft.com/office/drawing/2014/main" id="{2500B436-7576-9D45-9FE0-290A8354C825}"/>
                    </a:ext>
                  </a:extLst>
                </p:cNvPr>
                <p:cNvSpPr>
                  <a:spLocks noChangeArrowheads="1"/>
                </p:cNvSpPr>
                <p:nvPr/>
              </p:nvSpPr>
              <p:spPr bwMode="auto">
                <a:xfrm>
                  <a:off x="4230" y="1658"/>
                  <a:ext cx="591"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4" name="Group 210">
                  <a:extLst>
                    <a:ext uri="{FF2B5EF4-FFF2-40B4-BE49-F238E27FC236}">
                      <a16:creationId xmlns:a16="http://schemas.microsoft.com/office/drawing/2014/main" id="{507BA385-393B-9D43-A31A-2DDD6019EF97}"/>
                    </a:ext>
                  </a:extLst>
                </p:cNvPr>
                <p:cNvGrpSpPr>
                  <a:grpSpLocks/>
                </p:cNvGrpSpPr>
                <p:nvPr/>
              </p:nvGrpSpPr>
              <p:grpSpPr bwMode="auto">
                <a:xfrm>
                  <a:off x="4735" y="1627"/>
                  <a:ext cx="582" cy="151"/>
                  <a:chOff x="614" y="2568"/>
                  <a:chExt cx="725" cy="139"/>
                </a:xfrm>
              </p:grpSpPr>
              <p:sp>
                <p:nvSpPr>
                  <p:cNvPr id="110" name="AutoShape 211">
                    <a:extLst>
                      <a:ext uri="{FF2B5EF4-FFF2-40B4-BE49-F238E27FC236}">
                        <a16:creationId xmlns:a16="http://schemas.microsoft.com/office/drawing/2014/main" id="{256D59F0-4973-1244-ADBD-A73C0137CF42}"/>
                      </a:ext>
                    </a:extLst>
                  </p:cNvPr>
                  <p:cNvSpPr>
                    <a:spLocks noChangeArrowheads="1"/>
                  </p:cNvSpPr>
                  <p:nvPr/>
                </p:nvSpPr>
                <p:spPr bwMode="auto">
                  <a:xfrm>
                    <a:off x="617" y="2576"/>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AutoShape 212">
                    <a:extLst>
                      <a:ext uri="{FF2B5EF4-FFF2-40B4-BE49-F238E27FC236}">
                        <a16:creationId xmlns:a16="http://schemas.microsoft.com/office/drawing/2014/main" id="{F29A5B2E-8C02-2546-B3B1-7E91A82DEA0C}"/>
                      </a:ext>
                    </a:extLst>
                  </p:cNvPr>
                  <p:cNvSpPr>
                    <a:spLocks noChangeArrowheads="1"/>
                  </p:cNvSpPr>
                  <p:nvPr/>
                </p:nvSpPr>
                <p:spPr bwMode="auto">
                  <a:xfrm>
                    <a:off x="631" y="2586"/>
                    <a:ext cx="68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5" name="Freeform 213">
                  <a:extLst>
                    <a:ext uri="{FF2B5EF4-FFF2-40B4-BE49-F238E27FC236}">
                      <a16:creationId xmlns:a16="http://schemas.microsoft.com/office/drawing/2014/main" id="{EC84988B-E040-C045-830F-089AF6FEEF2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96" name="Group 214">
                  <a:extLst>
                    <a:ext uri="{FF2B5EF4-FFF2-40B4-BE49-F238E27FC236}">
                      <a16:creationId xmlns:a16="http://schemas.microsoft.com/office/drawing/2014/main" id="{7A047F44-5A09-E24B-9DF0-F6CE20B24BF1}"/>
                    </a:ext>
                  </a:extLst>
                </p:cNvPr>
                <p:cNvGrpSpPr>
                  <a:grpSpLocks/>
                </p:cNvGrpSpPr>
                <p:nvPr/>
              </p:nvGrpSpPr>
              <p:grpSpPr bwMode="auto">
                <a:xfrm>
                  <a:off x="4739" y="1327"/>
                  <a:ext cx="582" cy="139"/>
                  <a:chOff x="614" y="2568"/>
                  <a:chExt cx="725" cy="139"/>
                </a:xfrm>
              </p:grpSpPr>
              <p:sp>
                <p:nvSpPr>
                  <p:cNvPr id="108" name="AutoShape 215">
                    <a:extLst>
                      <a:ext uri="{FF2B5EF4-FFF2-40B4-BE49-F238E27FC236}">
                        <a16:creationId xmlns:a16="http://schemas.microsoft.com/office/drawing/2014/main" id="{17DAD139-F7D2-D74C-AE2D-D6BFC617D7C0}"/>
                      </a:ext>
                    </a:extLst>
                  </p:cNvPr>
                  <p:cNvSpPr>
                    <a:spLocks noChangeArrowheads="1"/>
                  </p:cNvSpPr>
                  <p:nvPr/>
                </p:nvSpPr>
                <p:spPr bwMode="auto">
                  <a:xfrm>
                    <a:off x="612" y="2569"/>
                    <a:ext cx="730"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9" name="AutoShape 216">
                    <a:extLst>
                      <a:ext uri="{FF2B5EF4-FFF2-40B4-BE49-F238E27FC236}">
                        <a16:creationId xmlns:a16="http://schemas.microsoft.com/office/drawing/2014/main" id="{999E63AB-7139-F74C-BCF7-6549DA2A9951}"/>
                      </a:ext>
                    </a:extLst>
                  </p:cNvPr>
                  <p:cNvSpPr>
                    <a:spLocks noChangeArrowheads="1"/>
                  </p:cNvSpPr>
                  <p:nvPr/>
                </p:nvSpPr>
                <p:spPr bwMode="auto">
                  <a:xfrm>
                    <a:off x="626"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7" name="Rectangle 217">
                  <a:extLst>
                    <a:ext uri="{FF2B5EF4-FFF2-40B4-BE49-F238E27FC236}">
                      <a16:creationId xmlns:a16="http://schemas.microsoft.com/office/drawing/2014/main" id="{92484BC0-E78C-4A41-A8A7-76E737A41143}"/>
                    </a:ext>
                  </a:extLst>
                </p:cNvPr>
                <p:cNvSpPr>
                  <a:spLocks noChangeArrowheads="1"/>
                </p:cNvSpPr>
                <p:nvPr/>
              </p:nvSpPr>
              <p:spPr bwMode="auto">
                <a:xfrm>
                  <a:off x="5250"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8" name="Freeform 218">
                  <a:extLst>
                    <a:ext uri="{FF2B5EF4-FFF2-40B4-BE49-F238E27FC236}">
                      <a16:creationId xmlns:a16="http://schemas.microsoft.com/office/drawing/2014/main" id="{EFB0F20F-1957-B542-90DC-B26A746D79C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219">
                  <a:extLst>
                    <a:ext uri="{FF2B5EF4-FFF2-40B4-BE49-F238E27FC236}">
                      <a16:creationId xmlns:a16="http://schemas.microsoft.com/office/drawing/2014/main" id="{307311BD-196C-6041-ACFC-FDD880DA5B5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Oval 220">
                  <a:extLst>
                    <a:ext uri="{FF2B5EF4-FFF2-40B4-BE49-F238E27FC236}">
                      <a16:creationId xmlns:a16="http://schemas.microsoft.com/office/drawing/2014/main" id="{89A7E0BB-C394-EE49-9A0A-C99B05729413}"/>
                    </a:ext>
                  </a:extLst>
                </p:cNvPr>
                <p:cNvSpPr>
                  <a:spLocks noChangeArrowheads="1"/>
                </p:cNvSpPr>
                <p:nvPr/>
              </p:nvSpPr>
              <p:spPr bwMode="auto">
                <a:xfrm>
                  <a:off x="5514" y="2613"/>
                  <a:ext cx="51"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1" name="Freeform 221">
                  <a:extLst>
                    <a:ext uri="{FF2B5EF4-FFF2-40B4-BE49-F238E27FC236}">
                      <a16:creationId xmlns:a16="http://schemas.microsoft.com/office/drawing/2014/main" id="{98AFBD94-761C-9F44-92F1-52E2961E5CA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AutoShape 222">
                  <a:extLst>
                    <a:ext uri="{FF2B5EF4-FFF2-40B4-BE49-F238E27FC236}">
                      <a16:creationId xmlns:a16="http://schemas.microsoft.com/office/drawing/2014/main" id="{E14DC574-9CD1-DE4F-B70E-0A4A3A939D86}"/>
                    </a:ext>
                  </a:extLst>
                </p:cNvPr>
                <p:cNvSpPr>
                  <a:spLocks noChangeArrowheads="1"/>
                </p:cNvSpPr>
                <p:nvPr/>
              </p:nvSpPr>
              <p:spPr bwMode="auto">
                <a:xfrm>
                  <a:off x="4140" y="2680"/>
                  <a:ext cx="1200" cy="145"/>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3" name="AutoShape 223">
                  <a:extLst>
                    <a:ext uri="{FF2B5EF4-FFF2-40B4-BE49-F238E27FC236}">
                      <a16:creationId xmlns:a16="http://schemas.microsoft.com/office/drawing/2014/main" id="{20532455-FB0B-0540-8065-55BA87738867}"/>
                    </a:ext>
                  </a:extLst>
                </p:cNvPr>
                <p:cNvSpPr>
                  <a:spLocks noChangeArrowheads="1"/>
                </p:cNvSpPr>
                <p:nvPr/>
              </p:nvSpPr>
              <p:spPr bwMode="auto">
                <a:xfrm>
                  <a:off x="4208" y="2713"/>
                  <a:ext cx="1070"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4" name="Oval 224">
                  <a:extLst>
                    <a:ext uri="{FF2B5EF4-FFF2-40B4-BE49-F238E27FC236}">
                      <a16:creationId xmlns:a16="http://schemas.microsoft.com/office/drawing/2014/main" id="{5C39E517-1478-774A-83FE-92EE98C41B1C}"/>
                    </a:ext>
                  </a:extLst>
                </p:cNvPr>
                <p:cNvSpPr>
                  <a:spLocks noChangeArrowheads="1"/>
                </p:cNvSpPr>
                <p:nvPr/>
              </p:nvSpPr>
              <p:spPr bwMode="auto">
                <a:xfrm>
                  <a:off x="4309"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5" name="Oval 225">
                  <a:extLst>
                    <a:ext uri="{FF2B5EF4-FFF2-40B4-BE49-F238E27FC236}">
                      <a16:creationId xmlns:a16="http://schemas.microsoft.com/office/drawing/2014/main" id="{18CDBC59-1599-3E4F-B0C2-F7221503E00D}"/>
                    </a:ext>
                  </a:extLst>
                </p:cNvPr>
                <p:cNvSpPr>
                  <a:spLocks noChangeArrowheads="1"/>
                </p:cNvSpPr>
                <p:nvPr/>
              </p:nvSpPr>
              <p:spPr bwMode="auto">
                <a:xfrm>
                  <a:off x="4484" y="2384"/>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06" name="Oval 226">
                  <a:extLst>
                    <a:ext uri="{FF2B5EF4-FFF2-40B4-BE49-F238E27FC236}">
                      <a16:creationId xmlns:a16="http://schemas.microsoft.com/office/drawing/2014/main" id="{7BBEDBA4-536F-D24E-8D45-C258629A4200}"/>
                    </a:ext>
                  </a:extLst>
                </p:cNvPr>
                <p:cNvSpPr>
                  <a:spLocks noChangeArrowheads="1"/>
                </p:cNvSpPr>
                <p:nvPr/>
              </p:nvSpPr>
              <p:spPr bwMode="auto">
                <a:xfrm>
                  <a:off x="4664"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227">
                  <a:extLst>
                    <a:ext uri="{FF2B5EF4-FFF2-40B4-BE49-F238E27FC236}">
                      <a16:creationId xmlns:a16="http://schemas.microsoft.com/office/drawing/2014/main" id="{510D808B-F86B-E24A-9C3B-9D966384A3F7}"/>
                    </a:ext>
                  </a:extLst>
                </p:cNvPr>
                <p:cNvSpPr>
                  <a:spLocks noChangeArrowheads="1"/>
                </p:cNvSpPr>
                <p:nvPr/>
              </p:nvSpPr>
              <p:spPr bwMode="auto">
                <a:xfrm>
                  <a:off x="5064" y="1836"/>
                  <a:ext cx="84" cy="760"/>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cxnSp>
            <p:nvCxnSpPr>
              <p:cNvPr id="116" name="Straight Connector 115">
                <a:extLst>
                  <a:ext uri="{FF2B5EF4-FFF2-40B4-BE49-F238E27FC236}">
                    <a16:creationId xmlns:a16="http://schemas.microsoft.com/office/drawing/2014/main" id="{E34833AD-3FDA-3947-8DF2-AE907CC8F603}"/>
                  </a:ext>
                </a:extLst>
              </p:cNvPr>
              <p:cNvCxnSpPr>
                <a:cxnSpLocks/>
              </p:cNvCxnSpPr>
              <p:nvPr/>
            </p:nvCxnSpPr>
            <p:spPr>
              <a:xfrm flipH="1">
                <a:off x="5013585" y="2937914"/>
                <a:ext cx="5440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Text Box 44">
                <a:extLst>
                  <a:ext uri="{FF2B5EF4-FFF2-40B4-BE49-F238E27FC236}">
                    <a16:creationId xmlns:a16="http://schemas.microsoft.com/office/drawing/2014/main" id="{BF841610-9748-1F4A-BBAE-236890875A06}"/>
                  </a:ext>
                </a:extLst>
              </p:cNvPr>
              <p:cNvSpPr txBox="1">
                <a:spLocks noChangeArrowheads="1"/>
              </p:cNvSpPr>
              <p:nvPr/>
            </p:nvSpPr>
            <p:spPr bwMode="auto">
              <a:xfrm>
                <a:off x="4496295" y="2923370"/>
                <a:ext cx="10406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223.1.2.5</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pic>
        <p:nvPicPr>
          <p:cNvPr id="144" name="Picture 777" descr="access_point_stylized_small">
            <a:extLst>
              <a:ext uri="{FF2B5EF4-FFF2-40B4-BE49-F238E27FC236}">
                <a16:creationId xmlns:a16="http://schemas.microsoft.com/office/drawing/2014/main" id="{D6280BFC-D50B-FF42-B442-CFFACB19A2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80205" y="3404249"/>
            <a:ext cx="587412" cy="486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4">
            <a:extLst>
              <a:ext uri="{FF2B5EF4-FFF2-40B4-BE49-F238E27FC236}">
                <a16:creationId xmlns:a16="http://schemas.microsoft.com/office/drawing/2014/main" id="{18DE279B-D384-6A49-853D-D5D2C0C604CC}"/>
              </a:ext>
            </a:extLst>
          </p:cNvPr>
          <p:cNvGrpSpPr/>
          <p:nvPr/>
        </p:nvGrpSpPr>
        <p:grpSpPr>
          <a:xfrm>
            <a:off x="6417296" y="3245381"/>
            <a:ext cx="4688026" cy="1596861"/>
            <a:chOff x="6417296" y="3245381"/>
            <a:chExt cx="4688026" cy="1596861"/>
          </a:xfrm>
        </p:grpSpPr>
        <p:grpSp>
          <p:nvGrpSpPr>
            <p:cNvPr id="118" name="Group 117">
              <a:extLst>
                <a:ext uri="{FF2B5EF4-FFF2-40B4-BE49-F238E27FC236}">
                  <a16:creationId xmlns:a16="http://schemas.microsoft.com/office/drawing/2014/main" id="{DBB58AB4-0278-FC48-8D1F-C8A99E4BC8BA}"/>
                </a:ext>
              </a:extLst>
            </p:cNvPr>
            <p:cNvGrpSpPr/>
            <p:nvPr/>
          </p:nvGrpSpPr>
          <p:grpSpPr>
            <a:xfrm>
              <a:off x="7290172" y="3245381"/>
              <a:ext cx="1015378" cy="911243"/>
              <a:chOff x="7432700" y="2327293"/>
              <a:chExt cx="534987" cy="407988"/>
            </a:xfrm>
          </p:grpSpPr>
          <p:pic>
            <p:nvPicPr>
              <p:cNvPr id="119" name="Picture 1017" descr="antenna_stylized">
                <a:extLst>
                  <a:ext uri="{FF2B5EF4-FFF2-40B4-BE49-F238E27FC236}">
                    <a16:creationId xmlns:a16="http://schemas.microsoft.com/office/drawing/2014/main" id="{96AE46AF-D187-024B-9813-6861E1B1C40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1018" descr="laptop_keyboard">
                <a:extLst>
                  <a:ext uri="{FF2B5EF4-FFF2-40B4-BE49-F238E27FC236}">
                    <a16:creationId xmlns:a16="http://schemas.microsoft.com/office/drawing/2014/main" id="{DEE713BC-3AB0-1146-9875-F720BC451C9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1019">
                <a:extLst>
                  <a:ext uri="{FF2B5EF4-FFF2-40B4-BE49-F238E27FC236}">
                    <a16:creationId xmlns:a16="http://schemas.microsoft.com/office/drawing/2014/main" id="{ADD08C09-9D4E-3140-8493-5E37E7D212F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22" name="Picture 1020" descr="screen">
                <a:extLst>
                  <a:ext uri="{FF2B5EF4-FFF2-40B4-BE49-F238E27FC236}">
                    <a16:creationId xmlns:a16="http://schemas.microsoft.com/office/drawing/2014/main" id="{23643802-834B-1744-BF24-48583F7582B8}"/>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 name="Freeform 1021">
                <a:extLst>
                  <a:ext uri="{FF2B5EF4-FFF2-40B4-BE49-F238E27FC236}">
                    <a16:creationId xmlns:a16="http://schemas.microsoft.com/office/drawing/2014/main" id="{46751D15-9F44-BB45-A218-50CBA7C64B70}"/>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 name="Freeform 1022">
                <a:extLst>
                  <a:ext uri="{FF2B5EF4-FFF2-40B4-BE49-F238E27FC236}">
                    <a16:creationId xmlns:a16="http://schemas.microsoft.com/office/drawing/2014/main" id="{81BEFF9C-A85E-3243-8942-C441D8BD1AB1}"/>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Freeform 1023">
                <a:extLst>
                  <a:ext uri="{FF2B5EF4-FFF2-40B4-BE49-F238E27FC236}">
                    <a16:creationId xmlns:a16="http://schemas.microsoft.com/office/drawing/2014/main" id="{95B931A5-208B-3245-8B0B-4322107EA5A8}"/>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6" name="Freeform 1024">
                <a:extLst>
                  <a:ext uri="{FF2B5EF4-FFF2-40B4-BE49-F238E27FC236}">
                    <a16:creationId xmlns:a16="http://schemas.microsoft.com/office/drawing/2014/main" id="{8A37FA06-635C-7248-A24E-828A10A304BF}"/>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Freeform 1025">
                <a:extLst>
                  <a:ext uri="{FF2B5EF4-FFF2-40B4-BE49-F238E27FC236}">
                    <a16:creationId xmlns:a16="http://schemas.microsoft.com/office/drawing/2014/main" id="{98BDA320-1180-CD48-A7F5-44608C76C195}"/>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8" name="Freeform 1026">
                <a:extLst>
                  <a:ext uri="{FF2B5EF4-FFF2-40B4-BE49-F238E27FC236}">
                    <a16:creationId xmlns:a16="http://schemas.microsoft.com/office/drawing/2014/main" id="{FB1CA5BD-7158-A04F-9508-790E5CCB816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9" name="Group 1027">
                <a:extLst>
                  <a:ext uri="{FF2B5EF4-FFF2-40B4-BE49-F238E27FC236}">
                    <a16:creationId xmlns:a16="http://schemas.microsoft.com/office/drawing/2014/main" id="{908D6274-67A1-C345-8CBA-D3B16E2149C0}"/>
                  </a:ext>
                </a:extLst>
              </p:cNvPr>
              <p:cNvGrpSpPr>
                <a:grpSpLocks/>
              </p:cNvGrpSpPr>
              <p:nvPr/>
            </p:nvGrpSpPr>
            <p:grpSpPr bwMode="auto">
              <a:xfrm>
                <a:off x="7594735" y="2642220"/>
                <a:ext cx="98740" cy="36846"/>
                <a:chOff x="1740" y="2642"/>
                <a:chExt cx="752" cy="327"/>
              </a:xfrm>
            </p:grpSpPr>
            <p:sp>
              <p:nvSpPr>
                <p:cNvPr id="136" name="Freeform 1028">
                  <a:extLst>
                    <a:ext uri="{FF2B5EF4-FFF2-40B4-BE49-F238E27FC236}">
                      <a16:creationId xmlns:a16="http://schemas.microsoft.com/office/drawing/2014/main" id="{E9365248-FD41-3849-AA52-340146C7B09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7" name="Freeform 1029">
                  <a:extLst>
                    <a:ext uri="{FF2B5EF4-FFF2-40B4-BE49-F238E27FC236}">
                      <a16:creationId xmlns:a16="http://schemas.microsoft.com/office/drawing/2014/main" id="{78250CDF-115E-EB40-8085-7A36B5B4070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8" name="Freeform 1030">
                  <a:extLst>
                    <a:ext uri="{FF2B5EF4-FFF2-40B4-BE49-F238E27FC236}">
                      <a16:creationId xmlns:a16="http://schemas.microsoft.com/office/drawing/2014/main" id="{988C5293-1575-4548-ABDA-D579495C971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9" name="Freeform 1031">
                  <a:extLst>
                    <a:ext uri="{FF2B5EF4-FFF2-40B4-BE49-F238E27FC236}">
                      <a16:creationId xmlns:a16="http://schemas.microsoft.com/office/drawing/2014/main" id="{9AE60629-4F3A-0D40-93D3-C403AB27E3D0}"/>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Freeform 1032">
                  <a:extLst>
                    <a:ext uri="{FF2B5EF4-FFF2-40B4-BE49-F238E27FC236}">
                      <a16:creationId xmlns:a16="http://schemas.microsoft.com/office/drawing/2014/main" id="{DC69D46B-F982-FA4F-988B-C914EB1CF42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033">
                  <a:extLst>
                    <a:ext uri="{FF2B5EF4-FFF2-40B4-BE49-F238E27FC236}">
                      <a16:creationId xmlns:a16="http://schemas.microsoft.com/office/drawing/2014/main" id="{CAD1A2DA-1C1E-8E47-B9D1-9F88DE7FFB6F}"/>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0" name="Freeform 1034">
                <a:extLst>
                  <a:ext uri="{FF2B5EF4-FFF2-40B4-BE49-F238E27FC236}">
                    <a16:creationId xmlns:a16="http://schemas.microsoft.com/office/drawing/2014/main" id="{111933AC-AC01-4849-940B-5F48841200C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Freeform 1035">
                <a:extLst>
                  <a:ext uri="{FF2B5EF4-FFF2-40B4-BE49-F238E27FC236}">
                    <a16:creationId xmlns:a16="http://schemas.microsoft.com/office/drawing/2014/main" id="{1907A8A7-5839-9D45-8891-4ACAF3640449}"/>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2" name="Freeform 1036">
                <a:extLst>
                  <a:ext uri="{FF2B5EF4-FFF2-40B4-BE49-F238E27FC236}">
                    <a16:creationId xmlns:a16="http://schemas.microsoft.com/office/drawing/2014/main" id="{347DB38E-AC53-D346-90F3-7B633E54A687}"/>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Freeform 1037">
                <a:extLst>
                  <a:ext uri="{FF2B5EF4-FFF2-40B4-BE49-F238E27FC236}">
                    <a16:creationId xmlns:a16="http://schemas.microsoft.com/office/drawing/2014/main" id="{482826B7-9642-934F-A41F-EC45A8EDB29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1038">
                <a:extLst>
                  <a:ext uri="{FF2B5EF4-FFF2-40B4-BE49-F238E27FC236}">
                    <a16:creationId xmlns:a16="http://schemas.microsoft.com/office/drawing/2014/main" id="{C70BEE19-F00C-3646-A7CE-9487D7BD307A}"/>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Freeform 1039">
                <a:extLst>
                  <a:ext uri="{FF2B5EF4-FFF2-40B4-BE49-F238E27FC236}">
                    <a16:creationId xmlns:a16="http://schemas.microsoft.com/office/drawing/2014/main" id="{F081DB6F-6F88-2A45-945A-31D4FCEA0B5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47" name="Text Box 170">
              <a:extLst>
                <a:ext uri="{FF2B5EF4-FFF2-40B4-BE49-F238E27FC236}">
                  <a16:creationId xmlns:a16="http://schemas.microsoft.com/office/drawing/2014/main" id="{F105D957-81EB-E14C-BDDB-F128807155A8}"/>
                </a:ext>
              </a:extLst>
            </p:cNvPr>
            <p:cNvSpPr txBox="1">
              <a:spLocks noChangeArrowheads="1"/>
            </p:cNvSpPr>
            <p:nvPr/>
          </p:nvSpPr>
          <p:spPr bwMode="auto">
            <a:xfrm>
              <a:off x="7489203" y="4119287"/>
              <a:ext cx="3616119"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arriving </a:t>
              </a:r>
              <a:r>
                <a:rPr kumimoji="0" lang="en-US" altLang="en-US" sz="24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client</a:t>
              </a: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needs </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address in this network</a:t>
              </a:r>
            </a:p>
          </p:txBody>
        </p:sp>
        <p:sp>
          <p:nvSpPr>
            <p:cNvPr id="148" name="AutoShape 232">
              <a:extLst>
                <a:ext uri="{FF2B5EF4-FFF2-40B4-BE49-F238E27FC236}">
                  <a16:creationId xmlns:a16="http://schemas.microsoft.com/office/drawing/2014/main" id="{379B57A5-C9FD-C14F-BE82-93189A5CF97E}"/>
                </a:ext>
              </a:extLst>
            </p:cNvPr>
            <p:cNvSpPr>
              <a:spLocks noChangeArrowheads="1"/>
            </p:cNvSpPr>
            <p:nvPr/>
          </p:nvSpPr>
          <p:spPr bwMode="auto">
            <a:xfrm>
              <a:off x="6417296" y="3433832"/>
              <a:ext cx="976312" cy="374650"/>
            </a:xfrm>
            <a:prstGeom prst="leftArrow">
              <a:avLst>
                <a:gd name="adj1" fmla="val 50000"/>
                <a:gd name="adj2" fmla="val 65148"/>
              </a:avLst>
            </a:prstGeom>
            <a:gradFill rotWithShape="1">
              <a:gsLst>
                <a:gs pos="0">
                  <a:srgbClr val="CC0000"/>
                </a:gs>
                <a:gs pos="100000">
                  <a:srgbClr val="FFFFFF"/>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3" name="TextBox 62">
            <a:extLst>
              <a:ext uri="{FF2B5EF4-FFF2-40B4-BE49-F238E27FC236}">
                <a16:creationId xmlns:a16="http://schemas.microsoft.com/office/drawing/2014/main" id="{8F849E6C-1D79-8C49-A7AC-4249EA5279D4}"/>
              </a:ext>
            </a:extLst>
          </p:cNvPr>
          <p:cNvSpPr txBox="1"/>
          <p:nvPr/>
        </p:nvSpPr>
        <p:spPr>
          <a:xfrm>
            <a:off x="7145867" y="1456267"/>
            <a:ext cx="469053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Typically, DHCP server will be  co-located in router, serving all subnets to which router is attached</a:t>
            </a:r>
          </a:p>
        </p:txBody>
      </p:sp>
      <p:sp>
        <p:nvSpPr>
          <p:cNvPr id="142" name="Slide Number Placeholder 3">
            <a:extLst>
              <a:ext uri="{FF2B5EF4-FFF2-40B4-BE49-F238E27FC236}">
                <a16:creationId xmlns:a16="http://schemas.microsoft.com/office/drawing/2014/main" id="{82258E5F-1609-7347-929D-06DE602C644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51</a:t>
            </a:fld>
            <a:endParaRPr lang="en-US" dirty="0"/>
          </a:p>
        </p:txBody>
      </p:sp>
    </p:spTree>
    <p:extLst>
      <p:ext uri="{BB962C8B-B14F-4D97-AF65-F5344CB8AC3E}">
        <p14:creationId xmlns:p14="http://schemas.microsoft.com/office/powerpoint/2010/main" val="4268637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3"/>
                                        </p:tgtEl>
                                        <p:attrNameLst>
                                          <p:attrName>style.visibility</p:attrName>
                                        </p:attrNameLst>
                                      </p:cBhvr>
                                      <p:to>
                                        <p:strVal val="visible"/>
                                      </p:to>
                                    </p:set>
                                    <p:animEffect transition="in" filter="dissolve">
                                      <p:cBhvr>
                                        <p:cTn id="12" dur="500"/>
                                        <p:tgtEl>
                                          <p:spTgt spid="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right)">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142" name="Text Box 7">
            <a:extLst>
              <a:ext uri="{FF2B5EF4-FFF2-40B4-BE49-F238E27FC236}">
                <a16:creationId xmlns:a16="http://schemas.microsoft.com/office/drawing/2014/main" id="{1D19189E-02B8-0541-BE55-44833EE82B3C}"/>
              </a:ext>
            </a:extLst>
          </p:cNvPr>
          <p:cNvSpPr txBox="1">
            <a:spLocks noChangeArrowheads="1"/>
          </p:cNvSpPr>
          <p:nvPr/>
        </p:nvSpPr>
        <p:spPr bwMode="auto">
          <a:xfrm>
            <a:off x="2603536" y="1300439"/>
            <a:ext cx="23421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223.1.2.5</a:t>
            </a:r>
          </a:p>
        </p:txBody>
      </p:sp>
      <p:sp>
        <p:nvSpPr>
          <p:cNvPr id="2" name="Rectangle 1">
            <a:extLst>
              <a:ext uri="{FF2B5EF4-FFF2-40B4-BE49-F238E27FC236}">
                <a16:creationId xmlns:a16="http://schemas.microsoft.com/office/drawing/2014/main" id="{25DF7EEB-9720-284A-92D7-2D1E47C29AAD}"/>
              </a:ext>
            </a:extLst>
          </p:cNvPr>
          <p:cNvSpPr/>
          <p:nvPr/>
        </p:nvSpPr>
        <p:spPr>
          <a:xfrm>
            <a:off x="8680174" y="1466575"/>
            <a:ext cx="2066580" cy="329834"/>
          </a:xfrm>
          <a:prstGeom prst="rect">
            <a:avLst/>
          </a:prstGeom>
        </p:spPr>
        <p:txBody>
          <a:bodyPr wrap="square">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mn-ea"/>
                <a:cs typeface="+mn-cs"/>
              </a:rPr>
              <a:t>Arriving client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10">
            <a:extLst>
              <a:ext uri="{FF2B5EF4-FFF2-40B4-BE49-F238E27FC236}">
                <a16:creationId xmlns:a16="http://schemas.microsoft.com/office/drawing/2014/main" id="{67EC9EDF-79D3-EB4F-9099-CA78BCA4C230}"/>
              </a:ext>
            </a:extLst>
          </p:cNvPr>
          <p:cNvSpPr>
            <a:spLocks noChangeShapeType="1"/>
          </p:cNvSpPr>
          <p:nvPr/>
        </p:nvSpPr>
        <p:spPr bwMode="auto">
          <a:xfrm flipH="1">
            <a:off x="4572552" y="2256526"/>
            <a:ext cx="11113" cy="4027487"/>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1" name="Line 11">
            <a:extLst>
              <a:ext uri="{FF2B5EF4-FFF2-40B4-BE49-F238E27FC236}">
                <a16:creationId xmlns:a16="http://schemas.microsoft.com/office/drawing/2014/main" id="{6034E136-EDC6-8643-B115-9FC7BB4F95DB}"/>
              </a:ext>
            </a:extLst>
          </p:cNvPr>
          <p:cNvSpPr>
            <a:spLocks noChangeShapeType="1"/>
          </p:cNvSpPr>
          <p:nvPr/>
        </p:nvSpPr>
        <p:spPr bwMode="auto">
          <a:xfrm flipH="1">
            <a:off x="9098515" y="2332726"/>
            <a:ext cx="11112" cy="4140200"/>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2" name="Group 471">
            <a:extLst>
              <a:ext uri="{FF2B5EF4-FFF2-40B4-BE49-F238E27FC236}">
                <a16:creationId xmlns:a16="http://schemas.microsoft.com/office/drawing/2014/main" id="{38426D92-459D-A14B-B97A-8F5E44CEFDDE}"/>
              </a:ext>
            </a:extLst>
          </p:cNvPr>
          <p:cNvGrpSpPr>
            <a:grpSpLocks/>
          </p:cNvGrpSpPr>
          <p:nvPr/>
        </p:nvGrpSpPr>
        <p:grpSpPr bwMode="auto">
          <a:xfrm>
            <a:off x="4617002" y="1435788"/>
            <a:ext cx="4395788" cy="1401763"/>
            <a:chOff x="1860550" y="1343025"/>
            <a:chExt cx="4395788" cy="1401763"/>
          </a:xfrm>
        </p:grpSpPr>
        <p:sp>
          <p:nvSpPr>
            <p:cNvPr id="473" name="Line 9">
              <a:extLst>
                <a:ext uri="{FF2B5EF4-FFF2-40B4-BE49-F238E27FC236}">
                  <a16:creationId xmlns:a16="http://schemas.microsoft.com/office/drawing/2014/main" id="{9AB82C2F-07EF-864E-A283-49BB59741A62}"/>
                </a:ext>
              </a:extLst>
            </p:cNvPr>
            <p:cNvSpPr>
              <a:spLocks noChangeShapeType="1"/>
            </p:cNvSpPr>
            <p:nvPr/>
          </p:nvSpPr>
          <p:spPr bwMode="auto">
            <a:xfrm flipH="1">
              <a:off x="1860550" y="2208213"/>
              <a:ext cx="4395788"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4" name="Group 23">
              <a:extLst>
                <a:ext uri="{FF2B5EF4-FFF2-40B4-BE49-F238E27FC236}">
                  <a16:creationId xmlns:a16="http://schemas.microsoft.com/office/drawing/2014/main" id="{D0C9D13C-9859-B043-ADC4-125DFAF1B92B}"/>
                </a:ext>
              </a:extLst>
            </p:cNvPr>
            <p:cNvGrpSpPr>
              <a:grpSpLocks/>
            </p:cNvGrpSpPr>
            <p:nvPr/>
          </p:nvGrpSpPr>
          <p:grpSpPr bwMode="auto">
            <a:xfrm>
              <a:off x="3389313" y="1343025"/>
              <a:ext cx="2673350" cy="1116013"/>
              <a:chOff x="11865" y="3885"/>
              <a:chExt cx="3720" cy="1260"/>
            </a:xfrm>
          </p:grpSpPr>
          <p:sp>
            <p:nvSpPr>
              <p:cNvPr id="475" name="Text Box 24">
                <a:extLst>
                  <a:ext uri="{FF2B5EF4-FFF2-40B4-BE49-F238E27FC236}">
                    <a16:creationId xmlns:a16="http://schemas.microsoft.com/office/drawing/2014/main" id="{A1CB1351-B081-1A4A-B8E2-96D920A48989}"/>
                  </a:ext>
                </a:extLst>
              </p:cNvPr>
              <p:cNvSpPr txBox="1">
                <a:spLocks noChangeArrowheads="1"/>
              </p:cNvSpPr>
              <p:nvPr/>
            </p:nvSpPr>
            <p:spPr bwMode="auto">
              <a:xfrm>
                <a:off x="11865" y="3885"/>
                <a:ext cx="2062" cy="4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discover</a:t>
                </a:r>
                <a:endParaRPr kumimoji="0" lang="en-US" altLang="en-US" sz="1200" b="1"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76" name="Text Box 25">
                <a:extLst>
                  <a:ext uri="{FF2B5EF4-FFF2-40B4-BE49-F238E27FC236}">
                    <a16:creationId xmlns:a16="http://schemas.microsoft.com/office/drawing/2014/main" id="{D75D19C8-9AF4-5D4E-B0BC-7079C2738B31}"/>
                  </a:ext>
                </a:extLst>
              </p:cNvPr>
              <p:cNvSpPr txBox="1">
                <a:spLocks noChangeArrowheads="1"/>
              </p:cNvSpPr>
              <p:nvPr/>
            </p:nvSpPr>
            <p:spPr bwMode="auto">
              <a:xfrm>
                <a:off x="12015" y="4231"/>
                <a:ext cx="3570" cy="91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0.0.0.0</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sp>
        <p:nvSpPr>
          <p:cNvPr id="477" name="Line 26">
            <a:extLst>
              <a:ext uri="{FF2B5EF4-FFF2-40B4-BE49-F238E27FC236}">
                <a16:creationId xmlns:a16="http://schemas.microsoft.com/office/drawing/2014/main" id="{EB5D2AEF-1102-C74A-AD3D-1E9590F3FE47}"/>
              </a:ext>
            </a:extLst>
          </p:cNvPr>
          <p:cNvSpPr>
            <a:spLocks noChangeShapeType="1"/>
          </p:cNvSpPr>
          <p:nvPr/>
        </p:nvSpPr>
        <p:spPr bwMode="auto">
          <a:xfrm>
            <a:off x="4659865" y="3286813"/>
            <a:ext cx="4395787" cy="53816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8" name="Group 477">
            <a:extLst>
              <a:ext uri="{FF2B5EF4-FFF2-40B4-BE49-F238E27FC236}">
                <a16:creationId xmlns:a16="http://schemas.microsoft.com/office/drawing/2014/main" id="{EA0A4D15-81C4-D44B-B9EE-CDD499A517AD}"/>
              </a:ext>
            </a:extLst>
          </p:cNvPr>
          <p:cNvGrpSpPr>
            <a:grpSpLocks/>
          </p:cNvGrpSpPr>
          <p:nvPr/>
        </p:nvGrpSpPr>
        <p:grpSpPr bwMode="auto">
          <a:xfrm>
            <a:off x="6318802" y="2672451"/>
            <a:ext cx="2520950" cy="1217612"/>
            <a:chOff x="3562350" y="2579688"/>
            <a:chExt cx="2520950" cy="1217612"/>
          </a:xfrm>
        </p:grpSpPr>
        <p:sp>
          <p:nvSpPr>
            <p:cNvPr id="479" name="Text Box 27">
              <a:extLst>
                <a:ext uri="{FF2B5EF4-FFF2-40B4-BE49-F238E27FC236}">
                  <a16:creationId xmlns:a16="http://schemas.microsoft.com/office/drawing/2014/main" id="{6E299010-BB21-704E-A840-28D9C8C7A2E4}"/>
                </a:ext>
              </a:extLst>
            </p:cNvPr>
            <p:cNvSpPr txBox="1">
              <a:spLocks noChangeArrowheads="1"/>
            </p:cNvSpPr>
            <p:nvPr/>
          </p:nvSpPr>
          <p:spPr bwMode="auto">
            <a:xfrm>
              <a:off x="3562350" y="2579688"/>
              <a:ext cx="1379538" cy="3302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offer</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0" name="Text Box 28">
              <a:extLst>
                <a:ext uri="{FF2B5EF4-FFF2-40B4-BE49-F238E27FC236}">
                  <a16:creationId xmlns:a16="http://schemas.microsoft.com/office/drawing/2014/main" id="{9EEF2D13-4B17-764F-BAB8-4EA518AE26D9}"/>
                </a:ext>
              </a:extLst>
            </p:cNvPr>
            <p:cNvSpPr txBox="1">
              <a:spLocks noChangeArrowheads="1"/>
            </p:cNvSpPr>
            <p:nvPr/>
          </p:nvSpPr>
          <p:spPr bwMode="auto">
            <a:xfrm>
              <a:off x="3659188" y="2832100"/>
              <a:ext cx="2424112" cy="965200"/>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1" name="Line 29">
            <a:extLst>
              <a:ext uri="{FF2B5EF4-FFF2-40B4-BE49-F238E27FC236}">
                <a16:creationId xmlns:a16="http://schemas.microsoft.com/office/drawing/2014/main" id="{5EA35BF7-C937-0542-A060-15EB6930F6E9}"/>
              </a:ext>
            </a:extLst>
          </p:cNvPr>
          <p:cNvSpPr>
            <a:spLocks noChangeShapeType="1"/>
          </p:cNvSpPr>
          <p:nvPr/>
        </p:nvSpPr>
        <p:spPr bwMode="auto">
          <a:xfrm flipH="1">
            <a:off x="4551915" y="4515538"/>
            <a:ext cx="4395787"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2" name="Group 481">
            <a:extLst>
              <a:ext uri="{FF2B5EF4-FFF2-40B4-BE49-F238E27FC236}">
                <a16:creationId xmlns:a16="http://schemas.microsoft.com/office/drawing/2014/main" id="{198087C9-C76C-F249-A1FC-333C608112E9}"/>
              </a:ext>
            </a:extLst>
          </p:cNvPr>
          <p:cNvGrpSpPr>
            <a:grpSpLocks/>
          </p:cNvGrpSpPr>
          <p:nvPr/>
        </p:nvGrpSpPr>
        <p:grpSpPr bwMode="auto">
          <a:xfrm>
            <a:off x="4723365" y="3858313"/>
            <a:ext cx="2887662" cy="1260475"/>
            <a:chOff x="1966913" y="3765550"/>
            <a:chExt cx="2887662" cy="1260475"/>
          </a:xfrm>
        </p:grpSpPr>
        <p:sp>
          <p:nvSpPr>
            <p:cNvPr id="483" name="Text Box 30">
              <a:extLst>
                <a:ext uri="{FF2B5EF4-FFF2-40B4-BE49-F238E27FC236}">
                  <a16:creationId xmlns:a16="http://schemas.microsoft.com/office/drawing/2014/main" id="{F5A6EAB0-078C-FF40-8770-174AB434FCA6}"/>
                </a:ext>
              </a:extLst>
            </p:cNvPr>
            <p:cNvSpPr txBox="1">
              <a:spLocks noChangeArrowheads="1"/>
            </p:cNvSpPr>
            <p:nvPr/>
          </p:nvSpPr>
          <p:spPr bwMode="auto">
            <a:xfrm>
              <a:off x="1966913" y="376555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request</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4" name="Text Box 31">
              <a:extLst>
                <a:ext uri="{FF2B5EF4-FFF2-40B4-BE49-F238E27FC236}">
                  <a16:creationId xmlns:a16="http://schemas.microsoft.com/office/drawing/2014/main" id="{E7B19BFD-A847-E948-9664-EB16430F2AFA}"/>
                </a:ext>
              </a:extLst>
            </p:cNvPr>
            <p:cNvSpPr txBox="1">
              <a:spLocks noChangeArrowheads="1"/>
            </p:cNvSpPr>
            <p:nvPr/>
          </p:nvSpPr>
          <p:spPr bwMode="auto">
            <a:xfrm>
              <a:off x="2097088" y="4027488"/>
              <a:ext cx="2757487" cy="998537"/>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5" name="Line 32">
            <a:extLst>
              <a:ext uri="{FF2B5EF4-FFF2-40B4-BE49-F238E27FC236}">
                <a16:creationId xmlns:a16="http://schemas.microsoft.com/office/drawing/2014/main" id="{5E63DBBD-3511-514F-88D5-CFDCF69B2C7C}"/>
              </a:ext>
            </a:extLst>
          </p:cNvPr>
          <p:cNvSpPr>
            <a:spLocks noChangeShapeType="1"/>
          </p:cNvSpPr>
          <p:nvPr/>
        </p:nvSpPr>
        <p:spPr bwMode="auto">
          <a:xfrm>
            <a:off x="4637640" y="5545826"/>
            <a:ext cx="4395787" cy="53816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6" name="Group 485">
            <a:extLst>
              <a:ext uri="{FF2B5EF4-FFF2-40B4-BE49-F238E27FC236}">
                <a16:creationId xmlns:a16="http://schemas.microsoft.com/office/drawing/2014/main" id="{9BEFF555-8D52-0D42-B0AC-4C88682D833A}"/>
              </a:ext>
            </a:extLst>
          </p:cNvPr>
          <p:cNvGrpSpPr>
            <a:grpSpLocks/>
          </p:cNvGrpSpPr>
          <p:nvPr/>
        </p:nvGrpSpPr>
        <p:grpSpPr bwMode="auto">
          <a:xfrm>
            <a:off x="6275940" y="5261663"/>
            <a:ext cx="2509837" cy="1271588"/>
            <a:chOff x="3519488" y="5168900"/>
            <a:chExt cx="2509837" cy="1271588"/>
          </a:xfrm>
        </p:grpSpPr>
        <p:sp>
          <p:nvSpPr>
            <p:cNvPr id="487" name="Text Box 33">
              <a:extLst>
                <a:ext uri="{FF2B5EF4-FFF2-40B4-BE49-F238E27FC236}">
                  <a16:creationId xmlns:a16="http://schemas.microsoft.com/office/drawing/2014/main" id="{9734D3E6-F193-224F-93B7-9AE5FEEBD195}"/>
                </a:ext>
              </a:extLst>
            </p:cNvPr>
            <p:cNvSpPr txBox="1">
              <a:spLocks noChangeArrowheads="1"/>
            </p:cNvSpPr>
            <p:nvPr/>
          </p:nvSpPr>
          <p:spPr bwMode="auto">
            <a:xfrm>
              <a:off x="3519488" y="516890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ACK</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8" name="Text Box 34">
              <a:extLst>
                <a:ext uri="{FF2B5EF4-FFF2-40B4-BE49-F238E27FC236}">
                  <a16:creationId xmlns:a16="http://schemas.microsoft.com/office/drawing/2014/main" id="{8CCF2AD5-42BC-EB4D-9843-598045B200F8}"/>
                </a:ext>
              </a:extLst>
            </p:cNvPr>
            <p:cNvSpPr txBox="1">
              <a:spLocks noChangeArrowheads="1"/>
            </p:cNvSpPr>
            <p:nvPr/>
          </p:nvSpPr>
          <p:spPr bwMode="auto">
            <a:xfrm>
              <a:off x="3616325" y="5421313"/>
              <a:ext cx="2413000" cy="1019175"/>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0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489" name="Group 36">
            <a:extLst>
              <a:ext uri="{FF2B5EF4-FFF2-40B4-BE49-F238E27FC236}">
                <a16:creationId xmlns:a16="http://schemas.microsoft.com/office/drawing/2014/main" id="{DDA304FE-683B-C540-9662-F3C9E42D7C24}"/>
              </a:ext>
            </a:extLst>
          </p:cNvPr>
          <p:cNvGrpSpPr>
            <a:grpSpLocks/>
          </p:cNvGrpSpPr>
          <p:nvPr/>
        </p:nvGrpSpPr>
        <p:grpSpPr bwMode="auto">
          <a:xfrm>
            <a:off x="9050890" y="1873938"/>
            <a:ext cx="784225" cy="549275"/>
            <a:chOff x="4420" y="878"/>
            <a:chExt cx="614" cy="458"/>
          </a:xfrm>
        </p:grpSpPr>
        <p:pic>
          <p:nvPicPr>
            <p:cNvPr id="490" name="Picture 37" descr="laptop_keyboard">
              <a:extLst>
                <a:ext uri="{FF2B5EF4-FFF2-40B4-BE49-F238E27FC236}">
                  <a16:creationId xmlns:a16="http://schemas.microsoft.com/office/drawing/2014/main" id="{9B9197C9-1554-DF4A-A3A5-13303B7A37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 name="Freeform 38">
              <a:extLst>
                <a:ext uri="{FF2B5EF4-FFF2-40B4-BE49-F238E27FC236}">
                  <a16:creationId xmlns:a16="http://schemas.microsoft.com/office/drawing/2014/main" id="{3CEEFAEC-E6D4-754E-B460-11780E17C3EE}"/>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92" name="Picture 39" descr="screen">
              <a:extLst>
                <a:ext uri="{FF2B5EF4-FFF2-40B4-BE49-F238E27FC236}">
                  <a16:creationId xmlns:a16="http://schemas.microsoft.com/office/drawing/2014/main" id="{535A5633-7E08-844E-B952-D12BDD50CFC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3" name="Freeform 40">
              <a:extLst>
                <a:ext uri="{FF2B5EF4-FFF2-40B4-BE49-F238E27FC236}">
                  <a16:creationId xmlns:a16="http://schemas.microsoft.com/office/drawing/2014/main" id="{FAF29451-50FC-AF4F-9D77-8E406E4CCB9F}"/>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4" name="Freeform 41">
              <a:extLst>
                <a:ext uri="{FF2B5EF4-FFF2-40B4-BE49-F238E27FC236}">
                  <a16:creationId xmlns:a16="http://schemas.microsoft.com/office/drawing/2014/main" id="{AB5F558D-D72B-C94B-ABCB-75DB393B6266}"/>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Freeform 42">
              <a:extLst>
                <a:ext uri="{FF2B5EF4-FFF2-40B4-BE49-F238E27FC236}">
                  <a16:creationId xmlns:a16="http://schemas.microsoft.com/office/drawing/2014/main" id="{6FCBBD59-B228-E14A-A145-E6631FAB64D5}"/>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6" name="Freeform 43">
              <a:extLst>
                <a:ext uri="{FF2B5EF4-FFF2-40B4-BE49-F238E27FC236}">
                  <a16:creationId xmlns:a16="http://schemas.microsoft.com/office/drawing/2014/main" id="{C7413249-3C4D-154E-A91C-29F81E278344}"/>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7" name="Freeform 44">
              <a:extLst>
                <a:ext uri="{FF2B5EF4-FFF2-40B4-BE49-F238E27FC236}">
                  <a16:creationId xmlns:a16="http://schemas.microsoft.com/office/drawing/2014/main" id="{13419BE1-2303-7A4D-B314-211FAB86F618}"/>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8" name="Freeform 45">
              <a:extLst>
                <a:ext uri="{FF2B5EF4-FFF2-40B4-BE49-F238E27FC236}">
                  <a16:creationId xmlns:a16="http://schemas.microsoft.com/office/drawing/2014/main" id="{7CBB616E-4E19-0141-9E55-B7C3EDEBD734}"/>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99" name="Group 46">
              <a:extLst>
                <a:ext uri="{FF2B5EF4-FFF2-40B4-BE49-F238E27FC236}">
                  <a16:creationId xmlns:a16="http://schemas.microsoft.com/office/drawing/2014/main" id="{2C426AC1-7762-654A-BEF9-55BAAE207A85}"/>
                </a:ext>
              </a:extLst>
            </p:cNvPr>
            <p:cNvGrpSpPr>
              <a:grpSpLocks/>
            </p:cNvGrpSpPr>
            <p:nvPr/>
          </p:nvGrpSpPr>
          <p:grpSpPr bwMode="auto">
            <a:xfrm>
              <a:off x="4584" y="1203"/>
              <a:ext cx="119" cy="53"/>
              <a:chOff x="1740" y="2642"/>
              <a:chExt cx="752" cy="327"/>
            </a:xfrm>
          </p:grpSpPr>
          <p:sp>
            <p:nvSpPr>
              <p:cNvPr id="506" name="Freeform 47">
                <a:extLst>
                  <a:ext uri="{FF2B5EF4-FFF2-40B4-BE49-F238E27FC236}">
                    <a16:creationId xmlns:a16="http://schemas.microsoft.com/office/drawing/2014/main" id="{20C47DDD-FE02-E749-9AA1-2FBD0C30FADC}"/>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7" name="Freeform 48">
                <a:extLst>
                  <a:ext uri="{FF2B5EF4-FFF2-40B4-BE49-F238E27FC236}">
                    <a16:creationId xmlns:a16="http://schemas.microsoft.com/office/drawing/2014/main" id="{6ED821EF-8430-2542-A2D6-26688DA2C50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8" name="Freeform 49">
                <a:extLst>
                  <a:ext uri="{FF2B5EF4-FFF2-40B4-BE49-F238E27FC236}">
                    <a16:creationId xmlns:a16="http://schemas.microsoft.com/office/drawing/2014/main" id="{6ECF3443-3FB6-2146-93F2-C195C2370573}"/>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9" name="Freeform 50">
                <a:extLst>
                  <a:ext uri="{FF2B5EF4-FFF2-40B4-BE49-F238E27FC236}">
                    <a16:creationId xmlns:a16="http://schemas.microsoft.com/office/drawing/2014/main" id="{58F8D30A-9147-E143-BE46-0707CDDBC53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Freeform 51">
                <a:extLst>
                  <a:ext uri="{FF2B5EF4-FFF2-40B4-BE49-F238E27FC236}">
                    <a16:creationId xmlns:a16="http://schemas.microsoft.com/office/drawing/2014/main" id="{1D9E76F7-16AA-704D-87DF-B1E7083AE6D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Freeform 52">
                <a:extLst>
                  <a:ext uri="{FF2B5EF4-FFF2-40B4-BE49-F238E27FC236}">
                    <a16:creationId xmlns:a16="http://schemas.microsoft.com/office/drawing/2014/main" id="{D102CB70-46E8-D443-B0E8-7B55407F17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0" name="Freeform 53">
              <a:extLst>
                <a:ext uri="{FF2B5EF4-FFF2-40B4-BE49-F238E27FC236}">
                  <a16:creationId xmlns:a16="http://schemas.microsoft.com/office/drawing/2014/main" id="{5DB511BB-BE8A-A24A-8968-E376658D58B3}"/>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Freeform 54">
              <a:extLst>
                <a:ext uri="{FF2B5EF4-FFF2-40B4-BE49-F238E27FC236}">
                  <a16:creationId xmlns:a16="http://schemas.microsoft.com/office/drawing/2014/main" id="{51218ECC-E5D2-3C49-AE6D-728D6BD2A3B5}"/>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2" name="Freeform 55">
              <a:extLst>
                <a:ext uri="{FF2B5EF4-FFF2-40B4-BE49-F238E27FC236}">
                  <a16:creationId xmlns:a16="http://schemas.microsoft.com/office/drawing/2014/main" id="{6017F7AC-8B44-594B-8564-8A9458DE92EC}"/>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3" name="Freeform 56">
              <a:extLst>
                <a:ext uri="{FF2B5EF4-FFF2-40B4-BE49-F238E27FC236}">
                  <a16:creationId xmlns:a16="http://schemas.microsoft.com/office/drawing/2014/main" id="{0C2AD974-91D3-2641-8717-BAB1FFCF5B4E}"/>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Freeform 57">
              <a:extLst>
                <a:ext uri="{FF2B5EF4-FFF2-40B4-BE49-F238E27FC236}">
                  <a16:creationId xmlns:a16="http://schemas.microsoft.com/office/drawing/2014/main" id="{8E605DFB-3D6A-8644-889D-8D78EB63B8B5}"/>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5" name="Freeform 58">
              <a:extLst>
                <a:ext uri="{FF2B5EF4-FFF2-40B4-BE49-F238E27FC236}">
                  <a16:creationId xmlns:a16="http://schemas.microsoft.com/office/drawing/2014/main" id="{C9454A62-EFD4-4842-BDB4-9167447FB36F}"/>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12" name="Group 60">
            <a:extLst>
              <a:ext uri="{FF2B5EF4-FFF2-40B4-BE49-F238E27FC236}">
                <a16:creationId xmlns:a16="http://schemas.microsoft.com/office/drawing/2014/main" id="{C89092F2-40EB-CA4B-9914-EDB9F432EC25}"/>
              </a:ext>
            </a:extLst>
          </p:cNvPr>
          <p:cNvGrpSpPr>
            <a:grpSpLocks/>
          </p:cNvGrpSpPr>
          <p:nvPr/>
        </p:nvGrpSpPr>
        <p:grpSpPr bwMode="auto">
          <a:xfrm>
            <a:off x="4474127" y="1683438"/>
            <a:ext cx="334963" cy="536575"/>
            <a:chOff x="4140" y="429"/>
            <a:chExt cx="1425" cy="2396"/>
          </a:xfrm>
        </p:grpSpPr>
        <p:sp>
          <p:nvSpPr>
            <p:cNvPr id="513" name="Freeform 61">
              <a:extLst>
                <a:ext uri="{FF2B5EF4-FFF2-40B4-BE49-F238E27FC236}">
                  <a16:creationId xmlns:a16="http://schemas.microsoft.com/office/drawing/2014/main" id="{C4D1F856-D0C5-8245-BF39-74DA98AA7E6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62">
              <a:extLst>
                <a:ext uri="{FF2B5EF4-FFF2-40B4-BE49-F238E27FC236}">
                  <a16:creationId xmlns:a16="http://schemas.microsoft.com/office/drawing/2014/main" id="{02ECE6C5-F170-D441-BB55-1550F6B978BC}"/>
                </a:ext>
              </a:extLst>
            </p:cNvPr>
            <p:cNvSpPr>
              <a:spLocks noChangeArrowheads="1"/>
            </p:cNvSpPr>
            <p:nvPr/>
          </p:nvSpPr>
          <p:spPr bwMode="auto">
            <a:xfrm>
              <a:off x="4208" y="429"/>
              <a:ext cx="1047"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5" name="Freeform 63">
              <a:extLst>
                <a:ext uri="{FF2B5EF4-FFF2-40B4-BE49-F238E27FC236}">
                  <a16:creationId xmlns:a16="http://schemas.microsoft.com/office/drawing/2014/main" id="{23AEE7C3-93B0-ED4E-B5E3-77842845EB1F}"/>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6" name="Freeform 64">
              <a:extLst>
                <a:ext uri="{FF2B5EF4-FFF2-40B4-BE49-F238E27FC236}">
                  <a16:creationId xmlns:a16="http://schemas.microsoft.com/office/drawing/2014/main" id="{1C7552E8-DC2F-7B42-88EE-967788F78ED2}"/>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7" name="Rectangle 65">
              <a:extLst>
                <a:ext uri="{FF2B5EF4-FFF2-40B4-BE49-F238E27FC236}">
                  <a16:creationId xmlns:a16="http://schemas.microsoft.com/office/drawing/2014/main" id="{0A732733-BF5B-EA4C-93C3-997A369780D2}"/>
                </a:ext>
              </a:extLst>
            </p:cNvPr>
            <p:cNvSpPr>
              <a:spLocks noChangeArrowheads="1"/>
            </p:cNvSpPr>
            <p:nvPr/>
          </p:nvSpPr>
          <p:spPr bwMode="auto">
            <a:xfrm>
              <a:off x="4214" y="691"/>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18" name="Group 66">
              <a:extLst>
                <a:ext uri="{FF2B5EF4-FFF2-40B4-BE49-F238E27FC236}">
                  <a16:creationId xmlns:a16="http://schemas.microsoft.com/office/drawing/2014/main" id="{1DDB70F3-88C9-0D45-A073-0C618A902595}"/>
                </a:ext>
              </a:extLst>
            </p:cNvPr>
            <p:cNvGrpSpPr>
              <a:grpSpLocks/>
            </p:cNvGrpSpPr>
            <p:nvPr/>
          </p:nvGrpSpPr>
          <p:grpSpPr bwMode="auto">
            <a:xfrm>
              <a:off x="4749" y="668"/>
              <a:ext cx="581" cy="145"/>
              <a:chOff x="614" y="2568"/>
              <a:chExt cx="725" cy="139"/>
            </a:xfrm>
          </p:grpSpPr>
          <p:sp>
            <p:nvSpPr>
              <p:cNvPr id="543" name="AutoShape 67">
                <a:extLst>
                  <a:ext uri="{FF2B5EF4-FFF2-40B4-BE49-F238E27FC236}">
                    <a16:creationId xmlns:a16="http://schemas.microsoft.com/office/drawing/2014/main" id="{407648D8-3846-C946-BE0E-AD189E31AC92}"/>
                  </a:ext>
                </a:extLst>
              </p:cNvPr>
              <p:cNvSpPr>
                <a:spLocks noChangeArrowheads="1"/>
              </p:cNvSpPr>
              <p:nvPr/>
            </p:nvSpPr>
            <p:spPr bwMode="auto">
              <a:xfrm>
                <a:off x="613" y="2570"/>
                <a:ext cx="725" cy="13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4" name="AutoShape 68">
                <a:extLst>
                  <a:ext uri="{FF2B5EF4-FFF2-40B4-BE49-F238E27FC236}">
                    <a16:creationId xmlns:a16="http://schemas.microsoft.com/office/drawing/2014/main" id="{9C1393AC-4F59-A140-B3FE-D76BBDA8663D}"/>
                  </a:ext>
                </a:extLst>
              </p:cNvPr>
              <p:cNvSpPr>
                <a:spLocks noChangeArrowheads="1"/>
              </p:cNvSpPr>
              <p:nvPr/>
            </p:nvSpPr>
            <p:spPr bwMode="auto">
              <a:xfrm>
                <a:off x="629" y="2584"/>
                <a:ext cx="691"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19" name="Rectangle 69">
              <a:extLst>
                <a:ext uri="{FF2B5EF4-FFF2-40B4-BE49-F238E27FC236}">
                  <a16:creationId xmlns:a16="http://schemas.microsoft.com/office/drawing/2014/main" id="{D4F421F6-5ABA-8A4E-850C-0A20E21D7F97}"/>
                </a:ext>
              </a:extLst>
            </p:cNvPr>
            <p:cNvSpPr>
              <a:spLocks noChangeArrowheads="1"/>
            </p:cNvSpPr>
            <p:nvPr/>
          </p:nvSpPr>
          <p:spPr bwMode="auto">
            <a:xfrm>
              <a:off x="4221" y="1017"/>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0" name="Group 70">
              <a:extLst>
                <a:ext uri="{FF2B5EF4-FFF2-40B4-BE49-F238E27FC236}">
                  <a16:creationId xmlns:a16="http://schemas.microsoft.com/office/drawing/2014/main" id="{122420A6-892C-6147-82A1-9FA97C9EAF1B}"/>
                </a:ext>
              </a:extLst>
            </p:cNvPr>
            <p:cNvGrpSpPr>
              <a:grpSpLocks/>
            </p:cNvGrpSpPr>
            <p:nvPr/>
          </p:nvGrpSpPr>
          <p:grpSpPr bwMode="auto">
            <a:xfrm>
              <a:off x="4747" y="994"/>
              <a:ext cx="581" cy="134"/>
              <a:chOff x="614" y="2568"/>
              <a:chExt cx="725" cy="139"/>
            </a:xfrm>
          </p:grpSpPr>
          <p:sp>
            <p:nvSpPr>
              <p:cNvPr id="541" name="AutoShape 71">
                <a:extLst>
                  <a:ext uri="{FF2B5EF4-FFF2-40B4-BE49-F238E27FC236}">
                    <a16:creationId xmlns:a16="http://schemas.microsoft.com/office/drawing/2014/main" id="{F4D4B5FC-F559-2D44-BB15-3903B0D34A81}"/>
                  </a:ext>
                </a:extLst>
              </p:cNvPr>
              <p:cNvSpPr>
                <a:spLocks noChangeArrowheads="1"/>
              </p:cNvSpPr>
              <p:nvPr/>
            </p:nvSpPr>
            <p:spPr bwMode="auto">
              <a:xfrm>
                <a:off x="615" y="2570"/>
                <a:ext cx="725"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2" name="AutoShape 72">
                <a:extLst>
                  <a:ext uri="{FF2B5EF4-FFF2-40B4-BE49-F238E27FC236}">
                    <a16:creationId xmlns:a16="http://schemas.microsoft.com/office/drawing/2014/main" id="{5D11095A-67FB-2C49-9FCB-604D7F1B5955}"/>
                  </a:ext>
                </a:extLst>
              </p:cNvPr>
              <p:cNvSpPr>
                <a:spLocks noChangeArrowheads="1"/>
              </p:cNvSpPr>
              <p:nvPr/>
            </p:nvSpPr>
            <p:spPr bwMode="auto">
              <a:xfrm>
                <a:off x="632" y="2585"/>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1" name="Rectangle 73">
              <a:extLst>
                <a:ext uri="{FF2B5EF4-FFF2-40B4-BE49-F238E27FC236}">
                  <a16:creationId xmlns:a16="http://schemas.microsoft.com/office/drawing/2014/main" id="{6B80893E-2A7A-3E4A-A765-F5103F57ACFA}"/>
                </a:ext>
              </a:extLst>
            </p:cNvPr>
            <p:cNvSpPr>
              <a:spLocks noChangeArrowheads="1"/>
            </p:cNvSpPr>
            <p:nvPr/>
          </p:nvSpPr>
          <p:spPr bwMode="auto">
            <a:xfrm>
              <a:off x="4214" y="1358"/>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2" name="Rectangle 74">
              <a:extLst>
                <a:ext uri="{FF2B5EF4-FFF2-40B4-BE49-F238E27FC236}">
                  <a16:creationId xmlns:a16="http://schemas.microsoft.com/office/drawing/2014/main" id="{59E70BAD-81EE-FB43-AAE9-9C23A4CC880B}"/>
                </a:ext>
              </a:extLst>
            </p:cNvPr>
            <p:cNvSpPr>
              <a:spLocks noChangeArrowheads="1"/>
            </p:cNvSpPr>
            <p:nvPr/>
          </p:nvSpPr>
          <p:spPr bwMode="auto">
            <a:xfrm>
              <a:off x="4228" y="1655"/>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3" name="Group 75">
              <a:extLst>
                <a:ext uri="{FF2B5EF4-FFF2-40B4-BE49-F238E27FC236}">
                  <a16:creationId xmlns:a16="http://schemas.microsoft.com/office/drawing/2014/main" id="{2D7101F8-65B9-B64F-9597-585896101DCD}"/>
                </a:ext>
              </a:extLst>
            </p:cNvPr>
            <p:cNvGrpSpPr>
              <a:grpSpLocks/>
            </p:cNvGrpSpPr>
            <p:nvPr/>
          </p:nvGrpSpPr>
          <p:grpSpPr bwMode="auto">
            <a:xfrm>
              <a:off x="4735" y="1627"/>
              <a:ext cx="582" cy="151"/>
              <a:chOff x="614" y="2568"/>
              <a:chExt cx="725" cy="139"/>
            </a:xfrm>
          </p:grpSpPr>
          <p:sp>
            <p:nvSpPr>
              <p:cNvPr id="539" name="AutoShape 76">
                <a:extLst>
                  <a:ext uri="{FF2B5EF4-FFF2-40B4-BE49-F238E27FC236}">
                    <a16:creationId xmlns:a16="http://schemas.microsoft.com/office/drawing/2014/main" id="{72DAE8B1-00F0-8F4E-85F2-017335520E1A}"/>
                  </a:ext>
                </a:extLst>
              </p:cNvPr>
              <p:cNvSpPr>
                <a:spLocks noChangeArrowheads="1"/>
              </p:cNvSpPr>
              <p:nvPr/>
            </p:nvSpPr>
            <p:spPr bwMode="auto">
              <a:xfrm>
                <a:off x="613" y="2568"/>
                <a:ext cx="724"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0" name="AutoShape 77">
                <a:extLst>
                  <a:ext uri="{FF2B5EF4-FFF2-40B4-BE49-F238E27FC236}">
                    <a16:creationId xmlns:a16="http://schemas.microsoft.com/office/drawing/2014/main" id="{B8972EB1-3D8C-E741-8CA7-CEE8A227B0F1}"/>
                  </a:ext>
                </a:extLst>
              </p:cNvPr>
              <p:cNvSpPr>
                <a:spLocks noChangeArrowheads="1"/>
              </p:cNvSpPr>
              <p:nvPr/>
            </p:nvSpPr>
            <p:spPr bwMode="auto">
              <a:xfrm>
                <a:off x="630" y="2581"/>
                <a:ext cx="690"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4" name="Freeform 78">
              <a:extLst>
                <a:ext uri="{FF2B5EF4-FFF2-40B4-BE49-F238E27FC236}">
                  <a16:creationId xmlns:a16="http://schemas.microsoft.com/office/drawing/2014/main" id="{CD1D8E14-267A-6444-9063-EB1F1862895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5" name="Group 79">
              <a:extLst>
                <a:ext uri="{FF2B5EF4-FFF2-40B4-BE49-F238E27FC236}">
                  <a16:creationId xmlns:a16="http://schemas.microsoft.com/office/drawing/2014/main" id="{573ECD83-B804-7D41-A24A-4EC6E03F2C0A}"/>
                </a:ext>
              </a:extLst>
            </p:cNvPr>
            <p:cNvGrpSpPr>
              <a:grpSpLocks/>
            </p:cNvGrpSpPr>
            <p:nvPr/>
          </p:nvGrpSpPr>
          <p:grpSpPr bwMode="auto">
            <a:xfrm>
              <a:off x="4739" y="1327"/>
              <a:ext cx="582" cy="139"/>
              <a:chOff x="614" y="2568"/>
              <a:chExt cx="725" cy="139"/>
            </a:xfrm>
          </p:grpSpPr>
          <p:sp>
            <p:nvSpPr>
              <p:cNvPr id="537" name="AutoShape 80">
                <a:extLst>
                  <a:ext uri="{FF2B5EF4-FFF2-40B4-BE49-F238E27FC236}">
                    <a16:creationId xmlns:a16="http://schemas.microsoft.com/office/drawing/2014/main" id="{345346A2-EDB4-3345-9541-A536D23A78EF}"/>
                  </a:ext>
                </a:extLst>
              </p:cNvPr>
              <p:cNvSpPr>
                <a:spLocks noChangeArrowheads="1"/>
              </p:cNvSpPr>
              <p:nvPr/>
            </p:nvSpPr>
            <p:spPr bwMode="auto">
              <a:xfrm>
                <a:off x="617" y="2570"/>
                <a:ext cx="724"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8" name="AutoShape 81">
                <a:extLst>
                  <a:ext uri="{FF2B5EF4-FFF2-40B4-BE49-F238E27FC236}">
                    <a16:creationId xmlns:a16="http://schemas.microsoft.com/office/drawing/2014/main" id="{0C788F34-D15F-AE48-8E72-E6E61DF2E7B3}"/>
                  </a:ext>
                </a:extLst>
              </p:cNvPr>
              <p:cNvSpPr>
                <a:spLocks noChangeArrowheads="1"/>
              </p:cNvSpPr>
              <p:nvPr/>
            </p:nvSpPr>
            <p:spPr bwMode="auto">
              <a:xfrm>
                <a:off x="633"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6" name="Rectangle 82">
              <a:extLst>
                <a:ext uri="{FF2B5EF4-FFF2-40B4-BE49-F238E27FC236}">
                  <a16:creationId xmlns:a16="http://schemas.microsoft.com/office/drawing/2014/main" id="{304F6268-0673-C54D-887D-0F2CA521B47E}"/>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Freeform 83">
              <a:extLst>
                <a:ext uri="{FF2B5EF4-FFF2-40B4-BE49-F238E27FC236}">
                  <a16:creationId xmlns:a16="http://schemas.microsoft.com/office/drawing/2014/main" id="{A5F77209-A777-3846-8F04-92A957624CB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Freeform 84">
              <a:extLst>
                <a:ext uri="{FF2B5EF4-FFF2-40B4-BE49-F238E27FC236}">
                  <a16:creationId xmlns:a16="http://schemas.microsoft.com/office/drawing/2014/main" id="{A1C8D7A3-F2FE-D048-87A5-3600F69A7A1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Oval 85">
              <a:extLst>
                <a:ext uri="{FF2B5EF4-FFF2-40B4-BE49-F238E27FC236}">
                  <a16:creationId xmlns:a16="http://schemas.microsoft.com/office/drawing/2014/main" id="{984F6990-26E2-3B44-8A96-631AD0AD0E89}"/>
                </a:ext>
              </a:extLst>
            </p:cNvPr>
            <p:cNvSpPr>
              <a:spLocks noChangeArrowheads="1"/>
            </p:cNvSpPr>
            <p:nvPr/>
          </p:nvSpPr>
          <p:spPr bwMode="auto">
            <a:xfrm>
              <a:off x="5518" y="2612"/>
              <a:ext cx="47"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Freeform 86">
              <a:extLst>
                <a:ext uri="{FF2B5EF4-FFF2-40B4-BE49-F238E27FC236}">
                  <a16:creationId xmlns:a16="http://schemas.microsoft.com/office/drawing/2014/main" id="{AA98173F-F674-3643-AD21-1BEF33EE36F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1" name="AutoShape 87">
              <a:extLst>
                <a:ext uri="{FF2B5EF4-FFF2-40B4-BE49-F238E27FC236}">
                  <a16:creationId xmlns:a16="http://schemas.microsoft.com/office/drawing/2014/main" id="{1D41B50C-D66B-9B4A-83CD-AB55C8279B7D}"/>
                </a:ext>
              </a:extLst>
            </p:cNvPr>
            <p:cNvSpPr>
              <a:spLocks noChangeArrowheads="1"/>
            </p:cNvSpPr>
            <p:nvPr/>
          </p:nvSpPr>
          <p:spPr bwMode="auto">
            <a:xfrm>
              <a:off x="4140" y="2676"/>
              <a:ext cx="1202" cy="149"/>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AutoShape 88">
              <a:extLst>
                <a:ext uri="{FF2B5EF4-FFF2-40B4-BE49-F238E27FC236}">
                  <a16:creationId xmlns:a16="http://schemas.microsoft.com/office/drawing/2014/main" id="{32E5938F-4662-3640-8D7F-9D2EC7107E2B}"/>
                </a:ext>
              </a:extLst>
            </p:cNvPr>
            <p:cNvSpPr>
              <a:spLocks noChangeArrowheads="1"/>
            </p:cNvSpPr>
            <p:nvPr/>
          </p:nvSpPr>
          <p:spPr bwMode="auto">
            <a:xfrm>
              <a:off x="4208" y="2712"/>
              <a:ext cx="1067"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Oval 89">
              <a:extLst>
                <a:ext uri="{FF2B5EF4-FFF2-40B4-BE49-F238E27FC236}">
                  <a16:creationId xmlns:a16="http://schemas.microsoft.com/office/drawing/2014/main" id="{D1B3F3BD-AA74-C644-900E-3D3A1EBBB0DF}"/>
                </a:ext>
              </a:extLst>
            </p:cNvPr>
            <p:cNvSpPr>
              <a:spLocks noChangeArrowheads="1"/>
            </p:cNvSpPr>
            <p:nvPr/>
          </p:nvSpPr>
          <p:spPr bwMode="auto">
            <a:xfrm>
              <a:off x="4309" y="2385"/>
              <a:ext cx="155"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Oval 90">
              <a:extLst>
                <a:ext uri="{FF2B5EF4-FFF2-40B4-BE49-F238E27FC236}">
                  <a16:creationId xmlns:a16="http://schemas.microsoft.com/office/drawing/2014/main" id="{5202C3EE-C6CE-2043-AB0D-9F3374DD5830}"/>
                </a:ext>
              </a:extLst>
            </p:cNvPr>
            <p:cNvSpPr>
              <a:spLocks noChangeArrowheads="1"/>
            </p:cNvSpPr>
            <p:nvPr/>
          </p:nvSpPr>
          <p:spPr bwMode="auto">
            <a:xfrm>
              <a:off x="4484" y="2385"/>
              <a:ext cx="162"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Arial" panose="020B0604020202020204" pitchFamily="34" charset="0"/>
              </a:endParaRPr>
            </a:p>
          </p:txBody>
        </p:sp>
        <p:sp>
          <p:nvSpPr>
            <p:cNvPr id="535" name="Oval 91">
              <a:extLst>
                <a:ext uri="{FF2B5EF4-FFF2-40B4-BE49-F238E27FC236}">
                  <a16:creationId xmlns:a16="http://schemas.microsoft.com/office/drawing/2014/main" id="{A0906333-3009-664B-864A-139C40165757}"/>
                </a:ext>
              </a:extLst>
            </p:cNvPr>
            <p:cNvSpPr>
              <a:spLocks noChangeArrowheads="1"/>
            </p:cNvSpPr>
            <p:nvPr/>
          </p:nvSpPr>
          <p:spPr bwMode="auto">
            <a:xfrm>
              <a:off x="4660" y="2378"/>
              <a:ext cx="162"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6" name="Rectangle 92">
              <a:extLst>
                <a:ext uri="{FF2B5EF4-FFF2-40B4-BE49-F238E27FC236}">
                  <a16:creationId xmlns:a16="http://schemas.microsoft.com/office/drawing/2014/main" id="{ED65C473-E87F-1F4F-A457-9ABBA86E28F1}"/>
                </a:ext>
              </a:extLst>
            </p:cNvPr>
            <p:cNvSpPr>
              <a:spLocks noChangeArrowheads="1"/>
            </p:cNvSpPr>
            <p:nvPr/>
          </p:nvSpPr>
          <p:spPr bwMode="auto">
            <a:xfrm>
              <a:off x="5065" y="1833"/>
              <a:ext cx="81" cy="766"/>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45" name="Group 544">
            <a:extLst>
              <a:ext uri="{FF2B5EF4-FFF2-40B4-BE49-F238E27FC236}">
                <a16:creationId xmlns:a16="http://schemas.microsoft.com/office/drawing/2014/main" id="{2191C70B-17E3-9A46-B404-6925905AE4F1}"/>
              </a:ext>
            </a:extLst>
          </p:cNvPr>
          <p:cNvGrpSpPr>
            <a:grpSpLocks/>
          </p:cNvGrpSpPr>
          <p:nvPr/>
        </p:nvGrpSpPr>
        <p:grpSpPr bwMode="auto">
          <a:xfrm>
            <a:off x="6261653" y="1756463"/>
            <a:ext cx="2540000" cy="733425"/>
            <a:chOff x="7333086" y="2736938"/>
            <a:chExt cx="2539755" cy="733428"/>
          </a:xfrm>
        </p:grpSpPr>
        <p:sp>
          <p:nvSpPr>
            <p:cNvPr id="546" name="Rectangle 2">
              <a:extLst>
                <a:ext uri="{FF2B5EF4-FFF2-40B4-BE49-F238E27FC236}">
                  <a16:creationId xmlns:a16="http://schemas.microsoft.com/office/drawing/2014/main" id="{AB493127-C9AE-1A44-8D2B-ECDD8261B73B}"/>
                </a:ext>
              </a:extLst>
            </p:cNvPr>
            <p:cNvSpPr>
              <a:spLocks noChangeArrowheads="1"/>
            </p:cNvSpPr>
            <p:nvPr/>
          </p:nvSpPr>
          <p:spPr bwMode="auto">
            <a:xfrm>
              <a:off x="7333086" y="2736938"/>
              <a:ext cx="2521866" cy="733428"/>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7" name="TextBox 1">
              <a:extLst>
                <a:ext uri="{FF2B5EF4-FFF2-40B4-BE49-F238E27FC236}">
                  <a16:creationId xmlns:a16="http://schemas.microsoft.com/office/drawing/2014/main" id="{BBBAA953-174E-B044-9DCC-04A88210E75D}"/>
                </a:ext>
              </a:extLst>
            </p:cNvPr>
            <p:cNvSpPr txBox="1">
              <a:spLocks noChangeArrowheads="1"/>
            </p:cNvSpPr>
            <p:nvPr/>
          </p:nvSpPr>
          <p:spPr bwMode="auto">
            <a:xfrm>
              <a:off x="7344918" y="279739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is there a DHCP server out there?</a:t>
              </a:r>
            </a:p>
          </p:txBody>
        </p:sp>
      </p:grpSp>
      <p:grpSp>
        <p:nvGrpSpPr>
          <p:cNvPr id="548" name="Group 547">
            <a:extLst>
              <a:ext uri="{FF2B5EF4-FFF2-40B4-BE49-F238E27FC236}">
                <a16:creationId xmlns:a16="http://schemas.microsoft.com/office/drawing/2014/main" id="{4A16A070-3144-234A-BC59-B856B6C33DC5}"/>
              </a:ext>
            </a:extLst>
          </p:cNvPr>
          <p:cNvGrpSpPr>
            <a:grpSpLocks/>
          </p:cNvGrpSpPr>
          <p:nvPr/>
        </p:nvGrpSpPr>
        <p:grpSpPr bwMode="auto">
          <a:xfrm>
            <a:off x="6426752" y="2964551"/>
            <a:ext cx="2528888" cy="884237"/>
            <a:chOff x="9144000" y="3229217"/>
            <a:chExt cx="2527923" cy="885135"/>
          </a:xfrm>
        </p:grpSpPr>
        <p:sp>
          <p:nvSpPr>
            <p:cNvPr id="549" name="Rectangle 87">
              <a:extLst>
                <a:ext uri="{FF2B5EF4-FFF2-40B4-BE49-F238E27FC236}">
                  <a16:creationId xmlns:a16="http://schemas.microsoft.com/office/drawing/2014/main" id="{57E9AF5E-372A-8E40-94BE-47B0B6193EB6}"/>
                </a:ext>
              </a:extLst>
            </p:cNvPr>
            <p:cNvSpPr>
              <a:spLocks noChangeArrowheads="1"/>
            </p:cNvSpPr>
            <p:nvPr/>
          </p:nvSpPr>
          <p:spPr bwMode="auto">
            <a:xfrm>
              <a:off x="9144000" y="32292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0" name="TextBox 88">
              <a:extLst>
                <a:ext uri="{FF2B5EF4-FFF2-40B4-BE49-F238E27FC236}">
                  <a16:creationId xmlns:a16="http://schemas.microsoft.com/office/drawing/2014/main" id="{A4D749F2-8BAC-AC4E-9A53-15BE9562F4C4}"/>
                </a:ext>
              </a:extLst>
            </p:cNvPr>
            <p:cNvSpPr txBox="1">
              <a:spLocks noChangeArrowheads="1"/>
            </p:cNvSpPr>
            <p:nvPr/>
          </p:nvSpPr>
          <p:spPr bwMode="auto">
            <a:xfrm>
              <a:off x="9144000" y="3271783"/>
              <a:ext cx="252792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I’m a DHCP server! Here’s an IP address you can use </a:t>
              </a:r>
            </a:p>
          </p:txBody>
        </p:sp>
      </p:grpSp>
      <p:grpSp>
        <p:nvGrpSpPr>
          <p:cNvPr id="551" name="Group 550">
            <a:extLst>
              <a:ext uri="{FF2B5EF4-FFF2-40B4-BE49-F238E27FC236}">
                <a16:creationId xmlns:a16="http://schemas.microsoft.com/office/drawing/2014/main" id="{66E1A7F4-6FCF-3E43-AE21-6DF4BC478A9A}"/>
              </a:ext>
            </a:extLst>
          </p:cNvPr>
          <p:cNvGrpSpPr>
            <a:grpSpLocks/>
          </p:cNvGrpSpPr>
          <p:nvPr/>
        </p:nvGrpSpPr>
        <p:grpSpPr bwMode="auto">
          <a:xfrm>
            <a:off x="4944534" y="4190101"/>
            <a:ext cx="2625219" cy="884237"/>
            <a:chOff x="8858631" y="4615923"/>
            <a:chExt cx="2625866" cy="885135"/>
          </a:xfrm>
        </p:grpSpPr>
        <p:sp>
          <p:nvSpPr>
            <p:cNvPr id="552" name="Rectangle 89">
              <a:extLst>
                <a:ext uri="{FF2B5EF4-FFF2-40B4-BE49-F238E27FC236}">
                  <a16:creationId xmlns:a16="http://schemas.microsoft.com/office/drawing/2014/main" id="{3AEC4322-FA91-D143-9139-A2CB1B4C7E0D}"/>
                </a:ext>
              </a:extLst>
            </p:cNvPr>
            <p:cNvSpPr>
              <a:spLocks noChangeArrowheads="1"/>
            </p:cNvSpPr>
            <p:nvPr/>
          </p:nvSpPr>
          <p:spPr bwMode="auto">
            <a:xfrm>
              <a:off x="8956574" y="4615923"/>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3" name="TextBox 90">
              <a:extLst>
                <a:ext uri="{FF2B5EF4-FFF2-40B4-BE49-F238E27FC236}">
                  <a16:creationId xmlns:a16="http://schemas.microsoft.com/office/drawing/2014/main" id="{3FCB64EB-0F2E-B14B-B848-193DF470A692}"/>
                </a:ext>
              </a:extLst>
            </p:cNvPr>
            <p:cNvSpPr txBox="1">
              <a:spLocks noChangeArrowheads="1"/>
            </p:cNvSpPr>
            <p:nvPr/>
          </p:nvSpPr>
          <p:spPr bwMode="auto">
            <a:xfrm>
              <a:off x="8858631" y="4765817"/>
              <a:ext cx="2625866" cy="585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I would like to use this IP address!</a:t>
              </a:r>
            </a:p>
          </p:txBody>
        </p:sp>
      </p:grpSp>
      <p:grpSp>
        <p:nvGrpSpPr>
          <p:cNvPr id="554" name="Group 553">
            <a:extLst>
              <a:ext uri="{FF2B5EF4-FFF2-40B4-BE49-F238E27FC236}">
                <a16:creationId xmlns:a16="http://schemas.microsoft.com/office/drawing/2014/main" id="{65062FC4-666B-6342-A70D-7A1D16B7049C}"/>
              </a:ext>
            </a:extLst>
          </p:cNvPr>
          <p:cNvGrpSpPr>
            <a:grpSpLocks/>
          </p:cNvGrpSpPr>
          <p:nvPr/>
        </p:nvGrpSpPr>
        <p:grpSpPr bwMode="auto">
          <a:xfrm>
            <a:off x="6409290" y="5558526"/>
            <a:ext cx="2528887" cy="885825"/>
            <a:chOff x="9144000" y="5555417"/>
            <a:chExt cx="2527923" cy="885135"/>
          </a:xfrm>
        </p:grpSpPr>
        <p:sp>
          <p:nvSpPr>
            <p:cNvPr id="555" name="Rectangle 91">
              <a:extLst>
                <a:ext uri="{FF2B5EF4-FFF2-40B4-BE49-F238E27FC236}">
                  <a16:creationId xmlns:a16="http://schemas.microsoft.com/office/drawing/2014/main" id="{9E7B23F1-96DD-8C46-9D6F-820B88B8806A}"/>
                </a:ext>
              </a:extLst>
            </p:cNvPr>
            <p:cNvSpPr>
              <a:spLocks noChangeArrowheads="1"/>
            </p:cNvSpPr>
            <p:nvPr/>
          </p:nvSpPr>
          <p:spPr bwMode="auto">
            <a:xfrm>
              <a:off x="9144000" y="55554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6" name="TextBox 92">
              <a:extLst>
                <a:ext uri="{FF2B5EF4-FFF2-40B4-BE49-F238E27FC236}">
                  <a16:creationId xmlns:a16="http://schemas.microsoft.com/office/drawing/2014/main" id="{E908630C-0C3F-8545-B890-E8A9600EBD7E}"/>
                </a:ext>
              </a:extLst>
            </p:cNvPr>
            <p:cNvSpPr txBox="1">
              <a:spLocks noChangeArrowheads="1"/>
            </p:cNvSpPr>
            <p:nvPr/>
          </p:nvSpPr>
          <p:spPr bwMode="auto">
            <a:xfrm>
              <a:off x="9144000" y="570531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You’ve got that IP address!</a:t>
              </a:r>
            </a:p>
          </p:txBody>
        </p:sp>
      </p:grpSp>
      <p:sp>
        <p:nvSpPr>
          <p:cNvPr id="5" name="TextBox 4">
            <a:extLst>
              <a:ext uri="{FF2B5EF4-FFF2-40B4-BE49-F238E27FC236}">
                <a16:creationId xmlns:a16="http://schemas.microsoft.com/office/drawing/2014/main" id="{7F26FE35-19E8-7046-8DE2-04C21540DCCD}"/>
              </a:ext>
            </a:extLst>
          </p:cNvPr>
          <p:cNvSpPr txBox="1"/>
          <p:nvPr/>
        </p:nvSpPr>
        <p:spPr>
          <a:xfrm>
            <a:off x="9296400" y="3522133"/>
            <a:ext cx="2455333"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The two steps above can be skipped “if a client remembers and wishes to reuse a previously allocated network address”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[RFC 2131]</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Slide Number Placeholder 3">
            <a:extLst>
              <a:ext uri="{FF2B5EF4-FFF2-40B4-BE49-F238E27FC236}">
                <a16:creationId xmlns:a16="http://schemas.microsoft.com/office/drawing/2014/main" id="{99BE7567-423B-664A-A45B-22166DBEDBB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52</a:t>
            </a:fld>
            <a:endParaRPr lang="en-US" dirty="0"/>
          </a:p>
        </p:txBody>
      </p:sp>
    </p:spTree>
    <p:extLst>
      <p:ext uri="{BB962C8B-B14F-4D97-AF65-F5344CB8AC3E}">
        <p14:creationId xmlns:p14="http://schemas.microsoft.com/office/powerpoint/2010/main" val="923908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72"/>
                                        </p:tgtEl>
                                        <p:attrNameLst>
                                          <p:attrName>style.visibility</p:attrName>
                                        </p:attrNameLst>
                                      </p:cBhvr>
                                      <p:to>
                                        <p:strVal val="visible"/>
                                      </p:to>
                                    </p:set>
                                    <p:animEffect transition="in" filter="wipe(right)">
                                      <p:cBhvr>
                                        <p:cTn id="7" dur="500"/>
                                        <p:tgtEl>
                                          <p:spTgt spid="472"/>
                                        </p:tgtEl>
                                      </p:cBhvr>
                                    </p:animEffect>
                                  </p:childTnLst>
                                </p:cTn>
                              </p:par>
                              <p:par>
                                <p:cTn id="8" presetID="9" presetClass="entr" presetSubtype="0" fill="hold" nodeType="withEffect">
                                  <p:stCondLst>
                                    <p:cond delay="0"/>
                                  </p:stCondLst>
                                  <p:childTnLst>
                                    <p:set>
                                      <p:cBhvr>
                                        <p:cTn id="9" dur="1" fill="hold">
                                          <p:stCondLst>
                                            <p:cond delay="0"/>
                                          </p:stCondLst>
                                        </p:cTn>
                                        <p:tgtEl>
                                          <p:spTgt spid="545"/>
                                        </p:tgtEl>
                                        <p:attrNameLst>
                                          <p:attrName>style.visibility</p:attrName>
                                        </p:attrNameLst>
                                      </p:cBhvr>
                                      <p:to>
                                        <p:strVal val="visible"/>
                                      </p:to>
                                    </p:set>
                                    <p:animEffect transition="in" filter="dissolve">
                                      <p:cBhvr>
                                        <p:cTn id="10" dur="500"/>
                                        <p:tgtEl>
                                          <p:spTgt spid="54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nodeType="clickEffect">
                                  <p:stCondLst>
                                    <p:cond delay="0"/>
                                  </p:stCondLst>
                                  <p:childTnLst>
                                    <p:animEffect transition="out" filter="dissolve">
                                      <p:cBhvr>
                                        <p:cTn id="14" dur="500"/>
                                        <p:tgtEl>
                                          <p:spTgt spid="545"/>
                                        </p:tgtEl>
                                      </p:cBhvr>
                                    </p:animEffect>
                                    <p:set>
                                      <p:cBhvr>
                                        <p:cTn id="15" dur="1" fill="hold">
                                          <p:stCondLst>
                                            <p:cond delay="499"/>
                                          </p:stCondLst>
                                        </p:cTn>
                                        <p:tgtEl>
                                          <p:spTgt spid="545"/>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478"/>
                                        </p:tgtEl>
                                        <p:attrNameLst>
                                          <p:attrName>style.visibility</p:attrName>
                                        </p:attrNameLst>
                                      </p:cBhvr>
                                      <p:to>
                                        <p:strVal val="visible"/>
                                      </p:to>
                                    </p:set>
                                    <p:animEffect transition="in" filter="wipe(left)">
                                      <p:cBhvr>
                                        <p:cTn id="20" dur="500"/>
                                        <p:tgtEl>
                                          <p:spTgt spid="478"/>
                                        </p:tgtEl>
                                      </p:cBhvr>
                                    </p:animEffect>
                                  </p:childTnLst>
                                </p:cTn>
                              </p:par>
                              <p:par>
                                <p:cTn id="21" presetID="22" presetClass="entr" presetSubtype="8" fill="hold" nodeType="withEffect">
                                  <p:stCondLst>
                                    <p:cond delay="0"/>
                                  </p:stCondLst>
                                  <p:childTnLst>
                                    <p:set>
                                      <p:cBhvr>
                                        <p:cTn id="22" dur="1" fill="hold">
                                          <p:stCondLst>
                                            <p:cond delay="0"/>
                                          </p:stCondLst>
                                        </p:cTn>
                                        <p:tgtEl>
                                          <p:spTgt spid="477"/>
                                        </p:tgtEl>
                                        <p:attrNameLst>
                                          <p:attrName>style.visibility</p:attrName>
                                        </p:attrNameLst>
                                      </p:cBhvr>
                                      <p:to>
                                        <p:strVal val="visible"/>
                                      </p:to>
                                    </p:set>
                                    <p:animEffect transition="in" filter="wipe(left)">
                                      <p:cBhvr>
                                        <p:cTn id="23" dur="500"/>
                                        <p:tgtEl>
                                          <p:spTgt spid="477"/>
                                        </p:tgtEl>
                                      </p:cBhvr>
                                    </p:animEffect>
                                  </p:childTnLst>
                                </p:cTn>
                              </p:par>
                              <p:par>
                                <p:cTn id="24" presetID="9" presetClass="entr" presetSubtype="0" fill="hold" nodeType="withEffect">
                                  <p:stCondLst>
                                    <p:cond delay="0"/>
                                  </p:stCondLst>
                                  <p:childTnLst>
                                    <p:set>
                                      <p:cBhvr>
                                        <p:cTn id="25" dur="1" fill="hold">
                                          <p:stCondLst>
                                            <p:cond delay="0"/>
                                          </p:stCondLst>
                                        </p:cTn>
                                        <p:tgtEl>
                                          <p:spTgt spid="548"/>
                                        </p:tgtEl>
                                        <p:attrNameLst>
                                          <p:attrName>style.visibility</p:attrName>
                                        </p:attrNameLst>
                                      </p:cBhvr>
                                      <p:to>
                                        <p:strVal val="visible"/>
                                      </p:to>
                                    </p:set>
                                    <p:animEffect transition="in" filter="dissolve">
                                      <p:cBhvr>
                                        <p:cTn id="26" dur="500"/>
                                        <p:tgtEl>
                                          <p:spTgt spid="548"/>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xit" presetSubtype="0" fill="hold" nodeType="clickEffect">
                                  <p:stCondLst>
                                    <p:cond delay="0"/>
                                  </p:stCondLst>
                                  <p:childTnLst>
                                    <p:animEffect transition="out" filter="dissolve">
                                      <p:cBhvr>
                                        <p:cTn id="30" dur="500"/>
                                        <p:tgtEl>
                                          <p:spTgt spid="548"/>
                                        </p:tgtEl>
                                      </p:cBhvr>
                                    </p:animEffect>
                                    <p:set>
                                      <p:cBhvr>
                                        <p:cTn id="31" dur="1" fill="hold">
                                          <p:stCondLst>
                                            <p:cond delay="499"/>
                                          </p:stCondLst>
                                        </p:cTn>
                                        <p:tgtEl>
                                          <p:spTgt spid="548"/>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dissolve">
                                      <p:cBhvr>
                                        <p:cTn id="36" dur="500"/>
                                        <p:tgtEl>
                                          <p:spTgt spid="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2" fill="hold" nodeType="clickEffect">
                                  <p:stCondLst>
                                    <p:cond delay="0"/>
                                  </p:stCondLst>
                                  <p:childTnLst>
                                    <p:set>
                                      <p:cBhvr>
                                        <p:cTn id="40" dur="1" fill="hold">
                                          <p:stCondLst>
                                            <p:cond delay="0"/>
                                          </p:stCondLst>
                                        </p:cTn>
                                        <p:tgtEl>
                                          <p:spTgt spid="482"/>
                                        </p:tgtEl>
                                        <p:attrNameLst>
                                          <p:attrName>style.visibility</p:attrName>
                                        </p:attrNameLst>
                                      </p:cBhvr>
                                      <p:to>
                                        <p:strVal val="visible"/>
                                      </p:to>
                                    </p:set>
                                    <p:animEffect transition="in" filter="wipe(right)">
                                      <p:cBhvr>
                                        <p:cTn id="41" dur="500"/>
                                        <p:tgtEl>
                                          <p:spTgt spid="482"/>
                                        </p:tgtEl>
                                      </p:cBhvr>
                                    </p:animEffect>
                                  </p:childTnLst>
                                </p:cTn>
                              </p:par>
                              <p:par>
                                <p:cTn id="42" presetID="9" presetClass="exit" presetSubtype="0" fill="hold" grpId="1" nodeType="withEffect">
                                  <p:stCondLst>
                                    <p:cond delay="0"/>
                                  </p:stCondLst>
                                  <p:childTnLst>
                                    <p:animEffect transition="out" filter="dissolve">
                                      <p:cBhvr>
                                        <p:cTn id="43" dur="500"/>
                                        <p:tgtEl>
                                          <p:spTgt spid="5"/>
                                        </p:tgtEl>
                                      </p:cBhvr>
                                    </p:animEffect>
                                    <p:set>
                                      <p:cBhvr>
                                        <p:cTn id="44" dur="1" fill="hold">
                                          <p:stCondLst>
                                            <p:cond delay="499"/>
                                          </p:stCondLst>
                                        </p:cTn>
                                        <p:tgtEl>
                                          <p:spTgt spid="5"/>
                                        </p:tgtEl>
                                        <p:attrNameLst>
                                          <p:attrName>style.visibility</p:attrName>
                                        </p:attrNameLst>
                                      </p:cBhvr>
                                      <p:to>
                                        <p:strVal val="hidden"/>
                                      </p:to>
                                    </p:set>
                                  </p:childTnLst>
                                </p:cTn>
                              </p:par>
                              <p:par>
                                <p:cTn id="45" presetID="22" presetClass="entr" presetSubtype="2" fill="hold" nodeType="withEffect">
                                  <p:stCondLst>
                                    <p:cond delay="0"/>
                                  </p:stCondLst>
                                  <p:childTnLst>
                                    <p:set>
                                      <p:cBhvr>
                                        <p:cTn id="46" dur="1" fill="hold">
                                          <p:stCondLst>
                                            <p:cond delay="0"/>
                                          </p:stCondLst>
                                        </p:cTn>
                                        <p:tgtEl>
                                          <p:spTgt spid="481"/>
                                        </p:tgtEl>
                                        <p:attrNameLst>
                                          <p:attrName>style.visibility</p:attrName>
                                        </p:attrNameLst>
                                      </p:cBhvr>
                                      <p:to>
                                        <p:strVal val="visible"/>
                                      </p:to>
                                    </p:set>
                                    <p:animEffect transition="in" filter="wipe(right)">
                                      <p:cBhvr>
                                        <p:cTn id="47" dur="500"/>
                                        <p:tgtEl>
                                          <p:spTgt spid="481"/>
                                        </p:tgtEl>
                                      </p:cBhvr>
                                    </p:animEffect>
                                  </p:childTnLst>
                                </p:cTn>
                              </p:par>
                              <p:par>
                                <p:cTn id="48" presetID="9" presetClass="entr" presetSubtype="0" fill="hold" nodeType="withEffect">
                                  <p:stCondLst>
                                    <p:cond delay="0"/>
                                  </p:stCondLst>
                                  <p:childTnLst>
                                    <p:set>
                                      <p:cBhvr>
                                        <p:cTn id="49" dur="1" fill="hold">
                                          <p:stCondLst>
                                            <p:cond delay="0"/>
                                          </p:stCondLst>
                                        </p:cTn>
                                        <p:tgtEl>
                                          <p:spTgt spid="551"/>
                                        </p:tgtEl>
                                        <p:attrNameLst>
                                          <p:attrName>style.visibility</p:attrName>
                                        </p:attrNameLst>
                                      </p:cBhvr>
                                      <p:to>
                                        <p:strVal val="visible"/>
                                      </p:to>
                                    </p:set>
                                    <p:animEffect transition="in" filter="dissolve">
                                      <p:cBhvr>
                                        <p:cTn id="50" dur="500"/>
                                        <p:tgtEl>
                                          <p:spTgt spid="551"/>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xit" presetSubtype="0" fill="hold" nodeType="clickEffect">
                                  <p:stCondLst>
                                    <p:cond delay="0"/>
                                  </p:stCondLst>
                                  <p:childTnLst>
                                    <p:animEffect transition="out" filter="dissolve">
                                      <p:cBhvr>
                                        <p:cTn id="54" dur="500"/>
                                        <p:tgtEl>
                                          <p:spTgt spid="551"/>
                                        </p:tgtEl>
                                      </p:cBhvr>
                                    </p:animEffect>
                                    <p:set>
                                      <p:cBhvr>
                                        <p:cTn id="55" dur="1" fill="hold">
                                          <p:stCondLst>
                                            <p:cond delay="499"/>
                                          </p:stCondLst>
                                        </p:cTn>
                                        <p:tgtEl>
                                          <p:spTgt spid="551"/>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486"/>
                                        </p:tgtEl>
                                        <p:attrNameLst>
                                          <p:attrName>style.visibility</p:attrName>
                                        </p:attrNameLst>
                                      </p:cBhvr>
                                      <p:to>
                                        <p:strVal val="visible"/>
                                      </p:to>
                                    </p:set>
                                    <p:animEffect transition="in" filter="wipe(left)">
                                      <p:cBhvr>
                                        <p:cTn id="60" dur="500"/>
                                        <p:tgtEl>
                                          <p:spTgt spid="486"/>
                                        </p:tgtEl>
                                      </p:cBhvr>
                                    </p:animEffect>
                                  </p:childTnLst>
                                </p:cTn>
                              </p:par>
                              <p:par>
                                <p:cTn id="61" presetID="22" presetClass="entr" presetSubtype="8" fill="hold" nodeType="withEffect">
                                  <p:stCondLst>
                                    <p:cond delay="0"/>
                                  </p:stCondLst>
                                  <p:childTnLst>
                                    <p:set>
                                      <p:cBhvr>
                                        <p:cTn id="62" dur="1" fill="hold">
                                          <p:stCondLst>
                                            <p:cond delay="0"/>
                                          </p:stCondLst>
                                        </p:cTn>
                                        <p:tgtEl>
                                          <p:spTgt spid="485"/>
                                        </p:tgtEl>
                                        <p:attrNameLst>
                                          <p:attrName>style.visibility</p:attrName>
                                        </p:attrNameLst>
                                      </p:cBhvr>
                                      <p:to>
                                        <p:strVal val="visible"/>
                                      </p:to>
                                    </p:set>
                                    <p:animEffect transition="in" filter="wipe(left)">
                                      <p:cBhvr>
                                        <p:cTn id="63" dur="500"/>
                                        <p:tgtEl>
                                          <p:spTgt spid="485"/>
                                        </p:tgtEl>
                                      </p:cBhvr>
                                    </p:animEffect>
                                  </p:childTnLst>
                                </p:cTn>
                              </p:par>
                              <p:par>
                                <p:cTn id="64" presetID="9" presetClass="entr" presetSubtype="0" fill="hold" nodeType="withEffect">
                                  <p:stCondLst>
                                    <p:cond delay="0"/>
                                  </p:stCondLst>
                                  <p:childTnLst>
                                    <p:set>
                                      <p:cBhvr>
                                        <p:cTn id="65" dur="1" fill="hold">
                                          <p:stCondLst>
                                            <p:cond delay="0"/>
                                          </p:stCondLst>
                                        </p:cTn>
                                        <p:tgtEl>
                                          <p:spTgt spid="554"/>
                                        </p:tgtEl>
                                        <p:attrNameLst>
                                          <p:attrName>style.visibility</p:attrName>
                                        </p:attrNameLst>
                                      </p:cBhvr>
                                      <p:to>
                                        <p:strVal val="visible"/>
                                      </p:to>
                                    </p:set>
                                    <p:animEffect transition="in" filter="dissolve">
                                      <p:cBhvr>
                                        <p:cTn id="66" dur="500"/>
                                        <p:tgtEl>
                                          <p:spTgt spid="554"/>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xit" presetSubtype="0" fill="hold" nodeType="clickEffect">
                                  <p:stCondLst>
                                    <p:cond delay="0"/>
                                  </p:stCondLst>
                                  <p:childTnLst>
                                    <p:animEffect transition="out" filter="dissolve">
                                      <p:cBhvr>
                                        <p:cTn id="70" dur="500"/>
                                        <p:tgtEl>
                                          <p:spTgt spid="554"/>
                                        </p:tgtEl>
                                      </p:cBhvr>
                                    </p:animEffect>
                                    <p:set>
                                      <p:cBhvr>
                                        <p:cTn id="71" dur="1" fill="hold">
                                          <p:stCondLst>
                                            <p:cond delay="499"/>
                                          </p:stCondLst>
                                        </p:cTn>
                                        <p:tgtEl>
                                          <p:spTgt spid="55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more than IP addresses</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0751383" cy="439502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DHCP can return more than just allocated IP address on subnet: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address of first-hop router for client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name and IP address of DNS sever</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network mask (indicating network versus host portion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4" name="Slide Number Placeholder 3">
            <a:extLst>
              <a:ext uri="{FF2B5EF4-FFF2-40B4-BE49-F238E27FC236}">
                <a16:creationId xmlns:a16="http://schemas.microsoft.com/office/drawing/2014/main" id="{B9F69507-B032-9349-846C-1B33A12C788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53</a:t>
            </a:fld>
            <a:endParaRPr lang="en-US" dirty="0"/>
          </a:p>
        </p:txBody>
      </p:sp>
    </p:spTree>
    <p:extLst>
      <p:ext uri="{BB962C8B-B14F-4D97-AF65-F5344CB8AC3E}">
        <p14:creationId xmlns:p14="http://schemas.microsoft.com/office/powerpoint/2010/main" val="132052598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 name="Freeform 3">
            <a:extLst>
              <a:ext uri="{FF2B5EF4-FFF2-40B4-BE49-F238E27FC236}">
                <a16:creationId xmlns:a16="http://schemas.microsoft.com/office/drawing/2014/main" id="{6B20889F-8B73-5A4F-948D-BC7FBE071249}"/>
              </a:ext>
            </a:extLst>
          </p:cNvPr>
          <p:cNvSpPr>
            <a:spLocks/>
          </p:cNvSpPr>
          <p:nvPr/>
        </p:nvSpPr>
        <p:spPr bwMode="auto">
          <a:xfrm>
            <a:off x="1867395" y="18184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73" name="Group 572">
            <a:extLst>
              <a:ext uri="{FF2B5EF4-FFF2-40B4-BE49-F238E27FC236}">
                <a16:creationId xmlns:a16="http://schemas.microsoft.com/office/drawing/2014/main" id="{484D20B7-37AF-F449-9229-69BC2F46A444}"/>
              </a:ext>
            </a:extLst>
          </p:cNvPr>
          <p:cNvGrpSpPr/>
          <p:nvPr/>
        </p:nvGrpSpPr>
        <p:grpSpPr>
          <a:xfrm>
            <a:off x="3772175" y="3890885"/>
            <a:ext cx="1040553" cy="431082"/>
            <a:chOff x="7493876" y="2774731"/>
            <a:chExt cx="1481958" cy="894622"/>
          </a:xfrm>
        </p:grpSpPr>
        <p:sp>
          <p:nvSpPr>
            <p:cNvPr id="582" name="Freeform 581">
              <a:extLst>
                <a:ext uri="{FF2B5EF4-FFF2-40B4-BE49-F238E27FC236}">
                  <a16:creationId xmlns:a16="http://schemas.microsoft.com/office/drawing/2014/main" id="{BBE9BC04-A2A6-F746-9F08-03F4EDB58B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3" name="Oval 582">
              <a:extLst>
                <a:ext uri="{FF2B5EF4-FFF2-40B4-BE49-F238E27FC236}">
                  <a16:creationId xmlns:a16="http://schemas.microsoft.com/office/drawing/2014/main" id="{5F31BBA7-277B-7547-A889-4CE61E6210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4" name="Group 583">
              <a:extLst>
                <a:ext uri="{FF2B5EF4-FFF2-40B4-BE49-F238E27FC236}">
                  <a16:creationId xmlns:a16="http://schemas.microsoft.com/office/drawing/2014/main" id="{A235A3E8-5F9F-054E-812C-82B1457E7DAF}"/>
                </a:ext>
              </a:extLst>
            </p:cNvPr>
            <p:cNvGrpSpPr/>
            <p:nvPr/>
          </p:nvGrpSpPr>
          <p:grpSpPr>
            <a:xfrm>
              <a:off x="7713663" y="2848339"/>
              <a:ext cx="1042107" cy="425543"/>
              <a:chOff x="7786941" y="2884917"/>
              <a:chExt cx="897649" cy="353919"/>
            </a:xfrm>
          </p:grpSpPr>
          <p:sp>
            <p:nvSpPr>
              <p:cNvPr id="585" name="Freeform 584">
                <a:extLst>
                  <a:ext uri="{FF2B5EF4-FFF2-40B4-BE49-F238E27FC236}">
                    <a16:creationId xmlns:a16="http://schemas.microsoft.com/office/drawing/2014/main" id="{5DDEAE5B-F867-B04E-9480-5609AC66F59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FBC3084B-7403-CB43-BF1A-54F05828C7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CCCD1707-2759-A14B-96A2-D746BB0126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9B0492DA-B9A2-1F42-8EC8-885383C522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4" name="Group 573">
            <a:extLst>
              <a:ext uri="{FF2B5EF4-FFF2-40B4-BE49-F238E27FC236}">
                <a16:creationId xmlns:a16="http://schemas.microsoft.com/office/drawing/2014/main" id="{A2DF0841-9316-7744-99F2-F246599FA663}"/>
              </a:ext>
            </a:extLst>
          </p:cNvPr>
          <p:cNvGrpSpPr/>
          <p:nvPr/>
        </p:nvGrpSpPr>
        <p:grpSpPr>
          <a:xfrm>
            <a:off x="4283172" y="2940116"/>
            <a:ext cx="918415" cy="390629"/>
            <a:chOff x="3668110" y="2448910"/>
            <a:chExt cx="3794234" cy="2165130"/>
          </a:xfrm>
        </p:grpSpPr>
        <p:sp>
          <p:nvSpPr>
            <p:cNvPr id="575" name="Rectangle 574">
              <a:extLst>
                <a:ext uri="{FF2B5EF4-FFF2-40B4-BE49-F238E27FC236}">
                  <a16:creationId xmlns:a16="http://schemas.microsoft.com/office/drawing/2014/main" id="{B7FE1E33-3837-6A44-8F3D-D671A86ECB7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6" name="Freeform 575">
              <a:extLst>
                <a:ext uri="{FF2B5EF4-FFF2-40B4-BE49-F238E27FC236}">
                  <a16:creationId xmlns:a16="http://schemas.microsoft.com/office/drawing/2014/main" id="{D7EBAA0A-EA4B-2A42-B633-E3F75F2BB7B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77" name="Group 576">
              <a:extLst>
                <a:ext uri="{FF2B5EF4-FFF2-40B4-BE49-F238E27FC236}">
                  <a16:creationId xmlns:a16="http://schemas.microsoft.com/office/drawing/2014/main" id="{A0FA1B3E-9ECC-B241-8F16-2C1970256C81}"/>
                </a:ext>
              </a:extLst>
            </p:cNvPr>
            <p:cNvGrpSpPr/>
            <p:nvPr/>
          </p:nvGrpSpPr>
          <p:grpSpPr>
            <a:xfrm>
              <a:off x="3941378" y="2603243"/>
              <a:ext cx="3202061" cy="1066110"/>
              <a:chOff x="7939341" y="3037317"/>
              <a:chExt cx="897649" cy="353919"/>
            </a:xfrm>
          </p:grpSpPr>
          <p:sp>
            <p:nvSpPr>
              <p:cNvPr id="578" name="Freeform 577">
                <a:extLst>
                  <a:ext uri="{FF2B5EF4-FFF2-40B4-BE49-F238E27FC236}">
                    <a16:creationId xmlns:a16="http://schemas.microsoft.com/office/drawing/2014/main" id="{CB74265E-694E-5A49-B1D2-3C1956E0BE2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9" name="Freeform 578">
                <a:extLst>
                  <a:ext uri="{FF2B5EF4-FFF2-40B4-BE49-F238E27FC236}">
                    <a16:creationId xmlns:a16="http://schemas.microsoft.com/office/drawing/2014/main" id="{8680283C-1CA3-D44B-8FFA-B36341C7230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0" name="Freeform 579">
                <a:extLst>
                  <a:ext uri="{FF2B5EF4-FFF2-40B4-BE49-F238E27FC236}">
                    <a16:creationId xmlns:a16="http://schemas.microsoft.com/office/drawing/2014/main" id="{2B31DC87-EF0E-0D4F-81A2-B6FB2A803F7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1" name="Freeform 580">
                <a:extLst>
                  <a:ext uri="{FF2B5EF4-FFF2-40B4-BE49-F238E27FC236}">
                    <a16:creationId xmlns:a16="http://schemas.microsoft.com/office/drawing/2014/main" id="{F14BA91B-FE87-514B-B749-384B3F1D92C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89" name="Line 48">
            <a:extLst>
              <a:ext uri="{FF2B5EF4-FFF2-40B4-BE49-F238E27FC236}">
                <a16:creationId xmlns:a16="http://schemas.microsoft.com/office/drawing/2014/main" id="{E2F245C9-F9FA-FF41-8279-23685395B6FA}"/>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379" name="Rectangle 3">
            <a:extLst>
              <a:ext uri="{FF2B5EF4-FFF2-40B4-BE49-F238E27FC236}">
                <a16:creationId xmlns:a16="http://schemas.microsoft.com/office/drawing/2014/main" id="{1C377AEF-2633-FC44-9747-922C7C110C17}"/>
              </a:ext>
            </a:extLst>
          </p:cNvPr>
          <p:cNvSpPr txBox="1">
            <a:spLocks noChangeArrowheads="1"/>
          </p:cNvSpPr>
          <p:nvPr/>
        </p:nvSpPr>
        <p:spPr bwMode="auto">
          <a:xfrm>
            <a:off x="6131419" y="1674030"/>
            <a:ext cx="4751439" cy="1262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Connecting laptop will use DHCP to get IP address, address of first-hop router, address of DNS server.</a:t>
            </a:r>
          </a:p>
        </p:txBody>
      </p:sp>
      <p:sp>
        <p:nvSpPr>
          <p:cNvPr id="382" name="Line 43">
            <a:extLst>
              <a:ext uri="{FF2B5EF4-FFF2-40B4-BE49-F238E27FC236}">
                <a16:creationId xmlns:a16="http://schemas.microsoft.com/office/drawing/2014/main" id="{C8851F30-DB65-2343-90FB-A929CA01005D}"/>
              </a:ext>
            </a:extLst>
          </p:cNvPr>
          <p:cNvSpPr>
            <a:spLocks noChangeShapeType="1"/>
          </p:cNvSpPr>
          <p:nvPr/>
        </p:nvSpPr>
        <p:spPr bwMode="auto">
          <a:xfrm flipV="1">
            <a:off x="3759695" y="3062253"/>
            <a:ext cx="562325" cy="83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Text Box 44">
            <a:extLst>
              <a:ext uri="{FF2B5EF4-FFF2-40B4-BE49-F238E27FC236}">
                <a16:creationId xmlns:a16="http://schemas.microsoft.com/office/drawing/2014/main" id="{59259B03-4826-E149-B0DC-4EBA829369E9}"/>
              </a:ext>
            </a:extLst>
          </p:cNvPr>
          <p:cNvSpPr txBox="1">
            <a:spLocks noChangeArrowheads="1"/>
          </p:cNvSpPr>
          <p:nvPr/>
        </p:nvSpPr>
        <p:spPr bwMode="auto">
          <a:xfrm>
            <a:off x="3656507" y="4356905"/>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sp>
        <p:nvSpPr>
          <p:cNvPr id="386" name="Rectangle 152">
            <a:extLst>
              <a:ext uri="{FF2B5EF4-FFF2-40B4-BE49-F238E27FC236}">
                <a16:creationId xmlns:a16="http://schemas.microsoft.com/office/drawing/2014/main" id="{745619DC-3C53-E14A-874D-F2C6B677A3BE}"/>
              </a:ext>
            </a:extLst>
          </p:cNvPr>
          <p:cNvSpPr>
            <a:spLocks noChangeArrowheads="1"/>
          </p:cNvSpPr>
          <p:nvPr/>
        </p:nvSpPr>
        <p:spPr bwMode="auto">
          <a:xfrm>
            <a:off x="6131420" y="2964667"/>
            <a:ext cx="5406278" cy="130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DHCP REQUEST message encapsulated in UDP, encapsulated in IP, encapsulated in Ethernet</a:t>
            </a:r>
          </a:p>
        </p:txBody>
      </p:sp>
      <p:sp>
        <p:nvSpPr>
          <p:cNvPr id="387" name="Rectangle 153">
            <a:extLst>
              <a:ext uri="{FF2B5EF4-FFF2-40B4-BE49-F238E27FC236}">
                <a16:creationId xmlns:a16="http://schemas.microsoft.com/office/drawing/2014/main" id="{082BCCE1-61C9-5E4C-B8D4-8ED23A69B392}"/>
              </a:ext>
            </a:extLst>
          </p:cNvPr>
          <p:cNvSpPr>
            <a:spLocks noChangeArrowheads="1"/>
          </p:cNvSpPr>
          <p:nvPr/>
        </p:nvSpPr>
        <p:spPr bwMode="auto">
          <a:xfrm>
            <a:off x="6150469" y="4210855"/>
            <a:ext cx="5450375" cy="1563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frame broadcast (dest: </a:t>
            </a: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FFFFFFFFFFFF</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on LAN, received at router running DHCP server</a:t>
            </a:r>
          </a:p>
        </p:txBody>
      </p:sp>
      <p:sp>
        <p:nvSpPr>
          <p:cNvPr id="388" name="Rectangle 154">
            <a:extLst>
              <a:ext uri="{FF2B5EF4-FFF2-40B4-BE49-F238E27FC236}">
                <a16:creationId xmlns:a16="http://schemas.microsoft.com/office/drawing/2014/main" id="{2001FDC4-9DD8-8540-A00D-9430145AE66E}"/>
              </a:ext>
            </a:extLst>
          </p:cNvPr>
          <p:cNvSpPr>
            <a:spLocks noChangeArrowheads="1"/>
          </p:cNvSpPr>
          <p:nvPr/>
        </p:nvSpPr>
        <p:spPr bwMode="auto">
          <a:xfrm>
            <a:off x="6128245" y="5547530"/>
            <a:ext cx="5280602" cy="129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demux’ed to IP demux’ed, UDP demux’ed to DHCP </a:t>
            </a:r>
          </a:p>
        </p:txBody>
      </p:sp>
      <p:sp>
        <p:nvSpPr>
          <p:cNvPr id="389" name="Text Box 155">
            <a:extLst>
              <a:ext uri="{FF2B5EF4-FFF2-40B4-BE49-F238E27FC236}">
                <a16:creationId xmlns:a16="http://schemas.microsoft.com/office/drawing/2014/main" id="{0FF8CA2B-A0E7-0344-8C3D-752022E95862}"/>
              </a:ext>
            </a:extLst>
          </p:cNvPr>
          <p:cNvSpPr txBox="1">
            <a:spLocks noChangeArrowheads="1"/>
          </p:cNvSpPr>
          <p:nvPr/>
        </p:nvSpPr>
        <p:spPr bwMode="auto">
          <a:xfrm>
            <a:off x="4421682" y="3674280"/>
            <a:ext cx="10477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168.1.1.1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34">
            <a:extLst>
              <a:ext uri="{FF2B5EF4-FFF2-40B4-BE49-F238E27FC236}">
                <a16:creationId xmlns:a16="http://schemas.microsoft.com/office/drawing/2014/main" id="{80B8D10B-0E57-694A-9F60-7DD157680859}"/>
              </a:ext>
            </a:extLst>
          </p:cNvPr>
          <p:cNvGrpSpPr>
            <a:grpSpLocks/>
          </p:cNvGrpSpPr>
          <p:nvPr/>
        </p:nvGrpSpPr>
        <p:grpSpPr bwMode="auto">
          <a:xfrm>
            <a:off x="3072307" y="2685267"/>
            <a:ext cx="850900" cy="615950"/>
            <a:chOff x="4420" y="878"/>
            <a:chExt cx="614" cy="458"/>
          </a:xfrm>
        </p:grpSpPr>
        <p:pic>
          <p:nvPicPr>
            <p:cNvPr id="439" name="Picture 235" descr="laptop_keyboard">
              <a:extLst>
                <a:ext uri="{FF2B5EF4-FFF2-40B4-BE49-F238E27FC236}">
                  <a16:creationId xmlns:a16="http://schemas.microsoft.com/office/drawing/2014/main" id="{32F92D03-3F10-DD48-B916-C1A813CAA4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236">
              <a:extLst>
                <a:ext uri="{FF2B5EF4-FFF2-40B4-BE49-F238E27FC236}">
                  <a16:creationId xmlns:a16="http://schemas.microsoft.com/office/drawing/2014/main" id="{635DC8EF-D2DF-1140-8A94-D496AE9162F9}"/>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41" name="Picture 237" descr="screen">
              <a:extLst>
                <a:ext uri="{FF2B5EF4-FFF2-40B4-BE49-F238E27FC236}">
                  <a16:creationId xmlns:a16="http://schemas.microsoft.com/office/drawing/2014/main" id="{6BDF7141-8B18-8848-AE3F-A1F240A514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2" name="Freeform 238">
              <a:extLst>
                <a:ext uri="{FF2B5EF4-FFF2-40B4-BE49-F238E27FC236}">
                  <a16:creationId xmlns:a16="http://schemas.microsoft.com/office/drawing/2014/main" id="{F0AA71CC-9F7D-4E4A-AFD3-E4FC2EDB50F7}"/>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39">
              <a:extLst>
                <a:ext uri="{FF2B5EF4-FFF2-40B4-BE49-F238E27FC236}">
                  <a16:creationId xmlns:a16="http://schemas.microsoft.com/office/drawing/2014/main" id="{478F089D-1CBD-064E-9E01-09DBACFE4574}"/>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Freeform 240">
              <a:extLst>
                <a:ext uri="{FF2B5EF4-FFF2-40B4-BE49-F238E27FC236}">
                  <a16:creationId xmlns:a16="http://schemas.microsoft.com/office/drawing/2014/main" id="{999308BB-3AD9-964C-9A37-585EA1CB9996}"/>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241">
              <a:extLst>
                <a:ext uri="{FF2B5EF4-FFF2-40B4-BE49-F238E27FC236}">
                  <a16:creationId xmlns:a16="http://schemas.microsoft.com/office/drawing/2014/main" id="{50215675-D41A-884A-B70C-7A7A34B47E90}"/>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Freeform 242">
              <a:extLst>
                <a:ext uri="{FF2B5EF4-FFF2-40B4-BE49-F238E27FC236}">
                  <a16:creationId xmlns:a16="http://schemas.microsoft.com/office/drawing/2014/main" id="{67C07E3F-A680-3448-A285-F67163D5598B}"/>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Freeform 243">
              <a:extLst>
                <a:ext uri="{FF2B5EF4-FFF2-40B4-BE49-F238E27FC236}">
                  <a16:creationId xmlns:a16="http://schemas.microsoft.com/office/drawing/2014/main" id="{D6FEFC34-2380-1C46-9401-C809C94E04B9}"/>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8" name="Group 244">
              <a:extLst>
                <a:ext uri="{FF2B5EF4-FFF2-40B4-BE49-F238E27FC236}">
                  <a16:creationId xmlns:a16="http://schemas.microsoft.com/office/drawing/2014/main" id="{C27B64F7-2309-1F46-B525-0FF1CC0B3EEF}"/>
                </a:ext>
              </a:extLst>
            </p:cNvPr>
            <p:cNvGrpSpPr>
              <a:grpSpLocks/>
            </p:cNvGrpSpPr>
            <p:nvPr/>
          </p:nvGrpSpPr>
          <p:grpSpPr bwMode="auto">
            <a:xfrm>
              <a:off x="4584" y="1203"/>
              <a:ext cx="119" cy="53"/>
              <a:chOff x="1740" y="2642"/>
              <a:chExt cx="752" cy="327"/>
            </a:xfrm>
          </p:grpSpPr>
          <p:sp>
            <p:nvSpPr>
              <p:cNvPr id="455" name="Freeform 245">
                <a:extLst>
                  <a:ext uri="{FF2B5EF4-FFF2-40B4-BE49-F238E27FC236}">
                    <a16:creationId xmlns:a16="http://schemas.microsoft.com/office/drawing/2014/main" id="{6D904DDE-01FC-1A4C-8025-88A928752A2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Freeform 246">
                <a:extLst>
                  <a:ext uri="{FF2B5EF4-FFF2-40B4-BE49-F238E27FC236}">
                    <a16:creationId xmlns:a16="http://schemas.microsoft.com/office/drawing/2014/main" id="{E3315A06-9E1B-AC4A-906F-1640B3605CB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Freeform 247">
                <a:extLst>
                  <a:ext uri="{FF2B5EF4-FFF2-40B4-BE49-F238E27FC236}">
                    <a16:creationId xmlns:a16="http://schemas.microsoft.com/office/drawing/2014/main" id="{4B5E6F6D-A780-9F4A-B4CB-418F530E745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8" name="Freeform 248">
                <a:extLst>
                  <a:ext uri="{FF2B5EF4-FFF2-40B4-BE49-F238E27FC236}">
                    <a16:creationId xmlns:a16="http://schemas.microsoft.com/office/drawing/2014/main" id="{49CD3CF5-0077-7D4A-A378-2AAAA4CDE38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Freeform 249">
                <a:extLst>
                  <a:ext uri="{FF2B5EF4-FFF2-40B4-BE49-F238E27FC236}">
                    <a16:creationId xmlns:a16="http://schemas.microsoft.com/office/drawing/2014/main" id="{4E2747DD-F96B-124E-8BF8-EC78D4C82E5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0" name="Freeform 250">
                <a:extLst>
                  <a:ext uri="{FF2B5EF4-FFF2-40B4-BE49-F238E27FC236}">
                    <a16:creationId xmlns:a16="http://schemas.microsoft.com/office/drawing/2014/main" id="{5D228080-AAA4-AE4F-B2E0-444A375E9A9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9" name="Freeform 251">
              <a:extLst>
                <a:ext uri="{FF2B5EF4-FFF2-40B4-BE49-F238E27FC236}">
                  <a16:creationId xmlns:a16="http://schemas.microsoft.com/office/drawing/2014/main" id="{12335ADB-FB5B-8540-ADE8-01DE4817A54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0" name="Freeform 252">
              <a:extLst>
                <a:ext uri="{FF2B5EF4-FFF2-40B4-BE49-F238E27FC236}">
                  <a16:creationId xmlns:a16="http://schemas.microsoft.com/office/drawing/2014/main" id="{71BBEFC9-2EAD-0E4D-971B-FFE9F04A99D0}"/>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Freeform 253">
              <a:extLst>
                <a:ext uri="{FF2B5EF4-FFF2-40B4-BE49-F238E27FC236}">
                  <a16:creationId xmlns:a16="http://schemas.microsoft.com/office/drawing/2014/main" id="{AD467B30-53F9-E544-872F-75037A60A504}"/>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2" name="Freeform 254">
              <a:extLst>
                <a:ext uri="{FF2B5EF4-FFF2-40B4-BE49-F238E27FC236}">
                  <a16:creationId xmlns:a16="http://schemas.microsoft.com/office/drawing/2014/main" id="{09BD1056-1239-AA4F-9F79-BC195E4B831A}"/>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Freeform 255">
              <a:extLst>
                <a:ext uri="{FF2B5EF4-FFF2-40B4-BE49-F238E27FC236}">
                  <a16:creationId xmlns:a16="http://schemas.microsoft.com/office/drawing/2014/main" id="{3EE44984-E799-7448-B48B-0A3E5E326634}"/>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Freeform 256">
              <a:extLst>
                <a:ext uri="{FF2B5EF4-FFF2-40B4-BE49-F238E27FC236}">
                  <a16:creationId xmlns:a16="http://schemas.microsoft.com/office/drawing/2014/main" id="{F82A5B30-CFF4-9045-B98E-022A2D6583D3}"/>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1" name="AutoShape 34">
            <a:extLst>
              <a:ext uri="{FF2B5EF4-FFF2-40B4-BE49-F238E27FC236}">
                <a16:creationId xmlns:a16="http://schemas.microsoft.com/office/drawing/2014/main" id="{BBFE8651-7E0E-9B42-83C9-13A7DD110D1A}"/>
              </a:ext>
            </a:extLst>
          </p:cNvPr>
          <p:cNvSpPr>
            <a:spLocks noChangeArrowheads="1"/>
          </p:cNvSpPr>
          <p:nvPr/>
        </p:nvSpPr>
        <p:spPr bwMode="auto">
          <a:xfrm>
            <a:off x="1924545" y="2812267"/>
            <a:ext cx="976312" cy="485775"/>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2" name="Group 45">
            <a:extLst>
              <a:ext uri="{FF2B5EF4-FFF2-40B4-BE49-F238E27FC236}">
                <a16:creationId xmlns:a16="http://schemas.microsoft.com/office/drawing/2014/main" id="{7B2B7B83-C525-AC47-97F2-A2D1D1034FEF}"/>
              </a:ext>
            </a:extLst>
          </p:cNvPr>
          <p:cNvGrpSpPr>
            <a:grpSpLocks/>
          </p:cNvGrpSpPr>
          <p:nvPr/>
        </p:nvGrpSpPr>
        <p:grpSpPr bwMode="auto">
          <a:xfrm>
            <a:off x="2289670" y="1648630"/>
            <a:ext cx="976312" cy="1460500"/>
            <a:chOff x="651" y="681"/>
            <a:chExt cx="615" cy="920"/>
          </a:xfrm>
        </p:grpSpPr>
        <p:sp>
          <p:nvSpPr>
            <p:cNvPr id="463" name="Freeform 46">
              <a:extLst>
                <a:ext uri="{FF2B5EF4-FFF2-40B4-BE49-F238E27FC236}">
                  <a16:creationId xmlns:a16="http://schemas.microsoft.com/office/drawing/2014/main" id="{2F8E5860-1F4A-9441-8643-FF367740000B}"/>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7000"/>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4" name="Group 47">
              <a:extLst>
                <a:ext uri="{FF2B5EF4-FFF2-40B4-BE49-F238E27FC236}">
                  <a16:creationId xmlns:a16="http://schemas.microsoft.com/office/drawing/2014/main" id="{619D3750-75CE-7146-8080-07A05B2EE1C4}"/>
                </a:ext>
              </a:extLst>
            </p:cNvPr>
            <p:cNvGrpSpPr>
              <a:grpSpLocks/>
            </p:cNvGrpSpPr>
            <p:nvPr/>
          </p:nvGrpSpPr>
          <p:grpSpPr bwMode="auto">
            <a:xfrm>
              <a:off x="651" y="681"/>
              <a:ext cx="501" cy="828"/>
              <a:chOff x="569" y="2954"/>
              <a:chExt cx="501" cy="828"/>
            </a:xfrm>
          </p:grpSpPr>
          <p:sp>
            <p:nvSpPr>
              <p:cNvPr id="465" name="Rectangle 48">
                <a:extLst>
                  <a:ext uri="{FF2B5EF4-FFF2-40B4-BE49-F238E27FC236}">
                    <a16:creationId xmlns:a16="http://schemas.microsoft.com/office/drawing/2014/main" id="{28385ECE-1698-FA48-9005-E85B7ADAEBD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schemeClr val="tx1">
                    <a:alpha val="40000"/>
                  </a:scheme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Text Box 49">
                <a:extLst>
                  <a:ext uri="{FF2B5EF4-FFF2-40B4-BE49-F238E27FC236}">
                    <a16:creationId xmlns:a16="http://schemas.microsoft.com/office/drawing/2014/main" id="{03E8F625-EC95-7449-B696-847DBF4C1339}"/>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467" name="Line 50">
                <a:extLst>
                  <a:ext uri="{FF2B5EF4-FFF2-40B4-BE49-F238E27FC236}">
                    <a16:creationId xmlns:a16="http://schemas.microsoft.com/office/drawing/2014/main" id="{DF468FDE-40E4-0648-9839-DDE0332A0778}"/>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8" name="Line 51">
                <a:extLst>
                  <a:ext uri="{FF2B5EF4-FFF2-40B4-BE49-F238E27FC236}">
                    <a16:creationId xmlns:a16="http://schemas.microsoft.com/office/drawing/2014/main" id="{99D4E4D8-7BA2-1841-8740-092F3F2C1D2F}"/>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9" name="Line 52">
                <a:extLst>
                  <a:ext uri="{FF2B5EF4-FFF2-40B4-BE49-F238E27FC236}">
                    <a16:creationId xmlns:a16="http://schemas.microsoft.com/office/drawing/2014/main" id="{46C4BB73-5326-6148-BB43-C6C4C685FFA6}"/>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Line 53">
                <a:extLst>
                  <a:ext uri="{FF2B5EF4-FFF2-40B4-BE49-F238E27FC236}">
                    <a16:creationId xmlns:a16="http://schemas.microsoft.com/office/drawing/2014/main" id="{867C305B-8FC7-2546-83B8-7B677B4EFC65}"/>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1" name="Group 54">
            <a:extLst>
              <a:ext uri="{FF2B5EF4-FFF2-40B4-BE49-F238E27FC236}">
                <a16:creationId xmlns:a16="http://schemas.microsoft.com/office/drawing/2014/main" id="{E55B3AA2-EA61-B94E-BC50-287F2699A080}"/>
              </a:ext>
            </a:extLst>
          </p:cNvPr>
          <p:cNvGrpSpPr>
            <a:grpSpLocks/>
          </p:cNvGrpSpPr>
          <p:nvPr/>
        </p:nvGrpSpPr>
        <p:grpSpPr bwMode="auto">
          <a:xfrm>
            <a:off x="1614982" y="1707367"/>
            <a:ext cx="544513" cy="244475"/>
            <a:chOff x="844" y="3337"/>
            <a:chExt cx="343" cy="154"/>
          </a:xfrm>
        </p:grpSpPr>
        <p:sp>
          <p:nvSpPr>
            <p:cNvPr id="472" name="Rectangle 55">
              <a:extLst>
                <a:ext uri="{FF2B5EF4-FFF2-40B4-BE49-F238E27FC236}">
                  <a16:creationId xmlns:a16="http://schemas.microsoft.com/office/drawing/2014/main" id="{3DF8187C-0350-B949-8481-A4B53A2BD3A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3" name="Text Box 56">
              <a:extLst>
                <a:ext uri="{FF2B5EF4-FFF2-40B4-BE49-F238E27FC236}">
                  <a16:creationId xmlns:a16="http://schemas.microsoft.com/office/drawing/2014/main" id="{EB5DBBE5-0C11-2943-8F1C-55F942DDF6AE}"/>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74" name="Group 57">
            <a:extLst>
              <a:ext uri="{FF2B5EF4-FFF2-40B4-BE49-F238E27FC236}">
                <a16:creationId xmlns:a16="http://schemas.microsoft.com/office/drawing/2014/main" id="{E686DD6D-38C2-4641-89AF-94A0FB1D1070}"/>
              </a:ext>
            </a:extLst>
          </p:cNvPr>
          <p:cNvGrpSpPr>
            <a:grpSpLocks/>
          </p:cNvGrpSpPr>
          <p:nvPr/>
        </p:nvGrpSpPr>
        <p:grpSpPr bwMode="auto">
          <a:xfrm>
            <a:off x="1160957" y="1726417"/>
            <a:ext cx="1081088" cy="1166813"/>
            <a:chOff x="42" y="744"/>
            <a:chExt cx="681" cy="735"/>
          </a:xfrm>
        </p:grpSpPr>
        <p:grpSp>
          <p:nvGrpSpPr>
            <p:cNvPr id="475" name="Group 58">
              <a:extLst>
                <a:ext uri="{FF2B5EF4-FFF2-40B4-BE49-F238E27FC236}">
                  <a16:creationId xmlns:a16="http://schemas.microsoft.com/office/drawing/2014/main" id="{1FDCAE0E-7CF7-A44C-8CC2-1F6556F81A91}"/>
                </a:ext>
              </a:extLst>
            </p:cNvPr>
            <p:cNvGrpSpPr>
              <a:grpSpLocks/>
            </p:cNvGrpSpPr>
            <p:nvPr/>
          </p:nvGrpSpPr>
          <p:grpSpPr bwMode="auto">
            <a:xfrm>
              <a:off x="42" y="886"/>
              <a:ext cx="681" cy="468"/>
              <a:chOff x="42" y="886"/>
              <a:chExt cx="681" cy="468"/>
            </a:xfrm>
          </p:grpSpPr>
          <p:grpSp>
            <p:nvGrpSpPr>
              <p:cNvPr id="477" name="Group 59">
                <a:extLst>
                  <a:ext uri="{FF2B5EF4-FFF2-40B4-BE49-F238E27FC236}">
                    <a16:creationId xmlns:a16="http://schemas.microsoft.com/office/drawing/2014/main" id="{B1A03342-AE12-CE42-8220-1A81C441863C}"/>
                  </a:ext>
                </a:extLst>
              </p:cNvPr>
              <p:cNvGrpSpPr>
                <a:grpSpLocks/>
              </p:cNvGrpSpPr>
              <p:nvPr/>
            </p:nvGrpSpPr>
            <p:grpSpPr bwMode="auto">
              <a:xfrm>
                <a:off x="278" y="886"/>
                <a:ext cx="397" cy="154"/>
                <a:chOff x="740" y="3209"/>
                <a:chExt cx="397" cy="154"/>
              </a:xfrm>
            </p:grpSpPr>
            <p:grpSp>
              <p:nvGrpSpPr>
                <p:cNvPr id="502" name="Group 60">
                  <a:extLst>
                    <a:ext uri="{FF2B5EF4-FFF2-40B4-BE49-F238E27FC236}">
                      <a16:creationId xmlns:a16="http://schemas.microsoft.com/office/drawing/2014/main" id="{C141BB4A-81BE-5F41-82F7-F6E6B820E21E}"/>
                    </a:ext>
                  </a:extLst>
                </p:cNvPr>
                <p:cNvGrpSpPr>
                  <a:grpSpLocks/>
                </p:cNvGrpSpPr>
                <p:nvPr/>
              </p:nvGrpSpPr>
              <p:grpSpPr bwMode="auto">
                <a:xfrm>
                  <a:off x="794" y="3209"/>
                  <a:ext cx="343" cy="154"/>
                  <a:chOff x="844" y="3337"/>
                  <a:chExt cx="343" cy="154"/>
                </a:xfrm>
              </p:grpSpPr>
              <p:sp>
                <p:nvSpPr>
                  <p:cNvPr id="505" name="Rectangle 61">
                    <a:extLst>
                      <a:ext uri="{FF2B5EF4-FFF2-40B4-BE49-F238E27FC236}">
                        <a16:creationId xmlns:a16="http://schemas.microsoft.com/office/drawing/2014/main" id="{0057FF7C-1AD8-884B-80A9-AB7A6E108F9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6" name="Text Box 62">
                    <a:extLst>
                      <a:ext uri="{FF2B5EF4-FFF2-40B4-BE49-F238E27FC236}">
                        <a16:creationId xmlns:a16="http://schemas.microsoft.com/office/drawing/2014/main" id="{EC2B900A-E788-8441-B597-33D92CA5920C}"/>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03" name="Rectangle 63">
                  <a:extLst>
                    <a:ext uri="{FF2B5EF4-FFF2-40B4-BE49-F238E27FC236}">
                      <a16:creationId xmlns:a16="http://schemas.microsoft.com/office/drawing/2014/main" id="{963785A1-EC1C-B84C-87DF-29B9C771BE8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Rectangle 64">
                  <a:extLst>
                    <a:ext uri="{FF2B5EF4-FFF2-40B4-BE49-F238E27FC236}">
                      <a16:creationId xmlns:a16="http://schemas.microsoft.com/office/drawing/2014/main" id="{5E9D5671-4336-A144-8E1C-F9834FFEC8C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78" name="Group 65">
                <a:extLst>
                  <a:ext uri="{FF2B5EF4-FFF2-40B4-BE49-F238E27FC236}">
                    <a16:creationId xmlns:a16="http://schemas.microsoft.com/office/drawing/2014/main" id="{C554361D-96E9-9749-99BB-ABA5FD027907}"/>
                  </a:ext>
                </a:extLst>
              </p:cNvPr>
              <p:cNvGrpSpPr>
                <a:grpSpLocks/>
              </p:cNvGrpSpPr>
              <p:nvPr/>
            </p:nvGrpSpPr>
            <p:grpSpPr bwMode="auto">
              <a:xfrm>
                <a:off x="278" y="1034"/>
                <a:ext cx="397" cy="154"/>
                <a:chOff x="836" y="3305"/>
                <a:chExt cx="397" cy="154"/>
              </a:xfrm>
            </p:grpSpPr>
            <p:grpSp>
              <p:nvGrpSpPr>
                <p:cNvPr id="496" name="Group 66">
                  <a:extLst>
                    <a:ext uri="{FF2B5EF4-FFF2-40B4-BE49-F238E27FC236}">
                      <a16:creationId xmlns:a16="http://schemas.microsoft.com/office/drawing/2014/main" id="{493D2842-500B-024B-85A5-1FE62FDD1C34}"/>
                    </a:ext>
                  </a:extLst>
                </p:cNvPr>
                <p:cNvGrpSpPr>
                  <a:grpSpLocks/>
                </p:cNvGrpSpPr>
                <p:nvPr/>
              </p:nvGrpSpPr>
              <p:grpSpPr bwMode="auto">
                <a:xfrm>
                  <a:off x="890" y="3305"/>
                  <a:ext cx="343" cy="154"/>
                  <a:chOff x="844" y="3337"/>
                  <a:chExt cx="343" cy="154"/>
                </a:xfrm>
              </p:grpSpPr>
              <p:sp>
                <p:nvSpPr>
                  <p:cNvPr id="500" name="Rectangle 67">
                    <a:extLst>
                      <a:ext uri="{FF2B5EF4-FFF2-40B4-BE49-F238E27FC236}">
                        <a16:creationId xmlns:a16="http://schemas.microsoft.com/office/drawing/2014/main" id="{9D9A5E56-2778-BF43-8CCC-26552B78500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Text Box 68">
                    <a:extLst>
                      <a:ext uri="{FF2B5EF4-FFF2-40B4-BE49-F238E27FC236}">
                        <a16:creationId xmlns:a16="http://schemas.microsoft.com/office/drawing/2014/main" id="{FEA9C227-A395-5144-9B07-1A7D28C8A59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97" name="Group 69">
                  <a:extLst>
                    <a:ext uri="{FF2B5EF4-FFF2-40B4-BE49-F238E27FC236}">
                      <a16:creationId xmlns:a16="http://schemas.microsoft.com/office/drawing/2014/main" id="{84676D02-4488-A247-A8A0-7B76E879E635}"/>
                    </a:ext>
                  </a:extLst>
                </p:cNvPr>
                <p:cNvGrpSpPr>
                  <a:grpSpLocks/>
                </p:cNvGrpSpPr>
                <p:nvPr/>
              </p:nvGrpSpPr>
              <p:grpSpPr bwMode="auto">
                <a:xfrm>
                  <a:off x="836" y="3334"/>
                  <a:ext cx="354" cy="94"/>
                  <a:chOff x="836" y="3334"/>
                  <a:chExt cx="354" cy="94"/>
                </a:xfrm>
              </p:grpSpPr>
              <p:sp>
                <p:nvSpPr>
                  <p:cNvPr id="498" name="Rectangle 70">
                    <a:extLst>
                      <a:ext uri="{FF2B5EF4-FFF2-40B4-BE49-F238E27FC236}">
                        <a16:creationId xmlns:a16="http://schemas.microsoft.com/office/drawing/2014/main" id="{3855ADF3-2772-6A45-B541-A1686D02D4B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9" name="Rectangle 71">
                    <a:extLst>
                      <a:ext uri="{FF2B5EF4-FFF2-40B4-BE49-F238E27FC236}">
                        <a16:creationId xmlns:a16="http://schemas.microsoft.com/office/drawing/2014/main" id="{FB9B8C64-8890-6D4D-86FF-EA864198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9" name="Group 72">
                <a:extLst>
                  <a:ext uri="{FF2B5EF4-FFF2-40B4-BE49-F238E27FC236}">
                    <a16:creationId xmlns:a16="http://schemas.microsoft.com/office/drawing/2014/main" id="{4ED0D0FF-6D48-044B-A4CD-DEE3EE153F6C}"/>
                  </a:ext>
                </a:extLst>
              </p:cNvPr>
              <p:cNvGrpSpPr>
                <a:grpSpLocks/>
              </p:cNvGrpSpPr>
              <p:nvPr/>
            </p:nvGrpSpPr>
            <p:grpSpPr bwMode="auto">
              <a:xfrm>
                <a:off x="165" y="1054"/>
                <a:ext cx="480" cy="112"/>
                <a:chOff x="627" y="3377"/>
                <a:chExt cx="480" cy="112"/>
              </a:xfrm>
            </p:grpSpPr>
            <p:sp>
              <p:nvSpPr>
                <p:cNvPr id="494" name="Rectangle 73">
                  <a:extLst>
                    <a:ext uri="{FF2B5EF4-FFF2-40B4-BE49-F238E27FC236}">
                      <a16:creationId xmlns:a16="http://schemas.microsoft.com/office/drawing/2014/main" id="{69588944-9806-234E-B479-4DCA85C2C80D}"/>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Rectangle 74">
                  <a:extLst>
                    <a:ext uri="{FF2B5EF4-FFF2-40B4-BE49-F238E27FC236}">
                      <a16:creationId xmlns:a16="http://schemas.microsoft.com/office/drawing/2014/main" id="{6A9EE954-18E5-AB4B-91A7-8763F6FC2856}"/>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80" name="Group 75">
                <a:extLst>
                  <a:ext uri="{FF2B5EF4-FFF2-40B4-BE49-F238E27FC236}">
                    <a16:creationId xmlns:a16="http://schemas.microsoft.com/office/drawing/2014/main" id="{AE1585FE-E7DD-5148-A3DB-4D32837D611A}"/>
                  </a:ext>
                </a:extLst>
              </p:cNvPr>
              <p:cNvGrpSpPr>
                <a:grpSpLocks/>
              </p:cNvGrpSpPr>
              <p:nvPr/>
            </p:nvGrpSpPr>
            <p:grpSpPr bwMode="auto">
              <a:xfrm>
                <a:off x="42" y="1200"/>
                <a:ext cx="681" cy="154"/>
                <a:chOff x="504" y="3523"/>
                <a:chExt cx="681" cy="154"/>
              </a:xfrm>
            </p:grpSpPr>
            <p:grpSp>
              <p:nvGrpSpPr>
                <p:cNvPr id="481" name="Group 76">
                  <a:extLst>
                    <a:ext uri="{FF2B5EF4-FFF2-40B4-BE49-F238E27FC236}">
                      <a16:creationId xmlns:a16="http://schemas.microsoft.com/office/drawing/2014/main" id="{83987E26-41E7-554D-8F7B-6E3DBA2BC969}"/>
                    </a:ext>
                  </a:extLst>
                </p:cNvPr>
                <p:cNvGrpSpPr>
                  <a:grpSpLocks/>
                </p:cNvGrpSpPr>
                <p:nvPr/>
              </p:nvGrpSpPr>
              <p:grpSpPr bwMode="auto">
                <a:xfrm>
                  <a:off x="623" y="3523"/>
                  <a:ext cx="510" cy="154"/>
                  <a:chOff x="723" y="3453"/>
                  <a:chExt cx="510" cy="154"/>
                </a:xfrm>
              </p:grpSpPr>
              <p:grpSp>
                <p:nvGrpSpPr>
                  <p:cNvPr id="485" name="Group 77">
                    <a:extLst>
                      <a:ext uri="{FF2B5EF4-FFF2-40B4-BE49-F238E27FC236}">
                        <a16:creationId xmlns:a16="http://schemas.microsoft.com/office/drawing/2014/main" id="{4AA7B839-194B-D44E-B613-C09016B3870D}"/>
                      </a:ext>
                    </a:extLst>
                  </p:cNvPr>
                  <p:cNvGrpSpPr>
                    <a:grpSpLocks/>
                  </p:cNvGrpSpPr>
                  <p:nvPr/>
                </p:nvGrpSpPr>
                <p:grpSpPr bwMode="auto">
                  <a:xfrm>
                    <a:off x="836" y="3453"/>
                    <a:ext cx="397" cy="154"/>
                    <a:chOff x="836" y="3305"/>
                    <a:chExt cx="397" cy="154"/>
                  </a:xfrm>
                </p:grpSpPr>
                <p:grpSp>
                  <p:nvGrpSpPr>
                    <p:cNvPr id="488" name="Group 78">
                      <a:extLst>
                        <a:ext uri="{FF2B5EF4-FFF2-40B4-BE49-F238E27FC236}">
                          <a16:creationId xmlns:a16="http://schemas.microsoft.com/office/drawing/2014/main" id="{F12403C6-60CE-4541-A6EA-F28A0FBCF2EB}"/>
                        </a:ext>
                      </a:extLst>
                    </p:cNvPr>
                    <p:cNvGrpSpPr>
                      <a:grpSpLocks/>
                    </p:cNvGrpSpPr>
                    <p:nvPr/>
                  </p:nvGrpSpPr>
                  <p:grpSpPr bwMode="auto">
                    <a:xfrm>
                      <a:off x="890" y="3305"/>
                      <a:ext cx="343" cy="154"/>
                      <a:chOff x="844" y="3337"/>
                      <a:chExt cx="343" cy="154"/>
                    </a:xfrm>
                  </p:grpSpPr>
                  <p:sp>
                    <p:nvSpPr>
                      <p:cNvPr id="492" name="Rectangle 79">
                        <a:extLst>
                          <a:ext uri="{FF2B5EF4-FFF2-40B4-BE49-F238E27FC236}">
                            <a16:creationId xmlns:a16="http://schemas.microsoft.com/office/drawing/2014/main" id="{4B102F30-285E-0243-A491-E80C6A64887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3" name="Text Box 80">
                        <a:extLst>
                          <a:ext uri="{FF2B5EF4-FFF2-40B4-BE49-F238E27FC236}">
                            <a16:creationId xmlns:a16="http://schemas.microsoft.com/office/drawing/2014/main" id="{C27FFB91-9D35-9345-9E73-83C45819110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89" name="Group 81">
                      <a:extLst>
                        <a:ext uri="{FF2B5EF4-FFF2-40B4-BE49-F238E27FC236}">
                          <a16:creationId xmlns:a16="http://schemas.microsoft.com/office/drawing/2014/main" id="{980A2CF4-C81E-3145-91D1-132BC2EF1F40}"/>
                        </a:ext>
                      </a:extLst>
                    </p:cNvPr>
                    <p:cNvGrpSpPr>
                      <a:grpSpLocks/>
                    </p:cNvGrpSpPr>
                    <p:nvPr/>
                  </p:nvGrpSpPr>
                  <p:grpSpPr bwMode="auto">
                    <a:xfrm>
                      <a:off x="836" y="3334"/>
                      <a:ext cx="354" cy="94"/>
                      <a:chOff x="836" y="3334"/>
                      <a:chExt cx="354" cy="94"/>
                    </a:xfrm>
                  </p:grpSpPr>
                  <p:sp>
                    <p:nvSpPr>
                      <p:cNvPr id="490" name="Rectangle 82">
                        <a:extLst>
                          <a:ext uri="{FF2B5EF4-FFF2-40B4-BE49-F238E27FC236}">
                            <a16:creationId xmlns:a16="http://schemas.microsoft.com/office/drawing/2014/main" id="{60B3778C-4AEE-4A40-A3AE-9E6780DD742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 name="Rectangle 83">
                        <a:extLst>
                          <a:ext uri="{FF2B5EF4-FFF2-40B4-BE49-F238E27FC236}">
                            <a16:creationId xmlns:a16="http://schemas.microsoft.com/office/drawing/2014/main" id="{F2AB3533-6239-FB44-A5DF-EC7054B2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86" name="Rectangle 84">
                    <a:extLst>
                      <a:ext uri="{FF2B5EF4-FFF2-40B4-BE49-F238E27FC236}">
                        <a16:creationId xmlns:a16="http://schemas.microsoft.com/office/drawing/2014/main" id="{7871167B-C99A-9745-AB39-0CFE737D467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7" name="Rectangle 85">
                    <a:extLst>
                      <a:ext uri="{FF2B5EF4-FFF2-40B4-BE49-F238E27FC236}">
                        <a16:creationId xmlns:a16="http://schemas.microsoft.com/office/drawing/2014/main" id="{6FEE651A-2F5C-3D46-9A8A-7A8FA72C5A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82" name="Rectangle 86">
                  <a:extLst>
                    <a:ext uri="{FF2B5EF4-FFF2-40B4-BE49-F238E27FC236}">
                      <a16:creationId xmlns:a16="http://schemas.microsoft.com/office/drawing/2014/main" id="{436CE76C-250A-0048-AB3B-2E594180BCD3}"/>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3" name="Rectangle 87">
                  <a:extLst>
                    <a:ext uri="{FF2B5EF4-FFF2-40B4-BE49-F238E27FC236}">
                      <a16:creationId xmlns:a16="http://schemas.microsoft.com/office/drawing/2014/main" id="{37087D94-A17E-2C49-B663-0E4892CD4F3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88">
                  <a:extLst>
                    <a:ext uri="{FF2B5EF4-FFF2-40B4-BE49-F238E27FC236}">
                      <a16:creationId xmlns:a16="http://schemas.microsoft.com/office/drawing/2014/main" id="{C9536EB0-5CE3-3B4B-A735-A853495CC46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76" name="AutoShape 89">
              <a:extLst>
                <a:ext uri="{FF2B5EF4-FFF2-40B4-BE49-F238E27FC236}">
                  <a16:creationId xmlns:a16="http://schemas.microsoft.com/office/drawing/2014/main" id="{5ED99D5F-7031-CD4F-A23A-844A773D06C9}"/>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7" name="Group 90">
            <a:extLst>
              <a:ext uri="{FF2B5EF4-FFF2-40B4-BE49-F238E27FC236}">
                <a16:creationId xmlns:a16="http://schemas.microsoft.com/office/drawing/2014/main" id="{779CE125-3275-9D45-AB58-5C559926C4EB}"/>
              </a:ext>
            </a:extLst>
          </p:cNvPr>
          <p:cNvGrpSpPr>
            <a:grpSpLocks/>
          </p:cNvGrpSpPr>
          <p:nvPr/>
        </p:nvGrpSpPr>
        <p:grpSpPr bwMode="auto">
          <a:xfrm>
            <a:off x="1745157" y="2934505"/>
            <a:ext cx="1081088" cy="244475"/>
            <a:chOff x="504" y="3523"/>
            <a:chExt cx="681" cy="154"/>
          </a:xfrm>
        </p:grpSpPr>
        <p:grpSp>
          <p:nvGrpSpPr>
            <p:cNvPr id="508" name="Group 91">
              <a:extLst>
                <a:ext uri="{FF2B5EF4-FFF2-40B4-BE49-F238E27FC236}">
                  <a16:creationId xmlns:a16="http://schemas.microsoft.com/office/drawing/2014/main" id="{DE87A52E-0FB6-8C4A-AE94-4698D4D204F3}"/>
                </a:ext>
              </a:extLst>
            </p:cNvPr>
            <p:cNvGrpSpPr>
              <a:grpSpLocks/>
            </p:cNvGrpSpPr>
            <p:nvPr/>
          </p:nvGrpSpPr>
          <p:grpSpPr bwMode="auto">
            <a:xfrm>
              <a:off x="623" y="3523"/>
              <a:ext cx="510" cy="154"/>
              <a:chOff x="723" y="3453"/>
              <a:chExt cx="510" cy="154"/>
            </a:xfrm>
          </p:grpSpPr>
          <p:grpSp>
            <p:nvGrpSpPr>
              <p:cNvPr id="512" name="Group 92">
                <a:extLst>
                  <a:ext uri="{FF2B5EF4-FFF2-40B4-BE49-F238E27FC236}">
                    <a16:creationId xmlns:a16="http://schemas.microsoft.com/office/drawing/2014/main" id="{DA67C76C-E5B1-7342-BE34-D0797625921A}"/>
                  </a:ext>
                </a:extLst>
              </p:cNvPr>
              <p:cNvGrpSpPr>
                <a:grpSpLocks/>
              </p:cNvGrpSpPr>
              <p:nvPr/>
            </p:nvGrpSpPr>
            <p:grpSpPr bwMode="auto">
              <a:xfrm>
                <a:off x="836" y="3453"/>
                <a:ext cx="397" cy="154"/>
                <a:chOff x="836" y="3305"/>
                <a:chExt cx="397" cy="154"/>
              </a:xfrm>
            </p:grpSpPr>
            <p:grpSp>
              <p:nvGrpSpPr>
                <p:cNvPr id="515" name="Group 93">
                  <a:extLst>
                    <a:ext uri="{FF2B5EF4-FFF2-40B4-BE49-F238E27FC236}">
                      <a16:creationId xmlns:a16="http://schemas.microsoft.com/office/drawing/2014/main" id="{7BE844F4-9393-7B40-95A7-50ED202A3521}"/>
                    </a:ext>
                  </a:extLst>
                </p:cNvPr>
                <p:cNvGrpSpPr>
                  <a:grpSpLocks/>
                </p:cNvGrpSpPr>
                <p:nvPr/>
              </p:nvGrpSpPr>
              <p:grpSpPr bwMode="auto">
                <a:xfrm>
                  <a:off x="890" y="3305"/>
                  <a:ext cx="343" cy="154"/>
                  <a:chOff x="844" y="3337"/>
                  <a:chExt cx="343" cy="154"/>
                </a:xfrm>
              </p:grpSpPr>
              <p:sp>
                <p:nvSpPr>
                  <p:cNvPr id="519" name="Rectangle 94">
                    <a:extLst>
                      <a:ext uri="{FF2B5EF4-FFF2-40B4-BE49-F238E27FC236}">
                        <a16:creationId xmlns:a16="http://schemas.microsoft.com/office/drawing/2014/main" id="{D55DDB2A-DD13-B64C-B0B8-6A3AF9F5826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0" name="Text Box 95">
                    <a:extLst>
                      <a:ext uri="{FF2B5EF4-FFF2-40B4-BE49-F238E27FC236}">
                        <a16:creationId xmlns:a16="http://schemas.microsoft.com/office/drawing/2014/main" id="{2FA13326-D863-094B-BD45-FAFAC2DE263A}"/>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16" name="Group 96">
                  <a:extLst>
                    <a:ext uri="{FF2B5EF4-FFF2-40B4-BE49-F238E27FC236}">
                      <a16:creationId xmlns:a16="http://schemas.microsoft.com/office/drawing/2014/main" id="{4E104FB9-53D7-7047-879F-52C4E2A1CA2B}"/>
                    </a:ext>
                  </a:extLst>
                </p:cNvPr>
                <p:cNvGrpSpPr>
                  <a:grpSpLocks/>
                </p:cNvGrpSpPr>
                <p:nvPr/>
              </p:nvGrpSpPr>
              <p:grpSpPr bwMode="auto">
                <a:xfrm>
                  <a:off x="836" y="3334"/>
                  <a:ext cx="354" cy="94"/>
                  <a:chOff x="836" y="3334"/>
                  <a:chExt cx="354" cy="94"/>
                </a:xfrm>
              </p:grpSpPr>
              <p:sp>
                <p:nvSpPr>
                  <p:cNvPr id="517" name="Rectangle 97">
                    <a:extLst>
                      <a:ext uri="{FF2B5EF4-FFF2-40B4-BE49-F238E27FC236}">
                        <a16:creationId xmlns:a16="http://schemas.microsoft.com/office/drawing/2014/main" id="{3491CAE6-C0BF-2845-A8BE-CF59FB4E184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8" name="Rectangle 98">
                    <a:extLst>
                      <a:ext uri="{FF2B5EF4-FFF2-40B4-BE49-F238E27FC236}">
                        <a16:creationId xmlns:a16="http://schemas.microsoft.com/office/drawing/2014/main" id="{1BA65FFC-57F2-1940-B190-78ED97A36A1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13" name="Rectangle 99">
                <a:extLst>
                  <a:ext uri="{FF2B5EF4-FFF2-40B4-BE49-F238E27FC236}">
                    <a16:creationId xmlns:a16="http://schemas.microsoft.com/office/drawing/2014/main" id="{D2683417-4924-F844-B695-3C3D8E93C04F}"/>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100">
                <a:extLst>
                  <a:ext uri="{FF2B5EF4-FFF2-40B4-BE49-F238E27FC236}">
                    <a16:creationId xmlns:a16="http://schemas.microsoft.com/office/drawing/2014/main" id="{4D0D33D5-8C1B-2B41-87C1-4A592AD518C7}"/>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9" name="Rectangle 101">
              <a:extLst>
                <a:ext uri="{FF2B5EF4-FFF2-40B4-BE49-F238E27FC236}">
                  <a16:creationId xmlns:a16="http://schemas.microsoft.com/office/drawing/2014/main" id="{78D15BF2-6070-1F4C-86A1-0614C2EC3A0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Rectangle 102">
              <a:extLst>
                <a:ext uri="{FF2B5EF4-FFF2-40B4-BE49-F238E27FC236}">
                  <a16:creationId xmlns:a16="http://schemas.microsoft.com/office/drawing/2014/main" id="{FD86650F-D708-CD41-A5A3-676346E3D3A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Rectangle 103">
              <a:extLst>
                <a:ext uri="{FF2B5EF4-FFF2-40B4-BE49-F238E27FC236}">
                  <a16:creationId xmlns:a16="http://schemas.microsoft.com/office/drawing/2014/main" id="{492FA68A-0828-A447-A66B-C4BDFA67C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104">
            <a:extLst>
              <a:ext uri="{FF2B5EF4-FFF2-40B4-BE49-F238E27FC236}">
                <a16:creationId xmlns:a16="http://schemas.microsoft.com/office/drawing/2014/main" id="{DCCB5641-467D-4644-95C9-32A71707E80D}"/>
              </a:ext>
            </a:extLst>
          </p:cNvPr>
          <p:cNvGrpSpPr>
            <a:grpSpLocks/>
          </p:cNvGrpSpPr>
          <p:nvPr/>
        </p:nvGrpSpPr>
        <p:grpSpPr bwMode="auto">
          <a:xfrm>
            <a:off x="2572245" y="3626655"/>
            <a:ext cx="1316037" cy="1314450"/>
            <a:chOff x="931" y="1941"/>
            <a:chExt cx="829" cy="828"/>
          </a:xfrm>
        </p:grpSpPr>
        <p:sp>
          <p:nvSpPr>
            <p:cNvPr id="522" name="Freeform 105">
              <a:extLst>
                <a:ext uri="{FF2B5EF4-FFF2-40B4-BE49-F238E27FC236}">
                  <a16:creationId xmlns:a16="http://schemas.microsoft.com/office/drawing/2014/main" id="{7AA20FB3-1F67-9A47-8F16-ABCEFBFBCCE2}"/>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4998"/>
                  </a:srgbClr>
                </a:gs>
                <a:gs pos="100000">
                  <a:srgbClr val="000099">
                    <a:alpha val="64998"/>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3" name="Group 106">
              <a:extLst>
                <a:ext uri="{FF2B5EF4-FFF2-40B4-BE49-F238E27FC236}">
                  <a16:creationId xmlns:a16="http://schemas.microsoft.com/office/drawing/2014/main" id="{D87A412F-CAAD-A14A-A57B-6BD2A6D6C83F}"/>
                </a:ext>
              </a:extLst>
            </p:cNvPr>
            <p:cNvGrpSpPr>
              <a:grpSpLocks/>
            </p:cNvGrpSpPr>
            <p:nvPr/>
          </p:nvGrpSpPr>
          <p:grpSpPr bwMode="auto">
            <a:xfrm>
              <a:off x="931" y="1941"/>
              <a:ext cx="501" cy="828"/>
              <a:chOff x="569" y="2954"/>
              <a:chExt cx="501" cy="828"/>
            </a:xfrm>
          </p:grpSpPr>
          <p:sp>
            <p:nvSpPr>
              <p:cNvPr id="524" name="Rectangle 107">
                <a:extLst>
                  <a:ext uri="{FF2B5EF4-FFF2-40B4-BE49-F238E27FC236}">
                    <a16:creationId xmlns:a16="http://schemas.microsoft.com/office/drawing/2014/main" id="{303F62B8-B24E-FD48-9E39-6434CCE88D7A}"/>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5" name="Text Box 108">
                <a:extLst>
                  <a:ext uri="{FF2B5EF4-FFF2-40B4-BE49-F238E27FC236}">
                    <a16:creationId xmlns:a16="http://schemas.microsoft.com/office/drawing/2014/main" id="{46FF09C4-D1E5-BE40-9DD5-C470003A82C1}"/>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526" name="Line 109">
                <a:extLst>
                  <a:ext uri="{FF2B5EF4-FFF2-40B4-BE49-F238E27FC236}">
                    <a16:creationId xmlns:a16="http://schemas.microsoft.com/office/drawing/2014/main" id="{91D8B561-6767-104C-98C3-B69C3B8CF71B}"/>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7" name="Line 110">
                <a:extLst>
                  <a:ext uri="{FF2B5EF4-FFF2-40B4-BE49-F238E27FC236}">
                    <a16:creationId xmlns:a16="http://schemas.microsoft.com/office/drawing/2014/main" id="{704906A5-7D3F-2E4C-B902-283BDB121B16}"/>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Line 111">
                <a:extLst>
                  <a:ext uri="{FF2B5EF4-FFF2-40B4-BE49-F238E27FC236}">
                    <a16:creationId xmlns:a16="http://schemas.microsoft.com/office/drawing/2014/main" id="{1517BF50-B417-1E40-800E-FBE526501621}"/>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Line 112">
                <a:extLst>
                  <a:ext uri="{FF2B5EF4-FFF2-40B4-BE49-F238E27FC236}">
                    <a16:creationId xmlns:a16="http://schemas.microsoft.com/office/drawing/2014/main" id="{E18E4496-B2D7-C943-A380-7C6366A21B8D}"/>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0" name="Group 113">
            <a:extLst>
              <a:ext uri="{FF2B5EF4-FFF2-40B4-BE49-F238E27FC236}">
                <a16:creationId xmlns:a16="http://schemas.microsoft.com/office/drawing/2014/main" id="{5484A2F7-3977-924F-9EB6-B0FEE950D721}"/>
              </a:ext>
            </a:extLst>
          </p:cNvPr>
          <p:cNvGrpSpPr>
            <a:grpSpLocks/>
          </p:cNvGrpSpPr>
          <p:nvPr/>
        </p:nvGrpSpPr>
        <p:grpSpPr bwMode="auto">
          <a:xfrm>
            <a:off x="1434007" y="3526642"/>
            <a:ext cx="1081088" cy="1217613"/>
            <a:chOff x="1404" y="3105"/>
            <a:chExt cx="681" cy="767"/>
          </a:xfrm>
        </p:grpSpPr>
        <p:grpSp>
          <p:nvGrpSpPr>
            <p:cNvPr id="531" name="Group 114">
              <a:extLst>
                <a:ext uri="{FF2B5EF4-FFF2-40B4-BE49-F238E27FC236}">
                  <a16:creationId xmlns:a16="http://schemas.microsoft.com/office/drawing/2014/main" id="{4ED9BB0C-BBE3-634A-9425-253829BD9028}"/>
                </a:ext>
              </a:extLst>
            </p:cNvPr>
            <p:cNvGrpSpPr>
              <a:grpSpLocks/>
            </p:cNvGrpSpPr>
            <p:nvPr/>
          </p:nvGrpSpPr>
          <p:grpSpPr bwMode="auto">
            <a:xfrm>
              <a:off x="1404" y="3355"/>
              <a:ext cx="681" cy="468"/>
              <a:chOff x="42" y="886"/>
              <a:chExt cx="681" cy="468"/>
            </a:xfrm>
          </p:grpSpPr>
          <p:grpSp>
            <p:nvGrpSpPr>
              <p:cNvPr id="536" name="Group 115">
                <a:extLst>
                  <a:ext uri="{FF2B5EF4-FFF2-40B4-BE49-F238E27FC236}">
                    <a16:creationId xmlns:a16="http://schemas.microsoft.com/office/drawing/2014/main" id="{F5CBCFC8-387D-7141-B939-86930848872D}"/>
                  </a:ext>
                </a:extLst>
              </p:cNvPr>
              <p:cNvGrpSpPr>
                <a:grpSpLocks/>
              </p:cNvGrpSpPr>
              <p:nvPr/>
            </p:nvGrpSpPr>
            <p:grpSpPr bwMode="auto">
              <a:xfrm>
                <a:off x="278" y="886"/>
                <a:ext cx="397" cy="154"/>
                <a:chOff x="740" y="3209"/>
                <a:chExt cx="397" cy="154"/>
              </a:xfrm>
            </p:grpSpPr>
            <p:grpSp>
              <p:nvGrpSpPr>
                <p:cNvPr id="561" name="Group 116">
                  <a:extLst>
                    <a:ext uri="{FF2B5EF4-FFF2-40B4-BE49-F238E27FC236}">
                      <a16:creationId xmlns:a16="http://schemas.microsoft.com/office/drawing/2014/main" id="{CA5A2866-1D47-D54F-B3FA-9F0B4E1F66B2}"/>
                    </a:ext>
                  </a:extLst>
                </p:cNvPr>
                <p:cNvGrpSpPr>
                  <a:grpSpLocks/>
                </p:cNvGrpSpPr>
                <p:nvPr/>
              </p:nvGrpSpPr>
              <p:grpSpPr bwMode="auto">
                <a:xfrm>
                  <a:off x="794" y="3209"/>
                  <a:ext cx="343" cy="154"/>
                  <a:chOff x="844" y="3337"/>
                  <a:chExt cx="343" cy="154"/>
                </a:xfrm>
              </p:grpSpPr>
              <p:sp>
                <p:nvSpPr>
                  <p:cNvPr id="564" name="Rectangle 117">
                    <a:extLst>
                      <a:ext uri="{FF2B5EF4-FFF2-40B4-BE49-F238E27FC236}">
                        <a16:creationId xmlns:a16="http://schemas.microsoft.com/office/drawing/2014/main" id="{A1798794-C1E3-6A41-9D81-8ADFCAF3F10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5" name="Text Box 118">
                    <a:extLst>
                      <a:ext uri="{FF2B5EF4-FFF2-40B4-BE49-F238E27FC236}">
                        <a16:creationId xmlns:a16="http://schemas.microsoft.com/office/drawing/2014/main" id="{18E358E2-2F94-B541-9CDB-1B4411672171}"/>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62" name="Rectangle 119">
                  <a:extLst>
                    <a:ext uri="{FF2B5EF4-FFF2-40B4-BE49-F238E27FC236}">
                      <a16:creationId xmlns:a16="http://schemas.microsoft.com/office/drawing/2014/main" id="{60E92D74-1C0E-6D4E-86F9-529F6B495154}"/>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120">
                  <a:extLst>
                    <a:ext uri="{FF2B5EF4-FFF2-40B4-BE49-F238E27FC236}">
                      <a16:creationId xmlns:a16="http://schemas.microsoft.com/office/drawing/2014/main" id="{B5A2B52B-B3F7-9A4A-8B7C-E471FA830A44}"/>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7" name="Group 121">
                <a:extLst>
                  <a:ext uri="{FF2B5EF4-FFF2-40B4-BE49-F238E27FC236}">
                    <a16:creationId xmlns:a16="http://schemas.microsoft.com/office/drawing/2014/main" id="{035DB159-9BF7-404E-8E6C-6F9ACC8B7860}"/>
                  </a:ext>
                </a:extLst>
              </p:cNvPr>
              <p:cNvGrpSpPr>
                <a:grpSpLocks/>
              </p:cNvGrpSpPr>
              <p:nvPr/>
            </p:nvGrpSpPr>
            <p:grpSpPr bwMode="auto">
              <a:xfrm>
                <a:off x="278" y="1034"/>
                <a:ext cx="397" cy="154"/>
                <a:chOff x="836" y="3305"/>
                <a:chExt cx="397" cy="154"/>
              </a:xfrm>
            </p:grpSpPr>
            <p:grpSp>
              <p:nvGrpSpPr>
                <p:cNvPr id="555" name="Group 122">
                  <a:extLst>
                    <a:ext uri="{FF2B5EF4-FFF2-40B4-BE49-F238E27FC236}">
                      <a16:creationId xmlns:a16="http://schemas.microsoft.com/office/drawing/2014/main" id="{3A1FFB78-1B84-BC4B-809E-B98424137E88}"/>
                    </a:ext>
                  </a:extLst>
                </p:cNvPr>
                <p:cNvGrpSpPr>
                  <a:grpSpLocks/>
                </p:cNvGrpSpPr>
                <p:nvPr/>
              </p:nvGrpSpPr>
              <p:grpSpPr bwMode="auto">
                <a:xfrm>
                  <a:off x="890" y="3305"/>
                  <a:ext cx="343" cy="154"/>
                  <a:chOff x="844" y="3337"/>
                  <a:chExt cx="343" cy="154"/>
                </a:xfrm>
              </p:grpSpPr>
              <p:sp>
                <p:nvSpPr>
                  <p:cNvPr id="559" name="Rectangle 123">
                    <a:extLst>
                      <a:ext uri="{FF2B5EF4-FFF2-40B4-BE49-F238E27FC236}">
                        <a16:creationId xmlns:a16="http://schemas.microsoft.com/office/drawing/2014/main" id="{9F352C53-BF43-BF4C-9D1F-B1BE99D920F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0" name="Text Box 124">
                    <a:extLst>
                      <a:ext uri="{FF2B5EF4-FFF2-40B4-BE49-F238E27FC236}">
                        <a16:creationId xmlns:a16="http://schemas.microsoft.com/office/drawing/2014/main" id="{B38F1528-1BB7-0B43-9C6C-DC547A522E2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56" name="Group 125">
                  <a:extLst>
                    <a:ext uri="{FF2B5EF4-FFF2-40B4-BE49-F238E27FC236}">
                      <a16:creationId xmlns:a16="http://schemas.microsoft.com/office/drawing/2014/main" id="{31A55DB0-04AA-8349-8D23-49271CD2569B}"/>
                    </a:ext>
                  </a:extLst>
                </p:cNvPr>
                <p:cNvGrpSpPr>
                  <a:grpSpLocks/>
                </p:cNvGrpSpPr>
                <p:nvPr/>
              </p:nvGrpSpPr>
              <p:grpSpPr bwMode="auto">
                <a:xfrm>
                  <a:off x="836" y="3334"/>
                  <a:ext cx="354" cy="94"/>
                  <a:chOff x="836" y="3334"/>
                  <a:chExt cx="354" cy="94"/>
                </a:xfrm>
              </p:grpSpPr>
              <p:sp>
                <p:nvSpPr>
                  <p:cNvPr id="557" name="Rectangle 126">
                    <a:extLst>
                      <a:ext uri="{FF2B5EF4-FFF2-40B4-BE49-F238E27FC236}">
                        <a16:creationId xmlns:a16="http://schemas.microsoft.com/office/drawing/2014/main" id="{94390F34-7CEE-7A49-84C0-E48FD2A2A08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8" name="Rectangle 127">
                    <a:extLst>
                      <a:ext uri="{FF2B5EF4-FFF2-40B4-BE49-F238E27FC236}">
                        <a16:creationId xmlns:a16="http://schemas.microsoft.com/office/drawing/2014/main" id="{538A2EF0-79E8-CD40-8370-B28254A09F29}"/>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8" name="Group 128">
                <a:extLst>
                  <a:ext uri="{FF2B5EF4-FFF2-40B4-BE49-F238E27FC236}">
                    <a16:creationId xmlns:a16="http://schemas.microsoft.com/office/drawing/2014/main" id="{E979D308-81B4-B349-A72C-F91E6667030A}"/>
                  </a:ext>
                </a:extLst>
              </p:cNvPr>
              <p:cNvGrpSpPr>
                <a:grpSpLocks/>
              </p:cNvGrpSpPr>
              <p:nvPr/>
            </p:nvGrpSpPr>
            <p:grpSpPr bwMode="auto">
              <a:xfrm>
                <a:off x="165" y="1054"/>
                <a:ext cx="480" cy="112"/>
                <a:chOff x="627" y="3377"/>
                <a:chExt cx="480" cy="112"/>
              </a:xfrm>
            </p:grpSpPr>
            <p:sp>
              <p:nvSpPr>
                <p:cNvPr id="553" name="Rectangle 129">
                  <a:extLst>
                    <a:ext uri="{FF2B5EF4-FFF2-40B4-BE49-F238E27FC236}">
                      <a16:creationId xmlns:a16="http://schemas.microsoft.com/office/drawing/2014/main" id="{03290AA5-3D74-9142-8A86-FB7F133A6896}"/>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4" name="Rectangle 130">
                  <a:extLst>
                    <a:ext uri="{FF2B5EF4-FFF2-40B4-BE49-F238E27FC236}">
                      <a16:creationId xmlns:a16="http://schemas.microsoft.com/office/drawing/2014/main" id="{83A16793-5237-0343-B0E2-17EDC0BC8A01}"/>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9" name="Group 131">
                <a:extLst>
                  <a:ext uri="{FF2B5EF4-FFF2-40B4-BE49-F238E27FC236}">
                    <a16:creationId xmlns:a16="http://schemas.microsoft.com/office/drawing/2014/main" id="{8C5CE498-6C00-1A47-A13B-047B76B73152}"/>
                  </a:ext>
                </a:extLst>
              </p:cNvPr>
              <p:cNvGrpSpPr>
                <a:grpSpLocks/>
              </p:cNvGrpSpPr>
              <p:nvPr/>
            </p:nvGrpSpPr>
            <p:grpSpPr bwMode="auto">
              <a:xfrm>
                <a:off x="42" y="1200"/>
                <a:ext cx="681" cy="154"/>
                <a:chOff x="504" y="3523"/>
                <a:chExt cx="681" cy="154"/>
              </a:xfrm>
            </p:grpSpPr>
            <p:grpSp>
              <p:nvGrpSpPr>
                <p:cNvPr id="540" name="Group 132">
                  <a:extLst>
                    <a:ext uri="{FF2B5EF4-FFF2-40B4-BE49-F238E27FC236}">
                      <a16:creationId xmlns:a16="http://schemas.microsoft.com/office/drawing/2014/main" id="{23F62EBA-E6FB-0649-93C1-969E5CB760B5}"/>
                    </a:ext>
                  </a:extLst>
                </p:cNvPr>
                <p:cNvGrpSpPr>
                  <a:grpSpLocks/>
                </p:cNvGrpSpPr>
                <p:nvPr/>
              </p:nvGrpSpPr>
              <p:grpSpPr bwMode="auto">
                <a:xfrm>
                  <a:off x="623" y="3523"/>
                  <a:ext cx="510" cy="154"/>
                  <a:chOff x="723" y="3453"/>
                  <a:chExt cx="510" cy="154"/>
                </a:xfrm>
              </p:grpSpPr>
              <p:grpSp>
                <p:nvGrpSpPr>
                  <p:cNvPr id="544" name="Group 133">
                    <a:extLst>
                      <a:ext uri="{FF2B5EF4-FFF2-40B4-BE49-F238E27FC236}">
                        <a16:creationId xmlns:a16="http://schemas.microsoft.com/office/drawing/2014/main" id="{4EA75669-10CD-3341-B63D-39C3D42157CB}"/>
                      </a:ext>
                    </a:extLst>
                  </p:cNvPr>
                  <p:cNvGrpSpPr>
                    <a:grpSpLocks/>
                  </p:cNvGrpSpPr>
                  <p:nvPr/>
                </p:nvGrpSpPr>
                <p:grpSpPr bwMode="auto">
                  <a:xfrm>
                    <a:off x="836" y="3453"/>
                    <a:ext cx="397" cy="154"/>
                    <a:chOff x="836" y="3305"/>
                    <a:chExt cx="397" cy="154"/>
                  </a:xfrm>
                </p:grpSpPr>
                <p:grpSp>
                  <p:nvGrpSpPr>
                    <p:cNvPr id="547" name="Group 134">
                      <a:extLst>
                        <a:ext uri="{FF2B5EF4-FFF2-40B4-BE49-F238E27FC236}">
                          <a16:creationId xmlns:a16="http://schemas.microsoft.com/office/drawing/2014/main" id="{3DB8D785-CA4C-4F45-BC85-C0F2E04386BE}"/>
                        </a:ext>
                      </a:extLst>
                    </p:cNvPr>
                    <p:cNvGrpSpPr>
                      <a:grpSpLocks/>
                    </p:cNvGrpSpPr>
                    <p:nvPr/>
                  </p:nvGrpSpPr>
                  <p:grpSpPr bwMode="auto">
                    <a:xfrm>
                      <a:off x="890" y="3305"/>
                      <a:ext cx="343" cy="154"/>
                      <a:chOff x="844" y="3337"/>
                      <a:chExt cx="343" cy="154"/>
                    </a:xfrm>
                  </p:grpSpPr>
                  <p:sp>
                    <p:nvSpPr>
                      <p:cNvPr id="551" name="Rectangle 135">
                        <a:extLst>
                          <a:ext uri="{FF2B5EF4-FFF2-40B4-BE49-F238E27FC236}">
                            <a16:creationId xmlns:a16="http://schemas.microsoft.com/office/drawing/2014/main" id="{73BF9FED-27A2-D749-A9D4-97C2F2137CB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2" name="Text Box 136">
                        <a:extLst>
                          <a:ext uri="{FF2B5EF4-FFF2-40B4-BE49-F238E27FC236}">
                            <a16:creationId xmlns:a16="http://schemas.microsoft.com/office/drawing/2014/main" id="{E27DFA6B-3DCF-5E41-804E-1E89D6FAC5B4}"/>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48" name="Group 137">
                      <a:extLst>
                        <a:ext uri="{FF2B5EF4-FFF2-40B4-BE49-F238E27FC236}">
                          <a16:creationId xmlns:a16="http://schemas.microsoft.com/office/drawing/2014/main" id="{FE60BC03-5895-2849-A9B5-3A91D2E61F50}"/>
                        </a:ext>
                      </a:extLst>
                    </p:cNvPr>
                    <p:cNvGrpSpPr>
                      <a:grpSpLocks/>
                    </p:cNvGrpSpPr>
                    <p:nvPr/>
                  </p:nvGrpSpPr>
                  <p:grpSpPr bwMode="auto">
                    <a:xfrm>
                      <a:off x="836" y="3334"/>
                      <a:ext cx="354" cy="94"/>
                      <a:chOff x="836" y="3334"/>
                      <a:chExt cx="354" cy="94"/>
                    </a:xfrm>
                  </p:grpSpPr>
                  <p:sp>
                    <p:nvSpPr>
                      <p:cNvPr id="549" name="Rectangle 138">
                        <a:extLst>
                          <a:ext uri="{FF2B5EF4-FFF2-40B4-BE49-F238E27FC236}">
                            <a16:creationId xmlns:a16="http://schemas.microsoft.com/office/drawing/2014/main" id="{1CC6F6E7-056B-BE49-9EDE-9E4820DFF9C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0" name="Rectangle 139">
                        <a:extLst>
                          <a:ext uri="{FF2B5EF4-FFF2-40B4-BE49-F238E27FC236}">
                            <a16:creationId xmlns:a16="http://schemas.microsoft.com/office/drawing/2014/main" id="{B2370641-92E5-B14E-A98F-A1929AC4C3D4}"/>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45" name="Rectangle 140">
                    <a:extLst>
                      <a:ext uri="{FF2B5EF4-FFF2-40B4-BE49-F238E27FC236}">
                        <a16:creationId xmlns:a16="http://schemas.microsoft.com/office/drawing/2014/main" id="{951CE1B5-0E7C-F545-B1CE-3FD9A3AC942C}"/>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6" name="Rectangle 141">
                    <a:extLst>
                      <a:ext uri="{FF2B5EF4-FFF2-40B4-BE49-F238E27FC236}">
                        <a16:creationId xmlns:a16="http://schemas.microsoft.com/office/drawing/2014/main" id="{EBF50DB3-3EEA-3744-B3C7-26A8B5DAB3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41" name="Rectangle 142">
                  <a:extLst>
                    <a:ext uri="{FF2B5EF4-FFF2-40B4-BE49-F238E27FC236}">
                      <a16:creationId xmlns:a16="http://schemas.microsoft.com/office/drawing/2014/main" id="{11872743-8187-794A-A4CC-C207808DE17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2" name="Rectangle 143">
                  <a:extLst>
                    <a:ext uri="{FF2B5EF4-FFF2-40B4-BE49-F238E27FC236}">
                      <a16:creationId xmlns:a16="http://schemas.microsoft.com/office/drawing/2014/main" id="{90686308-79B3-A741-A38F-0A9A27CC5A6D}"/>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3" name="Rectangle 144">
                  <a:extLst>
                    <a:ext uri="{FF2B5EF4-FFF2-40B4-BE49-F238E27FC236}">
                      <a16:creationId xmlns:a16="http://schemas.microsoft.com/office/drawing/2014/main" id="{94336876-4C09-4F47-8836-78A0B6D3F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32" name="AutoShape 145">
              <a:extLst>
                <a:ext uri="{FF2B5EF4-FFF2-40B4-BE49-F238E27FC236}">
                  <a16:creationId xmlns:a16="http://schemas.microsoft.com/office/drawing/2014/main" id="{0E9EC902-9ADE-1B41-89CD-08F40DDC5C44}"/>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3" name="Group 146">
              <a:extLst>
                <a:ext uri="{FF2B5EF4-FFF2-40B4-BE49-F238E27FC236}">
                  <a16:creationId xmlns:a16="http://schemas.microsoft.com/office/drawing/2014/main" id="{26A646AA-2BA0-7E43-9602-AD9BD44C7E9C}"/>
                </a:ext>
              </a:extLst>
            </p:cNvPr>
            <p:cNvGrpSpPr>
              <a:grpSpLocks/>
            </p:cNvGrpSpPr>
            <p:nvPr/>
          </p:nvGrpSpPr>
          <p:grpSpPr bwMode="auto">
            <a:xfrm>
              <a:off x="1695" y="3227"/>
              <a:ext cx="343" cy="154"/>
              <a:chOff x="844" y="3337"/>
              <a:chExt cx="343" cy="154"/>
            </a:xfrm>
          </p:grpSpPr>
          <p:sp>
            <p:nvSpPr>
              <p:cNvPr id="534" name="Rectangle 147">
                <a:extLst>
                  <a:ext uri="{FF2B5EF4-FFF2-40B4-BE49-F238E27FC236}">
                    <a16:creationId xmlns:a16="http://schemas.microsoft.com/office/drawing/2014/main" id="{07E25020-7B37-A04F-BC9F-CC664C1E33E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5" name="Text Box 148">
                <a:extLst>
                  <a:ext uri="{FF2B5EF4-FFF2-40B4-BE49-F238E27FC236}">
                    <a16:creationId xmlns:a16="http://schemas.microsoft.com/office/drawing/2014/main" id="{B71D74B2-5C0B-684C-9277-C20B9E2C862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grpSp>
        <p:nvGrpSpPr>
          <p:cNvPr id="566" name="Group 149">
            <a:extLst>
              <a:ext uri="{FF2B5EF4-FFF2-40B4-BE49-F238E27FC236}">
                <a16:creationId xmlns:a16="http://schemas.microsoft.com/office/drawing/2014/main" id="{2E81670D-D7D0-154D-B0F0-B1DC32F51443}"/>
              </a:ext>
            </a:extLst>
          </p:cNvPr>
          <p:cNvGrpSpPr>
            <a:grpSpLocks/>
          </p:cNvGrpSpPr>
          <p:nvPr/>
        </p:nvGrpSpPr>
        <p:grpSpPr bwMode="auto">
          <a:xfrm>
            <a:off x="1897557" y="3723492"/>
            <a:ext cx="544513" cy="244475"/>
            <a:chOff x="844" y="3337"/>
            <a:chExt cx="343" cy="154"/>
          </a:xfrm>
        </p:grpSpPr>
        <p:sp>
          <p:nvSpPr>
            <p:cNvPr id="567" name="Rectangle 150">
              <a:extLst>
                <a:ext uri="{FF2B5EF4-FFF2-40B4-BE49-F238E27FC236}">
                  <a16:creationId xmlns:a16="http://schemas.microsoft.com/office/drawing/2014/main" id="{33380EC7-93CD-4144-9F2C-0AA18AC6889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8" name="Text Box 151">
              <a:extLst>
                <a:ext uri="{FF2B5EF4-FFF2-40B4-BE49-F238E27FC236}">
                  <a16:creationId xmlns:a16="http://schemas.microsoft.com/office/drawing/2014/main" id="{13B09AE2-5621-164B-9E6B-3A5B813C5718}"/>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05" name="Group 201">
            <a:extLst>
              <a:ext uri="{FF2B5EF4-FFF2-40B4-BE49-F238E27FC236}">
                <a16:creationId xmlns:a16="http://schemas.microsoft.com/office/drawing/2014/main" id="{FF87DDB3-D188-D547-94FA-34A4BD6E75FA}"/>
              </a:ext>
            </a:extLst>
          </p:cNvPr>
          <p:cNvGrpSpPr>
            <a:grpSpLocks/>
          </p:cNvGrpSpPr>
          <p:nvPr/>
        </p:nvGrpSpPr>
        <p:grpSpPr bwMode="auto">
          <a:xfrm>
            <a:off x="3800970" y="3720317"/>
            <a:ext cx="423862" cy="647700"/>
            <a:chOff x="4140" y="429"/>
            <a:chExt cx="1425" cy="2396"/>
          </a:xfrm>
        </p:grpSpPr>
        <p:sp>
          <p:nvSpPr>
            <p:cNvPr id="406" name="Freeform 202">
              <a:extLst>
                <a:ext uri="{FF2B5EF4-FFF2-40B4-BE49-F238E27FC236}">
                  <a16:creationId xmlns:a16="http://schemas.microsoft.com/office/drawing/2014/main" id="{5A116C24-FD0D-524C-BD54-B4D1A03203D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7" name="Rectangle 203">
              <a:extLst>
                <a:ext uri="{FF2B5EF4-FFF2-40B4-BE49-F238E27FC236}">
                  <a16:creationId xmlns:a16="http://schemas.microsoft.com/office/drawing/2014/main" id="{22E9C8DE-01FD-FB4C-AD1A-AD1033A7A9AF}"/>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8" name="Freeform 204">
              <a:extLst>
                <a:ext uri="{FF2B5EF4-FFF2-40B4-BE49-F238E27FC236}">
                  <a16:creationId xmlns:a16="http://schemas.microsoft.com/office/drawing/2014/main" id="{38BFE3EF-3D4D-7745-9107-327DDE88484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05">
              <a:extLst>
                <a:ext uri="{FF2B5EF4-FFF2-40B4-BE49-F238E27FC236}">
                  <a16:creationId xmlns:a16="http://schemas.microsoft.com/office/drawing/2014/main" id="{C815899E-2C99-B94F-8093-F7DF2F779BE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Rectangle 206">
              <a:extLst>
                <a:ext uri="{FF2B5EF4-FFF2-40B4-BE49-F238E27FC236}">
                  <a16:creationId xmlns:a16="http://schemas.microsoft.com/office/drawing/2014/main" id="{12F4A1ED-74F2-2743-B6CB-84BB0A70757F}"/>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1" name="Group 207">
              <a:extLst>
                <a:ext uri="{FF2B5EF4-FFF2-40B4-BE49-F238E27FC236}">
                  <a16:creationId xmlns:a16="http://schemas.microsoft.com/office/drawing/2014/main" id="{87817073-3B24-5C4E-9EC6-D17AB590DA3B}"/>
                </a:ext>
              </a:extLst>
            </p:cNvPr>
            <p:cNvGrpSpPr>
              <a:grpSpLocks/>
            </p:cNvGrpSpPr>
            <p:nvPr/>
          </p:nvGrpSpPr>
          <p:grpSpPr bwMode="auto">
            <a:xfrm>
              <a:off x="4749" y="668"/>
              <a:ext cx="581" cy="145"/>
              <a:chOff x="614" y="2568"/>
              <a:chExt cx="725" cy="139"/>
            </a:xfrm>
          </p:grpSpPr>
          <p:sp>
            <p:nvSpPr>
              <p:cNvPr id="436" name="AutoShape 208">
                <a:extLst>
                  <a:ext uri="{FF2B5EF4-FFF2-40B4-BE49-F238E27FC236}">
                    <a16:creationId xmlns:a16="http://schemas.microsoft.com/office/drawing/2014/main" id="{47D7B5F5-F21D-AA47-969B-32D82A486244}"/>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AutoShape 209">
                <a:extLst>
                  <a:ext uri="{FF2B5EF4-FFF2-40B4-BE49-F238E27FC236}">
                    <a16:creationId xmlns:a16="http://schemas.microsoft.com/office/drawing/2014/main" id="{C5BFB547-41DA-CE47-8F2A-07B32691DB8A}"/>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2" name="Rectangle 210">
              <a:extLst>
                <a:ext uri="{FF2B5EF4-FFF2-40B4-BE49-F238E27FC236}">
                  <a16:creationId xmlns:a16="http://schemas.microsoft.com/office/drawing/2014/main" id="{F7426E26-DFD3-4E49-A4AB-E7D92EADE261}"/>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3" name="Group 211">
              <a:extLst>
                <a:ext uri="{FF2B5EF4-FFF2-40B4-BE49-F238E27FC236}">
                  <a16:creationId xmlns:a16="http://schemas.microsoft.com/office/drawing/2014/main" id="{1E5DE22A-3A7E-E34D-BC09-C6D79D5E82CA}"/>
                </a:ext>
              </a:extLst>
            </p:cNvPr>
            <p:cNvGrpSpPr>
              <a:grpSpLocks/>
            </p:cNvGrpSpPr>
            <p:nvPr/>
          </p:nvGrpSpPr>
          <p:grpSpPr bwMode="auto">
            <a:xfrm>
              <a:off x="4747" y="994"/>
              <a:ext cx="581" cy="134"/>
              <a:chOff x="614" y="2568"/>
              <a:chExt cx="725" cy="139"/>
            </a:xfrm>
          </p:grpSpPr>
          <p:sp>
            <p:nvSpPr>
              <p:cNvPr id="434" name="AutoShape 212">
                <a:extLst>
                  <a:ext uri="{FF2B5EF4-FFF2-40B4-BE49-F238E27FC236}">
                    <a16:creationId xmlns:a16="http://schemas.microsoft.com/office/drawing/2014/main" id="{F3350D83-A37B-654F-BC15-3B64D5E40D8E}"/>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5" name="AutoShape 213">
                <a:extLst>
                  <a:ext uri="{FF2B5EF4-FFF2-40B4-BE49-F238E27FC236}">
                    <a16:creationId xmlns:a16="http://schemas.microsoft.com/office/drawing/2014/main" id="{B18B4670-EA2C-C040-B7C7-DF1C5CD3BB99}"/>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4" name="Rectangle 214">
              <a:extLst>
                <a:ext uri="{FF2B5EF4-FFF2-40B4-BE49-F238E27FC236}">
                  <a16:creationId xmlns:a16="http://schemas.microsoft.com/office/drawing/2014/main" id="{608AB031-42A8-7844-91D7-E121D7AFB0D5}"/>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Rectangle 215">
              <a:extLst>
                <a:ext uri="{FF2B5EF4-FFF2-40B4-BE49-F238E27FC236}">
                  <a16:creationId xmlns:a16="http://schemas.microsoft.com/office/drawing/2014/main" id="{BB30CE18-AA62-5D4F-9504-F379EC62815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6" name="Group 216">
              <a:extLst>
                <a:ext uri="{FF2B5EF4-FFF2-40B4-BE49-F238E27FC236}">
                  <a16:creationId xmlns:a16="http://schemas.microsoft.com/office/drawing/2014/main" id="{F273493D-769A-6A47-81D6-CFE42FCEDD99}"/>
                </a:ext>
              </a:extLst>
            </p:cNvPr>
            <p:cNvGrpSpPr>
              <a:grpSpLocks/>
            </p:cNvGrpSpPr>
            <p:nvPr/>
          </p:nvGrpSpPr>
          <p:grpSpPr bwMode="auto">
            <a:xfrm>
              <a:off x="4735" y="1627"/>
              <a:ext cx="582" cy="151"/>
              <a:chOff x="614" y="2568"/>
              <a:chExt cx="725" cy="139"/>
            </a:xfrm>
          </p:grpSpPr>
          <p:sp>
            <p:nvSpPr>
              <p:cNvPr id="432" name="AutoShape 217">
                <a:extLst>
                  <a:ext uri="{FF2B5EF4-FFF2-40B4-BE49-F238E27FC236}">
                    <a16:creationId xmlns:a16="http://schemas.microsoft.com/office/drawing/2014/main" id="{50233E91-DB46-0440-A9F4-7856CC6008A4}"/>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3" name="AutoShape 218">
                <a:extLst>
                  <a:ext uri="{FF2B5EF4-FFF2-40B4-BE49-F238E27FC236}">
                    <a16:creationId xmlns:a16="http://schemas.microsoft.com/office/drawing/2014/main" id="{E318885A-C7D9-0040-AB6B-C8AFA11C930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7" name="Freeform 219">
              <a:extLst>
                <a:ext uri="{FF2B5EF4-FFF2-40B4-BE49-F238E27FC236}">
                  <a16:creationId xmlns:a16="http://schemas.microsoft.com/office/drawing/2014/main" id="{4FB59E0D-1C06-5A47-9E38-435DD561698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8" name="Group 220">
              <a:extLst>
                <a:ext uri="{FF2B5EF4-FFF2-40B4-BE49-F238E27FC236}">
                  <a16:creationId xmlns:a16="http://schemas.microsoft.com/office/drawing/2014/main" id="{2D81EDBC-2244-EE47-B91B-6015B8F4A1AB}"/>
                </a:ext>
              </a:extLst>
            </p:cNvPr>
            <p:cNvGrpSpPr>
              <a:grpSpLocks/>
            </p:cNvGrpSpPr>
            <p:nvPr/>
          </p:nvGrpSpPr>
          <p:grpSpPr bwMode="auto">
            <a:xfrm>
              <a:off x="4739" y="1327"/>
              <a:ext cx="582" cy="139"/>
              <a:chOff x="614" y="2568"/>
              <a:chExt cx="725" cy="139"/>
            </a:xfrm>
          </p:grpSpPr>
          <p:sp>
            <p:nvSpPr>
              <p:cNvPr id="430" name="AutoShape 221">
                <a:extLst>
                  <a:ext uri="{FF2B5EF4-FFF2-40B4-BE49-F238E27FC236}">
                    <a16:creationId xmlns:a16="http://schemas.microsoft.com/office/drawing/2014/main" id="{8841436C-D828-444B-9F87-A00B9F6BF7FA}"/>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AutoShape 222">
                <a:extLst>
                  <a:ext uri="{FF2B5EF4-FFF2-40B4-BE49-F238E27FC236}">
                    <a16:creationId xmlns:a16="http://schemas.microsoft.com/office/drawing/2014/main" id="{4B8D74A3-40FD-5B4C-A02E-D4E8386CF779}"/>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9" name="Rectangle 223">
              <a:extLst>
                <a:ext uri="{FF2B5EF4-FFF2-40B4-BE49-F238E27FC236}">
                  <a16:creationId xmlns:a16="http://schemas.microsoft.com/office/drawing/2014/main" id="{50AB4F2E-AE72-8D4C-AA1F-7AD8290C252A}"/>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Freeform 224">
              <a:extLst>
                <a:ext uri="{FF2B5EF4-FFF2-40B4-BE49-F238E27FC236}">
                  <a16:creationId xmlns:a16="http://schemas.microsoft.com/office/drawing/2014/main" id="{4C094492-66FF-D74F-96E3-417905EB735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1" name="Freeform 225">
              <a:extLst>
                <a:ext uri="{FF2B5EF4-FFF2-40B4-BE49-F238E27FC236}">
                  <a16:creationId xmlns:a16="http://schemas.microsoft.com/office/drawing/2014/main" id="{4EF43682-719C-EC42-A8EC-9D770708A3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Oval 226">
              <a:extLst>
                <a:ext uri="{FF2B5EF4-FFF2-40B4-BE49-F238E27FC236}">
                  <a16:creationId xmlns:a16="http://schemas.microsoft.com/office/drawing/2014/main" id="{5D1293CA-EFE7-1F4C-9252-D49ECE8A5A23}"/>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3" name="Freeform 227">
              <a:extLst>
                <a:ext uri="{FF2B5EF4-FFF2-40B4-BE49-F238E27FC236}">
                  <a16:creationId xmlns:a16="http://schemas.microsoft.com/office/drawing/2014/main" id="{2DCDE886-6014-7445-882A-8A5AF2C0800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28">
              <a:extLst>
                <a:ext uri="{FF2B5EF4-FFF2-40B4-BE49-F238E27FC236}">
                  <a16:creationId xmlns:a16="http://schemas.microsoft.com/office/drawing/2014/main" id="{CBAB532C-E94C-CE4D-93FA-6D66F82A16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5" name="AutoShape 229">
              <a:extLst>
                <a:ext uri="{FF2B5EF4-FFF2-40B4-BE49-F238E27FC236}">
                  <a16:creationId xmlns:a16="http://schemas.microsoft.com/office/drawing/2014/main" id="{F79D5F24-40D8-2B4D-80F5-FF46C39FCA47}"/>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Oval 230">
              <a:extLst>
                <a:ext uri="{FF2B5EF4-FFF2-40B4-BE49-F238E27FC236}">
                  <a16:creationId xmlns:a16="http://schemas.microsoft.com/office/drawing/2014/main" id="{50CC80E8-B2F6-E349-9AF6-BAEE0DA6E856}"/>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7" name="Oval 231">
              <a:extLst>
                <a:ext uri="{FF2B5EF4-FFF2-40B4-BE49-F238E27FC236}">
                  <a16:creationId xmlns:a16="http://schemas.microsoft.com/office/drawing/2014/main" id="{3FC2A69B-7EC0-AC4A-8189-689B3A4F892D}"/>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28" name="Oval 232">
              <a:extLst>
                <a:ext uri="{FF2B5EF4-FFF2-40B4-BE49-F238E27FC236}">
                  <a16:creationId xmlns:a16="http://schemas.microsoft.com/office/drawing/2014/main" id="{B7A2AA25-3067-2248-9695-C58263FCF2A3}"/>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33">
              <a:extLst>
                <a:ext uri="{FF2B5EF4-FFF2-40B4-BE49-F238E27FC236}">
                  <a16:creationId xmlns:a16="http://schemas.microsoft.com/office/drawing/2014/main" id="{318AE34C-E894-394D-B1EF-52897C0B6EB3}"/>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92" name="Slide Number Placeholder 3">
            <a:extLst>
              <a:ext uri="{FF2B5EF4-FFF2-40B4-BE49-F238E27FC236}">
                <a16:creationId xmlns:a16="http://schemas.microsoft.com/office/drawing/2014/main" id="{4AFF1D3F-BB66-9045-AF2E-A9B9CDEA9B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54</a:t>
            </a:fld>
            <a:endParaRPr lang="en-US" dirty="0"/>
          </a:p>
        </p:txBody>
      </p:sp>
    </p:spTree>
    <p:extLst>
      <p:ext uri="{BB962C8B-B14F-4D97-AF65-F5344CB8AC3E}">
        <p14:creationId xmlns:p14="http://schemas.microsoft.com/office/powerpoint/2010/main" val="1205504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61"/>
                                        </p:tgtEl>
                                        <p:attrNameLst>
                                          <p:attrName>style.visibility</p:attrName>
                                        </p:attrNameLst>
                                      </p:cBhvr>
                                      <p:to>
                                        <p:strVal val="visible"/>
                                      </p:to>
                                    </p:set>
                                    <p:animEffect transition="in" filter="wipe(left)">
                                      <p:cBhvr>
                                        <p:cTn id="7" dur="500"/>
                                        <p:tgtEl>
                                          <p:spTgt spid="461"/>
                                        </p:tgtEl>
                                      </p:cBhvr>
                                    </p:animEffect>
                                  </p:childTnLst>
                                </p:cTn>
                              </p:par>
                            </p:childTnLst>
                          </p:cTn>
                        </p:par>
                        <p:par>
                          <p:cTn id="8" fill="hold">
                            <p:stCondLst>
                              <p:cond delay="500"/>
                            </p:stCondLst>
                            <p:childTnLst>
                              <p:par>
                                <p:cTn id="9" presetID="9" presetClass="exit" presetSubtype="0" fill="hold" nodeType="afterEffect">
                                  <p:stCondLst>
                                    <p:cond delay="0"/>
                                  </p:stCondLst>
                                  <p:childTnLst>
                                    <p:animEffect transition="out" filter="dissolve">
                                      <p:cBhvr>
                                        <p:cTn id="10" dur="500"/>
                                        <p:tgtEl>
                                          <p:spTgt spid="461"/>
                                        </p:tgtEl>
                                      </p:cBhvr>
                                    </p:animEffect>
                                    <p:set>
                                      <p:cBhvr>
                                        <p:cTn id="11" dur="1" fill="hold">
                                          <p:stCondLst>
                                            <p:cond delay="499"/>
                                          </p:stCondLst>
                                        </p:cTn>
                                        <p:tgtEl>
                                          <p:spTgt spid="461"/>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462"/>
                                        </p:tgtEl>
                                        <p:attrNameLst>
                                          <p:attrName>style.visibility</p:attrName>
                                        </p:attrNameLst>
                                      </p:cBhvr>
                                      <p:to>
                                        <p:strVal val="visible"/>
                                      </p:to>
                                    </p:set>
                                    <p:animEffect transition="in" filter="wipe(down)">
                                      <p:cBhvr>
                                        <p:cTn id="16" dur="500"/>
                                        <p:tgtEl>
                                          <p:spTgt spid="462"/>
                                        </p:tgtEl>
                                      </p:cBhvr>
                                    </p:animEffect>
                                  </p:childTnLst>
                                </p:cTn>
                              </p:par>
                            </p:childTnLst>
                          </p:cTn>
                        </p:par>
                        <p:par>
                          <p:cTn id="17" fill="hold">
                            <p:stCondLst>
                              <p:cond delay="500"/>
                            </p:stCondLst>
                            <p:childTnLst>
                              <p:par>
                                <p:cTn id="18" presetID="9" presetClass="entr" presetSubtype="0" fill="hold" nodeType="afterEffect">
                                  <p:stCondLst>
                                    <p:cond delay="0"/>
                                  </p:stCondLst>
                                  <p:childTnLst>
                                    <p:set>
                                      <p:cBhvr>
                                        <p:cTn id="19" dur="1" fill="hold">
                                          <p:stCondLst>
                                            <p:cond delay="0"/>
                                          </p:stCondLst>
                                        </p:cTn>
                                        <p:tgtEl>
                                          <p:spTgt spid="471"/>
                                        </p:tgtEl>
                                        <p:attrNameLst>
                                          <p:attrName>style.visibility</p:attrName>
                                        </p:attrNameLst>
                                      </p:cBhvr>
                                      <p:to>
                                        <p:strVal val="visible"/>
                                      </p:to>
                                    </p:set>
                                    <p:animEffect transition="in" filter="dissolve">
                                      <p:cBhvr>
                                        <p:cTn id="20" dur="500"/>
                                        <p:tgtEl>
                                          <p:spTgt spid="471"/>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379">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474"/>
                                        </p:tgtEl>
                                        <p:attrNameLst>
                                          <p:attrName>style.visibility</p:attrName>
                                        </p:attrNameLst>
                                      </p:cBhvr>
                                      <p:to>
                                        <p:strVal val="visible"/>
                                      </p:to>
                                    </p:set>
                                    <p:animEffect transition="in" filter="wipe(up)">
                                      <p:cBhvr>
                                        <p:cTn id="27" dur="500"/>
                                        <p:tgtEl>
                                          <p:spTgt spid="474"/>
                                        </p:tgtEl>
                                      </p:cBhvr>
                                    </p:animEffect>
                                  </p:childTnLst>
                                </p:cTn>
                              </p:par>
                              <p:par>
                                <p:cTn id="28" presetID="1" presetClass="entr" presetSubtype="0" fill="hold" grpId="0" nodeType="withEffect">
                                  <p:stCondLst>
                                    <p:cond delay="0"/>
                                  </p:stCondLst>
                                  <p:childTnLst>
                                    <p:set>
                                      <p:cBhvr>
                                        <p:cTn id="29" dur="1" fill="hold">
                                          <p:stCondLst>
                                            <p:cond delay="0"/>
                                          </p:stCondLst>
                                        </p:cTn>
                                        <p:tgtEl>
                                          <p:spTgt spid="386"/>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xit" presetSubtype="0" fill="hold" nodeType="clickEffect">
                                  <p:stCondLst>
                                    <p:cond delay="0"/>
                                  </p:stCondLst>
                                  <p:childTnLst>
                                    <p:set>
                                      <p:cBhvr>
                                        <p:cTn id="33" dur="1" fill="hold">
                                          <p:stCondLst>
                                            <p:cond delay="0"/>
                                          </p:stCondLst>
                                        </p:cTn>
                                        <p:tgtEl>
                                          <p:spTgt spid="471"/>
                                        </p:tgtEl>
                                        <p:attrNameLst>
                                          <p:attrName>style.visibility</p:attrName>
                                        </p:attrNameLst>
                                      </p:cBhvr>
                                      <p:to>
                                        <p:strVal val="hidden"/>
                                      </p:to>
                                    </p:set>
                                  </p:childTnLst>
                                </p:cTn>
                              </p:par>
                              <p:par>
                                <p:cTn id="34" presetID="1" presetClass="exit" presetSubtype="0" fill="hold" nodeType="withEffect">
                                  <p:stCondLst>
                                    <p:cond delay="0"/>
                                  </p:stCondLst>
                                  <p:childTnLst>
                                    <p:set>
                                      <p:cBhvr>
                                        <p:cTn id="35" dur="1" fill="hold">
                                          <p:stCondLst>
                                            <p:cond delay="0"/>
                                          </p:stCondLst>
                                        </p:cTn>
                                        <p:tgtEl>
                                          <p:spTgt spid="474"/>
                                        </p:tgtEl>
                                        <p:attrNameLst>
                                          <p:attrName>style.visibility</p:attrName>
                                        </p:attrNameLst>
                                      </p:cBhvr>
                                      <p:to>
                                        <p:strVal val="hidden"/>
                                      </p:to>
                                    </p:set>
                                  </p:childTnLst>
                                </p:cTn>
                              </p:par>
                            </p:childTnLst>
                          </p:cTn>
                        </p:par>
                        <p:par>
                          <p:cTn id="36" fill="hold">
                            <p:stCondLst>
                              <p:cond delay="0"/>
                            </p:stCondLst>
                            <p:childTnLst>
                              <p:par>
                                <p:cTn id="37" presetID="1" presetClass="entr" presetSubtype="0" fill="hold" nodeType="afterEffect">
                                  <p:stCondLst>
                                    <p:cond delay="0"/>
                                  </p:stCondLst>
                                  <p:childTnLst>
                                    <p:set>
                                      <p:cBhvr>
                                        <p:cTn id="38" dur="1" fill="hold">
                                          <p:stCondLst>
                                            <p:cond delay="0"/>
                                          </p:stCondLst>
                                        </p:cTn>
                                        <p:tgtEl>
                                          <p:spTgt spid="50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87"/>
                                        </p:tgtEl>
                                        <p:attrNameLst>
                                          <p:attrName>style.visibility</p:attrName>
                                        </p:attrNameLst>
                                      </p:cBhvr>
                                      <p:to>
                                        <p:strVal val="visible"/>
                                      </p:to>
                                    </p:set>
                                  </p:childTnLst>
                                </p:cTn>
                              </p:par>
                            </p:childTnLst>
                          </p:cTn>
                        </p:par>
                        <p:par>
                          <p:cTn id="41" fill="hold">
                            <p:stCondLst>
                              <p:cond delay="0"/>
                            </p:stCondLst>
                            <p:childTnLst>
                              <p:par>
                                <p:cTn id="42" presetID="0" presetClass="path" presetSubtype="0" accel="50000" decel="50000" fill="hold" nodeType="afterEffect">
                                  <p:stCondLst>
                                    <p:cond delay="0"/>
                                  </p:stCondLst>
                                  <p:childTnLst>
                                    <p:animMotion origin="layout" path="M -0.04831 -0.00046 L 0.22604 -0.00139 L 0.09076 0.25787 L -0.02708 0.25625 " pathEditMode="relative" rAng="0" ptsTypes="AAAA">
                                      <p:cBhvr>
                                        <p:cTn id="43" dur="2000" fill="hold"/>
                                        <p:tgtEl>
                                          <p:spTgt spid="507"/>
                                        </p:tgtEl>
                                        <p:attrNameLst>
                                          <p:attrName>ppt_x</p:attrName>
                                          <p:attrName>ppt_y</p:attrName>
                                        </p:attrNameLst>
                                      </p:cBhvr>
                                      <p:rCtr x="13724" y="12870"/>
                                    </p:animMotion>
                                  </p:childTnLst>
                                </p:cTn>
                              </p:par>
                            </p:childTnLst>
                          </p:cTn>
                        </p:par>
                        <p:par>
                          <p:cTn id="44" fill="hold">
                            <p:stCondLst>
                              <p:cond delay="2000"/>
                            </p:stCondLst>
                            <p:childTnLst>
                              <p:par>
                                <p:cTn id="45" presetID="22" presetClass="entr" presetSubtype="2" fill="hold" nodeType="afterEffect">
                                  <p:stCondLst>
                                    <p:cond delay="0"/>
                                  </p:stCondLst>
                                  <p:childTnLst>
                                    <p:set>
                                      <p:cBhvr>
                                        <p:cTn id="46" dur="1" fill="hold">
                                          <p:stCondLst>
                                            <p:cond delay="0"/>
                                          </p:stCondLst>
                                        </p:cTn>
                                        <p:tgtEl>
                                          <p:spTgt spid="521"/>
                                        </p:tgtEl>
                                        <p:attrNameLst>
                                          <p:attrName>style.visibility</p:attrName>
                                        </p:attrNameLst>
                                      </p:cBhvr>
                                      <p:to>
                                        <p:strVal val="visible"/>
                                      </p:to>
                                    </p:set>
                                    <p:animEffect transition="in" filter="wipe(right)">
                                      <p:cBhvr>
                                        <p:cTn id="47" dur="500"/>
                                        <p:tgtEl>
                                          <p:spTgt spid="521"/>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nodeType="clickEffect">
                                  <p:stCondLst>
                                    <p:cond delay="0"/>
                                  </p:stCondLst>
                                  <p:childTnLst>
                                    <p:set>
                                      <p:cBhvr>
                                        <p:cTn id="51" dur="1" fill="hold">
                                          <p:stCondLst>
                                            <p:cond delay="0"/>
                                          </p:stCondLst>
                                        </p:cTn>
                                        <p:tgtEl>
                                          <p:spTgt spid="530"/>
                                        </p:tgtEl>
                                        <p:attrNameLst>
                                          <p:attrName>style.visibility</p:attrName>
                                        </p:attrNameLst>
                                      </p:cBhvr>
                                      <p:to>
                                        <p:strVal val="visible"/>
                                      </p:to>
                                    </p:set>
                                    <p:animEffect transition="in" filter="wipe(down)">
                                      <p:cBhvr>
                                        <p:cTn id="52" dur="1000"/>
                                        <p:tgtEl>
                                          <p:spTgt spid="530"/>
                                        </p:tgtEl>
                                      </p:cBhvr>
                                    </p:animEffect>
                                  </p:childTnLst>
                                </p:cTn>
                              </p:par>
                              <p:par>
                                <p:cTn id="53" presetID="1" presetClass="exit" presetSubtype="0" fill="hold" nodeType="withEffect">
                                  <p:stCondLst>
                                    <p:cond delay="0"/>
                                  </p:stCondLst>
                                  <p:childTnLst>
                                    <p:set>
                                      <p:cBhvr>
                                        <p:cTn id="54" dur="1" fill="hold">
                                          <p:stCondLst>
                                            <p:cond delay="0"/>
                                          </p:stCondLst>
                                        </p:cTn>
                                        <p:tgtEl>
                                          <p:spTgt spid="507"/>
                                        </p:tgtEl>
                                        <p:attrNameLst>
                                          <p:attrName>style.visibility</p:attrName>
                                        </p:attrNameLst>
                                      </p:cBhvr>
                                      <p:to>
                                        <p:strVal val="hidden"/>
                                      </p:to>
                                    </p:set>
                                  </p:childTnLst>
                                </p:cTn>
                              </p:par>
                            </p:childTnLst>
                          </p:cTn>
                        </p:par>
                        <p:par>
                          <p:cTn id="55" fill="hold">
                            <p:stCondLst>
                              <p:cond delay="1000"/>
                            </p:stCondLst>
                            <p:childTnLst>
                              <p:par>
                                <p:cTn id="56" presetID="1" presetClass="exit" presetSubtype="0" fill="hold" nodeType="afterEffect">
                                  <p:stCondLst>
                                    <p:cond delay="1000"/>
                                  </p:stCondLst>
                                  <p:childTnLst>
                                    <p:set>
                                      <p:cBhvr>
                                        <p:cTn id="57" dur="1" fill="hold">
                                          <p:stCondLst>
                                            <p:cond delay="0"/>
                                          </p:stCondLst>
                                        </p:cTn>
                                        <p:tgtEl>
                                          <p:spTgt spid="530"/>
                                        </p:tgtEl>
                                        <p:attrNameLst>
                                          <p:attrName>style.visibility</p:attrName>
                                        </p:attrNameLst>
                                      </p:cBhvr>
                                      <p:to>
                                        <p:strVal val="hidden"/>
                                      </p:to>
                                    </p:set>
                                  </p:childTnLst>
                                </p:cTn>
                              </p:par>
                              <p:par>
                                <p:cTn id="58" presetID="1" presetClass="entr" presetSubtype="0" fill="hold" grpId="0" nodeType="withEffect">
                                  <p:stCondLst>
                                    <p:cond delay="0"/>
                                  </p:stCondLst>
                                  <p:childTnLst>
                                    <p:set>
                                      <p:cBhvr>
                                        <p:cTn id="59" dur="1" fill="hold">
                                          <p:stCondLst>
                                            <p:cond delay="0"/>
                                          </p:stCondLst>
                                        </p:cTn>
                                        <p:tgtEl>
                                          <p:spTgt spid="388"/>
                                        </p:tgtEl>
                                        <p:attrNameLst>
                                          <p:attrName>style.visibility</p:attrName>
                                        </p:attrNameLst>
                                      </p:cBhvr>
                                      <p:to>
                                        <p:strVal val="visible"/>
                                      </p:to>
                                    </p:set>
                                  </p:childTnLst>
                                </p:cTn>
                              </p:par>
                              <p:par>
                                <p:cTn id="60" presetID="1" presetClass="entr" presetSubtype="0" fill="hold" nodeType="withEffect">
                                  <p:stCondLst>
                                    <p:cond delay="1000"/>
                                  </p:stCondLst>
                                  <p:childTnLst>
                                    <p:set>
                                      <p:cBhvr>
                                        <p:cTn id="61" dur="1" fill="hold">
                                          <p:stCondLst>
                                            <p:cond delay="0"/>
                                          </p:stCondLst>
                                        </p:cTn>
                                        <p:tgtEl>
                                          <p:spTgt spid="5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build="p"/>
      <p:bldP spid="386" grpId="0"/>
      <p:bldP spid="387" grpId="0"/>
      <p:bldP spid="388"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2" name="Freeform 3">
            <a:extLst>
              <a:ext uri="{FF2B5EF4-FFF2-40B4-BE49-F238E27FC236}">
                <a16:creationId xmlns:a16="http://schemas.microsoft.com/office/drawing/2014/main" id="{42214F0C-3946-2842-9FE2-86D791CF7CDE}"/>
              </a:ext>
            </a:extLst>
          </p:cNvPr>
          <p:cNvSpPr>
            <a:spLocks/>
          </p:cNvSpPr>
          <p:nvPr/>
        </p:nvSpPr>
        <p:spPr bwMode="auto">
          <a:xfrm>
            <a:off x="1867395" y="1818495"/>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95" name="Group 1494">
            <a:extLst>
              <a:ext uri="{FF2B5EF4-FFF2-40B4-BE49-F238E27FC236}">
                <a16:creationId xmlns:a16="http://schemas.microsoft.com/office/drawing/2014/main" id="{90E651B2-5767-254D-BFFF-F98A2DA290D7}"/>
              </a:ext>
            </a:extLst>
          </p:cNvPr>
          <p:cNvGrpSpPr/>
          <p:nvPr/>
        </p:nvGrpSpPr>
        <p:grpSpPr>
          <a:xfrm>
            <a:off x="4283172" y="2940116"/>
            <a:ext cx="918415" cy="390629"/>
            <a:chOff x="3668110" y="2448910"/>
            <a:chExt cx="3794234" cy="2165130"/>
          </a:xfrm>
        </p:grpSpPr>
        <p:sp>
          <p:nvSpPr>
            <p:cNvPr id="1496" name="Rectangle 1495">
              <a:extLst>
                <a:ext uri="{FF2B5EF4-FFF2-40B4-BE49-F238E27FC236}">
                  <a16:creationId xmlns:a16="http://schemas.microsoft.com/office/drawing/2014/main" id="{D9809221-7CE0-8046-8E91-B6753569FB9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7" name="Freeform 1496">
              <a:extLst>
                <a:ext uri="{FF2B5EF4-FFF2-40B4-BE49-F238E27FC236}">
                  <a16:creationId xmlns:a16="http://schemas.microsoft.com/office/drawing/2014/main" id="{9DC472C6-9721-C642-93DD-6200DE2D95B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98" name="Group 1497">
              <a:extLst>
                <a:ext uri="{FF2B5EF4-FFF2-40B4-BE49-F238E27FC236}">
                  <a16:creationId xmlns:a16="http://schemas.microsoft.com/office/drawing/2014/main" id="{52AE91E4-7763-A049-AFCC-EB7B96F0955B}"/>
                </a:ext>
              </a:extLst>
            </p:cNvPr>
            <p:cNvGrpSpPr/>
            <p:nvPr/>
          </p:nvGrpSpPr>
          <p:grpSpPr>
            <a:xfrm>
              <a:off x="3941378" y="2603243"/>
              <a:ext cx="3202061" cy="1066110"/>
              <a:chOff x="7939341" y="3037317"/>
              <a:chExt cx="897649" cy="353919"/>
            </a:xfrm>
          </p:grpSpPr>
          <p:sp>
            <p:nvSpPr>
              <p:cNvPr id="1499" name="Freeform 1498">
                <a:extLst>
                  <a:ext uri="{FF2B5EF4-FFF2-40B4-BE49-F238E27FC236}">
                    <a16:creationId xmlns:a16="http://schemas.microsoft.com/office/drawing/2014/main" id="{A273E984-8C3A-0740-82A8-2E2599CD381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0" name="Freeform 1499">
                <a:extLst>
                  <a:ext uri="{FF2B5EF4-FFF2-40B4-BE49-F238E27FC236}">
                    <a16:creationId xmlns:a16="http://schemas.microsoft.com/office/drawing/2014/main" id="{7EA2290B-2BC3-5547-860F-F85A175C858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1" name="Freeform 1500">
                <a:extLst>
                  <a:ext uri="{FF2B5EF4-FFF2-40B4-BE49-F238E27FC236}">
                    <a16:creationId xmlns:a16="http://schemas.microsoft.com/office/drawing/2014/main" id="{03CB962D-CD9C-CF49-8299-D8B735987FF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2" name="Freeform 1501">
                <a:extLst>
                  <a:ext uri="{FF2B5EF4-FFF2-40B4-BE49-F238E27FC236}">
                    <a16:creationId xmlns:a16="http://schemas.microsoft.com/office/drawing/2014/main" id="{F22BB5F1-324C-684A-BA10-14C9DC6D152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03" name="Group 1502">
            <a:extLst>
              <a:ext uri="{FF2B5EF4-FFF2-40B4-BE49-F238E27FC236}">
                <a16:creationId xmlns:a16="http://schemas.microsoft.com/office/drawing/2014/main" id="{C77F0771-5BFA-4F46-B018-EA1196B5BD33}"/>
              </a:ext>
            </a:extLst>
          </p:cNvPr>
          <p:cNvGrpSpPr/>
          <p:nvPr/>
        </p:nvGrpSpPr>
        <p:grpSpPr>
          <a:xfrm>
            <a:off x="3772175" y="3890885"/>
            <a:ext cx="1040553" cy="431082"/>
            <a:chOff x="7493876" y="2774731"/>
            <a:chExt cx="1481958" cy="894622"/>
          </a:xfrm>
        </p:grpSpPr>
        <p:sp>
          <p:nvSpPr>
            <p:cNvPr id="1504" name="Freeform 1503">
              <a:extLst>
                <a:ext uri="{FF2B5EF4-FFF2-40B4-BE49-F238E27FC236}">
                  <a16:creationId xmlns:a16="http://schemas.microsoft.com/office/drawing/2014/main" id="{DC02F35E-586D-4D43-9F82-AA3C523EF1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5" name="Oval 1504">
              <a:extLst>
                <a:ext uri="{FF2B5EF4-FFF2-40B4-BE49-F238E27FC236}">
                  <a16:creationId xmlns:a16="http://schemas.microsoft.com/office/drawing/2014/main" id="{FC2CB17F-DB64-1D42-8E09-1FB27CCC86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06" name="Group 1505">
              <a:extLst>
                <a:ext uri="{FF2B5EF4-FFF2-40B4-BE49-F238E27FC236}">
                  <a16:creationId xmlns:a16="http://schemas.microsoft.com/office/drawing/2014/main" id="{C4991A85-0B3F-E04D-B5FE-9ED876C292C5}"/>
                </a:ext>
              </a:extLst>
            </p:cNvPr>
            <p:cNvGrpSpPr/>
            <p:nvPr/>
          </p:nvGrpSpPr>
          <p:grpSpPr>
            <a:xfrm>
              <a:off x="7713663" y="2848339"/>
              <a:ext cx="1042107" cy="425543"/>
              <a:chOff x="7786941" y="2884917"/>
              <a:chExt cx="897649" cy="353919"/>
            </a:xfrm>
          </p:grpSpPr>
          <p:sp>
            <p:nvSpPr>
              <p:cNvPr id="1507" name="Freeform 1506">
                <a:extLst>
                  <a:ext uri="{FF2B5EF4-FFF2-40B4-BE49-F238E27FC236}">
                    <a16:creationId xmlns:a16="http://schemas.microsoft.com/office/drawing/2014/main" id="{D2147E93-7F10-5E4E-82A7-CD68E9613A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8" name="Freeform 1507">
                <a:extLst>
                  <a:ext uri="{FF2B5EF4-FFF2-40B4-BE49-F238E27FC236}">
                    <a16:creationId xmlns:a16="http://schemas.microsoft.com/office/drawing/2014/main" id="{0E82B1F7-64A2-4B47-8098-6B78F006CB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9" name="Freeform 1508">
                <a:extLst>
                  <a:ext uri="{FF2B5EF4-FFF2-40B4-BE49-F238E27FC236}">
                    <a16:creationId xmlns:a16="http://schemas.microsoft.com/office/drawing/2014/main" id="{2DAD4026-07D9-B348-8472-FAF792A031D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0" name="Freeform 1509">
                <a:extLst>
                  <a:ext uri="{FF2B5EF4-FFF2-40B4-BE49-F238E27FC236}">
                    <a16:creationId xmlns:a16="http://schemas.microsoft.com/office/drawing/2014/main" id="{97502A9C-2CE0-384A-BFF7-5DC0740BEC8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1301" name="Rectangle 3">
            <a:extLst>
              <a:ext uri="{FF2B5EF4-FFF2-40B4-BE49-F238E27FC236}">
                <a16:creationId xmlns:a16="http://schemas.microsoft.com/office/drawing/2014/main" id="{B0905C97-5D6E-7249-9E37-7FCBF705EA8C}"/>
              </a:ext>
            </a:extLst>
          </p:cNvPr>
          <p:cNvSpPr txBox="1">
            <a:spLocks noChangeArrowheads="1"/>
          </p:cNvSpPr>
          <p:nvPr/>
        </p:nvSpPr>
        <p:spPr bwMode="auto">
          <a:xfrm>
            <a:off x="6131420" y="1548620"/>
            <a:ext cx="5216134" cy="157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DCP server formulates DHCP ACK containing client</a:t>
            </a:r>
            <a:r>
              <a:rPr kumimoji="0" lang="ja-JP" altLang="en-US" sz="24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IP address, IP address of first-hop router for client, name &amp; IP address of DNS server</a:t>
            </a:r>
          </a:p>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endPar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304" name="Line 43">
            <a:extLst>
              <a:ext uri="{FF2B5EF4-FFF2-40B4-BE49-F238E27FC236}">
                <a16:creationId xmlns:a16="http://schemas.microsoft.com/office/drawing/2014/main" id="{8A0432BD-BA0C-F849-9871-F783C094E73F}"/>
              </a:ext>
            </a:extLst>
          </p:cNvPr>
          <p:cNvSpPr>
            <a:spLocks noChangeShapeType="1"/>
          </p:cNvSpPr>
          <p:nvPr/>
        </p:nvSpPr>
        <p:spPr bwMode="auto">
          <a:xfrm>
            <a:off x="3759695" y="3063094"/>
            <a:ext cx="555747" cy="244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6" name="Line 48">
            <a:extLst>
              <a:ext uri="{FF2B5EF4-FFF2-40B4-BE49-F238E27FC236}">
                <a16:creationId xmlns:a16="http://schemas.microsoft.com/office/drawing/2014/main" id="{1446ABBB-605F-0348-9C54-5F67A0839129}"/>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7" name="Rectangle 148">
            <a:extLst>
              <a:ext uri="{FF2B5EF4-FFF2-40B4-BE49-F238E27FC236}">
                <a16:creationId xmlns:a16="http://schemas.microsoft.com/office/drawing/2014/main" id="{9158E87B-EE7D-8B47-8629-18353FFAA079}"/>
              </a:ext>
            </a:extLst>
          </p:cNvPr>
          <p:cNvSpPr>
            <a:spLocks noChangeArrowheads="1"/>
          </p:cNvSpPr>
          <p:nvPr/>
        </p:nvSpPr>
        <p:spPr bwMode="auto">
          <a:xfrm>
            <a:off x="6125069" y="3320270"/>
            <a:ext cx="5201651"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encapsulated DHCP server reply forwarded to client, demuxing up to DHCP at client</a:t>
            </a:r>
          </a:p>
        </p:txBody>
      </p:sp>
      <p:grpSp>
        <p:nvGrpSpPr>
          <p:cNvPr id="1308" name="Group 153">
            <a:extLst>
              <a:ext uri="{FF2B5EF4-FFF2-40B4-BE49-F238E27FC236}">
                <a16:creationId xmlns:a16="http://schemas.microsoft.com/office/drawing/2014/main" id="{500FCBF7-4DEA-BA4D-8711-636C42019B46}"/>
              </a:ext>
            </a:extLst>
          </p:cNvPr>
          <p:cNvGrpSpPr>
            <a:grpSpLocks/>
          </p:cNvGrpSpPr>
          <p:nvPr/>
        </p:nvGrpSpPr>
        <p:grpSpPr bwMode="auto">
          <a:xfrm>
            <a:off x="3072307" y="2685270"/>
            <a:ext cx="850900" cy="615950"/>
            <a:chOff x="4420" y="878"/>
            <a:chExt cx="614" cy="458"/>
          </a:xfrm>
        </p:grpSpPr>
        <p:pic>
          <p:nvPicPr>
            <p:cNvPr id="1309" name="Picture 154" descr="laptop_keyboard">
              <a:extLst>
                <a:ext uri="{FF2B5EF4-FFF2-40B4-BE49-F238E27FC236}">
                  <a16:creationId xmlns:a16="http://schemas.microsoft.com/office/drawing/2014/main" id="{3868FFB9-BDAC-204F-B090-572CFF232D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 name="Freeform 155">
              <a:extLst>
                <a:ext uri="{FF2B5EF4-FFF2-40B4-BE49-F238E27FC236}">
                  <a16:creationId xmlns:a16="http://schemas.microsoft.com/office/drawing/2014/main" id="{5B3F7275-C1A2-854F-BF4E-9F9DD573C246}"/>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1311" name="Picture 156" descr="screen">
              <a:extLst>
                <a:ext uri="{FF2B5EF4-FFF2-40B4-BE49-F238E27FC236}">
                  <a16:creationId xmlns:a16="http://schemas.microsoft.com/office/drawing/2014/main" id="{82F23E43-540B-434A-87AB-A64D933878D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 name="Freeform 157">
              <a:extLst>
                <a:ext uri="{FF2B5EF4-FFF2-40B4-BE49-F238E27FC236}">
                  <a16:creationId xmlns:a16="http://schemas.microsoft.com/office/drawing/2014/main" id="{A23F1653-971F-4247-B468-CAF7D647693B}"/>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3" name="Freeform 158">
              <a:extLst>
                <a:ext uri="{FF2B5EF4-FFF2-40B4-BE49-F238E27FC236}">
                  <a16:creationId xmlns:a16="http://schemas.microsoft.com/office/drawing/2014/main" id="{D9EC5F36-5E09-7C4C-8B4E-8DAF3F4D8DFE}"/>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4" name="Freeform 159">
              <a:extLst>
                <a:ext uri="{FF2B5EF4-FFF2-40B4-BE49-F238E27FC236}">
                  <a16:creationId xmlns:a16="http://schemas.microsoft.com/office/drawing/2014/main" id="{01712AF2-06FB-1449-BF57-9F872CAC3DDE}"/>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5" name="Freeform 160">
              <a:extLst>
                <a:ext uri="{FF2B5EF4-FFF2-40B4-BE49-F238E27FC236}">
                  <a16:creationId xmlns:a16="http://schemas.microsoft.com/office/drawing/2014/main" id="{AD274FB9-59F2-B843-83F1-3A45B5E61BAE}"/>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6" name="Freeform 161">
              <a:extLst>
                <a:ext uri="{FF2B5EF4-FFF2-40B4-BE49-F238E27FC236}">
                  <a16:creationId xmlns:a16="http://schemas.microsoft.com/office/drawing/2014/main" id="{FD303974-7F87-0A4E-B5B4-44C379AFBE94}"/>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7" name="Freeform 162">
              <a:extLst>
                <a:ext uri="{FF2B5EF4-FFF2-40B4-BE49-F238E27FC236}">
                  <a16:creationId xmlns:a16="http://schemas.microsoft.com/office/drawing/2014/main" id="{7FE2E5A3-CD19-A546-AB4B-0EA1E8829B87}"/>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18" name="Group 163">
              <a:extLst>
                <a:ext uri="{FF2B5EF4-FFF2-40B4-BE49-F238E27FC236}">
                  <a16:creationId xmlns:a16="http://schemas.microsoft.com/office/drawing/2014/main" id="{7C6E99EF-2B63-CA4C-A5DE-9FD3B5342716}"/>
                </a:ext>
              </a:extLst>
            </p:cNvPr>
            <p:cNvGrpSpPr>
              <a:grpSpLocks/>
            </p:cNvGrpSpPr>
            <p:nvPr/>
          </p:nvGrpSpPr>
          <p:grpSpPr bwMode="auto">
            <a:xfrm>
              <a:off x="4584" y="1203"/>
              <a:ext cx="119" cy="53"/>
              <a:chOff x="1740" y="2642"/>
              <a:chExt cx="752" cy="327"/>
            </a:xfrm>
          </p:grpSpPr>
          <p:sp>
            <p:nvSpPr>
              <p:cNvPr id="1325" name="Freeform 164">
                <a:extLst>
                  <a:ext uri="{FF2B5EF4-FFF2-40B4-BE49-F238E27FC236}">
                    <a16:creationId xmlns:a16="http://schemas.microsoft.com/office/drawing/2014/main" id="{6E12DE36-0A64-834A-BBAD-E04C44B20D7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6" name="Freeform 165">
                <a:extLst>
                  <a:ext uri="{FF2B5EF4-FFF2-40B4-BE49-F238E27FC236}">
                    <a16:creationId xmlns:a16="http://schemas.microsoft.com/office/drawing/2014/main" id="{1FBE48EE-8299-0C48-AA7E-067EF21501A1}"/>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7" name="Freeform 166">
                <a:extLst>
                  <a:ext uri="{FF2B5EF4-FFF2-40B4-BE49-F238E27FC236}">
                    <a16:creationId xmlns:a16="http://schemas.microsoft.com/office/drawing/2014/main" id="{5B9E5CB6-217A-FE41-ADE1-6C272A96DA7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8" name="Freeform 167">
                <a:extLst>
                  <a:ext uri="{FF2B5EF4-FFF2-40B4-BE49-F238E27FC236}">
                    <a16:creationId xmlns:a16="http://schemas.microsoft.com/office/drawing/2014/main" id="{92CD83EB-B4AF-A548-A5D7-EBCD60E8A36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9" name="Freeform 168">
                <a:extLst>
                  <a:ext uri="{FF2B5EF4-FFF2-40B4-BE49-F238E27FC236}">
                    <a16:creationId xmlns:a16="http://schemas.microsoft.com/office/drawing/2014/main" id="{94C640D8-D8AA-CB46-A5DC-C4ED29645B8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0" name="Freeform 169">
                <a:extLst>
                  <a:ext uri="{FF2B5EF4-FFF2-40B4-BE49-F238E27FC236}">
                    <a16:creationId xmlns:a16="http://schemas.microsoft.com/office/drawing/2014/main" id="{48296531-4D47-1C43-883A-FCB34D0E7669}"/>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19" name="Freeform 170">
              <a:extLst>
                <a:ext uri="{FF2B5EF4-FFF2-40B4-BE49-F238E27FC236}">
                  <a16:creationId xmlns:a16="http://schemas.microsoft.com/office/drawing/2014/main" id="{B3B79E68-20B5-D540-9C6C-F5B052950A8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0" name="Freeform 171">
              <a:extLst>
                <a:ext uri="{FF2B5EF4-FFF2-40B4-BE49-F238E27FC236}">
                  <a16:creationId xmlns:a16="http://schemas.microsoft.com/office/drawing/2014/main" id="{A0BC90D7-6F1C-D743-B1E1-E6AA5880C74F}"/>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1" name="Freeform 172">
              <a:extLst>
                <a:ext uri="{FF2B5EF4-FFF2-40B4-BE49-F238E27FC236}">
                  <a16:creationId xmlns:a16="http://schemas.microsoft.com/office/drawing/2014/main" id="{67AB0043-2D4A-6C4B-A1C1-11D5C002F195}"/>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2" name="Freeform 173">
              <a:extLst>
                <a:ext uri="{FF2B5EF4-FFF2-40B4-BE49-F238E27FC236}">
                  <a16:creationId xmlns:a16="http://schemas.microsoft.com/office/drawing/2014/main" id="{29336F87-5569-2B41-A813-4C77EA082620}"/>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3" name="Freeform 174">
              <a:extLst>
                <a:ext uri="{FF2B5EF4-FFF2-40B4-BE49-F238E27FC236}">
                  <a16:creationId xmlns:a16="http://schemas.microsoft.com/office/drawing/2014/main" id="{14DC99A0-1B13-854A-AE94-D90A916E93B0}"/>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4" name="Freeform 175">
              <a:extLst>
                <a:ext uri="{FF2B5EF4-FFF2-40B4-BE49-F238E27FC236}">
                  <a16:creationId xmlns:a16="http://schemas.microsoft.com/office/drawing/2014/main" id="{C99CA53A-FCB0-C843-A9FA-161EA99536C6}"/>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31" name="Text Box 176">
            <a:extLst>
              <a:ext uri="{FF2B5EF4-FFF2-40B4-BE49-F238E27FC236}">
                <a16:creationId xmlns:a16="http://schemas.microsoft.com/office/drawing/2014/main" id="{353F74F6-1F17-C144-9E33-1C3CA4A126A4}"/>
              </a:ext>
            </a:extLst>
          </p:cNvPr>
          <p:cNvSpPr txBox="1">
            <a:spLocks noChangeArrowheads="1"/>
          </p:cNvSpPr>
          <p:nvPr/>
        </p:nvSpPr>
        <p:spPr bwMode="auto">
          <a:xfrm>
            <a:off x="3656507" y="4356908"/>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grpSp>
        <p:nvGrpSpPr>
          <p:cNvPr id="1381" name="Group 53">
            <a:extLst>
              <a:ext uri="{FF2B5EF4-FFF2-40B4-BE49-F238E27FC236}">
                <a16:creationId xmlns:a16="http://schemas.microsoft.com/office/drawing/2014/main" id="{D881BBC4-DF18-094B-9377-D624EBDA50A4}"/>
              </a:ext>
            </a:extLst>
          </p:cNvPr>
          <p:cNvGrpSpPr>
            <a:grpSpLocks/>
          </p:cNvGrpSpPr>
          <p:nvPr/>
        </p:nvGrpSpPr>
        <p:grpSpPr bwMode="auto">
          <a:xfrm>
            <a:off x="1446707" y="3709208"/>
            <a:ext cx="1081088" cy="1166812"/>
            <a:chOff x="42" y="744"/>
            <a:chExt cx="681" cy="735"/>
          </a:xfrm>
        </p:grpSpPr>
        <p:grpSp>
          <p:nvGrpSpPr>
            <p:cNvPr id="1382" name="Group 54">
              <a:extLst>
                <a:ext uri="{FF2B5EF4-FFF2-40B4-BE49-F238E27FC236}">
                  <a16:creationId xmlns:a16="http://schemas.microsoft.com/office/drawing/2014/main" id="{170B4756-1C1B-FA4C-BE56-C5B53174E74B}"/>
                </a:ext>
              </a:extLst>
            </p:cNvPr>
            <p:cNvGrpSpPr>
              <a:grpSpLocks/>
            </p:cNvGrpSpPr>
            <p:nvPr/>
          </p:nvGrpSpPr>
          <p:grpSpPr bwMode="auto">
            <a:xfrm>
              <a:off x="42" y="886"/>
              <a:ext cx="681" cy="468"/>
              <a:chOff x="42" y="886"/>
              <a:chExt cx="681" cy="468"/>
            </a:xfrm>
          </p:grpSpPr>
          <p:grpSp>
            <p:nvGrpSpPr>
              <p:cNvPr id="1384" name="Group 55">
                <a:extLst>
                  <a:ext uri="{FF2B5EF4-FFF2-40B4-BE49-F238E27FC236}">
                    <a16:creationId xmlns:a16="http://schemas.microsoft.com/office/drawing/2014/main" id="{158AD155-91D9-8746-B26B-44DF570C833E}"/>
                  </a:ext>
                </a:extLst>
              </p:cNvPr>
              <p:cNvGrpSpPr>
                <a:grpSpLocks/>
              </p:cNvGrpSpPr>
              <p:nvPr/>
            </p:nvGrpSpPr>
            <p:grpSpPr bwMode="auto">
              <a:xfrm>
                <a:off x="278" y="886"/>
                <a:ext cx="397" cy="154"/>
                <a:chOff x="740" y="3209"/>
                <a:chExt cx="397" cy="154"/>
              </a:xfrm>
            </p:grpSpPr>
            <p:grpSp>
              <p:nvGrpSpPr>
                <p:cNvPr id="1409" name="Group 56">
                  <a:extLst>
                    <a:ext uri="{FF2B5EF4-FFF2-40B4-BE49-F238E27FC236}">
                      <a16:creationId xmlns:a16="http://schemas.microsoft.com/office/drawing/2014/main" id="{022CBD0E-FD62-DF4F-918D-BEF120E07F5A}"/>
                    </a:ext>
                  </a:extLst>
                </p:cNvPr>
                <p:cNvGrpSpPr>
                  <a:grpSpLocks/>
                </p:cNvGrpSpPr>
                <p:nvPr/>
              </p:nvGrpSpPr>
              <p:grpSpPr bwMode="auto">
                <a:xfrm>
                  <a:off x="794" y="3209"/>
                  <a:ext cx="343" cy="154"/>
                  <a:chOff x="844" y="3337"/>
                  <a:chExt cx="343" cy="154"/>
                </a:xfrm>
              </p:grpSpPr>
              <p:sp>
                <p:nvSpPr>
                  <p:cNvPr id="1412" name="Rectangle 57">
                    <a:extLst>
                      <a:ext uri="{FF2B5EF4-FFF2-40B4-BE49-F238E27FC236}">
                        <a16:creationId xmlns:a16="http://schemas.microsoft.com/office/drawing/2014/main" id="{13FCEBF7-0D42-0047-B009-0CE916D9415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3" name="Text Box 58">
                    <a:extLst>
                      <a:ext uri="{FF2B5EF4-FFF2-40B4-BE49-F238E27FC236}">
                        <a16:creationId xmlns:a16="http://schemas.microsoft.com/office/drawing/2014/main" id="{5F0D413F-7D55-814C-931F-A524E4DB1FFD}"/>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10" name="Rectangle 59">
                  <a:extLst>
                    <a:ext uri="{FF2B5EF4-FFF2-40B4-BE49-F238E27FC236}">
                      <a16:creationId xmlns:a16="http://schemas.microsoft.com/office/drawing/2014/main" id="{15D7051B-940C-384C-B172-5ABD896F7C38}"/>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1" name="Rectangle 60">
                  <a:extLst>
                    <a:ext uri="{FF2B5EF4-FFF2-40B4-BE49-F238E27FC236}">
                      <a16:creationId xmlns:a16="http://schemas.microsoft.com/office/drawing/2014/main" id="{3FE3CD03-0639-E04F-8E4A-4707678B3085}"/>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5" name="Group 61">
                <a:extLst>
                  <a:ext uri="{FF2B5EF4-FFF2-40B4-BE49-F238E27FC236}">
                    <a16:creationId xmlns:a16="http://schemas.microsoft.com/office/drawing/2014/main" id="{6013BA1D-3CD3-1F47-AD9B-3D59A9DDE8B6}"/>
                  </a:ext>
                </a:extLst>
              </p:cNvPr>
              <p:cNvGrpSpPr>
                <a:grpSpLocks/>
              </p:cNvGrpSpPr>
              <p:nvPr/>
            </p:nvGrpSpPr>
            <p:grpSpPr bwMode="auto">
              <a:xfrm>
                <a:off x="278" y="1034"/>
                <a:ext cx="397" cy="154"/>
                <a:chOff x="836" y="3305"/>
                <a:chExt cx="397" cy="154"/>
              </a:xfrm>
            </p:grpSpPr>
            <p:grpSp>
              <p:nvGrpSpPr>
                <p:cNvPr id="1403" name="Group 62">
                  <a:extLst>
                    <a:ext uri="{FF2B5EF4-FFF2-40B4-BE49-F238E27FC236}">
                      <a16:creationId xmlns:a16="http://schemas.microsoft.com/office/drawing/2014/main" id="{6CEF2A75-681B-8C4C-955C-38E74A0C84E1}"/>
                    </a:ext>
                  </a:extLst>
                </p:cNvPr>
                <p:cNvGrpSpPr>
                  <a:grpSpLocks/>
                </p:cNvGrpSpPr>
                <p:nvPr/>
              </p:nvGrpSpPr>
              <p:grpSpPr bwMode="auto">
                <a:xfrm>
                  <a:off x="890" y="3305"/>
                  <a:ext cx="343" cy="154"/>
                  <a:chOff x="844" y="3337"/>
                  <a:chExt cx="343" cy="154"/>
                </a:xfrm>
              </p:grpSpPr>
              <p:sp>
                <p:nvSpPr>
                  <p:cNvPr id="1407" name="Rectangle 63">
                    <a:extLst>
                      <a:ext uri="{FF2B5EF4-FFF2-40B4-BE49-F238E27FC236}">
                        <a16:creationId xmlns:a16="http://schemas.microsoft.com/office/drawing/2014/main" id="{DBE6CEFE-5986-FC41-BD88-53508D80B70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8" name="Text Box 64">
                    <a:extLst>
                      <a:ext uri="{FF2B5EF4-FFF2-40B4-BE49-F238E27FC236}">
                        <a16:creationId xmlns:a16="http://schemas.microsoft.com/office/drawing/2014/main" id="{F873FD65-9277-9F48-B366-2CA149BAA44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04" name="Group 65">
                  <a:extLst>
                    <a:ext uri="{FF2B5EF4-FFF2-40B4-BE49-F238E27FC236}">
                      <a16:creationId xmlns:a16="http://schemas.microsoft.com/office/drawing/2014/main" id="{5F0D09C2-937B-BE4D-8632-466777C6F956}"/>
                    </a:ext>
                  </a:extLst>
                </p:cNvPr>
                <p:cNvGrpSpPr>
                  <a:grpSpLocks/>
                </p:cNvGrpSpPr>
                <p:nvPr/>
              </p:nvGrpSpPr>
              <p:grpSpPr bwMode="auto">
                <a:xfrm>
                  <a:off x="836" y="3334"/>
                  <a:ext cx="354" cy="94"/>
                  <a:chOff x="836" y="3334"/>
                  <a:chExt cx="354" cy="94"/>
                </a:xfrm>
              </p:grpSpPr>
              <p:sp>
                <p:nvSpPr>
                  <p:cNvPr id="1405" name="Rectangle 66">
                    <a:extLst>
                      <a:ext uri="{FF2B5EF4-FFF2-40B4-BE49-F238E27FC236}">
                        <a16:creationId xmlns:a16="http://schemas.microsoft.com/office/drawing/2014/main" id="{A234A500-4F4E-8347-BC11-C205D6D42648}"/>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6" name="Rectangle 67">
                    <a:extLst>
                      <a:ext uri="{FF2B5EF4-FFF2-40B4-BE49-F238E27FC236}">
                        <a16:creationId xmlns:a16="http://schemas.microsoft.com/office/drawing/2014/main" id="{34061CA1-83C1-0845-AC89-87EDF10EADC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386" name="Group 68">
                <a:extLst>
                  <a:ext uri="{FF2B5EF4-FFF2-40B4-BE49-F238E27FC236}">
                    <a16:creationId xmlns:a16="http://schemas.microsoft.com/office/drawing/2014/main" id="{C84BC621-1C3C-0B4B-853A-68B80390C1C5}"/>
                  </a:ext>
                </a:extLst>
              </p:cNvPr>
              <p:cNvGrpSpPr>
                <a:grpSpLocks/>
              </p:cNvGrpSpPr>
              <p:nvPr/>
            </p:nvGrpSpPr>
            <p:grpSpPr bwMode="auto">
              <a:xfrm>
                <a:off x="165" y="1054"/>
                <a:ext cx="480" cy="112"/>
                <a:chOff x="627" y="3377"/>
                <a:chExt cx="480" cy="112"/>
              </a:xfrm>
            </p:grpSpPr>
            <p:sp>
              <p:nvSpPr>
                <p:cNvPr id="1401" name="Rectangle 69">
                  <a:extLst>
                    <a:ext uri="{FF2B5EF4-FFF2-40B4-BE49-F238E27FC236}">
                      <a16:creationId xmlns:a16="http://schemas.microsoft.com/office/drawing/2014/main" id="{D7F39EAB-B71F-7A48-AD96-C7BBDD18C31E}"/>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2" name="Rectangle 70">
                  <a:extLst>
                    <a:ext uri="{FF2B5EF4-FFF2-40B4-BE49-F238E27FC236}">
                      <a16:creationId xmlns:a16="http://schemas.microsoft.com/office/drawing/2014/main" id="{F08D33AF-49EF-434E-A68B-C96EC0C0005A}"/>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7" name="Group 71">
                <a:extLst>
                  <a:ext uri="{FF2B5EF4-FFF2-40B4-BE49-F238E27FC236}">
                    <a16:creationId xmlns:a16="http://schemas.microsoft.com/office/drawing/2014/main" id="{04899703-36DD-3748-90C7-050D5E980277}"/>
                  </a:ext>
                </a:extLst>
              </p:cNvPr>
              <p:cNvGrpSpPr>
                <a:grpSpLocks/>
              </p:cNvGrpSpPr>
              <p:nvPr/>
            </p:nvGrpSpPr>
            <p:grpSpPr bwMode="auto">
              <a:xfrm>
                <a:off x="42" y="1200"/>
                <a:ext cx="681" cy="154"/>
                <a:chOff x="504" y="3523"/>
                <a:chExt cx="681" cy="154"/>
              </a:xfrm>
            </p:grpSpPr>
            <p:grpSp>
              <p:nvGrpSpPr>
                <p:cNvPr id="1388" name="Group 72">
                  <a:extLst>
                    <a:ext uri="{FF2B5EF4-FFF2-40B4-BE49-F238E27FC236}">
                      <a16:creationId xmlns:a16="http://schemas.microsoft.com/office/drawing/2014/main" id="{7E58F00D-1CE7-8A4D-B79A-554376609030}"/>
                    </a:ext>
                  </a:extLst>
                </p:cNvPr>
                <p:cNvGrpSpPr>
                  <a:grpSpLocks/>
                </p:cNvGrpSpPr>
                <p:nvPr/>
              </p:nvGrpSpPr>
              <p:grpSpPr bwMode="auto">
                <a:xfrm>
                  <a:off x="623" y="3523"/>
                  <a:ext cx="510" cy="154"/>
                  <a:chOff x="723" y="3453"/>
                  <a:chExt cx="510" cy="154"/>
                </a:xfrm>
              </p:grpSpPr>
              <p:grpSp>
                <p:nvGrpSpPr>
                  <p:cNvPr id="1392" name="Group 73">
                    <a:extLst>
                      <a:ext uri="{FF2B5EF4-FFF2-40B4-BE49-F238E27FC236}">
                        <a16:creationId xmlns:a16="http://schemas.microsoft.com/office/drawing/2014/main" id="{47FB9C51-9E8B-C54D-8BC2-06F3F7531D23}"/>
                      </a:ext>
                    </a:extLst>
                  </p:cNvPr>
                  <p:cNvGrpSpPr>
                    <a:grpSpLocks/>
                  </p:cNvGrpSpPr>
                  <p:nvPr/>
                </p:nvGrpSpPr>
                <p:grpSpPr bwMode="auto">
                  <a:xfrm>
                    <a:off x="836" y="3453"/>
                    <a:ext cx="397" cy="154"/>
                    <a:chOff x="836" y="3305"/>
                    <a:chExt cx="397" cy="154"/>
                  </a:xfrm>
                </p:grpSpPr>
                <p:grpSp>
                  <p:nvGrpSpPr>
                    <p:cNvPr id="1395" name="Group 74">
                      <a:extLst>
                        <a:ext uri="{FF2B5EF4-FFF2-40B4-BE49-F238E27FC236}">
                          <a16:creationId xmlns:a16="http://schemas.microsoft.com/office/drawing/2014/main" id="{48D2FA83-60D9-974D-AE72-512FA05C5F12}"/>
                        </a:ext>
                      </a:extLst>
                    </p:cNvPr>
                    <p:cNvGrpSpPr>
                      <a:grpSpLocks/>
                    </p:cNvGrpSpPr>
                    <p:nvPr/>
                  </p:nvGrpSpPr>
                  <p:grpSpPr bwMode="auto">
                    <a:xfrm>
                      <a:off x="890" y="3305"/>
                      <a:ext cx="343" cy="154"/>
                      <a:chOff x="844" y="3337"/>
                      <a:chExt cx="343" cy="154"/>
                    </a:xfrm>
                  </p:grpSpPr>
                  <p:sp>
                    <p:nvSpPr>
                      <p:cNvPr id="1399" name="Rectangle 75">
                        <a:extLst>
                          <a:ext uri="{FF2B5EF4-FFF2-40B4-BE49-F238E27FC236}">
                            <a16:creationId xmlns:a16="http://schemas.microsoft.com/office/drawing/2014/main" id="{C706B9B5-94D1-6A44-BF66-EAAFDF0847F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0" name="Text Box 76">
                        <a:extLst>
                          <a:ext uri="{FF2B5EF4-FFF2-40B4-BE49-F238E27FC236}">
                            <a16:creationId xmlns:a16="http://schemas.microsoft.com/office/drawing/2014/main" id="{8E295886-4BD5-BF47-9ED6-1EEA0855CE3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396" name="Group 77">
                      <a:extLst>
                        <a:ext uri="{FF2B5EF4-FFF2-40B4-BE49-F238E27FC236}">
                          <a16:creationId xmlns:a16="http://schemas.microsoft.com/office/drawing/2014/main" id="{85E5888E-ACDE-A048-AB52-2E52B5C83246}"/>
                        </a:ext>
                      </a:extLst>
                    </p:cNvPr>
                    <p:cNvGrpSpPr>
                      <a:grpSpLocks/>
                    </p:cNvGrpSpPr>
                    <p:nvPr/>
                  </p:nvGrpSpPr>
                  <p:grpSpPr bwMode="auto">
                    <a:xfrm>
                      <a:off x="836" y="3334"/>
                      <a:ext cx="354" cy="94"/>
                      <a:chOff x="836" y="3334"/>
                      <a:chExt cx="354" cy="94"/>
                    </a:xfrm>
                  </p:grpSpPr>
                  <p:sp>
                    <p:nvSpPr>
                      <p:cNvPr id="1397" name="Rectangle 78">
                        <a:extLst>
                          <a:ext uri="{FF2B5EF4-FFF2-40B4-BE49-F238E27FC236}">
                            <a16:creationId xmlns:a16="http://schemas.microsoft.com/office/drawing/2014/main" id="{82615A2A-BF17-5548-83C3-E32578EFC52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8" name="Rectangle 79">
                        <a:extLst>
                          <a:ext uri="{FF2B5EF4-FFF2-40B4-BE49-F238E27FC236}">
                            <a16:creationId xmlns:a16="http://schemas.microsoft.com/office/drawing/2014/main" id="{ABFA8DCD-5499-B64E-8686-262B4971AC6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93" name="Rectangle 80">
                    <a:extLst>
                      <a:ext uri="{FF2B5EF4-FFF2-40B4-BE49-F238E27FC236}">
                        <a16:creationId xmlns:a16="http://schemas.microsoft.com/office/drawing/2014/main" id="{015FD140-4F4A-084B-9FD6-3D1462B6F25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4" name="Rectangle 81">
                    <a:extLst>
                      <a:ext uri="{FF2B5EF4-FFF2-40B4-BE49-F238E27FC236}">
                        <a16:creationId xmlns:a16="http://schemas.microsoft.com/office/drawing/2014/main" id="{CD85327C-6314-844B-BBE0-5A87CB5E5DEE}"/>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89" name="Rectangle 82">
                  <a:extLst>
                    <a:ext uri="{FF2B5EF4-FFF2-40B4-BE49-F238E27FC236}">
                      <a16:creationId xmlns:a16="http://schemas.microsoft.com/office/drawing/2014/main" id="{9F39B614-10F1-774F-B244-ABEBE76703B0}"/>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0" name="Rectangle 83">
                  <a:extLst>
                    <a:ext uri="{FF2B5EF4-FFF2-40B4-BE49-F238E27FC236}">
                      <a16:creationId xmlns:a16="http://schemas.microsoft.com/office/drawing/2014/main" id="{BAC1E200-588A-7740-8C26-1A0629345FF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1" name="Rectangle 84">
                  <a:extLst>
                    <a:ext uri="{FF2B5EF4-FFF2-40B4-BE49-F238E27FC236}">
                      <a16:creationId xmlns:a16="http://schemas.microsoft.com/office/drawing/2014/main" id="{35F06EAB-82D2-C44A-A22C-E5918BD89C2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83" name="AutoShape 85">
              <a:extLst>
                <a:ext uri="{FF2B5EF4-FFF2-40B4-BE49-F238E27FC236}">
                  <a16:creationId xmlns:a16="http://schemas.microsoft.com/office/drawing/2014/main" id="{18F6CCEB-1F89-1545-BB6F-0DB94AEE141F}"/>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4" name="Group 86">
            <a:extLst>
              <a:ext uri="{FF2B5EF4-FFF2-40B4-BE49-F238E27FC236}">
                <a16:creationId xmlns:a16="http://schemas.microsoft.com/office/drawing/2014/main" id="{1121707D-6A2B-FD4D-8EA2-98FA9D7539B1}"/>
              </a:ext>
            </a:extLst>
          </p:cNvPr>
          <p:cNvGrpSpPr>
            <a:grpSpLocks/>
          </p:cNvGrpSpPr>
          <p:nvPr/>
        </p:nvGrpSpPr>
        <p:grpSpPr bwMode="auto">
          <a:xfrm>
            <a:off x="1543545" y="4795058"/>
            <a:ext cx="1081087" cy="244475"/>
            <a:chOff x="504" y="3523"/>
            <a:chExt cx="681" cy="154"/>
          </a:xfrm>
        </p:grpSpPr>
        <p:grpSp>
          <p:nvGrpSpPr>
            <p:cNvPr id="1415" name="Group 87">
              <a:extLst>
                <a:ext uri="{FF2B5EF4-FFF2-40B4-BE49-F238E27FC236}">
                  <a16:creationId xmlns:a16="http://schemas.microsoft.com/office/drawing/2014/main" id="{A2C1DB06-344A-F84A-8733-AFC4DAEEE2B6}"/>
                </a:ext>
              </a:extLst>
            </p:cNvPr>
            <p:cNvGrpSpPr>
              <a:grpSpLocks/>
            </p:cNvGrpSpPr>
            <p:nvPr/>
          </p:nvGrpSpPr>
          <p:grpSpPr bwMode="auto">
            <a:xfrm>
              <a:off x="623" y="3523"/>
              <a:ext cx="510" cy="154"/>
              <a:chOff x="723" y="3453"/>
              <a:chExt cx="510" cy="154"/>
            </a:xfrm>
          </p:grpSpPr>
          <p:grpSp>
            <p:nvGrpSpPr>
              <p:cNvPr id="1419" name="Group 88">
                <a:extLst>
                  <a:ext uri="{FF2B5EF4-FFF2-40B4-BE49-F238E27FC236}">
                    <a16:creationId xmlns:a16="http://schemas.microsoft.com/office/drawing/2014/main" id="{1312DEFD-37D9-EE4B-A6D8-BD394BBA836C}"/>
                  </a:ext>
                </a:extLst>
              </p:cNvPr>
              <p:cNvGrpSpPr>
                <a:grpSpLocks/>
              </p:cNvGrpSpPr>
              <p:nvPr/>
            </p:nvGrpSpPr>
            <p:grpSpPr bwMode="auto">
              <a:xfrm>
                <a:off x="836" y="3453"/>
                <a:ext cx="397" cy="154"/>
                <a:chOff x="836" y="3305"/>
                <a:chExt cx="397" cy="154"/>
              </a:xfrm>
            </p:grpSpPr>
            <p:grpSp>
              <p:nvGrpSpPr>
                <p:cNvPr id="1422" name="Group 89">
                  <a:extLst>
                    <a:ext uri="{FF2B5EF4-FFF2-40B4-BE49-F238E27FC236}">
                      <a16:creationId xmlns:a16="http://schemas.microsoft.com/office/drawing/2014/main" id="{AEB25500-68E5-0242-9D77-3AB457942928}"/>
                    </a:ext>
                  </a:extLst>
                </p:cNvPr>
                <p:cNvGrpSpPr>
                  <a:grpSpLocks/>
                </p:cNvGrpSpPr>
                <p:nvPr/>
              </p:nvGrpSpPr>
              <p:grpSpPr bwMode="auto">
                <a:xfrm>
                  <a:off x="890" y="3305"/>
                  <a:ext cx="343" cy="154"/>
                  <a:chOff x="844" y="3337"/>
                  <a:chExt cx="343" cy="154"/>
                </a:xfrm>
              </p:grpSpPr>
              <p:sp>
                <p:nvSpPr>
                  <p:cNvPr id="1426" name="Rectangle 90">
                    <a:extLst>
                      <a:ext uri="{FF2B5EF4-FFF2-40B4-BE49-F238E27FC236}">
                        <a16:creationId xmlns:a16="http://schemas.microsoft.com/office/drawing/2014/main" id="{CB0F42B1-EC5C-574D-9996-8915E9E894E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7" name="Text Box 91">
                    <a:extLst>
                      <a:ext uri="{FF2B5EF4-FFF2-40B4-BE49-F238E27FC236}">
                        <a16:creationId xmlns:a16="http://schemas.microsoft.com/office/drawing/2014/main" id="{6165BC0B-3830-4148-A011-D65290E5C6BF}"/>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23" name="Group 92">
                  <a:extLst>
                    <a:ext uri="{FF2B5EF4-FFF2-40B4-BE49-F238E27FC236}">
                      <a16:creationId xmlns:a16="http://schemas.microsoft.com/office/drawing/2014/main" id="{B01FA0AD-A461-A44D-B4B2-0EDADF7B1DA4}"/>
                    </a:ext>
                  </a:extLst>
                </p:cNvPr>
                <p:cNvGrpSpPr>
                  <a:grpSpLocks/>
                </p:cNvGrpSpPr>
                <p:nvPr/>
              </p:nvGrpSpPr>
              <p:grpSpPr bwMode="auto">
                <a:xfrm>
                  <a:off x="836" y="3334"/>
                  <a:ext cx="354" cy="94"/>
                  <a:chOff x="836" y="3334"/>
                  <a:chExt cx="354" cy="94"/>
                </a:xfrm>
              </p:grpSpPr>
              <p:sp>
                <p:nvSpPr>
                  <p:cNvPr id="1424" name="Rectangle 93">
                    <a:extLst>
                      <a:ext uri="{FF2B5EF4-FFF2-40B4-BE49-F238E27FC236}">
                        <a16:creationId xmlns:a16="http://schemas.microsoft.com/office/drawing/2014/main" id="{4D064722-2CBE-3641-B55B-92EDAA8C22B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5" name="Rectangle 94">
                    <a:extLst>
                      <a:ext uri="{FF2B5EF4-FFF2-40B4-BE49-F238E27FC236}">
                        <a16:creationId xmlns:a16="http://schemas.microsoft.com/office/drawing/2014/main" id="{F1511B9F-2E7C-3340-9B5D-715334B1E14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20" name="Rectangle 95">
                <a:extLst>
                  <a:ext uri="{FF2B5EF4-FFF2-40B4-BE49-F238E27FC236}">
                    <a16:creationId xmlns:a16="http://schemas.microsoft.com/office/drawing/2014/main" id="{41BCDDA4-7173-A74D-8FA7-8C15DAE22791}"/>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1" name="Rectangle 96">
                <a:extLst>
                  <a:ext uri="{FF2B5EF4-FFF2-40B4-BE49-F238E27FC236}">
                    <a16:creationId xmlns:a16="http://schemas.microsoft.com/office/drawing/2014/main" id="{A5C31A2B-EA68-F74D-B78C-D518F2DD9D4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16" name="Rectangle 97">
              <a:extLst>
                <a:ext uri="{FF2B5EF4-FFF2-40B4-BE49-F238E27FC236}">
                  <a16:creationId xmlns:a16="http://schemas.microsoft.com/office/drawing/2014/main" id="{45277660-2427-0E41-B8FB-470007D3DDC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7" name="Rectangle 98">
              <a:extLst>
                <a:ext uri="{FF2B5EF4-FFF2-40B4-BE49-F238E27FC236}">
                  <a16:creationId xmlns:a16="http://schemas.microsoft.com/office/drawing/2014/main" id="{A8CCFB6D-51C0-524A-A7B0-AA5FCE9A99B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8" name="Rectangle 99">
              <a:extLst>
                <a:ext uri="{FF2B5EF4-FFF2-40B4-BE49-F238E27FC236}">
                  <a16:creationId xmlns:a16="http://schemas.microsoft.com/office/drawing/2014/main" id="{7F631B2E-9741-3944-A05C-0F55FF830640}"/>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28" name="Group 100">
            <a:extLst>
              <a:ext uri="{FF2B5EF4-FFF2-40B4-BE49-F238E27FC236}">
                <a16:creationId xmlns:a16="http://schemas.microsoft.com/office/drawing/2014/main" id="{ADC383E7-C8CF-9D44-A628-045BE938429B}"/>
              </a:ext>
            </a:extLst>
          </p:cNvPr>
          <p:cNvGrpSpPr>
            <a:grpSpLocks/>
          </p:cNvGrpSpPr>
          <p:nvPr/>
        </p:nvGrpSpPr>
        <p:grpSpPr bwMode="auto">
          <a:xfrm>
            <a:off x="2572245" y="3626658"/>
            <a:ext cx="1316037" cy="1314450"/>
            <a:chOff x="931" y="1941"/>
            <a:chExt cx="829" cy="828"/>
          </a:xfrm>
        </p:grpSpPr>
        <p:sp>
          <p:nvSpPr>
            <p:cNvPr id="1429" name="Freeform 101">
              <a:extLst>
                <a:ext uri="{FF2B5EF4-FFF2-40B4-BE49-F238E27FC236}">
                  <a16:creationId xmlns:a16="http://schemas.microsoft.com/office/drawing/2014/main" id="{25A378C0-55B4-C94D-A623-59A8EB7F0073}"/>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30" name="Group 102">
              <a:extLst>
                <a:ext uri="{FF2B5EF4-FFF2-40B4-BE49-F238E27FC236}">
                  <a16:creationId xmlns:a16="http://schemas.microsoft.com/office/drawing/2014/main" id="{9F804CDB-1EC2-BD48-82BF-534976C2A4BE}"/>
                </a:ext>
              </a:extLst>
            </p:cNvPr>
            <p:cNvGrpSpPr>
              <a:grpSpLocks/>
            </p:cNvGrpSpPr>
            <p:nvPr/>
          </p:nvGrpSpPr>
          <p:grpSpPr bwMode="auto">
            <a:xfrm>
              <a:off x="931" y="1941"/>
              <a:ext cx="501" cy="828"/>
              <a:chOff x="569" y="2954"/>
              <a:chExt cx="501" cy="828"/>
            </a:xfrm>
          </p:grpSpPr>
          <p:sp>
            <p:nvSpPr>
              <p:cNvPr id="1431" name="Rectangle 103">
                <a:extLst>
                  <a:ext uri="{FF2B5EF4-FFF2-40B4-BE49-F238E27FC236}">
                    <a16:creationId xmlns:a16="http://schemas.microsoft.com/office/drawing/2014/main" id="{F5FF0A09-50BB-5A47-BC95-9E36D622C934}"/>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2" name="Text Box 104">
                <a:extLst>
                  <a:ext uri="{FF2B5EF4-FFF2-40B4-BE49-F238E27FC236}">
                    <a16:creationId xmlns:a16="http://schemas.microsoft.com/office/drawing/2014/main" id="{983732BD-F5E1-A040-B8D1-C73DABEAF53B}"/>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33" name="Line 105">
                <a:extLst>
                  <a:ext uri="{FF2B5EF4-FFF2-40B4-BE49-F238E27FC236}">
                    <a16:creationId xmlns:a16="http://schemas.microsoft.com/office/drawing/2014/main" id="{ABFD8491-C1C6-2548-A702-B2F9CB59E807}"/>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4" name="Line 106">
                <a:extLst>
                  <a:ext uri="{FF2B5EF4-FFF2-40B4-BE49-F238E27FC236}">
                    <a16:creationId xmlns:a16="http://schemas.microsoft.com/office/drawing/2014/main" id="{21CDF7E2-6761-3C43-9832-7D888CA6E260}"/>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5" name="Line 107">
                <a:extLst>
                  <a:ext uri="{FF2B5EF4-FFF2-40B4-BE49-F238E27FC236}">
                    <a16:creationId xmlns:a16="http://schemas.microsoft.com/office/drawing/2014/main" id="{D7B9C5E9-14E3-B44B-841F-C2912C7A4ACA}"/>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6" name="Line 108">
                <a:extLst>
                  <a:ext uri="{FF2B5EF4-FFF2-40B4-BE49-F238E27FC236}">
                    <a16:creationId xmlns:a16="http://schemas.microsoft.com/office/drawing/2014/main" id="{47E7EAA2-A0DE-5D4C-8841-CCE69E254183}"/>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37" name="Group 145">
            <a:extLst>
              <a:ext uri="{FF2B5EF4-FFF2-40B4-BE49-F238E27FC236}">
                <a16:creationId xmlns:a16="http://schemas.microsoft.com/office/drawing/2014/main" id="{EB3EB365-6337-534D-85A9-F5BF2F50279A}"/>
              </a:ext>
            </a:extLst>
          </p:cNvPr>
          <p:cNvGrpSpPr>
            <a:grpSpLocks/>
          </p:cNvGrpSpPr>
          <p:nvPr/>
        </p:nvGrpSpPr>
        <p:grpSpPr bwMode="auto">
          <a:xfrm>
            <a:off x="1897557" y="3734608"/>
            <a:ext cx="544513" cy="244475"/>
            <a:chOff x="844" y="3337"/>
            <a:chExt cx="343" cy="154"/>
          </a:xfrm>
        </p:grpSpPr>
        <p:sp>
          <p:nvSpPr>
            <p:cNvPr id="1438" name="Rectangle 146">
              <a:extLst>
                <a:ext uri="{FF2B5EF4-FFF2-40B4-BE49-F238E27FC236}">
                  <a16:creationId xmlns:a16="http://schemas.microsoft.com/office/drawing/2014/main" id="{C1EDFB31-2B54-7F4B-B7B3-2B74EB1F1B4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9" name="Text Box 147">
              <a:extLst>
                <a:ext uri="{FF2B5EF4-FFF2-40B4-BE49-F238E27FC236}">
                  <a16:creationId xmlns:a16="http://schemas.microsoft.com/office/drawing/2014/main" id="{26739997-45D8-6E4B-A423-C6DCAC5970F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40" name="Group 44">
            <a:extLst>
              <a:ext uri="{FF2B5EF4-FFF2-40B4-BE49-F238E27FC236}">
                <a16:creationId xmlns:a16="http://schemas.microsoft.com/office/drawing/2014/main" id="{5E864C9E-2FFD-CA43-B79D-BEBA724A7561}"/>
              </a:ext>
            </a:extLst>
          </p:cNvPr>
          <p:cNvGrpSpPr>
            <a:grpSpLocks/>
          </p:cNvGrpSpPr>
          <p:nvPr/>
        </p:nvGrpSpPr>
        <p:grpSpPr bwMode="auto">
          <a:xfrm>
            <a:off x="2289670" y="1637520"/>
            <a:ext cx="976312" cy="1460500"/>
            <a:chOff x="651" y="681"/>
            <a:chExt cx="615" cy="920"/>
          </a:xfrm>
        </p:grpSpPr>
        <p:sp>
          <p:nvSpPr>
            <p:cNvPr id="1441" name="Freeform 45">
              <a:extLst>
                <a:ext uri="{FF2B5EF4-FFF2-40B4-BE49-F238E27FC236}">
                  <a16:creationId xmlns:a16="http://schemas.microsoft.com/office/drawing/2014/main" id="{3296C3CB-ADF7-C543-8BF9-E52EC508CB9C}"/>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42" name="Group 46">
              <a:extLst>
                <a:ext uri="{FF2B5EF4-FFF2-40B4-BE49-F238E27FC236}">
                  <a16:creationId xmlns:a16="http://schemas.microsoft.com/office/drawing/2014/main" id="{C9BF4AA6-9994-8F41-A05D-CBC5A1C1712B}"/>
                </a:ext>
              </a:extLst>
            </p:cNvPr>
            <p:cNvGrpSpPr>
              <a:grpSpLocks/>
            </p:cNvGrpSpPr>
            <p:nvPr/>
          </p:nvGrpSpPr>
          <p:grpSpPr bwMode="auto">
            <a:xfrm>
              <a:off x="651" y="681"/>
              <a:ext cx="501" cy="828"/>
              <a:chOff x="569" y="2954"/>
              <a:chExt cx="501" cy="828"/>
            </a:xfrm>
          </p:grpSpPr>
          <p:sp>
            <p:nvSpPr>
              <p:cNvPr id="1443" name="Rectangle 47">
                <a:extLst>
                  <a:ext uri="{FF2B5EF4-FFF2-40B4-BE49-F238E27FC236}">
                    <a16:creationId xmlns:a16="http://schemas.microsoft.com/office/drawing/2014/main" id="{44C90133-F644-3144-9C8C-A31E26B3769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algn="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4" name="Text Box 48">
                <a:extLst>
                  <a:ext uri="{FF2B5EF4-FFF2-40B4-BE49-F238E27FC236}">
                    <a16:creationId xmlns:a16="http://schemas.microsoft.com/office/drawing/2014/main" id="{D1000159-7078-524B-ABE3-6A5E79D44D1E}"/>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45" name="Line 49">
                <a:extLst>
                  <a:ext uri="{FF2B5EF4-FFF2-40B4-BE49-F238E27FC236}">
                    <a16:creationId xmlns:a16="http://schemas.microsoft.com/office/drawing/2014/main" id="{D2C8C2BD-FE00-FA4A-A35B-038AF71B3EB1}"/>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6" name="Line 50">
                <a:extLst>
                  <a:ext uri="{FF2B5EF4-FFF2-40B4-BE49-F238E27FC236}">
                    <a16:creationId xmlns:a16="http://schemas.microsoft.com/office/drawing/2014/main" id="{D202699A-F155-FF4E-87CC-CF23F4517C5D}"/>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7" name="Line 51">
                <a:extLst>
                  <a:ext uri="{FF2B5EF4-FFF2-40B4-BE49-F238E27FC236}">
                    <a16:creationId xmlns:a16="http://schemas.microsoft.com/office/drawing/2014/main" id="{6E937A07-7E1F-304E-B1B7-8202278EFAE7}"/>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8" name="Line 52">
                <a:extLst>
                  <a:ext uri="{FF2B5EF4-FFF2-40B4-BE49-F238E27FC236}">
                    <a16:creationId xmlns:a16="http://schemas.microsoft.com/office/drawing/2014/main" id="{55F43419-46AF-8641-A8A6-FD4FF58142C2}"/>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49" name="Group 109">
            <a:extLst>
              <a:ext uri="{FF2B5EF4-FFF2-40B4-BE49-F238E27FC236}">
                <a16:creationId xmlns:a16="http://schemas.microsoft.com/office/drawing/2014/main" id="{58FE9FE4-9009-F540-9B98-9736A8E284E0}"/>
              </a:ext>
            </a:extLst>
          </p:cNvPr>
          <p:cNvGrpSpPr>
            <a:grpSpLocks/>
          </p:cNvGrpSpPr>
          <p:nvPr/>
        </p:nvGrpSpPr>
        <p:grpSpPr bwMode="auto">
          <a:xfrm>
            <a:off x="1165720" y="1526395"/>
            <a:ext cx="1081087" cy="1217613"/>
            <a:chOff x="1404" y="3105"/>
            <a:chExt cx="681" cy="767"/>
          </a:xfrm>
        </p:grpSpPr>
        <p:grpSp>
          <p:nvGrpSpPr>
            <p:cNvPr id="1450" name="Group 110">
              <a:extLst>
                <a:ext uri="{FF2B5EF4-FFF2-40B4-BE49-F238E27FC236}">
                  <a16:creationId xmlns:a16="http://schemas.microsoft.com/office/drawing/2014/main" id="{CDAA7254-E209-2444-9E44-2A311BC72FC2}"/>
                </a:ext>
              </a:extLst>
            </p:cNvPr>
            <p:cNvGrpSpPr>
              <a:grpSpLocks/>
            </p:cNvGrpSpPr>
            <p:nvPr/>
          </p:nvGrpSpPr>
          <p:grpSpPr bwMode="auto">
            <a:xfrm>
              <a:off x="1404" y="3355"/>
              <a:ext cx="681" cy="468"/>
              <a:chOff x="42" y="886"/>
              <a:chExt cx="681" cy="468"/>
            </a:xfrm>
          </p:grpSpPr>
          <p:grpSp>
            <p:nvGrpSpPr>
              <p:cNvPr id="1455" name="Group 111">
                <a:extLst>
                  <a:ext uri="{FF2B5EF4-FFF2-40B4-BE49-F238E27FC236}">
                    <a16:creationId xmlns:a16="http://schemas.microsoft.com/office/drawing/2014/main" id="{7AA66DC0-034B-A34B-AAEF-041ADBFE2FBD}"/>
                  </a:ext>
                </a:extLst>
              </p:cNvPr>
              <p:cNvGrpSpPr>
                <a:grpSpLocks/>
              </p:cNvGrpSpPr>
              <p:nvPr/>
            </p:nvGrpSpPr>
            <p:grpSpPr bwMode="auto">
              <a:xfrm>
                <a:off x="278" y="886"/>
                <a:ext cx="397" cy="154"/>
                <a:chOff x="740" y="3209"/>
                <a:chExt cx="397" cy="154"/>
              </a:xfrm>
            </p:grpSpPr>
            <p:grpSp>
              <p:nvGrpSpPr>
                <p:cNvPr id="1480" name="Group 112">
                  <a:extLst>
                    <a:ext uri="{FF2B5EF4-FFF2-40B4-BE49-F238E27FC236}">
                      <a16:creationId xmlns:a16="http://schemas.microsoft.com/office/drawing/2014/main" id="{7E6F218F-EDED-5B44-9422-ABABEC3B27AC}"/>
                    </a:ext>
                  </a:extLst>
                </p:cNvPr>
                <p:cNvGrpSpPr>
                  <a:grpSpLocks/>
                </p:cNvGrpSpPr>
                <p:nvPr/>
              </p:nvGrpSpPr>
              <p:grpSpPr bwMode="auto">
                <a:xfrm>
                  <a:off x="794" y="3209"/>
                  <a:ext cx="343" cy="154"/>
                  <a:chOff x="844" y="3337"/>
                  <a:chExt cx="343" cy="154"/>
                </a:xfrm>
              </p:grpSpPr>
              <p:sp>
                <p:nvSpPr>
                  <p:cNvPr id="1483" name="Rectangle 113">
                    <a:extLst>
                      <a:ext uri="{FF2B5EF4-FFF2-40B4-BE49-F238E27FC236}">
                        <a16:creationId xmlns:a16="http://schemas.microsoft.com/office/drawing/2014/main" id="{9A2696C2-7BF2-3240-8202-E6BBE2E2F1F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4" name="Text Box 114">
                    <a:extLst>
                      <a:ext uri="{FF2B5EF4-FFF2-40B4-BE49-F238E27FC236}">
                        <a16:creationId xmlns:a16="http://schemas.microsoft.com/office/drawing/2014/main" id="{58C83739-1CBA-E249-9B1C-C8916D8D79C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81" name="Rectangle 115">
                  <a:extLst>
                    <a:ext uri="{FF2B5EF4-FFF2-40B4-BE49-F238E27FC236}">
                      <a16:creationId xmlns:a16="http://schemas.microsoft.com/office/drawing/2014/main" id="{5387A33B-5D06-C046-9DCF-1C317563693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2" name="Rectangle 116">
                  <a:extLst>
                    <a:ext uri="{FF2B5EF4-FFF2-40B4-BE49-F238E27FC236}">
                      <a16:creationId xmlns:a16="http://schemas.microsoft.com/office/drawing/2014/main" id="{08F8503E-3B0A-7A42-97B0-9FF42C53AF7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6" name="Group 117">
                <a:extLst>
                  <a:ext uri="{FF2B5EF4-FFF2-40B4-BE49-F238E27FC236}">
                    <a16:creationId xmlns:a16="http://schemas.microsoft.com/office/drawing/2014/main" id="{C978DB29-8FB0-A943-8A79-68EEB5518149}"/>
                  </a:ext>
                </a:extLst>
              </p:cNvPr>
              <p:cNvGrpSpPr>
                <a:grpSpLocks/>
              </p:cNvGrpSpPr>
              <p:nvPr/>
            </p:nvGrpSpPr>
            <p:grpSpPr bwMode="auto">
              <a:xfrm>
                <a:off x="278" y="1034"/>
                <a:ext cx="397" cy="154"/>
                <a:chOff x="836" y="3305"/>
                <a:chExt cx="397" cy="154"/>
              </a:xfrm>
            </p:grpSpPr>
            <p:grpSp>
              <p:nvGrpSpPr>
                <p:cNvPr id="1474" name="Group 118">
                  <a:extLst>
                    <a:ext uri="{FF2B5EF4-FFF2-40B4-BE49-F238E27FC236}">
                      <a16:creationId xmlns:a16="http://schemas.microsoft.com/office/drawing/2014/main" id="{9397A90E-1E80-FB4E-9C4A-441A9CFE5304}"/>
                    </a:ext>
                  </a:extLst>
                </p:cNvPr>
                <p:cNvGrpSpPr>
                  <a:grpSpLocks/>
                </p:cNvGrpSpPr>
                <p:nvPr/>
              </p:nvGrpSpPr>
              <p:grpSpPr bwMode="auto">
                <a:xfrm>
                  <a:off x="890" y="3305"/>
                  <a:ext cx="343" cy="154"/>
                  <a:chOff x="844" y="3337"/>
                  <a:chExt cx="343" cy="154"/>
                </a:xfrm>
              </p:grpSpPr>
              <p:sp>
                <p:nvSpPr>
                  <p:cNvPr id="1478" name="Rectangle 119">
                    <a:extLst>
                      <a:ext uri="{FF2B5EF4-FFF2-40B4-BE49-F238E27FC236}">
                        <a16:creationId xmlns:a16="http://schemas.microsoft.com/office/drawing/2014/main" id="{0DB16A9C-A911-F74E-B0EC-2983F84CABC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9" name="Text Box 120">
                    <a:extLst>
                      <a:ext uri="{FF2B5EF4-FFF2-40B4-BE49-F238E27FC236}">
                        <a16:creationId xmlns:a16="http://schemas.microsoft.com/office/drawing/2014/main" id="{92A60009-6700-4744-BC06-74E4E53DBF2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75" name="Group 121">
                  <a:extLst>
                    <a:ext uri="{FF2B5EF4-FFF2-40B4-BE49-F238E27FC236}">
                      <a16:creationId xmlns:a16="http://schemas.microsoft.com/office/drawing/2014/main" id="{EC28BAD4-51BE-9840-8F12-987638ECA02E}"/>
                    </a:ext>
                  </a:extLst>
                </p:cNvPr>
                <p:cNvGrpSpPr>
                  <a:grpSpLocks/>
                </p:cNvGrpSpPr>
                <p:nvPr/>
              </p:nvGrpSpPr>
              <p:grpSpPr bwMode="auto">
                <a:xfrm>
                  <a:off x="836" y="3334"/>
                  <a:ext cx="354" cy="94"/>
                  <a:chOff x="836" y="3334"/>
                  <a:chExt cx="354" cy="94"/>
                </a:xfrm>
              </p:grpSpPr>
              <p:sp>
                <p:nvSpPr>
                  <p:cNvPr id="1476" name="Rectangle 122">
                    <a:extLst>
                      <a:ext uri="{FF2B5EF4-FFF2-40B4-BE49-F238E27FC236}">
                        <a16:creationId xmlns:a16="http://schemas.microsoft.com/office/drawing/2014/main" id="{C525C5B2-D191-AA43-A272-09ADE5B6141E}"/>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7" name="Rectangle 123">
                    <a:extLst>
                      <a:ext uri="{FF2B5EF4-FFF2-40B4-BE49-F238E27FC236}">
                        <a16:creationId xmlns:a16="http://schemas.microsoft.com/office/drawing/2014/main" id="{E32D1144-95E0-244B-9A90-662C6315725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57" name="Group 124">
                <a:extLst>
                  <a:ext uri="{FF2B5EF4-FFF2-40B4-BE49-F238E27FC236}">
                    <a16:creationId xmlns:a16="http://schemas.microsoft.com/office/drawing/2014/main" id="{3A2BC2EA-7C10-2641-B88B-F885E6464C79}"/>
                  </a:ext>
                </a:extLst>
              </p:cNvPr>
              <p:cNvGrpSpPr>
                <a:grpSpLocks/>
              </p:cNvGrpSpPr>
              <p:nvPr/>
            </p:nvGrpSpPr>
            <p:grpSpPr bwMode="auto">
              <a:xfrm>
                <a:off x="165" y="1054"/>
                <a:ext cx="480" cy="112"/>
                <a:chOff x="627" y="3377"/>
                <a:chExt cx="480" cy="112"/>
              </a:xfrm>
            </p:grpSpPr>
            <p:sp>
              <p:nvSpPr>
                <p:cNvPr id="1472" name="Rectangle 125">
                  <a:extLst>
                    <a:ext uri="{FF2B5EF4-FFF2-40B4-BE49-F238E27FC236}">
                      <a16:creationId xmlns:a16="http://schemas.microsoft.com/office/drawing/2014/main" id="{8785FBBA-795C-CF44-B62B-D33FA9E618B7}"/>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3" name="Rectangle 126">
                  <a:extLst>
                    <a:ext uri="{FF2B5EF4-FFF2-40B4-BE49-F238E27FC236}">
                      <a16:creationId xmlns:a16="http://schemas.microsoft.com/office/drawing/2014/main" id="{76173DFA-C8EC-A843-B918-F2317BD0639D}"/>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8" name="Group 127">
                <a:extLst>
                  <a:ext uri="{FF2B5EF4-FFF2-40B4-BE49-F238E27FC236}">
                    <a16:creationId xmlns:a16="http://schemas.microsoft.com/office/drawing/2014/main" id="{A48B6F5A-E505-7448-B7A9-5579391534EF}"/>
                  </a:ext>
                </a:extLst>
              </p:cNvPr>
              <p:cNvGrpSpPr>
                <a:grpSpLocks/>
              </p:cNvGrpSpPr>
              <p:nvPr/>
            </p:nvGrpSpPr>
            <p:grpSpPr bwMode="auto">
              <a:xfrm>
                <a:off x="42" y="1200"/>
                <a:ext cx="681" cy="154"/>
                <a:chOff x="504" y="3523"/>
                <a:chExt cx="681" cy="154"/>
              </a:xfrm>
            </p:grpSpPr>
            <p:grpSp>
              <p:nvGrpSpPr>
                <p:cNvPr id="1459" name="Group 128">
                  <a:extLst>
                    <a:ext uri="{FF2B5EF4-FFF2-40B4-BE49-F238E27FC236}">
                      <a16:creationId xmlns:a16="http://schemas.microsoft.com/office/drawing/2014/main" id="{681DE71A-000E-8E42-B0E8-4482D6CFE482}"/>
                    </a:ext>
                  </a:extLst>
                </p:cNvPr>
                <p:cNvGrpSpPr>
                  <a:grpSpLocks/>
                </p:cNvGrpSpPr>
                <p:nvPr/>
              </p:nvGrpSpPr>
              <p:grpSpPr bwMode="auto">
                <a:xfrm>
                  <a:off x="623" y="3523"/>
                  <a:ext cx="510" cy="154"/>
                  <a:chOff x="723" y="3453"/>
                  <a:chExt cx="510" cy="154"/>
                </a:xfrm>
              </p:grpSpPr>
              <p:grpSp>
                <p:nvGrpSpPr>
                  <p:cNvPr id="1463" name="Group 129">
                    <a:extLst>
                      <a:ext uri="{FF2B5EF4-FFF2-40B4-BE49-F238E27FC236}">
                        <a16:creationId xmlns:a16="http://schemas.microsoft.com/office/drawing/2014/main" id="{B6375359-6706-9C45-BC6D-18579F2035FD}"/>
                      </a:ext>
                    </a:extLst>
                  </p:cNvPr>
                  <p:cNvGrpSpPr>
                    <a:grpSpLocks/>
                  </p:cNvGrpSpPr>
                  <p:nvPr/>
                </p:nvGrpSpPr>
                <p:grpSpPr bwMode="auto">
                  <a:xfrm>
                    <a:off x="836" y="3453"/>
                    <a:ext cx="397" cy="154"/>
                    <a:chOff x="836" y="3305"/>
                    <a:chExt cx="397" cy="154"/>
                  </a:xfrm>
                </p:grpSpPr>
                <p:grpSp>
                  <p:nvGrpSpPr>
                    <p:cNvPr id="1466" name="Group 130">
                      <a:extLst>
                        <a:ext uri="{FF2B5EF4-FFF2-40B4-BE49-F238E27FC236}">
                          <a16:creationId xmlns:a16="http://schemas.microsoft.com/office/drawing/2014/main" id="{F84ECF8C-F8FC-E34C-9F1C-13FC2FCCD187}"/>
                        </a:ext>
                      </a:extLst>
                    </p:cNvPr>
                    <p:cNvGrpSpPr>
                      <a:grpSpLocks/>
                    </p:cNvGrpSpPr>
                    <p:nvPr/>
                  </p:nvGrpSpPr>
                  <p:grpSpPr bwMode="auto">
                    <a:xfrm>
                      <a:off x="890" y="3305"/>
                      <a:ext cx="343" cy="154"/>
                      <a:chOff x="844" y="3337"/>
                      <a:chExt cx="343" cy="154"/>
                    </a:xfrm>
                  </p:grpSpPr>
                  <p:sp>
                    <p:nvSpPr>
                      <p:cNvPr id="1470" name="Rectangle 131">
                        <a:extLst>
                          <a:ext uri="{FF2B5EF4-FFF2-40B4-BE49-F238E27FC236}">
                            <a16:creationId xmlns:a16="http://schemas.microsoft.com/office/drawing/2014/main" id="{56A648A7-A050-F44E-9D3A-14E1D0E85DC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1" name="Text Box 132">
                        <a:extLst>
                          <a:ext uri="{FF2B5EF4-FFF2-40B4-BE49-F238E27FC236}">
                            <a16:creationId xmlns:a16="http://schemas.microsoft.com/office/drawing/2014/main" id="{32C1EAAF-FBA4-124C-9646-AEC31F2D4AE0}"/>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67" name="Group 133">
                      <a:extLst>
                        <a:ext uri="{FF2B5EF4-FFF2-40B4-BE49-F238E27FC236}">
                          <a16:creationId xmlns:a16="http://schemas.microsoft.com/office/drawing/2014/main" id="{95189338-B5FB-BB41-85DD-B07304A918F9}"/>
                        </a:ext>
                      </a:extLst>
                    </p:cNvPr>
                    <p:cNvGrpSpPr>
                      <a:grpSpLocks/>
                    </p:cNvGrpSpPr>
                    <p:nvPr/>
                  </p:nvGrpSpPr>
                  <p:grpSpPr bwMode="auto">
                    <a:xfrm>
                      <a:off x="836" y="3334"/>
                      <a:ext cx="354" cy="94"/>
                      <a:chOff x="836" y="3334"/>
                      <a:chExt cx="354" cy="94"/>
                    </a:xfrm>
                  </p:grpSpPr>
                  <p:sp>
                    <p:nvSpPr>
                      <p:cNvPr id="1468" name="Rectangle 134">
                        <a:extLst>
                          <a:ext uri="{FF2B5EF4-FFF2-40B4-BE49-F238E27FC236}">
                            <a16:creationId xmlns:a16="http://schemas.microsoft.com/office/drawing/2014/main" id="{3CBF0518-5037-F648-9BCF-79DD7705E2A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9" name="Rectangle 135">
                        <a:extLst>
                          <a:ext uri="{FF2B5EF4-FFF2-40B4-BE49-F238E27FC236}">
                            <a16:creationId xmlns:a16="http://schemas.microsoft.com/office/drawing/2014/main" id="{BED42D69-973B-654F-9215-49EDA6426F98}"/>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64" name="Rectangle 136">
                    <a:extLst>
                      <a:ext uri="{FF2B5EF4-FFF2-40B4-BE49-F238E27FC236}">
                        <a16:creationId xmlns:a16="http://schemas.microsoft.com/office/drawing/2014/main" id="{DA6797DB-1AFF-FF42-A09B-6871FEC345F8}"/>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5" name="Rectangle 137">
                    <a:extLst>
                      <a:ext uri="{FF2B5EF4-FFF2-40B4-BE49-F238E27FC236}">
                        <a16:creationId xmlns:a16="http://schemas.microsoft.com/office/drawing/2014/main" id="{686420C8-7F0D-A049-B975-D1A1C472439D}"/>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60" name="Rectangle 138">
                  <a:extLst>
                    <a:ext uri="{FF2B5EF4-FFF2-40B4-BE49-F238E27FC236}">
                      <a16:creationId xmlns:a16="http://schemas.microsoft.com/office/drawing/2014/main" id="{BF847ED3-F2FA-214E-9C6C-0926FFCA768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1" name="Rectangle 139">
                  <a:extLst>
                    <a:ext uri="{FF2B5EF4-FFF2-40B4-BE49-F238E27FC236}">
                      <a16:creationId xmlns:a16="http://schemas.microsoft.com/office/drawing/2014/main" id="{E6D859BD-B53E-BB4C-9782-B7FDD5506A2F}"/>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2" name="Rectangle 140">
                  <a:extLst>
                    <a:ext uri="{FF2B5EF4-FFF2-40B4-BE49-F238E27FC236}">
                      <a16:creationId xmlns:a16="http://schemas.microsoft.com/office/drawing/2014/main" id="{9790991B-D844-4241-B85A-CA1259965DC7}"/>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51" name="AutoShape 141">
              <a:extLst>
                <a:ext uri="{FF2B5EF4-FFF2-40B4-BE49-F238E27FC236}">
                  <a16:creationId xmlns:a16="http://schemas.microsoft.com/office/drawing/2014/main" id="{B068294F-E14C-F445-92F1-F5484E910043}"/>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2" name="Group 142">
              <a:extLst>
                <a:ext uri="{FF2B5EF4-FFF2-40B4-BE49-F238E27FC236}">
                  <a16:creationId xmlns:a16="http://schemas.microsoft.com/office/drawing/2014/main" id="{A7BC1A01-56FC-D641-A01F-791A195CDC3F}"/>
                </a:ext>
              </a:extLst>
            </p:cNvPr>
            <p:cNvGrpSpPr>
              <a:grpSpLocks/>
            </p:cNvGrpSpPr>
            <p:nvPr/>
          </p:nvGrpSpPr>
          <p:grpSpPr bwMode="auto">
            <a:xfrm>
              <a:off x="1695" y="3227"/>
              <a:ext cx="343" cy="154"/>
              <a:chOff x="844" y="3337"/>
              <a:chExt cx="343" cy="154"/>
            </a:xfrm>
          </p:grpSpPr>
          <p:sp>
            <p:nvSpPr>
              <p:cNvPr id="1453" name="Rectangle 143">
                <a:extLst>
                  <a:ext uri="{FF2B5EF4-FFF2-40B4-BE49-F238E27FC236}">
                    <a16:creationId xmlns:a16="http://schemas.microsoft.com/office/drawing/2014/main" id="{D94FBB29-8E0E-1A4D-B09C-73D936E62BB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4" name="Text Box 144">
                <a:extLst>
                  <a:ext uri="{FF2B5EF4-FFF2-40B4-BE49-F238E27FC236}">
                    <a16:creationId xmlns:a16="http://schemas.microsoft.com/office/drawing/2014/main" id="{C82973EC-B8F3-E842-8A88-D895358A3F4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sp>
        <p:nvSpPr>
          <p:cNvPr id="1485" name="Rectangle 226">
            <a:extLst>
              <a:ext uri="{FF2B5EF4-FFF2-40B4-BE49-F238E27FC236}">
                <a16:creationId xmlns:a16="http://schemas.microsoft.com/office/drawing/2014/main" id="{5DF70C14-A16A-3E4C-982B-58F5DD4F5DE9}"/>
              </a:ext>
            </a:extLst>
          </p:cNvPr>
          <p:cNvSpPr>
            <a:spLocks noChangeArrowheads="1"/>
          </p:cNvSpPr>
          <p:nvPr/>
        </p:nvSpPr>
        <p:spPr bwMode="auto">
          <a:xfrm>
            <a:off x="6120307" y="4620433"/>
            <a:ext cx="5201653" cy="1362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client now knows its IP address, name and IP address of DNS server, IP address of its first-hop router</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endParaRPr>
          </a:p>
        </p:txBody>
      </p:sp>
      <p:grpSp>
        <p:nvGrpSpPr>
          <p:cNvPr id="1341" name="Group 186">
            <a:extLst>
              <a:ext uri="{FF2B5EF4-FFF2-40B4-BE49-F238E27FC236}">
                <a16:creationId xmlns:a16="http://schemas.microsoft.com/office/drawing/2014/main" id="{0827A38F-76E7-194D-BDA6-1A605B355FB7}"/>
              </a:ext>
            </a:extLst>
          </p:cNvPr>
          <p:cNvGrpSpPr>
            <a:grpSpLocks/>
          </p:cNvGrpSpPr>
          <p:nvPr/>
        </p:nvGrpSpPr>
        <p:grpSpPr bwMode="auto">
          <a:xfrm>
            <a:off x="3800970" y="3720320"/>
            <a:ext cx="423862" cy="647700"/>
            <a:chOff x="4140" y="429"/>
            <a:chExt cx="1425" cy="2396"/>
          </a:xfrm>
        </p:grpSpPr>
        <p:sp>
          <p:nvSpPr>
            <p:cNvPr id="1342" name="Freeform 187">
              <a:extLst>
                <a:ext uri="{FF2B5EF4-FFF2-40B4-BE49-F238E27FC236}">
                  <a16:creationId xmlns:a16="http://schemas.microsoft.com/office/drawing/2014/main" id="{D46F6DF5-01A2-1849-A3BB-030EF6344BC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3" name="Rectangle 188">
              <a:extLst>
                <a:ext uri="{FF2B5EF4-FFF2-40B4-BE49-F238E27FC236}">
                  <a16:creationId xmlns:a16="http://schemas.microsoft.com/office/drawing/2014/main" id="{E1E80B19-9CDE-FB4C-AC77-EFE0782CC823}"/>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4" name="Freeform 189">
              <a:extLst>
                <a:ext uri="{FF2B5EF4-FFF2-40B4-BE49-F238E27FC236}">
                  <a16:creationId xmlns:a16="http://schemas.microsoft.com/office/drawing/2014/main" id="{7E3264C2-51DE-F54E-9A1B-76045D0A25F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5" name="Freeform 190">
              <a:extLst>
                <a:ext uri="{FF2B5EF4-FFF2-40B4-BE49-F238E27FC236}">
                  <a16:creationId xmlns:a16="http://schemas.microsoft.com/office/drawing/2014/main" id="{747CB78A-D52C-CE42-AC7E-25B8998929B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6" name="Rectangle 191">
              <a:extLst>
                <a:ext uri="{FF2B5EF4-FFF2-40B4-BE49-F238E27FC236}">
                  <a16:creationId xmlns:a16="http://schemas.microsoft.com/office/drawing/2014/main" id="{4140DAEF-666D-DA47-BDAF-E2CB84851395}"/>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7" name="Group 192">
              <a:extLst>
                <a:ext uri="{FF2B5EF4-FFF2-40B4-BE49-F238E27FC236}">
                  <a16:creationId xmlns:a16="http://schemas.microsoft.com/office/drawing/2014/main" id="{299117A0-29F3-E34B-B8B3-2F87D3986129}"/>
                </a:ext>
              </a:extLst>
            </p:cNvPr>
            <p:cNvGrpSpPr>
              <a:grpSpLocks/>
            </p:cNvGrpSpPr>
            <p:nvPr/>
          </p:nvGrpSpPr>
          <p:grpSpPr bwMode="auto">
            <a:xfrm>
              <a:off x="4749" y="668"/>
              <a:ext cx="581" cy="145"/>
              <a:chOff x="614" y="2568"/>
              <a:chExt cx="725" cy="139"/>
            </a:xfrm>
          </p:grpSpPr>
          <p:sp>
            <p:nvSpPr>
              <p:cNvPr id="1372" name="AutoShape 193">
                <a:extLst>
                  <a:ext uri="{FF2B5EF4-FFF2-40B4-BE49-F238E27FC236}">
                    <a16:creationId xmlns:a16="http://schemas.microsoft.com/office/drawing/2014/main" id="{0C5A74EE-A7D5-BA47-BFF6-F3C788C5CF29}"/>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3" name="AutoShape 194">
                <a:extLst>
                  <a:ext uri="{FF2B5EF4-FFF2-40B4-BE49-F238E27FC236}">
                    <a16:creationId xmlns:a16="http://schemas.microsoft.com/office/drawing/2014/main" id="{15763F6D-F30B-604C-B1A4-B9E2BB00F6B7}"/>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48" name="Rectangle 195">
              <a:extLst>
                <a:ext uri="{FF2B5EF4-FFF2-40B4-BE49-F238E27FC236}">
                  <a16:creationId xmlns:a16="http://schemas.microsoft.com/office/drawing/2014/main" id="{E273AD4D-3F24-F44B-A734-2486970524D4}"/>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9" name="Group 196">
              <a:extLst>
                <a:ext uri="{FF2B5EF4-FFF2-40B4-BE49-F238E27FC236}">
                  <a16:creationId xmlns:a16="http://schemas.microsoft.com/office/drawing/2014/main" id="{59BCC23F-6EFF-E446-B163-095673448F7F}"/>
                </a:ext>
              </a:extLst>
            </p:cNvPr>
            <p:cNvGrpSpPr>
              <a:grpSpLocks/>
            </p:cNvGrpSpPr>
            <p:nvPr/>
          </p:nvGrpSpPr>
          <p:grpSpPr bwMode="auto">
            <a:xfrm>
              <a:off x="4747" y="994"/>
              <a:ext cx="581" cy="134"/>
              <a:chOff x="614" y="2568"/>
              <a:chExt cx="725" cy="139"/>
            </a:xfrm>
          </p:grpSpPr>
          <p:sp>
            <p:nvSpPr>
              <p:cNvPr id="1370" name="AutoShape 197">
                <a:extLst>
                  <a:ext uri="{FF2B5EF4-FFF2-40B4-BE49-F238E27FC236}">
                    <a16:creationId xmlns:a16="http://schemas.microsoft.com/office/drawing/2014/main" id="{12542AF1-426D-DF40-94A4-FC77464DBADC}"/>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1" name="AutoShape 198">
                <a:extLst>
                  <a:ext uri="{FF2B5EF4-FFF2-40B4-BE49-F238E27FC236}">
                    <a16:creationId xmlns:a16="http://schemas.microsoft.com/office/drawing/2014/main" id="{5FF08725-A026-3F4F-AD7F-272FADC253CA}"/>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0" name="Rectangle 199">
              <a:extLst>
                <a:ext uri="{FF2B5EF4-FFF2-40B4-BE49-F238E27FC236}">
                  <a16:creationId xmlns:a16="http://schemas.microsoft.com/office/drawing/2014/main" id="{8AA7B66A-2CBB-2E47-80EB-79369D65AB83}"/>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1" name="Rectangle 200">
              <a:extLst>
                <a:ext uri="{FF2B5EF4-FFF2-40B4-BE49-F238E27FC236}">
                  <a16:creationId xmlns:a16="http://schemas.microsoft.com/office/drawing/2014/main" id="{018E5E89-C605-0C48-BE5E-A34A2400924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2" name="Group 201">
              <a:extLst>
                <a:ext uri="{FF2B5EF4-FFF2-40B4-BE49-F238E27FC236}">
                  <a16:creationId xmlns:a16="http://schemas.microsoft.com/office/drawing/2014/main" id="{0966AC81-07B8-E14A-BAA7-22C95C7F847C}"/>
                </a:ext>
              </a:extLst>
            </p:cNvPr>
            <p:cNvGrpSpPr>
              <a:grpSpLocks/>
            </p:cNvGrpSpPr>
            <p:nvPr/>
          </p:nvGrpSpPr>
          <p:grpSpPr bwMode="auto">
            <a:xfrm>
              <a:off x="4735" y="1627"/>
              <a:ext cx="582" cy="151"/>
              <a:chOff x="614" y="2568"/>
              <a:chExt cx="725" cy="139"/>
            </a:xfrm>
          </p:grpSpPr>
          <p:sp>
            <p:nvSpPr>
              <p:cNvPr id="1368" name="AutoShape 202">
                <a:extLst>
                  <a:ext uri="{FF2B5EF4-FFF2-40B4-BE49-F238E27FC236}">
                    <a16:creationId xmlns:a16="http://schemas.microsoft.com/office/drawing/2014/main" id="{5F819351-A69B-9941-940C-349769D3699D}"/>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9" name="AutoShape 203">
                <a:extLst>
                  <a:ext uri="{FF2B5EF4-FFF2-40B4-BE49-F238E27FC236}">
                    <a16:creationId xmlns:a16="http://schemas.microsoft.com/office/drawing/2014/main" id="{BFA9F2AA-7AE3-FF4B-967C-B9E2CADA8F5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3" name="Freeform 204">
              <a:extLst>
                <a:ext uri="{FF2B5EF4-FFF2-40B4-BE49-F238E27FC236}">
                  <a16:creationId xmlns:a16="http://schemas.microsoft.com/office/drawing/2014/main" id="{8591C078-367E-8846-AE18-57822035D75C}"/>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4" name="Group 205">
              <a:extLst>
                <a:ext uri="{FF2B5EF4-FFF2-40B4-BE49-F238E27FC236}">
                  <a16:creationId xmlns:a16="http://schemas.microsoft.com/office/drawing/2014/main" id="{5FBF9D2A-7073-3241-B1BE-80315AD67F38}"/>
                </a:ext>
              </a:extLst>
            </p:cNvPr>
            <p:cNvGrpSpPr>
              <a:grpSpLocks/>
            </p:cNvGrpSpPr>
            <p:nvPr/>
          </p:nvGrpSpPr>
          <p:grpSpPr bwMode="auto">
            <a:xfrm>
              <a:off x="4739" y="1327"/>
              <a:ext cx="582" cy="139"/>
              <a:chOff x="614" y="2568"/>
              <a:chExt cx="725" cy="139"/>
            </a:xfrm>
          </p:grpSpPr>
          <p:sp>
            <p:nvSpPr>
              <p:cNvPr id="1366" name="AutoShape 206">
                <a:extLst>
                  <a:ext uri="{FF2B5EF4-FFF2-40B4-BE49-F238E27FC236}">
                    <a16:creationId xmlns:a16="http://schemas.microsoft.com/office/drawing/2014/main" id="{50A69CAB-1A9D-764D-A301-38CB4AB50107}"/>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7" name="AutoShape 207">
                <a:extLst>
                  <a:ext uri="{FF2B5EF4-FFF2-40B4-BE49-F238E27FC236}">
                    <a16:creationId xmlns:a16="http://schemas.microsoft.com/office/drawing/2014/main" id="{A40FFDE9-6F48-8D40-9ACC-0075A43FDA1B}"/>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5" name="Rectangle 208">
              <a:extLst>
                <a:ext uri="{FF2B5EF4-FFF2-40B4-BE49-F238E27FC236}">
                  <a16:creationId xmlns:a16="http://schemas.microsoft.com/office/drawing/2014/main" id="{4939E403-BAAF-7740-9D06-F85AF207AB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6" name="Freeform 209">
              <a:extLst>
                <a:ext uri="{FF2B5EF4-FFF2-40B4-BE49-F238E27FC236}">
                  <a16:creationId xmlns:a16="http://schemas.microsoft.com/office/drawing/2014/main" id="{9CFAF5A6-0089-3A4D-A737-EB7943AF586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7" name="Freeform 210">
              <a:extLst>
                <a:ext uri="{FF2B5EF4-FFF2-40B4-BE49-F238E27FC236}">
                  <a16:creationId xmlns:a16="http://schemas.microsoft.com/office/drawing/2014/main" id="{BB6D7824-538E-7242-AAF3-ED996B971EF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8" name="Oval 211">
              <a:extLst>
                <a:ext uri="{FF2B5EF4-FFF2-40B4-BE49-F238E27FC236}">
                  <a16:creationId xmlns:a16="http://schemas.microsoft.com/office/drawing/2014/main" id="{3E4397CD-C96C-0B4E-BD03-383F30EF4E6A}"/>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9" name="Freeform 212">
              <a:extLst>
                <a:ext uri="{FF2B5EF4-FFF2-40B4-BE49-F238E27FC236}">
                  <a16:creationId xmlns:a16="http://schemas.microsoft.com/office/drawing/2014/main" id="{277A6DC5-F29C-DC40-9896-6B2D357AC8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0" name="AutoShape 213">
              <a:extLst>
                <a:ext uri="{FF2B5EF4-FFF2-40B4-BE49-F238E27FC236}">
                  <a16:creationId xmlns:a16="http://schemas.microsoft.com/office/drawing/2014/main" id="{E3FA15CF-EFC6-FD4E-9002-2CF1C1E13990}"/>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1" name="AutoShape 214">
              <a:extLst>
                <a:ext uri="{FF2B5EF4-FFF2-40B4-BE49-F238E27FC236}">
                  <a16:creationId xmlns:a16="http://schemas.microsoft.com/office/drawing/2014/main" id="{CCECAEDD-8237-794F-9E2D-46763A7A221F}"/>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2" name="Oval 215">
              <a:extLst>
                <a:ext uri="{FF2B5EF4-FFF2-40B4-BE49-F238E27FC236}">
                  <a16:creationId xmlns:a16="http://schemas.microsoft.com/office/drawing/2014/main" id="{AE6B1F3E-B8FB-7547-9217-F09ADBEA75A9}"/>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3" name="Oval 216">
              <a:extLst>
                <a:ext uri="{FF2B5EF4-FFF2-40B4-BE49-F238E27FC236}">
                  <a16:creationId xmlns:a16="http://schemas.microsoft.com/office/drawing/2014/main" id="{4319B324-32C6-F449-A18D-0F337E57534F}"/>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364" name="Oval 217">
              <a:extLst>
                <a:ext uri="{FF2B5EF4-FFF2-40B4-BE49-F238E27FC236}">
                  <a16:creationId xmlns:a16="http://schemas.microsoft.com/office/drawing/2014/main" id="{F5225836-0C76-B346-8701-A331322937EC}"/>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5" name="Rectangle 218">
              <a:extLst>
                <a:ext uri="{FF2B5EF4-FFF2-40B4-BE49-F238E27FC236}">
                  <a16:creationId xmlns:a16="http://schemas.microsoft.com/office/drawing/2014/main" id="{52D4ECE6-91B2-404C-88C9-04B5ABAB0562}"/>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86" name="Slide Number Placeholder 3">
            <a:extLst>
              <a:ext uri="{FF2B5EF4-FFF2-40B4-BE49-F238E27FC236}">
                <a16:creationId xmlns:a16="http://schemas.microsoft.com/office/drawing/2014/main" id="{FEF1B6EF-B8A5-2041-9C60-52DC336233C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55</a:t>
            </a:fld>
            <a:endParaRPr lang="en-US" dirty="0"/>
          </a:p>
        </p:txBody>
      </p:sp>
    </p:spTree>
    <p:extLst>
      <p:ext uri="{BB962C8B-B14F-4D97-AF65-F5344CB8AC3E}">
        <p14:creationId xmlns:p14="http://schemas.microsoft.com/office/powerpoint/2010/main" val="3126954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4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01">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nodeType="clickEffect">
                                  <p:stCondLst>
                                    <p:cond delay="0"/>
                                  </p:stCondLst>
                                  <p:childTnLst>
                                    <p:set>
                                      <p:cBhvr>
                                        <p:cTn id="12" dur="1" fill="hold">
                                          <p:stCondLst>
                                            <p:cond delay="0"/>
                                          </p:stCondLst>
                                        </p:cTn>
                                        <p:tgtEl>
                                          <p:spTgt spid="1381"/>
                                        </p:tgtEl>
                                        <p:attrNameLst>
                                          <p:attrName>style.visibility</p:attrName>
                                        </p:attrNameLst>
                                      </p:cBhvr>
                                      <p:to>
                                        <p:strVal val="visible"/>
                                      </p:to>
                                    </p:set>
                                    <p:animEffect transition="in" filter="wipe(up)">
                                      <p:cBhvr>
                                        <p:cTn id="13" dur="500"/>
                                        <p:tgtEl>
                                          <p:spTgt spid="1381"/>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130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nodeType="afterEffect">
                                  <p:stCondLst>
                                    <p:cond delay="0"/>
                                  </p:stCondLst>
                                  <p:childTnLst>
                                    <p:set>
                                      <p:cBhvr>
                                        <p:cTn id="18" dur="1" fill="hold">
                                          <p:stCondLst>
                                            <p:cond delay="0"/>
                                          </p:stCondLst>
                                        </p:cTn>
                                        <p:tgtEl>
                                          <p:spTgt spid="1414"/>
                                        </p:tgtEl>
                                        <p:attrNameLst>
                                          <p:attrName>style.visibility</p:attrName>
                                        </p:attrNameLst>
                                      </p:cBhvr>
                                      <p:to>
                                        <p:strVal val="visible"/>
                                      </p:to>
                                    </p:set>
                                  </p:childTnLst>
                                </p:cTn>
                              </p:par>
                            </p:childTnLst>
                          </p:cTn>
                        </p:par>
                        <p:par>
                          <p:cTn id="19" fill="hold">
                            <p:stCondLst>
                              <p:cond delay="500"/>
                            </p:stCondLst>
                            <p:childTnLst>
                              <p:par>
                                <p:cTn id="20" presetID="0" presetClass="path" presetSubtype="0" accel="50000" decel="50000" fill="hold" nodeType="afterEffect">
                                  <p:stCondLst>
                                    <p:cond delay="0"/>
                                  </p:stCondLst>
                                  <p:childTnLst>
                                    <p:animMotion origin="layout" path="M -0.01354 -0.01412 L 0.13802 -0.01343 L 0.28946 -0.30648 L -0.0306 -0.30949 " pathEditMode="relative" rAng="0" ptsTypes="AAAA">
                                      <p:cBhvr>
                                        <p:cTn id="21" dur="2000" fill="hold"/>
                                        <p:tgtEl>
                                          <p:spTgt spid="1414"/>
                                        </p:tgtEl>
                                        <p:attrNameLst>
                                          <p:attrName>ppt_x</p:attrName>
                                          <p:attrName>ppt_y</p:attrName>
                                        </p:attrNameLst>
                                      </p:cBhvr>
                                      <p:rCtr x="14297" y="-14745"/>
                                    </p:animMotion>
                                  </p:childTnLst>
                                </p:cTn>
                              </p:par>
                            </p:childTnLst>
                          </p:cTn>
                        </p:par>
                        <p:par>
                          <p:cTn id="22" fill="hold">
                            <p:stCondLst>
                              <p:cond delay="2500"/>
                            </p:stCondLst>
                            <p:childTnLst>
                              <p:par>
                                <p:cTn id="23" presetID="1" presetClass="exit" presetSubtype="0" fill="hold" nodeType="afterEffect">
                                  <p:stCondLst>
                                    <p:cond delay="0"/>
                                  </p:stCondLst>
                                  <p:childTnLst>
                                    <p:set>
                                      <p:cBhvr>
                                        <p:cTn id="24" dur="1" fill="hold">
                                          <p:stCondLst>
                                            <p:cond delay="0"/>
                                          </p:stCondLst>
                                        </p:cTn>
                                        <p:tgtEl>
                                          <p:spTgt spid="1428"/>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1437"/>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0"/>
                                          </p:stCondLst>
                                        </p:cTn>
                                        <p:tgtEl>
                                          <p:spTgt spid="1381"/>
                                        </p:tgtEl>
                                        <p:attrNameLst>
                                          <p:attrName>style.visibility</p:attrName>
                                        </p:attrNameLst>
                                      </p:cBhvr>
                                      <p:to>
                                        <p:strVal val="hidden"/>
                                      </p:to>
                                    </p:set>
                                  </p:childTnLst>
                                </p:cTn>
                              </p:par>
                            </p:childTnLst>
                          </p:cTn>
                        </p:par>
                        <p:par>
                          <p:cTn id="29" fill="hold">
                            <p:stCondLst>
                              <p:cond delay="2500"/>
                            </p:stCondLst>
                            <p:childTnLst>
                              <p:par>
                                <p:cTn id="30" presetID="22" presetClass="entr" presetSubtype="4" fill="hold" nodeType="afterEffect">
                                  <p:stCondLst>
                                    <p:cond delay="0"/>
                                  </p:stCondLst>
                                  <p:childTnLst>
                                    <p:set>
                                      <p:cBhvr>
                                        <p:cTn id="31" dur="1" fill="hold">
                                          <p:stCondLst>
                                            <p:cond delay="0"/>
                                          </p:stCondLst>
                                        </p:cTn>
                                        <p:tgtEl>
                                          <p:spTgt spid="1440"/>
                                        </p:tgtEl>
                                        <p:attrNameLst>
                                          <p:attrName>style.visibility</p:attrName>
                                        </p:attrNameLst>
                                      </p:cBhvr>
                                      <p:to>
                                        <p:strVal val="visible"/>
                                      </p:to>
                                    </p:set>
                                    <p:animEffect transition="in" filter="wipe(down)">
                                      <p:cBhvr>
                                        <p:cTn id="32" dur="500"/>
                                        <p:tgtEl>
                                          <p:spTgt spid="1440"/>
                                        </p:tgtEl>
                                      </p:cBhvr>
                                    </p:animEffect>
                                  </p:childTnLst>
                                </p:cTn>
                              </p:par>
                            </p:childTnLst>
                          </p:cTn>
                        </p:par>
                        <p:par>
                          <p:cTn id="33" fill="hold">
                            <p:stCondLst>
                              <p:cond delay="3000"/>
                            </p:stCondLst>
                            <p:childTnLst>
                              <p:par>
                                <p:cTn id="34" presetID="22" presetClass="entr" presetSubtype="4" fill="hold" nodeType="afterEffect">
                                  <p:stCondLst>
                                    <p:cond delay="0"/>
                                  </p:stCondLst>
                                  <p:childTnLst>
                                    <p:set>
                                      <p:cBhvr>
                                        <p:cTn id="35" dur="1" fill="hold">
                                          <p:stCondLst>
                                            <p:cond delay="0"/>
                                          </p:stCondLst>
                                        </p:cTn>
                                        <p:tgtEl>
                                          <p:spTgt spid="1449"/>
                                        </p:tgtEl>
                                        <p:attrNameLst>
                                          <p:attrName>style.visibility</p:attrName>
                                        </p:attrNameLst>
                                      </p:cBhvr>
                                      <p:to>
                                        <p:strVal val="visible"/>
                                      </p:to>
                                    </p:set>
                                    <p:animEffect transition="in" filter="wipe(down)">
                                      <p:cBhvr>
                                        <p:cTn id="36" dur="1000"/>
                                        <p:tgtEl>
                                          <p:spTgt spid="1449"/>
                                        </p:tgtEl>
                                      </p:cBhvr>
                                    </p:animEffect>
                                  </p:childTnLst>
                                </p:cTn>
                              </p:par>
                              <p:par>
                                <p:cTn id="37" presetID="1" presetClass="exit" presetSubtype="0" fill="hold" nodeType="withEffect">
                                  <p:stCondLst>
                                    <p:cond delay="0"/>
                                  </p:stCondLst>
                                  <p:childTnLst>
                                    <p:set>
                                      <p:cBhvr>
                                        <p:cTn id="38" dur="1" fill="hold">
                                          <p:stCondLst>
                                            <p:cond delay="0"/>
                                          </p:stCondLst>
                                        </p:cTn>
                                        <p:tgtEl>
                                          <p:spTgt spid="1414"/>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8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1" grpId="0" build="p"/>
      <p:bldP spid="1307" grpId="0" build="p"/>
      <p:bldP spid="1485" grpId="0" build="p"/>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187" name="Rectangle 3">
            <a:extLst>
              <a:ext uri="{FF2B5EF4-FFF2-40B4-BE49-F238E27FC236}">
                <a16:creationId xmlns:a16="http://schemas.microsoft.com/office/drawing/2014/main" id="{2073622D-6F9C-D746-A469-197BF98377DD}"/>
              </a:ext>
            </a:extLst>
          </p:cNvPr>
          <p:cNvSpPr txBox="1">
            <a:spLocks noChangeArrowheads="1"/>
          </p:cNvSpPr>
          <p:nvPr/>
        </p:nvSpPr>
        <p:spPr>
          <a:xfrm>
            <a:off x="837133" y="1343025"/>
            <a:ext cx="11354867" cy="1809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subnet part of IP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gets allocated portion of its provider ISP’</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address space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88" name="Text Box 4">
            <a:extLst>
              <a:ext uri="{FF2B5EF4-FFF2-40B4-BE49-F238E27FC236}">
                <a16:creationId xmlns:a16="http://schemas.microsoft.com/office/drawing/2014/main" id="{BF69A025-ADD0-274A-BCF8-C6B01CCE25BF}"/>
              </a:ext>
            </a:extLst>
          </p:cNvPr>
          <p:cNvSpPr txBox="1">
            <a:spLocks noChangeArrowheads="1"/>
          </p:cNvSpPr>
          <p:nvPr/>
        </p:nvSpPr>
        <p:spPr bwMode="auto">
          <a:xfrm>
            <a:off x="1371628" y="2739402"/>
            <a:ext cx="1021577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ISP's block          </a:t>
            </a:r>
            <a:r>
              <a:rPr kumimoji="0" lang="en-US" altLang="en-US" sz="2000" b="0" i="0" u="sng"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a:t>
            </a: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0000  00000000    200.23.16.0/20</a:t>
            </a:r>
            <a:r>
              <a:rPr kumimoji="0" lang="en-US" altLang="en-US" sz="2000" b="0" i="0" u="none" strike="noStrike" kern="1200" cap="none" spc="0" normalizeH="0" baseline="0" noProof="0" dirty="0">
                <a:ln>
                  <a:noFill/>
                </a:ln>
                <a:solidFill>
                  <a:srgbClr val="ED7D31"/>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6" name="Text Box 4">
            <a:extLst>
              <a:ext uri="{FF2B5EF4-FFF2-40B4-BE49-F238E27FC236}">
                <a16:creationId xmlns:a16="http://schemas.microsoft.com/office/drawing/2014/main" id="{36F5AF04-FCF6-9549-BBEA-D1CFFCEE090E}"/>
              </a:ext>
            </a:extLst>
          </p:cNvPr>
          <p:cNvSpPr txBox="1">
            <a:spLocks noChangeArrowheads="1"/>
          </p:cNvSpPr>
          <p:nvPr/>
        </p:nvSpPr>
        <p:spPr bwMode="auto">
          <a:xfrm>
            <a:off x="1371600" y="3687667"/>
            <a:ext cx="10215770" cy="2800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 can then allocate out its address space in 8 blocks: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0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200.23.16.0/23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200.23.18.0/23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2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11001000  00010111  0001010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200.23.20.0/23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7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11001000  00010111  0001111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200.23.30.0/23</a:t>
            </a:r>
            <a:r>
              <a:rPr kumimoji="0" lang="en-US" altLang="en-US" sz="28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7" name="Slide Number Placeholder 3">
            <a:extLst>
              <a:ext uri="{FF2B5EF4-FFF2-40B4-BE49-F238E27FC236}">
                <a16:creationId xmlns:a16="http://schemas.microsoft.com/office/drawing/2014/main" id="{21B4E582-D8A2-B24B-AC16-BD79805CC58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56</a:t>
            </a:fld>
            <a:endParaRPr lang="en-US" dirty="0"/>
          </a:p>
        </p:txBody>
      </p:sp>
    </p:spTree>
    <p:extLst>
      <p:ext uri="{BB962C8B-B14F-4D97-AF65-F5344CB8AC3E}">
        <p14:creationId xmlns:p14="http://schemas.microsoft.com/office/powerpoint/2010/main" val="2535395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3" name="Picture 5" descr="underline_base">
            <a:extLst>
              <a:ext uri="{FF2B5EF4-FFF2-40B4-BE49-F238E27FC236}">
                <a16:creationId xmlns:a16="http://schemas.microsoft.com/office/drawing/2014/main" id="{B5E8A8E3-4F2B-9647-8AD0-1DC4A138CD8B}"/>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14538" y="857250"/>
            <a:ext cx="68564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4" name="Rectangle 2">
            <a:extLst>
              <a:ext uri="{FF2B5EF4-FFF2-40B4-BE49-F238E27FC236}">
                <a16:creationId xmlns:a16="http://schemas.microsoft.com/office/drawing/2014/main" id="{01B5553F-F2A3-E142-B30A-5790DC3693D0}"/>
              </a:ext>
            </a:extLst>
          </p:cNvPr>
          <p:cNvSpPr>
            <a:spLocks noGrp="1" noChangeArrowheads="1"/>
          </p:cNvSpPr>
          <p:nvPr>
            <p:ph type="title"/>
          </p:nvPr>
        </p:nvSpPr>
        <p:spPr>
          <a:xfrm>
            <a:off x="1938338" y="163514"/>
            <a:ext cx="7772400" cy="930275"/>
          </a:xfrm>
        </p:spPr>
        <p:txBody>
          <a:bodyPr/>
          <a:lstStyle/>
          <a:p>
            <a:r>
              <a:rPr lang="en-US" altLang="en-US" sz="4000">
                <a:ea typeface="ＭＳ Ｐゴシック" panose="020B0600070205080204" pitchFamily="34" charset="-128"/>
              </a:rPr>
              <a:t>Example: UCLA IP Address Blocks</a:t>
            </a:r>
          </a:p>
        </p:txBody>
      </p:sp>
      <p:sp>
        <p:nvSpPr>
          <p:cNvPr id="95235" name="Rectangle 3">
            <a:extLst>
              <a:ext uri="{FF2B5EF4-FFF2-40B4-BE49-F238E27FC236}">
                <a16:creationId xmlns:a16="http://schemas.microsoft.com/office/drawing/2014/main" id="{5A07D867-CC03-1442-B850-582CCE639B86}"/>
              </a:ext>
            </a:extLst>
          </p:cNvPr>
          <p:cNvSpPr>
            <a:spLocks noGrp="1" noChangeArrowheads="1"/>
          </p:cNvSpPr>
          <p:nvPr>
            <p:ph type="body" idx="1"/>
          </p:nvPr>
        </p:nvSpPr>
        <p:spPr>
          <a:xfrm>
            <a:off x="1557867" y="1270000"/>
            <a:ext cx="10346266" cy="5587999"/>
          </a:xfrm>
        </p:spPr>
        <p:txBody>
          <a:bodyPr>
            <a:normAutofit lnSpcReduction="10000"/>
          </a:bodyPr>
          <a:lstStyle/>
          <a:p>
            <a:pPr>
              <a:defRPr/>
            </a:pPr>
            <a:r>
              <a:rPr lang="en-US" dirty="0"/>
              <a:t>128.97.0.0/16</a:t>
            </a:r>
          </a:p>
          <a:p>
            <a:pPr>
              <a:defRPr/>
            </a:pPr>
            <a:r>
              <a:rPr lang="en-US" dirty="0"/>
              <a:t>131.179.0.0/16</a:t>
            </a:r>
          </a:p>
          <a:p>
            <a:pPr>
              <a:defRPr/>
            </a:pPr>
            <a:r>
              <a:rPr lang="en-US" dirty="0"/>
              <a:t>149.142.0.0/16</a:t>
            </a:r>
          </a:p>
          <a:p>
            <a:pPr>
              <a:defRPr/>
            </a:pPr>
            <a:r>
              <a:rPr lang="en-US" dirty="0"/>
              <a:t>164.67.0.0/16</a:t>
            </a:r>
          </a:p>
          <a:p>
            <a:pPr>
              <a:defRPr/>
            </a:pPr>
            <a:r>
              <a:rPr lang="en-US" dirty="0"/>
              <a:t>169.232.0.0/16</a:t>
            </a:r>
          </a:p>
          <a:p>
            <a:pPr>
              <a:defRPr/>
            </a:pPr>
            <a:r>
              <a:rPr lang="en-US" dirty="0"/>
              <a:t>172.16.0.0/12</a:t>
            </a:r>
          </a:p>
          <a:p>
            <a:pPr>
              <a:defRPr/>
            </a:pPr>
            <a:r>
              <a:rPr lang="en-US" dirty="0"/>
              <a:t>192.35.210.0/24</a:t>
            </a:r>
          </a:p>
          <a:p>
            <a:pPr>
              <a:defRPr/>
            </a:pPr>
            <a:r>
              <a:rPr lang="en-US" dirty="0"/>
              <a:t>192.35.225.0/24</a:t>
            </a:r>
          </a:p>
          <a:p>
            <a:pPr>
              <a:defRPr/>
            </a:pPr>
            <a:r>
              <a:rPr lang="en-US" dirty="0"/>
              <a:t>192.154.2.0/24</a:t>
            </a:r>
          </a:p>
          <a:p>
            <a:pPr>
              <a:defRPr/>
            </a:pPr>
            <a:r>
              <a:rPr lang="en-US" dirty="0"/>
              <a:t>2607:F010::/32</a:t>
            </a:r>
          </a:p>
          <a:p>
            <a:pPr>
              <a:defRPr/>
            </a:pPr>
            <a:endParaRPr lang="en-US" altLang="en-US" sz="2400" dirty="0">
              <a:ea typeface="ＭＳ Ｐゴシック" panose="020B0600070205080204" pitchFamily="34" charset="-128"/>
              <a:cs typeface="ＭＳ Ｐゴシック" panose="020B0600070205080204" pitchFamily="34" charset="-128"/>
            </a:endParaRPr>
          </a:p>
          <a:p>
            <a:pPr marL="130175" indent="0">
              <a:buNone/>
              <a:defRPr/>
            </a:pPr>
            <a:r>
              <a:rPr lang="en-US" altLang="en-US" sz="2400" dirty="0">
                <a:ea typeface="ＭＳ Ｐゴシック" panose="020B0600070205080204" pitchFamily="34" charset="-128"/>
                <a:cs typeface="ＭＳ Ｐゴシック" panose="020B0600070205080204" pitchFamily="34" charset="-128"/>
              </a:rPr>
              <a:t>(Source: </a:t>
            </a:r>
            <a:r>
              <a:rPr lang="en-US" altLang="en-US" sz="2400" dirty="0" err="1">
                <a:ea typeface="ＭＳ Ｐゴシック" panose="020B0600070205080204" pitchFamily="34" charset="-128"/>
                <a:cs typeface="ＭＳ Ｐゴシック" panose="020B0600070205080204" pitchFamily="34" charset="-128"/>
              </a:rPr>
              <a:t>kb.ucla.edu</a:t>
            </a:r>
            <a:r>
              <a:rPr lang="en-US" altLang="en-US" sz="2400" dirty="0">
                <a:ea typeface="ＭＳ Ｐゴシック" panose="020B0600070205080204" pitchFamily="34" charset="-128"/>
                <a:cs typeface="ＭＳ Ｐゴシック" panose="020B0600070205080204" pitchFamily="34" charset="-128"/>
              </a:rPr>
              <a:t>/articles/list-of-</a:t>
            </a:r>
            <a:r>
              <a:rPr lang="en-US" altLang="en-US" sz="2400" dirty="0" err="1">
                <a:ea typeface="ＭＳ Ｐゴシック" panose="020B0600070205080204" pitchFamily="34" charset="-128"/>
                <a:cs typeface="ＭＳ Ｐゴシック" panose="020B0600070205080204" pitchFamily="34" charset="-128"/>
              </a:rPr>
              <a:t>uc</a:t>
            </a:r>
            <a:r>
              <a:rPr lang="en-US" altLang="en-US" sz="2400" dirty="0">
                <a:ea typeface="ＭＳ Ｐゴシック" panose="020B0600070205080204" pitchFamily="34" charset="-128"/>
                <a:cs typeface="ＭＳ Ｐゴシック" panose="020B0600070205080204" pitchFamily="34" charset="-128"/>
              </a:rPr>
              <a:t>-related-</a:t>
            </a:r>
            <a:r>
              <a:rPr lang="en-US" altLang="en-US" sz="2400" dirty="0" err="1">
                <a:ea typeface="ＭＳ Ｐゴシック" panose="020B0600070205080204" pitchFamily="34" charset="-128"/>
                <a:cs typeface="ＭＳ Ｐゴシック" panose="020B0600070205080204" pitchFamily="34" charset="-128"/>
              </a:rPr>
              <a:t>ip</a:t>
            </a:r>
            <a:r>
              <a:rPr lang="en-US" altLang="en-US" sz="2400" dirty="0">
                <a:ea typeface="ＭＳ Ｐゴシック" panose="020B0600070205080204" pitchFamily="34" charset="-128"/>
                <a:cs typeface="ＭＳ Ｐゴシック" panose="020B0600070205080204" pitchFamily="34" charset="-128"/>
              </a:rPr>
              <a:t>-addresses)</a:t>
            </a:r>
          </a:p>
        </p:txBody>
      </p:sp>
      <p:sp>
        <p:nvSpPr>
          <p:cNvPr id="2" name="Slide Number Placeholder 3">
            <a:extLst>
              <a:ext uri="{FF2B5EF4-FFF2-40B4-BE49-F238E27FC236}">
                <a16:creationId xmlns:a16="http://schemas.microsoft.com/office/drawing/2014/main" id="{E3E65092-C5F8-46C1-6BAA-415AEAFFD95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57</a:t>
            </a:fld>
            <a:endParaRPr lang="en-US" dirty="0"/>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altLang="en-US" sz="4800" dirty="0">
                <a:ea typeface="ＭＳ Ｐゴシック" panose="020B0600070205080204" pitchFamily="34" charset="-128"/>
              </a:rPr>
              <a:t>Hierarchical addressing: route aggregation</a:t>
            </a:r>
            <a:endParaRPr lang="en-US" sz="4800" dirty="0"/>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94480" y="1297352"/>
            <a:ext cx="10717966"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hierarchical addressing allows efficient advertisement of routing  information:</a:t>
            </a:r>
          </a:p>
        </p:txBody>
      </p:sp>
      <p:sp>
        <p:nvSpPr>
          <p:cNvPr id="44" name="Slide Number Placeholder 3">
            <a:extLst>
              <a:ext uri="{FF2B5EF4-FFF2-40B4-BE49-F238E27FC236}">
                <a16:creationId xmlns:a16="http://schemas.microsoft.com/office/drawing/2014/main" id="{23812E9A-EAB1-1144-8F29-25682639422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58</a:t>
            </a:fld>
            <a:endParaRPr lang="en-US" dirty="0"/>
          </a:p>
        </p:txBody>
      </p:sp>
    </p:spTree>
    <p:extLst>
      <p:ext uri="{BB962C8B-B14F-4D97-AF65-F5344CB8AC3E}">
        <p14:creationId xmlns:p14="http://schemas.microsoft.com/office/powerpoint/2010/main" val="114537415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fontScale="90000"/>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grpSp>
        <p:nvGrpSpPr>
          <p:cNvPr id="5" name="Group 4">
            <a:extLst>
              <a:ext uri="{FF2B5EF4-FFF2-40B4-BE49-F238E27FC236}">
                <a16:creationId xmlns:a16="http://schemas.microsoft.com/office/drawing/2014/main" id="{D14A2EA5-C052-4049-9286-557D45928AE4}"/>
              </a:ext>
            </a:extLst>
          </p:cNvPr>
          <p:cNvGrpSpPr/>
          <p:nvPr/>
        </p:nvGrpSpPr>
        <p:grpSpPr>
          <a:xfrm>
            <a:off x="1847642" y="3241129"/>
            <a:ext cx="2844800" cy="788987"/>
            <a:chOff x="1847642" y="3241129"/>
            <a:chExt cx="2844800" cy="788987"/>
          </a:xfrm>
        </p:grpSpPr>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2" name="Slide Number Placeholder 3">
            <a:extLst>
              <a:ext uri="{FF2B5EF4-FFF2-40B4-BE49-F238E27FC236}">
                <a16:creationId xmlns:a16="http://schemas.microsoft.com/office/drawing/2014/main" id="{7EDAE62B-AFB0-584C-9FD0-8C52EC351D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59</a:t>
            </a:fld>
            <a:endParaRPr lang="en-US" dirty="0"/>
          </a:p>
        </p:txBody>
      </p:sp>
    </p:spTree>
    <p:extLst>
      <p:ext uri="{BB962C8B-B14F-4D97-AF65-F5344CB8AC3E}">
        <p14:creationId xmlns:p14="http://schemas.microsoft.com/office/powerpoint/2010/main" val="1450715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5"/>
                                        </p:tgtEl>
                                      </p:cBhvr>
                                    </p:animEffect>
                                    <p:set>
                                      <p:cBhvr>
                                        <p:cTn id="7" dur="1" fill="hold">
                                          <p:stCondLst>
                                            <p:cond delay="499"/>
                                          </p:stCondLst>
                                        </p:cTn>
                                        <p:tgtEl>
                                          <p:spTgt spid="5"/>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Network layer: data plane, control plane</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771938" y="1534078"/>
            <a:ext cx="4621697" cy="4351338"/>
          </a:xfrm>
        </p:spPr>
        <p:txBody>
          <a:bodyPr>
            <a:normAutofit/>
          </a:bodyPr>
          <a:lstStyle/>
          <a:p>
            <a:pPr marL="0" indent="0">
              <a:buFont typeface="Wingdings" charset="2"/>
              <a:buNone/>
              <a:defRPr/>
            </a:pPr>
            <a:r>
              <a:rPr lang="en-US" sz="3200" dirty="0">
                <a:solidFill>
                  <a:srgbClr val="CC0000"/>
                </a:solidFill>
              </a:rPr>
              <a:t>Data plane:</a:t>
            </a:r>
          </a:p>
          <a:p>
            <a:pPr marL="292100" indent="-292100">
              <a:spcBef>
                <a:spcPts val="600"/>
              </a:spcBef>
              <a:buFont typeface="Wingdings" charset="2"/>
              <a:buChar char="§"/>
              <a:defRPr/>
            </a:pPr>
            <a:r>
              <a:rPr lang="en-US" i="1" dirty="0">
                <a:solidFill>
                  <a:srgbClr val="0000A3"/>
                </a:solidFill>
              </a:rPr>
              <a:t>local</a:t>
            </a:r>
            <a:r>
              <a:rPr lang="en-US" dirty="0"/>
              <a:t>, per-router function</a:t>
            </a:r>
          </a:p>
          <a:p>
            <a:pPr marL="292100" indent="-292100">
              <a:spcBef>
                <a:spcPts val="600"/>
              </a:spcBef>
              <a:buFont typeface="Wingdings" charset="2"/>
              <a:buChar char="§"/>
              <a:defRPr/>
            </a:pPr>
            <a:r>
              <a:rPr lang="en-US" dirty="0"/>
              <a:t>determines how datagram arriving on router input port is forwarded to router output port</a:t>
            </a:r>
          </a:p>
          <a:p>
            <a:pPr marL="130175" indent="0">
              <a:buNone/>
            </a:pPr>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278216" y="1547331"/>
            <a:ext cx="5502965" cy="4614932"/>
          </a:xfrm>
        </p:spPr>
        <p:txBody>
          <a:bodyPr>
            <a:normAutofit/>
          </a:bodyPr>
          <a:lstStyle/>
          <a:p>
            <a:pPr marL="0" indent="0">
              <a:buFont typeface="Wingdings" charset="2"/>
              <a:buNone/>
              <a:defRPr/>
            </a:pPr>
            <a:r>
              <a:rPr lang="en-US" sz="3200" dirty="0">
                <a:solidFill>
                  <a:srgbClr val="CC0000"/>
                </a:solidFill>
              </a:rPr>
              <a:t>Control plane</a:t>
            </a:r>
          </a:p>
          <a:p>
            <a:pPr marL="228600" indent="-228600">
              <a:spcBef>
                <a:spcPts val="600"/>
              </a:spcBef>
              <a:defRPr/>
            </a:pPr>
            <a:r>
              <a:rPr lang="en-US" i="1" dirty="0">
                <a:solidFill>
                  <a:srgbClr val="0000A3"/>
                </a:solidFill>
              </a:rPr>
              <a:t>network-wide</a:t>
            </a:r>
            <a:r>
              <a:rPr lang="en-US" dirty="0"/>
              <a:t> logic</a:t>
            </a:r>
          </a:p>
          <a:p>
            <a:pPr marL="228600" indent="-228600">
              <a:spcBef>
                <a:spcPts val="600"/>
              </a:spcBef>
              <a:defRPr/>
            </a:pPr>
            <a:r>
              <a:rPr lang="en-US" dirty="0"/>
              <a:t>determines how datagram is routed among routers along end-end path from source host to destination host</a:t>
            </a:r>
          </a:p>
          <a:p>
            <a:endParaRPr lang="en-US" dirty="0"/>
          </a:p>
        </p:txBody>
      </p:sp>
      <p:grpSp>
        <p:nvGrpSpPr>
          <p:cNvPr id="34" name="Group 8">
            <a:extLst>
              <a:ext uri="{FF2B5EF4-FFF2-40B4-BE49-F238E27FC236}">
                <a16:creationId xmlns:a16="http://schemas.microsoft.com/office/drawing/2014/main" id="{A631C563-0189-334C-BAD6-5E7863CB03FA}"/>
              </a:ext>
            </a:extLst>
          </p:cNvPr>
          <p:cNvGrpSpPr>
            <a:grpSpLocks/>
          </p:cNvGrpSpPr>
          <p:nvPr/>
        </p:nvGrpSpPr>
        <p:grpSpPr bwMode="auto">
          <a:xfrm>
            <a:off x="1181100" y="4260145"/>
            <a:ext cx="3643313" cy="1582738"/>
            <a:chOff x="842050" y="4767952"/>
            <a:chExt cx="3644169" cy="1582996"/>
          </a:xfrm>
        </p:grpSpPr>
        <p:sp>
          <p:nvSpPr>
            <p:cNvPr id="35" name="Freeform 2">
              <a:extLst>
                <a:ext uri="{FF2B5EF4-FFF2-40B4-BE49-F238E27FC236}">
                  <a16:creationId xmlns:a16="http://schemas.microsoft.com/office/drawing/2014/main" id="{4BAC525B-86C4-444C-8006-DE0779B6AF01}"/>
                </a:ext>
              </a:extLst>
            </p:cNvPr>
            <p:cNvSpPr>
              <a:spLocks/>
            </p:cNvSpPr>
            <p:nvPr/>
          </p:nvSpPr>
          <p:spPr bwMode="auto">
            <a:xfrm>
              <a:off x="2591886" y="5436399"/>
              <a:ext cx="1894333" cy="914549"/>
            </a:xfrm>
            <a:custGeom>
              <a:avLst/>
              <a:gdLst>
                <a:gd name="T0" fmla="*/ 1611 w 10001"/>
                <a:gd name="T1" fmla="*/ 374679 h 10125"/>
                <a:gd name="T2" fmla="*/ 287991 w 10001"/>
                <a:gd name="T3" fmla="*/ 147961 h 10125"/>
                <a:gd name="T4" fmla="*/ 1260716 w 10001"/>
                <a:gd name="T5" fmla="*/ 93322 h 10125"/>
                <a:gd name="T6" fmla="*/ 2011909 w 10001"/>
                <a:gd name="T7" fmla="*/ 0 h 10125"/>
                <a:gd name="T8" fmla="*/ 2706712 w 10001"/>
                <a:gd name="T9" fmla="*/ 93600 h 10125"/>
                <a:gd name="T10" fmla="*/ 3255305 w 10001"/>
                <a:gd name="T11" fmla="*/ 46104 h 10125"/>
                <a:gd name="T12" fmla="*/ 4023415 w 10001"/>
                <a:gd name="T13" fmla="*/ 277276 h 10125"/>
                <a:gd name="T14" fmla="*/ 3463544 w 10001"/>
                <a:gd name="T15" fmla="*/ 630526 h 10125"/>
                <a:gd name="T16" fmla="*/ 2817478 w 10001"/>
                <a:gd name="T17" fmla="*/ 864758 h 10125"/>
                <a:gd name="T18" fmla="*/ 2137577 w 10001"/>
                <a:gd name="T19" fmla="*/ 820324 h 10125"/>
                <a:gd name="T20" fmla="*/ 1760571 w 10001"/>
                <a:gd name="T21" fmla="*/ 919490 h 10125"/>
                <a:gd name="T22" fmla="*/ 1264743 w 10001"/>
                <a:gd name="T23" fmla="*/ 929416 h 10125"/>
                <a:gd name="T24" fmla="*/ 877667 w 10001"/>
                <a:gd name="T25" fmla="*/ 732382 h 10125"/>
                <a:gd name="T26" fmla="*/ 478105 w 10001"/>
                <a:gd name="T27" fmla="*/ 695276 h 10125"/>
                <a:gd name="T28" fmla="*/ 1611 w 10001"/>
                <a:gd name="T29" fmla="*/ 374679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gradFill flip="none" rotWithShape="1">
              <a:gsLst>
                <a:gs pos="0">
                  <a:srgbClr val="66CCFF"/>
                </a:gs>
                <a:gs pos="100000">
                  <a:srgbClr val="FFFFFF"/>
                </a:gs>
                <a:gs pos="50000">
                  <a:srgbClr val="FFFFFF"/>
                </a:gs>
              </a:gsLst>
              <a:lin ang="0" scaled="1"/>
              <a:tileRect/>
            </a:gra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cxnSp>
          <p:nvCxnSpPr>
            <p:cNvPr id="36" name="Straight Connector 35">
              <a:extLst>
                <a:ext uri="{FF2B5EF4-FFF2-40B4-BE49-F238E27FC236}">
                  <a16:creationId xmlns:a16="http://schemas.microsoft.com/office/drawing/2014/main" id="{7D15FAE8-03F8-BA4A-951E-9D4D23E6D586}"/>
                </a:ext>
              </a:extLst>
            </p:cNvPr>
            <p:cNvCxnSpPr/>
            <p:nvPr/>
          </p:nvCxnSpPr>
          <p:spPr>
            <a:xfrm flipV="1">
              <a:off x="3261968" y="5558656"/>
              <a:ext cx="500180" cy="157189"/>
            </a:xfrm>
            <a:prstGeom prst="line">
              <a:avLst/>
            </a:prstGeom>
            <a:noFill/>
            <a:ln w="12700" cap="flat" cmpd="sng" algn="ctr">
              <a:solidFill>
                <a:srgbClr val="000000"/>
              </a:solidFill>
              <a:prstDash val="solid"/>
            </a:ln>
            <a:effectLst/>
          </p:spPr>
        </p:cxnSp>
        <p:cxnSp>
          <p:nvCxnSpPr>
            <p:cNvPr id="37" name="Straight Connector 36">
              <a:extLst>
                <a:ext uri="{FF2B5EF4-FFF2-40B4-BE49-F238E27FC236}">
                  <a16:creationId xmlns:a16="http://schemas.microsoft.com/office/drawing/2014/main" id="{2744B5FC-216C-3645-866B-ECC6E4613BA8}"/>
                </a:ext>
              </a:extLst>
            </p:cNvPr>
            <p:cNvCxnSpPr/>
            <p:nvPr/>
          </p:nvCxnSpPr>
          <p:spPr>
            <a:xfrm>
              <a:off x="3111121" y="5774591"/>
              <a:ext cx="862215" cy="104792"/>
            </a:xfrm>
            <a:prstGeom prst="line">
              <a:avLst/>
            </a:prstGeom>
            <a:noFill/>
            <a:ln w="12700" cap="flat" cmpd="sng" algn="ctr">
              <a:solidFill>
                <a:srgbClr val="000000"/>
              </a:solidFill>
              <a:prstDash val="solid"/>
            </a:ln>
            <a:effectLst/>
          </p:spPr>
        </p:cxnSp>
        <p:cxnSp>
          <p:nvCxnSpPr>
            <p:cNvPr id="38" name="Straight Connector 37">
              <a:extLst>
                <a:ext uri="{FF2B5EF4-FFF2-40B4-BE49-F238E27FC236}">
                  <a16:creationId xmlns:a16="http://schemas.microsoft.com/office/drawing/2014/main" id="{6AF9B2C2-7AB9-604B-B4AE-5D6F8CA0DFF9}"/>
                </a:ext>
              </a:extLst>
            </p:cNvPr>
            <p:cNvCxnSpPr/>
            <p:nvPr/>
          </p:nvCxnSpPr>
          <p:spPr>
            <a:xfrm>
              <a:off x="3123824" y="5880971"/>
              <a:ext cx="714543" cy="274682"/>
            </a:xfrm>
            <a:prstGeom prst="line">
              <a:avLst/>
            </a:prstGeom>
            <a:noFill/>
            <a:ln w="12700" cap="flat" cmpd="sng" algn="ctr">
              <a:solidFill>
                <a:srgbClr val="000000"/>
              </a:solidFill>
              <a:prstDash val="solid"/>
            </a:ln>
            <a:effectLst/>
          </p:spPr>
        </p:cxnSp>
        <p:cxnSp>
          <p:nvCxnSpPr>
            <p:cNvPr id="39" name="Straight Connector 38">
              <a:extLst>
                <a:ext uri="{FF2B5EF4-FFF2-40B4-BE49-F238E27FC236}">
                  <a16:creationId xmlns:a16="http://schemas.microsoft.com/office/drawing/2014/main" id="{650A0971-27B1-0A40-B11B-F30D52475911}"/>
                </a:ext>
              </a:extLst>
            </p:cNvPr>
            <p:cNvCxnSpPr/>
            <p:nvPr/>
          </p:nvCxnSpPr>
          <p:spPr>
            <a:xfrm flipH="1">
              <a:off x="1283479" y="5801583"/>
              <a:ext cx="1506892" cy="1587"/>
            </a:xfrm>
            <a:prstGeom prst="line">
              <a:avLst/>
            </a:prstGeom>
            <a:noFill/>
            <a:ln w="9525" cap="flat" cmpd="sng" algn="ctr">
              <a:solidFill>
                <a:srgbClr val="000000"/>
              </a:solidFill>
              <a:prstDash val="solid"/>
            </a:ln>
            <a:effectLst/>
          </p:spPr>
        </p:cxnSp>
        <p:sp>
          <p:nvSpPr>
            <p:cNvPr id="40" name="TextBox 265">
              <a:extLst>
                <a:ext uri="{FF2B5EF4-FFF2-40B4-BE49-F238E27FC236}">
                  <a16:creationId xmlns:a16="http://schemas.microsoft.com/office/drawing/2014/main" id="{4BD8D488-F9B4-5D47-8E0A-48546209837D}"/>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41" name="TextBox 281">
              <a:extLst>
                <a:ext uri="{FF2B5EF4-FFF2-40B4-BE49-F238E27FC236}">
                  <a16:creationId xmlns:a16="http://schemas.microsoft.com/office/drawing/2014/main" id="{AD5D47CA-82AD-DC4E-A2CC-F6555ADBB73E}"/>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sp>
          <p:nvSpPr>
            <p:cNvPr id="42" name="TextBox 282">
              <a:extLst>
                <a:ext uri="{FF2B5EF4-FFF2-40B4-BE49-F238E27FC236}">
                  <a16:creationId xmlns:a16="http://schemas.microsoft.com/office/drawing/2014/main" id="{755C7E60-8A5C-5B4E-BCD3-83EC372268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grpSp>
          <p:nvGrpSpPr>
            <p:cNvPr id="43" name="Group 5">
              <a:extLst>
                <a:ext uri="{FF2B5EF4-FFF2-40B4-BE49-F238E27FC236}">
                  <a16:creationId xmlns:a16="http://schemas.microsoft.com/office/drawing/2014/main" id="{DA838191-9D78-6E40-B146-38B5229893F5}"/>
                </a:ext>
              </a:extLst>
            </p:cNvPr>
            <p:cNvGrpSpPr>
              <a:grpSpLocks/>
            </p:cNvGrpSpPr>
            <p:nvPr/>
          </p:nvGrpSpPr>
          <p:grpSpPr bwMode="auto">
            <a:xfrm>
              <a:off x="938213" y="5237163"/>
              <a:ext cx="1616075" cy="487362"/>
              <a:chOff x="-4079003" y="2717403"/>
              <a:chExt cx="1616718" cy="488475"/>
            </a:xfrm>
          </p:grpSpPr>
          <p:sp>
            <p:nvSpPr>
              <p:cNvPr id="56" name="Rectangle 97">
                <a:extLst>
                  <a:ext uri="{FF2B5EF4-FFF2-40B4-BE49-F238E27FC236}">
                    <a16:creationId xmlns:a16="http://schemas.microsoft.com/office/drawing/2014/main" id="{79AE2BC3-C380-EE40-9462-41F3726CC38E}"/>
                  </a:ext>
                </a:extLst>
              </p:cNvPr>
              <p:cNvSpPr>
                <a:spLocks noChangeArrowheads="1"/>
              </p:cNvSpPr>
              <p:nvPr/>
            </p:nvSpPr>
            <p:spPr bwMode="auto">
              <a:xfrm>
                <a:off x="-4052413" y="2965119"/>
                <a:ext cx="1290538" cy="20875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Rectangle 98">
                <a:extLst>
                  <a:ext uri="{FF2B5EF4-FFF2-40B4-BE49-F238E27FC236}">
                    <a16:creationId xmlns:a16="http://schemas.microsoft.com/office/drawing/2014/main" id="{2D568618-D5B3-354C-974C-0C2355EDED34}"/>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Line 99">
                <a:extLst>
                  <a:ext uri="{FF2B5EF4-FFF2-40B4-BE49-F238E27FC236}">
                    <a16:creationId xmlns:a16="http://schemas.microsoft.com/office/drawing/2014/main" id="{D67E4958-4052-B649-83B2-2706B277FB1C}"/>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Rectangle 104">
                <a:extLst>
                  <a:ext uri="{FF2B5EF4-FFF2-40B4-BE49-F238E27FC236}">
                    <a16:creationId xmlns:a16="http://schemas.microsoft.com/office/drawing/2014/main" id="{A6E72E22-A826-4E49-AA53-8A5FCBA23E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 name="Text Box 105">
                <a:extLst>
                  <a:ext uri="{FF2B5EF4-FFF2-40B4-BE49-F238E27FC236}">
                    <a16:creationId xmlns:a16="http://schemas.microsoft.com/office/drawing/2014/main" id="{1BBEBC69-F691-7B4E-AA1F-3F1CFFF5C6D1}"/>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61" name="Line 119">
                <a:extLst>
                  <a:ext uri="{FF2B5EF4-FFF2-40B4-BE49-F238E27FC236}">
                    <a16:creationId xmlns:a16="http://schemas.microsoft.com/office/drawing/2014/main" id="{4522617A-F9E8-6C4D-890C-B40CD1F2DA2B}"/>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 name="TextBox 6">
              <a:extLst>
                <a:ext uri="{FF2B5EF4-FFF2-40B4-BE49-F238E27FC236}">
                  <a16:creationId xmlns:a16="http://schemas.microsoft.com/office/drawing/2014/main" id="{E04647EA-CE57-8E43-979A-6EBC3F213DDC}"/>
                </a:ext>
              </a:extLst>
            </p:cNvPr>
            <p:cNvSpPr txBox="1">
              <a:spLocks noChangeArrowheads="1"/>
            </p:cNvSpPr>
            <p:nvPr/>
          </p:nvSpPr>
          <p:spPr bwMode="auto">
            <a:xfrm>
              <a:off x="842050" y="4767952"/>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 name="Group 357">
              <a:extLst>
                <a:ext uri="{FF2B5EF4-FFF2-40B4-BE49-F238E27FC236}">
                  <a16:creationId xmlns:a16="http://schemas.microsoft.com/office/drawing/2014/main" id="{09AF8C17-7E42-874A-B83C-5931470E1EC4}"/>
                </a:ext>
              </a:extLst>
            </p:cNvPr>
            <p:cNvGrpSpPr>
              <a:grpSpLocks/>
            </p:cNvGrpSpPr>
            <p:nvPr/>
          </p:nvGrpSpPr>
          <p:grpSpPr bwMode="auto">
            <a:xfrm>
              <a:off x="2714625" y="5659438"/>
              <a:ext cx="565150" cy="293687"/>
              <a:chOff x="1871277" y="1576300"/>
              <a:chExt cx="1128371" cy="437861"/>
            </a:xfrm>
          </p:grpSpPr>
          <p:sp>
            <p:nvSpPr>
              <p:cNvPr id="47" name="Oval 46">
                <a:extLst>
                  <a:ext uri="{FF2B5EF4-FFF2-40B4-BE49-F238E27FC236}">
                    <a16:creationId xmlns:a16="http://schemas.microsoft.com/office/drawing/2014/main" id="{442B41FA-D8CE-DA4F-BCCC-0C4BA14A7880}"/>
                  </a:ext>
                </a:extLst>
              </p:cNvPr>
              <p:cNvSpPr>
                <a:spLocks noChangeArrowheads="1"/>
              </p:cNvSpPr>
              <p:nvPr/>
            </p:nvSpPr>
            <p:spPr bwMode="auto">
              <a:xfrm flipV="1">
                <a:off x="1873504" y="1693538"/>
                <a:ext cx="1125467" cy="319572"/>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8" name="Rectangle 47">
                <a:extLst>
                  <a:ext uri="{FF2B5EF4-FFF2-40B4-BE49-F238E27FC236}">
                    <a16:creationId xmlns:a16="http://schemas.microsoft.com/office/drawing/2014/main" id="{A77B4157-033B-B042-B386-C7E81265D594}"/>
                  </a:ext>
                </a:extLst>
              </p:cNvPr>
              <p:cNvSpPr/>
              <p:nvPr/>
            </p:nvSpPr>
            <p:spPr bwMode="auto">
              <a:xfrm>
                <a:off x="1870334" y="1738514"/>
                <a:ext cx="1128637" cy="11599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9" name="Oval 48">
                <a:extLst>
                  <a:ext uri="{FF2B5EF4-FFF2-40B4-BE49-F238E27FC236}">
                    <a16:creationId xmlns:a16="http://schemas.microsoft.com/office/drawing/2014/main" id="{2D486A47-1979-CC46-BE7C-FE1EE9FB3502}"/>
                  </a:ext>
                </a:extLst>
              </p:cNvPr>
              <p:cNvSpPr>
                <a:spLocks noChangeArrowheads="1"/>
              </p:cNvSpPr>
              <p:nvPr/>
            </p:nvSpPr>
            <p:spPr bwMode="auto">
              <a:xfrm flipV="1">
                <a:off x="1870334" y="1575177"/>
                <a:ext cx="1125465" cy="31957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50" name="Freeform 49">
                <a:extLst>
                  <a:ext uri="{FF2B5EF4-FFF2-40B4-BE49-F238E27FC236}">
                    <a16:creationId xmlns:a16="http://schemas.microsoft.com/office/drawing/2014/main" id="{573261F5-AADE-5B49-B26C-73A061CB4A13}"/>
                  </a:ext>
                </a:extLst>
              </p:cNvPr>
              <p:cNvSpPr/>
              <p:nvPr/>
            </p:nvSpPr>
            <p:spPr bwMode="auto">
              <a:xfrm>
                <a:off x="2158833" y="1672232"/>
                <a:ext cx="548468" cy="1609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51" name="Freeform 50">
                <a:extLst>
                  <a:ext uri="{FF2B5EF4-FFF2-40B4-BE49-F238E27FC236}">
                    <a16:creationId xmlns:a16="http://schemas.microsoft.com/office/drawing/2014/main" id="{1AFE4CA0-422C-BB45-8378-5923AFA3A2D6}"/>
                  </a:ext>
                </a:extLst>
              </p:cNvPr>
              <p:cNvSpPr>
                <a:spLocks/>
              </p:cNvSpPr>
              <p:nvPr/>
            </p:nvSpPr>
            <p:spPr bwMode="auto">
              <a:xfrm>
                <a:off x="2101767" y="1631990"/>
                <a:ext cx="662599" cy="111258"/>
              </a:xfrm>
              <a:custGeom>
                <a:avLst/>
                <a:gdLst>
                  <a:gd name="T0" fmla="*/ 0 w 3723451"/>
                  <a:gd name="T1" fmla="*/ 27219 h 932950"/>
                  <a:gd name="T2" fmla="*/ 116589 w 3723451"/>
                  <a:gd name="T3" fmla="*/ 321 h 932950"/>
                  <a:gd name="T4" fmla="*/ 330241 w 3723451"/>
                  <a:gd name="T5" fmla="*/ 62079 h 932950"/>
                  <a:gd name="T6" fmla="*/ 534068 w 3723451"/>
                  <a:gd name="T7" fmla="*/ 0 h 932950"/>
                  <a:gd name="T8" fmla="*/ 662599 w 3723451"/>
                  <a:gd name="T9" fmla="*/ 24703 h 932950"/>
                  <a:gd name="T10" fmla="*/ 566972 w 3723451"/>
                  <a:gd name="T11" fmla="*/ 55080 h 932950"/>
                  <a:gd name="T12" fmla="*/ 536184 w 3723451"/>
                  <a:gd name="T13" fmla="*/ 46891 h 932950"/>
                  <a:gd name="T14" fmla="*/ 333995 w 3723451"/>
                  <a:gd name="T15" fmla="*/ 111258 h 932950"/>
                  <a:gd name="T16" fmla="*/ 126634 w 3723451"/>
                  <a:gd name="T17" fmla="*/ 49258 h 932950"/>
                  <a:gd name="T18" fmla="*/ 93107 w 3723451"/>
                  <a:gd name="T19" fmla="*/ 55950 h 932950"/>
                  <a:gd name="T20" fmla="*/ 0 w 3723451"/>
                  <a:gd name="T21" fmla="*/ 27219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Freeform 51">
                <a:extLst>
                  <a:ext uri="{FF2B5EF4-FFF2-40B4-BE49-F238E27FC236}">
                    <a16:creationId xmlns:a16="http://schemas.microsoft.com/office/drawing/2014/main" id="{C2270E51-2490-C240-AD5F-825154ECC122}"/>
                  </a:ext>
                </a:extLst>
              </p:cNvPr>
              <p:cNvSpPr>
                <a:spLocks/>
              </p:cNvSpPr>
              <p:nvPr/>
            </p:nvSpPr>
            <p:spPr bwMode="auto">
              <a:xfrm>
                <a:off x="2536103" y="1726678"/>
                <a:ext cx="244114" cy="97055"/>
              </a:xfrm>
              <a:custGeom>
                <a:avLst/>
                <a:gdLst>
                  <a:gd name="T0" fmla="*/ 0 w 1366596"/>
                  <a:gd name="T1" fmla="*/ 0 h 809868"/>
                  <a:gd name="T2" fmla="*/ 244114 w 1366596"/>
                  <a:gd name="T3" fmla="*/ 74997 h 809868"/>
                  <a:gd name="T4" fmla="*/ 154523 w 1366596"/>
                  <a:gd name="T5" fmla="*/ 97055 h 809868"/>
                  <a:gd name="T6" fmla="*/ 822 w 1366596"/>
                  <a:gd name="T7" fmla="*/ 5128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 name="Freeform 52">
                <a:extLst>
                  <a:ext uri="{FF2B5EF4-FFF2-40B4-BE49-F238E27FC236}">
                    <a16:creationId xmlns:a16="http://schemas.microsoft.com/office/drawing/2014/main" id="{008859F4-DF2D-4347-8249-C929496F3B2F}"/>
                  </a:ext>
                </a:extLst>
              </p:cNvPr>
              <p:cNvSpPr>
                <a:spLocks/>
              </p:cNvSpPr>
              <p:nvPr/>
            </p:nvSpPr>
            <p:spPr bwMode="auto">
              <a:xfrm>
                <a:off x="2089086" y="1729045"/>
                <a:ext cx="240945" cy="97056"/>
              </a:xfrm>
              <a:custGeom>
                <a:avLst/>
                <a:gdLst>
                  <a:gd name="T0" fmla="*/ 237656 w 1348191"/>
                  <a:gd name="T1" fmla="*/ 0 h 791462"/>
                  <a:gd name="T2" fmla="*/ 240945 w 1348191"/>
                  <a:gd name="T3" fmla="*/ 46835 h 791462"/>
                  <a:gd name="T4" fmla="*/ 87168 w 1348191"/>
                  <a:gd name="T5" fmla="*/ 97056 h 791462"/>
                  <a:gd name="T6" fmla="*/ 0 w 1348191"/>
                  <a:gd name="T7" fmla="*/ 75049 h 791462"/>
                  <a:gd name="T8" fmla="*/ 237656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54" name="Straight Connector 53">
                <a:extLst>
                  <a:ext uri="{FF2B5EF4-FFF2-40B4-BE49-F238E27FC236}">
                    <a16:creationId xmlns:a16="http://schemas.microsoft.com/office/drawing/2014/main" id="{8255DA76-192D-044B-8762-92700C24A73E}"/>
                  </a:ext>
                </a:extLst>
              </p:cNvPr>
              <p:cNvCxnSpPr>
                <a:cxnSpLocks noChangeShapeType="1"/>
                <a:endCxn id="49" idx="2"/>
              </p:cNvCxnSpPr>
              <p:nvPr/>
            </p:nvCxnSpPr>
            <p:spPr bwMode="auto">
              <a:xfrm flipH="1" flipV="1">
                <a:off x="1870334" y="1736147"/>
                <a:ext cx="3169" cy="12309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55" name="Straight Connector 54">
                <a:extLst>
                  <a:ext uri="{FF2B5EF4-FFF2-40B4-BE49-F238E27FC236}">
                    <a16:creationId xmlns:a16="http://schemas.microsoft.com/office/drawing/2014/main" id="{B8121134-CF29-9643-A097-AC1724B9BC6C}"/>
                  </a:ext>
                </a:extLst>
              </p:cNvPr>
              <p:cNvCxnSpPr>
                <a:cxnSpLocks noChangeShapeType="1"/>
              </p:cNvCxnSpPr>
              <p:nvPr/>
            </p:nvCxnSpPr>
            <p:spPr bwMode="auto">
              <a:xfrm flipH="1" flipV="1">
                <a:off x="2995800" y="1733779"/>
                <a:ext cx="3171" cy="12309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 name="Freeform 120">
              <a:extLst>
                <a:ext uri="{FF2B5EF4-FFF2-40B4-BE49-F238E27FC236}">
                  <a16:creationId xmlns:a16="http://schemas.microsoft.com/office/drawing/2014/main" id="{AA8DABE2-7520-5C45-941C-F8EFCE33F9A2}"/>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Content Placeholder 3">
            <a:extLst>
              <a:ext uri="{FF2B5EF4-FFF2-40B4-BE49-F238E27FC236}">
                <a16:creationId xmlns:a16="http://schemas.microsoft.com/office/drawing/2014/main" id="{A06F5D4D-83A2-064D-AF5B-6B67A6A12AB8}"/>
              </a:ext>
            </a:extLst>
          </p:cNvPr>
          <p:cNvSpPr txBox="1">
            <a:spLocks/>
          </p:cNvSpPr>
          <p:nvPr/>
        </p:nvSpPr>
        <p:spPr>
          <a:xfrm>
            <a:off x="6255252" y="4142307"/>
            <a:ext cx="5502965" cy="209565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two control-plane approaches: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1" u="none" strike="noStrike" kern="1200" cap="none" spc="0" normalizeH="0" baseline="0" noProof="0" dirty="0">
                <a:ln>
                  <a:noFill/>
                </a:ln>
                <a:solidFill>
                  <a:srgbClr val="000090"/>
                </a:solidFill>
                <a:effectLst/>
                <a:uLnTx/>
                <a:uFillTx/>
                <a:latin typeface="Calibri" panose="020F0502020204030204"/>
                <a:ea typeface="+mn-ea"/>
                <a:cs typeface="+mn-cs"/>
              </a:rPr>
              <a:t>traditional routing algorithms: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implemented in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1" u="none" strike="noStrike" kern="1200" cap="none" spc="0" normalizeH="0" baseline="0" noProof="0" dirty="0">
                <a:ln>
                  <a:noFill/>
                </a:ln>
                <a:solidFill>
                  <a:srgbClr val="000090"/>
                </a:solidFill>
                <a:effectLst/>
                <a:uLnTx/>
                <a:uFillTx/>
                <a:latin typeface="Calibri" panose="020F0502020204030204"/>
                <a:ea typeface="+mn-ea"/>
                <a:cs typeface="+mn-cs"/>
              </a:rPr>
              <a:t>software-defined networking (SDN)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implemented in (remote) servers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Slide Number Placeholder 4">
            <a:extLst>
              <a:ext uri="{FF2B5EF4-FFF2-40B4-BE49-F238E27FC236}">
                <a16:creationId xmlns:a16="http://schemas.microsoft.com/office/drawing/2014/main" id="{E1DA7C3D-A185-DD42-9D1C-17140F6215E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a:t>
            </a:fld>
            <a:endParaRPr lang="en-US" dirty="0"/>
          </a:p>
        </p:txBody>
      </p:sp>
    </p:spTree>
    <p:extLst>
      <p:ext uri="{BB962C8B-B14F-4D97-AF65-F5344CB8AC3E}">
        <p14:creationId xmlns:p14="http://schemas.microsoft.com/office/powerpoint/2010/main" val="804502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2"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fontScale="90000"/>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 name="Freeform 3">
            <a:extLst>
              <a:ext uri="{FF2B5EF4-FFF2-40B4-BE49-F238E27FC236}">
                <a16:creationId xmlns:a16="http://schemas.microsoft.com/office/drawing/2014/main" id="{09EB423B-4CA2-4F48-8E84-83E0AD942EC4}"/>
              </a:ext>
            </a:extLst>
          </p:cNvPr>
          <p:cNvSpPr/>
          <p:nvPr/>
        </p:nvSpPr>
        <p:spPr>
          <a:xfrm>
            <a:off x="4049486" y="4865915"/>
            <a:ext cx="5274129" cy="1257299"/>
          </a:xfrm>
          <a:custGeom>
            <a:avLst/>
            <a:gdLst>
              <a:gd name="connsiteX0" fmla="*/ 5225143 w 5225143"/>
              <a:gd name="connsiteY0" fmla="*/ 0 h 1322614"/>
              <a:gd name="connsiteX1" fmla="*/ 1583871 w 5225143"/>
              <a:gd name="connsiteY1" fmla="*/ 587829 h 1322614"/>
              <a:gd name="connsiteX2" fmla="*/ 718457 w 5225143"/>
              <a:gd name="connsiteY2" fmla="*/ 963386 h 1322614"/>
              <a:gd name="connsiteX3" fmla="*/ 0 w 5225143"/>
              <a:gd name="connsiteY3" fmla="*/ 1322614 h 1322614"/>
              <a:gd name="connsiteX0" fmla="*/ 5225143 w 5225143"/>
              <a:gd name="connsiteY0" fmla="*/ 0 h 1322614"/>
              <a:gd name="connsiteX1" fmla="*/ 1583871 w 5225143"/>
              <a:gd name="connsiteY1" fmla="*/ 587829 h 1322614"/>
              <a:gd name="connsiteX2" fmla="*/ 849085 w 5225143"/>
              <a:gd name="connsiteY2" fmla="*/ 783772 h 1322614"/>
              <a:gd name="connsiteX3" fmla="*/ 0 w 5225143"/>
              <a:gd name="connsiteY3" fmla="*/ 1322614 h 1322614"/>
              <a:gd name="connsiteX0" fmla="*/ 5225143 w 5225143"/>
              <a:gd name="connsiteY0" fmla="*/ 0 h 1322614"/>
              <a:gd name="connsiteX1" fmla="*/ 849085 w 5225143"/>
              <a:gd name="connsiteY1" fmla="*/ 783772 h 1322614"/>
              <a:gd name="connsiteX2" fmla="*/ 0 w 5225143"/>
              <a:gd name="connsiteY2" fmla="*/ 1322614 h 1322614"/>
              <a:gd name="connsiteX0" fmla="*/ 5274129 w 5274129"/>
              <a:gd name="connsiteY0" fmla="*/ 0 h 1257299"/>
              <a:gd name="connsiteX1" fmla="*/ 849085 w 5274129"/>
              <a:gd name="connsiteY1" fmla="*/ 718457 h 1257299"/>
              <a:gd name="connsiteX2" fmla="*/ 0 w 5274129"/>
              <a:gd name="connsiteY2" fmla="*/ 1257299 h 1257299"/>
            </a:gdLst>
            <a:ahLst/>
            <a:cxnLst>
              <a:cxn ang="0">
                <a:pos x="connsiteX0" y="connsiteY0"/>
              </a:cxn>
              <a:cxn ang="0">
                <a:pos x="connsiteX1" y="connsiteY1"/>
              </a:cxn>
              <a:cxn ang="0">
                <a:pos x="connsiteX2" y="connsiteY2"/>
              </a:cxn>
            </a:cxnLst>
            <a:rect l="l" t="t" r="r" b="b"/>
            <a:pathLst>
              <a:path w="5274129" h="1257299">
                <a:moveTo>
                  <a:pt x="5274129" y="0"/>
                </a:moveTo>
                <a:lnTo>
                  <a:pt x="849085" y="718457"/>
                </a:lnTo>
                <a:lnTo>
                  <a:pt x="0" y="1257299"/>
                </a:lnTo>
              </a:path>
            </a:pathLst>
          </a:custGeom>
          <a:noFill/>
          <a:ln w="76200">
            <a:solidFill>
              <a:srgbClr val="3333CC"/>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9" name="Slide Number Placeholder 3">
            <a:extLst>
              <a:ext uri="{FF2B5EF4-FFF2-40B4-BE49-F238E27FC236}">
                <a16:creationId xmlns:a16="http://schemas.microsoft.com/office/drawing/2014/main" id="{DCC1763B-1501-8747-9EA4-B88844FE1A2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60</a:t>
            </a:fld>
            <a:endParaRPr lang="en-US" dirty="0"/>
          </a:p>
        </p:txBody>
      </p:sp>
    </p:spTree>
    <p:extLst>
      <p:ext uri="{BB962C8B-B14F-4D97-AF65-F5344CB8AC3E}">
        <p14:creationId xmlns:p14="http://schemas.microsoft.com/office/powerpoint/2010/main" val="3189944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altLang="en-US" sz="4800" dirty="0">
                <a:ea typeface="ＭＳ Ｐゴシック" panose="020B0600070205080204" pitchFamily="34" charset="-128"/>
              </a:rPr>
              <a:t>IP addressing: last words ...</a:t>
            </a:r>
            <a:endParaRPr lang="en-US" sz="4800" dirty="0"/>
          </a:p>
        </p:txBody>
      </p:sp>
      <p:sp>
        <p:nvSpPr>
          <p:cNvPr id="92" name="Rectangle 3">
            <a:extLst>
              <a:ext uri="{FF2B5EF4-FFF2-40B4-BE49-F238E27FC236}">
                <a16:creationId xmlns:a16="http://schemas.microsoft.com/office/drawing/2014/main" id="{058056E2-464C-DC49-8D30-5CF2C211BBDF}"/>
              </a:ext>
            </a:extLst>
          </p:cNvPr>
          <p:cNvSpPr txBox="1">
            <a:spLocks noChangeArrowheads="1"/>
          </p:cNvSpPr>
          <p:nvPr/>
        </p:nvSpPr>
        <p:spPr>
          <a:xfrm>
            <a:off x="519278" y="1328204"/>
            <a:ext cx="5815260" cy="50990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how does an ISP get block of addresses?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ICANN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nternet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orporation for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ssigned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ames and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umbers http://www.icann.org/</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allocates IP addresses, through </a:t>
            </a:r>
            <a:r>
              <a:rPr kumimoji="0" lang="en-US" sz="2800" b="0" i="0" u="none" strike="noStrike" kern="1200" cap="none" spc="0" normalizeH="0" baseline="0" noProof="0" dirty="0">
                <a:ln>
                  <a:noFill/>
                </a:ln>
                <a:solidFill>
                  <a:srgbClr val="0000A3"/>
                </a:solidFill>
                <a:effectLst/>
                <a:uLnTx/>
                <a:uFillTx/>
                <a:latin typeface="Calibri" panose="020F0502020204030204"/>
                <a:ea typeface="+mn-ea"/>
                <a:cs typeface="+mn-cs"/>
              </a:rPr>
              <a:t>5 regional registries (RRs)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(who may then allocate to local registries)</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manages DNS root zone, including delegation of individual TLD (.com, .edu , …) management </a:t>
            </a:r>
          </a:p>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Rectangle 3">
            <a:extLst>
              <a:ext uri="{FF2B5EF4-FFF2-40B4-BE49-F238E27FC236}">
                <a16:creationId xmlns:a16="http://schemas.microsoft.com/office/drawing/2014/main" id="{43E8044C-3653-B545-AA12-E470B06AA0C3}"/>
              </a:ext>
            </a:extLst>
          </p:cNvPr>
          <p:cNvSpPr txBox="1">
            <a:spLocks noChangeArrowheads="1"/>
          </p:cNvSpPr>
          <p:nvPr/>
        </p:nvSpPr>
        <p:spPr>
          <a:xfrm>
            <a:off x="6780931" y="1374589"/>
            <a:ext cx="5040009" cy="36347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are there enough 32-bit IP addresses?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ICANN allocated last chunk of IPv4 addresses to RRs in 2011</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NAT (next) helps IPv4 address space exhaustion</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IPv6 has 128-bit address space</a:t>
            </a:r>
          </a:p>
        </p:txBody>
      </p:sp>
      <p:sp>
        <p:nvSpPr>
          <p:cNvPr id="2" name="TextBox 1">
            <a:extLst>
              <a:ext uri="{FF2B5EF4-FFF2-40B4-BE49-F238E27FC236}">
                <a16:creationId xmlns:a16="http://schemas.microsoft.com/office/drawing/2014/main" id="{DA23334C-B3DF-EA4F-9B01-0254D3D4FA54}"/>
              </a:ext>
            </a:extLst>
          </p:cNvPr>
          <p:cNvSpPr txBox="1"/>
          <p:nvPr/>
        </p:nvSpPr>
        <p:spPr>
          <a:xfrm flipH="1">
            <a:off x="7150541" y="5049079"/>
            <a:ext cx="4511372"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"Who the hell knew how much address space we needed?"  Vint Cerf (reflecting on decision to make IPv4 address 32 bits long)</a:t>
            </a:r>
          </a:p>
        </p:txBody>
      </p:sp>
      <p:sp>
        <p:nvSpPr>
          <p:cNvPr id="6" name="Slide Number Placeholder 3">
            <a:extLst>
              <a:ext uri="{FF2B5EF4-FFF2-40B4-BE49-F238E27FC236}">
                <a16:creationId xmlns:a16="http://schemas.microsoft.com/office/drawing/2014/main" id="{7B8F7CB5-70CC-E647-AF50-901B918C061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61</a:t>
            </a:fld>
            <a:endParaRPr lang="en-US" dirty="0"/>
          </a:p>
        </p:txBody>
      </p:sp>
    </p:spTree>
    <p:extLst>
      <p:ext uri="{BB962C8B-B14F-4D97-AF65-F5344CB8AC3E}">
        <p14:creationId xmlns:p14="http://schemas.microsoft.com/office/powerpoint/2010/main" val="2589358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2">
                                            <p:txEl>
                                              <p:pRg st="0" end="0"/>
                                            </p:txEl>
                                          </p:spTgt>
                                        </p:tgtEl>
                                        <p:attrNameLst>
                                          <p:attrName>style.visibility</p:attrName>
                                        </p:attrNameLst>
                                      </p:cBhvr>
                                      <p:to>
                                        <p:strVal val="visible"/>
                                      </p:to>
                                    </p:set>
                                    <p:animEffect transition="in" filter="dissolve">
                                      <p:cBhvr>
                                        <p:cTn id="7" dur="500"/>
                                        <p:tgtEl>
                                          <p:spTgt spid="9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2">
                                            <p:txEl>
                                              <p:pRg st="1" end="1"/>
                                            </p:txEl>
                                          </p:spTgt>
                                        </p:tgtEl>
                                        <p:attrNameLst>
                                          <p:attrName>style.visibility</p:attrName>
                                        </p:attrNameLst>
                                      </p:cBhvr>
                                      <p:to>
                                        <p:strVal val="visible"/>
                                      </p:to>
                                    </p:set>
                                    <p:animEffect transition="in" filter="dissolve">
                                      <p:cBhvr>
                                        <p:cTn id="12" dur="500"/>
                                        <p:tgtEl>
                                          <p:spTgt spid="9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2">
                                            <p:txEl>
                                              <p:pRg st="2" end="2"/>
                                            </p:txEl>
                                          </p:spTgt>
                                        </p:tgtEl>
                                        <p:attrNameLst>
                                          <p:attrName>style.visibility</p:attrName>
                                        </p:attrNameLst>
                                      </p:cBhvr>
                                      <p:to>
                                        <p:strVal val="visible"/>
                                      </p:to>
                                    </p:set>
                                    <p:animEffect transition="in" filter="dissolve">
                                      <p:cBhvr>
                                        <p:cTn id="17" dur="500"/>
                                        <p:tgtEl>
                                          <p:spTgt spid="9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92">
                                            <p:txEl>
                                              <p:pRg st="3" end="3"/>
                                            </p:txEl>
                                          </p:spTgt>
                                        </p:tgtEl>
                                        <p:attrNameLst>
                                          <p:attrName>style.visibility</p:attrName>
                                        </p:attrNameLst>
                                      </p:cBhvr>
                                      <p:to>
                                        <p:strVal val="visible"/>
                                      </p:to>
                                    </p:set>
                                    <p:animEffect transition="in" filter="dissolve">
                                      <p:cBhvr>
                                        <p:cTn id="22" dur="500"/>
                                        <p:tgtEl>
                                          <p:spTgt spid="9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
                                            <p:txEl>
                                              <p:pRg st="0" end="0"/>
                                            </p:txEl>
                                          </p:spTgt>
                                        </p:tgtEl>
                                        <p:attrNameLst>
                                          <p:attrName>style.visibility</p:attrName>
                                        </p:attrNameLst>
                                      </p:cBhvr>
                                      <p:to>
                                        <p:strVal val="visible"/>
                                      </p:to>
                                    </p:set>
                                    <p:animEffect transition="in" filter="dissolve">
                                      <p:cBhvr>
                                        <p:cTn id="27" dur="500"/>
                                        <p:tgtEl>
                                          <p:spTgt spid="5">
                                            <p:txEl>
                                              <p:pRg st="0" end="0"/>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
                                            <p:txEl>
                                              <p:pRg st="1" end="1"/>
                                            </p:txEl>
                                          </p:spTgt>
                                        </p:tgtEl>
                                        <p:attrNameLst>
                                          <p:attrName>style.visibility</p:attrName>
                                        </p:attrNameLst>
                                      </p:cBhvr>
                                      <p:to>
                                        <p:strVal val="visible"/>
                                      </p:to>
                                    </p:set>
                                    <p:animEffect transition="in" filter="dissolve">
                                      <p:cBhvr>
                                        <p:cTn id="30" dur="500"/>
                                        <p:tgtEl>
                                          <p:spTgt spid="5">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
                                            <p:txEl>
                                              <p:pRg st="2" end="2"/>
                                            </p:txEl>
                                          </p:spTgt>
                                        </p:tgtEl>
                                        <p:attrNameLst>
                                          <p:attrName>style.visibility</p:attrName>
                                        </p:attrNameLst>
                                      </p:cBhvr>
                                      <p:to>
                                        <p:strVal val="visible"/>
                                      </p:to>
                                    </p:set>
                                    <p:animEffect transition="in" filter="dissolve">
                                      <p:cBhvr>
                                        <p:cTn id="35" dur="500"/>
                                        <p:tgtEl>
                                          <p:spTgt spid="5">
                                            <p:txEl>
                                              <p:pRg st="2" end="2"/>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
                                            <p:txEl>
                                              <p:pRg st="3" end="3"/>
                                            </p:txEl>
                                          </p:spTgt>
                                        </p:tgtEl>
                                        <p:attrNameLst>
                                          <p:attrName>style.visibility</p:attrName>
                                        </p:attrNameLst>
                                      </p:cBhvr>
                                      <p:to>
                                        <p:strVal val="visible"/>
                                      </p:to>
                                    </p:set>
                                    <p:animEffect transition="in" filter="dissolve">
                                      <p:cBhvr>
                                        <p:cTn id="38" dur="500"/>
                                        <p:tgtEl>
                                          <p:spTgt spid="5">
                                            <p:txEl>
                                              <p:pRg st="3" end="3"/>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dissolve">
                                      <p:cBhvr>
                                        <p:cTn id="4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uiExpand="1" build="p"/>
      <p:bldP spid="5" grpId="0" uiExpand="1" build="p"/>
      <p:bldP spid="2"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strike="sngStrike"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strike="sngStrike" dirty="0" err="1">
                <a:solidFill>
                  <a:schemeClr val="bg1">
                    <a:lumMod val="75000"/>
                  </a:schemeClr>
                </a:solidFill>
                <a:ea typeface="ＭＳ Ｐゴシック" panose="020B0600070205080204" pitchFamily="34" charset="-128"/>
              </a:rPr>
              <a:t>match+action</a:t>
            </a:r>
            <a:endParaRPr lang="en-US" altLang="en-US" sz="2800" strike="sngStrike" dirty="0">
              <a:solidFill>
                <a:schemeClr val="bg1">
                  <a:lumMod val="75000"/>
                </a:schemeClr>
              </a:solidFill>
              <a:ea typeface="ＭＳ Ｐゴシック" panose="020B0600070205080204" pitchFamily="34" charset="-128"/>
            </a:endParaRPr>
          </a:p>
          <a:p>
            <a:pPr lvl="1">
              <a:spcBef>
                <a:spcPts val="600"/>
              </a:spcBef>
              <a:buClr>
                <a:schemeClr val="bg1">
                  <a:lumMod val="75000"/>
                </a:schemeClr>
              </a:buClr>
            </a:pPr>
            <a:r>
              <a:rPr lang="en-US" altLang="en-US" sz="2800" strike="sngStrike" dirty="0">
                <a:solidFill>
                  <a:schemeClr val="bg1">
                    <a:lumMod val="75000"/>
                  </a:schemeClr>
                </a:solidFill>
                <a:ea typeface="ＭＳ Ｐゴシック" panose="020B0600070205080204" pitchFamily="34" charset="-128"/>
              </a:rPr>
              <a:t>OpenFlow: </a:t>
            </a:r>
            <a:r>
              <a:rPr lang="en-US" altLang="en-US" sz="2800" strike="sngStrike" dirty="0" err="1">
                <a:solidFill>
                  <a:schemeClr val="bg1">
                    <a:lumMod val="75000"/>
                  </a:schemeClr>
                </a:solidFill>
                <a:ea typeface="ＭＳ Ｐゴシック" panose="020B0600070205080204" pitchFamily="34" charset="-128"/>
              </a:rPr>
              <a:t>match+action</a:t>
            </a:r>
            <a:r>
              <a:rPr lang="en-US" altLang="en-US" sz="2800" strike="sngStrike"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strike="sngStrike"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62</a:t>
            </a:fld>
            <a:endParaRPr lang="en-US" dirty="0"/>
          </a:p>
        </p:txBody>
      </p:sp>
    </p:spTree>
    <p:extLst>
      <p:ext uri="{BB962C8B-B14F-4D97-AF65-F5344CB8AC3E}">
        <p14:creationId xmlns:p14="http://schemas.microsoft.com/office/powerpoint/2010/main" val="343596233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Freeform 80">
            <a:extLst>
              <a:ext uri="{FF2B5EF4-FFF2-40B4-BE49-F238E27FC236}">
                <a16:creationId xmlns:a16="http://schemas.microsoft.com/office/drawing/2014/main" id="{E4A69AE9-9C27-CE49-8761-21FC6391CC79}"/>
              </a:ext>
            </a:extLst>
          </p:cNvPr>
          <p:cNvSpPr>
            <a:spLocks/>
          </p:cNvSpPr>
          <p:nvPr/>
        </p:nvSpPr>
        <p:spPr bwMode="auto">
          <a:xfrm>
            <a:off x="6624872" y="2978590"/>
            <a:ext cx="3273778" cy="2294055"/>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Text Box 12">
            <a:extLst>
              <a:ext uri="{FF2B5EF4-FFF2-40B4-BE49-F238E27FC236}">
                <a16:creationId xmlns:a16="http://schemas.microsoft.com/office/drawing/2014/main" id="{160FAFD7-0598-5243-851C-EDC8ADECCF38}"/>
              </a:ext>
            </a:extLst>
          </p:cNvPr>
          <p:cNvSpPr txBox="1">
            <a:spLocks noChangeArrowheads="1"/>
          </p:cNvSpPr>
          <p:nvPr/>
        </p:nvSpPr>
        <p:spPr bwMode="auto">
          <a:xfrm>
            <a:off x="9236240" y="326469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55" name="Text Box 13">
            <a:extLst>
              <a:ext uri="{FF2B5EF4-FFF2-40B4-BE49-F238E27FC236}">
                <a16:creationId xmlns:a16="http://schemas.microsoft.com/office/drawing/2014/main" id="{0C2F1B46-63B4-2448-9F86-DCE0FFD3B780}"/>
              </a:ext>
            </a:extLst>
          </p:cNvPr>
          <p:cNvSpPr txBox="1">
            <a:spLocks noChangeArrowheads="1"/>
          </p:cNvSpPr>
          <p:nvPr/>
        </p:nvSpPr>
        <p:spPr bwMode="auto">
          <a:xfrm>
            <a:off x="9181489" y="3988217"/>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56" name="Text Box 14">
            <a:extLst>
              <a:ext uri="{FF2B5EF4-FFF2-40B4-BE49-F238E27FC236}">
                <a16:creationId xmlns:a16="http://schemas.microsoft.com/office/drawing/2014/main" id="{64025A8E-DCF1-D643-BEC4-D5D76E02D59E}"/>
              </a:ext>
            </a:extLst>
          </p:cNvPr>
          <p:cNvSpPr txBox="1">
            <a:spLocks noChangeArrowheads="1"/>
          </p:cNvSpPr>
          <p:nvPr/>
        </p:nvSpPr>
        <p:spPr bwMode="auto">
          <a:xfrm>
            <a:off x="9155136" y="474237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sp>
        <p:nvSpPr>
          <p:cNvPr id="57" name="Text Box 15">
            <a:extLst>
              <a:ext uri="{FF2B5EF4-FFF2-40B4-BE49-F238E27FC236}">
                <a16:creationId xmlns:a16="http://schemas.microsoft.com/office/drawing/2014/main" id="{DAA05697-C5E0-8546-AB80-63B7917239F5}"/>
              </a:ext>
            </a:extLst>
          </p:cNvPr>
          <p:cNvSpPr txBox="1">
            <a:spLocks noChangeArrowheads="1"/>
          </p:cNvSpPr>
          <p:nvPr/>
        </p:nvSpPr>
        <p:spPr bwMode="auto">
          <a:xfrm>
            <a:off x="6464854" y="3424079"/>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58" name="Line 16">
            <a:extLst>
              <a:ext uri="{FF2B5EF4-FFF2-40B4-BE49-F238E27FC236}">
                <a16:creationId xmlns:a16="http://schemas.microsoft.com/office/drawing/2014/main" id="{7A263ADA-FEA5-9749-93B9-2C606DDDAFFF}"/>
              </a:ext>
            </a:extLst>
          </p:cNvPr>
          <p:cNvSpPr>
            <a:spLocks noChangeShapeType="1"/>
          </p:cNvSpPr>
          <p:nvPr/>
        </p:nvSpPr>
        <p:spPr bwMode="auto">
          <a:xfrm>
            <a:off x="6820885" y="3727909"/>
            <a:ext cx="2090" cy="35887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2" name="Text Box 81">
            <a:extLst>
              <a:ext uri="{FF2B5EF4-FFF2-40B4-BE49-F238E27FC236}">
                <a16:creationId xmlns:a16="http://schemas.microsoft.com/office/drawing/2014/main" id="{CC371830-F400-E64E-BBD6-B5CDA5AE6E70}"/>
              </a:ext>
            </a:extLst>
          </p:cNvPr>
          <p:cNvSpPr txBox="1">
            <a:spLocks noChangeArrowheads="1"/>
          </p:cNvSpPr>
          <p:nvPr/>
        </p:nvSpPr>
        <p:spPr bwMode="auto">
          <a:xfrm>
            <a:off x="6679771" y="2473869"/>
            <a:ext cx="2802851" cy="569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local network (e.g., home network) 10.0.0/24</a:t>
            </a:r>
          </a:p>
        </p:txBody>
      </p:sp>
      <p:sp>
        <p:nvSpPr>
          <p:cNvPr id="63" name="Line 82">
            <a:extLst>
              <a:ext uri="{FF2B5EF4-FFF2-40B4-BE49-F238E27FC236}">
                <a16:creationId xmlns:a16="http://schemas.microsoft.com/office/drawing/2014/main" id="{088E5B6E-277B-E04A-9B50-44C102E23E15}"/>
              </a:ext>
            </a:extLst>
          </p:cNvPr>
          <p:cNvSpPr>
            <a:spLocks noChangeShapeType="1"/>
          </p:cNvSpPr>
          <p:nvPr/>
        </p:nvSpPr>
        <p:spPr bwMode="auto">
          <a:xfrm>
            <a:off x="9417628" y="2709128"/>
            <a:ext cx="112466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Line 83">
            <a:extLst>
              <a:ext uri="{FF2B5EF4-FFF2-40B4-BE49-F238E27FC236}">
                <a16:creationId xmlns:a16="http://schemas.microsoft.com/office/drawing/2014/main" id="{709B9FA0-ACAA-A845-AE33-47EEFB4EB1F7}"/>
              </a:ext>
            </a:extLst>
          </p:cNvPr>
          <p:cNvSpPr>
            <a:spLocks noChangeShapeType="1"/>
          </p:cNvSpPr>
          <p:nvPr/>
        </p:nvSpPr>
        <p:spPr bwMode="auto">
          <a:xfrm>
            <a:off x="6205244" y="2589251"/>
            <a:ext cx="0" cy="112825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84">
            <a:extLst>
              <a:ext uri="{FF2B5EF4-FFF2-40B4-BE49-F238E27FC236}">
                <a16:creationId xmlns:a16="http://schemas.microsoft.com/office/drawing/2014/main" id="{FF34E808-0600-054A-9F51-077FECC17882}"/>
              </a:ext>
            </a:extLst>
          </p:cNvPr>
          <p:cNvSpPr>
            <a:spLocks noChangeShapeType="1"/>
          </p:cNvSpPr>
          <p:nvPr/>
        </p:nvSpPr>
        <p:spPr bwMode="auto">
          <a:xfrm flipH="1" flipV="1">
            <a:off x="6344943" y="2721791"/>
            <a:ext cx="427910" cy="447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 name="Group 107">
            <a:extLst>
              <a:ext uri="{FF2B5EF4-FFF2-40B4-BE49-F238E27FC236}">
                <a16:creationId xmlns:a16="http://schemas.microsoft.com/office/drawing/2014/main" id="{148E112E-E90E-834A-811C-CD872028B70D}"/>
              </a:ext>
            </a:extLst>
          </p:cNvPr>
          <p:cNvGrpSpPr>
            <a:grpSpLocks/>
          </p:cNvGrpSpPr>
          <p:nvPr/>
        </p:nvGrpSpPr>
        <p:grpSpPr bwMode="auto">
          <a:xfrm flipH="1">
            <a:off x="9988255" y="3097875"/>
            <a:ext cx="641350" cy="583178"/>
            <a:chOff x="-44" y="1473"/>
            <a:chExt cx="981" cy="1105"/>
          </a:xfrm>
        </p:grpSpPr>
        <p:pic>
          <p:nvPicPr>
            <p:cNvPr id="83" name="Picture 108" descr="desktop_computer_stylized_medium">
              <a:extLst>
                <a:ext uri="{FF2B5EF4-FFF2-40B4-BE49-F238E27FC236}">
                  <a16:creationId xmlns:a16="http://schemas.microsoft.com/office/drawing/2014/main" id="{B9390BE0-7119-AB41-B6E6-B8B9B6EAFE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 name="Freeform 109">
              <a:extLst>
                <a:ext uri="{FF2B5EF4-FFF2-40B4-BE49-F238E27FC236}">
                  <a16:creationId xmlns:a16="http://schemas.microsoft.com/office/drawing/2014/main" id="{293E3B7E-E5D1-5346-ACF1-D67B1F6CA31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5" name="Group 110">
            <a:extLst>
              <a:ext uri="{FF2B5EF4-FFF2-40B4-BE49-F238E27FC236}">
                <a16:creationId xmlns:a16="http://schemas.microsoft.com/office/drawing/2014/main" id="{2DD7477F-5AAB-0746-AAA0-47FB5D4798FA}"/>
              </a:ext>
            </a:extLst>
          </p:cNvPr>
          <p:cNvGrpSpPr>
            <a:grpSpLocks/>
          </p:cNvGrpSpPr>
          <p:nvPr/>
        </p:nvGrpSpPr>
        <p:grpSpPr bwMode="auto">
          <a:xfrm flipH="1">
            <a:off x="9915055" y="3818933"/>
            <a:ext cx="641350" cy="583178"/>
            <a:chOff x="-44" y="1473"/>
            <a:chExt cx="981" cy="1105"/>
          </a:xfrm>
        </p:grpSpPr>
        <p:pic>
          <p:nvPicPr>
            <p:cNvPr id="86" name="Picture 111" descr="desktop_computer_stylized_medium">
              <a:extLst>
                <a:ext uri="{FF2B5EF4-FFF2-40B4-BE49-F238E27FC236}">
                  <a16:creationId xmlns:a16="http://schemas.microsoft.com/office/drawing/2014/main" id="{01B20CC0-1736-964F-BCF0-1E8797D8E0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 name="Freeform 112">
              <a:extLst>
                <a:ext uri="{FF2B5EF4-FFF2-40B4-BE49-F238E27FC236}">
                  <a16:creationId xmlns:a16="http://schemas.microsoft.com/office/drawing/2014/main" id="{336B69AD-10ED-4543-8BB7-FE48585F59C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8" name="Group 113">
            <a:extLst>
              <a:ext uri="{FF2B5EF4-FFF2-40B4-BE49-F238E27FC236}">
                <a16:creationId xmlns:a16="http://schemas.microsoft.com/office/drawing/2014/main" id="{7FA0B98C-5F93-3E44-B2CB-BA99E8BB49FF}"/>
              </a:ext>
            </a:extLst>
          </p:cNvPr>
          <p:cNvGrpSpPr>
            <a:grpSpLocks/>
          </p:cNvGrpSpPr>
          <p:nvPr/>
        </p:nvGrpSpPr>
        <p:grpSpPr bwMode="auto">
          <a:xfrm flipH="1">
            <a:off x="9934281" y="4558766"/>
            <a:ext cx="641350" cy="583178"/>
            <a:chOff x="-44" y="1473"/>
            <a:chExt cx="981" cy="1105"/>
          </a:xfrm>
        </p:grpSpPr>
        <p:pic>
          <p:nvPicPr>
            <p:cNvPr id="89" name="Picture 114" descr="desktop_computer_stylized_medium">
              <a:extLst>
                <a:ext uri="{FF2B5EF4-FFF2-40B4-BE49-F238E27FC236}">
                  <a16:creationId xmlns:a16="http://schemas.microsoft.com/office/drawing/2014/main" id="{09369A99-2EFC-9B40-AF93-FDC1562536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115">
              <a:extLst>
                <a:ext uri="{FF2B5EF4-FFF2-40B4-BE49-F238E27FC236}">
                  <a16:creationId xmlns:a16="http://schemas.microsoft.com/office/drawing/2014/main" id="{464C0B53-AAB8-564F-8088-920F60DC7AB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1A06E053-CAB3-9D4A-8BE9-102F522689C4}"/>
              </a:ext>
            </a:extLst>
          </p:cNvPr>
          <p:cNvGrpSpPr/>
          <p:nvPr/>
        </p:nvGrpSpPr>
        <p:grpSpPr>
          <a:xfrm>
            <a:off x="2171406" y="2486532"/>
            <a:ext cx="3963988" cy="2445373"/>
            <a:chOff x="2171406" y="2486532"/>
            <a:chExt cx="3963988" cy="2445373"/>
          </a:xfrm>
        </p:grpSpPr>
        <p:sp>
          <p:nvSpPr>
            <p:cNvPr id="49" name="Freeform 4">
              <a:extLst>
                <a:ext uri="{FF2B5EF4-FFF2-40B4-BE49-F238E27FC236}">
                  <a16:creationId xmlns:a16="http://schemas.microsoft.com/office/drawing/2014/main" id="{DCC2D4F1-C60F-1E4E-BA36-DFAF4B8F7B69}"/>
                </a:ext>
              </a:extLst>
            </p:cNvPr>
            <p:cNvSpPr>
              <a:spLocks/>
            </p:cNvSpPr>
            <p:nvPr/>
          </p:nvSpPr>
          <p:spPr bwMode="auto">
            <a:xfrm>
              <a:off x="2171406" y="3444138"/>
              <a:ext cx="3640666" cy="1487767"/>
            </a:xfrm>
            <a:custGeom>
              <a:avLst/>
              <a:gdLst>
                <a:gd name="T0" fmla="*/ 2147483647 w 2425"/>
                <a:gd name="T1" fmla="*/ 2147483647 h 898"/>
                <a:gd name="T2" fmla="*/ 2147483647 w 2425"/>
                <a:gd name="T3" fmla="*/ 2147483647 h 898"/>
                <a:gd name="T4" fmla="*/ 2147483647 w 2425"/>
                <a:gd name="T5" fmla="*/ 2147483647 h 898"/>
                <a:gd name="T6" fmla="*/ 2147483647 w 2425"/>
                <a:gd name="T7" fmla="*/ 2147483647 h 898"/>
                <a:gd name="T8" fmla="*/ 2147483647 w 2425"/>
                <a:gd name="T9" fmla="*/ 2147483647 h 898"/>
                <a:gd name="T10" fmla="*/ 2147483647 w 2425"/>
                <a:gd name="T11" fmla="*/ 2147483647 h 898"/>
                <a:gd name="T12" fmla="*/ 2147483647 w 2425"/>
                <a:gd name="T13" fmla="*/ 2147483647 h 898"/>
                <a:gd name="T14" fmla="*/ 2147483647 w 2425"/>
                <a:gd name="T15" fmla="*/ 2147483647 h 898"/>
                <a:gd name="T16" fmla="*/ 0 60000 65536"/>
                <a:gd name="T17" fmla="*/ 0 60000 65536"/>
                <a:gd name="T18" fmla="*/ 0 60000 65536"/>
                <a:gd name="T19" fmla="*/ 0 60000 65536"/>
                <a:gd name="T20" fmla="*/ 0 60000 65536"/>
                <a:gd name="T21" fmla="*/ 0 60000 65536"/>
                <a:gd name="T22" fmla="*/ 0 60000 65536"/>
                <a:gd name="T23" fmla="*/ 0 60000 65536"/>
                <a:gd name="T24" fmla="*/ 0 w 2425"/>
                <a:gd name="T25" fmla="*/ 0 h 898"/>
                <a:gd name="T26" fmla="*/ 2425 w 2425"/>
                <a:gd name="T27" fmla="*/ 898 h 8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25" h="898">
                  <a:moveTo>
                    <a:pt x="2056" y="289"/>
                  </a:moveTo>
                  <a:cubicBezTo>
                    <a:pt x="1826" y="223"/>
                    <a:pt x="1133" y="113"/>
                    <a:pt x="810" y="75"/>
                  </a:cubicBezTo>
                  <a:cubicBezTo>
                    <a:pt x="487" y="37"/>
                    <a:pt x="230" y="0"/>
                    <a:pt x="115" y="60"/>
                  </a:cubicBezTo>
                  <a:cubicBezTo>
                    <a:pt x="0" y="120"/>
                    <a:pt x="121" y="301"/>
                    <a:pt x="121" y="433"/>
                  </a:cubicBezTo>
                  <a:cubicBezTo>
                    <a:pt x="121" y="565"/>
                    <a:pt x="25" y="802"/>
                    <a:pt x="115" y="850"/>
                  </a:cubicBezTo>
                  <a:cubicBezTo>
                    <a:pt x="205" y="898"/>
                    <a:pt x="316" y="784"/>
                    <a:pt x="662" y="721"/>
                  </a:cubicBezTo>
                  <a:cubicBezTo>
                    <a:pt x="1008" y="658"/>
                    <a:pt x="1961" y="544"/>
                    <a:pt x="2193" y="472"/>
                  </a:cubicBezTo>
                  <a:cubicBezTo>
                    <a:pt x="2425" y="400"/>
                    <a:pt x="2292" y="327"/>
                    <a:pt x="2056" y="289"/>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17">
              <a:extLst>
                <a:ext uri="{FF2B5EF4-FFF2-40B4-BE49-F238E27FC236}">
                  <a16:creationId xmlns:a16="http://schemas.microsoft.com/office/drawing/2014/main" id="{E30571BA-05AF-0B45-BA07-E31ED33E2027}"/>
                </a:ext>
              </a:extLst>
            </p:cNvPr>
            <p:cNvSpPr txBox="1">
              <a:spLocks noChangeArrowheads="1"/>
            </p:cNvSpPr>
            <p:nvPr/>
          </p:nvSpPr>
          <p:spPr bwMode="auto">
            <a:xfrm>
              <a:off x="4504384" y="3410471"/>
              <a:ext cx="1172116"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sp>
          <p:nvSpPr>
            <p:cNvPr id="60" name="Line 18">
              <a:extLst>
                <a:ext uri="{FF2B5EF4-FFF2-40B4-BE49-F238E27FC236}">
                  <a16:creationId xmlns:a16="http://schemas.microsoft.com/office/drawing/2014/main" id="{8992B4D5-4037-2B4E-93F8-5AB3897EDA38}"/>
                </a:ext>
              </a:extLst>
            </p:cNvPr>
            <p:cNvSpPr>
              <a:spLocks noChangeShapeType="1"/>
            </p:cNvSpPr>
            <p:nvPr/>
          </p:nvSpPr>
          <p:spPr bwMode="auto">
            <a:xfrm flipH="1" flipV="1">
              <a:off x="5504641" y="3720817"/>
              <a:ext cx="4440" cy="35670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86">
              <a:extLst>
                <a:ext uri="{FF2B5EF4-FFF2-40B4-BE49-F238E27FC236}">
                  <a16:creationId xmlns:a16="http://schemas.microsoft.com/office/drawing/2014/main" id="{EE50E18D-731D-DF47-B118-B4345E03D95C}"/>
                </a:ext>
              </a:extLst>
            </p:cNvPr>
            <p:cNvSpPr>
              <a:spLocks noChangeShapeType="1"/>
            </p:cNvSpPr>
            <p:nvPr/>
          </p:nvSpPr>
          <p:spPr bwMode="auto">
            <a:xfrm>
              <a:off x="4749506" y="2735046"/>
              <a:ext cx="13858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87">
              <a:extLst>
                <a:ext uri="{FF2B5EF4-FFF2-40B4-BE49-F238E27FC236}">
                  <a16:creationId xmlns:a16="http://schemas.microsoft.com/office/drawing/2014/main" id="{C0557AD9-6792-174F-BDA1-0FE8C031C6F2}"/>
                </a:ext>
              </a:extLst>
            </p:cNvPr>
            <p:cNvSpPr>
              <a:spLocks noChangeShapeType="1"/>
            </p:cNvSpPr>
            <p:nvPr/>
          </p:nvSpPr>
          <p:spPr bwMode="auto">
            <a:xfrm flipH="1" flipV="1">
              <a:off x="2938169" y="2721792"/>
              <a:ext cx="89852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Text Box 88">
              <a:extLst>
                <a:ext uri="{FF2B5EF4-FFF2-40B4-BE49-F238E27FC236}">
                  <a16:creationId xmlns:a16="http://schemas.microsoft.com/office/drawing/2014/main" id="{871C9E7E-B867-EC4D-B2AF-320388F7299F}"/>
                </a:ext>
              </a:extLst>
            </p:cNvPr>
            <p:cNvSpPr txBox="1">
              <a:spLocks noChangeArrowheads="1"/>
            </p:cNvSpPr>
            <p:nvPr/>
          </p:nvSpPr>
          <p:spPr bwMode="auto">
            <a:xfrm>
              <a:off x="3829555" y="2486532"/>
              <a:ext cx="950901" cy="616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rest of</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Internet</a:t>
              </a:r>
            </a:p>
          </p:txBody>
        </p:sp>
        <p:cxnSp>
          <p:nvCxnSpPr>
            <p:cNvPr id="100" name="Straight Connector 99">
              <a:extLst>
                <a:ext uri="{FF2B5EF4-FFF2-40B4-BE49-F238E27FC236}">
                  <a16:creationId xmlns:a16="http://schemas.microsoft.com/office/drawing/2014/main" id="{150858C1-088D-F54E-93D3-2431EDC19F7F}"/>
                </a:ext>
              </a:extLst>
            </p:cNvPr>
            <p:cNvCxnSpPr>
              <a:cxnSpLocks/>
            </p:cNvCxnSpPr>
            <p:nvPr/>
          </p:nvCxnSpPr>
          <p:spPr>
            <a:xfrm>
              <a:off x="2743200" y="4135538"/>
              <a:ext cx="294375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45BDAD16-73BC-D94F-A2DF-E2B2A45A02F7}"/>
              </a:ext>
            </a:extLst>
          </p:cNvPr>
          <p:cNvGrpSpPr/>
          <p:nvPr/>
        </p:nvGrpSpPr>
        <p:grpSpPr>
          <a:xfrm>
            <a:off x="5685800" y="3913064"/>
            <a:ext cx="1040553" cy="449888"/>
            <a:chOff x="7493876" y="2774731"/>
            <a:chExt cx="1481958" cy="894622"/>
          </a:xfrm>
        </p:grpSpPr>
        <p:sp>
          <p:nvSpPr>
            <p:cNvPr id="93" name="Freeform 92">
              <a:extLst>
                <a:ext uri="{FF2B5EF4-FFF2-40B4-BE49-F238E27FC236}">
                  <a16:creationId xmlns:a16="http://schemas.microsoft.com/office/drawing/2014/main" id="{57554E4B-6AC8-0F4D-9587-02056E04AB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4" name="Oval 93">
              <a:extLst>
                <a:ext uri="{FF2B5EF4-FFF2-40B4-BE49-F238E27FC236}">
                  <a16:creationId xmlns:a16="http://schemas.microsoft.com/office/drawing/2014/main" id="{C36E53E2-F166-0242-9060-47F57E4B32B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5" name="Group 94">
              <a:extLst>
                <a:ext uri="{FF2B5EF4-FFF2-40B4-BE49-F238E27FC236}">
                  <a16:creationId xmlns:a16="http://schemas.microsoft.com/office/drawing/2014/main" id="{C2B76B53-8A9E-9746-BCEA-A8C7D842688D}"/>
                </a:ext>
              </a:extLst>
            </p:cNvPr>
            <p:cNvGrpSpPr/>
            <p:nvPr/>
          </p:nvGrpSpPr>
          <p:grpSpPr>
            <a:xfrm>
              <a:off x="7713663" y="2848339"/>
              <a:ext cx="1042107" cy="425543"/>
              <a:chOff x="7786941" y="2884917"/>
              <a:chExt cx="897649" cy="353919"/>
            </a:xfrm>
          </p:grpSpPr>
          <p:sp>
            <p:nvSpPr>
              <p:cNvPr id="96" name="Freeform 95">
                <a:extLst>
                  <a:ext uri="{FF2B5EF4-FFF2-40B4-BE49-F238E27FC236}">
                    <a16:creationId xmlns:a16="http://schemas.microsoft.com/office/drawing/2014/main" id="{B06470D2-5187-0248-942C-0180B21B5B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ACE4034-22E7-4042-8641-12B84FBD37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D499314E-78D6-EA42-9F51-F19C0BD7CD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66172900-9068-FA4E-88B9-FDFBC7A671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02" name="Straight Connector 101">
            <a:extLst>
              <a:ext uri="{FF2B5EF4-FFF2-40B4-BE49-F238E27FC236}">
                <a16:creationId xmlns:a16="http://schemas.microsoft.com/office/drawing/2014/main" id="{A22AE88A-A305-524E-B84B-0B76D7B61A34}"/>
              </a:ext>
            </a:extLst>
          </p:cNvPr>
          <p:cNvCxnSpPr>
            <a:cxnSpLocks/>
          </p:cNvCxnSpPr>
          <p:nvPr/>
        </p:nvCxnSpPr>
        <p:spPr>
          <a:xfrm>
            <a:off x="9757680" y="3564123"/>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0700875-0DC6-5E45-AA18-90F4BFEE78F0}"/>
              </a:ext>
            </a:extLst>
          </p:cNvPr>
          <p:cNvCxnSpPr>
            <a:cxnSpLocks/>
          </p:cNvCxnSpPr>
          <p:nvPr/>
        </p:nvCxnSpPr>
        <p:spPr>
          <a:xfrm>
            <a:off x="9685290" y="4279842"/>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DAF57DEB-1FD3-0148-A063-19891BA88EFC}"/>
              </a:ext>
            </a:extLst>
          </p:cNvPr>
          <p:cNvCxnSpPr>
            <a:cxnSpLocks/>
          </p:cNvCxnSpPr>
          <p:nvPr/>
        </p:nvCxnSpPr>
        <p:spPr>
          <a:xfrm>
            <a:off x="9704340" y="5027371"/>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grpSp>
        <p:nvGrpSpPr>
          <p:cNvPr id="106" name="Group 105">
            <a:extLst>
              <a:ext uri="{FF2B5EF4-FFF2-40B4-BE49-F238E27FC236}">
                <a16:creationId xmlns:a16="http://schemas.microsoft.com/office/drawing/2014/main" id="{7CDF8C58-9021-0F45-A760-A2349ED7BDDE}"/>
              </a:ext>
            </a:extLst>
          </p:cNvPr>
          <p:cNvGrpSpPr/>
          <p:nvPr/>
        </p:nvGrpSpPr>
        <p:grpSpPr>
          <a:xfrm>
            <a:off x="6231591" y="4144216"/>
            <a:ext cx="5475817" cy="2433887"/>
            <a:chOff x="6191250" y="3243263"/>
            <a:chExt cx="5475817" cy="2433887"/>
          </a:xfrm>
        </p:grpSpPr>
        <p:sp>
          <p:nvSpPr>
            <p:cNvPr id="69" name="Text Box 90">
              <a:extLst>
                <a:ext uri="{FF2B5EF4-FFF2-40B4-BE49-F238E27FC236}">
                  <a16:creationId xmlns:a16="http://schemas.microsoft.com/office/drawing/2014/main" id="{C3D3888E-0889-EC4A-A8F0-844A733687B1}"/>
                </a:ext>
              </a:extLst>
            </p:cNvPr>
            <p:cNvSpPr txBox="1">
              <a:spLocks noChangeArrowheads="1"/>
            </p:cNvSpPr>
            <p:nvPr/>
          </p:nvSpPr>
          <p:spPr bwMode="auto">
            <a:xfrm>
              <a:off x="6191250" y="4640263"/>
              <a:ext cx="5475817"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with source or destination in this network have 10.0.0/24 address for  source, destination (as usual)</a:t>
              </a:r>
            </a:p>
          </p:txBody>
        </p:sp>
        <p:sp>
          <p:nvSpPr>
            <p:cNvPr id="71" name="Line 96">
              <a:extLst>
                <a:ext uri="{FF2B5EF4-FFF2-40B4-BE49-F238E27FC236}">
                  <a16:creationId xmlns:a16="http://schemas.microsoft.com/office/drawing/2014/main" id="{EF9E06A3-F0A2-D04B-881A-B1FA9D6105CC}"/>
                </a:ext>
              </a:extLst>
            </p:cNvPr>
            <p:cNvSpPr>
              <a:spLocks noChangeShapeType="1"/>
            </p:cNvSpPr>
            <p:nvPr/>
          </p:nvSpPr>
          <p:spPr bwMode="auto">
            <a:xfrm flipV="1">
              <a:off x="6731530" y="3243263"/>
              <a:ext cx="668337" cy="142716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106">
            <a:extLst>
              <a:ext uri="{FF2B5EF4-FFF2-40B4-BE49-F238E27FC236}">
                <a16:creationId xmlns:a16="http://schemas.microsoft.com/office/drawing/2014/main" id="{AD291785-CEE8-4E4A-AA83-F757C708CBFB}"/>
              </a:ext>
            </a:extLst>
          </p:cNvPr>
          <p:cNvGrpSpPr/>
          <p:nvPr/>
        </p:nvGrpSpPr>
        <p:grpSpPr>
          <a:xfrm>
            <a:off x="380010" y="4107703"/>
            <a:ext cx="5528261" cy="2475162"/>
            <a:chOff x="339669" y="3206750"/>
            <a:chExt cx="5528261" cy="2475162"/>
          </a:xfrm>
        </p:grpSpPr>
        <p:sp>
          <p:nvSpPr>
            <p:cNvPr id="70" name="Text Box 92">
              <a:extLst>
                <a:ext uri="{FF2B5EF4-FFF2-40B4-BE49-F238E27FC236}">
                  <a16:creationId xmlns:a16="http://schemas.microsoft.com/office/drawing/2014/main" id="{CBD8DA55-6AFE-D449-BB96-966C7F5EBC12}"/>
                </a:ext>
              </a:extLst>
            </p:cNvPr>
            <p:cNvSpPr txBox="1">
              <a:spLocks noChangeArrowheads="1"/>
            </p:cNvSpPr>
            <p:nvPr/>
          </p:nvSpPr>
          <p:spPr bwMode="auto">
            <a:xfrm>
              <a:off x="339669" y="4645025"/>
              <a:ext cx="5528261"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all</a:t>
              </a: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leaving</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local network have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same</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NAT IP address: 138.76.29.7,  but </a:t>
              </a:r>
              <a:r>
                <a:rPr kumimoji="0" lang="en-US" altLang="en-US" sz="24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different</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port numbers</a:t>
              </a:r>
            </a:p>
          </p:txBody>
        </p:sp>
        <p:sp>
          <p:nvSpPr>
            <p:cNvPr id="72" name="Line 97">
              <a:extLst>
                <a:ext uri="{FF2B5EF4-FFF2-40B4-BE49-F238E27FC236}">
                  <a16:creationId xmlns:a16="http://schemas.microsoft.com/office/drawing/2014/main" id="{889B3E74-1C09-0F4E-8E4B-3B9C0D2650DF}"/>
                </a:ext>
              </a:extLst>
            </p:cNvPr>
            <p:cNvSpPr>
              <a:spLocks noChangeShapeType="1"/>
            </p:cNvSpPr>
            <p:nvPr/>
          </p:nvSpPr>
          <p:spPr bwMode="auto">
            <a:xfrm flipV="1">
              <a:off x="4620155" y="3206750"/>
              <a:ext cx="668337" cy="142716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 name="Rectangle 3">
            <a:extLst>
              <a:ext uri="{FF2B5EF4-FFF2-40B4-BE49-F238E27FC236}">
                <a16:creationId xmlns:a16="http://schemas.microsoft.com/office/drawing/2014/main" id="{D7D39038-77D9-D24B-96C2-D00AB29DC0A3}"/>
              </a:ext>
            </a:extLst>
          </p:cNvPr>
          <p:cNvSpPr/>
          <p:nvPr/>
        </p:nvSpPr>
        <p:spPr>
          <a:xfrm>
            <a:off x="438310" y="1328747"/>
            <a:ext cx="11125200" cy="1034129"/>
          </a:xfrm>
          <a:prstGeom prst="rect">
            <a:avLst/>
          </a:prstGeom>
        </p:spPr>
        <p:txBody>
          <a:bodyPr wrap="square">
            <a:spAutoFit/>
          </a:bodyPr>
          <a:lstStyle/>
          <a:p>
            <a:pPr marL="239713" marR="0" lvl="0" indent="0" algn="l" defTabSz="914400" rtl="0" eaLnBrk="1" fontAlgn="auto" latinLnBrk="0" hangingPunct="1">
              <a:lnSpc>
                <a:spcPct val="90000"/>
              </a:lnSpc>
              <a:spcBef>
                <a:spcPts val="1000"/>
              </a:spcBef>
              <a:spcAft>
                <a:spcPts val="0"/>
              </a:spcAft>
              <a:buClr>
                <a:srgbClr val="0000A3"/>
              </a:buClr>
              <a:buSzTx/>
              <a:buFontTx/>
              <a:buNone/>
              <a:tabLst/>
              <a:defRPr/>
            </a:pPr>
            <a:r>
              <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NAT:</a:t>
            </a:r>
            <a:r>
              <a:rPr kumimoji="0" lang="en-US" altLang="en-US" sz="3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all devices in local network share just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one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IPv4 address as far as outside world is concerned</a:t>
            </a:r>
          </a:p>
        </p:txBody>
      </p:sp>
      <p:cxnSp>
        <p:nvCxnSpPr>
          <p:cNvPr id="52" name="Straight Connector 51">
            <a:extLst>
              <a:ext uri="{FF2B5EF4-FFF2-40B4-BE49-F238E27FC236}">
                <a16:creationId xmlns:a16="http://schemas.microsoft.com/office/drawing/2014/main" id="{430B61CD-48A3-4A40-98F0-DA3F309E2D8D}"/>
              </a:ext>
            </a:extLst>
          </p:cNvPr>
          <p:cNvCxnSpPr>
            <a:cxnSpLocks/>
          </p:cNvCxnSpPr>
          <p:nvPr/>
        </p:nvCxnSpPr>
        <p:spPr>
          <a:xfrm>
            <a:off x="6743699" y="4124653"/>
            <a:ext cx="548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Slide Number Placeholder 3">
            <a:extLst>
              <a:ext uri="{FF2B5EF4-FFF2-40B4-BE49-F238E27FC236}">
                <a16:creationId xmlns:a16="http://schemas.microsoft.com/office/drawing/2014/main" id="{ECE95E76-8D3F-5D49-BBDA-40760E7D55E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63</a:t>
            </a:fld>
            <a:endParaRPr lang="en-US" dirty="0"/>
          </a:p>
        </p:txBody>
      </p:sp>
    </p:spTree>
    <p:extLst>
      <p:ext uri="{BB962C8B-B14F-4D97-AF65-F5344CB8AC3E}">
        <p14:creationId xmlns:p14="http://schemas.microsoft.com/office/powerpoint/2010/main" val="743261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dissolve">
                                      <p:cBhvr>
                                        <p:cTn id="7" dur="500"/>
                                        <p:tgtEl>
                                          <p:spTgt spid="10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7"/>
                                        </p:tgtEl>
                                        <p:attrNameLst>
                                          <p:attrName>style.visibility</p:attrName>
                                        </p:attrNameLst>
                                      </p:cBhvr>
                                      <p:to>
                                        <p:strVal val="visible"/>
                                      </p:to>
                                    </p:set>
                                    <p:animEffect transition="in" filter="dissolve">
                                      <p:cBhvr>
                                        <p:cTn id="12" dur="500"/>
                                        <p:tgtEl>
                                          <p:spTgt spid="107"/>
                                        </p:tgtEl>
                                      </p:cBhvr>
                                    </p:animEffect>
                                  </p:childTnLst>
                                </p:cTn>
                              </p:par>
                              <p:par>
                                <p:cTn id="13" presetID="9"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475014" y="1411941"/>
            <a:ext cx="10603804" cy="52846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all devices in local network have 32-bit addresses in a “private” IP address space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10/8, 172.16/12, 192.168/16 prefixes) that can only be used in local network</a:t>
            </a:r>
          </a:p>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advantages:</a:t>
            </a:r>
          </a:p>
          <a:p>
            <a:pPr marL="1143000" marR="0" lvl="2" indent="-290513" algn="l" defTabSz="914400" rtl="0" eaLnBrk="1" fontAlgn="auto" latinLnBrk="0" hangingPunct="1">
              <a:lnSpc>
                <a:spcPct val="90000"/>
              </a:lnSpc>
              <a:spcBef>
                <a:spcPts val="5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just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one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IP address needed from provider ISP for </a:t>
            </a: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all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devices</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addresses of host in local network without notifying outside world</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ISP without changing addresses of devices in local network</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security: devices inside local net not directly addressable, visible by outside world</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F7E4BF2-C93E-374A-8155-EA75613E8F4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64</a:t>
            </a:fld>
            <a:endParaRPr lang="en-US" dirty="0"/>
          </a:p>
        </p:txBody>
      </p:sp>
    </p:spTree>
    <p:extLst>
      <p:ext uri="{BB962C8B-B14F-4D97-AF65-F5344CB8AC3E}">
        <p14:creationId xmlns:p14="http://schemas.microsoft.com/office/powerpoint/2010/main" val="475275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3" end="3"/>
                                            </p:txEl>
                                          </p:spTgt>
                                        </p:tgtEl>
                                        <p:attrNameLst>
                                          <p:attrName>style.visibility</p:attrName>
                                        </p:attrNameLst>
                                      </p:cBhvr>
                                      <p:to>
                                        <p:strVal val="visible"/>
                                      </p:to>
                                    </p:set>
                                    <p:animEffect transition="in" filter="dissolve">
                                      <p:cBhvr>
                                        <p:cTn id="18" dur="500"/>
                                        <p:tgtEl>
                                          <p:spTgt spid="81">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4" end="4"/>
                                            </p:txEl>
                                          </p:spTgt>
                                        </p:tgtEl>
                                        <p:attrNameLst>
                                          <p:attrName>style.visibility</p:attrName>
                                        </p:attrNameLst>
                                      </p:cBhvr>
                                      <p:to>
                                        <p:strVal val="visible"/>
                                      </p:to>
                                    </p:set>
                                    <p:animEffect transition="in" filter="dissolve">
                                      <p:cBhvr>
                                        <p:cTn id="21" dur="500"/>
                                        <p:tgtEl>
                                          <p:spTgt spid="81">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Title 1">
            <a:extLst>
              <a:ext uri="{FF2B5EF4-FFF2-40B4-BE49-F238E27FC236}">
                <a16:creationId xmlns:a16="http://schemas.microsoft.com/office/drawing/2014/main" id="{D4F93298-0B0B-3A40-B66F-562D8B38AE52}"/>
              </a:ext>
            </a:extLst>
          </p:cNvPr>
          <p:cNvSpPr>
            <a:spLocks noGrp="1" noChangeArrowheads="1"/>
          </p:cNvSpPr>
          <p:nvPr>
            <p:ph type="title"/>
          </p:nvPr>
        </p:nvSpPr>
        <p:spPr/>
        <p:txBody>
          <a:bodyPr>
            <a:normAutofit fontScale="90000"/>
          </a:bodyPr>
          <a:lstStyle/>
          <a:p>
            <a:r>
              <a:rPr lang="en-US" altLang="en-US">
                <a:ea typeface="ＭＳ Ｐゴシック" panose="020B0600070205080204" pitchFamily="34" charset="-128"/>
              </a:rPr>
              <a:t>Dedicated Space for Carrier-Grade NAT (RFC6598)</a:t>
            </a:r>
          </a:p>
        </p:txBody>
      </p:sp>
      <p:sp>
        <p:nvSpPr>
          <p:cNvPr id="106498" name="Content Placeholder 2">
            <a:extLst>
              <a:ext uri="{FF2B5EF4-FFF2-40B4-BE49-F238E27FC236}">
                <a16:creationId xmlns:a16="http://schemas.microsoft.com/office/drawing/2014/main" id="{D352F2B5-456A-BC49-90E2-2E6029B9F3B8}"/>
              </a:ext>
            </a:extLst>
          </p:cNvPr>
          <p:cNvSpPr>
            <a:spLocks noGrp="1" noChangeArrowheads="1"/>
          </p:cNvSpPr>
          <p:nvPr>
            <p:ph idx="1"/>
          </p:nvPr>
        </p:nvSpPr>
        <p:spPr>
          <a:xfrm>
            <a:off x="393992" y="2053938"/>
            <a:ext cx="11120675" cy="2822862"/>
          </a:xfrm>
        </p:spPr>
        <p:txBody>
          <a:bodyPr/>
          <a:lstStyle/>
          <a:p>
            <a:r>
              <a:rPr lang="en-US" altLang="en-US" dirty="0">
                <a:ea typeface="ＭＳ Ｐゴシック" panose="020B0600070205080204" pitchFamily="34" charset="-128"/>
                <a:cs typeface="ＭＳ Ｐゴシック" panose="020B0600070205080204" pitchFamily="34" charset="-128"/>
              </a:rPr>
              <a:t>100.64.0.0/10, used for carrier-grade NAT only</a:t>
            </a:r>
          </a:p>
          <a:p>
            <a:pPr lvl="1"/>
            <a:r>
              <a:rPr lang="en-US" altLang="en-US" dirty="0">
                <a:latin typeface="Gill Sans MT" panose="020B0502020104020203" pitchFamily="34" charset="77"/>
                <a:ea typeface="ＭＳ Ｐゴシック" panose="020B0600070205080204" pitchFamily="34" charset="-128"/>
                <a:cs typeface="Gill Sans MT" panose="020B0502020104020203" pitchFamily="34" charset="77"/>
              </a:rPr>
              <a:t>About 4 million addresses</a:t>
            </a:r>
          </a:p>
          <a:p>
            <a:pPr lvl="1"/>
            <a:r>
              <a:rPr lang="en-US" altLang="en-US" dirty="0">
                <a:latin typeface="Gill Sans MT" panose="020B0502020104020203" pitchFamily="34" charset="77"/>
                <a:ea typeface="ＭＳ Ｐゴシック" panose="020B0600070205080204" pitchFamily="34" charset="-128"/>
                <a:cs typeface="Gill Sans MT" panose="020B0502020104020203" pitchFamily="34" charset="77"/>
              </a:rPr>
              <a:t>Used for internal operations of carrier networks</a:t>
            </a:r>
          </a:p>
          <a:p>
            <a:pPr lvl="1"/>
            <a:r>
              <a:rPr lang="en-US" altLang="en-US" dirty="0">
                <a:latin typeface="Gill Sans MT" panose="020B0502020104020203" pitchFamily="34" charset="77"/>
                <a:ea typeface="ＭＳ Ｐゴシック" panose="020B0600070205080204" pitchFamily="34" charset="-128"/>
                <a:cs typeface="Gill Sans MT" panose="020B0502020104020203" pitchFamily="34" charset="77"/>
              </a:rPr>
              <a:t>Should NOT be used in private networks or public Internet</a:t>
            </a:r>
          </a:p>
        </p:txBody>
      </p:sp>
      <p:sp>
        <p:nvSpPr>
          <p:cNvPr id="2" name="Slide Number Placeholder 3">
            <a:extLst>
              <a:ext uri="{FF2B5EF4-FFF2-40B4-BE49-F238E27FC236}">
                <a16:creationId xmlns:a16="http://schemas.microsoft.com/office/drawing/2014/main" id="{F656E206-40B6-982C-E471-A9C10F1DC0E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65</a:t>
            </a:fld>
            <a:endParaRPr lang="en-US" dirty="0"/>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Title 1">
            <a:extLst>
              <a:ext uri="{FF2B5EF4-FFF2-40B4-BE49-F238E27FC236}">
                <a16:creationId xmlns:a16="http://schemas.microsoft.com/office/drawing/2014/main" id="{DB1F45AA-9299-5F44-A93A-E5F9DA4B87C2}"/>
              </a:ext>
            </a:extLst>
          </p:cNvPr>
          <p:cNvSpPr>
            <a:spLocks noGrp="1" noChangeArrowheads="1"/>
          </p:cNvSpPr>
          <p:nvPr>
            <p:ph type="title"/>
          </p:nvPr>
        </p:nvSpPr>
        <p:spPr/>
        <p:txBody>
          <a:bodyPr/>
          <a:lstStyle/>
          <a:p>
            <a:r>
              <a:rPr lang="en-US" altLang="en-US">
                <a:ea typeface="ＭＳ Ｐゴシック" panose="020B0600070205080204" pitchFamily="34" charset="-128"/>
              </a:rPr>
              <a:t>Private IP Address Spaces</a:t>
            </a:r>
          </a:p>
        </p:txBody>
      </p:sp>
      <p:sp>
        <p:nvSpPr>
          <p:cNvPr id="107522" name="Content Placeholder 2">
            <a:extLst>
              <a:ext uri="{FF2B5EF4-FFF2-40B4-BE49-F238E27FC236}">
                <a16:creationId xmlns:a16="http://schemas.microsoft.com/office/drawing/2014/main" id="{276294FF-6D23-D943-A42C-7AB1F3349A35}"/>
              </a:ext>
            </a:extLst>
          </p:cNvPr>
          <p:cNvSpPr>
            <a:spLocks noGrp="1" noChangeArrowheads="1"/>
          </p:cNvSpPr>
          <p:nvPr>
            <p:ph idx="1"/>
          </p:nvPr>
        </p:nvSpPr>
        <p:spPr>
          <a:xfrm>
            <a:off x="1202267" y="1507067"/>
            <a:ext cx="9076265" cy="5096932"/>
          </a:xfrm>
        </p:spPr>
        <p:txBody>
          <a:bodyPr>
            <a:normAutofit/>
          </a:bodyPr>
          <a:lstStyle/>
          <a:p>
            <a:pPr>
              <a:buFont typeface="ZapfDingbats"/>
              <a:buNone/>
            </a:pPr>
            <a:r>
              <a:rPr lang="en-US" altLang="en-US" u="sng" dirty="0">
                <a:ea typeface="ＭＳ Ｐゴシック" panose="020B0600070205080204" pitchFamily="34" charset="-128"/>
                <a:cs typeface="ＭＳ Ｐゴシック" panose="020B0600070205080204" pitchFamily="34" charset="-128"/>
              </a:rPr>
              <a:t>IPv4 (RFC1918):</a:t>
            </a:r>
          </a:p>
          <a:p>
            <a:r>
              <a:rPr lang="en-US" altLang="en-US" dirty="0">
                <a:ea typeface="ＭＳ Ｐゴシック" panose="020B0600070205080204" pitchFamily="34" charset="-128"/>
                <a:cs typeface="ＭＳ Ｐゴシック" panose="020B0600070205080204" pitchFamily="34" charset="-128"/>
              </a:rPr>
              <a:t>24-bit block: 10.0.0.0 ~ 10.255.255.255 (10.0.0.0/8)</a:t>
            </a:r>
          </a:p>
          <a:p>
            <a:pPr lvl="1"/>
            <a:r>
              <a:rPr lang="en-US" altLang="en-US" dirty="0">
                <a:latin typeface="Gill Sans MT" panose="020B0502020104020203" pitchFamily="34" charset="77"/>
                <a:ea typeface="ＭＳ Ｐゴシック" panose="020B0600070205080204" pitchFamily="34" charset="-128"/>
                <a:cs typeface="Gill Sans MT" panose="020B0502020104020203" pitchFamily="34" charset="77"/>
              </a:rPr>
              <a:t>16,777,216 addresses</a:t>
            </a:r>
          </a:p>
          <a:p>
            <a:r>
              <a:rPr lang="en-US" altLang="en-US" dirty="0">
                <a:ea typeface="ＭＳ Ｐゴシック" panose="020B0600070205080204" pitchFamily="34" charset="-128"/>
                <a:cs typeface="ＭＳ Ｐゴシック" panose="020B0600070205080204" pitchFamily="34" charset="-128"/>
              </a:rPr>
              <a:t>20-bit block: 172.16.0.0~172.31.255.255 (172.16.0.0/12)</a:t>
            </a:r>
          </a:p>
          <a:p>
            <a:pPr lvl="1"/>
            <a:r>
              <a:rPr lang="en-US" altLang="en-US" dirty="0">
                <a:latin typeface="Gill Sans MT" panose="020B0502020104020203" pitchFamily="34" charset="77"/>
                <a:ea typeface="ＭＳ Ｐゴシック" panose="020B0600070205080204" pitchFamily="34" charset="-128"/>
                <a:cs typeface="Gill Sans MT" panose="020B0502020104020203" pitchFamily="34" charset="77"/>
              </a:rPr>
              <a:t>1,048,576 addresses</a:t>
            </a:r>
          </a:p>
          <a:p>
            <a:r>
              <a:rPr lang="en-US" altLang="en-US" dirty="0">
                <a:ea typeface="ＭＳ Ｐゴシック" panose="020B0600070205080204" pitchFamily="34" charset="-128"/>
                <a:cs typeface="ＭＳ Ｐゴシック" panose="020B0600070205080204" pitchFamily="34" charset="-128"/>
              </a:rPr>
              <a:t>16-bit block: 192.168.0.0~192.168.255.255 (192.168.0.0/16)</a:t>
            </a:r>
          </a:p>
          <a:p>
            <a:pPr lvl="1"/>
            <a:r>
              <a:rPr lang="en-US" altLang="en-US" dirty="0">
                <a:latin typeface="Gill Sans MT" panose="020B0502020104020203" pitchFamily="34" charset="77"/>
                <a:ea typeface="ＭＳ Ｐゴシック" panose="020B0600070205080204" pitchFamily="34" charset="-128"/>
                <a:cs typeface="Gill Sans MT" panose="020B0502020104020203" pitchFamily="34" charset="77"/>
              </a:rPr>
              <a:t>65,536 addresses</a:t>
            </a:r>
          </a:p>
          <a:p>
            <a:pPr lvl="1"/>
            <a:endParaRPr lang="en-US" altLang="en-US" dirty="0">
              <a:latin typeface="Gill Sans MT" panose="020B0502020104020203" pitchFamily="34" charset="77"/>
              <a:ea typeface="ＭＳ Ｐゴシック" panose="020B0600070205080204" pitchFamily="34" charset="-128"/>
              <a:cs typeface="Gill Sans MT" panose="020B0502020104020203" pitchFamily="34" charset="77"/>
            </a:endParaRPr>
          </a:p>
          <a:p>
            <a:pPr>
              <a:buFont typeface="ZapfDingbats"/>
              <a:buNone/>
            </a:pPr>
            <a:r>
              <a:rPr lang="en-US" altLang="en-US" u="sng" dirty="0">
                <a:ea typeface="ＭＳ Ｐゴシック" panose="020B0600070205080204" pitchFamily="34" charset="-128"/>
                <a:cs typeface="ＭＳ Ｐゴシック" panose="020B0600070205080204" pitchFamily="34" charset="-128"/>
              </a:rPr>
              <a:t>IPv6 (RFC4193):</a:t>
            </a:r>
            <a:r>
              <a:rPr lang="en-US" altLang="en-US" dirty="0">
                <a:ea typeface="ＭＳ Ｐゴシック" panose="020B0600070205080204" pitchFamily="34" charset="-128"/>
                <a:cs typeface="ＭＳ Ｐゴシック" panose="020B0600070205080204" pitchFamily="34" charset="-128"/>
              </a:rPr>
              <a:t>    fc00::/7</a:t>
            </a:r>
          </a:p>
        </p:txBody>
      </p:sp>
      <p:sp>
        <p:nvSpPr>
          <p:cNvPr id="2" name="Slide Number Placeholder 3">
            <a:extLst>
              <a:ext uri="{FF2B5EF4-FFF2-40B4-BE49-F238E27FC236}">
                <a16:creationId xmlns:a16="http://schemas.microsoft.com/office/drawing/2014/main" id="{A15D50FD-DF79-6FB7-1EC9-C00CF5C1C4E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66</a:t>
            </a:fld>
            <a:endParaRPr lang="en-US" dirty="0"/>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implementation: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NAT router must (transparently):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outgoing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(source IP address, port #) of every outgoing datagram to (NAT IP address, new port #)</a:t>
            </a:r>
          </a:p>
          <a:p>
            <a:pPr marL="1150938" marR="0" lvl="3" indent="-287338" algn="l" defTabSz="914400" rtl="0" eaLnBrk="1" fontAlgn="auto" latinLnBrk="0" hangingPunct="1">
              <a:lnSpc>
                <a:spcPct val="100000"/>
              </a:lnSpc>
              <a:spcBef>
                <a:spcPts val="11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remote clients/servers will respond using (NAT IP address, new port #) as destination address</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remember (in NAT translation table)</a:t>
            </a:r>
            <a:r>
              <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every (source IP address, port #)  to (NAT IP address, new port #) translation pair</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incoming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(NAT IP address, new port #) in destination fields of every incoming datagram with corresponding (source IP address, port #) stored in NAT table</a:t>
            </a:r>
            <a:endPar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7312DB5A-90B0-B243-B2F8-16B9A390DE3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67</a:t>
            </a:fld>
            <a:endParaRPr lang="en-US" dirty="0"/>
          </a:p>
        </p:txBody>
      </p:sp>
    </p:spTree>
    <p:extLst>
      <p:ext uri="{BB962C8B-B14F-4D97-AF65-F5344CB8AC3E}">
        <p14:creationId xmlns:p14="http://schemas.microsoft.com/office/powerpoint/2010/main" val="1107749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1">
                                            <p:txEl>
                                              <p:pRg st="2" end="2"/>
                                            </p:txEl>
                                          </p:spTgt>
                                        </p:tgtEl>
                                        <p:attrNameLst>
                                          <p:attrName>style.visibility</p:attrName>
                                        </p:attrNameLst>
                                      </p:cBhvr>
                                      <p:to>
                                        <p:strVal val="visible"/>
                                      </p:to>
                                    </p:set>
                                    <p:animEffect transition="in" filter="dissolve">
                                      <p:cBhvr>
                                        <p:cTn id="10" dur="500"/>
                                        <p:tgtEl>
                                          <p:spTgt spid="81">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3" end="3"/>
                                            </p:txEl>
                                          </p:spTgt>
                                        </p:tgtEl>
                                        <p:attrNameLst>
                                          <p:attrName>style.visibility</p:attrName>
                                        </p:attrNameLst>
                                      </p:cBhvr>
                                      <p:to>
                                        <p:strVal val="visible"/>
                                      </p:to>
                                    </p:set>
                                    <p:animEffect transition="in" filter="dissolve">
                                      <p:cBhvr>
                                        <p:cTn id="15" dur="500"/>
                                        <p:tgtEl>
                                          <p:spTgt spid="81">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1">
                                            <p:txEl>
                                              <p:pRg st="4" end="4"/>
                                            </p:txEl>
                                          </p:spTgt>
                                        </p:tgtEl>
                                        <p:attrNameLst>
                                          <p:attrName>style.visibility</p:attrName>
                                        </p:attrNameLst>
                                      </p:cBhvr>
                                      <p:to>
                                        <p:strVal val="visible"/>
                                      </p:to>
                                    </p:set>
                                    <p:animEffect transition="in" filter="dissolve">
                                      <p:cBhvr>
                                        <p:cTn id="20" dur="500"/>
                                        <p:tgtEl>
                                          <p:spTgt spid="8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117" name="Freeform 139">
            <a:extLst>
              <a:ext uri="{FF2B5EF4-FFF2-40B4-BE49-F238E27FC236}">
                <a16:creationId xmlns:a16="http://schemas.microsoft.com/office/drawing/2014/main" id="{25239C36-70B4-154F-8B1E-2AF050DF8BD5}"/>
              </a:ext>
            </a:extLst>
          </p:cNvPr>
          <p:cNvSpPr>
            <a:spLocks/>
          </p:cNvSpPr>
          <p:nvPr/>
        </p:nvSpPr>
        <p:spPr bwMode="auto">
          <a:xfrm>
            <a:off x="2061197" y="3850033"/>
            <a:ext cx="4089400" cy="1355725"/>
          </a:xfrm>
          <a:custGeom>
            <a:avLst/>
            <a:gdLst>
              <a:gd name="T0" fmla="*/ 2147483647 w 2269"/>
              <a:gd name="T1" fmla="*/ 2147483647 h 854"/>
              <a:gd name="T2" fmla="*/ 2147483647 w 2269"/>
              <a:gd name="T3" fmla="*/ 2147483647 h 854"/>
              <a:gd name="T4" fmla="*/ 2147483647 w 2269"/>
              <a:gd name="T5" fmla="*/ 2147483647 h 854"/>
              <a:gd name="T6" fmla="*/ 2147483647 w 2269"/>
              <a:gd name="T7" fmla="*/ 2147483647 h 854"/>
              <a:gd name="T8" fmla="*/ 2147483647 w 2269"/>
              <a:gd name="T9" fmla="*/ 2147483647 h 854"/>
              <a:gd name="T10" fmla="*/ 2147483647 w 2269"/>
              <a:gd name="T11" fmla="*/ 2147483647 h 854"/>
              <a:gd name="T12" fmla="*/ 2147483647 w 2269"/>
              <a:gd name="T13" fmla="*/ 2147483647 h 854"/>
              <a:gd name="T14" fmla="*/ 0 60000 65536"/>
              <a:gd name="T15" fmla="*/ 0 60000 65536"/>
              <a:gd name="T16" fmla="*/ 0 60000 65536"/>
              <a:gd name="T17" fmla="*/ 0 60000 65536"/>
              <a:gd name="T18" fmla="*/ 0 60000 65536"/>
              <a:gd name="T19" fmla="*/ 0 60000 65536"/>
              <a:gd name="T20" fmla="*/ 0 60000 65536"/>
              <a:gd name="T21" fmla="*/ 0 w 2269"/>
              <a:gd name="T22" fmla="*/ 0 h 854"/>
              <a:gd name="T23" fmla="*/ 2269 w 2269"/>
              <a:gd name="T24" fmla="*/ 854 h 8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69" h="854">
                <a:moveTo>
                  <a:pt x="1888" y="285"/>
                </a:moveTo>
                <a:cubicBezTo>
                  <a:pt x="1622" y="258"/>
                  <a:pt x="723" y="317"/>
                  <a:pt x="418" y="283"/>
                </a:cubicBezTo>
                <a:cubicBezTo>
                  <a:pt x="113" y="249"/>
                  <a:pt x="120" y="0"/>
                  <a:pt x="60" y="83"/>
                </a:cubicBezTo>
                <a:cubicBezTo>
                  <a:pt x="0" y="166"/>
                  <a:pt x="8" y="708"/>
                  <a:pt x="60" y="781"/>
                </a:cubicBezTo>
                <a:cubicBezTo>
                  <a:pt x="112" y="854"/>
                  <a:pt x="48" y="575"/>
                  <a:pt x="374" y="519"/>
                </a:cubicBezTo>
                <a:cubicBezTo>
                  <a:pt x="700" y="463"/>
                  <a:pt x="1765" y="486"/>
                  <a:pt x="2017" y="447"/>
                </a:cubicBezTo>
                <a:cubicBezTo>
                  <a:pt x="2269" y="408"/>
                  <a:pt x="2110" y="319"/>
                  <a:pt x="1888" y="285"/>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8" name="Freeform 29">
            <a:extLst>
              <a:ext uri="{FF2B5EF4-FFF2-40B4-BE49-F238E27FC236}">
                <a16:creationId xmlns:a16="http://schemas.microsoft.com/office/drawing/2014/main" id="{09E817BD-9E51-D244-857E-1A5952711F94}"/>
              </a:ext>
            </a:extLst>
          </p:cNvPr>
          <p:cNvSpPr>
            <a:spLocks/>
          </p:cNvSpPr>
          <p:nvPr/>
        </p:nvSpPr>
        <p:spPr bwMode="auto">
          <a:xfrm>
            <a:off x="6350622" y="3121371"/>
            <a:ext cx="3738562" cy="2697162"/>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5" name="Group 88">
            <a:extLst>
              <a:ext uri="{FF2B5EF4-FFF2-40B4-BE49-F238E27FC236}">
                <a16:creationId xmlns:a16="http://schemas.microsoft.com/office/drawing/2014/main" id="{0D4BF38D-31DF-AA43-80FA-55295BD8C6F8}"/>
              </a:ext>
            </a:extLst>
          </p:cNvPr>
          <p:cNvGrpSpPr>
            <a:grpSpLocks/>
          </p:cNvGrpSpPr>
          <p:nvPr/>
        </p:nvGrpSpPr>
        <p:grpSpPr bwMode="auto">
          <a:xfrm>
            <a:off x="7512672" y="3054696"/>
            <a:ext cx="1871662" cy="1033462"/>
            <a:chOff x="3550" y="2055"/>
            <a:chExt cx="1179" cy="651"/>
          </a:xfrm>
        </p:grpSpPr>
        <p:grpSp>
          <p:nvGrpSpPr>
            <p:cNvPr id="126" name="Group 50">
              <a:extLst>
                <a:ext uri="{FF2B5EF4-FFF2-40B4-BE49-F238E27FC236}">
                  <a16:creationId xmlns:a16="http://schemas.microsoft.com/office/drawing/2014/main" id="{3FE7E5C2-BBF3-1543-A115-A24F66EA59A7}"/>
                </a:ext>
              </a:extLst>
            </p:cNvPr>
            <p:cNvGrpSpPr>
              <a:grpSpLocks/>
            </p:cNvGrpSpPr>
            <p:nvPr/>
          </p:nvGrpSpPr>
          <p:grpSpPr bwMode="auto">
            <a:xfrm>
              <a:off x="3550" y="2055"/>
              <a:ext cx="1179" cy="357"/>
              <a:chOff x="4381" y="786"/>
              <a:chExt cx="1108" cy="357"/>
            </a:xfrm>
          </p:grpSpPr>
          <p:sp>
            <p:nvSpPr>
              <p:cNvPr id="131" name="Rectangle 40">
                <a:extLst>
                  <a:ext uri="{FF2B5EF4-FFF2-40B4-BE49-F238E27FC236}">
                    <a16:creationId xmlns:a16="http://schemas.microsoft.com/office/drawing/2014/main" id="{D890A494-B490-7F4B-A152-0218E447371A}"/>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2" name="Text Box 39">
                <a:extLst>
                  <a:ext uri="{FF2B5EF4-FFF2-40B4-BE49-F238E27FC236}">
                    <a16:creationId xmlns:a16="http://schemas.microsoft.com/office/drawing/2014/main" id="{539BB5B8-E120-9C46-A6FF-A4DC37EFC4C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10.0.0.1, 3345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33" name="Group 44">
                <a:extLst>
                  <a:ext uri="{FF2B5EF4-FFF2-40B4-BE49-F238E27FC236}">
                    <a16:creationId xmlns:a16="http://schemas.microsoft.com/office/drawing/2014/main" id="{F01451B6-72E8-E14F-A3BE-A3D92947A027}"/>
                  </a:ext>
                </a:extLst>
              </p:cNvPr>
              <p:cNvGrpSpPr>
                <a:grpSpLocks/>
              </p:cNvGrpSpPr>
              <p:nvPr/>
            </p:nvGrpSpPr>
            <p:grpSpPr bwMode="auto">
              <a:xfrm>
                <a:off x="5394" y="786"/>
                <a:ext cx="48" cy="99"/>
                <a:chOff x="5508" y="1599"/>
                <a:chExt cx="48" cy="99"/>
              </a:xfrm>
            </p:grpSpPr>
            <p:sp>
              <p:nvSpPr>
                <p:cNvPr id="138" name="Freeform 43">
                  <a:extLst>
                    <a:ext uri="{FF2B5EF4-FFF2-40B4-BE49-F238E27FC236}">
                      <a16:creationId xmlns:a16="http://schemas.microsoft.com/office/drawing/2014/main" id="{7590FA6A-21FF-4147-9315-E66B7B10CDC0}"/>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Line 41">
                  <a:extLst>
                    <a:ext uri="{FF2B5EF4-FFF2-40B4-BE49-F238E27FC236}">
                      <a16:creationId xmlns:a16="http://schemas.microsoft.com/office/drawing/2014/main" id="{724261B3-0C45-E540-BE14-8B7D04C5E64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0" name="Line 42">
                  <a:extLst>
                    <a:ext uri="{FF2B5EF4-FFF2-40B4-BE49-F238E27FC236}">
                      <a16:creationId xmlns:a16="http://schemas.microsoft.com/office/drawing/2014/main" id="{31B331E7-F46A-CA4B-A722-11046B73D4F2}"/>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34" name="Group 45">
                <a:extLst>
                  <a:ext uri="{FF2B5EF4-FFF2-40B4-BE49-F238E27FC236}">
                    <a16:creationId xmlns:a16="http://schemas.microsoft.com/office/drawing/2014/main" id="{E2B96F9F-CB85-DB4A-97AC-CEB92A9C11B7}"/>
                  </a:ext>
                </a:extLst>
              </p:cNvPr>
              <p:cNvGrpSpPr>
                <a:grpSpLocks/>
              </p:cNvGrpSpPr>
              <p:nvPr/>
            </p:nvGrpSpPr>
            <p:grpSpPr bwMode="auto">
              <a:xfrm>
                <a:off x="5382" y="1044"/>
                <a:ext cx="48" cy="99"/>
                <a:chOff x="5508" y="1599"/>
                <a:chExt cx="48" cy="99"/>
              </a:xfrm>
            </p:grpSpPr>
            <p:sp>
              <p:nvSpPr>
                <p:cNvPr id="135" name="Freeform 46">
                  <a:extLst>
                    <a:ext uri="{FF2B5EF4-FFF2-40B4-BE49-F238E27FC236}">
                      <a16:creationId xmlns:a16="http://schemas.microsoft.com/office/drawing/2014/main" id="{E8E10251-9A2B-344B-9DC6-65EF85B4AA62}"/>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Line 47">
                  <a:extLst>
                    <a:ext uri="{FF2B5EF4-FFF2-40B4-BE49-F238E27FC236}">
                      <a16:creationId xmlns:a16="http://schemas.microsoft.com/office/drawing/2014/main" id="{A6EF77CD-E8A4-1840-8450-5EFD2E289E9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7" name="Line 48">
                  <a:extLst>
                    <a:ext uri="{FF2B5EF4-FFF2-40B4-BE49-F238E27FC236}">
                      <a16:creationId xmlns:a16="http://schemas.microsoft.com/office/drawing/2014/main" id="{7F05DD0D-2118-EC4A-A829-134FA165FCA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27" name="Freeform 51">
              <a:extLst>
                <a:ext uri="{FF2B5EF4-FFF2-40B4-BE49-F238E27FC236}">
                  <a16:creationId xmlns:a16="http://schemas.microsoft.com/office/drawing/2014/main" id="{060B2C65-BCB3-C542-840F-14D5F3297188}"/>
                </a:ext>
              </a:extLst>
            </p:cNvPr>
            <p:cNvSpPr>
              <a:spLocks/>
            </p:cNvSpPr>
            <p:nvPr/>
          </p:nvSpPr>
          <p:spPr bwMode="auto">
            <a:xfrm>
              <a:off x="3573" y="2364"/>
              <a:ext cx="564" cy="342"/>
            </a:xfrm>
            <a:custGeom>
              <a:avLst/>
              <a:gdLst>
                <a:gd name="T0" fmla="*/ 0 w 417"/>
                <a:gd name="T1" fmla="*/ 9905 h 264"/>
                <a:gd name="T2" fmla="*/ 28602 w 417"/>
                <a:gd name="T3" fmla="*/ 9905 h 264"/>
                <a:gd name="T4" fmla="*/ 28602 w 417"/>
                <a:gd name="T5" fmla="*/ 0 h 264"/>
                <a:gd name="T6" fmla="*/ 0 60000 65536"/>
                <a:gd name="T7" fmla="*/ 0 60000 65536"/>
                <a:gd name="T8" fmla="*/ 0 60000 65536"/>
                <a:gd name="T9" fmla="*/ 0 w 417"/>
                <a:gd name="T10" fmla="*/ 0 h 264"/>
                <a:gd name="T11" fmla="*/ 417 w 417"/>
                <a:gd name="T12" fmla="*/ 264 h 264"/>
              </a:gdLst>
              <a:ahLst/>
              <a:cxnLst>
                <a:cxn ang="T6">
                  <a:pos x="T0" y="T1"/>
                </a:cxn>
                <a:cxn ang="T7">
                  <a:pos x="T2" y="T3"/>
                </a:cxn>
                <a:cxn ang="T8">
                  <a:pos x="T4" y="T5"/>
                </a:cxn>
              </a:cxnLst>
              <a:rect l="T9" t="T10" r="T11" b="T12"/>
              <a:pathLst>
                <a:path w="417" h="264">
                  <a:moveTo>
                    <a:pt x="0" y="264"/>
                  </a:moveTo>
                  <a:lnTo>
                    <a:pt x="417" y="264"/>
                  </a:lnTo>
                  <a:lnTo>
                    <a:pt x="417" y="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8" name="Group 87">
              <a:extLst>
                <a:ext uri="{FF2B5EF4-FFF2-40B4-BE49-F238E27FC236}">
                  <a16:creationId xmlns:a16="http://schemas.microsoft.com/office/drawing/2014/main" id="{C99ECC6F-CEF6-CE4E-834E-EA3CA67400C4}"/>
                </a:ext>
              </a:extLst>
            </p:cNvPr>
            <p:cNvGrpSpPr>
              <a:grpSpLocks/>
            </p:cNvGrpSpPr>
            <p:nvPr/>
          </p:nvGrpSpPr>
          <p:grpSpPr bwMode="auto">
            <a:xfrm>
              <a:off x="4032" y="2416"/>
              <a:ext cx="218" cy="231"/>
              <a:chOff x="5140" y="400"/>
              <a:chExt cx="218" cy="231"/>
            </a:xfrm>
          </p:grpSpPr>
          <p:sp>
            <p:nvSpPr>
              <p:cNvPr id="129" name="Oval 86">
                <a:extLst>
                  <a:ext uri="{FF2B5EF4-FFF2-40B4-BE49-F238E27FC236}">
                    <a16:creationId xmlns:a16="http://schemas.microsoft.com/office/drawing/2014/main" id="{7031C354-ABE6-4445-B334-3D3A7B81ED33}"/>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0" name="Text Box 52">
                <a:extLst>
                  <a:ext uri="{FF2B5EF4-FFF2-40B4-BE49-F238E27FC236}">
                    <a16:creationId xmlns:a16="http://schemas.microsoft.com/office/drawing/2014/main" id="{674E9B8F-78AF-644A-9565-10139D2B1BF3}"/>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p>
            </p:txBody>
          </p:sp>
        </p:grpSp>
      </p:grpSp>
      <p:sp>
        <p:nvSpPr>
          <p:cNvPr id="141" name="Text Box 54">
            <a:extLst>
              <a:ext uri="{FF2B5EF4-FFF2-40B4-BE49-F238E27FC236}">
                <a16:creationId xmlns:a16="http://schemas.microsoft.com/office/drawing/2014/main" id="{CDAED30B-CF2D-F747-9B04-4E25A3292D60}"/>
              </a:ext>
            </a:extLst>
          </p:cNvPr>
          <p:cNvSpPr txBox="1">
            <a:spLocks noChangeArrowheads="1"/>
          </p:cNvSpPr>
          <p:nvPr/>
        </p:nvSpPr>
        <p:spPr bwMode="auto">
          <a:xfrm>
            <a:off x="6542534" y="403628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143" name="Text Box 56">
            <a:extLst>
              <a:ext uri="{FF2B5EF4-FFF2-40B4-BE49-F238E27FC236}">
                <a16:creationId xmlns:a16="http://schemas.microsoft.com/office/drawing/2014/main" id="{FA8BA81A-A11E-3444-B959-B6B4289DFB43}"/>
              </a:ext>
            </a:extLst>
          </p:cNvPr>
          <p:cNvSpPr txBox="1">
            <a:spLocks noChangeArrowheads="1"/>
          </p:cNvSpPr>
          <p:nvPr/>
        </p:nvSpPr>
        <p:spPr bwMode="auto">
          <a:xfrm>
            <a:off x="4572494" y="4525035"/>
            <a:ext cx="117211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grpSp>
        <p:nvGrpSpPr>
          <p:cNvPr id="145" name="Group 59">
            <a:extLst>
              <a:ext uri="{FF2B5EF4-FFF2-40B4-BE49-F238E27FC236}">
                <a16:creationId xmlns:a16="http://schemas.microsoft.com/office/drawing/2014/main" id="{A7EF89DD-32D9-D642-937E-1B899DCB8C23}"/>
              </a:ext>
            </a:extLst>
          </p:cNvPr>
          <p:cNvGrpSpPr>
            <a:grpSpLocks/>
          </p:cNvGrpSpPr>
          <p:nvPr/>
        </p:nvGrpSpPr>
        <p:grpSpPr bwMode="auto">
          <a:xfrm>
            <a:off x="8350874" y="1768821"/>
            <a:ext cx="3351213" cy="1389062"/>
            <a:chOff x="3944" y="989"/>
            <a:chExt cx="2111" cy="875"/>
          </a:xfrm>
        </p:grpSpPr>
        <p:sp>
          <p:nvSpPr>
            <p:cNvPr id="146" name="Text Box 53">
              <a:extLst>
                <a:ext uri="{FF2B5EF4-FFF2-40B4-BE49-F238E27FC236}">
                  <a16:creationId xmlns:a16="http://schemas.microsoft.com/office/drawing/2014/main" id="{0391C7DC-1175-E845-9B14-6647A56B1E19}"/>
                </a:ext>
              </a:extLst>
            </p:cNvPr>
            <p:cNvSpPr txBox="1">
              <a:spLocks noChangeArrowheads="1"/>
            </p:cNvSpPr>
            <p:nvPr/>
          </p:nvSpPr>
          <p:spPr bwMode="auto">
            <a:xfrm>
              <a:off x="4121" y="989"/>
              <a:ext cx="1934" cy="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host 10.0.0.1 sends datagram to 128.119.40.186, 80</a:t>
              </a:r>
            </a:p>
          </p:txBody>
        </p:sp>
        <p:sp>
          <p:nvSpPr>
            <p:cNvPr id="147" name="Line 58">
              <a:extLst>
                <a:ext uri="{FF2B5EF4-FFF2-40B4-BE49-F238E27FC236}">
                  <a16:creationId xmlns:a16="http://schemas.microsoft.com/office/drawing/2014/main" id="{626A4678-2DEB-354F-8342-8CBF580B90F3}"/>
                </a:ext>
              </a:extLst>
            </p:cNvPr>
            <p:cNvSpPr>
              <a:spLocks noChangeShapeType="1"/>
            </p:cNvSpPr>
            <p:nvPr/>
          </p:nvSpPr>
          <p:spPr bwMode="auto">
            <a:xfrm flipH="1">
              <a:off x="3944" y="1105"/>
              <a:ext cx="197" cy="75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48" name="Freeform 67">
            <a:extLst>
              <a:ext uri="{FF2B5EF4-FFF2-40B4-BE49-F238E27FC236}">
                <a16:creationId xmlns:a16="http://schemas.microsoft.com/office/drawing/2014/main" id="{4174D505-6F98-2145-B896-FFAF43F9F39D}"/>
              </a:ext>
            </a:extLst>
          </p:cNvPr>
          <p:cNvSpPr>
            <a:spLocks/>
          </p:cNvSpPr>
          <p:nvPr/>
        </p:nvSpPr>
        <p:spPr bwMode="auto">
          <a:xfrm>
            <a:off x="4226547" y="2826096"/>
            <a:ext cx="3862387" cy="1531937"/>
          </a:xfrm>
          <a:custGeom>
            <a:avLst/>
            <a:gdLst>
              <a:gd name="T0" fmla="*/ 0 w 2433"/>
              <a:gd name="T1" fmla="*/ 2147483647 h 965"/>
              <a:gd name="T2" fmla="*/ 2147483647 w 2433"/>
              <a:gd name="T3" fmla="*/ 2147483647 h 965"/>
              <a:gd name="T4" fmla="*/ 2147483647 w 2433"/>
              <a:gd name="T5" fmla="*/ 2147483647 h 965"/>
              <a:gd name="T6" fmla="*/ 2147483647 w 2433"/>
              <a:gd name="T7" fmla="*/ 2147483647 h 965"/>
              <a:gd name="T8" fmla="*/ 2147483647 w 2433"/>
              <a:gd name="T9" fmla="*/ 2147483647 h 965"/>
              <a:gd name="T10" fmla="*/ 2147483647 w 2433"/>
              <a:gd name="T11" fmla="*/ 2147483647 h 965"/>
              <a:gd name="T12" fmla="*/ 0 w 2433"/>
              <a:gd name="T13" fmla="*/ 2147483647 h 965"/>
              <a:gd name="T14" fmla="*/ 0 60000 65536"/>
              <a:gd name="T15" fmla="*/ 0 60000 65536"/>
              <a:gd name="T16" fmla="*/ 0 60000 65536"/>
              <a:gd name="T17" fmla="*/ 0 60000 65536"/>
              <a:gd name="T18" fmla="*/ 0 60000 65536"/>
              <a:gd name="T19" fmla="*/ 0 60000 65536"/>
              <a:gd name="T20" fmla="*/ 0 60000 65536"/>
              <a:gd name="T21" fmla="*/ 0 w 2433"/>
              <a:gd name="T22" fmla="*/ 0 h 965"/>
              <a:gd name="T23" fmla="*/ 2433 w 2433"/>
              <a:gd name="T24" fmla="*/ 965 h 9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33" h="965">
                <a:moveTo>
                  <a:pt x="0" y="64"/>
                </a:moveTo>
                <a:cubicBezTo>
                  <a:pt x="0" y="64"/>
                  <a:pt x="2079" y="0"/>
                  <a:pt x="2352" y="64"/>
                </a:cubicBezTo>
                <a:cubicBezTo>
                  <a:pt x="2433" y="57"/>
                  <a:pt x="1814" y="309"/>
                  <a:pt x="1640" y="450"/>
                </a:cubicBezTo>
                <a:cubicBezTo>
                  <a:pt x="1466" y="591"/>
                  <a:pt x="1383" y="888"/>
                  <a:pt x="1308" y="965"/>
                </a:cubicBezTo>
                <a:lnTo>
                  <a:pt x="1159" y="965"/>
                </a:lnTo>
                <a:cubicBezTo>
                  <a:pt x="1078" y="870"/>
                  <a:pt x="1013" y="546"/>
                  <a:pt x="820" y="396"/>
                </a:cubicBezTo>
                <a:cubicBezTo>
                  <a:pt x="583" y="207"/>
                  <a:pt x="189" y="142"/>
                  <a:pt x="0" y="64"/>
                </a:cubicBezTo>
                <a:close/>
              </a:path>
            </a:pathLst>
          </a:custGeom>
          <a:gradFill rotWithShape="1">
            <a:gsLst>
              <a:gs pos="0">
                <a:schemeClr val="bg1">
                  <a:lumMod val="75000"/>
                </a:schemeClr>
              </a:gs>
              <a:gs pos="100000">
                <a:srgbClr val="FFFFFF"/>
              </a:gs>
            </a:gsLst>
            <a:lin ang="5400000" scaled="1"/>
          </a:gradFill>
          <a:ln w="3175" cap="flat" cmpd="sng">
            <a:noFill/>
            <a:prstDash val="solid"/>
            <a:round/>
            <a:headEnd/>
            <a:tailEnd/>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9" name="Rectangle 62">
            <a:extLst>
              <a:ext uri="{FF2B5EF4-FFF2-40B4-BE49-F238E27FC236}">
                <a16:creationId xmlns:a16="http://schemas.microsoft.com/office/drawing/2014/main" id="{5E7F8FBF-9C54-C64A-B416-FE684B2E2E2D}"/>
              </a:ext>
            </a:extLst>
          </p:cNvPr>
          <p:cNvSpPr>
            <a:spLocks noChangeArrowheads="1"/>
          </p:cNvSpPr>
          <p:nvPr/>
        </p:nvSpPr>
        <p:spPr bwMode="auto">
          <a:xfrm>
            <a:off x="4226547" y="1573558"/>
            <a:ext cx="3784600" cy="1354138"/>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0" name="Text Box 60">
            <a:extLst>
              <a:ext uri="{FF2B5EF4-FFF2-40B4-BE49-F238E27FC236}">
                <a16:creationId xmlns:a16="http://schemas.microsoft.com/office/drawing/2014/main" id="{10FA6F49-5A78-864A-B681-890D92966207}"/>
              </a:ext>
            </a:extLst>
          </p:cNvPr>
          <p:cNvSpPr txBox="1">
            <a:spLocks noChangeArrowheads="1"/>
          </p:cNvSpPr>
          <p:nvPr/>
        </p:nvSpPr>
        <p:spPr bwMode="auto">
          <a:xfrm>
            <a:off x="4280166" y="1578252"/>
            <a:ext cx="365196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NAT translation table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WAN side addr        LAN side addr</a:t>
            </a:r>
          </a:p>
        </p:txBody>
      </p:sp>
      <p:sp>
        <p:nvSpPr>
          <p:cNvPr id="151" name="Line 63">
            <a:extLst>
              <a:ext uri="{FF2B5EF4-FFF2-40B4-BE49-F238E27FC236}">
                <a16:creationId xmlns:a16="http://schemas.microsoft.com/office/drawing/2014/main" id="{FB815ECB-E54F-2947-939E-EB6F6507C03A}"/>
              </a:ext>
            </a:extLst>
          </p:cNvPr>
          <p:cNvSpPr>
            <a:spLocks noChangeShapeType="1"/>
          </p:cNvSpPr>
          <p:nvPr/>
        </p:nvSpPr>
        <p:spPr bwMode="auto">
          <a:xfrm flipV="1">
            <a:off x="4226547" y="1946621"/>
            <a:ext cx="3790950" cy="111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2" name="Line 64">
            <a:extLst>
              <a:ext uri="{FF2B5EF4-FFF2-40B4-BE49-F238E27FC236}">
                <a16:creationId xmlns:a16="http://schemas.microsoft.com/office/drawing/2014/main" id="{354E4388-5108-DE4A-A93B-B36EC84BFB9C}"/>
              </a:ext>
            </a:extLst>
          </p:cNvPr>
          <p:cNvSpPr>
            <a:spLocks noChangeShapeType="1"/>
          </p:cNvSpPr>
          <p:nvPr/>
        </p:nvSpPr>
        <p:spPr bwMode="auto">
          <a:xfrm flipV="1">
            <a:off x="4240834" y="2224433"/>
            <a:ext cx="3749675" cy="111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3" name="Line 65">
            <a:extLst>
              <a:ext uri="{FF2B5EF4-FFF2-40B4-BE49-F238E27FC236}">
                <a16:creationId xmlns:a16="http://schemas.microsoft.com/office/drawing/2014/main" id="{924CA7C1-7023-E749-A732-1D8BF0866557}"/>
              </a:ext>
            </a:extLst>
          </p:cNvPr>
          <p:cNvSpPr>
            <a:spLocks noChangeShapeType="1"/>
          </p:cNvSpPr>
          <p:nvPr/>
        </p:nvSpPr>
        <p:spPr bwMode="auto">
          <a:xfrm>
            <a:off x="6350622" y="1968846"/>
            <a:ext cx="3175" cy="9556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4" name="Text Box 61">
            <a:extLst>
              <a:ext uri="{FF2B5EF4-FFF2-40B4-BE49-F238E27FC236}">
                <a16:creationId xmlns:a16="http://schemas.microsoft.com/office/drawing/2014/main" id="{27F84A28-C4A8-B64C-A522-ED96A70BF4F6}"/>
              </a:ext>
            </a:extLst>
          </p:cNvPr>
          <p:cNvSpPr txBox="1">
            <a:spLocks noChangeArrowheads="1"/>
          </p:cNvSpPr>
          <p:nvPr/>
        </p:nvSpPr>
        <p:spPr bwMode="auto">
          <a:xfrm>
            <a:off x="4450607" y="2243483"/>
            <a:ext cx="336823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138.76.29.7, 5001   10.0.0.1, 3345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p>
        </p:txBody>
      </p:sp>
      <p:grpSp>
        <p:nvGrpSpPr>
          <p:cNvPr id="155" name="Group 135">
            <a:extLst>
              <a:ext uri="{FF2B5EF4-FFF2-40B4-BE49-F238E27FC236}">
                <a16:creationId xmlns:a16="http://schemas.microsoft.com/office/drawing/2014/main" id="{3F4A61E6-1F91-CD48-9817-3EFAAE316322}"/>
              </a:ext>
            </a:extLst>
          </p:cNvPr>
          <p:cNvGrpSpPr>
            <a:grpSpLocks/>
          </p:cNvGrpSpPr>
          <p:nvPr/>
        </p:nvGrpSpPr>
        <p:grpSpPr bwMode="auto">
          <a:xfrm>
            <a:off x="6647484" y="3634133"/>
            <a:ext cx="2784475" cy="1638300"/>
            <a:chOff x="3002" y="2417"/>
            <a:chExt cx="1754" cy="1032"/>
          </a:xfrm>
        </p:grpSpPr>
        <p:sp>
          <p:nvSpPr>
            <p:cNvPr id="156" name="Rectangle 91">
              <a:extLst>
                <a:ext uri="{FF2B5EF4-FFF2-40B4-BE49-F238E27FC236}">
                  <a16:creationId xmlns:a16="http://schemas.microsoft.com/office/drawing/2014/main" id="{29BBA0F8-D8A2-8948-9316-2CD52A8E777D}"/>
                </a:ext>
              </a:extLst>
            </p:cNvPr>
            <p:cNvSpPr>
              <a:spLocks noChangeArrowheads="1"/>
            </p:cNvSpPr>
            <p:nvPr/>
          </p:nvSpPr>
          <p:spPr bwMode="auto">
            <a:xfrm>
              <a:off x="3002" y="3051"/>
              <a:ext cx="1175"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7" name="Text Box 92">
              <a:extLst>
                <a:ext uri="{FF2B5EF4-FFF2-40B4-BE49-F238E27FC236}">
                  <a16:creationId xmlns:a16="http://schemas.microsoft.com/office/drawing/2014/main" id="{8C1E4275-2F68-5849-B286-D5540D1A27D3}"/>
                </a:ext>
              </a:extLst>
            </p:cNvPr>
            <p:cNvSpPr txBox="1">
              <a:spLocks noChangeArrowheads="1"/>
            </p:cNvSpPr>
            <p:nvPr/>
          </p:nvSpPr>
          <p:spPr bwMode="auto">
            <a:xfrm>
              <a:off x="3104" y="3042"/>
              <a:ext cx="111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10.0.0.1, 3345</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58" name="Group 93">
              <a:extLst>
                <a:ext uri="{FF2B5EF4-FFF2-40B4-BE49-F238E27FC236}">
                  <a16:creationId xmlns:a16="http://schemas.microsoft.com/office/drawing/2014/main" id="{ACAC77B2-102B-FF40-A235-6EDFA119EEEF}"/>
                </a:ext>
              </a:extLst>
            </p:cNvPr>
            <p:cNvGrpSpPr>
              <a:grpSpLocks/>
            </p:cNvGrpSpPr>
            <p:nvPr/>
          </p:nvGrpSpPr>
          <p:grpSpPr bwMode="auto">
            <a:xfrm>
              <a:off x="3054" y="3007"/>
              <a:ext cx="51" cy="99"/>
              <a:chOff x="5508" y="1599"/>
              <a:chExt cx="48" cy="99"/>
            </a:xfrm>
          </p:grpSpPr>
          <p:sp>
            <p:nvSpPr>
              <p:cNvPr id="167" name="Freeform 94">
                <a:extLst>
                  <a:ext uri="{FF2B5EF4-FFF2-40B4-BE49-F238E27FC236}">
                    <a16:creationId xmlns:a16="http://schemas.microsoft.com/office/drawing/2014/main" id="{2C175D47-A4A4-6645-8086-F38DC38BE77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8" name="Line 95">
                <a:extLst>
                  <a:ext uri="{FF2B5EF4-FFF2-40B4-BE49-F238E27FC236}">
                    <a16:creationId xmlns:a16="http://schemas.microsoft.com/office/drawing/2014/main" id="{B39131BB-ACC2-8347-8518-C3598BDDB3E9}"/>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9" name="Line 96">
                <a:extLst>
                  <a:ext uri="{FF2B5EF4-FFF2-40B4-BE49-F238E27FC236}">
                    <a16:creationId xmlns:a16="http://schemas.microsoft.com/office/drawing/2014/main" id="{C9868D3D-F7AB-374B-AF8C-1A31B3333D67}"/>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9" name="Group 97">
              <a:extLst>
                <a:ext uri="{FF2B5EF4-FFF2-40B4-BE49-F238E27FC236}">
                  <a16:creationId xmlns:a16="http://schemas.microsoft.com/office/drawing/2014/main" id="{BCF07584-F53B-6A40-9D40-F36827FA8B4B}"/>
                </a:ext>
              </a:extLst>
            </p:cNvPr>
            <p:cNvGrpSpPr>
              <a:grpSpLocks/>
            </p:cNvGrpSpPr>
            <p:nvPr/>
          </p:nvGrpSpPr>
          <p:grpSpPr bwMode="auto">
            <a:xfrm>
              <a:off x="3059" y="3248"/>
              <a:ext cx="51" cy="99"/>
              <a:chOff x="5508" y="1599"/>
              <a:chExt cx="48" cy="99"/>
            </a:xfrm>
          </p:grpSpPr>
          <p:sp>
            <p:nvSpPr>
              <p:cNvPr id="164" name="Freeform 98">
                <a:extLst>
                  <a:ext uri="{FF2B5EF4-FFF2-40B4-BE49-F238E27FC236}">
                    <a16:creationId xmlns:a16="http://schemas.microsoft.com/office/drawing/2014/main" id="{8C8E8062-3BC7-ED40-9145-8E53CCF57A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5" name="Line 99">
                <a:extLst>
                  <a:ext uri="{FF2B5EF4-FFF2-40B4-BE49-F238E27FC236}">
                    <a16:creationId xmlns:a16="http://schemas.microsoft.com/office/drawing/2014/main" id="{F05CF0B2-ADFC-5642-9080-810974A88D92}"/>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6" name="Line 100">
                <a:extLst>
                  <a:ext uri="{FF2B5EF4-FFF2-40B4-BE49-F238E27FC236}">
                    <a16:creationId xmlns:a16="http://schemas.microsoft.com/office/drawing/2014/main" id="{B4BFAC33-A46F-6F48-88E9-334122FDFB51}"/>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60" name="Freeform 101">
              <a:extLst>
                <a:ext uri="{FF2B5EF4-FFF2-40B4-BE49-F238E27FC236}">
                  <a16:creationId xmlns:a16="http://schemas.microsoft.com/office/drawing/2014/main" id="{B75AE57F-3BEF-314F-8999-B1D6040F33CD}"/>
                </a:ext>
              </a:extLst>
            </p:cNvPr>
            <p:cNvSpPr>
              <a:spLocks/>
            </p:cNvSpPr>
            <p:nvPr/>
          </p:nvSpPr>
          <p:spPr bwMode="auto">
            <a:xfrm>
              <a:off x="4179" y="2417"/>
              <a:ext cx="577" cy="768"/>
            </a:xfrm>
            <a:custGeom>
              <a:avLst/>
              <a:gdLst>
                <a:gd name="T0" fmla="*/ 577 w 577"/>
                <a:gd name="T1" fmla="*/ 0 h 768"/>
                <a:gd name="T2" fmla="*/ 342 w 577"/>
                <a:gd name="T3" fmla="*/ 0 h 768"/>
                <a:gd name="T4" fmla="*/ 342 w 577"/>
                <a:gd name="T5" fmla="*/ 768 h 768"/>
                <a:gd name="T6" fmla="*/ 0 w 577"/>
                <a:gd name="T7" fmla="*/ 760 h 768"/>
                <a:gd name="T8" fmla="*/ 0 60000 65536"/>
                <a:gd name="T9" fmla="*/ 0 60000 65536"/>
                <a:gd name="T10" fmla="*/ 0 60000 65536"/>
                <a:gd name="T11" fmla="*/ 0 60000 65536"/>
                <a:gd name="T12" fmla="*/ 0 w 577"/>
                <a:gd name="T13" fmla="*/ 0 h 768"/>
                <a:gd name="T14" fmla="*/ 577 w 577"/>
                <a:gd name="T15" fmla="*/ 768 h 768"/>
              </a:gdLst>
              <a:ahLst/>
              <a:cxnLst>
                <a:cxn ang="T8">
                  <a:pos x="T0" y="T1"/>
                </a:cxn>
                <a:cxn ang="T9">
                  <a:pos x="T2" y="T3"/>
                </a:cxn>
                <a:cxn ang="T10">
                  <a:pos x="T4" y="T5"/>
                </a:cxn>
                <a:cxn ang="T11">
                  <a:pos x="T6" y="T7"/>
                </a:cxn>
              </a:cxnLst>
              <a:rect l="T12" t="T13" r="T14" b="T15"/>
              <a:pathLst>
                <a:path w="577" h="768">
                  <a:moveTo>
                    <a:pt x="577" y="0"/>
                  </a:moveTo>
                  <a:lnTo>
                    <a:pt x="342" y="0"/>
                  </a:lnTo>
                  <a:lnTo>
                    <a:pt x="342" y="768"/>
                  </a:lnTo>
                  <a:lnTo>
                    <a:pt x="0" y="76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61" name="Group 102">
              <a:extLst>
                <a:ext uri="{FF2B5EF4-FFF2-40B4-BE49-F238E27FC236}">
                  <a16:creationId xmlns:a16="http://schemas.microsoft.com/office/drawing/2014/main" id="{02FFB4A2-3C39-EA49-A1C9-F69127E1B83F}"/>
                </a:ext>
              </a:extLst>
            </p:cNvPr>
            <p:cNvGrpSpPr>
              <a:grpSpLocks/>
            </p:cNvGrpSpPr>
            <p:nvPr/>
          </p:nvGrpSpPr>
          <p:grpSpPr bwMode="auto">
            <a:xfrm>
              <a:off x="4240" y="3061"/>
              <a:ext cx="218" cy="231"/>
              <a:chOff x="5140" y="400"/>
              <a:chExt cx="218" cy="231"/>
            </a:xfrm>
          </p:grpSpPr>
          <p:sp>
            <p:nvSpPr>
              <p:cNvPr id="162" name="Oval 103">
                <a:extLst>
                  <a:ext uri="{FF2B5EF4-FFF2-40B4-BE49-F238E27FC236}">
                    <a16:creationId xmlns:a16="http://schemas.microsoft.com/office/drawing/2014/main" id="{6F177354-84EF-E44F-BD75-48DAE4C983D1}"/>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3" name="Text Box 104">
                <a:extLst>
                  <a:ext uri="{FF2B5EF4-FFF2-40B4-BE49-F238E27FC236}">
                    <a16:creationId xmlns:a16="http://schemas.microsoft.com/office/drawing/2014/main" id="{1375D29A-087E-7E46-9CEA-14416B49BF28}"/>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4</a:t>
                </a:r>
              </a:p>
            </p:txBody>
          </p:sp>
        </p:grpSp>
      </p:grpSp>
      <p:grpSp>
        <p:nvGrpSpPr>
          <p:cNvPr id="170" name="Group 108">
            <a:extLst>
              <a:ext uri="{FF2B5EF4-FFF2-40B4-BE49-F238E27FC236}">
                <a16:creationId xmlns:a16="http://schemas.microsoft.com/office/drawing/2014/main" id="{DC525981-2B14-2640-B158-CE02695B558C}"/>
              </a:ext>
            </a:extLst>
          </p:cNvPr>
          <p:cNvGrpSpPr>
            <a:grpSpLocks/>
          </p:cNvGrpSpPr>
          <p:nvPr/>
        </p:nvGrpSpPr>
        <p:grpSpPr bwMode="auto">
          <a:xfrm>
            <a:off x="3413747" y="3851621"/>
            <a:ext cx="2497137" cy="566737"/>
            <a:chOff x="1026" y="3559"/>
            <a:chExt cx="1573" cy="357"/>
          </a:xfrm>
        </p:grpSpPr>
        <p:grpSp>
          <p:nvGrpSpPr>
            <p:cNvPr id="171" name="Group 68">
              <a:extLst>
                <a:ext uri="{FF2B5EF4-FFF2-40B4-BE49-F238E27FC236}">
                  <a16:creationId xmlns:a16="http://schemas.microsoft.com/office/drawing/2014/main" id="{BDC038F8-12DC-9B48-A68C-450577D1A20F}"/>
                </a:ext>
              </a:extLst>
            </p:cNvPr>
            <p:cNvGrpSpPr>
              <a:grpSpLocks/>
            </p:cNvGrpSpPr>
            <p:nvPr/>
          </p:nvGrpSpPr>
          <p:grpSpPr bwMode="auto">
            <a:xfrm>
              <a:off x="1412" y="3559"/>
              <a:ext cx="1187" cy="357"/>
              <a:chOff x="4381" y="786"/>
              <a:chExt cx="1108" cy="357"/>
            </a:xfrm>
          </p:grpSpPr>
          <p:sp>
            <p:nvSpPr>
              <p:cNvPr id="176" name="Rectangle 69">
                <a:extLst>
                  <a:ext uri="{FF2B5EF4-FFF2-40B4-BE49-F238E27FC236}">
                    <a16:creationId xmlns:a16="http://schemas.microsoft.com/office/drawing/2014/main" id="{4D5710FE-0785-5A48-AEAB-0C21EC1AE885}"/>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7" name="Text Box 70">
                <a:extLst>
                  <a:ext uri="{FF2B5EF4-FFF2-40B4-BE49-F238E27FC236}">
                    <a16:creationId xmlns:a16="http://schemas.microsoft.com/office/drawing/2014/main" id="{43A695E4-463A-2748-9301-7528118E9D3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138.76.29.7, 5001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78" name="Group 71">
                <a:extLst>
                  <a:ext uri="{FF2B5EF4-FFF2-40B4-BE49-F238E27FC236}">
                    <a16:creationId xmlns:a16="http://schemas.microsoft.com/office/drawing/2014/main" id="{5EFBE55D-A0D8-694A-88A8-B573ACAB13D6}"/>
                  </a:ext>
                </a:extLst>
              </p:cNvPr>
              <p:cNvGrpSpPr>
                <a:grpSpLocks/>
              </p:cNvGrpSpPr>
              <p:nvPr/>
            </p:nvGrpSpPr>
            <p:grpSpPr bwMode="auto">
              <a:xfrm>
                <a:off x="5394" y="786"/>
                <a:ext cx="48" cy="99"/>
                <a:chOff x="5508" y="1599"/>
                <a:chExt cx="48" cy="99"/>
              </a:xfrm>
            </p:grpSpPr>
            <p:sp>
              <p:nvSpPr>
                <p:cNvPr id="183" name="Freeform 72">
                  <a:extLst>
                    <a:ext uri="{FF2B5EF4-FFF2-40B4-BE49-F238E27FC236}">
                      <a16:creationId xmlns:a16="http://schemas.microsoft.com/office/drawing/2014/main" id="{402B8F20-1A59-4B4A-B3CF-303CC9B8E9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4" name="Line 73">
                  <a:extLst>
                    <a:ext uri="{FF2B5EF4-FFF2-40B4-BE49-F238E27FC236}">
                      <a16:creationId xmlns:a16="http://schemas.microsoft.com/office/drawing/2014/main" id="{C93A4D0A-A948-B34D-A905-1543094B96EB}"/>
                    </a:ext>
                  </a:extLst>
                </p:cNvPr>
                <p:cNvSpPr>
                  <a:spLocks noChangeShapeType="1"/>
                </p:cNvSpPr>
                <p:nvPr/>
              </p:nvSpPr>
              <p:spPr bwMode="auto">
                <a:xfrm flipH="1">
                  <a:off x="5512"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5" name="Line 74">
                  <a:extLst>
                    <a:ext uri="{FF2B5EF4-FFF2-40B4-BE49-F238E27FC236}">
                      <a16:creationId xmlns:a16="http://schemas.microsoft.com/office/drawing/2014/main" id="{3BACA1BE-7962-FA48-BEC5-4229D5B10C4E}"/>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79" name="Group 75">
                <a:extLst>
                  <a:ext uri="{FF2B5EF4-FFF2-40B4-BE49-F238E27FC236}">
                    <a16:creationId xmlns:a16="http://schemas.microsoft.com/office/drawing/2014/main" id="{FFF4A8ED-4027-F64B-8F00-59B9F44532D9}"/>
                  </a:ext>
                </a:extLst>
              </p:cNvPr>
              <p:cNvGrpSpPr>
                <a:grpSpLocks/>
              </p:cNvGrpSpPr>
              <p:nvPr/>
            </p:nvGrpSpPr>
            <p:grpSpPr bwMode="auto">
              <a:xfrm>
                <a:off x="5382" y="1044"/>
                <a:ext cx="48" cy="99"/>
                <a:chOff x="5508" y="1599"/>
                <a:chExt cx="48" cy="99"/>
              </a:xfrm>
            </p:grpSpPr>
            <p:sp>
              <p:nvSpPr>
                <p:cNvPr id="180" name="Freeform 76">
                  <a:extLst>
                    <a:ext uri="{FF2B5EF4-FFF2-40B4-BE49-F238E27FC236}">
                      <a16:creationId xmlns:a16="http://schemas.microsoft.com/office/drawing/2014/main" id="{02A7CED3-D721-B04F-9DD9-9B40C20BEDBD}"/>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1" name="Line 77">
                  <a:extLst>
                    <a:ext uri="{FF2B5EF4-FFF2-40B4-BE49-F238E27FC236}">
                      <a16:creationId xmlns:a16="http://schemas.microsoft.com/office/drawing/2014/main" id="{788D0873-6A2B-684C-959E-AF81C0E35B39}"/>
                    </a:ext>
                  </a:extLst>
                </p:cNvPr>
                <p:cNvSpPr>
                  <a:spLocks noChangeShapeType="1"/>
                </p:cNvSpPr>
                <p:nvPr/>
              </p:nvSpPr>
              <p:spPr bwMode="auto">
                <a:xfrm flipH="1">
                  <a:off x="5510"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2" name="Line 78">
                  <a:extLst>
                    <a:ext uri="{FF2B5EF4-FFF2-40B4-BE49-F238E27FC236}">
                      <a16:creationId xmlns:a16="http://schemas.microsoft.com/office/drawing/2014/main" id="{3F474D4B-441F-5C41-AF76-916D637CC0B5}"/>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72" name="Line 79">
              <a:extLst>
                <a:ext uri="{FF2B5EF4-FFF2-40B4-BE49-F238E27FC236}">
                  <a16:creationId xmlns:a16="http://schemas.microsoft.com/office/drawing/2014/main" id="{9BE86E9B-A255-EA46-8072-9F9CD10625BB}"/>
                </a:ext>
              </a:extLst>
            </p:cNvPr>
            <p:cNvSpPr>
              <a:spLocks noChangeShapeType="1"/>
            </p:cNvSpPr>
            <p:nvPr/>
          </p:nvSpPr>
          <p:spPr bwMode="auto">
            <a:xfrm flipH="1">
              <a:off x="1026" y="3729"/>
              <a:ext cx="376"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73" name="Group 105">
              <a:extLst>
                <a:ext uri="{FF2B5EF4-FFF2-40B4-BE49-F238E27FC236}">
                  <a16:creationId xmlns:a16="http://schemas.microsoft.com/office/drawing/2014/main" id="{06A01750-5D72-784D-A71D-2DB7AD454DC8}"/>
                </a:ext>
              </a:extLst>
            </p:cNvPr>
            <p:cNvGrpSpPr>
              <a:grpSpLocks/>
            </p:cNvGrpSpPr>
            <p:nvPr/>
          </p:nvGrpSpPr>
          <p:grpSpPr bwMode="auto">
            <a:xfrm>
              <a:off x="1143" y="3613"/>
              <a:ext cx="218" cy="231"/>
              <a:chOff x="5140" y="400"/>
              <a:chExt cx="218" cy="231"/>
            </a:xfrm>
          </p:grpSpPr>
          <p:sp>
            <p:nvSpPr>
              <p:cNvPr id="174" name="Oval 106">
                <a:extLst>
                  <a:ext uri="{FF2B5EF4-FFF2-40B4-BE49-F238E27FC236}">
                    <a16:creationId xmlns:a16="http://schemas.microsoft.com/office/drawing/2014/main" id="{2E30B4AA-4B2F-4A43-A5B1-B7EAE1C5ADFC}"/>
                  </a:ext>
                </a:extLst>
              </p:cNvPr>
              <p:cNvSpPr>
                <a:spLocks noChangeArrowheads="1"/>
              </p:cNvSpPr>
              <p:nvPr/>
            </p:nvSpPr>
            <p:spPr bwMode="auto">
              <a:xfrm>
                <a:off x="5140" y="410"/>
                <a:ext cx="218" cy="218"/>
              </a:xfrm>
              <a:prstGeom prst="ellipse">
                <a:avLst/>
              </a:prstGeom>
              <a:solidFill>
                <a:srgbClr val="FFFFFF"/>
              </a:solidFill>
              <a:ln w="9525">
                <a:solidFill>
                  <a:srgbClr val="FF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5" name="Text Box 107">
                <a:extLst>
                  <a:ext uri="{FF2B5EF4-FFF2-40B4-BE49-F238E27FC236}">
                    <a16:creationId xmlns:a16="http://schemas.microsoft.com/office/drawing/2014/main" id="{9624DBA2-B294-A642-8E53-F51CB962FB2D}"/>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p>
            </p:txBody>
          </p:sp>
        </p:grpSp>
      </p:grpSp>
      <p:grpSp>
        <p:nvGrpSpPr>
          <p:cNvPr id="186" name="Group 112">
            <a:extLst>
              <a:ext uri="{FF2B5EF4-FFF2-40B4-BE49-F238E27FC236}">
                <a16:creationId xmlns:a16="http://schemas.microsoft.com/office/drawing/2014/main" id="{A97E6727-89A2-3046-B6AF-31E613B89650}"/>
              </a:ext>
            </a:extLst>
          </p:cNvPr>
          <p:cNvGrpSpPr>
            <a:grpSpLocks/>
          </p:cNvGrpSpPr>
          <p:nvPr/>
        </p:nvGrpSpPr>
        <p:grpSpPr bwMode="auto">
          <a:xfrm>
            <a:off x="570534" y="1870421"/>
            <a:ext cx="6465888" cy="2052637"/>
            <a:chOff x="-826" y="1306"/>
            <a:chExt cx="4073" cy="1293"/>
          </a:xfrm>
        </p:grpSpPr>
        <p:sp>
          <p:nvSpPr>
            <p:cNvPr id="187" name="Text Box 82">
              <a:extLst>
                <a:ext uri="{FF2B5EF4-FFF2-40B4-BE49-F238E27FC236}">
                  <a16:creationId xmlns:a16="http://schemas.microsoft.com/office/drawing/2014/main" id="{B476178C-8B46-4945-9E70-1B47BD54703E}"/>
                </a:ext>
              </a:extLst>
            </p:cNvPr>
            <p:cNvSpPr txBox="1">
              <a:spLocks noChangeArrowheads="1"/>
            </p:cNvSpPr>
            <p:nvPr/>
          </p:nvSpPr>
          <p:spPr bwMode="auto">
            <a:xfrm>
              <a:off x="-826" y="1306"/>
              <a:ext cx="1986" cy="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NAT router changes datagram source address from 10.0.0.1, 3345 to 138.76.29.7, 5001,</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updates table</a:t>
              </a:r>
              <a:endParaRPr kumimoji="0" lang="en-US" altLang="en-US" sz="1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endParaRPr>
            </a:p>
          </p:txBody>
        </p:sp>
        <p:sp>
          <p:nvSpPr>
            <p:cNvPr id="188" name="Line 83">
              <a:extLst>
                <a:ext uri="{FF2B5EF4-FFF2-40B4-BE49-F238E27FC236}">
                  <a16:creationId xmlns:a16="http://schemas.microsoft.com/office/drawing/2014/main" id="{39A4F056-0635-3B4E-AF02-5943F4D9B3AF}"/>
                </a:ext>
              </a:extLst>
            </p:cNvPr>
            <p:cNvSpPr>
              <a:spLocks noChangeShapeType="1"/>
            </p:cNvSpPr>
            <p:nvPr/>
          </p:nvSpPr>
          <p:spPr bwMode="auto">
            <a:xfrm>
              <a:off x="1285" y="2243"/>
              <a:ext cx="147" cy="35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9" name="Line 110">
              <a:extLst>
                <a:ext uri="{FF2B5EF4-FFF2-40B4-BE49-F238E27FC236}">
                  <a16:creationId xmlns:a16="http://schemas.microsoft.com/office/drawing/2014/main" id="{6A4AF0BA-7183-7E4F-8F56-54A31682489C}"/>
                </a:ext>
              </a:extLst>
            </p:cNvPr>
            <p:cNvSpPr>
              <a:spLocks noChangeShapeType="1"/>
            </p:cNvSpPr>
            <p:nvPr/>
          </p:nvSpPr>
          <p:spPr bwMode="auto">
            <a:xfrm flipV="1">
              <a:off x="1275" y="1788"/>
              <a:ext cx="663" cy="45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0" name="Line 111">
              <a:extLst>
                <a:ext uri="{FF2B5EF4-FFF2-40B4-BE49-F238E27FC236}">
                  <a16:creationId xmlns:a16="http://schemas.microsoft.com/office/drawing/2014/main" id="{3FE0283C-E21B-D542-9E39-C2801B50C383}"/>
                </a:ext>
              </a:extLst>
            </p:cNvPr>
            <p:cNvSpPr>
              <a:spLocks noChangeShapeType="1"/>
            </p:cNvSpPr>
            <p:nvPr/>
          </p:nvSpPr>
          <p:spPr bwMode="auto">
            <a:xfrm flipV="1">
              <a:off x="1275" y="1751"/>
              <a:ext cx="1972" cy="4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1" name="Group 129">
            <a:extLst>
              <a:ext uri="{FF2B5EF4-FFF2-40B4-BE49-F238E27FC236}">
                <a16:creationId xmlns:a16="http://schemas.microsoft.com/office/drawing/2014/main" id="{A019D077-2ABB-3344-ACBC-93645C742D99}"/>
              </a:ext>
            </a:extLst>
          </p:cNvPr>
          <p:cNvGrpSpPr>
            <a:grpSpLocks/>
          </p:cNvGrpSpPr>
          <p:nvPr/>
        </p:nvGrpSpPr>
        <p:grpSpPr bwMode="auto">
          <a:xfrm>
            <a:off x="3242297" y="4880321"/>
            <a:ext cx="2471737" cy="703262"/>
            <a:chOff x="1163" y="3752"/>
            <a:chExt cx="1557" cy="443"/>
          </a:xfrm>
        </p:grpSpPr>
        <p:sp>
          <p:nvSpPr>
            <p:cNvPr id="192" name="Rectangle 115">
              <a:extLst>
                <a:ext uri="{FF2B5EF4-FFF2-40B4-BE49-F238E27FC236}">
                  <a16:creationId xmlns:a16="http://schemas.microsoft.com/office/drawing/2014/main" id="{B8F66CC1-3037-E74D-A021-4043072ED947}"/>
                </a:ext>
              </a:extLst>
            </p:cNvPr>
            <p:cNvSpPr>
              <a:spLocks noChangeArrowheads="1"/>
            </p:cNvSpPr>
            <p:nvPr/>
          </p:nvSpPr>
          <p:spPr bwMode="auto">
            <a:xfrm>
              <a:off x="1163" y="3796"/>
              <a:ext cx="1183"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3" name="Text Box 116">
              <a:extLst>
                <a:ext uri="{FF2B5EF4-FFF2-40B4-BE49-F238E27FC236}">
                  <a16:creationId xmlns:a16="http://schemas.microsoft.com/office/drawing/2014/main" id="{A4628EB5-017E-9542-B612-BEF665CB9DC7}"/>
                </a:ext>
              </a:extLst>
            </p:cNvPr>
            <p:cNvSpPr txBox="1">
              <a:spLocks noChangeArrowheads="1"/>
            </p:cNvSpPr>
            <p:nvPr/>
          </p:nvSpPr>
          <p:spPr bwMode="auto">
            <a:xfrm>
              <a:off x="1281" y="3788"/>
              <a:ext cx="112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138.76.29.7, 5001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4" name="Group 117">
              <a:extLst>
                <a:ext uri="{FF2B5EF4-FFF2-40B4-BE49-F238E27FC236}">
                  <a16:creationId xmlns:a16="http://schemas.microsoft.com/office/drawing/2014/main" id="{42DDB704-CE98-4E46-A7DE-DDB1433EC314}"/>
                </a:ext>
              </a:extLst>
            </p:cNvPr>
            <p:cNvGrpSpPr>
              <a:grpSpLocks/>
            </p:cNvGrpSpPr>
            <p:nvPr/>
          </p:nvGrpSpPr>
          <p:grpSpPr bwMode="auto">
            <a:xfrm>
              <a:off x="1214" y="3752"/>
              <a:ext cx="52" cy="99"/>
              <a:chOff x="5508" y="1599"/>
              <a:chExt cx="48" cy="99"/>
            </a:xfrm>
          </p:grpSpPr>
          <p:sp>
            <p:nvSpPr>
              <p:cNvPr id="203" name="Freeform 118">
                <a:extLst>
                  <a:ext uri="{FF2B5EF4-FFF2-40B4-BE49-F238E27FC236}">
                    <a16:creationId xmlns:a16="http://schemas.microsoft.com/office/drawing/2014/main" id="{348FD55D-4B52-B141-A915-FB610816735E}"/>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4" name="Line 119">
                <a:extLst>
                  <a:ext uri="{FF2B5EF4-FFF2-40B4-BE49-F238E27FC236}">
                    <a16:creationId xmlns:a16="http://schemas.microsoft.com/office/drawing/2014/main" id="{89E11CA1-32B5-9E44-B372-81818A9648F2}"/>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5" name="Line 120">
                <a:extLst>
                  <a:ext uri="{FF2B5EF4-FFF2-40B4-BE49-F238E27FC236}">
                    <a16:creationId xmlns:a16="http://schemas.microsoft.com/office/drawing/2014/main" id="{E1A1A68F-98DF-6140-8A3B-CC4EC09C27CC}"/>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5" name="Group 121">
              <a:extLst>
                <a:ext uri="{FF2B5EF4-FFF2-40B4-BE49-F238E27FC236}">
                  <a16:creationId xmlns:a16="http://schemas.microsoft.com/office/drawing/2014/main" id="{AA767CA3-B9AF-1947-9E8B-7B78A42C71FF}"/>
                </a:ext>
              </a:extLst>
            </p:cNvPr>
            <p:cNvGrpSpPr>
              <a:grpSpLocks/>
            </p:cNvGrpSpPr>
            <p:nvPr/>
          </p:nvGrpSpPr>
          <p:grpSpPr bwMode="auto">
            <a:xfrm>
              <a:off x="1193" y="3984"/>
              <a:ext cx="52" cy="99"/>
              <a:chOff x="5508" y="1599"/>
              <a:chExt cx="48" cy="99"/>
            </a:xfrm>
          </p:grpSpPr>
          <p:sp>
            <p:nvSpPr>
              <p:cNvPr id="200" name="Freeform 122">
                <a:extLst>
                  <a:ext uri="{FF2B5EF4-FFF2-40B4-BE49-F238E27FC236}">
                    <a16:creationId xmlns:a16="http://schemas.microsoft.com/office/drawing/2014/main" id="{E2185BCA-8B31-CA41-B7BE-278DC93C149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1" name="Line 123">
                <a:extLst>
                  <a:ext uri="{FF2B5EF4-FFF2-40B4-BE49-F238E27FC236}">
                    <a16:creationId xmlns:a16="http://schemas.microsoft.com/office/drawing/2014/main" id="{4ACEFFB9-09D4-C34F-AFD8-91F81AEB14B7}"/>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2" name="Line 124">
                <a:extLst>
                  <a:ext uri="{FF2B5EF4-FFF2-40B4-BE49-F238E27FC236}">
                    <a16:creationId xmlns:a16="http://schemas.microsoft.com/office/drawing/2014/main" id="{101431C9-4CC0-D847-919C-0DBB752E6AB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96" name="Line 125">
              <a:extLst>
                <a:ext uri="{FF2B5EF4-FFF2-40B4-BE49-F238E27FC236}">
                  <a16:creationId xmlns:a16="http://schemas.microsoft.com/office/drawing/2014/main" id="{502198D0-5261-8C4C-8E3A-DF3954900C3B}"/>
                </a:ext>
              </a:extLst>
            </p:cNvPr>
            <p:cNvSpPr>
              <a:spLocks noChangeShapeType="1"/>
            </p:cNvSpPr>
            <p:nvPr/>
          </p:nvSpPr>
          <p:spPr bwMode="auto">
            <a:xfrm flipH="1">
              <a:off x="2344" y="3931"/>
              <a:ext cx="376" cy="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7" name="Group 126">
              <a:extLst>
                <a:ext uri="{FF2B5EF4-FFF2-40B4-BE49-F238E27FC236}">
                  <a16:creationId xmlns:a16="http://schemas.microsoft.com/office/drawing/2014/main" id="{B5A4AEEA-E775-7C48-85F8-7A891122D441}"/>
                </a:ext>
              </a:extLst>
            </p:cNvPr>
            <p:cNvGrpSpPr>
              <a:grpSpLocks/>
            </p:cNvGrpSpPr>
            <p:nvPr/>
          </p:nvGrpSpPr>
          <p:grpSpPr bwMode="auto">
            <a:xfrm>
              <a:off x="2409" y="3815"/>
              <a:ext cx="218" cy="231"/>
              <a:chOff x="5140" y="400"/>
              <a:chExt cx="218" cy="231"/>
            </a:xfrm>
          </p:grpSpPr>
          <p:sp>
            <p:nvSpPr>
              <p:cNvPr id="198" name="Oval 127">
                <a:extLst>
                  <a:ext uri="{FF2B5EF4-FFF2-40B4-BE49-F238E27FC236}">
                    <a16:creationId xmlns:a16="http://schemas.microsoft.com/office/drawing/2014/main" id="{6DD6378B-4529-F246-A000-43AD78D87615}"/>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9" name="Text Box 128">
                <a:extLst>
                  <a:ext uri="{FF2B5EF4-FFF2-40B4-BE49-F238E27FC236}">
                    <a16:creationId xmlns:a16="http://schemas.microsoft.com/office/drawing/2014/main" id="{3F008E50-4578-AA40-AA1A-1A25E18912AB}"/>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p>
            </p:txBody>
          </p:sp>
        </p:grpSp>
      </p:grpSp>
      <p:sp>
        <p:nvSpPr>
          <p:cNvPr id="206" name="Text Box 131">
            <a:extLst>
              <a:ext uri="{FF2B5EF4-FFF2-40B4-BE49-F238E27FC236}">
                <a16:creationId xmlns:a16="http://schemas.microsoft.com/office/drawing/2014/main" id="{5B16A2E0-A7C5-3944-8912-ED29E0528737}"/>
              </a:ext>
            </a:extLst>
          </p:cNvPr>
          <p:cNvSpPr txBox="1">
            <a:spLocks noChangeArrowheads="1"/>
          </p:cNvSpPr>
          <p:nvPr/>
        </p:nvSpPr>
        <p:spPr bwMode="auto">
          <a:xfrm>
            <a:off x="3146424" y="5435532"/>
            <a:ext cx="355917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reply arrives, destination address: 138.76.29.7, 5001</a:t>
            </a:r>
          </a:p>
        </p:txBody>
      </p:sp>
      <p:sp>
        <p:nvSpPr>
          <p:cNvPr id="227" name="Text Box 12">
            <a:extLst>
              <a:ext uri="{FF2B5EF4-FFF2-40B4-BE49-F238E27FC236}">
                <a16:creationId xmlns:a16="http://schemas.microsoft.com/office/drawing/2014/main" id="{49399310-E32F-3746-9746-E3074C89CF53}"/>
              </a:ext>
            </a:extLst>
          </p:cNvPr>
          <p:cNvSpPr txBox="1">
            <a:spLocks noChangeArrowheads="1"/>
          </p:cNvSpPr>
          <p:nvPr/>
        </p:nvSpPr>
        <p:spPr bwMode="auto">
          <a:xfrm>
            <a:off x="9442128" y="3445831"/>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228" name="Text Box 13">
            <a:extLst>
              <a:ext uri="{FF2B5EF4-FFF2-40B4-BE49-F238E27FC236}">
                <a16:creationId xmlns:a16="http://schemas.microsoft.com/office/drawing/2014/main" id="{79FD3F69-B708-374C-8283-25925B0CF8A1}"/>
              </a:ext>
            </a:extLst>
          </p:cNvPr>
          <p:cNvSpPr txBox="1">
            <a:spLocks noChangeArrowheads="1"/>
          </p:cNvSpPr>
          <p:nvPr/>
        </p:nvSpPr>
        <p:spPr bwMode="auto">
          <a:xfrm>
            <a:off x="9387377" y="413911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229" name="Text Box 14">
            <a:extLst>
              <a:ext uri="{FF2B5EF4-FFF2-40B4-BE49-F238E27FC236}">
                <a16:creationId xmlns:a16="http://schemas.microsoft.com/office/drawing/2014/main" id="{7F37117D-9CBA-6142-9514-CEDB512B982C}"/>
              </a:ext>
            </a:extLst>
          </p:cNvPr>
          <p:cNvSpPr txBox="1">
            <a:spLocks noChangeArrowheads="1"/>
          </p:cNvSpPr>
          <p:nvPr/>
        </p:nvSpPr>
        <p:spPr bwMode="auto">
          <a:xfrm>
            <a:off x="9361024" y="486174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grpSp>
        <p:nvGrpSpPr>
          <p:cNvPr id="230" name="Group 107">
            <a:extLst>
              <a:ext uri="{FF2B5EF4-FFF2-40B4-BE49-F238E27FC236}">
                <a16:creationId xmlns:a16="http://schemas.microsoft.com/office/drawing/2014/main" id="{5A276570-5620-5249-95EA-FFEFE4E5954C}"/>
              </a:ext>
            </a:extLst>
          </p:cNvPr>
          <p:cNvGrpSpPr>
            <a:grpSpLocks/>
          </p:cNvGrpSpPr>
          <p:nvPr/>
        </p:nvGrpSpPr>
        <p:grpSpPr bwMode="auto">
          <a:xfrm flipH="1">
            <a:off x="10194143" y="3285987"/>
            <a:ext cx="641350" cy="558800"/>
            <a:chOff x="-44" y="1473"/>
            <a:chExt cx="981" cy="1105"/>
          </a:xfrm>
        </p:grpSpPr>
        <p:pic>
          <p:nvPicPr>
            <p:cNvPr id="231" name="Picture 108" descr="desktop_computer_stylized_medium">
              <a:extLst>
                <a:ext uri="{FF2B5EF4-FFF2-40B4-BE49-F238E27FC236}">
                  <a16:creationId xmlns:a16="http://schemas.microsoft.com/office/drawing/2014/main" id="{5A6AA966-22DC-6D4E-B91F-0DFE251A8C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09">
              <a:extLst>
                <a:ext uri="{FF2B5EF4-FFF2-40B4-BE49-F238E27FC236}">
                  <a16:creationId xmlns:a16="http://schemas.microsoft.com/office/drawing/2014/main" id="{AC8248F8-AA55-9E46-99C8-227C0C6A442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3" name="Group 110">
            <a:extLst>
              <a:ext uri="{FF2B5EF4-FFF2-40B4-BE49-F238E27FC236}">
                <a16:creationId xmlns:a16="http://schemas.microsoft.com/office/drawing/2014/main" id="{F7931E40-ABE0-FB4C-8BE6-E5CA5D446986}"/>
              </a:ext>
            </a:extLst>
          </p:cNvPr>
          <p:cNvGrpSpPr>
            <a:grpSpLocks/>
          </p:cNvGrpSpPr>
          <p:nvPr/>
        </p:nvGrpSpPr>
        <p:grpSpPr bwMode="auto">
          <a:xfrm flipH="1">
            <a:off x="10120943" y="3976903"/>
            <a:ext cx="641350" cy="558800"/>
            <a:chOff x="-44" y="1473"/>
            <a:chExt cx="981" cy="1105"/>
          </a:xfrm>
        </p:grpSpPr>
        <p:pic>
          <p:nvPicPr>
            <p:cNvPr id="234" name="Picture 111" descr="desktop_computer_stylized_medium">
              <a:extLst>
                <a:ext uri="{FF2B5EF4-FFF2-40B4-BE49-F238E27FC236}">
                  <a16:creationId xmlns:a16="http://schemas.microsoft.com/office/drawing/2014/main" id="{46410F71-6550-6941-8D6A-82A57E4875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12">
              <a:extLst>
                <a:ext uri="{FF2B5EF4-FFF2-40B4-BE49-F238E27FC236}">
                  <a16:creationId xmlns:a16="http://schemas.microsoft.com/office/drawing/2014/main" id="{F4181B7B-5A98-CF43-AEE4-B0DD513BAC6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6" name="Group 113">
            <a:extLst>
              <a:ext uri="{FF2B5EF4-FFF2-40B4-BE49-F238E27FC236}">
                <a16:creationId xmlns:a16="http://schemas.microsoft.com/office/drawing/2014/main" id="{861D5467-8367-2443-9B4C-1AEA7B8ECA68}"/>
              </a:ext>
            </a:extLst>
          </p:cNvPr>
          <p:cNvGrpSpPr>
            <a:grpSpLocks/>
          </p:cNvGrpSpPr>
          <p:nvPr/>
        </p:nvGrpSpPr>
        <p:grpSpPr bwMode="auto">
          <a:xfrm flipH="1">
            <a:off x="10140169" y="4685809"/>
            <a:ext cx="641350" cy="558800"/>
            <a:chOff x="-44" y="1473"/>
            <a:chExt cx="981" cy="1105"/>
          </a:xfrm>
        </p:grpSpPr>
        <p:pic>
          <p:nvPicPr>
            <p:cNvPr id="237" name="Picture 114" descr="desktop_computer_stylized_medium">
              <a:extLst>
                <a:ext uri="{FF2B5EF4-FFF2-40B4-BE49-F238E27FC236}">
                  <a16:creationId xmlns:a16="http://schemas.microsoft.com/office/drawing/2014/main" id="{F446E0AC-D5ED-E540-8785-FC1BD31A3F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5">
              <a:extLst>
                <a:ext uri="{FF2B5EF4-FFF2-40B4-BE49-F238E27FC236}">
                  <a16:creationId xmlns:a16="http://schemas.microsoft.com/office/drawing/2014/main" id="{64F8FFEC-C205-9D46-881B-232F00BBEB1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239" name="Straight Connector 238">
            <a:extLst>
              <a:ext uri="{FF2B5EF4-FFF2-40B4-BE49-F238E27FC236}">
                <a16:creationId xmlns:a16="http://schemas.microsoft.com/office/drawing/2014/main" id="{562723B0-260D-DF45-850D-1F83CDD55DF2}"/>
              </a:ext>
            </a:extLst>
          </p:cNvPr>
          <p:cNvCxnSpPr>
            <a:cxnSpLocks/>
          </p:cNvCxnSpPr>
          <p:nvPr/>
        </p:nvCxnSpPr>
        <p:spPr>
          <a:xfrm>
            <a:off x="9963568" y="37327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E93D9DA7-8220-C94D-A035-54D2439B3DCA}"/>
              </a:ext>
            </a:extLst>
          </p:cNvPr>
          <p:cNvCxnSpPr>
            <a:cxnSpLocks/>
          </p:cNvCxnSpPr>
          <p:nvPr/>
        </p:nvCxnSpPr>
        <p:spPr>
          <a:xfrm>
            <a:off x="9891178" y="44185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18D6C476-F9DB-5545-BB86-8E00D4536D0E}"/>
              </a:ext>
            </a:extLst>
          </p:cNvPr>
          <p:cNvCxnSpPr>
            <a:cxnSpLocks/>
          </p:cNvCxnSpPr>
          <p:nvPr/>
        </p:nvCxnSpPr>
        <p:spPr>
          <a:xfrm>
            <a:off x="9910228" y="513482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B12C04C6-16E3-F846-AACA-B4245DBFD6F2}"/>
              </a:ext>
            </a:extLst>
          </p:cNvPr>
          <p:cNvGrpSpPr/>
          <p:nvPr/>
        </p:nvGrpSpPr>
        <p:grpSpPr>
          <a:xfrm>
            <a:off x="3937552" y="4333461"/>
            <a:ext cx="3034748" cy="304800"/>
            <a:chOff x="2454675" y="2927412"/>
            <a:chExt cx="4705166" cy="431082"/>
          </a:xfrm>
        </p:grpSpPr>
        <p:cxnSp>
          <p:nvCxnSpPr>
            <p:cNvPr id="246" name="Straight Connector 245">
              <a:extLst>
                <a:ext uri="{FF2B5EF4-FFF2-40B4-BE49-F238E27FC236}">
                  <a16:creationId xmlns:a16="http://schemas.microsoft.com/office/drawing/2014/main" id="{E627D780-1323-2748-B302-A7E383AEE6BE}"/>
                </a:ext>
              </a:extLst>
            </p:cNvPr>
            <p:cNvCxnSpPr/>
            <p:nvPr/>
          </p:nvCxnSpPr>
          <p:spPr>
            <a:xfrm>
              <a:off x="2454675" y="3124940"/>
              <a:ext cx="470516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7" name="Group 246">
              <a:extLst>
                <a:ext uri="{FF2B5EF4-FFF2-40B4-BE49-F238E27FC236}">
                  <a16:creationId xmlns:a16="http://schemas.microsoft.com/office/drawing/2014/main" id="{9AB30032-A510-F64D-97F2-6FC662A0EA56}"/>
                </a:ext>
              </a:extLst>
            </p:cNvPr>
            <p:cNvGrpSpPr/>
            <p:nvPr/>
          </p:nvGrpSpPr>
          <p:grpSpPr>
            <a:xfrm>
              <a:off x="5427861" y="2927412"/>
              <a:ext cx="1040553" cy="431082"/>
              <a:chOff x="7493876" y="2774731"/>
              <a:chExt cx="1481958" cy="894622"/>
            </a:xfrm>
          </p:grpSpPr>
          <p:sp>
            <p:nvSpPr>
              <p:cNvPr id="248" name="Freeform 247">
                <a:extLst>
                  <a:ext uri="{FF2B5EF4-FFF2-40B4-BE49-F238E27FC236}">
                    <a16:creationId xmlns:a16="http://schemas.microsoft.com/office/drawing/2014/main" id="{A1997FEC-C6AB-9545-A2D9-61FD862EE3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9" name="Oval 248">
                <a:extLst>
                  <a:ext uri="{FF2B5EF4-FFF2-40B4-BE49-F238E27FC236}">
                    <a16:creationId xmlns:a16="http://schemas.microsoft.com/office/drawing/2014/main" id="{0E38C263-DE9A-7047-B28D-3D2374F54F6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0" name="Group 249">
                <a:extLst>
                  <a:ext uri="{FF2B5EF4-FFF2-40B4-BE49-F238E27FC236}">
                    <a16:creationId xmlns:a16="http://schemas.microsoft.com/office/drawing/2014/main" id="{D5529F41-5E24-9D46-BA03-33C065DA3213}"/>
                  </a:ext>
                </a:extLst>
              </p:cNvPr>
              <p:cNvGrpSpPr/>
              <p:nvPr/>
            </p:nvGrpSpPr>
            <p:grpSpPr>
              <a:xfrm>
                <a:off x="7713663" y="2848339"/>
                <a:ext cx="1042107" cy="425543"/>
                <a:chOff x="7786941" y="2884917"/>
                <a:chExt cx="897649" cy="353919"/>
              </a:xfrm>
            </p:grpSpPr>
            <p:sp>
              <p:nvSpPr>
                <p:cNvPr id="251" name="Freeform 250">
                  <a:extLst>
                    <a:ext uri="{FF2B5EF4-FFF2-40B4-BE49-F238E27FC236}">
                      <a16:creationId xmlns:a16="http://schemas.microsoft.com/office/drawing/2014/main" id="{AE15E879-3143-CB42-BEE3-B6A32D2D0C7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2" name="Freeform 251">
                  <a:extLst>
                    <a:ext uri="{FF2B5EF4-FFF2-40B4-BE49-F238E27FC236}">
                      <a16:creationId xmlns:a16="http://schemas.microsoft.com/office/drawing/2014/main" id="{DF86F847-AACC-7541-950E-BCAC8B07703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3" name="Freeform 252">
                  <a:extLst>
                    <a:ext uri="{FF2B5EF4-FFF2-40B4-BE49-F238E27FC236}">
                      <a16:creationId xmlns:a16="http://schemas.microsoft.com/office/drawing/2014/main" id="{73A10729-E988-9C44-AF80-3AA3BE3350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4" name="Freeform 253">
                  <a:extLst>
                    <a:ext uri="{FF2B5EF4-FFF2-40B4-BE49-F238E27FC236}">
                      <a16:creationId xmlns:a16="http://schemas.microsoft.com/office/drawing/2014/main" id="{17D86888-2395-8649-A2AB-2EED2F8EE04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cxnSp>
        <p:nvCxnSpPr>
          <p:cNvPr id="255" name="Straight Arrow Connector 254">
            <a:extLst>
              <a:ext uri="{FF2B5EF4-FFF2-40B4-BE49-F238E27FC236}">
                <a16:creationId xmlns:a16="http://schemas.microsoft.com/office/drawing/2014/main" id="{7FD54FD3-566B-9D4F-9E44-CAE5EE93D481}"/>
              </a:ext>
            </a:extLst>
          </p:cNvPr>
          <p:cNvCxnSpPr/>
          <p:nvPr/>
        </p:nvCxnSpPr>
        <p:spPr>
          <a:xfrm flipV="1">
            <a:off x="5701553" y="4503542"/>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6" name="Straight Arrow Connector 255">
            <a:extLst>
              <a:ext uri="{FF2B5EF4-FFF2-40B4-BE49-F238E27FC236}">
                <a16:creationId xmlns:a16="http://schemas.microsoft.com/office/drawing/2014/main" id="{2E39225B-8D0F-9646-AC3E-B27235CCF047}"/>
              </a:ext>
            </a:extLst>
          </p:cNvPr>
          <p:cNvCxnSpPr>
            <a:cxnSpLocks/>
          </p:cNvCxnSpPr>
          <p:nvPr/>
        </p:nvCxnSpPr>
        <p:spPr>
          <a:xfrm>
            <a:off x="6577649" y="4166958"/>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2" name="Slide Number Placeholder 3">
            <a:extLst>
              <a:ext uri="{FF2B5EF4-FFF2-40B4-BE49-F238E27FC236}">
                <a16:creationId xmlns:a16="http://schemas.microsoft.com/office/drawing/2014/main" id="{9F67CE8D-C42D-5F41-A08F-EBC69C9720F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68</a:t>
            </a:fld>
            <a:endParaRPr lang="en-US" dirty="0"/>
          </a:p>
        </p:txBody>
      </p:sp>
    </p:spTree>
    <p:extLst>
      <p:ext uri="{BB962C8B-B14F-4D97-AF65-F5344CB8AC3E}">
        <p14:creationId xmlns:p14="http://schemas.microsoft.com/office/powerpoint/2010/main" val="804282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25"/>
                                        </p:tgtEl>
                                        <p:attrNameLst>
                                          <p:attrName>style.visibility</p:attrName>
                                        </p:attrNameLst>
                                      </p:cBhvr>
                                      <p:to>
                                        <p:strVal val="visible"/>
                                      </p:to>
                                    </p:set>
                                    <p:animEffect transition="in" filter="wipe(right)">
                                      <p:cBhvr>
                                        <p:cTn id="7" dur="1000"/>
                                        <p:tgtEl>
                                          <p:spTgt spid="125"/>
                                        </p:tgtEl>
                                      </p:cBhvr>
                                    </p:animEffect>
                                  </p:childTnLst>
                                </p:cTn>
                              </p:par>
                            </p:childTnLst>
                          </p:cTn>
                        </p:par>
                        <p:par>
                          <p:cTn id="8" fill="hold">
                            <p:stCondLst>
                              <p:cond delay="1000"/>
                            </p:stCondLst>
                            <p:childTnLst>
                              <p:par>
                                <p:cTn id="9" presetID="1" presetClass="entr" presetSubtype="0" fill="hold" nodeType="afterEffect">
                                  <p:stCondLst>
                                    <p:cond delay="0"/>
                                  </p:stCondLst>
                                  <p:childTnLst>
                                    <p:set>
                                      <p:cBhvr>
                                        <p:cTn id="10" dur="1" fill="hold">
                                          <p:stCondLst>
                                            <p:cond delay="0"/>
                                          </p:stCondLst>
                                        </p:cTn>
                                        <p:tgtEl>
                                          <p:spTgt spid="145"/>
                                        </p:tgtEl>
                                        <p:attrNameLst>
                                          <p:attrName>style.visibility</p:attrName>
                                        </p:attrNameLst>
                                      </p:cBhvr>
                                      <p:to>
                                        <p:strVal val="visible"/>
                                      </p:to>
                                    </p:set>
                                  </p:childTnLst>
                                  <p:subTnLst>
                                    <p:set>
                                      <p:cBhvr override="childStyle">
                                        <p:cTn dur="1" fill="hold" display="0" masterRel="nextClick" afterEffect="1"/>
                                        <p:tgtEl>
                                          <p:spTgt spid="145"/>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170"/>
                                        </p:tgtEl>
                                        <p:attrNameLst>
                                          <p:attrName>style.visibility</p:attrName>
                                        </p:attrNameLst>
                                      </p:cBhvr>
                                      <p:to>
                                        <p:strVal val="visible"/>
                                      </p:to>
                                    </p:set>
                                    <p:animEffect transition="in" filter="wipe(right)">
                                      <p:cBhvr>
                                        <p:cTn id="15" dur="1000"/>
                                        <p:tgtEl>
                                          <p:spTgt spid="170"/>
                                        </p:tgtEl>
                                      </p:cBhvr>
                                    </p:animEffect>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154"/>
                                        </p:tgtEl>
                                        <p:attrNameLst>
                                          <p:attrName>style.visibility</p:attrName>
                                        </p:attrNameLst>
                                      </p:cBhvr>
                                      <p:to>
                                        <p:strVal val="visible"/>
                                      </p:to>
                                    </p:set>
                                  </p:childTnLst>
                                </p:cTn>
                              </p:par>
                            </p:childTnLst>
                          </p:cTn>
                        </p:par>
                        <p:par>
                          <p:cTn id="19" fill="hold">
                            <p:stCondLst>
                              <p:cond delay="1000"/>
                            </p:stCondLst>
                            <p:childTnLst>
                              <p:par>
                                <p:cTn id="20" presetID="1" presetClass="entr" presetSubtype="0" fill="hold" nodeType="afterEffect">
                                  <p:stCondLst>
                                    <p:cond delay="0"/>
                                  </p:stCondLst>
                                  <p:childTnLst>
                                    <p:set>
                                      <p:cBhvr>
                                        <p:cTn id="21" dur="1" fill="hold">
                                          <p:stCondLst>
                                            <p:cond delay="0"/>
                                          </p:stCondLst>
                                        </p:cTn>
                                        <p:tgtEl>
                                          <p:spTgt spid="186"/>
                                        </p:tgtEl>
                                        <p:attrNameLst>
                                          <p:attrName>style.visibility</p:attrName>
                                        </p:attrNameLst>
                                      </p:cBhvr>
                                      <p:to>
                                        <p:strVal val="visible"/>
                                      </p:to>
                                    </p:set>
                                  </p:childTnLst>
                                  <p:subTnLst>
                                    <p:set>
                                      <p:cBhvr override="childStyle">
                                        <p:cTn dur="1" fill="hold" display="0" masterRel="nextClick" afterEffect="1"/>
                                        <p:tgtEl>
                                          <p:spTgt spid="186"/>
                                        </p:tgtEl>
                                        <p:attrNameLst>
                                          <p:attrName>style.visibility</p:attrName>
                                        </p:attrNameLst>
                                      </p:cBhvr>
                                      <p:to>
                                        <p:strVal val="hidden"/>
                                      </p:to>
                                    </p:set>
                                  </p:sub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91"/>
                                        </p:tgtEl>
                                        <p:attrNameLst>
                                          <p:attrName>style.visibility</p:attrName>
                                        </p:attrNameLst>
                                      </p:cBhvr>
                                      <p:to>
                                        <p:strVal val="visible"/>
                                      </p:to>
                                    </p:set>
                                    <p:animEffect transition="in" filter="wipe(left)">
                                      <p:cBhvr>
                                        <p:cTn id="26" dur="1000"/>
                                        <p:tgtEl>
                                          <p:spTgt spid="191"/>
                                        </p:tgtEl>
                                      </p:cBhvr>
                                    </p:animEffec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206"/>
                                        </p:tgtEl>
                                        <p:attrNameLst>
                                          <p:attrName>style.visibility</p:attrName>
                                        </p:attrNameLst>
                                      </p:cBhvr>
                                      <p:to>
                                        <p:strVal val="visible"/>
                                      </p:to>
                                    </p:set>
                                  </p:childTnLst>
                                  <p:subTnLst>
                                    <p:set>
                                      <p:cBhvr override="childStyle">
                                        <p:cTn dur="1" fill="hold" display="0" masterRel="nextClick" afterEffect="1"/>
                                        <p:tgtEl>
                                          <p:spTgt spid="206"/>
                                        </p:tgtEl>
                                        <p:attrNameLst>
                                          <p:attrName>style.visibility</p:attrName>
                                        </p:attrNameLst>
                                      </p:cBhvr>
                                      <p:to>
                                        <p:strVal val="hidden"/>
                                      </p:to>
                                    </p:set>
                                  </p:sub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wipe(left)">
                                      <p:cBhvr>
                                        <p:cTn id="34" dur="10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p:bldP spid="206"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NAT has been controversial:</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“should” only process up to layer 3</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address “shortage” should be solved by IPv6</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violates end-to-end argument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(port # manipulation by network-layer device)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traversal: what if client wants to connect to server behind NAT?</a:t>
            </a:r>
          </a:p>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NAT is here to stay:</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extensively used in home and institutional nets, 4G/5G cellular  nets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2A4FAD2-B6BA-4345-B284-73F2E1BF7E7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69</a:t>
            </a:fld>
            <a:endParaRPr lang="en-US" dirty="0"/>
          </a:p>
        </p:txBody>
      </p:sp>
    </p:spTree>
    <p:extLst>
      <p:ext uri="{BB962C8B-B14F-4D97-AF65-F5344CB8AC3E}">
        <p14:creationId xmlns:p14="http://schemas.microsoft.com/office/powerpoint/2010/main" val="2920770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xEl>
                                              <p:pRg st="1" end="1"/>
                                            </p:txEl>
                                          </p:spTgt>
                                        </p:tgtEl>
                                        <p:attrNameLst>
                                          <p:attrName>style.visibility</p:attrName>
                                        </p:attrNameLst>
                                      </p:cBhvr>
                                      <p:to>
                                        <p:strVal val="visible"/>
                                      </p:to>
                                    </p:set>
                                    <p:animEffect transition="in" filter="dissolve">
                                      <p:cBhvr>
                                        <p:cTn id="10" dur="500"/>
                                        <p:tgtEl>
                                          <p:spTgt spid="81">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81">
                                            <p:txEl>
                                              <p:pRg st="2" end="2"/>
                                            </p:txEl>
                                          </p:spTgt>
                                        </p:tgtEl>
                                        <p:attrNameLst>
                                          <p:attrName>style.visibility</p:attrName>
                                        </p:attrNameLst>
                                      </p:cBhvr>
                                      <p:to>
                                        <p:strVal val="visible"/>
                                      </p:to>
                                    </p:set>
                                    <p:animEffect transition="in" filter="dissolve">
                                      <p:cBhvr>
                                        <p:cTn id="13" dur="500"/>
                                        <p:tgtEl>
                                          <p:spTgt spid="81">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81">
                                            <p:txEl>
                                              <p:pRg st="3" end="3"/>
                                            </p:txEl>
                                          </p:spTgt>
                                        </p:tgtEl>
                                        <p:attrNameLst>
                                          <p:attrName>style.visibility</p:attrName>
                                        </p:attrNameLst>
                                      </p:cBhvr>
                                      <p:to>
                                        <p:strVal val="visible"/>
                                      </p:to>
                                    </p:set>
                                    <p:animEffect transition="in" filter="dissolve">
                                      <p:cBhvr>
                                        <p:cTn id="16" dur="500"/>
                                        <p:tgtEl>
                                          <p:spTgt spid="81">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81">
                                            <p:txEl>
                                              <p:pRg st="4" end="4"/>
                                            </p:txEl>
                                          </p:spTgt>
                                        </p:tgtEl>
                                        <p:attrNameLst>
                                          <p:attrName>style.visibility</p:attrName>
                                        </p:attrNameLst>
                                      </p:cBhvr>
                                      <p:to>
                                        <p:strVal val="visible"/>
                                      </p:to>
                                    </p:set>
                                    <p:animEffect transition="in" filter="dissolve">
                                      <p:cBhvr>
                                        <p:cTn id="19" dur="500"/>
                                        <p:tgtEl>
                                          <p:spTgt spid="81">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81">
                                            <p:txEl>
                                              <p:pRg st="6" end="6"/>
                                            </p:txEl>
                                          </p:spTgt>
                                        </p:tgtEl>
                                        <p:attrNameLst>
                                          <p:attrName>style.visibility</p:attrName>
                                        </p:attrNameLst>
                                      </p:cBhvr>
                                      <p:to>
                                        <p:strVal val="visible"/>
                                      </p:to>
                                    </p:set>
                                    <p:animEffect transition="in" filter="dissolve">
                                      <p:cBhvr>
                                        <p:cTn id="27" dur="500"/>
                                        <p:tgtEl>
                                          <p:spTgt spid="8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200" y="279543"/>
            <a:ext cx="10515600" cy="894622"/>
          </a:xfrm>
        </p:spPr>
        <p:txBody>
          <a:bodyPr>
            <a:normAutofit/>
          </a:bodyPr>
          <a:lstStyle/>
          <a:p>
            <a:r>
              <a:rPr lang="en-US" sz="4800" dirty="0"/>
              <a:t>Per-router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80773" y="1101105"/>
            <a:ext cx="1098715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Individual routing algorithm components </a:t>
            </a:r>
            <a:r>
              <a:rPr kumimoji="0" lang="en-US" altLang="en-US" sz="3200" b="0" i="1"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in each and every router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 in the control plane</a:t>
            </a:r>
          </a:p>
        </p:txBody>
      </p:sp>
      <p:sp>
        <p:nvSpPr>
          <p:cNvPr id="238" name="Freeform 2">
            <a:extLst>
              <a:ext uri="{FF2B5EF4-FFF2-40B4-BE49-F238E27FC236}">
                <a16:creationId xmlns:a16="http://schemas.microsoft.com/office/drawing/2014/main" id="{66A80B54-F93B-A94A-938E-DFA6C3C90E64}"/>
              </a:ext>
            </a:extLst>
          </p:cNvPr>
          <p:cNvSpPr>
            <a:spLocks/>
          </p:cNvSpPr>
          <p:nvPr/>
        </p:nvSpPr>
        <p:spPr bwMode="auto">
          <a:xfrm>
            <a:off x="4182648" y="5476945"/>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39" name="Straight Connector 238">
            <a:extLst>
              <a:ext uri="{FF2B5EF4-FFF2-40B4-BE49-F238E27FC236}">
                <a16:creationId xmlns:a16="http://schemas.microsoft.com/office/drawing/2014/main" id="{6B89A56E-4B45-1449-B1CC-C8EF7ABE50B3}"/>
              </a:ext>
            </a:extLst>
          </p:cNvPr>
          <p:cNvCxnSpPr/>
          <p:nvPr/>
        </p:nvCxnSpPr>
        <p:spPr>
          <a:xfrm flipV="1">
            <a:off x="4812885" y="5629345"/>
            <a:ext cx="1316038" cy="131762"/>
          </a:xfrm>
          <a:prstGeom prst="line">
            <a:avLst/>
          </a:prstGeom>
          <a:noFill/>
          <a:ln w="12700" cap="flat" cmpd="sng" algn="ctr">
            <a:solidFill>
              <a:srgbClr val="000000"/>
            </a:solidFill>
            <a:prstDash val="solid"/>
          </a:ln>
          <a:effectLst/>
        </p:spPr>
      </p:cxnSp>
      <p:cxnSp>
        <p:nvCxnSpPr>
          <p:cNvPr id="240" name="Straight Connector 239">
            <a:extLst>
              <a:ext uri="{FF2B5EF4-FFF2-40B4-BE49-F238E27FC236}">
                <a16:creationId xmlns:a16="http://schemas.microsoft.com/office/drawing/2014/main" id="{2740CBE6-0A59-E645-A69D-A9AE662529A8}"/>
              </a:ext>
            </a:extLst>
          </p:cNvPr>
          <p:cNvCxnSpPr/>
          <p:nvPr/>
        </p:nvCxnSpPr>
        <p:spPr>
          <a:xfrm>
            <a:off x="4701760" y="5815082"/>
            <a:ext cx="2259013" cy="300038"/>
          </a:xfrm>
          <a:prstGeom prst="line">
            <a:avLst/>
          </a:prstGeom>
          <a:noFill/>
          <a:ln w="12700" cap="flat" cmpd="sng" algn="ctr">
            <a:solidFill>
              <a:srgbClr val="000000"/>
            </a:solidFill>
            <a:prstDash val="solid"/>
          </a:ln>
          <a:effectLst/>
        </p:spPr>
      </p:cxnSp>
      <p:cxnSp>
        <p:nvCxnSpPr>
          <p:cNvPr id="241" name="Straight Connector 240">
            <a:extLst>
              <a:ext uri="{FF2B5EF4-FFF2-40B4-BE49-F238E27FC236}">
                <a16:creationId xmlns:a16="http://schemas.microsoft.com/office/drawing/2014/main" id="{FEDEF0D8-C674-7A42-948E-7E305FE7E98D}"/>
              </a:ext>
            </a:extLst>
          </p:cNvPr>
          <p:cNvCxnSpPr/>
          <p:nvPr/>
        </p:nvCxnSpPr>
        <p:spPr>
          <a:xfrm>
            <a:off x="4714460" y="5921445"/>
            <a:ext cx="714375" cy="274637"/>
          </a:xfrm>
          <a:prstGeom prst="line">
            <a:avLst/>
          </a:prstGeom>
          <a:noFill/>
          <a:ln w="12700" cap="flat" cmpd="sng" algn="ctr">
            <a:solidFill>
              <a:srgbClr val="000000"/>
            </a:solidFill>
            <a:prstDash val="solid"/>
          </a:ln>
          <a:effectLst/>
        </p:spPr>
      </p:cxnSp>
      <p:cxnSp>
        <p:nvCxnSpPr>
          <p:cNvPr id="242" name="Straight Connector 241">
            <a:extLst>
              <a:ext uri="{FF2B5EF4-FFF2-40B4-BE49-F238E27FC236}">
                <a16:creationId xmlns:a16="http://schemas.microsoft.com/office/drawing/2014/main" id="{88FEC270-B253-8E44-A411-9C7971EEB2C5}"/>
              </a:ext>
            </a:extLst>
          </p:cNvPr>
          <p:cNvCxnSpPr/>
          <p:nvPr/>
        </p:nvCxnSpPr>
        <p:spPr>
          <a:xfrm flipV="1">
            <a:off x="5732048" y="6115120"/>
            <a:ext cx="1247775" cy="80962"/>
          </a:xfrm>
          <a:prstGeom prst="line">
            <a:avLst/>
          </a:prstGeom>
          <a:noFill/>
          <a:ln w="12700" cap="flat" cmpd="sng" algn="ctr">
            <a:solidFill>
              <a:srgbClr val="000000"/>
            </a:solidFill>
            <a:prstDash val="solid"/>
          </a:ln>
          <a:effectLst/>
        </p:spPr>
      </p:cxnSp>
      <p:cxnSp>
        <p:nvCxnSpPr>
          <p:cNvPr id="243" name="Straight Connector 242">
            <a:extLst>
              <a:ext uri="{FF2B5EF4-FFF2-40B4-BE49-F238E27FC236}">
                <a16:creationId xmlns:a16="http://schemas.microsoft.com/office/drawing/2014/main" id="{829E7CD6-E2DF-3F41-969B-DA845A408D9F}"/>
              </a:ext>
            </a:extLst>
          </p:cNvPr>
          <p:cNvCxnSpPr/>
          <p:nvPr/>
        </p:nvCxnSpPr>
        <p:spPr>
          <a:xfrm>
            <a:off x="6392448" y="5661095"/>
            <a:ext cx="1057275" cy="123825"/>
          </a:xfrm>
          <a:prstGeom prst="line">
            <a:avLst/>
          </a:prstGeom>
          <a:noFill/>
          <a:ln w="12700" cap="flat" cmpd="sng" algn="ctr">
            <a:solidFill>
              <a:srgbClr val="000000"/>
            </a:solidFill>
            <a:prstDash val="solid"/>
          </a:ln>
          <a:effectLst/>
        </p:spPr>
      </p:cxnSp>
      <p:cxnSp>
        <p:nvCxnSpPr>
          <p:cNvPr id="244" name="Straight Connector 243">
            <a:extLst>
              <a:ext uri="{FF2B5EF4-FFF2-40B4-BE49-F238E27FC236}">
                <a16:creationId xmlns:a16="http://schemas.microsoft.com/office/drawing/2014/main" id="{DE601DF1-8D2D-2A46-BC8F-F868A11F76CA}"/>
              </a:ext>
            </a:extLst>
          </p:cNvPr>
          <p:cNvCxnSpPr/>
          <p:nvPr/>
        </p:nvCxnSpPr>
        <p:spPr>
          <a:xfrm flipV="1">
            <a:off x="5676485" y="5815082"/>
            <a:ext cx="1790700" cy="300038"/>
          </a:xfrm>
          <a:prstGeom prst="line">
            <a:avLst/>
          </a:prstGeom>
          <a:noFill/>
          <a:ln w="12700" cap="flat" cmpd="sng" algn="ctr">
            <a:solidFill>
              <a:srgbClr val="000000"/>
            </a:solidFill>
            <a:prstDash val="solid"/>
          </a:ln>
          <a:effectLst/>
        </p:spPr>
      </p:cxnSp>
      <p:cxnSp>
        <p:nvCxnSpPr>
          <p:cNvPr id="245" name="Straight Connector 244">
            <a:extLst>
              <a:ext uri="{FF2B5EF4-FFF2-40B4-BE49-F238E27FC236}">
                <a16:creationId xmlns:a16="http://schemas.microsoft.com/office/drawing/2014/main" id="{A11DDE0B-F575-FA48-8F6B-03D4A7733DCF}"/>
              </a:ext>
            </a:extLst>
          </p:cNvPr>
          <p:cNvCxnSpPr/>
          <p:nvPr/>
        </p:nvCxnSpPr>
        <p:spPr>
          <a:xfrm flipV="1">
            <a:off x="7003635" y="5843657"/>
            <a:ext cx="588963" cy="271463"/>
          </a:xfrm>
          <a:prstGeom prst="line">
            <a:avLst/>
          </a:prstGeom>
          <a:noFill/>
          <a:ln w="12700" cap="flat" cmpd="sng" algn="ctr">
            <a:solidFill>
              <a:srgbClr val="000000"/>
            </a:solidFill>
            <a:prstDash val="solid"/>
          </a:ln>
          <a:effectLst/>
        </p:spPr>
      </p:cxnSp>
      <p:cxnSp>
        <p:nvCxnSpPr>
          <p:cNvPr id="246" name="Straight Connector 245">
            <a:extLst>
              <a:ext uri="{FF2B5EF4-FFF2-40B4-BE49-F238E27FC236}">
                <a16:creationId xmlns:a16="http://schemas.microsoft.com/office/drawing/2014/main" id="{ADA6CD88-616E-B24E-8E41-831DCFC74F88}"/>
              </a:ext>
            </a:extLst>
          </p:cNvPr>
          <p:cNvCxnSpPr/>
          <p:nvPr/>
        </p:nvCxnSpPr>
        <p:spPr>
          <a:xfrm>
            <a:off x="6146385" y="5629345"/>
            <a:ext cx="814388" cy="400050"/>
          </a:xfrm>
          <a:prstGeom prst="line">
            <a:avLst/>
          </a:prstGeom>
          <a:noFill/>
          <a:ln w="12700" cap="flat" cmpd="sng" algn="ctr">
            <a:solidFill>
              <a:srgbClr val="000000"/>
            </a:solidFill>
            <a:prstDash val="solid"/>
          </a:ln>
          <a:effectLst/>
        </p:spPr>
      </p:cxnSp>
      <p:grpSp>
        <p:nvGrpSpPr>
          <p:cNvPr id="247" name="Group 7">
            <a:extLst>
              <a:ext uri="{FF2B5EF4-FFF2-40B4-BE49-F238E27FC236}">
                <a16:creationId xmlns:a16="http://schemas.microsoft.com/office/drawing/2014/main" id="{F23FF8D1-2C6B-9448-B97C-26AA0FF38328}"/>
              </a:ext>
            </a:extLst>
          </p:cNvPr>
          <p:cNvGrpSpPr>
            <a:grpSpLocks/>
          </p:cNvGrpSpPr>
          <p:nvPr/>
        </p:nvGrpSpPr>
        <p:grpSpPr bwMode="auto">
          <a:xfrm>
            <a:off x="5271673" y="6054795"/>
            <a:ext cx="563562" cy="293687"/>
            <a:chOff x="1871277" y="1576300"/>
            <a:chExt cx="1128371" cy="437861"/>
          </a:xfrm>
        </p:grpSpPr>
        <p:sp>
          <p:nvSpPr>
            <p:cNvPr id="248" name="Oval 247">
              <a:extLst>
                <a:ext uri="{FF2B5EF4-FFF2-40B4-BE49-F238E27FC236}">
                  <a16:creationId xmlns:a16="http://schemas.microsoft.com/office/drawing/2014/main" id="{F781E7E0-A5A4-AD4A-A844-E9A7BB7A7970}"/>
                </a:ext>
              </a:extLst>
            </p:cNvPr>
            <p:cNvSpPr>
              <a:spLocks noChangeArrowheads="1"/>
            </p:cNvSpPr>
            <p:nvPr/>
          </p:nvSpPr>
          <p:spPr bwMode="auto">
            <a:xfrm flipV="1">
              <a:off x="1874455" y="1694641"/>
              <a:ext cx="1125193"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49" name="Rectangle 248">
              <a:extLst>
                <a:ext uri="{FF2B5EF4-FFF2-40B4-BE49-F238E27FC236}">
                  <a16:creationId xmlns:a16="http://schemas.microsoft.com/office/drawing/2014/main" id="{3D5BD08E-FA2E-E04F-A545-2E0866784F93}"/>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50" name="Oval 249">
              <a:extLst>
                <a:ext uri="{FF2B5EF4-FFF2-40B4-BE49-F238E27FC236}">
                  <a16:creationId xmlns:a16="http://schemas.microsoft.com/office/drawing/2014/main" id="{01E234FF-7C0E-FD47-9DA3-FA9619013171}"/>
                </a:ext>
              </a:extLst>
            </p:cNvPr>
            <p:cNvSpPr>
              <a:spLocks noChangeArrowheads="1"/>
            </p:cNvSpPr>
            <p:nvPr/>
          </p:nvSpPr>
          <p:spPr bwMode="auto">
            <a:xfrm flipV="1">
              <a:off x="1871277" y="1576300"/>
              <a:ext cx="1125193"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1" name="Freeform 250">
              <a:extLst>
                <a:ext uri="{FF2B5EF4-FFF2-40B4-BE49-F238E27FC236}">
                  <a16:creationId xmlns:a16="http://schemas.microsoft.com/office/drawing/2014/main" id="{563210E5-D710-8E45-8417-02EB79B5C81A}"/>
                </a:ext>
              </a:extLst>
            </p:cNvPr>
            <p:cNvSpPr/>
            <p:nvPr/>
          </p:nvSpPr>
          <p:spPr bwMode="auto">
            <a:xfrm>
              <a:off x="2160521" y="1673339"/>
              <a:ext cx="546704"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52" name="Freeform 251">
              <a:extLst>
                <a:ext uri="{FF2B5EF4-FFF2-40B4-BE49-F238E27FC236}">
                  <a16:creationId xmlns:a16="http://schemas.microsoft.com/office/drawing/2014/main" id="{430FD04E-46A2-3749-B589-BEE902C8D592}"/>
                </a:ext>
              </a:extLst>
            </p:cNvPr>
            <p:cNvSpPr>
              <a:spLocks/>
            </p:cNvSpPr>
            <p:nvPr/>
          </p:nvSpPr>
          <p:spPr bwMode="auto">
            <a:xfrm>
              <a:off x="2103307" y="1633104"/>
              <a:ext cx="661131" cy="111240"/>
            </a:xfrm>
            <a:custGeom>
              <a:avLst/>
              <a:gdLst>
                <a:gd name="T0" fmla="*/ 0 w 3723451"/>
                <a:gd name="T1" fmla="*/ 27215 h 932950"/>
                <a:gd name="T2" fmla="*/ 116331 w 3723451"/>
                <a:gd name="T3" fmla="*/ 321 h 932950"/>
                <a:gd name="T4" fmla="*/ 329509 w 3723451"/>
                <a:gd name="T5" fmla="*/ 62069 h 932950"/>
                <a:gd name="T6" fmla="*/ 532884 w 3723451"/>
                <a:gd name="T7" fmla="*/ 0 h 932950"/>
                <a:gd name="T8" fmla="*/ 661131 w 3723451"/>
                <a:gd name="T9" fmla="*/ 24699 h 932950"/>
                <a:gd name="T10" fmla="*/ 565716 w 3723451"/>
                <a:gd name="T11" fmla="*/ 55071 h 932950"/>
                <a:gd name="T12" fmla="*/ 534996 w 3723451"/>
                <a:gd name="T13" fmla="*/ 46883 h 932950"/>
                <a:gd name="T14" fmla="*/ 333255 w 3723451"/>
                <a:gd name="T15" fmla="*/ 111240 h 932950"/>
                <a:gd name="T16" fmla="*/ 126353 w 3723451"/>
                <a:gd name="T17" fmla="*/ 49250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Freeform 252">
              <a:extLst>
                <a:ext uri="{FF2B5EF4-FFF2-40B4-BE49-F238E27FC236}">
                  <a16:creationId xmlns:a16="http://schemas.microsoft.com/office/drawing/2014/main" id="{BDBA4CA4-485A-D94A-B148-5C44318A1988}"/>
                </a:ext>
              </a:extLst>
            </p:cNvPr>
            <p:cNvSpPr>
              <a:spLocks/>
            </p:cNvSpPr>
            <p:nvPr/>
          </p:nvSpPr>
          <p:spPr bwMode="auto">
            <a:xfrm>
              <a:off x="2538765" y="1727776"/>
              <a:ext cx="241567" cy="97039"/>
            </a:xfrm>
            <a:custGeom>
              <a:avLst/>
              <a:gdLst>
                <a:gd name="T0" fmla="*/ 0 w 1366596"/>
                <a:gd name="T1" fmla="*/ 0 h 809868"/>
                <a:gd name="T2" fmla="*/ 241567 w 1366596"/>
                <a:gd name="T3" fmla="*/ 74985 h 809868"/>
                <a:gd name="T4" fmla="*/ 152911 w 1366596"/>
                <a:gd name="T5" fmla="*/ 97039 h 809868"/>
                <a:gd name="T6" fmla="*/ 813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Freeform 253">
              <a:extLst>
                <a:ext uri="{FF2B5EF4-FFF2-40B4-BE49-F238E27FC236}">
                  <a16:creationId xmlns:a16="http://schemas.microsoft.com/office/drawing/2014/main" id="{4F7BCFB0-4862-0040-98EF-79148CCE20CE}"/>
                </a:ext>
              </a:extLst>
            </p:cNvPr>
            <p:cNvSpPr>
              <a:spLocks/>
            </p:cNvSpPr>
            <p:nvPr/>
          </p:nvSpPr>
          <p:spPr bwMode="auto">
            <a:xfrm>
              <a:off x="2090593" y="1730143"/>
              <a:ext cx="238389" cy="97040"/>
            </a:xfrm>
            <a:custGeom>
              <a:avLst/>
              <a:gdLst>
                <a:gd name="T0" fmla="*/ 235135 w 1348191"/>
                <a:gd name="T1" fmla="*/ 0 h 791462"/>
                <a:gd name="T2" fmla="*/ 238389 w 1348191"/>
                <a:gd name="T3" fmla="*/ 46827 h 791462"/>
                <a:gd name="T4" fmla="*/ 86243 w 1348191"/>
                <a:gd name="T5" fmla="*/ 97040 h 791462"/>
                <a:gd name="T6" fmla="*/ 0 w 1348191"/>
                <a:gd name="T7" fmla="*/ 75037 h 791462"/>
                <a:gd name="T8" fmla="*/ 23513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55" name="Straight Connector 254">
              <a:extLst>
                <a:ext uri="{FF2B5EF4-FFF2-40B4-BE49-F238E27FC236}">
                  <a16:creationId xmlns:a16="http://schemas.microsoft.com/office/drawing/2014/main" id="{FA80ECE7-29EF-E045-8DE9-443E8B56CBA4}"/>
                </a:ext>
              </a:extLst>
            </p:cNvPr>
            <p:cNvCxnSpPr>
              <a:cxnSpLocks noChangeShapeType="1"/>
              <a:endCxn id="250" idx="2"/>
            </p:cNvCxnSpPr>
            <p:nvPr/>
          </p:nvCxnSpPr>
          <p:spPr bwMode="auto">
            <a:xfrm flipH="1" flipV="1">
              <a:off x="1871277" y="1737244"/>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56" name="Straight Connector 255">
              <a:extLst>
                <a:ext uri="{FF2B5EF4-FFF2-40B4-BE49-F238E27FC236}">
                  <a16:creationId xmlns:a16="http://schemas.microsoft.com/office/drawing/2014/main" id="{886C4C8B-81F8-494E-B3C9-F2C152BA755D}"/>
                </a:ext>
              </a:extLst>
            </p:cNvPr>
            <p:cNvCxnSpPr>
              <a:cxnSpLocks noChangeShapeType="1"/>
            </p:cNvCxnSpPr>
            <p:nvPr/>
          </p:nvCxnSpPr>
          <p:spPr bwMode="auto">
            <a:xfrm flipH="1" flipV="1">
              <a:off x="2996470" y="1734876"/>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57" name="Group 327">
            <a:extLst>
              <a:ext uri="{FF2B5EF4-FFF2-40B4-BE49-F238E27FC236}">
                <a16:creationId xmlns:a16="http://schemas.microsoft.com/office/drawing/2014/main" id="{C6D6E434-396F-824D-B42D-39B257E17412}"/>
              </a:ext>
            </a:extLst>
          </p:cNvPr>
          <p:cNvGrpSpPr>
            <a:grpSpLocks/>
          </p:cNvGrpSpPr>
          <p:nvPr/>
        </p:nvGrpSpPr>
        <p:grpSpPr bwMode="auto">
          <a:xfrm>
            <a:off x="5966998" y="5513457"/>
            <a:ext cx="565150" cy="292100"/>
            <a:chOff x="1871277" y="1576300"/>
            <a:chExt cx="1128371" cy="437861"/>
          </a:xfrm>
        </p:grpSpPr>
        <p:sp>
          <p:nvSpPr>
            <p:cNvPr id="258" name="Oval 257">
              <a:extLst>
                <a:ext uri="{FF2B5EF4-FFF2-40B4-BE49-F238E27FC236}">
                  <a16:creationId xmlns:a16="http://schemas.microsoft.com/office/drawing/2014/main" id="{BD523501-0761-ED43-9FA5-AEA15E2D1C9C}"/>
                </a:ext>
              </a:extLst>
            </p:cNvPr>
            <p:cNvSpPr>
              <a:spLocks noChangeArrowheads="1"/>
            </p:cNvSpPr>
            <p:nvPr/>
          </p:nvSpPr>
          <p:spPr bwMode="auto">
            <a:xfrm flipV="1">
              <a:off x="1874446" y="1692905"/>
              <a:ext cx="1125202" cy="32125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9" name="Rectangle 258">
              <a:extLst>
                <a:ext uri="{FF2B5EF4-FFF2-40B4-BE49-F238E27FC236}">
                  <a16:creationId xmlns:a16="http://schemas.microsoft.com/office/drawing/2014/main" id="{1B2C53EE-99C4-9041-B078-E1DEA73E56F8}"/>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60" name="Oval 259">
              <a:extLst>
                <a:ext uri="{FF2B5EF4-FFF2-40B4-BE49-F238E27FC236}">
                  <a16:creationId xmlns:a16="http://schemas.microsoft.com/office/drawing/2014/main" id="{27361595-2FF4-1B46-839D-326969B484FA}"/>
                </a:ext>
              </a:extLst>
            </p:cNvPr>
            <p:cNvSpPr>
              <a:spLocks noChangeArrowheads="1"/>
            </p:cNvSpPr>
            <p:nvPr/>
          </p:nvSpPr>
          <p:spPr bwMode="auto">
            <a:xfrm flipV="1">
              <a:off x="1871277" y="1576300"/>
              <a:ext cx="1125200" cy="3212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1" name="Freeform 260">
              <a:extLst>
                <a:ext uri="{FF2B5EF4-FFF2-40B4-BE49-F238E27FC236}">
                  <a16:creationId xmlns:a16="http://schemas.microsoft.com/office/drawing/2014/main" id="{89642470-FD74-1047-9747-D0EB2363B800}"/>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62" name="Freeform 261">
              <a:extLst>
                <a:ext uri="{FF2B5EF4-FFF2-40B4-BE49-F238E27FC236}">
                  <a16:creationId xmlns:a16="http://schemas.microsoft.com/office/drawing/2014/main" id="{12E17BAF-3675-9946-91CF-C0BD05A47A02}"/>
                </a:ext>
              </a:extLst>
            </p:cNvPr>
            <p:cNvSpPr>
              <a:spLocks/>
            </p:cNvSpPr>
            <p:nvPr/>
          </p:nvSpPr>
          <p:spPr bwMode="auto">
            <a:xfrm>
              <a:off x="2102655" y="1633412"/>
              <a:ext cx="662444" cy="111846"/>
            </a:xfrm>
            <a:custGeom>
              <a:avLst/>
              <a:gdLst>
                <a:gd name="T0" fmla="*/ 0 w 3723451"/>
                <a:gd name="T1" fmla="*/ 27363 h 932950"/>
                <a:gd name="T2" fmla="*/ 116562 w 3723451"/>
                <a:gd name="T3" fmla="*/ 322 h 932950"/>
                <a:gd name="T4" fmla="*/ 330164 w 3723451"/>
                <a:gd name="T5" fmla="*/ 62407 h 932950"/>
                <a:gd name="T6" fmla="*/ 533943 w 3723451"/>
                <a:gd name="T7" fmla="*/ 0 h 932950"/>
                <a:gd name="T8" fmla="*/ 662444 w 3723451"/>
                <a:gd name="T9" fmla="*/ 24834 h 932950"/>
                <a:gd name="T10" fmla="*/ 566839 w 3723451"/>
                <a:gd name="T11" fmla="*/ 55371 h 932950"/>
                <a:gd name="T12" fmla="*/ 536059 w 3723451"/>
                <a:gd name="T13" fmla="*/ 47138 h 932950"/>
                <a:gd name="T14" fmla="*/ 333917 w 3723451"/>
                <a:gd name="T15" fmla="*/ 111846 h 932950"/>
                <a:gd name="T16" fmla="*/ 126604 w 3723451"/>
                <a:gd name="T17" fmla="*/ 49519 h 932950"/>
                <a:gd name="T18" fmla="*/ 93086 w 3723451"/>
                <a:gd name="T19" fmla="*/ 56246 h 932950"/>
                <a:gd name="T20" fmla="*/ 0 w 3723451"/>
                <a:gd name="T21" fmla="*/ 2736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Freeform 262">
              <a:extLst>
                <a:ext uri="{FF2B5EF4-FFF2-40B4-BE49-F238E27FC236}">
                  <a16:creationId xmlns:a16="http://schemas.microsoft.com/office/drawing/2014/main" id="{FB02D5C9-E16C-D545-9658-9B08CD700FC7}"/>
                </a:ext>
              </a:extLst>
            </p:cNvPr>
            <p:cNvSpPr>
              <a:spLocks/>
            </p:cNvSpPr>
            <p:nvPr/>
          </p:nvSpPr>
          <p:spPr bwMode="auto">
            <a:xfrm>
              <a:off x="2536889" y="1728599"/>
              <a:ext cx="244057" cy="97568"/>
            </a:xfrm>
            <a:custGeom>
              <a:avLst/>
              <a:gdLst>
                <a:gd name="T0" fmla="*/ 0 w 1366596"/>
                <a:gd name="T1" fmla="*/ 0 h 809868"/>
                <a:gd name="T2" fmla="*/ 244057 w 1366596"/>
                <a:gd name="T3" fmla="*/ 75393 h 809868"/>
                <a:gd name="T4" fmla="*/ 154487 w 1366596"/>
                <a:gd name="T5" fmla="*/ 97568 h 809868"/>
                <a:gd name="T6" fmla="*/ 822 w 1366596"/>
                <a:gd name="T7" fmla="*/ 5155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Freeform 263">
              <a:extLst>
                <a:ext uri="{FF2B5EF4-FFF2-40B4-BE49-F238E27FC236}">
                  <a16:creationId xmlns:a16="http://schemas.microsoft.com/office/drawing/2014/main" id="{43C530C6-57F7-D943-BF8C-3B8BE501FC32}"/>
                </a:ext>
              </a:extLst>
            </p:cNvPr>
            <p:cNvSpPr>
              <a:spLocks/>
            </p:cNvSpPr>
            <p:nvPr/>
          </p:nvSpPr>
          <p:spPr bwMode="auto">
            <a:xfrm>
              <a:off x="2089977" y="1730980"/>
              <a:ext cx="240888" cy="95187"/>
            </a:xfrm>
            <a:custGeom>
              <a:avLst/>
              <a:gdLst>
                <a:gd name="T0" fmla="*/ 237599 w 1348191"/>
                <a:gd name="T1" fmla="*/ 0 h 791462"/>
                <a:gd name="T2" fmla="*/ 240888 w 1348191"/>
                <a:gd name="T3" fmla="*/ 45933 h 791462"/>
                <a:gd name="T4" fmla="*/ 87147 w 1348191"/>
                <a:gd name="T5" fmla="*/ 95187 h 791462"/>
                <a:gd name="T6" fmla="*/ 0 w 1348191"/>
                <a:gd name="T7" fmla="*/ 73604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04998C4B-6CC3-804D-8149-EB9753D18CA7}"/>
                </a:ext>
              </a:extLst>
            </p:cNvPr>
            <p:cNvCxnSpPr>
              <a:cxnSpLocks noChangeShapeType="1"/>
              <a:endCxn id="260" idx="2"/>
            </p:cNvCxnSpPr>
            <p:nvPr/>
          </p:nvCxnSpPr>
          <p:spPr bwMode="auto">
            <a:xfrm flipH="1" flipV="1">
              <a:off x="1871277" y="1735739"/>
              <a:ext cx="3169"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66" name="Straight Connector 265">
              <a:extLst>
                <a:ext uri="{FF2B5EF4-FFF2-40B4-BE49-F238E27FC236}">
                  <a16:creationId xmlns:a16="http://schemas.microsoft.com/office/drawing/2014/main" id="{565D2A47-CC6C-8440-A5DF-83E670BCAF12}"/>
                </a:ext>
              </a:extLst>
            </p:cNvPr>
            <p:cNvCxnSpPr>
              <a:cxnSpLocks noChangeShapeType="1"/>
            </p:cNvCxnSpPr>
            <p:nvPr/>
          </p:nvCxnSpPr>
          <p:spPr bwMode="auto">
            <a:xfrm flipH="1" flipV="1">
              <a:off x="2996477" y="1733359"/>
              <a:ext cx="3171"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67" name="Group 337">
            <a:extLst>
              <a:ext uri="{FF2B5EF4-FFF2-40B4-BE49-F238E27FC236}">
                <a16:creationId xmlns:a16="http://schemas.microsoft.com/office/drawing/2014/main" id="{82B40A4C-BCB9-0F49-86D8-65358510B247}"/>
              </a:ext>
            </a:extLst>
          </p:cNvPr>
          <p:cNvGrpSpPr>
            <a:grpSpLocks/>
          </p:cNvGrpSpPr>
          <p:nvPr/>
        </p:nvGrpSpPr>
        <p:grpSpPr bwMode="auto">
          <a:xfrm>
            <a:off x="6609935" y="5967482"/>
            <a:ext cx="563563" cy="293688"/>
            <a:chOff x="1871277" y="1576300"/>
            <a:chExt cx="1128371" cy="437861"/>
          </a:xfrm>
        </p:grpSpPr>
        <p:sp>
          <p:nvSpPr>
            <p:cNvPr id="268" name="Oval 267">
              <a:extLst>
                <a:ext uri="{FF2B5EF4-FFF2-40B4-BE49-F238E27FC236}">
                  <a16:creationId xmlns:a16="http://schemas.microsoft.com/office/drawing/2014/main" id="{683F4F4C-42FD-9846-A017-5B90A1CDF30A}"/>
                </a:ext>
              </a:extLst>
            </p:cNvPr>
            <p:cNvSpPr>
              <a:spLocks noChangeArrowheads="1"/>
            </p:cNvSpPr>
            <p:nvPr/>
          </p:nvSpPr>
          <p:spPr bwMode="auto">
            <a:xfrm flipV="1">
              <a:off x="1874457" y="1694641"/>
              <a:ext cx="1125191"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9" name="Rectangle 268">
              <a:extLst>
                <a:ext uri="{FF2B5EF4-FFF2-40B4-BE49-F238E27FC236}">
                  <a16:creationId xmlns:a16="http://schemas.microsoft.com/office/drawing/2014/main" id="{3F600344-6D5A-5149-9480-8AD325F910A2}"/>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70" name="Oval 269">
              <a:extLst>
                <a:ext uri="{FF2B5EF4-FFF2-40B4-BE49-F238E27FC236}">
                  <a16:creationId xmlns:a16="http://schemas.microsoft.com/office/drawing/2014/main" id="{358912A5-2365-7548-98D1-05C254AB8C93}"/>
                </a:ext>
              </a:extLst>
            </p:cNvPr>
            <p:cNvSpPr>
              <a:spLocks noChangeArrowheads="1"/>
            </p:cNvSpPr>
            <p:nvPr/>
          </p:nvSpPr>
          <p:spPr bwMode="auto">
            <a:xfrm flipV="1">
              <a:off x="1871277" y="1576300"/>
              <a:ext cx="1125191"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1" name="Freeform 270">
              <a:extLst>
                <a:ext uri="{FF2B5EF4-FFF2-40B4-BE49-F238E27FC236}">
                  <a16:creationId xmlns:a16="http://schemas.microsoft.com/office/drawing/2014/main" id="{856A4118-FA0A-BF49-876A-9D235E6C6E2E}"/>
                </a:ext>
              </a:extLst>
            </p:cNvPr>
            <p:cNvSpPr/>
            <p:nvPr/>
          </p:nvSpPr>
          <p:spPr bwMode="auto">
            <a:xfrm>
              <a:off x="2160522" y="1673340"/>
              <a:ext cx="546703"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72" name="Freeform 271">
              <a:extLst>
                <a:ext uri="{FF2B5EF4-FFF2-40B4-BE49-F238E27FC236}">
                  <a16:creationId xmlns:a16="http://schemas.microsoft.com/office/drawing/2014/main" id="{73066D64-2E3F-F24D-B741-44F8F9E6C32A}"/>
                </a:ext>
              </a:extLst>
            </p:cNvPr>
            <p:cNvSpPr>
              <a:spLocks/>
            </p:cNvSpPr>
            <p:nvPr/>
          </p:nvSpPr>
          <p:spPr bwMode="auto">
            <a:xfrm>
              <a:off x="2103309" y="1633103"/>
              <a:ext cx="661129" cy="111241"/>
            </a:xfrm>
            <a:custGeom>
              <a:avLst/>
              <a:gdLst>
                <a:gd name="T0" fmla="*/ 0 w 3723451"/>
                <a:gd name="T1" fmla="*/ 27215 h 932950"/>
                <a:gd name="T2" fmla="*/ 116330 w 3723451"/>
                <a:gd name="T3" fmla="*/ 321 h 932950"/>
                <a:gd name="T4" fmla="*/ 329508 w 3723451"/>
                <a:gd name="T5" fmla="*/ 62070 h 932950"/>
                <a:gd name="T6" fmla="*/ 532883 w 3723451"/>
                <a:gd name="T7" fmla="*/ 0 h 932950"/>
                <a:gd name="T8" fmla="*/ 661129 w 3723451"/>
                <a:gd name="T9" fmla="*/ 24700 h 932950"/>
                <a:gd name="T10" fmla="*/ 565714 w 3723451"/>
                <a:gd name="T11" fmla="*/ 55072 h 932950"/>
                <a:gd name="T12" fmla="*/ 534995 w 3723451"/>
                <a:gd name="T13" fmla="*/ 46883 h 932950"/>
                <a:gd name="T14" fmla="*/ 333254 w 3723451"/>
                <a:gd name="T15" fmla="*/ 111241 h 932950"/>
                <a:gd name="T16" fmla="*/ 126353 w 3723451"/>
                <a:gd name="T17" fmla="*/ 49251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3" name="Freeform 272">
              <a:extLst>
                <a:ext uri="{FF2B5EF4-FFF2-40B4-BE49-F238E27FC236}">
                  <a16:creationId xmlns:a16="http://schemas.microsoft.com/office/drawing/2014/main" id="{63C7C818-A6BA-5B46-8663-C7EB1B1CEB1A}"/>
                </a:ext>
              </a:extLst>
            </p:cNvPr>
            <p:cNvSpPr>
              <a:spLocks/>
            </p:cNvSpPr>
            <p:nvPr/>
          </p:nvSpPr>
          <p:spPr bwMode="auto">
            <a:xfrm>
              <a:off x="2538763" y="1727776"/>
              <a:ext cx="241567" cy="97040"/>
            </a:xfrm>
            <a:custGeom>
              <a:avLst/>
              <a:gdLst>
                <a:gd name="T0" fmla="*/ 0 w 1366596"/>
                <a:gd name="T1" fmla="*/ 0 h 809868"/>
                <a:gd name="T2" fmla="*/ 241567 w 1366596"/>
                <a:gd name="T3" fmla="*/ 74985 h 809868"/>
                <a:gd name="T4" fmla="*/ 152911 w 1366596"/>
                <a:gd name="T5" fmla="*/ 97040 h 809868"/>
                <a:gd name="T6" fmla="*/ 813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Freeform 273">
              <a:extLst>
                <a:ext uri="{FF2B5EF4-FFF2-40B4-BE49-F238E27FC236}">
                  <a16:creationId xmlns:a16="http://schemas.microsoft.com/office/drawing/2014/main" id="{958FEB88-75FB-2D44-9A10-0367FDB3A463}"/>
                </a:ext>
              </a:extLst>
            </p:cNvPr>
            <p:cNvSpPr>
              <a:spLocks/>
            </p:cNvSpPr>
            <p:nvPr/>
          </p:nvSpPr>
          <p:spPr bwMode="auto">
            <a:xfrm>
              <a:off x="2090595" y="1730144"/>
              <a:ext cx="238387" cy="97039"/>
            </a:xfrm>
            <a:custGeom>
              <a:avLst/>
              <a:gdLst>
                <a:gd name="T0" fmla="*/ 235133 w 1348191"/>
                <a:gd name="T1" fmla="*/ 0 h 791462"/>
                <a:gd name="T2" fmla="*/ 238387 w 1348191"/>
                <a:gd name="T3" fmla="*/ 46827 h 791462"/>
                <a:gd name="T4" fmla="*/ 86242 w 1348191"/>
                <a:gd name="T5" fmla="*/ 97039 h 791462"/>
                <a:gd name="T6" fmla="*/ 0 w 1348191"/>
                <a:gd name="T7" fmla="*/ 75036 h 791462"/>
                <a:gd name="T8" fmla="*/ 23513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75" name="Straight Connector 274">
              <a:extLst>
                <a:ext uri="{FF2B5EF4-FFF2-40B4-BE49-F238E27FC236}">
                  <a16:creationId xmlns:a16="http://schemas.microsoft.com/office/drawing/2014/main" id="{E5F8810D-58B9-1B41-9069-743A57CBD942}"/>
                </a:ext>
              </a:extLst>
            </p:cNvPr>
            <p:cNvCxnSpPr>
              <a:cxnSpLocks noChangeShapeType="1"/>
              <a:endCxn id="270" idx="2"/>
            </p:cNvCxnSpPr>
            <p:nvPr/>
          </p:nvCxnSpPr>
          <p:spPr bwMode="auto">
            <a:xfrm flipH="1" flipV="1">
              <a:off x="1871277" y="1737243"/>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76" name="Straight Connector 275">
              <a:extLst>
                <a:ext uri="{FF2B5EF4-FFF2-40B4-BE49-F238E27FC236}">
                  <a16:creationId xmlns:a16="http://schemas.microsoft.com/office/drawing/2014/main" id="{B7248C01-1BC9-084D-9C19-4C517E66801B}"/>
                </a:ext>
              </a:extLst>
            </p:cNvPr>
            <p:cNvCxnSpPr>
              <a:cxnSpLocks noChangeShapeType="1"/>
            </p:cNvCxnSpPr>
            <p:nvPr/>
          </p:nvCxnSpPr>
          <p:spPr bwMode="auto">
            <a:xfrm flipH="1" flipV="1">
              <a:off x="2996468" y="1734877"/>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77" name="Group 347">
            <a:extLst>
              <a:ext uri="{FF2B5EF4-FFF2-40B4-BE49-F238E27FC236}">
                <a16:creationId xmlns:a16="http://schemas.microsoft.com/office/drawing/2014/main" id="{EA66C38A-2A9F-054D-B190-0607C48440C0}"/>
              </a:ext>
            </a:extLst>
          </p:cNvPr>
          <p:cNvGrpSpPr>
            <a:grpSpLocks/>
          </p:cNvGrpSpPr>
          <p:nvPr/>
        </p:nvGrpSpPr>
        <p:grpSpPr bwMode="auto">
          <a:xfrm>
            <a:off x="7332248" y="5653157"/>
            <a:ext cx="565150" cy="293688"/>
            <a:chOff x="1871277" y="1576300"/>
            <a:chExt cx="1128371" cy="437861"/>
          </a:xfrm>
        </p:grpSpPr>
        <p:sp>
          <p:nvSpPr>
            <p:cNvPr id="278" name="Oval 277">
              <a:extLst>
                <a:ext uri="{FF2B5EF4-FFF2-40B4-BE49-F238E27FC236}">
                  <a16:creationId xmlns:a16="http://schemas.microsoft.com/office/drawing/2014/main" id="{578C6C8A-3C2C-CA47-A52F-E5336E397A8C}"/>
                </a:ext>
              </a:extLst>
            </p:cNvPr>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9" name="Rectangle 278">
              <a:extLst>
                <a:ext uri="{FF2B5EF4-FFF2-40B4-BE49-F238E27FC236}">
                  <a16:creationId xmlns:a16="http://schemas.microsoft.com/office/drawing/2014/main" id="{40527894-E8D6-8847-A758-9F4A98B89D5B}"/>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80" name="Oval 279">
              <a:extLst>
                <a:ext uri="{FF2B5EF4-FFF2-40B4-BE49-F238E27FC236}">
                  <a16:creationId xmlns:a16="http://schemas.microsoft.com/office/drawing/2014/main" id="{50FCBF9F-6CE0-7B47-94FC-CD5787B788A2}"/>
                </a:ext>
              </a:extLst>
            </p:cNvPr>
            <p:cNvSpPr>
              <a:spLocks noChangeArrowheads="1"/>
            </p:cNvSpPr>
            <p:nvPr/>
          </p:nvSpPr>
          <p:spPr bwMode="auto">
            <a:xfrm flipV="1">
              <a:off x="1871277" y="1576300"/>
              <a:ext cx="1125200"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81" name="Freeform 280">
              <a:extLst>
                <a:ext uri="{FF2B5EF4-FFF2-40B4-BE49-F238E27FC236}">
                  <a16:creationId xmlns:a16="http://schemas.microsoft.com/office/drawing/2014/main" id="{5D5ADD21-3F21-8E47-B87D-2BDC146712B9}"/>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82" name="Freeform 281">
              <a:extLst>
                <a:ext uri="{FF2B5EF4-FFF2-40B4-BE49-F238E27FC236}">
                  <a16:creationId xmlns:a16="http://schemas.microsoft.com/office/drawing/2014/main" id="{0FF22D66-78A9-2245-ACA6-A35063B9545F}"/>
                </a:ext>
              </a:extLst>
            </p:cNvPr>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82">
              <a:extLst>
                <a:ext uri="{FF2B5EF4-FFF2-40B4-BE49-F238E27FC236}">
                  <a16:creationId xmlns:a16="http://schemas.microsoft.com/office/drawing/2014/main" id="{A86BA2E2-E459-454D-98E3-2CB0E41E1ED3}"/>
                </a:ext>
              </a:extLst>
            </p:cNvPr>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Freeform 283">
              <a:extLst>
                <a:ext uri="{FF2B5EF4-FFF2-40B4-BE49-F238E27FC236}">
                  <a16:creationId xmlns:a16="http://schemas.microsoft.com/office/drawing/2014/main" id="{32EB212F-0575-FD42-B1AF-F3AAD1FDE604}"/>
                </a:ext>
              </a:extLst>
            </p:cNvPr>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85" name="Straight Connector 284">
              <a:extLst>
                <a:ext uri="{FF2B5EF4-FFF2-40B4-BE49-F238E27FC236}">
                  <a16:creationId xmlns:a16="http://schemas.microsoft.com/office/drawing/2014/main" id="{913FC001-18AF-3A49-BFB4-0B914F19FFD8}"/>
                </a:ext>
              </a:extLst>
            </p:cNvPr>
            <p:cNvCxnSpPr>
              <a:cxnSpLocks noChangeShapeType="1"/>
              <a:endCxn id="280" idx="2"/>
            </p:cNvCxnSpPr>
            <p:nvPr/>
          </p:nvCxnSpPr>
          <p:spPr bwMode="auto">
            <a:xfrm flipH="1" flipV="1">
              <a:off x="1871277" y="1737243"/>
              <a:ext cx="3169"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86" name="Straight Connector 285">
              <a:extLst>
                <a:ext uri="{FF2B5EF4-FFF2-40B4-BE49-F238E27FC236}">
                  <a16:creationId xmlns:a16="http://schemas.microsoft.com/office/drawing/2014/main" id="{7194EB53-3E3D-024D-B0D2-5596DAD2A331}"/>
                </a:ext>
              </a:extLst>
            </p:cNvPr>
            <p:cNvCxnSpPr>
              <a:cxnSpLocks noChangeShapeType="1"/>
            </p:cNvCxnSpPr>
            <p:nvPr/>
          </p:nvCxnSpPr>
          <p:spPr bwMode="auto">
            <a:xfrm flipH="1" flipV="1">
              <a:off x="2996477" y="1734877"/>
              <a:ext cx="3171"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87" name="Group 286">
            <a:extLst>
              <a:ext uri="{FF2B5EF4-FFF2-40B4-BE49-F238E27FC236}">
                <a16:creationId xmlns:a16="http://schemas.microsoft.com/office/drawing/2014/main" id="{7169FC3C-178E-6048-AB6C-8493893B17E5}"/>
              </a:ext>
            </a:extLst>
          </p:cNvPr>
          <p:cNvGrpSpPr>
            <a:grpSpLocks/>
          </p:cNvGrpSpPr>
          <p:nvPr/>
        </p:nvGrpSpPr>
        <p:grpSpPr bwMode="auto">
          <a:xfrm>
            <a:off x="3347623" y="2370207"/>
            <a:ext cx="5270500" cy="3805238"/>
            <a:chOff x="1757805" y="2331054"/>
            <a:chExt cx="5270058" cy="3804634"/>
          </a:xfrm>
        </p:grpSpPr>
        <p:sp>
          <p:nvSpPr>
            <p:cNvPr id="288" name="Freeform 287">
              <a:extLst>
                <a:ext uri="{FF2B5EF4-FFF2-40B4-BE49-F238E27FC236}">
                  <a16:creationId xmlns:a16="http://schemas.microsoft.com/office/drawing/2014/main" id="{440C625E-763F-DC45-B239-42BFE9E9081B}"/>
                </a:ext>
              </a:extLst>
            </p:cNvPr>
            <p:cNvSpPr/>
            <p:nvPr/>
          </p:nvSpPr>
          <p:spPr>
            <a:xfrm>
              <a:off x="1776853" y="4829382"/>
              <a:ext cx="1220685" cy="92060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510" h="921649">
                  <a:moveTo>
                    <a:pt x="1060159" y="921649"/>
                  </a:moveTo>
                  <a:cubicBezTo>
                    <a:pt x="166591" y="183345"/>
                    <a:pt x="908943" y="790884"/>
                    <a:pt x="0" y="51716"/>
                  </a:cubicBezTo>
                  <a:cubicBezTo>
                    <a:pt x="346878" y="57311"/>
                    <a:pt x="712340" y="-5240"/>
                    <a:pt x="1059218" y="355"/>
                  </a:cubicBezTo>
                  <a:cubicBezTo>
                    <a:pt x="1192967" y="751903"/>
                    <a:pt x="1090859" y="157699"/>
                    <a:pt x="1220510" y="849923"/>
                  </a:cubicBezTo>
                  <a:cubicBezTo>
                    <a:pt x="1126090" y="855456"/>
                    <a:pt x="1222187" y="863235"/>
                    <a:pt x="1060159" y="921649"/>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89" name="Freeform 288">
              <a:extLst>
                <a:ext uri="{FF2B5EF4-FFF2-40B4-BE49-F238E27FC236}">
                  <a16:creationId xmlns:a16="http://schemas.microsoft.com/office/drawing/2014/main" id="{7B2A49C4-873B-2743-B356-AA474598AAC7}"/>
                </a:ext>
              </a:extLst>
            </p:cNvPr>
            <p:cNvSpPr/>
            <p:nvPr/>
          </p:nvSpPr>
          <p:spPr>
            <a:xfrm>
              <a:off x="6102428" y="4916682"/>
              <a:ext cx="925435" cy="75711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304" h="758185">
                  <a:moveTo>
                    <a:pt x="0" y="735614"/>
                  </a:moveTo>
                  <a:cubicBezTo>
                    <a:pt x="309918" y="169731"/>
                    <a:pt x="59088" y="622691"/>
                    <a:pt x="405840" y="13939"/>
                  </a:cubicBezTo>
                  <a:cubicBezTo>
                    <a:pt x="580581" y="18247"/>
                    <a:pt x="751563" y="-3745"/>
                    <a:pt x="926304" y="563"/>
                  </a:cubicBezTo>
                  <a:cubicBezTo>
                    <a:pt x="312762" y="607705"/>
                    <a:pt x="474902" y="459041"/>
                    <a:pt x="183705" y="758185"/>
                  </a:cubicBezTo>
                  <a:cubicBezTo>
                    <a:pt x="49420" y="729549"/>
                    <a:pt x="196198" y="734148"/>
                    <a:pt x="0" y="735614"/>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90" name="Freeform 289">
              <a:extLst>
                <a:ext uri="{FF2B5EF4-FFF2-40B4-BE49-F238E27FC236}">
                  <a16:creationId xmlns:a16="http://schemas.microsoft.com/office/drawing/2014/main" id="{0D9AB348-D7F2-A742-9B0C-84535C1F8A96}"/>
                </a:ext>
              </a:extLst>
            </p:cNvPr>
            <p:cNvSpPr/>
            <p:nvPr/>
          </p:nvSpPr>
          <p:spPr>
            <a:xfrm>
              <a:off x="5288109" y="4937315"/>
              <a:ext cx="725426" cy="109996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009" h="1101479">
                  <a:moveTo>
                    <a:pt x="0" y="1073986"/>
                  </a:moveTo>
                  <a:cubicBezTo>
                    <a:pt x="95638" y="589814"/>
                    <a:pt x="96800" y="618448"/>
                    <a:pt x="206612" y="1724"/>
                  </a:cubicBezTo>
                  <a:cubicBezTo>
                    <a:pt x="451440" y="14348"/>
                    <a:pt x="499346" y="35256"/>
                    <a:pt x="725009" y="0"/>
                  </a:cubicBezTo>
                  <a:cubicBezTo>
                    <a:pt x="326141" y="749497"/>
                    <a:pt x="642687" y="159790"/>
                    <a:pt x="159092" y="1101479"/>
                  </a:cubicBezTo>
                  <a:cubicBezTo>
                    <a:pt x="24807" y="1072843"/>
                    <a:pt x="92525" y="1088071"/>
                    <a:pt x="0" y="1073986"/>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91" name="Freeform 290">
              <a:extLst>
                <a:ext uri="{FF2B5EF4-FFF2-40B4-BE49-F238E27FC236}">
                  <a16:creationId xmlns:a16="http://schemas.microsoft.com/office/drawing/2014/main" id="{98F06BD2-BA43-1144-B69F-BF325541EB43}"/>
                </a:ext>
              </a:extLst>
            </p:cNvPr>
            <p:cNvSpPr/>
            <p:nvPr/>
          </p:nvSpPr>
          <p:spPr>
            <a:xfrm>
              <a:off x="4300767" y="4956362"/>
              <a:ext cx="514307" cy="57775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578353">
                  <a:moveTo>
                    <a:pt x="135770" y="577341"/>
                  </a:moveTo>
                  <a:cubicBezTo>
                    <a:pt x="50587" y="214237"/>
                    <a:pt x="96631" y="442038"/>
                    <a:pt x="0" y="0"/>
                  </a:cubicBezTo>
                  <a:lnTo>
                    <a:pt x="514180" y="10891"/>
                  </a:lnTo>
                  <a:cubicBezTo>
                    <a:pt x="417353" y="348331"/>
                    <a:pt x="426658" y="280104"/>
                    <a:pt x="339280" y="576561"/>
                  </a:cubicBezTo>
                  <a:cubicBezTo>
                    <a:pt x="292835" y="580865"/>
                    <a:pt x="203869" y="575875"/>
                    <a:pt x="135770" y="577341"/>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92" name="Freeform 291">
              <a:extLst>
                <a:ext uri="{FF2B5EF4-FFF2-40B4-BE49-F238E27FC236}">
                  <a16:creationId xmlns:a16="http://schemas.microsoft.com/office/drawing/2014/main" id="{57135A78-79C3-CB4B-8E8E-D9A274265F07}"/>
                </a:ext>
              </a:extLst>
            </p:cNvPr>
            <p:cNvSpPr/>
            <p:nvPr/>
          </p:nvSpPr>
          <p:spPr>
            <a:xfrm>
              <a:off x="3521369" y="4919856"/>
              <a:ext cx="593675" cy="121583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113" h="1215612">
                  <a:moveTo>
                    <a:pt x="403236" y="1215612"/>
                  </a:moveTo>
                  <a:cubicBezTo>
                    <a:pt x="223947" y="663007"/>
                    <a:pt x="295574" y="908506"/>
                    <a:pt x="0" y="4757"/>
                  </a:cubicBezTo>
                  <a:cubicBezTo>
                    <a:pt x="166537" y="861"/>
                    <a:pt x="336246" y="3896"/>
                    <a:pt x="502783" y="0"/>
                  </a:cubicBezTo>
                  <a:cubicBezTo>
                    <a:pt x="555943" y="995541"/>
                    <a:pt x="557486" y="515061"/>
                    <a:pt x="594113" y="1179818"/>
                  </a:cubicBezTo>
                  <a:cubicBezTo>
                    <a:pt x="496428" y="1184123"/>
                    <a:pt x="599434" y="1214146"/>
                    <a:pt x="403236" y="1215612"/>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293" name="Group 17">
              <a:extLst>
                <a:ext uri="{FF2B5EF4-FFF2-40B4-BE49-F238E27FC236}">
                  <a16:creationId xmlns:a16="http://schemas.microsoft.com/office/drawing/2014/main" id="{3DCFE7AC-3DDA-544E-9FBA-E2013CB1F765}"/>
                </a:ext>
              </a:extLst>
            </p:cNvPr>
            <p:cNvGrpSpPr>
              <a:grpSpLocks/>
            </p:cNvGrpSpPr>
            <p:nvPr/>
          </p:nvGrpSpPr>
          <p:grpSpPr bwMode="auto">
            <a:xfrm>
              <a:off x="1757805" y="2331054"/>
              <a:ext cx="1079500" cy="2674334"/>
              <a:chOff x="1757805" y="2331054"/>
              <a:chExt cx="1079500" cy="2674334"/>
            </a:xfrm>
          </p:grpSpPr>
          <p:sp>
            <p:nvSpPr>
              <p:cNvPr id="380" name="Rectangle 379">
                <a:extLst>
                  <a:ext uri="{FF2B5EF4-FFF2-40B4-BE49-F238E27FC236}">
                    <a16:creationId xmlns:a16="http://schemas.microsoft.com/office/drawing/2014/main" id="{4A6C83BC-7EC5-0F45-B8BB-C3B547B3E007}"/>
                  </a:ext>
                </a:extLst>
              </p:cNvPr>
              <p:cNvSpPr/>
              <p:nvPr/>
            </p:nvSpPr>
            <p:spPr bwMode="auto">
              <a:xfrm rot="10800000">
                <a:off x="1789552" y="2580252"/>
                <a:ext cx="1027025" cy="108409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381" name="Group 104">
                <a:extLst>
                  <a:ext uri="{FF2B5EF4-FFF2-40B4-BE49-F238E27FC236}">
                    <a16:creationId xmlns:a16="http://schemas.microsoft.com/office/drawing/2014/main" id="{C49CCBB3-581C-F744-9C12-88066A544A1A}"/>
                  </a:ext>
                </a:extLst>
              </p:cNvPr>
              <p:cNvGrpSpPr>
                <a:grpSpLocks/>
              </p:cNvGrpSpPr>
              <p:nvPr/>
            </p:nvGrpSpPr>
            <p:grpSpPr bwMode="auto">
              <a:xfrm>
                <a:off x="1782739" y="4616206"/>
                <a:ext cx="1034710" cy="389182"/>
                <a:chOff x="4128636" y="3606589"/>
                <a:chExt cx="568145" cy="338667"/>
              </a:xfrm>
            </p:grpSpPr>
            <p:sp>
              <p:nvSpPr>
                <p:cNvPr id="395" name="Oval 394">
                  <a:extLst>
                    <a:ext uri="{FF2B5EF4-FFF2-40B4-BE49-F238E27FC236}">
                      <a16:creationId xmlns:a16="http://schemas.microsoft.com/office/drawing/2014/main" id="{1360C793-55DD-E448-BB09-2AF9F40ABA16}"/>
                    </a:ext>
                  </a:extLst>
                </p:cNvPr>
                <p:cNvSpPr/>
                <p:nvPr/>
              </p:nvSpPr>
              <p:spPr>
                <a:xfrm>
                  <a:off x="4128891" y="3720271"/>
                  <a:ext cx="565669" cy="22514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96" name="Rectangle 395">
                  <a:extLst>
                    <a:ext uri="{FF2B5EF4-FFF2-40B4-BE49-F238E27FC236}">
                      <a16:creationId xmlns:a16="http://schemas.microsoft.com/office/drawing/2014/main" id="{B5E5E126-5712-074A-827E-49B7AB6291A3}"/>
                    </a:ext>
                  </a:extLst>
                </p:cNvPr>
                <p:cNvSpPr/>
                <p:nvPr/>
              </p:nvSpPr>
              <p:spPr>
                <a:xfrm>
                  <a:off x="4128891" y="3720271"/>
                  <a:ext cx="565669" cy="111880"/>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97" name="Oval 396">
                  <a:extLst>
                    <a:ext uri="{FF2B5EF4-FFF2-40B4-BE49-F238E27FC236}">
                      <a16:creationId xmlns:a16="http://schemas.microsoft.com/office/drawing/2014/main" id="{90782D44-406D-1A44-B8FA-7DABB141B919}"/>
                    </a:ext>
                  </a:extLst>
                </p:cNvPr>
                <p:cNvSpPr/>
                <p:nvPr/>
              </p:nvSpPr>
              <p:spPr>
                <a:xfrm>
                  <a:off x="4128891" y="3607011"/>
                  <a:ext cx="565669" cy="225140"/>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98" name="Straight Connector 397">
                  <a:extLst>
                    <a:ext uri="{FF2B5EF4-FFF2-40B4-BE49-F238E27FC236}">
                      <a16:creationId xmlns:a16="http://schemas.microsoft.com/office/drawing/2014/main" id="{91CE1BD1-E198-874C-A63D-F01D330549A7}"/>
                    </a:ext>
                  </a:extLst>
                </p:cNvPr>
                <p:cNvCxnSpPr/>
                <p:nvPr/>
              </p:nvCxnSpPr>
              <p:spPr>
                <a:xfrm>
                  <a:off x="4694560" y="3720271"/>
                  <a:ext cx="0" cy="111880"/>
                </a:xfrm>
                <a:prstGeom prst="line">
                  <a:avLst/>
                </a:prstGeom>
                <a:noFill/>
                <a:ln w="6350" cap="flat" cmpd="sng" algn="ctr">
                  <a:solidFill>
                    <a:srgbClr val="000000"/>
                  </a:solidFill>
                  <a:prstDash val="solid"/>
                </a:ln>
                <a:effectLst/>
              </p:spPr>
            </p:cxnSp>
            <p:cxnSp>
              <p:nvCxnSpPr>
                <p:cNvPr id="399" name="Straight Connector 398">
                  <a:extLst>
                    <a:ext uri="{FF2B5EF4-FFF2-40B4-BE49-F238E27FC236}">
                      <a16:creationId xmlns:a16="http://schemas.microsoft.com/office/drawing/2014/main" id="{5C32A76A-C218-CD4F-A5EA-5F04BEBB7C8B}"/>
                    </a:ext>
                  </a:extLst>
                </p:cNvPr>
                <p:cNvCxnSpPr/>
                <p:nvPr/>
              </p:nvCxnSpPr>
              <p:spPr>
                <a:xfrm>
                  <a:off x="4128891" y="3720271"/>
                  <a:ext cx="0" cy="111880"/>
                </a:xfrm>
                <a:prstGeom prst="line">
                  <a:avLst/>
                </a:prstGeom>
                <a:noFill/>
                <a:ln w="6350" cap="flat" cmpd="sng" algn="ctr">
                  <a:solidFill>
                    <a:srgbClr val="000000"/>
                  </a:solidFill>
                  <a:prstDash val="solid"/>
                </a:ln>
                <a:effectLst/>
              </p:spPr>
            </p:cxnSp>
          </p:grpSp>
          <p:sp>
            <p:nvSpPr>
              <p:cNvPr id="382" name="Rectangle 381">
                <a:extLst>
                  <a:ext uri="{FF2B5EF4-FFF2-40B4-BE49-F238E27FC236}">
                    <a16:creationId xmlns:a16="http://schemas.microsoft.com/office/drawing/2014/main" id="{9568C327-A8B8-714A-9EC6-981C762ACAD5}"/>
                  </a:ext>
                </a:extLst>
              </p:cNvPr>
              <p:cNvSpPr/>
              <p:nvPr/>
            </p:nvSpPr>
            <p:spPr bwMode="auto">
              <a:xfrm>
                <a:off x="1802251" y="3602440"/>
                <a:ext cx="1027025" cy="1163452"/>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83" name="Straight Connector 382">
                <a:extLst>
                  <a:ext uri="{FF2B5EF4-FFF2-40B4-BE49-F238E27FC236}">
                    <a16:creationId xmlns:a16="http://schemas.microsoft.com/office/drawing/2014/main" id="{CE43604B-D39F-7044-94F2-CD4AD82F1987}"/>
                  </a:ext>
                </a:extLst>
              </p:cNvPr>
              <p:cNvCxnSpPr/>
              <p:nvPr/>
            </p:nvCxnSpPr>
            <p:spPr bwMode="auto">
              <a:xfrm>
                <a:off x="1781615" y="2805642"/>
                <a:ext cx="20636" cy="2020566"/>
              </a:xfrm>
              <a:prstGeom prst="line">
                <a:avLst/>
              </a:prstGeom>
              <a:noFill/>
              <a:ln w="3175" cap="flat" cmpd="sng" algn="ctr">
                <a:solidFill>
                  <a:srgbClr val="000000"/>
                </a:solidFill>
                <a:prstDash val="sysDash"/>
              </a:ln>
              <a:effectLst/>
            </p:spPr>
          </p:cxnSp>
          <p:cxnSp>
            <p:nvCxnSpPr>
              <p:cNvPr id="384" name="Straight Connector 383">
                <a:extLst>
                  <a:ext uri="{FF2B5EF4-FFF2-40B4-BE49-F238E27FC236}">
                    <a16:creationId xmlns:a16="http://schemas.microsoft.com/office/drawing/2014/main" id="{5C4C1EF2-5AB5-114F-AE30-53470A226E36}"/>
                  </a:ext>
                </a:extLst>
              </p:cNvPr>
              <p:cNvCxnSpPr/>
              <p:nvPr/>
            </p:nvCxnSpPr>
            <p:spPr bwMode="auto">
              <a:xfrm flipH="1">
                <a:off x="2818166" y="2805642"/>
                <a:ext cx="4762" cy="1976123"/>
              </a:xfrm>
              <a:prstGeom prst="line">
                <a:avLst/>
              </a:prstGeom>
              <a:noFill/>
              <a:ln w="3175" cap="flat" cmpd="sng" algn="ctr">
                <a:solidFill>
                  <a:srgbClr val="000000"/>
                </a:solidFill>
                <a:prstDash val="sysDash"/>
              </a:ln>
              <a:effectLst/>
            </p:spPr>
          </p:cxnSp>
          <p:grpSp>
            <p:nvGrpSpPr>
              <p:cNvPr id="385" name="Group 9">
                <a:extLst>
                  <a:ext uri="{FF2B5EF4-FFF2-40B4-BE49-F238E27FC236}">
                    <a16:creationId xmlns:a16="http://schemas.microsoft.com/office/drawing/2014/main" id="{052F022E-CD26-8744-AC3E-C859146E3805}"/>
                  </a:ext>
                </a:extLst>
              </p:cNvPr>
              <p:cNvGrpSpPr>
                <a:grpSpLocks/>
              </p:cNvGrpSpPr>
              <p:nvPr/>
            </p:nvGrpSpPr>
            <p:grpSpPr bwMode="auto">
              <a:xfrm>
                <a:off x="1757805" y="2331054"/>
                <a:ext cx="1079500" cy="430213"/>
                <a:chOff x="2183302" y="1574638"/>
                <a:chExt cx="1200154" cy="430181"/>
              </a:xfrm>
            </p:grpSpPr>
            <p:sp>
              <p:nvSpPr>
                <p:cNvPr id="386" name="Oval 385">
                  <a:extLst>
                    <a:ext uri="{FF2B5EF4-FFF2-40B4-BE49-F238E27FC236}">
                      <a16:creationId xmlns:a16="http://schemas.microsoft.com/office/drawing/2014/main" id="{80AE789D-EAFB-F44C-ACC8-D4E9E127F29B}"/>
                    </a:ext>
                  </a:extLst>
                </p:cNvPr>
                <p:cNvSpPr/>
                <p:nvPr/>
              </p:nvSpPr>
              <p:spPr bwMode="auto">
                <a:xfrm flipV="1">
                  <a:off x="2186832" y="1690499"/>
                  <a:ext cx="1194758" cy="314252"/>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87" name="Rectangle 386">
                  <a:extLst>
                    <a:ext uri="{FF2B5EF4-FFF2-40B4-BE49-F238E27FC236}">
                      <a16:creationId xmlns:a16="http://schemas.microsoft.com/office/drawing/2014/main" id="{5F200699-ED1E-0245-9D7A-C9227AC90EC0}"/>
                    </a:ext>
                  </a:extLst>
                </p:cNvPr>
                <p:cNvSpPr/>
                <p:nvPr/>
              </p:nvSpPr>
              <p:spPr bwMode="auto">
                <a:xfrm>
                  <a:off x="2183302" y="1734939"/>
                  <a:ext cx="1198287" cy="112686"/>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88" name="Oval 387">
                  <a:extLst>
                    <a:ext uri="{FF2B5EF4-FFF2-40B4-BE49-F238E27FC236}">
                      <a16:creationId xmlns:a16="http://schemas.microsoft.com/office/drawing/2014/main" id="{1653876D-5808-4845-8D45-41E30CCABC5A}"/>
                    </a:ext>
                  </a:extLst>
                </p:cNvPr>
                <p:cNvSpPr>
                  <a:spLocks noChangeArrowheads="1"/>
                </p:cNvSpPr>
                <p:nvPr/>
              </p:nvSpPr>
              <p:spPr bwMode="auto">
                <a:xfrm flipV="1">
                  <a:off x="2183302" y="1574638"/>
                  <a:ext cx="1196523" cy="31425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89" name="Freeform 388">
                  <a:extLst>
                    <a:ext uri="{FF2B5EF4-FFF2-40B4-BE49-F238E27FC236}">
                      <a16:creationId xmlns:a16="http://schemas.microsoft.com/office/drawing/2014/main" id="{B63C1A57-A326-E44D-89A7-AE4E169A70AE}"/>
                    </a:ext>
                  </a:extLst>
                </p:cNvPr>
                <p:cNvSpPr/>
                <p:nvPr/>
              </p:nvSpPr>
              <p:spPr bwMode="auto">
                <a:xfrm>
                  <a:off x="2490374" y="1671453"/>
                  <a:ext cx="582379" cy="15712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90" name="Freeform 389">
                  <a:extLst>
                    <a:ext uri="{FF2B5EF4-FFF2-40B4-BE49-F238E27FC236}">
                      <a16:creationId xmlns:a16="http://schemas.microsoft.com/office/drawing/2014/main" id="{C060360D-64F4-6C46-9C73-B1B076DAA15D}"/>
                    </a:ext>
                  </a:extLst>
                </p:cNvPr>
                <p:cNvSpPr>
                  <a:spLocks/>
                </p:cNvSpPr>
                <p:nvPr/>
              </p:nvSpPr>
              <p:spPr bwMode="auto">
                <a:xfrm>
                  <a:off x="2430372" y="1630188"/>
                  <a:ext cx="702384" cy="109512"/>
                </a:xfrm>
                <a:custGeom>
                  <a:avLst/>
                  <a:gdLst>
                    <a:gd name="T0" fmla="*/ 0 w 3723451"/>
                    <a:gd name="T1" fmla="*/ 26792 h 932950"/>
                    <a:gd name="T2" fmla="*/ 123590 w 3723451"/>
                    <a:gd name="T3" fmla="*/ 316 h 932950"/>
                    <a:gd name="T4" fmla="*/ 350070 w 3723451"/>
                    <a:gd name="T5" fmla="*/ 61105 h 932950"/>
                    <a:gd name="T6" fmla="*/ 566135 w 3723451"/>
                    <a:gd name="T7" fmla="*/ 0 h 932950"/>
                    <a:gd name="T8" fmla="*/ 702384 w 3723451"/>
                    <a:gd name="T9" fmla="*/ 24316 h 932950"/>
                    <a:gd name="T10" fmla="*/ 601015 w 3723451"/>
                    <a:gd name="T11" fmla="*/ 54216 h 932950"/>
                    <a:gd name="T12" fmla="*/ 568379 w 3723451"/>
                    <a:gd name="T13" fmla="*/ 46155 h 932950"/>
                    <a:gd name="T14" fmla="*/ 354049 w 3723451"/>
                    <a:gd name="T15" fmla="*/ 109512 h 932950"/>
                    <a:gd name="T16" fmla="*/ 134237 w 3723451"/>
                    <a:gd name="T17" fmla="*/ 48485 h 932950"/>
                    <a:gd name="T18" fmla="*/ 98698 w 3723451"/>
                    <a:gd name="T19" fmla="*/ 55072 h 932950"/>
                    <a:gd name="T20" fmla="*/ 0 w 3723451"/>
                    <a:gd name="T21" fmla="*/ 2679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Freeform 390">
                  <a:extLst>
                    <a:ext uri="{FF2B5EF4-FFF2-40B4-BE49-F238E27FC236}">
                      <a16:creationId xmlns:a16="http://schemas.microsoft.com/office/drawing/2014/main" id="{6762EEAF-2C47-B149-8689-0C95EC53C318}"/>
                    </a:ext>
                  </a:extLst>
                </p:cNvPr>
                <p:cNvSpPr>
                  <a:spLocks/>
                </p:cNvSpPr>
                <p:nvPr/>
              </p:nvSpPr>
              <p:spPr bwMode="auto">
                <a:xfrm>
                  <a:off x="2892745" y="1723828"/>
                  <a:ext cx="257658" cy="95228"/>
                </a:xfrm>
                <a:custGeom>
                  <a:avLst/>
                  <a:gdLst>
                    <a:gd name="T0" fmla="*/ 0 w 1366596"/>
                    <a:gd name="T1" fmla="*/ 0 h 809868"/>
                    <a:gd name="T2" fmla="*/ 257658 w 1366596"/>
                    <a:gd name="T3" fmla="*/ 73585 h 809868"/>
                    <a:gd name="T4" fmla="*/ 163097 w 1366596"/>
                    <a:gd name="T5" fmla="*/ 95228 h 809868"/>
                    <a:gd name="T6" fmla="*/ 867 w 1366596"/>
                    <a:gd name="T7" fmla="*/ 5031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2" name="Freeform 391">
                  <a:extLst>
                    <a:ext uri="{FF2B5EF4-FFF2-40B4-BE49-F238E27FC236}">
                      <a16:creationId xmlns:a16="http://schemas.microsoft.com/office/drawing/2014/main" id="{EEF29461-B5AA-2744-A3DA-2814904A2E2F}"/>
                    </a:ext>
                  </a:extLst>
                </p:cNvPr>
                <p:cNvSpPr>
                  <a:spLocks/>
                </p:cNvSpPr>
                <p:nvPr/>
              </p:nvSpPr>
              <p:spPr bwMode="auto">
                <a:xfrm>
                  <a:off x="2418018" y="1725416"/>
                  <a:ext cx="254129" cy="95228"/>
                </a:xfrm>
                <a:custGeom>
                  <a:avLst/>
                  <a:gdLst>
                    <a:gd name="T0" fmla="*/ 250660 w 1348191"/>
                    <a:gd name="T1" fmla="*/ 0 h 791462"/>
                    <a:gd name="T2" fmla="*/ 254129 w 1348191"/>
                    <a:gd name="T3" fmla="*/ 45953 h 791462"/>
                    <a:gd name="T4" fmla="*/ 91938 w 1348191"/>
                    <a:gd name="T5" fmla="*/ 95228 h 791462"/>
                    <a:gd name="T6" fmla="*/ 0 w 1348191"/>
                    <a:gd name="T7" fmla="*/ 73636 h 791462"/>
                    <a:gd name="T8" fmla="*/ 250660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93" name="Straight Connector 392">
                  <a:extLst>
                    <a:ext uri="{FF2B5EF4-FFF2-40B4-BE49-F238E27FC236}">
                      <a16:creationId xmlns:a16="http://schemas.microsoft.com/office/drawing/2014/main" id="{BE5A273A-2FEE-9545-BB88-87C7E505179F}"/>
                    </a:ext>
                  </a:extLst>
                </p:cNvPr>
                <p:cNvCxnSpPr>
                  <a:cxnSpLocks noChangeShapeType="1"/>
                  <a:endCxn id="388" idx="2"/>
                </p:cNvCxnSpPr>
                <p:nvPr/>
              </p:nvCxnSpPr>
              <p:spPr bwMode="auto">
                <a:xfrm flipH="1" flipV="1">
                  <a:off x="2183302" y="1731764"/>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94" name="Straight Connector 393">
                  <a:extLst>
                    <a:ext uri="{FF2B5EF4-FFF2-40B4-BE49-F238E27FC236}">
                      <a16:creationId xmlns:a16="http://schemas.microsoft.com/office/drawing/2014/main" id="{3C46EAE7-509B-4E45-A6E7-9A33E4F0FC70}"/>
                    </a:ext>
                  </a:extLst>
                </p:cNvPr>
                <p:cNvCxnSpPr>
                  <a:cxnSpLocks noChangeShapeType="1"/>
                </p:cNvCxnSpPr>
                <p:nvPr/>
              </p:nvCxnSpPr>
              <p:spPr bwMode="auto">
                <a:xfrm flipH="1" flipV="1">
                  <a:off x="3379825" y="1728590"/>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4" name="Group 18">
              <a:extLst>
                <a:ext uri="{FF2B5EF4-FFF2-40B4-BE49-F238E27FC236}">
                  <a16:creationId xmlns:a16="http://schemas.microsoft.com/office/drawing/2014/main" id="{482172DC-CB77-9547-9B55-AA80104E7E80}"/>
                </a:ext>
              </a:extLst>
            </p:cNvPr>
            <p:cNvGrpSpPr>
              <a:grpSpLocks/>
            </p:cNvGrpSpPr>
            <p:nvPr/>
          </p:nvGrpSpPr>
          <p:grpSpPr bwMode="auto">
            <a:xfrm>
              <a:off x="3500438" y="3174091"/>
              <a:ext cx="522287" cy="1831297"/>
              <a:chOff x="3500438" y="3174091"/>
              <a:chExt cx="522287" cy="1831297"/>
            </a:xfrm>
          </p:grpSpPr>
          <p:sp>
            <p:nvSpPr>
              <p:cNvPr id="359" name="Rectangle 358">
                <a:extLst>
                  <a:ext uri="{FF2B5EF4-FFF2-40B4-BE49-F238E27FC236}">
                    <a16:creationId xmlns:a16="http://schemas.microsoft.com/office/drawing/2014/main" id="{62075464-1A4E-BF45-A532-01A9C76E55CE}"/>
                  </a:ext>
                </a:extLst>
              </p:cNvPr>
              <p:cNvSpPr/>
              <p:nvPr/>
            </p:nvSpPr>
            <p:spPr bwMode="auto">
              <a:xfrm rot="10800000">
                <a:off x="3507320" y="3287221"/>
                <a:ext cx="498349" cy="30662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60" name="Straight Connector 359">
                <a:extLst>
                  <a:ext uri="{FF2B5EF4-FFF2-40B4-BE49-F238E27FC236}">
                    <a16:creationId xmlns:a16="http://schemas.microsoft.com/office/drawing/2014/main" id="{E6476089-4E8D-9748-8A20-B65AB809DCB0}"/>
                  </a:ext>
                </a:extLst>
              </p:cNvPr>
              <p:cNvCxnSpPr/>
              <p:nvPr/>
            </p:nvCxnSpPr>
            <p:spPr bwMode="auto">
              <a:xfrm flipH="1">
                <a:off x="4019802" y="3321497"/>
                <a:ext cx="1588" cy="1536456"/>
              </a:xfrm>
              <a:prstGeom prst="line">
                <a:avLst/>
              </a:prstGeom>
              <a:noFill/>
              <a:ln w="3175" cap="flat" cmpd="sng" algn="ctr">
                <a:solidFill>
                  <a:srgbClr val="000000"/>
                </a:solidFill>
                <a:prstDash val="sysDash"/>
              </a:ln>
              <a:effectLst/>
            </p:spPr>
          </p:cxnSp>
          <p:pic>
            <p:nvPicPr>
              <p:cNvPr id="361" name="Picture 86" descr="router_top.png">
                <a:extLst>
                  <a:ext uri="{FF2B5EF4-FFF2-40B4-BE49-F238E27FC236}">
                    <a16:creationId xmlns:a16="http://schemas.microsoft.com/office/drawing/2014/main" id="{903307E4-A9C2-9644-824F-D336213F448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500438" y="3194292"/>
                <a:ext cx="522287" cy="22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2" name="Group 82">
                <a:extLst>
                  <a:ext uri="{FF2B5EF4-FFF2-40B4-BE49-F238E27FC236}">
                    <a16:creationId xmlns:a16="http://schemas.microsoft.com/office/drawing/2014/main" id="{F71CE2FF-B936-C547-A3CE-97AE0CF5BB65}"/>
                  </a:ext>
                </a:extLst>
              </p:cNvPr>
              <p:cNvGrpSpPr>
                <a:grpSpLocks/>
              </p:cNvGrpSpPr>
              <p:nvPr/>
            </p:nvGrpSpPr>
            <p:grpSpPr bwMode="auto">
              <a:xfrm>
                <a:off x="3511442" y="4783543"/>
                <a:ext cx="507858" cy="221845"/>
                <a:chOff x="4128636" y="3606589"/>
                <a:chExt cx="568145" cy="338667"/>
              </a:xfrm>
            </p:grpSpPr>
            <p:sp>
              <p:nvSpPr>
                <p:cNvPr id="375" name="Oval 374">
                  <a:extLst>
                    <a:ext uri="{FF2B5EF4-FFF2-40B4-BE49-F238E27FC236}">
                      <a16:creationId xmlns:a16="http://schemas.microsoft.com/office/drawing/2014/main" id="{586404AE-C86C-2743-98EF-9CF4A95F4440}"/>
                    </a:ext>
                  </a:extLst>
                </p:cNvPr>
                <p:cNvSpPr/>
                <p:nvPr/>
              </p:nvSpPr>
              <p:spPr>
                <a:xfrm>
                  <a:off x="4129087" y="3720182"/>
                  <a:ext cx="568256" cy="22534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76" name="Rectangle 375">
                  <a:extLst>
                    <a:ext uri="{FF2B5EF4-FFF2-40B4-BE49-F238E27FC236}">
                      <a16:creationId xmlns:a16="http://schemas.microsoft.com/office/drawing/2014/main" id="{5396A314-1026-4E4E-A149-99672789B306}"/>
                    </a:ext>
                  </a:extLst>
                </p:cNvPr>
                <p:cNvSpPr/>
                <p:nvPr/>
              </p:nvSpPr>
              <p:spPr>
                <a:xfrm>
                  <a:off x="4129087" y="3720182"/>
                  <a:ext cx="568256" cy="111462"/>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77" name="Oval 376">
                  <a:extLst>
                    <a:ext uri="{FF2B5EF4-FFF2-40B4-BE49-F238E27FC236}">
                      <a16:creationId xmlns:a16="http://schemas.microsoft.com/office/drawing/2014/main" id="{23054A25-C068-9244-9B31-DD0F45D202D9}"/>
                    </a:ext>
                  </a:extLst>
                </p:cNvPr>
                <p:cNvSpPr/>
                <p:nvPr/>
              </p:nvSpPr>
              <p:spPr>
                <a:xfrm>
                  <a:off x="4129087" y="3606297"/>
                  <a:ext cx="568256" cy="22534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78" name="Straight Connector 377">
                  <a:extLst>
                    <a:ext uri="{FF2B5EF4-FFF2-40B4-BE49-F238E27FC236}">
                      <a16:creationId xmlns:a16="http://schemas.microsoft.com/office/drawing/2014/main" id="{CD4A2AA1-5618-3140-9C21-11DC36124DCC}"/>
                    </a:ext>
                  </a:extLst>
                </p:cNvPr>
                <p:cNvCxnSpPr/>
                <p:nvPr/>
              </p:nvCxnSpPr>
              <p:spPr>
                <a:xfrm>
                  <a:off x="4697343" y="3720182"/>
                  <a:ext cx="0" cy="111462"/>
                </a:xfrm>
                <a:prstGeom prst="line">
                  <a:avLst/>
                </a:prstGeom>
                <a:noFill/>
                <a:ln w="6350" cap="flat" cmpd="sng" algn="ctr">
                  <a:solidFill>
                    <a:srgbClr val="000000"/>
                  </a:solidFill>
                  <a:prstDash val="solid"/>
                </a:ln>
                <a:effectLst/>
              </p:spPr>
            </p:cxnSp>
            <p:cxnSp>
              <p:nvCxnSpPr>
                <p:cNvPr id="379" name="Straight Connector 378">
                  <a:extLst>
                    <a:ext uri="{FF2B5EF4-FFF2-40B4-BE49-F238E27FC236}">
                      <a16:creationId xmlns:a16="http://schemas.microsoft.com/office/drawing/2014/main" id="{C0356843-B7EB-A343-9F3C-424592CF11BD}"/>
                    </a:ext>
                  </a:extLst>
                </p:cNvPr>
                <p:cNvCxnSpPr/>
                <p:nvPr/>
              </p:nvCxnSpPr>
              <p:spPr>
                <a:xfrm>
                  <a:off x="4129087" y="3720182"/>
                  <a:ext cx="0" cy="111462"/>
                </a:xfrm>
                <a:prstGeom prst="line">
                  <a:avLst/>
                </a:prstGeom>
                <a:noFill/>
                <a:ln w="6350" cap="flat" cmpd="sng" algn="ctr">
                  <a:solidFill>
                    <a:srgbClr val="000000"/>
                  </a:solidFill>
                  <a:prstDash val="solid"/>
                </a:ln>
                <a:effectLst/>
              </p:spPr>
            </p:cxnSp>
          </p:grpSp>
          <p:sp>
            <p:nvSpPr>
              <p:cNvPr id="363" name="Rectangle 362">
                <a:extLst>
                  <a:ext uri="{FF2B5EF4-FFF2-40B4-BE49-F238E27FC236}">
                    <a16:creationId xmlns:a16="http://schemas.microsoft.com/office/drawing/2014/main" id="{AC6DBBE1-F8C8-7C49-A55E-1A360F9F0FF8}"/>
                  </a:ext>
                </a:extLst>
              </p:cNvPr>
              <p:cNvSpPr/>
              <p:nvPr/>
            </p:nvSpPr>
            <p:spPr bwMode="auto">
              <a:xfrm>
                <a:off x="3516608" y="3697675"/>
                <a:ext cx="498433" cy="116345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64" name="Straight Connector 363">
                <a:extLst>
                  <a:ext uri="{FF2B5EF4-FFF2-40B4-BE49-F238E27FC236}">
                    <a16:creationId xmlns:a16="http://schemas.microsoft.com/office/drawing/2014/main" id="{30264003-6422-A246-8128-339027C2EFE4}"/>
                  </a:ext>
                </a:extLst>
              </p:cNvPr>
              <p:cNvCxnSpPr>
                <a:stCxn id="368" idx="2"/>
              </p:cNvCxnSpPr>
              <p:nvPr/>
            </p:nvCxnSpPr>
            <p:spPr bwMode="auto">
              <a:xfrm flipH="1">
                <a:off x="3507083" y="3262769"/>
                <a:ext cx="4762" cy="1688832"/>
              </a:xfrm>
              <a:prstGeom prst="line">
                <a:avLst/>
              </a:prstGeom>
              <a:noFill/>
              <a:ln w="3175" cap="flat" cmpd="sng" algn="ctr">
                <a:solidFill>
                  <a:srgbClr val="000000"/>
                </a:solidFill>
                <a:prstDash val="sysDash"/>
              </a:ln>
              <a:effectLst/>
            </p:spPr>
          </p:cxnSp>
          <p:grpSp>
            <p:nvGrpSpPr>
              <p:cNvPr id="365" name="Group 377">
                <a:extLst>
                  <a:ext uri="{FF2B5EF4-FFF2-40B4-BE49-F238E27FC236}">
                    <a16:creationId xmlns:a16="http://schemas.microsoft.com/office/drawing/2014/main" id="{39ED4179-25C2-BD40-8CB0-2D2D19D3B89E}"/>
                  </a:ext>
                </a:extLst>
              </p:cNvPr>
              <p:cNvGrpSpPr>
                <a:grpSpLocks/>
              </p:cNvGrpSpPr>
              <p:nvPr/>
            </p:nvGrpSpPr>
            <p:grpSpPr bwMode="auto">
              <a:xfrm>
                <a:off x="3511057" y="3174091"/>
                <a:ext cx="504096" cy="242719"/>
                <a:chOff x="2183302" y="1574638"/>
                <a:chExt cx="1200154" cy="430218"/>
              </a:xfrm>
            </p:grpSpPr>
            <p:sp>
              <p:nvSpPr>
                <p:cNvPr id="366" name="Oval 365">
                  <a:extLst>
                    <a:ext uri="{FF2B5EF4-FFF2-40B4-BE49-F238E27FC236}">
                      <a16:creationId xmlns:a16="http://schemas.microsoft.com/office/drawing/2014/main" id="{8E546C63-6051-664A-A3B3-09898899A0F6}"/>
                    </a:ext>
                  </a:extLst>
                </p:cNvPr>
                <p:cNvSpPr/>
                <p:nvPr/>
              </p:nvSpPr>
              <p:spPr bwMode="auto">
                <a:xfrm flipV="1">
                  <a:off x="2188958" y="1689617"/>
                  <a:ext cx="1194231" cy="3150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67" name="Rectangle 366">
                  <a:extLst>
                    <a:ext uri="{FF2B5EF4-FFF2-40B4-BE49-F238E27FC236}">
                      <a16:creationId xmlns:a16="http://schemas.microsoft.com/office/drawing/2014/main" id="{F85D8891-4691-274F-8A4C-6EB421E1A629}"/>
                    </a:ext>
                  </a:extLst>
                </p:cNvPr>
                <p:cNvSpPr/>
                <p:nvPr/>
              </p:nvSpPr>
              <p:spPr bwMode="auto">
                <a:xfrm>
                  <a:off x="2185178" y="1734631"/>
                  <a:ext cx="1198011" cy="11253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68" name="Oval 367">
                  <a:extLst>
                    <a:ext uri="{FF2B5EF4-FFF2-40B4-BE49-F238E27FC236}">
                      <a16:creationId xmlns:a16="http://schemas.microsoft.com/office/drawing/2014/main" id="{F6D6309A-F621-8F43-966A-42EE2F5341A2}"/>
                    </a:ext>
                  </a:extLst>
                </p:cNvPr>
                <p:cNvSpPr>
                  <a:spLocks noChangeArrowheads="1"/>
                </p:cNvSpPr>
                <p:nvPr/>
              </p:nvSpPr>
              <p:spPr bwMode="auto">
                <a:xfrm flipV="1">
                  <a:off x="2185178" y="1574269"/>
                  <a:ext cx="1194231" cy="3150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69" name="Freeform 368">
                  <a:extLst>
                    <a:ext uri="{FF2B5EF4-FFF2-40B4-BE49-F238E27FC236}">
                      <a16:creationId xmlns:a16="http://schemas.microsoft.com/office/drawing/2014/main" id="{E0967AA3-A871-A446-BBBF-E652596BA5E0}"/>
                    </a:ext>
                  </a:extLst>
                </p:cNvPr>
                <p:cNvSpPr/>
                <p:nvPr/>
              </p:nvSpPr>
              <p:spPr bwMode="auto">
                <a:xfrm>
                  <a:off x="2491295" y="1669924"/>
                  <a:ext cx="581999" cy="15754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70" name="Freeform 369">
                  <a:extLst>
                    <a:ext uri="{FF2B5EF4-FFF2-40B4-BE49-F238E27FC236}">
                      <a16:creationId xmlns:a16="http://schemas.microsoft.com/office/drawing/2014/main" id="{928F9198-71DD-1048-BF0F-138BFE3045B5}"/>
                    </a:ext>
                  </a:extLst>
                </p:cNvPr>
                <p:cNvSpPr>
                  <a:spLocks/>
                </p:cNvSpPr>
                <p:nvPr/>
              </p:nvSpPr>
              <p:spPr bwMode="auto">
                <a:xfrm>
                  <a:off x="2430828" y="1630537"/>
                  <a:ext cx="702933" cy="109721"/>
                </a:xfrm>
                <a:custGeom>
                  <a:avLst/>
                  <a:gdLst>
                    <a:gd name="T0" fmla="*/ 0 w 3723451"/>
                    <a:gd name="T1" fmla="*/ 26843 h 932950"/>
                    <a:gd name="T2" fmla="*/ 123686 w 3723451"/>
                    <a:gd name="T3" fmla="*/ 316 h 932950"/>
                    <a:gd name="T4" fmla="*/ 350344 w 3723451"/>
                    <a:gd name="T5" fmla="*/ 61221 h 932950"/>
                    <a:gd name="T6" fmla="*/ 566578 w 3723451"/>
                    <a:gd name="T7" fmla="*/ 0 h 932950"/>
                    <a:gd name="T8" fmla="*/ 702933 w 3723451"/>
                    <a:gd name="T9" fmla="*/ 24362 h 932950"/>
                    <a:gd name="T10" fmla="*/ 601485 w 3723451"/>
                    <a:gd name="T11" fmla="*/ 54319 h 932950"/>
                    <a:gd name="T12" fmla="*/ 568823 w 3723451"/>
                    <a:gd name="T13" fmla="*/ 46243 h 932950"/>
                    <a:gd name="T14" fmla="*/ 354326 w 3723451"/>
                    <a:gd name="T15" fmla="*/ 109721 h 932950"/>
                    <a:gd name="T16" fmla="*/ 134342 w 3723451"/>
                    <a:gd name="T17" fmla="*/ 48578 h 932950"/>
                    <a:gd name="T18" fmla="*/ 98775 w 3723451"/>
                    <a:gd name="T19" fmla="*/ 55177 h 932950"/>
                    <a:gd name="T20" fmla="*/ 0 w 3723451"/>
                    <a:gd name="T21" fmla="*/ 2684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Freeform 370">
                  <a:extLst>
                    <a:ext uri="{FF2B5EF4-FFF2-40B4-BE49-F238E27FC236}">
                      <a16:creationId xmlns:a16="http://schemas.microsoft.com/office/drawing/2014/main" id="{1C72F53E-6D8A-1247-85AD-4F6DFA9BC40F}"/>
                    </a:ext>
                  </a:extLst>
                </p:cNvPr>
                <p:cNvSpPr>
                  <a:spLocks/>
                </p:cNvSpPr>
                <p:nvPr/>
              </p:nvSpPr>
              <p:spPr bwMode="auto">
                <a:xfrm>
                  <a:off x="2891892" y="1723378"/>
                  <a:ext cx="260764" cy="95655"/>
                </a:xfrm>
                <a:custGeom>
                  <a:avLst/>
                  <a:gdLst>
                    <a:gd name="T0" fmla="*/ 0 w 1366596"/>
                    <a:gd name="T1" fmla="*/ 0 h 809868"/>
                    <a:gd name="T2" fmla="*/ 260764 w 1366596"/>
                    <a:gd name="T3" fmla="*/ 73915 h 809868"/>
                    <a:gd name="T4" fmla="*/ 165063 w 1366596"/>
                    <a:gd name="T5" fmla="*/ 95655 h 809868"/>
                    <a:gd name="T6" fmla="*/ 878 w 1366596"/>
                    <a:gd name="T7" fmla="*/ 5054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Freeform 371">
                  <a:extLst>
                    <a:ext uri="{FF2B5EF4-FFF2-40B4-BE49-F238E27FC236}">
                      <a16:creationId xmlns:a16="http://schemas.microsoft.com/office/drawing/2014/main" id="{AC38375A-6308-3C42-8428-1BC8EF1E3EF6}"/>
                    </a:ext>
                  </a:extLst>
                </p:cNvPr>
                <p:cNvSpPr>
                  <a:spLocks/>
                </p:cNvSpPr>
                <p:nvPr/>
              </p:nvSpPr>
              <p:spPr bwMode="auto">
                <a:xfrm>
                  <a:off x="2419489" y="1726192"/>
                  <a:ext cx="253208" cy="92841"/>
                </a:xfrm>
                <a:custGeom>
                  <a:avLst/>
                  <a:gdLst>
                    <a:gd name="T0" fmla="*/ 249751 w 1348191"/>
                    <a:gd name="T1" fmla="*/ 0 h 791462"/>
                    <a:gd name="T2" fmla="*/ 253208 w 1348191"/>
                    <a:gd name="T3" fmla="*/ 44801 h 791462"/>
                    <a:gd name="T4" fmla="*/ 91604 w 1348191"/>
                    <a:gd name="T5" fmla="*/ 92841 h 791462"/>
                    <a:gd name="T6" fmla="*/ 0 w 1348191"/>
                    <a:gd name="T7" fmla="*/ 71790 h 791462"/>
                    <a:gd name="T8" fmla="*/ 24975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73" name="Straight Connector 372">
                  <a:extLst>
                    <a:ext uri="{FF2B5EF4-FFF2-40B4-BE49-F238E27FC236}">
                      <a16:creationId xmlns:a16="http://schemas.microsoft.com/office/drawing/2014/main" id="{2676B342-72B9-EC4E-BEB9-884A31061112}"/>
                    </a:ext>
                  </a:extLst>
                </p:cNvPr>
                <p:cNvCxnSpPr>
                  <a:cxnSpLocks noChangeShapeType="1"/>
                  <a:endCxn id="368" idx="2"/>
                </p:cNvCxnSpPr>
                <p:nvPr/>
              </p:nvCxnSpPr>
              <p:spPr bwMode="auto">
                <a:xfrm flipH="1" flipV="1">
                  <a:off x="2185178" y="1731819"/>
                  <a:ext cx="3780" cy="1209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74" name="Straight Connector 373">
                  <a:extLst>
                    <a:ext uri="{FF2B5EF4-FFF2-40B4-BE49-F238E27FC236}">
                      <a16:creationId xmlns:a16="http://schemas.microsoft.com/office/drawing/2014/main" id="{C9E5ACD2-0571-394B-B54A-E4FD99B680A6}"/>
                    </a:ext>
                  </a:extLst>
                </p:cNvPr>
                <p:cNvCxnSpPr>
                  <a:cxnSpLocks noChangeShapeType="1"/>
                </p:cNvCxnSpPr>
                <p:nvPr/>
              </p:nvCxnSpPr>
              <p:spPr bwMode="auto">
                <a:xfrm flipH="1" flipV="1">
                  <a:off x="3379409" y="1729005"/>
                  <a:ext cx="3780" cy="120976"/>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5" name="Group 19">
              <a:extLst>
                <a:ext uri="{FF2B5EF4-FFF2-40B4-BE49-F238E27FC236}">
                  <a16:creationId xmlns:a16="http://schemas.microsoft.com/office/drawing/2014/main" id="{3F4E53BA-5956-854C-B31F-6EC1D0D219D1}"/>
                </a:ext>
              </a:extLst>
            </p:cNvPr>
            <p:cNvGrpSpPr>
              <a:grpSpLocks/>
            </p:cNvGrpSpPr>
            <p:nvPr/>
          </p:nvGrpSpPr>
          <p:grpSpPr bwMode="auto">
            <a:xfrm>
              <a:off x="4299212" y="2486508"/>
              <a:ext cx="528376" cy="2517292"/>
              <a:chOff x="4299212" y="2486508"/>
              <a:chExt cx="528376" cy="2517292"/>
            </a:xfrm>
          </p:grpSpPr>
          <p:sp>
            <p:nvSpPr>
              <p:cNvPr id="339" name="Rectangle 338">
                <a:extLst>
                  <a:ext uri="{FF2B5EF4-FFF2-40B4-BE49-F238E27FC236}">
                    <a16:creationId xmlns:a16="http://schemas.microsoft.com/office/drawing/2014/main" id="{E47F6DBD-7B1F-E84E-80B1-B0007CEE2ECA}"/>
                  </a:ext>
                </a:extLst>
              </p:cNvPr>
              <p:cNvSpPr/>
              <p:nvPr/>
            </p:nvSpPr>
            <p:spPr bwMode="auto">
              <a:xfrm rot="10800000">
                <a:off x="4315358" y="2675960"/>
                <a:ext cx="498350" cy="91657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40" name="Straight Connector 339">
                <a:extLst>
                  <a:ext uri="{FF2B5EF4-FFF2-40B4-BE49-F238E27FC236}">
                    <a16:creationId xmlns:a16="http://schemas.microsoft.com/office/drawing/2014/main" id="{AD6BA39E-C72A-2B46-89AC-72BC6ECE8737}"/>
                  </a:ext>
                </a:extLst>
              </p:cNvPr>
              <p:cNvCxnSpPr/>
              <p:nvPr/>
            </p:nvCxnSpPr>
            <p:spPr bwMode="auto">
              <a:xfrm>
                <a:off x="4821424" y="2642154"/>
                <a:ext cx="6349" cy="2214211"/>
              </a:xfrm>
              <a:prstGeom prst="line">
                <a:avLst/>
              </a:prstGeom>
              <a:noFill/>
              <a:ln w="3175" cap="flat" cmpd="sng" algn="ctr">
                <a:solidFill>
                  <a:srgbClr val="000000"/>
                </a:solidFill>
                <a:prstDash val="sysDash"/>
              </a:ln>
              <a:effectLst/>
            </p:spPr>
          </p:cxnSp>
          <p:grpSp>
            <p:nvGrpSpPr>
              <p:cNvPr id="341" name="Group 442">
                <a:extLst>
                  <a:ext uri="{FF2B5EF4-FFF2-40B4-BE49-F238E27FC236}">
                    <a16:creationId xmlns:a16="http://schemas.microsoft.com/office/drawing/2014/main" id="{3A2CD557-2097-8643-A2CC-2FC42E115686}"/>
                  </a:ext>
                </a:extLst>
              </p:cNvPr>
              <p:cNvGrpSpPr>
                <a:grpSpLocks/>
              </p:cNvGrpSpPr>
              <p:nvPr/>
            </p:nvGrpSpPr>
            <p:grpSpPr bwMode="auto">
              <a:xfrm>
                <a:off x="4319479" y="4781999"/>
                <a:ext cx="507859" cy="221801"/>
                <a:chOff x="4128636" y="3606589"/>
                <a:chExt cx="568145" cy="338667"/>
              </a:xfrm>
            </p:grpSpPr>
            <p:sp>
              <p:nvSpPr>
                <p:cNvPr id="354" name="Oval 353">
                  <a:extLst>
                    <a:ext uri="{FF2B5EF4-FFF2-40B4-BE49-F238E27FC236}">
                      <a16:creationId xmlns:a16="http://schemas.microsoft.com/office/drawing/2014/main" id="{B01BCE74-1665-8347-ABE7-7ED7C4611208}"/>
                    </a:ext>
                  </a:extLst>
                </p:cNvPr>
                <p:cNvSpPr/>
                <p:nvPr/>
              </p:nvSpPr>
              <p:spPr>
                <a:xfrm>
                  <a:off x="4129012"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55" name="Rectangle 354">
                  <a:extLst>
                    <a:ext uri="{FF2B5EF4-FFF2-40B4-BE49-F238E27FC236}">
                      <a16:creationId xmlns:a16="http://schemas.microsoft.com/office/drawing/2014/main" id="{3E2DD078-496C-2B4E-9AB7-8E3ED7B0B010}"/>
                    </a:ext>
                  </a:extLst>
                </p:cNvPr>
                <p:cNvSpPr/>
                <p:nvPr/>
              </p:nvSpPr>
              <p:spPr>
                <a:xfrm>
                  <a:off x="4129012"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56" name="Oval 355">
                  <a:extLst>
                    <a:ext uri="{FF2B5EF4-FFF2-40B4-BE49-F238E27FC236}">
                      <a16:creationId xmlns:a16="http://schemas.microsoft.com/office/drawing/2014/main" id="{0589AD59-3F91-674B-AB1F-9687AE0A7155}"/>
                    </a:ext>
                  </a:extLst>
                </p:cNvPr>
                <p:cNvSpPr/>
                <p:nvPr/>
              </p:nvSpPr>
              <p:spPr>
                <a:xfrm>
                  <a:off x="4129012"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57" name="Straight Connector 356">
                  <a:extLst>
                    <a:ext uri="{FF2B5EF4-FFF2-40B4-BE49-F238E27FC236}">
                      <a16:creationId xmlns:a16="http://schemas.microsoft.com/office/drawing/2014/main" id="{D7DF9909-4629-2B41-A097-0EE5060D231F}"/>
                    </a:ext>
                  </a:extLst>
                </p:cNvPr>
                <p:cNvCxnSpPr/>
                <p:nvPr/>
              </p:nvCxnSpPr>
              <p:spPr>
                <a:xfrm>
                  <a:off x="4697268" y="3720139"/>
                  <a:ext cx="0" cy="111484"/>
                </a:xfrm>
                <a:prstGeom prst="line">
                  <a:avLst/>
                </a:prstGeom>
                <a:noFill/>
                <a:ln w="6350" cap="flat" cmpd="sng" algn="ctr">
                  <a:solidFill>
                    <a:srgbClr val="000000"/>
                  </a:solidFill>
                  <a:prstDash val="solid"/>
                </a:ln>
                <a:effectLst/>
              </p:spPr>
            </p:cxnSp>
            <p:cxnSp>
              <p:nvCxnSpPr>
                <p:cNvPr id="358" name="Straight Connector 357">
                  <a:extLst>
                    <a:ext uri="{FF2B5EF4-FFF2-40B4-BE49-F238E27FC236}">
                      <a16:creationId xmlns:a16="http://schemas.microsoft.com/office/drawing/2014/main" id="{E00A7AA3-4A7D-5A4A-923D-8190368DDD2A}"/>
                    </a:ext>
                  </a:extLst>
                </p:cNvPr>
                <p:cNvCxnSpPr/>
                <p:nvPr/>
              </p:nvCxnSpPr>
              <p:spPr>
                <a:xfrm>
                  <a:off x="4129012" y="3720139"/>
                  <a:ext cx="0" cy="111484"/>
                </a:xfrm>
                <a:prstGeom prst="line">
                  <a:avLst/>
                </a:prstGeom>
                <a:noFill/>
                <a:ln w="6350" cap="flat" cmpd="sng" algn="ctr">
                  <a:solidFill>
                    <a:srgbClr val="000000"/>
                  </a:solidFill>
                  <a:prstDash val="solid"/>
                </a:ln>
                <a:effectLst/>
              </p:spPr>
            </p:cxnSp>
          </p:grpSp>
          <p:sp>
            <p:nvSpPr>
              <p:cNvPr id="342" name="Rectangle 341">
                <a:extLst>
                  <a:ext uri="{FF2B5EF4-FFF2-40B4-BE49-F238E27FC236}">
                    <a16:creationId xmlns:a16="http://schemas.microsoft.com/office/drawing/2014/main" id="{BC350F5D-A217-434B-B0AD-B82598901D58}"/>
                  </a:ext>
                </a:extLst>
              </p:cNvPr>
              <p:cNvSpPr/>
              <p:nvPr/>
            </p:nvSpPr>
            <p:spPr bwMode="auto">
              <a:xfrm>
                <a:off x="4324577" y="3696087"/>
                <a:ext cx="498433" cy="11634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43" name="Straight Connector 342">
                <a:extLst>
                  <a:ext uri="{FF2B5EF4-FFF2-40B4-BE49-F238E27FC236}">
                    <a16:creationId xmlns:a16="http://schemas.microsoft.com/office/drawing/2014/main" id="{59C23D10-C5AD-324E-A998-0B2D8811551A}"/>
                  </a:ext>
                </a:extLst>
              </p:cNvPr>
              <p:cNvCxnSpPr>
                <a:stCxn id="345" idx="2"/>
              </p:cNvCxnSpPr>
              <p:nvPr/>
            </p:nvCxnSpPr>
            <p:spPr bwMode="auto">
              <a:xfrm>
                <a:off x="4300767" y="2640568"/>
                <a:ext cx="14286" cy="2309445"/>
              </a:xfrm>
              <a:prstGeom prst="line">
                <a:avLst/>
              </a:prstGeom>
              <a:noFill/>
              <a:ln w="3175" cap="flat" cmpd="sng" algn="ctr">
                <a:solidFill>
                  <a:srgbClr val="000000"/>
                </a:solidFill>
                <a:prstDash val="sysDash"/>
              </a:ln>
              <a:effectLst/>
            </p:spPr>
          </p:cxnSp>
          <p:grpSp>
            <p:nvGrpSpPr>
              <p:cNvPr id="344" name="Group 456">
                <a:extLst>
                  <a:ext uri="{FF2B5EF4-FFF2-40B4-BE49-F238E27FC236}">
                    <a16:creationId xmlns:a16="http://schemas.microsoft.com/office/drawing/2014/main" id="{3D4ED6A7-656E-564B-9724-777A0E00F8CF}"/>
                  </a:ext>
                </a:extLst>
              </p:cNvPr>
              <p:cNvGrpSpPr>
                <a:grpSpLocks/>
              </p:cNvGrpSpPr>
              <p:nvPr/>
            </p:nvGrpSpPr>
            <p:grpSpPr bwMode="auto">
              <a:xfrm>
                <a:off x="4299212" y="2486508"/>
                <a:ext cx="504825" cy="242888"/>
                <a:chOff x="2183302" y="1574638"/>
                <a:chExt cx="1200154" cy="430218"/>
              </a:xfrm>
            </p:grpSpPr>
            <p:sp>
              <p:nvSpPr>
                <p:cNvPr id="345" name="Oval 344">
                  <a:extLst>
                    <a:ext uri="{FF2B5EF4-FFF2-40B4-BE49-F238E27FC236}">
                      <a16:creationId xmlns:a16="http://schemas.microsoft.com/office/drawing/2014/main" id="{5CA9CA10-6CB9-8C4D-9798-DE3642585FBF}"/>
                    </a:ext>
                  </a:extLst>
                </p:cNvPr>
                <p:cNvSpPr/>
                <p:nvPr/>
              </p:nvSpPr>
              <p:spPr bwMode="auto">
                <a:xfrm flipV="1">
                  <a:off x="2186998" y="1690077"/>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46" name="Rectangle 345">
                  <a:extLst>
                    <a:ext uri="{FF2B5EF4-FFF2-40B4-BE49-F238E27FC236}">
                      <a16:creationId xmlns:a16="http://schemas.microsoft.com/office/drawing/2014/main" id="{ED7DFE49-0AB2-5F4A-8804-D8EE2F5D8051}"/>
                    </a:ext>
                  </a:extLst>
                </p:cNvPr>
                <p:cNvSpPr/>
                <p:nvPr/>
              </p:nvSpPr>
              <p:spPr bwMode="auto">
                <a:xfrm>
                  <a:off x="2183224" y="1735060"/>
                  <a:ext cx="1200054"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47" name="Oval 346">
                  <a:extLst>
                    <a:ext uri="{FF2B5EF4-FFF2-40B4-BE49-F238E27FC236}">
                      <a16:creationId xmlns:a16="http://schemas.microsoft.com/office/drawing/2014/main" id="{D9CC071E-9384-A844-AEDF-4D3D5A3D016C}"/>
                    </a:ext>
                  </a:extLst>
                </p:cNvPr>
                <p:cNvSpPr>
                  <a:spLocks noChangeArrowheads="1"/>
                </p:cNvSpPr>
                <p:nvPr/>
              </p:nvSpPr>
              <p:spPr bwMode="auto">
                <a:xfrm flipV="1">
                  <a:off x="2183224" y="1574808"/>
                  <a:ext cx="1196282"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48" name="Freeform 347">
                  <a:extLst>
                    <a:ext uri="{FF2B5EF4-FFF2-40B4-BE49-F238E27FC236}">
                      <a16:creationId xmlns:a16="http://schemas.microsoft.com/office/drawing/2014/main" id="{9221CFD6-F2B1-BC4A-8685-E97AB592CAEA}"/>
                    </a:ext>
                  </a:extLst>
                </p:cNvPr>
                <p:cNvSpPr/>
                <p:nvPr/>
              </p:nvSpPr>
              <p:spPr bwMode="auto">
                <a:xfrm>
                  <a:off x="2488899" y="1670396"/>
                  <a:ext cx="584931"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49" name="Freeform 348">
                  <a:extLst>
                    <a:ext uri="{FF2B5EF4-FFF2-40B4-BE49-F238E27FC236}">
                      <a16:creationId xmlns:a16="http://schemas.microsoft.com/office/drawing/2014/main" id="{E1EB2301-9912-744E-B205-5948ED836C1B}"/>
                    </a:ext>
                  </a:extLst>
                </p:cNvPr>
                <p:cNvSpPr>
                  <a:spLocks/>
                </p:cNvSpPr>
                <p:nvPr/>
              </p:nvSpPr>
              <p:spPr bwMode="auto">
                <a:xfrm>
                  <a:off x="2428519" y="1631037"/>
                  <a:ext cx="705691" cy="109646"/>
                </a:xfrm>
                <a:custGeom>
                  <a:avLst/>
                  <a:gdLst>
                    <a:gd name="T0" fmla="*/ 0 w 3723451"/>
                    <a:gd name="T1" fmla="*/ 26825 h 932950"/>
                    <a:gd name="T2" fmla="*/ 124171 w 3723451"/>
                    <a:gd name="T3" fmla="*/ 316 h 932950"/>
                    <a:gd name="T4" fmla="*/ 351718 w 3723451"/>
                    <a:gd name="T5" fmla="*/ 61180 h 932950"/>
                    <a:gd name="T6" fmla="*/ 568801 w 3723451"/>
                    <a:gd name="T7" fmla="*/ 0 h 932950"/>
                    <a:gd name="T8" fmla="*/ 705691 w 3723451"/>
                    <a:gd name="T9" fmla="*/ 24345 h 932950"/>
                    <a:gd name="T10" fmla="*/ 603845 w 3723451"/>
                    <a:gd name="T11" fmla="*/ 54282 h 932950"/>
                    <a:gd name="T12" fmla="*/ 571055 w 3723451"/>
                    <a:gd name="T13" fmla="*/ 46211 h 932950"/>
                    <a:gd name="T14" fmla="*/ 355716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Freeform 349">
                  <a:extLst>
                    <a:ext uri="{FF2B5EF4-FFF2-40B4-BE49-F238E27FC236}">
                      <a16:creationId xmlns:a16="http://schemas.microsoft.com/office/drawing/2014/main" id="{274D27B5-7E68-5C4D-964B-A01609731F22}"/>
                    </a:ext>
                  </a:extLst>
                </p:cNvPr>
                <p:cNvSpPr>
                  <a:spLocks/>
                </p:cNvSpPr>
                <p:nvPr/>
              </p:nvSpPr>
              <p:spPr bwMode="auto">
                <a:xfrm>
                  <a:off x="2892690" y="1723814"/>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Freeform 350">
                  <a:extLst>
                    <a:ext uri="{FF2B5EF4-FFF2-40B4-BE49-F238E27FC236}">
                      <a16:creationId xmlns:a16="http://schemas.microsoft.com/office/drawing/2014/main" id="{CCCB88EE-5244-8644-B451-9B5D239AEB91}"/>
                    </a:ext>
                  </a:extLst>
                </p:cNvPr>
                <p:cNvSpPr>
                  <a:spLocks/>
                </p:cNvSpPr>
                <p:nvPr/>
              </p:nvSpPr>
              <p:spPr bwMode="auto">
                <a:xfrm>
                  <a:off x="2417196" y="1726625"/>
                  <a:ext cx="252843" cy="92778"/>
                </a:xfrm>
                <a:custGeom>
                  <a:avLst/>
                  <a:gdLst>
                    <a:gd name="T0" fmla="*/ 249391 w 1348191"/>
                    <a:gd name="T1" fmla="*/ 0 h 791462"/>
                    <a:gd name="T2" fmla="*/ 252843 w 1348191"/>
                    <a:gd name="T3" fmla="*/ 44771 h 791462"/>
                    <a:gd name="T4" fmla="*/ 91472 w 1348191"/>
                    <a:gd name="T5" fmla="*/ 92778 h 791462"/>
                    <a:gd name="T6" fmla="*/ 0 w 1348191"/>
                    <a:gd name="T7" fmla="*/ 71741 h 791462"/>
                    <a:gd name="T8" fmla="*/ 24939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52" name="Straight Connector 351">
                  <a:extLst>
                    <a:ext uri="{FF2B5EF4-FFF2-40B4-BE49-F238E27FC236}">
                      <a16:creationId xmlns:a16="http://schemas.microsoft.com/office/drawing/2014/main" id="{4DFA4F03-E97A-1E4E-8C06-5FCF8ACB1D15}"/>
                    </a:ext>
                  </a:extLst>
                </p:cNvPr>
                <p:cNvCxnSpPr>
                  <a:cxnSpLocks noChangeShapeType="1"/>
                  <a:endCxn id="347" idx="2"/>
                </p:cNvCxnSpPr>
                <p:nvPr/>
              </p:nvCxnSpPr>
              <p:spPr bwMode="auto">
                <a:xfrm flipH="1" flipV="1">
                  <a:off x="2183224" y="1732248"/>
                  <a:ext cx="3775"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53" name="Straight Connector 352">
                  <a:extLst>
                    <a:ext uri="{FF2B5EF4-FFF2-40B4-BE49-F238E27FC236}">
                      <a16:creationId xmlns:a16="http://schemas.microsoft.com/office/drawing/2014/main" id="{8A9EDB0B-D51F-9C4D-A606-035EEB4B8D26}"/>
                    </a:ext>
                  </a:extLst>
                </p:cNvPr>
                <p:cNvCxnSpPr>
                  <a:cxnSpLocks noChangeShapeType="1"/>
                </p:cNvCxnSpPr>
                <p:nvPr/>
              </p:nvCxnSpPr>
              <p:spPr bwMode="auto">
                <a:xfrm flipH="1" flipV="1">
                  <a:off x="3379505" y="1729437"/>
                  <a:ext cx="3773"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6" name="Group 20">
              <a:extLst>
                <a:ext uri="{FF2B5EF4-FFF2-40B4-BE49-F238E27FC236}">
                  <a16:creationId xmlns:a16="http://schemas.microsoft.com/office/drawing/2014/main" id="{7B3927DE-D2D4-0549-B6FC-DB36E97AF650}"/>
                </a:ext>
              </a:extLst>
            </p:cNvPr>
            <p:cNvGrpSpPr>
              <a:grpSpLocks/>
            </p:cNvGrpSpPr>
            <p:nvPr/>
          </p:nvGrpSpPr>
          <p:grpSpPr bwMode="auto">
            <a:xfrm>
              <a:off x="5491163" y="3179295"/>
              <a:ext cx="522287" cy="1824505"/>
              <a:chOff x="5491163" y="3179295"/>
              <a:chExt cx="522287" cy="1824505"/>
            </a:xfrm>
          </p:grpSpPr>
          <p:sp>
            <p:nvSpPr>
              <p:cNvPr id="318" name="Rectangle 317">
                <a:extLst>
                  <a:ext uri="{FF2B5EF4-FFF2-40B4-BE49-F238E27FC236}">
                    <a16:creationId xmlns:a16="http://schemas.microsoft.com/office/drawing/2014/main" id="{94693F99-2D5B-7E44-B2D3-365FDA0CFBDB}"/>
                  </a:ext>
                </a:extLst>
              </p:cNvPr>
              <p:cNvSpPr/>
              <p:nvPr/>
            </p:nvSpPr>
            <p:spPr bwMode="auto">
              <a:xfrm rot="10800000">
                <a:off x="5498044" y="3266845"/>
                <a:ext cx="498349" cy="325689"/>
              </a:xfrm>
              <a:prstGeom prst="rect">
                <a:avLst/>
              </a:prstGeom>
              <a:gradFill rotWithShape="1">
                <a:gsLst>
                  <a:gs pos="1000">
                    <a:srgbClr val="3333CC">
                      <a:lumMod val="75000"/>
                      <a:alpha val="62000"/>
                    </a:srgbClr>
                  </a:gs>
                  <a:gs pos="54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19" name="Straight Connector 318">
                <a:extLst>
                  <a:ext uri="{FF2B5EF4-FFF2-40B4-BE49-F238E27FC236}">
                    <a16:creationId xmlns:a16="http://schemas.microsoft.com/office/drawing/2014/main" id="{0BE62149-301B-CD40-877F-421A14409479}"/>
                  </a:ext>
                </a:extLst>
              </p:cNvPr>
              <p:cNvCxnSpPr>
                <a:stCxn id="327" idx="6"/>
              </p:cNvCxnSpPr>
              <p:nvPr/>
            </p:nvCxnSpPr>
            <p:spPr bwMode="auto">
              <a:xfrm>
                <a:off x="6004011" y="3267530"/>
                <a:ext cx="6349" cy="1582486"/>
              </a:xfrm>
              <a:prstGeom prst="line">
                <a:avLst/>
              </a:prstGeom>
              <a:noFill/>
              <a:ln w="3175" cap="flat" cmpd="sng" algn="ctr">
                <a:solidFill>
                  <a:srgbClr val="000000"/>
                </a:solidFill>
                <a:prstDash val="sysDash"/>
              </a:ln>
              <a:effectLst/>
            </p:spPr>
          </p:cxnSp>
          <p:pic>
            <p:nvPicPr>
              <p:cNvPr id="320" name="Picture 469" descr="router_top.png">
                <a:extLst>
                  <a:ext uri="{FF2B5EF4-FFF2-40B4-BE49-F238E27FC236}">
                    <a16:creationId xmlns:a16="http://schemas.microsoft.com/office/drawing/2014/main" id="{DD59AE55-8859-5841-B6AC-641E9B1FF76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491163" y="3206725"/>
                <a:ext cx="522287" cy="220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21" name="Group 471">
                <a:extLst>
                  <a:ext uri="{FF2B5EF4-FFF2-40B4-BE49-F238E27FC236}">
                    <a16:creationId xmlns:a16="http://schemas.microsoft.com/office/drawing/2014/main" id="{387A8315-A9E2-CD41-9540-BE22EB264718}"/>
                  </a:ext>
                </a:extLst>
              </p:cNvPr>
              <p:cNvGrpSpPr>
                <a:grpSpLocks/>
              </p:cNvGrpSpPr>
              <p:nvPr/>
            </p:nvGrpSpPr>
            <p:grpSpPr bwMode="auto">
              <a:xfrm>
                <a:off x="5502167" y="4781999"/>
                <a:ext cx="507858" cy="221801"/>
                <a:chOff x="4128636" y="3606589"/>
                <a:chExt cx="568145" cy="338667"/>
              </a:xfrm>
            </p:grpSpPr>
            <p:sp>
              <p:nvSpPr>
                <p:cNvPr id="334" name="Oval 333">
                  <a:extLst>
                    <a:ext uri="{FF2B5EF4-FFF2-40B4-BE49-F238E27FC236}">
                      <a16:creationId xmlns:a16="http://schemas.microsoft.com/office/drawing/2014/main" id="{5439A4FE-DB6E-D74D-95B5-D1F4AE9642E7}"/>
                    </a:ext>
                  </a:extLst>
                </p:cNvPr>
                <p:cNvSpPr/>
                <p:nvPr/>
              </p:nvSpPr>
              <p:spPr>
                <a:xfrm>
                  <a:off x="4128900"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35" name="Rectangle 334">
                  <a:extLst>
                    <a:ext uri="{FF2B5EF4-FFF2-40B4-BE49-F238E27FC236}">
                      <a16:creationId xmlns:a16="http://schemas.microsoft.com/office/drawing/2014/main" id="{FA27B6FA-AB40-0D4B-BBE7-6000E55B03D1}"/>
                    </a:ext>
                  </a:extLst>
                </p:cNvPr>
                <p:cNvSpPr/>
                <p:nvPr/>
              </p:nvSpPr>
              <p:spPr>
                <a:xfrm>
                  <a:off x="4128900"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36" name="Oval 335">
                  <a:extLst>
                    <a:ext uri="{FF2B5EF4-FFF2-40B4-BE49-F238E27FC236}">
                      <a16:creationId xmlns:a16="http://schemas.microsoft.com/office/drawing/2014/main" id="{C6FD79C0-1B1A-AB4A-A3BD-6514A1F64FCB}"/>
                    </a:ext>
                  </a:extLst>
                </p:cNvPr>
                <p:cNvSpPr/>
                <p:nvPr/>
              </p:nvSpPr>
              <p:spPr>
                <a:xfrm>
                  <a:off x="4128900"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37" name="Straight Connector 336">
                  <a:extLst>
                    <a:ext uri="{FF2B5EF4-FFF2-40B4-BE49-F238E27FC236}">
                      <a16:creationId xmlns:a16="http://schemas.microsoft.com/office/drawing/2014/main" id="{C730D6A9-51D0-864D-9F88-3CA108609D03}"/>
                    </a:ext>
                  </a:extLst>
                </p:cNvPr>
                <p:cNvCxnSpPr/>
                <p:nvPr/>
              </p:nvCxnSpPr>
              <p:spPr>
                <a:xfrm>
                  <a:off x="4697156" y="3720139"/>
                  <a:ext cx="0" cy="111484"/>
                </a:xfrm>
                <a:prstGeom prst="line">
                  <a:avLst/>
                </a:prstGeom>
                <a:noFill/>
                <a:ln w="6350" cap="flat" cmpd="sng" algn="ctr">
                  <a:solidFill>
                    <a:srgbClr val="000000"/>
                  </a:solidFill>
                  <a:prstDash val="solid"/>
                </a:ln>
                <a:effectLst/>
              </p:spPr>
            </p:cxnSp>
            <p:cxnSp>
              <p:nvCxnSpPr>
                <p:cNvPr id="338" name="Straight Connector 337">
                  <a:extLst>
                    <a:ext uri="{FF2B5EF4-FFF2-40B4-BE49-F238E27FC236}">
                      <a16:creationId xmlns:a16="http://schemas.microsoft.com/office/drawing/2014/main" id="{41EA4558-0D04-634B-A8B0-CAB6FB1D2028}"/>
                    </a:ext>
                  </a:extLst>
                </p:cNvPr>
                <p:cNvCxnSpPr/>
                <p:nvPr/>
              </p:nvCxnSpPr>
              <p:spPr>
                <a:xfrm>
                  <a:off x="4128900" y="3720139"/>
                  <a:ext cx="0" cy="111484"/>
                </a:xfrm>
                <a:prstGeom prst="line">
                  <a:avLst/>
                </a:prstGeom>
                <a:noFill/>
                <a:ln w="6350" cap="flat" cmpd="sng" algn="ctr">
                  <a:solidFill>
                    <a:srgbClr val="000000"/>
                  </a:solidFill>
                  <a:prstDash val="solid"/>
                </a:ln>
                <a:effectLst/>
              </p:spPr>
            </p:cxnSp>
          </p:grpSp>
          <p:sp>
            <p:nvSpPr>
              <p:cNvPr id="322" name="Rectangle 321">
                <a:extLst>
                  <a:ext uri="{FF2B5EF4-FFF2-40B4-BE49-F238E27FC236}">
                    <a16:creationId xmlns:a16="http://schemas.microsoft.com/office/drawing/2014/main" id="{3670DAE7-C167-BA4B-9FB3-842EEBB6E0BC}"/>
                  </a:ext>
                </a:extLst>
              </p:cNvPr>
              <p:cNvSpPr/>
              <p:nvPr/>
            </p:nvSpPr>
            <p:spPr bwMode="auto">
              <a:xfrm>
                <a:off x="5507166" y="3694500"/>
                <a:ext cx="498433" cy="11650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23" name="Straight Connector 322">
                <a:extLst>
                  <a:ext uri="{FF2B5EF4-FFF2-40B4-BE49-F238E27FC236}">
                    <a16:creationId xmlns:a16="http://schemas.microsoft.com/office/drawing/2014/main" id="{FDAD1200-F8CD-4C4C-B862-839CDCE380A4}"/>
                  </a:ext>
                </a:extLst>
              </p:cNvPr>
              <p:cNvCxnSpPr>
                <a:stCxn id="320" idx="1"/>
              </p:cNvCxnSpPr>
              <p:nvPr/>
            </p:nvCxnSpPr>
            <p:spPr bwMode="auto">
              <a:xfrm>
                <a:off x="5491292" y="3316735"/>
                <a:ext cx="6349" cy="1633277"/>
              </a:xfrm>
              <a:prstGeom prst="line">
                <a:avLst/>
              </a:prstGeom>
              <a:noFill/>
              <a:ln w="3175" cap="flat" cmpd="sng" algn="ctr">
                <a:solidFill>
                  <a:srgbClr val="000000"/>
                </a:solidFill>
                <a:prstDash val="sysDash"/>
              </a:ln>
              <a:effectLst/>
            </p:spPr>
          </p:cxnSp>
          <p:grpSp>
            <p:nvGrpSpPr>
              <p:cNvPr id="324" name="Group 485">
                <a:extLst>
                  <a:ext uri="{FF2B5EF4-FFF2-40B4-BE49-F238E27FC236}">
                    <a16:creationId xmlns:a16="http://schemas.microsoft.com/office/drawing/2014/main" id="{A6200FD6-2FAC-504D-AC15-41C2E0E5FE4E}"/>
                  </a:ext>
                </a:extLst>
              </p:cNvPr>
              <p:cNvGrpSpPr>
                <a:grpSpLocks/>
              </p:cNvGrpSpPr>
              <p:nvPr/>
            </p:nvGrpSpPr>
            <p:grpSpPr bwMode="auto">
              <a:xfrm>
                <a:off x="5500688" y="3179295"/>
                <a:ext cx="504825" cy="242888"/>
                <a:chOff x="2183302" y="1574638"/>
                <a:chExt cx="1200154" cy="430218"/>
              </a:xfrm>
            </p:grpSpPr>
            <p:sp>
              <p:nvSpPr>
                <p:cNvPr id="325" name="Oval 324">
                  <a:extLst>
                    <a:ext uri="{FF2B5EF4-FFF2-40B4-BE49-F238E27FC236}">
                      <a16:creationId xmlns:a16="http://schemas.microsoft.com/office/drawing/2014/main" id="{ECDA45FA-C7C9-1D42-AD17-0A94B356D9C2}"/>
                    </a:ext>
                  </a:extLst>
                </p:cNvPr>
                <p:cNvSpPr/>
                <p:nvPr/>
              </p:nvSpPr>
              <p:spPr bwMode="auto">
                <a:xfrm flipV="1">
                  <a:off x="2187379" y="1688754"/>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26" name="Rectangle 325">
                  <a:extLst>
                    <a:ext uri="{FF2B5EF4-FFF2-40B4-BE49-F238E27FC236}">
                      <a16:creationId xmlns:a16="http://schemas.microsoft.com/office/drawing/2014/main" id="{66DEE6E1-40E6-CC4A-9BD2-12B0FC5617F6}"/>
                    </a:ext>
                  </a:extLst>
                </p:cNvPr>
                <p:cNvSpPr/>
                <p:nvPr/>
              </p:nvSpPr>
              <p:spPr bwMode="auto">
                <a:xfrm>
                  <a:off x="2183606" y="1733737"/>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27" name="Oval 326">
                  <a:extLst>
                    <a:ext uri="{FF2B5EF4-FFF2-40B4-BE49-F238E27FC236}">
                      <a16:creationId xmlns:a16="http://schemas.microsoft.com/office/drawing/2014/main" id="{3B2579C2-CFB4-C243-A571-87CC47767059}"/>
                    </a:ext>
                  </a:extLst>
                </p:cNvPr>
                <p:cNvSpPr>
                  <a:spLocks noChangeArrowheads="1"/>
                </p:cNvSpPr>
                <p:nvPr/>
              </p:nvSpPr>
              <p:spPr bwMode="auto">
                <a:xfrm flipV="1">
                  <a:off x="2183606" y="1573485"/>
                  <a:ext cx="1196277"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28" name="Freeform 327">
                  <a:extLst>
                    <a:ext uri="{FF2B5EF4-FFF2-40B4-BE49-F238E27FC236}">
                      <a16:creationId xmlns:a16="http://schemas.microsoft.com/office/drawing/2014/main" id="{8C20CAF5-F7F2-8C4F-BF4C-8061B2C174B5}"/>
                    </a:ext>
                  </a:extLst>
                </p:cNvPr>
                <p:cNvSpPr/>
                <p:nvPr/>
              </p:nvSpPr>
              <p:spPr bwMode="auto">
                <a:xfrm>
                  <a:off x="2489279" y="1669074"/>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29" name="Freeform 328">
                  <a:extLst>
                    <a:ext uri="{FF2B5EF4-FFF2-40B4-BE49-F238E27FC236}">
                      <a16:creationId xmlns:a16="http://schemas.microsoft.com/office/drawing/2014/main" id="{751DAB4D-7078-0843-8893-ECF4AEBB832A}"/>
                    </a:ext>
                  </a:extLst>
                </p:cNvPr>
                <p:cNvSpPr>
                  <a:spLocks/>
                </p:cNvSpPr>
                <p:nvPr/>
              </p:nvSpPr>
              <p:spPr bwMode="auto">
                <a:xfrm>
                  <a:off x="2428899" y="1629714"/>
                  <a:ext cx="705692" cy="109646"/>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5 h 932950"/>
                    <a:gd name="T10" fmla="*/ 603846 w 3723451"/>
                    <a:gd name="T11" fmla="*/ 54282 h 932950"/>
                    <a:gd name="T12" fmla="*/ 571056 w 3723451"/>
                    <a:gd name="T13" fmla="*/ 46211 h 932950"/>
                    <a:gd name="T14" fmla="*/ 355717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Freeform 329">
                  <a:extLst>
                    <a:ext uri="{FF2B5EF4-FFF2-40B4-BE49-F238E27FC236}">
                      <a16:creationId xmlns:a16="http://schemas.microsoft.com/office/drawing/2014/main" id="{49F08601-D11A-7246-97C4-4796E28716C2}"/>
                    </a:ext>
                  </a:extLst>
                </p:cNvPr>
                <p:cNvSpPr>
                  <a:spLocks/>
                </p:cNvSpPr>
                <p:nvPr/>
              </p:nvSpPr>
              <p:spPr bwMode="auto">
                <a:xfrm>
                  <a:off x="2893071" y="1722492"/>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330">
                  <a:extLst>
                    <a:ext uri="{FF2B5EF4-FFF2-40B4-BE49-F238E27FC236}">
                      <a16:creationId xmlns:a16="http://schemas.microsoft.com/office/drawing/2014/main" id="{0F35FC16-0782-6242-8A31-B2C90A57D832}"/>
                    </a:ext>
                  </a:extLst>
                </p:cNvPr>
                <p:cNvSpPr>
                  <a:spLocks/>
                </p:cNvSpPr>
                <p:nvPr/>
              </p:nvSpPr>
              <p:spPr bwMode="auto">
                <a:xfrm>
                  <a:off x="2417579" y="1725302"/>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32" name="Straight Connector 331">
                  <a:extLst>
                    <a:ext uri="{FF2B5EF4-FFF2-40B4-BE49-F238E27FC236}">
                      <a16:creationId xmlns:a16="http://schemas.microsoft.com/office/drawing/2014/main" id="{28B38805-D14D-6F4E-9C2D-85288858DC4A}"/>
                    </a:ext>
                  </a:extLst>
                </p:cNvPr>
                <p:cNvCxnSpPr>
                  <a:cxnSpLocks noChangeShapeType="1"/>
                  <a:endCxn id="327" idx="2"/>
                </p:cNvCxnSpPr>
                <p:nvPr/>
              </p:nvCxnSpPr>
              <p:spPr bwMode="auto">
                <a:xfrm flipH="1" flipV="1">
                  <a:off x="2183606" y="1730925"/>
                  <a:ext cx="3773"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33" name="Straight Connector 332">
                  <a:extLst>
                    <a:ext uri="{FF2B5EF4-FFF2-40B4-BE49-F238E27FC236}">
                      <a16:creationId xmlns:a16="http://schemas.microsoft.com/office/drawing/2014/main" id="{839A4B18-24F7-8748-BABF-156684EACDA2}"/>
                    </a:ext>
                  </a:extLst>
                </p:cNvPr>
                <p:cNvCxnSpPr>
                  <a:cxnSpLocks noChangeShapeType="1"/>
                </p:cNvCxnSpPr>
                <p:nvPr/>
              </p:nvCxnSpPr>
              <p:spPr bwMode="auto">
                <a:xfrm flipH="1" flipV="1">
                  <a:off x="3379883" y="1728114"/>
                  <a:ext cx="3775"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7" name="Group 21">
              <a:extLst>
                <a:ext uri="{FF2B5EF4-FFF2-40B4-BE49-F238E27FC236}">
                  <a16:creationId xmlns:a16="http://schemas.microsoft.com/office/drawing/2014/main" id="{9CDA8888-DE9C-FA48-880D-EF852C6370C1}"/>
                </a:ext>
              </a:extLst>
            </p:cNvPr>
            <p:cNvGrpSpPr>
              <a:grpSpLocks/>
            </p:cNvGrpSpPr>
            <p:nvPr/>
          </p:nvGrpSpPr>
          <p:grpSpPr bwMode="auto">
            <a:xfrm>
              <a:off x="6472366" y="2647932"/>
              <a:ext cx="522159" cy="2354282"/>
              <a:chOff x="6472366" y="2647932"/>
              <a:chExt cx="522159" cy="2354282"/>
            </a:xfrm>
          </p:grpSpPr>
          <p:sp>
            <p:nvSpPr>
              <p:cNvPr id="298" name="Rectangle 297">
                <a:extLst>
                  <a:ext uri="{FF2B5EF4-FFF2-40B4-BE49-F238E27FC236}">
                    <a16:creationId xmlns:a16="http://schemas.microsoft.com/office/drawing/2014/main" id="{995D8FCE-884F-0F40-A676-D4D29F8E694C}"/>
                  </a:ext>
                </a:extLst>
              </p:cNvPr>
              <p:cNvSpPr/>
              <p:nvPr/>
            </p:nvSpPr>
            <p:spPr bwMode="auto">
              <a:xfrm rot="10800000">
                <a:off x="6482296" y="2777838"/>
                <a:ext cx="498349" cy="72203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99" name="Straight Connector 298">
                <a:extLst>
                  <a:ext uri="{FF2B5EF4-FFF2-40B4-BE49-F238E27FC236}">
                    <a16:creationId xmlns:a16="http://schemas.microsoft.com/office/drawing/2014/main" id="{316D5606-0146-DC48-97E2-18F369EDE031}"/>
                  </a:ext>
                </a:extLst>
              </p:cNvPr>
              <p:cNvCxnSpPr/>
              <p:nvPr/>
            </p:nvCxnSpPr>
            <p:spPr bwMode="auto">
              <a:xfrm>
                <a:off x="6994528" y="2846910"/>
                <a:ext cx="0" cy="1998345"/>
              </a:xfrm>
              <a:prstGeom prst="line">
                <a:avLst/>
              </a:prstGeom>
              <a:noFill/>
              <a:ln w="3175" cap="flat" cmpd="sng" algn="ctr">
                <a:solidFill>
                  <a:srgbClr val="000000"/>
                </a:solidFill>
                <a:prstDash val="sysDash"/>
              </a:ln>
              <a:effectLst/>
            </p:spPr>
          </p:cxnSp>
          <p:grpSp>
            <p:nvGrpSpPr>
              <p:cNvPr id="300" name="Group 500">
                <a:extLst>
                  <a:ext uri="{FF2B5EF4-FFF2-40B4-BE49-F238E27FC236}">
                    <a16:creationId xmlns:a16="http://schemas.microsoft.com/office/drawing/2014/main" id="{AA425C1A-E91E-6E4A-A356-24012E642772}"/>
                  </a:ext>
                </a:extLst>
              </p:cNvPr>
              <p:cNvGrpSpPr>
                <a:grpSpLocks/>
              </p:cNvGrpSpPr>
              <p:nvPr/>
            </p:nvGrpSpPr>
            <p:grpSpPr bwMode="auto">
              <a:xfrm>
                <a:off x="6486417" y="4766099"/>
                <a:ext cx="507858" cy="236115"/>
                <a:chOff x="4128636" y="3606589"/>
                <a:chExt cx="568145" cy="338667"/>
              </a:xfrm>
            </p:grpSpPr>
            <p:sp>
              <p:nvSpPr>
                <p:cNvPr id="313" name="Oval 312">
                  <a:extLst>
                    <a:ext uri="{FF2B5EF4-FFF2-40B4-BE49-F238E27FC236}">
                      <a16:creationId xmlns:a16="http://schemas.microsoft.com/office/drawing/2014/main" id="{16CAB2BE-001A-5849-8EFC-BF1C74D20DA6}"/>
                    </a:ext>
                  </a:extLst>
                </p:cNvPr>
                <p:cNvSpPr/>
                <p:nvPr/>
              </p:nvSpPr>
              <p:spPr>
                <a:xfrm>
                  <a:off x="4128808" y="3720125"/>
                  <a:ext cx="568256" cy="22538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14" name="Rectangle 313">
                  <a:extLst>
                    <a:ext uri="{FF2B5EF4-FFF2-40B4-BE49-F238E27FC236}">
                      <a16:creationId xmlns:a16="http://schemas.microsoft.com/office/drawing/2014/main" id="{ED3C727A-F086-5345-9D90-47A10FCD45F2}"/>
                    </a:ext>
                  </a:extLst>
                </p:cNvPr>
                <p:cNvSpPr/>
                <p:nvPr/>
              </p:nvSpPr>
              <p:spPr>
                <a:xfrm>
                  <a:off x="4128808" y="3720125"/>
                  <a:ext cx="568256" cy="111556"/>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15" name="Oval 314">
                  <a:extLst>
                    <a:ext uri="{FF2B5EF4-FFF2-40B4-BE49-F238E27FC236}">
                      <a16:creationId xmlns:a16="http://schemas.microsoft.com/office/drawing/2014/main" id="{49C1B443-F565-5F4C-B75C-09F669AC3DE7}"/>
                    </a:ext>
                  </a:extLst>
                </p:cNvPr>
                <p:cNvSpPr/>
                <p:nvPr/>
              </p:nvSpPr>
              <p:spPr>
                <a:xfrm>
                  <a:off x="4128808" y="3606294"/>
                  <a:ext cx="568256" cy="225387"/>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16" name="Straight Connector 315">
                  <a:extLst>
                    <a:ext uri="{FF2B5EF4-FFF2-40B4-BE49-F238E27FC236}">
                      <a16:creationId xmlns:a16="http://schemas.microsoft.com/office/drawing/2014/main" id="{FBA53D70-9A4D-7E4E-AC09-D42784DF8272}"/>
                    </a:ext>
                  </a:extLst>
                </p:cNvPr>
                <p:cNvCxnSpPr/>
                <p:nvPr/>
              </p:nvCxnSpPr>
              <p:spPr>
                <a:xfrm>
                  <a:off x="4697064" y="3720125"/>
                  <a:ext cx="0" cy="111556"/>
                </a:xfrm>
                <a:prstGeom prst="line">
                  <a:avLst/>
                </a:prstGeom>
                <a:noFill/>
                <a:ln w="6350" cap="flat" cmpd="sng" algn="ctr">
                  <a:solidFill>
                    <a:srgbClr val="000000"/>
                  </a:solidFill>
                  <a:prstDash val="solid"/>
                </a:ln>
                <a:effectLst/>
              </p:spPr>
            </p:cxnSp>
            <p:cxnSp>
              <p:nvCxnSpPr>
                <p:cNvPr id="317" name="Straight Connector 316">
                  <a:extLst>
                    <a:ext uri="{FF2B5EF4-FFF2-40B4-BE49-F238E27FC236}">
                      <a16:creationId xmlns:a16="http://schemas.microsoft.com/office/drawing/2014/main" id="{A5C3BEC2-90B0-8B41-88A4-351B428CAFB4}"/>
                    </a:ext>
                  </a:extLst>
                </p:cNvPr>
                <p:cNvCxnSpPr/>
                <p:nvPr/>
              </p:nvCxnSpPr>
              <p:spPr>
                <a:xfrm>
                  <a:off x="4128808" y="3720125"/>
                  <a:ext cx="0" cy="111556"/>
                </a:xfrm>
                <a:prstGeom prst="line">
                  <a:avLst/>
                </a:prstGeom>
                <a:noFill/>
                <a:ln w="6350" cap="flat" cmpd="sng" algn="ctr">
                  <a:solidFill>
                    <a:srgbClr val="000000"/>
                  </a:solidFill>
                  <a:prstDash val="solid"/>
                </a:ln>
                <a:effectLst/>
              </p:spPr>
            </p:cxnSp>
          </p:grpSp>
          <p:sp>
            <p:nvSpPr>
              <p:cNvPr id="301" name="Rectangle 300">
                <a:extLst>
                  <a:ext uri="{FF2B5EF4-FFF2-40B4-BE49-F238E27FC236}">
                    <a16:creationId xmlns:a16="http://schemas.microsoft.com/office/drawing/2014/main" id="{2309F1E7-7D26-E941-9221-C8DF0612EE28}"/>
                  </a:ext>
                </a:extLst>
              </p:cNvPr>
              <p:cNvSpPr/>
              <p:nvPr/>
            </p:nvSpPr>
            <p:spPr bwMode="auto">
              <a:xfrm>
                <a:off x="6491333" y="3610376"/>
                <a:ext cx="498433" cy="12380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02" name="Straight Connector 301">
                <a:extLst>
                  <a:ext uri="{FF2B5EF4-FFF2-40B4-BE49-F238E27FC236}">
                    <a16:creationId xmlns:a16="http://schemas.microsoft.com/office/drawing/2014/main" id="{9C251E47-5FE5-B64D-8E6E-2491993604B5}"/>
                  </a:ext>
                </a:extLst>
              </p:cNvPr>
              <p:cNvCxnSpPr/>
              <p:nvPr/>
            </p:nvCxnSpPr>
            <p:spPr bwMode="auto">
              <a:xfrm>
                <a:off x="6472285" y="2818340"/>
                <a:ext cx="9524" cy="2126912"/>
              </a:xfrm>
              <a:prstGeom prst="line">
                <a:avLst/>
              </a:prstGeom>
              <a:noFill/>
              <a:ln w="3175" cap="flat" cmpd="sng" algn="ctr">
                <a:solidFill>
                  <a:srgbClr val="000000"/>
                </a:solidFill>
                <a:prstDash val="sysDash"/>
              </a:ln>
              <a:effectLst/>
            </p:spPr>
          </p:cxnSp>
          <p:grpSp>
            <p:nvGrpSpPr>
              <p:cNvPr id="303" name="Group 514">
                <a:extLst>
                  <a:ext uri="{FF2B5EF4-FFF2-40B4-BE49-F238E27FC236}">
                    <a16:creationId xmlns:a16="http://schemas.microsoft.com/office/drawing/2014/main" id="{9B7D3C6F-466A-3143-9B8E-F60B2AAFD7B5}"/>
                  </a:ext>
                </a:extLst>
              </p:cNvPr>
              <p:cNvGrpSpPr>
                <a:grpSpLocks/>
              </p:cNvGrpSpPr>
              <p:nvPr/>
            </p:nvGrpSpPr>
            <p:grpSpPr bwMode="auto">
              <a:xfrm>
                <a:off x="6478146" y="2647932"/>
                <a:ext cx="504825" cy="242887"/>
                <a:chOff x="2183302" y="1574638"/>
                <a:chExt cx="1200154" cy="430218"/>
              </a:xfrm>
            </p:grpSpPr>
            <p:sp>
              <p:nvSpPr>
                <p:cNvPr id="304" name="Oval 303">
                  <a:extLst>
                    <a:ext uri="{FF2B5EF4-FFF2-40B4-BE49-F238E27FC236}">
                      <a16:creationId xmlns:a16="http://schemas.microsoft.com/office/drawing/2014/main" id="{12A307F7-5B73-2445-A2F4-C0FA1266E373}"/>
                    </a:ext>
                  </a:extLst>
                </p:cNvPr>
                <p:cNvSpPr/>
                <p:nvPr/>
              </p:nvSpPr>
              <p:spPr bwMode="auto">
                <a:xfrm flipV="1">
                  <a:off x="2188237" y="1690921"/>
                  <a:ext cx="1196279" cy="314881"/>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05" name="Rectangle 304">
                  <a:extLst>
                    <a:ext uri="{FF2B5EF4-FFF2-40B4-BE49-F238E27FC236}">
                      <a16:creationId xmlns:a16="http://schemas.microsoft.com/office/drawing/2014/main" id="{33E19D46-3715-614C-AAF4-022904355894}"/>
                    </a:ext>
                  </a:extLst>
                </p:cNvPr>
                <p:cNvSpPr/>
                <p:nvPr/>
              </p:nvSpPr>
              <p:spPr bwMode="auto">
                <a:xfrm>
                  <a:off x="2184464" y="1735904"/>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06" name="Oval 305">
                  <a:extLst>
                    <a:ext uri="{FF2B5EF4-FFF2-40B4-BE49-F238E27FC236}">
                      <a16:creationId xmlns:a16="http://schemas.microsoft.com/office/drawing/2014/main" id="{E55709E7-7775-884D-A34A-45191B84AF9C}"/>
                    </a:ext>
                  </a:extLst>
                </p:cNvPr>
                <p:cNvSpPr>
                  <a:spLocks noChangeArrowheads="1"/>
                </p:cNvSpPr>
                <p:nvPr/>
              </p:nvSpPr>
              <p:spPr bwMode="auto">
                <a:xfrm flipV="1">
                  <a:off x="2184464" y="1575651"/>
                  <a:ext cx="1196277" cy="31488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07" name="Freeform 306">
                  <a:extLst>
                    <a:ext uri="{FF2B5EF4-FFF2-40B4-BE49-F238E27FC236}">
                      <a16:creationId xmlns:a16="http://schemas.microsoft.com/office/drawing/2014/main" id="{53C2A2DA-53F1-794E-A987-B42C0AC0022C}"/>
                    </a:ext>
                  </a:extLst>
                </p:cNvPr>
                <p:cNvSpPr/>
                <p:nvPr/>
              </p:nvSpPr>
              <p:spPr bwMode="auto">
                <a:xfrm>
                  <a:off x="2490137" y="1671240"/>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08" name="Freeform 307">
                  <a:extLst>
                    <a:ext uri="{FF2B5EF4-FFF2-40B4-BE49-F238E27FC236}">
                      <a16:creationId xmlns:a16="http://schemas.microsoft.com/office/drawing/2014/main" id="{9EECC5D2-5F03-5B4A-A066-DEC9954D666C}"/>
                    </a:ext>
                  </a:extLst>
                </p:cNvPr>
                <p:cNvSpPr>
                  <a:spLocks/>
                </p:cNvSpPr>
                <p:nvPr/>
              </p:nvSpPr>
              <p:spPr bwMode="auto">
                <a:xfrm>
                  <a:off x="2429757" y="1631880"/>
                  <a:ext cx="705692" cy="109647"/>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6 h 932950"/>
                    <a:gd name="T10" fmla="*/ 603846 w 3723451"/>
                    <a:gd name="T11" fmla="*/ 54283 h 932950"/>
                    <a:gd name="T12" fmla="*/ 571056 w 3723451"/>
                    <a:gd name="T13" fmla="*/ 46212 h 932950"/>
                    <a:gd name="T14" fmla="*/ 355717 w 3723451"/>
                    <a:gd name="T15" fmla="*/ 109647 h 932950"/>
                    <a:gd name="T16" fmla="*/ 134869 w 3723451"/>
                    <a:gd name="T17" fmla="*/ 48545 h 932950"/>
                    <a:gd name="T18" fmla="*/ 99163 w 3723451"/>
                    <a:gd name="T19" fmla="*/ 55140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Freeform 308">
                  <a:extLst>
                    <a:ext uri="{FF2B5EF4-FFF2-40B4-BE49-F238E27FC236}">
                      <a16:creationId xmlns:a16="http://schemas.microsoft.com/office/drawing/2014/main" id="{8388544E-A2CB-0640-A29C-1662E6885FE0}"/>
                    </a:ext>
                  </a:extLst>
                </p:cNvPr>
                <p:cNvSpPr>
                  <a:spLocks/>
                </p:cNvSpPr>
                <p:nvPr/>
              </p:nvSpPr>
              <p:spPr bwMode="auto">
                <a:xfrm>
                  <a:off x="2893929" y="1724658"/>
                  <a:ext cx="256615" cy="95589"/>
                </a:xfrm>
                <a:custGeom>
                  <a:avLst/>
                  <a:gdLst>
                    <a:gd name="T0" fmla="*/ 0 w 1366596"/>
                    <a:gd name="T1" fmla="*/ 0 h 809868"/>
                    <a:gd name="T2" fmla="*/ 256615 w 1366596"/>
                    <a:gd name="T3" fmla="*/ 73864 h 809868"/>
                    <a:gd name="T4" fmla="*/ 162436 w 1366596"/>
                    <a:gd name="T5" fmla="*/ 95589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309">
                  <a:extLst>
                    <a:ext uri="{FF2B5EF4-FFF2-40B4-BE49-F238E27FC236}">
                      <a16:creationId xmlns:a16="http://schemas.microsoft.com/office/drawing/2014/main" id="{0DDF3C4E-5F2E-864E-88A4-D785A5D6EEF6}"/>
                    </a:ext>
                  </a:extLst>
                </p:cNvPr>
                <p:cNvSpPr>
                  <a:spLocks/>
                </p:cNvSpPr>
                <p:nvPr/>
              </p:nvSpPr>
              <p:spPr bwMode="auto">
                <a:xfrm>
                  <a:off x="2418437" y="1727469"/>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11" name="Straight Connector 310">
                  <a:extLst>
                    <a:ext uri="{FF2B5EF4-FFF2-40B4-BE49-F238E27FC236}">
                      <a16:creationId xmlns:a16="http://schemas.microsoft.com/office/drawing/2014/main" id="{5A28B5B0-5BAC-8C46-B4B8-9BCB18DCD1DD}"/>
                    </a:ext>
                  </a:extLst>
                </p:cNvPr>
                <p:cNvCxnSpPr>
                  <a:cxnSpLocks noChangeShapeType="1"/>
                  <a:endCxn id="306" idx="2"/>
                </p:cNvCxnSpPr>
                <p:nvPr/>
              </p:nvCxnSpPr>
              <p:spPr bwMode="auto">
                <a:xfrm flipH="1" flipV="1">
                  <a:off x="2184464" y="1733091"/>
                  <a:ext cx="3773" cy="1208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12" name="Straight Connector 311">
                  <a:extLst>
                    <a:ext uri="{FF2B5EF4-FFF2-40B4-BE49-F238E27FC236}">
                      <a16:creationId xmlns:a16="http://schemas.microsoft.com/office/drawing/2014/main" id="{3A010796-660C-4C4D-865E-8D108EDA01B6}"/>
                    </a:ext>
                  </a:extLst>
                </p:cNvPr>
                <p:cNvCxnSpPr>
                  <a:cxnSpLocks noChangeShapeType="1"/>
                </p:cNvCxnSpPr>
                <p:nvPr/>
              </p:nvCxnSpPr>
              <p:spPr bwMode="auto">
                <a:xfrm flipH="1" flipV="1">
                  <a:off x="3380741" y="1730281"/>
                  <a:ext cx="3775" cy="120891"/>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400" name="Group 399">
            <a:extLst>
              <a:ext uri="{FF2B5EF4-FFF2-40B4-BE49-F238E27FC236}">
                <a16:creationId xmlns:a16="http://schemas.microsoft.com/office/drawing/2014/main" id="{094E25C2-45E6-0C43-ADA4-684E51DC703A}"/>
              </a:ext>
            </a:extLst>
          </p:cNvPr>
          <p:cNvGrpSpPr>
            <a:grpSpLocks/>
          </p:cNvGrpSpPr>
          <p:nvPr/>
        </p:nvGrpSpPr>
        <p:grpSpPr bwMode="auto">
          <a:xfrm>
            <a:off x="3419060" y="2725807"/>
            <a:ext cx="5111750" cy="879475"/>
            <a:chOff x="1866825" y="707349"/>
            <a:chExt cx="5112820" cy="879389"/>
          </a:xfrm>
        </p:grpSpPr>
        <p:sp>
          <p:nvSpPr>
            <p:cNvPr id="401" name="Oval 400">
              <a:extLst>
                <a:ext uri="{FF2B5EF4-FFF2-40B4-BE49-F238E27FC236}">
                  <a16:creationId xmlns:a16="http://schemas.microsoft.com/office/drawing/2014/main" id="{C759FDA4-4088-0A4C-9E92-BD72D7D52B56}"/>
                </a:ext>
              </a:extLst>
            </p:cNvPr>
            <p:cNvSpPr/>
            <p:nvPr/>
          </p:nvSpPr>
          <p:spPr>
            <a:xfrm>
              <a:off x="1866825" y="785129"/>
              <a:ext cx="954288" cy="49207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02" name="TextBox 233">
              <a:extLst>
                <a:ext uri="{FF2B5EF4-FFF2-40B4-BE49-F238E27FC236}">
                  <a16:creationId xmlns:a16="http://schemas.microsoft.com/office/drawing/2014/main" id="{91B4E7D9-6C4B-6C4B-86F5-8BB66F936B0C}"/>
                </a:ext>
              </a:extLst>
            </p:cNvPr>
            <p:cNvSpPr txBox="1">
              <a:spLocks noChangeArrowheads="1"/>
            </p:cNvSpPr>
            <p:nvPr/>
          </p:nvSpPr>
          <p:spPr bwMode="auto">
            <a:xfrm>
              <a:off x="1891781" y="783191"/>
              <a:ext cx="910613" cy="47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Routing</a:t>
              </a:r>
            </a:p>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Algorithm</a:t>
              </a:r>
            </a:p>
          </p:txBody>
        </p:sp>
        <p:cxnSp>
          <p:nvCxnSpPr>
            <p:cNvPr id="403" name="Straight Arrow Connector 402">
              <a:extLst>
                <a:ext uri="{FF2B5EF4-FFF2-40B4-BE49-F238E27FC236}">
                  <a16:creationId xmlns:a16="http://schemas.microsoft.com/office/drawing/2014/main" id="{86DA61DF-3320-724E-9861-CF654B1F47AF}"/>
                </a:ext>
              </a:extLst>
            </p:cNvPr>
            <p:cNvCxnSpPr/>
            <p:nvPr/>
          </p:nvCxnSpPr>
          <p:spPr>
            <a:xfrm flipV="1">
              <a:off x="2833815" y="807352"/>
              <a:ext cx="1517968" cy="214291"/>
            </a:xfrm>
            <a:prstGeom prst="straightConnector1">
              <a:avLst/>
            </a:prstGeom>
            <a:noFill/>
            <a:ln w="25400" cap="flat" cmpd="sng" algn="ctr">
              <a:solidFill>
                <a:srgbClr val="CC0000"/>
              </a:solidFill>
              <a:prstDash val="solid"/>
              <a:headEnd type="triangle"/>
              <a:tailEnd type="triangle"/>
            </a:ln>
            <a:effectLst/>
          </p:spPr>
        </p:cxnSp>
        <p:cxnSp>
          <p:nvCxnSpPr>
            <p:cNvPr id="404" name="Straight Arrow Connector 403">
              <a:extLst>
                <a:ext uri="{FF2B5EF4-FFF2-40B4-BE49-F238E27FC236}">
                  <a16:creationId xmlns:a16="http://schemas.microsoft.com/office/drawing/2014/main" id="{FA99C173-8DEF-3940-BC9B-72CA3FA99281}"/>
                </a:ext>
              </a:extLst>
            </p:cNvPr>
            <p:cNvCxnSpPr/>
            <p:nvPr/>
          </p:nvCxnSpPr>
          <p:spPr>
            <a:xfrm>
              <a:off x="2751248" y="1201014"/>
              <a:ext cx="797092" cy="279373"/>
            </a:xfrm>
            <a:prstGeom prst="straightConnector1">
              <a:avLst/>
            </a:prstGeom>
            <a:noFill/>
            <a:ln w="25400" cap="flat" cmpd="sng" algn="ctr">
              <a:solidFill>
                <a:srgbClr val="CC0000"/>
              </a:solidFill>
              <a:prstDash val="solid"/>
              <a:headEnd type="triangle"/>
              <a:tailEnd type="triangle"/>
            </a:ln>
            <a:effectLst/>
          </p:spPr>
        </p:cxnSp>
        <p:cxnSp>
          <p:nvCxnSpPr>
            <p:cNvPr id="405" name="Straight Arrow Connector 404">
              <a:extLst>
                <a:ext uri="{FF2B5EF4-FFF2-40B4-BE49-F238E27FC236}">
                  <a16:creationId xmlns:a16="http://schemas.microsoft.com/office/drawing/2014/main" id="{57AAE988-13E3-6642-B8CC-252C9113ABCC}"/>
                </a:ext>
              </a:extLst>
            </p:cNvPr>
            <p:cNvCxnSpPr/>
            <p:nvPr/>
          </p:nvCxnSpPr>
          <p:spPr>
            <a:xfrm>
              <a:off x="4685228" y="894656"/>
              <a:ext cx="892362" cy="509538"/>
            </a:xfrm>
            <a:prstGeom prst="straightConnector1">
              <a:avLst/>
            </a:prstGeom>
            <a:noFill/>
            <a:ln w="25400" cap="flat" cmpd="sng" algn="ctr">
              <a:solidFill>
                <a:srgbClr val="CC0000"/>
              </a:solidFill>
              <a:prstDash val="solid"/>
              <a:headEnd type="triangle"/>
              <a:tailEnd type="triangle"/>
            </a:ln>
            <a:effectLst/>
          </p:spPr>
        </p:cxnSp>
        <p:cxnSp>
          <p:nvCxnSpPr>
            <p:cNvPr id="406" name="Straight Arrow Connector 405">
              <a:extLst>
                <a:ext uri="{FF2B5EF4-FFF2-40B4-BE49-F238E27FC236}">
                  <a16:creationId xmlns:a16="http://schemas.microsoft.com/office/drawing/2014/main" id="{286126FC-663F-E140-85FF-EA643857EAAB}"/>
                </a:ext>
              </a:extLst>
            </p:cNvPr>
            <p:cNvCxnSpPr/>
            <p:nvPr/>
          </p:nvCxnSpPr>
          <p:spPr>
            <a:xfrm>
              <a:off x="4801139" y="801003"/>
              <a:ext cx="1695805" cy="130162"/>
            </a:xfrm>
            <a:prstGeom prst="straightConnector1">
              <a:avLst/>
            </a:prstGeom>
            <a:noFill/>
            <a:ln w="25400" cap="flat" cmpd="sng" algn="ctr">
              <a:solidFill>
                <a:srgbClr val="CC0000"/>
              </a:solidFill>
              <a:prstDash val="solid"/>
              <a:headEnd type="triangle"/>
              <a:tailEnd type="triangle"/>
            </a:ln>
            <a:effectLst/>
          </p:spPr>
        </p:cxnSp>
        <p:sp>
          <p:nvSpPr>
            <p:cNvPr id="407" name="Oval 406">
              <a:extLst>
                <a:ext uri="{FF2B5EF4-FFF2-40B4-BE49-F238E27FC236}">
                  <a16:creationId xmlns:a16="http://schemas.microsoft.com/office/drawing/2014/main" id="{4DA7DE45-D335-D548-B5FE-488518B7B2B7}"/>
                </a:ext>
              </a:extLst>
            </p:cNvPr>
            <p:cNvSpPr/>
            <p:nvPr/>
          </p:nvSpPr>
          <p:spPr>
            <a:xfrm>
              <a:off x="6558870" y="894656"/>
              <a:ext cx="420775"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08" name="Oval 407">
              <a:extLst>
                <a:ext uri="{FF2B5EF4-FFF2-40B4-BE49-F238E27FC236}">
                  <a16:creationId xmlns:a16="http://schemas.microsoft.com/office/drawing/2014/main" id="{E0F6C35C-914C-3B41-9CC4-D8179FFB699E}"/>
                </a:ext>
              </a:extLst>
            </p:cNvPr>
            <p:cNvSpPr/>
            <p:nvPr/>
          </p:nvSpPr>
          <p:spPr>
            <a:xfrm>
              <a:off x="5572826" y="1404194"/>
              <a:ext cx="420776" cy="182544"/>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09" name="Oval 408">
              <a:extLst>
                <a:ext uri="{FF2B5EF4-FFF2-40B4-BE49-F238E27FC236}">
                  <a16:creationId xmlns:a16="http://schemas.microsoft.com/office/drawing/2014/main" id="{F2328B0F-766B-A544-ACA3-A1877D849A35}"/>
                </a:ext>
              </a:extLst>
            </p:cNvPr>
            <p:cNvSpPr/>
            <p:nvPr/>
          </p:nvSpPr>
          <p:spPr>
            <a:xfrm>
              <a:off x="4367661" y="707349"/>
              <a:ext cx="420775" cy="182545"/>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10" name="Oval 409">
              <a:extLst>
                <a:ext uri="{FF2B5EF4-FFF2-40B4-BE49-F238E27FC236}">
                  <a16:creationId xmlns:a16="http://schemas.microsoft.com/office/drawing/2014/main" id="{4E049E95-C6A9-FE4D-937B-C134ECB1D9AB}"/>
                </a:ext>
              </a:extLst>
            </p:cNvPr>
            <p:cNvSpPr/>
            <p:nvPr/>
          </p:nvSpPr>
          <p:spPr>
            <a:xfrm>
              <a:off x="3572157" y="1402606"/>
              <a:ext cx="420776"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11" name="Straight Arrow Connector 410">
              <a:extLst>
                <a:ext uri="{FF2B5EF4-FFF2-40B4-BE49-F238E27FC236}">
                  <a16:creationId xmlns:a16="http://schemas.microsoft.com/office/drawing/2014/main" id="{C5FBB1F6-0839-A343-AE4E-8487D7B4403B}"/>
                </a:ext>
              </a:extLst>
            </p:cNvPr>
            <p:cNvCxnSpPr/>
            <p:nvPr/>
          </p:nvCxnSpPr>
          <p:spPr>
            <a:xfrm>
              <a:off x="2821113" y="1105773"/>
              <a:ext cx="2739010" cy="339692"/>
            </a:xfrm>
            <a:prstGeom prst="straightConnector1">
              <a:avLst/>
            </a:prstGeom>
            <a:noFill/>
            <a:ln w="25400" cap="flat" cmpd="sng" algn="ctr">
              <a:solidFill>
                <a:srgbClr val="CC0000"/>
              </a:solidFill>
              <a:prstDash val="solid"/>
              <a:headEnd type="triangle"/>
              <a:tailEnd type="triangle"/>
            </a:ln>
            <a:effectLst/>
          </p:spPr>
        </p:cxnSp>
        <p:cxnSp>
          <p:nvCxnSpPr>
            <p:cNvPr id="412" name="Straight Arrow Connector 411">
              <a:extLst>
                <a:ext uri="{FF2B5EF4-FFF2-40B4-BE49-F238E27FC236}">
                  <a16:creationId xmlns:a16="http://schemas.microsoft.com/office/drawing/2014/main" id="{01507C1D-D7CC-314D-9BC2-599E67963164}"/>
                </a:ext>
              </a:extLst>
            </p:cNvPr>
            <p:cNvCxnSpPr>
              <a:endCxn id="407" idx="2"/>
            </p:cNvCxnSpPr>
            <p:nvPr/>
          </p:nvCxnSpPr>
          <p:spPr>
            <a:xfrm flipV="1">
              <a:off x="3997696" y="985135"/>
              <a:ext cx="2561174" cy="469854"/>
            </a:xfrm>
            <a:prstGeom prst="straightConnector1">
              <a:avLst/>
            </a:prstGeom>
            <a:noFill/>
            <a:ln w="25400" cap="flat" cmpd="sng" algn="ctr">
              <a:solidFill>
                <a:srgbClr val="CC0000"/>
              </a:solidFill>
              <a:prstDash val="solid"/>
              <a:headEnd type="triangle"/>
              <a:tailEnd type="triangle"/>
            </a:ln>
            <a:effectLst/>
          </p:spPr>
        </p:cxnSp>
        <p:cxnSp>
          <p:nvCxnSpPr>
            <p:cNvPr id="413" name="Straight Arrow Connector 412">
              <a:extLst>
                <a:ext uri="{FF2B5EF4-FFF2-40B4-BE49-F238E27FC236}">
                  <a16:creationId xmlns:a16="http://schemas.microsoft.com/office/drawing/2014/main" id="{0D0AA51C-C88C-DA40-BB5F-C90D75401B35}"/>
                </a:ext>
              </a:extLst>
            </p:cNvPr>
            <p:cNvCxnSpPr/>
            <p:nvPr/>
          </p:nvCxnSpPr>
          <p:spPr>
            <a:xfrm flipV="1">
              <a:off x="3991345" y="1508959"/>
              <a:ext cx="1581481" cy="0"/>
            </a:xfrm>
            <a:prstGeom prst="straightConnector1">
              <a:avLst/>
            </a:prstGeom>
            <a:noFill/>
            <a:ln w="25400" cap="flat" cmpd="sng" algn="ctr">
              <a:solidFill>
                <a:srgbClr val="CC0000"/>
              </a:solidFill>
              <a:prstDash val="solid"/>
              <a:headEnd type="triangle"/>
              <a:tailEnd type="triangle"/>
            </a:ln>
            <a:effectLst/>
          </p:spPr>
        </p:cxnSp>
        <p:cxnSp>
          <p:nvCxnSpPr>
            <p:cNvPr id="414" name="Straight Arrow Connector 413">
              <a:extLst>
                <a:ext uri="{FF2B5EF4-FFF2-40B4-BE49-F238E27FC236}">
                  <a16:creationId xmlns:a16="http://schemas.microsoft.com/office/drawing/2014/main" id="{B8B513D7-9162-0648-BC71-8BEBCC27917A}"/>
                </a:ext>
              </a:extLst>
            </p:cNvPr>
            <p:cNvCxnSpPr/>
            <p:nvPr/>
          </p:nvCxnSpPr>
          <p:spPr>
            <a:xfrm flipV="1">
              <a:off x="5996777" y="1083550"/>
              <a:ext cx="751044" cy="396836"/>
            </a:xfrm>
            <a:prstGeom prst="straightConnector1">
              <a:avLst/>
            </a:prstGeom>
            <a:noFill/>
            <a:ln w="25400" cap="flat" cmpd="sng" algn="ctr">
              <a:solidFill>
                <a:srgbClr val="CC0000"/>
              </a:solidFill>
              <a:prstDash val="solid"/>
              <a:headEnd type="triangle"/>
              <a:tailEnd type="triangle"/>
            </a:ln>
            <a:effectLst/>
          </p:spPr>
        </p:cxnSp>
      </p:grpSp>
      <p:grpSp>
        <p:nvGrpSpPr>
          <p:cNvPr id="415" name="Group 414">
            <a:extLst>
              <a:ext uri="{FF2B5EF4-FFF2-40B4-BE49-F238E27FC236}">
                <a16:creationId xmlns:a16="http://schemas.microsoft.com/office/drawing/2014/main" id="{C4AAA334-C4B2-DD48-A566-2EA2C1AA11DF}"/>
              </a:ext>
            </a:extLst>
          </p:cNvPr>
          <p:cNvGrpSpPr>
            <a:grpSpLocks/>
          </p:cNvGrpSpPr>
          <p:nvPr/>
        </p:nvGrpSpPr>
        <p:grpSpPr bwMode="auto">
          <a:xfrm>
            <a:off x="3147598" y="3114745"/>
            <a:ext cx="6375400" cy="1047750"/>
            <a:chOff x="1557338" y="3074988"/>
            <a:chExt cx="6375400" cy="1047750"/>
          </a:xfrm>
        </p:grpSpPr>
        <p:sp>
          <p:nvSpPr>
            <p:cNvPr id="416" name="TextBox 232">
              <a:extLst>
                <a:ext uri="{FF2B5EF4-FFF2-40B4-BE49-F238E27FC236}">
                  <a16:creationId xmlns:a16="http://schemas.microsoft.com/office/drawing/2014/main" id="{97D7EB84-BAC0-D448-A55F-A56C30BB6A4D}"/>
                </a:ext>
              </a:extLst>
            </p:cNvPr>
            <p:cNvSpPr txBox="1">
              <a:spLocks noChangeArrowheads="1"/>
            </p:cNvSpPr>
            <p:nvPr/>
          </p:nvSpPr>
          <p:spPr bwMode="auto">
            <a:xfrm>
              <a:off x="7292975" y="3651250"/>
              <a:ext cx="595313" cy="471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417" name="TextBox 233">
              <a:extLst>
                <a:ext uri="{FF2B5EF4-FFF2-40B4-BE49-F238E27FC236}">
                  <a16:creationId xmlns:a16="http://schemas.microsoft.com/office/drawing/2014/main" id="{24A4F1C7-4BF4-EB42-A291-47BAC2502CDB}"/>
                </a:ext>
              </a:extLst>
            </p:cNvPr>
            <p:cNvSpPr txBox="1">
              <a:spLocks noChangeArrowheads="1"/>
            </p:cNvSpPr>
            <p:nvPr/>
          </p:nvSpPr>
          <p:spPr bwMode="auto">
            <a:xfrm>
              <a:off x="7224713" y="3074988"/>
              <a:ext cx="7080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418" name="Straight Connector 417">
              <a:extLst>
                <a:ext uri="{FF2B5EF4-FFF2-40B4-BE49-F238E27FC236}">
                  <a16:creationId xmlns:a16="http://schemas.microsoft.com/office/drawing/2014/main" id="{61FEE5A3-FA87-164D-B072-015586DE3B9B}"/>
                </a:ext>
              </a:extLst>
            </p:cNvPr>
            <p:cNvCxnSpPr/>
            <p:nvPr/>
          </p:nvCxnSpPr>
          <p:spPr>
            <a:xfrm>
              <a:off x="1557338" y="3613150"/>
              <a:ext cx="6207125" cy="0"/>
            </a:xfrm>
            <a:prstGeom prst="line">
              <a:avLst/>
            </a:prstGeom>
            <a:noFill/>
            <a:ln w="25400" cap="flat" cmpd="sng" algn="ctr">
              <a:solidFill>
                <a:srgbClr val="000000"/>
              </a:solidFill>
              <a:prstDash val="dash"/>
            </a:ln>
            <a:effectLst/>
          </p:spPr>
        </p:cxnSp>
      </p:grpSp>
      <p:grpSp>
        <p:nvGrpSpPr>
          <p:cNvPr id="419" name="Group 418">
            <a:extLst>
              <a:ext uri="{FF2B5EF4-FFF2-40B4-BE49-F238E27FC236}">
                <a16:creationId xmlns:a16="http://schemas.microsoft.com/office/drawing/2014/main" id="{DB2133B7-0204-944D-9F85-D90FA61B1AAF}"/>
              </a:ext>
            </a:extLst>
          </p:cNvPr>
          <p:cNvGrpSpPr>
            <a:grpSpLocks/>
          </p:cNvGrpSpPr>
          <p:nvPr/>
        </p:nvGrpSpPr>
        <p:grpSpPr bwMode="auto">
          <a:xfrm>
            <a:off x="3419060" y="3741807"/>
            <a:ext cx="5126038" cy="1120775"/>
            <a:chOff x="-4746102" y="4471477"/>
            <a:chExt cx="5126173" cy="1120753"/>
          </a:xfrm>
        </p:grpSpPr>
        <p:pic>
          <p:nvPicPr>
            <p:cNvPr id="420" name="Picture 10" descr="fig42_table.pdf">
              <a:extLst>
                <a:ext uri="{FF2B5EF4-FFF2-40B4-BE49-F238E27FC236}">
                  <a16:creationId xmlns:a16="http://schemas.microsoft.com/office/drawing/2014/main" id="{B9B148BF-D420-D548-A8E4-2E44EE43547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746102" y="4471477"/>
              <a:ext cx="966463" cy="966962"/>
            </a:xfrm>
            <a:prstGeom prst="rect">
              <a:avLst/>
            </a:prstGeom>
            <a:noFill/>
            <a:ln w="9525">
              <a:solidFill>
                <a:srgbClr val="CC0000"/>
              </a:solidFill>
              <a:miter lim="800000"/>
              <a:headEnd/>
              <a:tailEnd/>
            </a:ln>
            <a:extLst>
              <a:ext uri="{909E8E84-426E-40DD-AFC4-6F175D3DCCD1}">
                <a14:hiddenFill xmlns:a14="http://schemas.microsoft.com/office/drawing/2010/main">
                  <a:solidFill>
                    <a:srgbClr val="FFFFFF"/>
                  </a:solidFill>
                </a14:hiddenFill>
              </a:ext>
            </a:extLst>
          </p:spPr>
        </p:pic>
        <p:grpSp>
          <p:nvGrpSpPr>
            <p:cNvPr id="421" name="Group 25">
              <a:extLst>
                <a:ext uri="{FF2B5EF4-FFF2-40B4-BE49-F238E27FC236}">
                  <a16:creationId xmlns:a16="http://schemas.microsoft.com/office/drawing/2014/main" id="{6DCB3611-5B47-554A-AF9F-B20E8866BE38}"/>
                </a:ext>
              </a:extLst>
            </p:cNvPr>
            <p:cNvGrpSpPr>
              <a:grpSpLocks/>
            </p:cNvGrpSpPr>
            <p:nvPr/>
          </p:nvGrpSpPr>
          <p:grpSpPr bwMode="auto">
            <a:xfrm>
              <a:off x="-3025264" y="5228984"/>
              <a:ext cx="3405335" cy="363246"/>
              <a:chOff x="-3025264" y="5228984"/>
              <a:chExt cx="3405335" cy="363246"/>
            </a:xfrm>
          </p:grpSpPr>
          <p:grpSp>
            <p:nvGrpSpPr>
              <p:cNvPr id="422" name="Group 241">
                <a:extLst>
                  <a:ext uri="{FF2B5EF4-FFF2-40B4-BE49-F238E27FC236}">
                    <a16:creationId xmlns:a16="http://schemas.microsoft.com/office/drawing/2014/main" id="{18B65E09-A0C2-A34F-9844-081D03E2EEEF}"/>
                  </a:ext>
                </a:extLst>
              </p:cNvPr>
              <p:cNvGrpSpPr>
                <a:grpSpLocks/>
              </p:cNvGrpSpPr>
              <p:nvPr/>
            </p:nvGrpSpPr>
            <p:grpSpPr bwMode="auto">
              <a:xfrm>
                <a:off x="-3025264" y="5262858"/>
                <a:ext cx="430360" cy="329372"/>
                <a:chOff x="2931664" y="3912603"/>
                <a:chExt cx="430450" cy="329314"/>
              </a:xfrm>
            </p:grpSpPr>
            <p:sp>
              <p:nvSpPr>
                <p:cNvPr id="438" name="Rectangle 437">
                  <a:extLst>
                    <a:ext uri="{FF2B5EF4-FFF2-40B4-BE49-F238E27FC236}">
                      <a16:creationId xmlns:a16="http://schemas.microsoft.com/office/drawing/2014/main" id="{510D7726-2281-144B-B722-F9A0F8992620}"/>
                    </a:ext>
                  </a:extLst>
                </p:cNvPr>
                <p:cNvSpPr/>
                <p:nvPr/>
              </p:nvSpPr>
              <p:spPr>
                <a:xfrm>
                  <a:off x="2936485" y="3908607"/>
                  <a:ext cx="425550" cy="333310"/>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39" name="Straight Connector 438">
                  <a:extLst>
                    <a:ext uri="{FF2B5EF4-FFF2-40B4-BE49-F238E27FC236}">
                      <a16:creationId xmlns:a16="http://schemas.microsoft.com/office/drawing/2014/main" id="{B663A8A6-A483-9C45-9694-3F60B5B96577}"/>
                    </a:ext>
                  </a:extLst>
                </p:cNvPr>
                <p:cNvCxnSpPr/>
                <p:nvPr/>
              </p:nvCxnSpPr>
              <p:spPr>
                <a:xfrm>
                  <a:off x="2931721" y="4003838"/>
                  <a:ext cx="425550" cy="0"/>
                </a:xfrm>
                <a:prstGeom prst="line">
                  <a:avLst/>
                </a:prstGeom>
                <a:noFill/>
                <a:ln w="3175" cap="flat" cmpd="sng" algn="ctr">
                  <a:solidFill>
                    <a:srgbClr val="000000"/>
                  </a:solidFill>
                  <a:prstDash val="solid"/>
                </a:ln>
                <a:effectLst/>
              </p:spPr>
            </p:cxnSp>
            <p:cxnSp>
              <p:nvCxnSpPr>
                <p:cNvPr id="440" name="Straight Connector 439">
                  <a:extLst>
                    <a:ext uri="{FF2B5EF4-FFF2-40B4-BE49-F238E27FC236}">
                      <a16:creationId xmlns:a16="http://schemas.microsoft.com/office/drawing/2014/main" id="{50FC0E77-85DF-A44F-A7EA-DB2E7EDC7F79}"/>
                    </a:ext>
                  </a:extLst>
                </p:cNvPr>
                <p:cNvCxnSpPr/>
                <p:nvPr/>
              </p:nvCxnSpPr>
              <p:spPr>
                <a:xfrm>
                  <a:off x="2931721" y="4067326"/>
                  <a:ext cx="425550" cy="0"/>
                </a:xfrm>
                <a:prstGeom prst="line">
                  <a:avLst/>
                </a:prstGeom>
                <a:noFill/>
                <a:ln w="3175" cap="flat" cmpd="sng" algn="ctr">
                  <a:solidFill>
                    <a:srgbClr val="000000"/>
                  </a:solidFill>
                  <a:prstDash val="solid"/>
                </a:ln>
                <a:effectLst/>
              </p:spPr>
            </p:cxnSp>
            <p:cxnSp>
              <p:nvCxnSpPr>
                <p:cNvPr id="441" name="Straight Connector 440">
                  <a:extLst>
                    <a:ext uri="{FF2B5EF4-FFF2-40B4-BE49-F238E27FC236}">
                      <a16:creationId xmlns:a16="http://schemas.microsoft.com/office/drawing/2014/main" id="{6DCCCE94-F2A7-3D41-B0D1-67C30138A31B}"/>
                    </a:ext>
                  </a:extLst>
                </p:cNvPr>
                <p:cNvCxnSpPr>
                  <a:stCxn id="438" idx="2"/>
                </p:cNvCxnSpPr>
                <p:nvPr/>
              </p:nvCxnSpPr>
              <p:spPr>
                <a:xfrm flipH="1" flipV="1">
                  <a:off x="3147672" y="4003838"/>
                  <a:ext cx="1588" cy="238079"/>
                </a:xfrm>
                <a:prstGeom prst="line">
                  <a:avLst/>
                </a:prstGeom>
                <a:noFill/>
                <a:ln w="3175" cap="flat" cmpd="sng" algn="ctr">
                  <a:solidFill>
                    <a:srgbClr val="000000"/>
                  </a:solidFill>
                  <a:prstDash val="solid"/>
                </a:ln>
                <a:effectLst/>
              </p:spPr>
            </p:cxnSp>
          </p:grpSp>
          <p:grpSp>
            <p:nvGrpSpPr>
              <p:cNvPr id="423" name="Group 444">
                <a:extLst>
                  <a:ext uri="{FF2B5EF4-FFF2-40B4-BE49-F238E27FC236}">
                    <a16:creationId xmlns:a16="http://schemas.microsoft.com/office/drawing/2014/main" id="{80000B7B-1868-0545-96E2-2F3AE96E33EA}"/>
                  </a:ext>
                </a:extLst>
              </p:cNvPr>
              <p:cNvGrpSpPr>
                <a:grpSpLocks/>
              </p:cNvGrpSpPr>
              <p:nvPr/>
            </p:nvGrpSpPr>
            <p:grpSpPr bwMode="auto">
              <a:xfrm>
                <a:off x="-2217227" y="5261364"/>
                <a:ext cx="430361" cy="329307"/>
                <a:chOff x="2931664" y="3912603"/>
                <a:chExt cx="430450" cy="329314"/>
              </a:xfrm>
            </p:grpSpPr>
            <p:sp>
              <p:nvSpPr>
                <p:cNvPr id="434" name="Rectangle 433">
                  <a:extLst>
                    <a:ext uri="{FF2B5EF4-FFF2-40B4-BE49-F238E27FC236}">
                      <a16:creationId xmlns:a16="http://schemas.microsoft.com/office/drawing/2014/main" id="{152E459E-7CA1-E445-B3BA-7DCA2E4A2C56}"/>
                    </a:ext>
                  </a:extLst>
                </p:cNvPr>
                <p:cNvSpPr/>
                <p:nvPr/>
              </p:nvSpPr>
              <p:spPr>
                <a:xfrm>
                  <a:off x="2936506" y="3908513"/>
                  <a:ext cx="425549"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35" name="Straight Connector 434">
                  <a:extLst>
                    <a:ext uri="{FF2B5EF4-FFF2-40B4-BE49-F238E27FC236}">
                      <a16:creationId xmlns:a16="http://schemas.microsoft.com/office/drawing/2014/main" id="{89A2E2E8-DA8D-6D49-B2DC-12FC2FC6D3C4}"/>
                    </a:ext>
                  </a:extLst>
                </p:cNvPr>
                <p:cNvCxnSpPr/>
                <p:nvPr/>
              </p:nvCxnSpPr>
              <p:spPr>
                <a:xfrm>
                  <a:off x="2931743" y="4003763"/>
                  <a:ext cx="425549" cy="0"/>
                </a:xfrm>
                <a:prstGeom prst="line">
                  <a:avLst/>
                </a:prstGeom>
                <a:noFill/>
                <a:ln w="3175" cap="flat" cmpd="sng" algn="ctr">
                  <a:solidFill>
                    <a:srgbClr val="000000"/>
                  </a:solidFill>
                  <a:prstDash val="solid"/>
                </a:ln>
                <a:effectLst/>
              </p:spPr>
            </p:cxnSp>
            <p:cxnSp>
              <p:nvCxnSpPr>
                <p:cNvPr id="436" name="Straight Connector 435">
                  <a:extLst>
                    <a:ext uri="{FF2B5EF4-FFF2-40B4-BE49-F238E27FC236}">
                      <a16:creationId xmlns:a16="http://schemas.microsoft.com/office/drawing/2014/main" id="{D4FBE92F-02C8-4244-A63E-618F5A912844}"/>
                    </a:ext>
                  </a:extLst>
                </p:cNvPr>
                <p:cNvCxnSpPr/>
                <p:nvPr/>
              </p:nvCxnSpPr>
              <p:spPr>
                <a:xfrm>
                  <a:off x="2931743" y="4067263"/>
                  <a:ext cx="425549" cy="0"/>
                </a:xfrm>
                <a:prstGeom prst="line">
                  <a:avLst/>
                </a:prstGeom>
                <a:noFill/>
                <a:ln w="3175" cap="flat" cmpd="sng" algn="ctr">
                  <a:solidFill>
                    <a:srgbClr val="000000"/>
                  </a:solidFill>
                  <a:prstDash val="solid"/>
                </a:ln>
                <a:effectLst/>
              </p:spPr>
            </p:cxnSp>
            <p:cxnSp>
              <p:nvCxnSpPr>
                <p:cNvPr id="437" name="Straight Connector 436">
                  <a:extLst>
                    <a:ext uri="{FF2B5EF4-FFF2-40B4-BE49-F238E27FC236}">
                      <a16:creationId xmlns:a16="http://schemas.microsoft.com/office/drawing/2014/main" id="{760EDE61-1AAF-D848-91CB-39C5F318690E}"/>
                    </a:ext>
                  </a:extLst>
                </p:cNvPr>
                <p:cNvCxnSpPr>
                  <a:stCxn id="434" idx="2"/>
                </p:cNvCxnSpPr>
                <p:nvPr/>
              </p:nvCxnSpPr>
              <p:spPr>
                <a:xfrm flipH="1" flipV="1">
                  <a:off x="3147693" y="4003763"/>
                  <a:ext cx="1587" cy="238126"/>
                </a:xfrm>
                <a:prstGeom prst="line">
                  <a:avLst/>
                </a:prstGeom>
                <a:noFill/>
                <a:ln w="3175" cap="flat" cmpd="sng" algn="ctr">
                  <a:solidFill>
                    <a:srgbClr val="000000"/>
                  </a:solidFill>
                  <a:prstDash val="solid"/>
                </a:ln>
                <a:effectLst/>
              </p:spPr>
            </p:cxnSp>
          </p:grpSp>
          <p:grpSp>
            <p:nvGrpSpPr>
              <p:cNvPr id="424" name="Group 473">
                <a:extLst>
                  <a:ext uri="{FF2B5EF4-FFF2-40B4-BE49-F238E27FC236}">
                    <a16:creationId xmlns:a16="http://schemas.microsoft.com/office/drawing/2014/main" id="{80D1C087-9836-C245-B670-1284428A4A6A}"/>
                  </a:ext>
                </a:extLst>
              </p:cNvPr>
              <p:cNvGrpSpPr>
                <a:grpSpLocks/>
              </p:cNvGrpSpPr>
              <p:nvPr/>
            </p:nvGrpSpPr>
            <p:grpSpPr bwMode="auto">
              <a:xfrm>
                <a:off x="-1034539" y="5261364"/>
                <a:ext cx="430360" cy="329307"/>
                <a:chOff x="2931664" y="3912603"/>
                <a:chExt cx="430450" cy="329314"/>
              </a:xfrm>
            </p:grpSpPr>
            <p:sp>
              <p:nvSpPr>
                <p:cNvPr id="430" name="Rectangle 429">
                  <a:extLst>
                    <a:ext uri="{FF2B5EF4-FFF2-40B4-BE49-F238E27FC236}">
                      <a16:creationId xmlns:a16="http://schemas.microsoft.com/office/drawing/2014/main" id="{C9A7D412-65DC-9649-A008-5ED26335CCA7}"/>
                    </a:ext>
                  </a:extLst>
                </p:cNvPr>
                <p:cNvSpPr/>
                <p:nvPr/>
              </p:nvSpPr>
              <p:spPr>
                <a:xfrm>
                  <a:off x="2936538" y="3908513"/>
                  <a:ext cx="425550"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31" name="Straight Connector 430">
                  <a:extLst>
                    <a:ext uri="{FF2B5EF4-FFF2-40B4-BE49-F238E27FC236}">
                      <a16:creationId xmlns:a16="http://schemas.microsoft.com/office/drawing/2014/main" id="{2F282FB7-7000-B945-8F5A-E39A5A12E34F}"/>
                    </a:ext>
                  </a:extLst>
                </p:cNvPr>
                <p:cNvCxnSpPr/>
                <p:nvPr/>
              </p:nvCxnSpPr>
              <p:spPr>
                <a:xfrm>
                  <a:off x="2931774" y="4003763"/>
                  <a:ext cx="425550" cy="0"/>
                </a:xfrm>
                <a:prstGeom prst="line">
                  <a:avLst/>
                </a:prstGeom>
                <a:noFill/>
                <a:ln w="3175" cap="flat" cmpd="sng" algn="ctr">
                  <a:solidFill>
                    <a:srgbClr val="000000"/>
                  </a:solidFill>
                  <a:prstDash val="solid"/>
                </a:ln>
                <a:effectLst/>
              </p:spPr>
            </p:cxnSp>
            <p:cxnSp>
              <p:nvCxnSpPr>
                <p:cNvPr id="432" name="Straight Connector 431">
                  <a:extLst>
                    <a:ext uri="{FF2B5EF4-FFF2-40B4-BE49-F238E27FC236}">
                      <a16:creationId xmlns:a16="http://schemas.microsoft.com/office/drawing/2014/main" id="{6613E38A-F502-9F4F-9071-21665BB1F3DD}"/>
                    </a:ext>
                  </a:extLst>
                </p:cNvPr>
                <p:cNvCxnSpPr/>
                <p:nvPr/>
              </p:nvCxnSpPr>
              <p:spPr>
                <a:xfrm>
                  <a:off x="2931774" y="4067263"/>
                  <a:ext cx="425550" cy="0"/>
                </a:xfrm>
                <a:prstGeom prst="line">
                  <a:avLst/>
                </a:prstGeom>
                <a:noFill/>
                <a:ln w="3175" cap="flat" cmpd="sng" algn="ctr">
                  <a:solidFill>
                    <a:srgbClr val="000000"/>
                  </a:solidFill>
                  <a:prstDash val="solid"/>
                </a:ln>
                <a:effectLst/>
              </p:spPr>
            </p:cxnSp>
            <p:cxnSp>
              <p:nvCxnSpPr>
                <p:cNvPr id="433" name="Straight Connector 432">
                  <a:extLst>
                    <a:ext uri="{FF2B5EF4-FFF2-40B4-BE49-F238E27FC236}">
                      <a16:creationId xmlns:a16="http://schemas.microsoft.com/office/drawing/2014/main" id="{29B42128-C51A-6040-824E-C554F8EE3D12}"/>
                    </a:ext>
                  </a:extLst>
                </p:cNvPr>
                <p:cNvCxnSpPr>
                  <a:stCxn id="430" idx="2"/>
                </p:cNvCxnSpPr>
                <p:nvPr/>
              </p:nvCxnSpPr>
              <p:spPr>
                <a:xfrm flipH="1" flipV="1">
                  <a:off x="3147725" y="4003763"/>
                  <a:ext cx="1588" cy="238126"/>
                </a:xfrm>
                <a:prstGeom prst="line">
                  <a:avLst/>
                </a:prstGeom>
                <a:noFill/>
                <a:ln w="3175" cap="flat" cmpd="sng" algn="ctr">
                  <a:solidFill>
                    <a:srgbClr val="000000"/>
                  </a:solidFill>
                  <a:prstDash val="solid"/>
                </a:ln>
                <a:effectLst/>
              </p:spPr>
            </p:cxnSp>
          </p:grpSp>
          <p:grpSp>
            <p:nvGrpSpPr>
              <p:cNvPr id="425" name="Group 502">
                <a:extLst>
                  <a:ext uri="{FF2B5EF4-FFF2-40B4-BE49-F238E27FC236}">
                    <a16:creationId xmlns:a16="http://schemas.microsoft.com/office/drawing/2014/main" id="{C30D5DDC-A13E-034A-A1BA-1E146390EA7D}"/>
                  </a:ext>
                </a:extLst>
              </p:cNvPr>
              <p:cNvGrpSpPr>
                <a:grpSpLocks/>
              </p:cNvGrpSpPr>
              <p:nvPr/>
            </p:nvGrpSpPr>
            <p:grpSpPr bwMode="auto">
              <a:xfrm>
                <a:off x="-50289" y="5228984"/>
                <a:ext cx="430360" cy="350559"/>
                <a:chOff x="2931664" y="3912603"/>
                <a:chExt cx="430450" cy="329314"/>
              </a:xfrm>
            </p:grpSpPr>
            <p:sp>
              <p:nvSpPr>
                <p:cNvPr id="426" name="Rectangle 425">
                  <a:extLst>
                    <a:ext uri="{FF2B5EF4-FFF2-40B4-BE49-F238E27FC236}">
                      <a16:creationId xmlns:a16="http://schemas.microsoft.com/office/drawing/2014/main" id="{63A91007-6182-8647-9879-8292A71EAFEF}"/>
                    </a:ext>
                  </a:extLst>
                </p:cNvPr>
                <p:cNvSpPr/>
                <p:nvPr/>
              </p:nvSpPr>
              <p:spPr>
                <a:xfrm>
                  <a:off x="2936564" y="3912336"/>
                  <a:ext cx="425550" cy="32956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27" name="Straight Connector 426">
                  <a:extLst>
                    <a:ext uri="{FF2B5EF4-FFF2-40B4-BE49-F238E27FC236}">
                      <a16:creationId xmlns:a16="http://schemas.microsoft.com/office/drawing/2014/main" id="{0674F85B-15F4-F446-AD9E-DD534F9C342D}"/>
                    </a:ext>
                  </a:extLst>
                </p:cNvPr>
                <p:cNvCxnSpPr/>
                <p:nvPr/>
              </p:nvCxnSpPr>
              <p:spPr>
                <a:xfrm>
                  <a:off x="2931800" y="4003303"/>
                  <a:ext cx="425550" cy="0"/>
                </a:xfrm>
                <a:prstGeom prst="line">
                  <a:avLst/>
                </a:prstGeom>
                <a:noFill/>
                <a:ln w="3175" cap="flat" cmpd="sng" algn="ctr">
                  <a:solidFill>
                    <a:srgbClr val="000000"/>
                  </a:solidFill>
                  <a:prstDash val="solid"/>
                </a:ln>
                <a:effectLst/>
              </p:spPr>
            </p:cxnSp>
            <p:cxnSp>
              <p:nvCxnSpPr>
                <p:cNvPr id="428" name="Straight Connector 427">
                  <a:extLst>
                    <a:ext uri="{FF2B5EF4-FFF2-40B4-BE49-F238E27FC236}">
                      <a16:creationId xmlns:a16="http://schemas.microsoft.com/office/drawing/2014/main" id="{60409E77-E63A-824F-A704-D7AE94C9BA5F}"/>
                    </a:ext>
                  </a:extLst>
                </p:cNvPr>
                <p:cNvCxnSpPr/>
                <p:nvPr/>
              </p:nvCxnSpPr>
              <p:spPr>
                <a:xfrm>
                  <a:off x="2931800" y="4067428"/>
                  <a:ext cx="425550" cy="0"/>
                </a:xfrm>
                <a:prstGeom prst="line">
                  <a:avLst/>
                </a:prstGeom>
                <a:noFill/>
                <a:ln w="3175" cap="flat" cmpd="sng" algn="ctr">
                  <a:solidFill>
                    <a:srgbClr val="000000"/>
                  </a:solidFill>
                  <a:prstDash val="solid"/>
                </a:ln>
                <a:effectLst/>
              </p:spPr>
            </p:cxnSp>
            <p:cxnSp>
              <p:nvCxnSpPr>
                <p:cNvPr id="429" name="Straight Connector 428">
                  <a:extLst>
                    <a:ext uri="{FF2B5EF4-FFF2-40B4-BE49-F238E27FC236}">
                      <a16:creationId xmlns:a16="http://schemas.microsoft.com/office/drawing/2014/main" id="{76DF7BD3-201B-AE4F-909F-AB196C0CDB0D}"/>
                    </a:ext>
                  </a:extLst>
                </p:cNvPr>
                <p:cNvCxnSpPr>
                  <a:stCxn id="426" idx="2"/>
                </p:cNvCxnSpPr>
                <p:nvPr/>
              </p:nvCxnSpPr>
              <p:spPr>
                <a:xfrm flipH="1" flipV="1">
                  <a:off x="3147751" y="4003303"/>
                  <a:ext cx="1588" cy="238602"/>
                </a:xfrm>
                <a:prstGeom prst="line">
                  <a:avLst/>
                </a:prstGeom>
                <a:noFill/>
                <a:ln w="3175" cap="flat" cmpd="sng" algn="ctr">
                  <a:solidFill>
                    <a:srgbClr val="000000"/>
                  </a:solidFill>
                  <a:prstDash val="solid"/>
                </a:ln>
                <a:effectLst/>
              </p:spPr>
            </p:cxnSp>
          </p:grpSp>
        </p:grpSp>
      </p:grpSp>
      <p:grpSp>
        <p:nvGrpSpPr>
          <p:cNvPr id="442" name="Group 441">
            <a:extLst>
              <a:ext uri="{FF2B5EF4-FFF2-40B4-BE49-F238E27FC236}">
                <a16:creationId xmlns:a16="http://schemas.microsoft.com/office/drawing/2014/main" id="{DC317182-2E9B-354F-9E6B-904AD53D9670}"/>
              </a:ext>
            </a:extLst>
          </p:cNvPr>
          <p:cNvGrpSpPr>
            <a:grpSpLocks/>
          </p:cNvGrpSpPr>
          <p:nvPr/>
        </p:nvGrpSpPr>
        <p:grpSpPr bwMode="auto">
          <a:xfrm>
            <a:off x="3873085" y="2922657"/>
            <a:ext cx="4437063" cy="1577975"/>
            <a:chOff x="-4267279" y="3655204"/>
            <a:chExt cx="4437063" cy="1578510"/>
          </a:xfrm>
        </p:grpSpPr>
        <p:cxnSp>
          <p:nvCxnSpPr>
            <p:cNvPr id="443" name="Straight Arrow Connector 442">
              <a:extLst>
                <a:ext uri="{FF2B5EF4-FFF2-40B4-BE49-F238E27FC236}">
                  <a16:creationId xmlns:a16="http://schemas.microsoft.com/office/drawing/2014/main" id="{AEBEBCEA-9DEC-FC46-95E5-83FE63BD526A}"/>
                </a:ext>
              </a:extLst>
            </p:cNvPr>
            <p:cNvCxnSpPr/>
            <p:nvPr/>
          </p:nvCxnSpPr>
          <p:spPr bwMode="auto">
            <a:xfrm>
              <a:off x="-4267279" y="4047450"/>
              <a:ext cx="0" cy="422418"/>
            </a:xfrm>
            <a:prstGeom prst="straightConnector1">
              <a:avLst/>
            </a:prstGeom>
            <a:noFill/>
            <a:ln w="12700" cap="flat" cmpd="sng" algn="ctr">
              <a:solidFill>
                <a:srgbClr val="CC0000"/>
              </a:solidFill>
              <a:prstDash val="solid"/>
              <a:tailEnd type="triangle"/>
            </a:ln>
            <a:effectLst/>
          </p:spPr>
        </p:cxnSp>
        <p:cxnSp>
          <p:nvCxnSpPr>
            <p:cNvPr id="444" name="Straight Arrow Connector 443">
              <a:extLst>
                <a:ext uri="{FF2B5EF4-FFF2-40B4-BE49-F238E27FC236}">
                  <a16:creationId xmlns:a16="http://schemas.microsoft.com/office/drawing/2014/main" id="{8ADE9CEC-EEA0-A54D-AC1A-85CC293083F6}"/>
                </a:ext>
              </a:extLst>
            </p:cNvPr>
            <p:cNvCxnSpPr>
              <a:cxnSpLocks noChangeShapeType="1"/>
            </p:cNvCxnSpPr>
            <p:nvPr/>
          </p:nvCxnSpPr>
          <p:spPr bwMode="auto">
            <a:xfrm flipH="1">
              <a:off x="-2808366" y="4361882"/>
              <a:ext cx="0" cy="87183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5" name="Straight Arrow Connector 444">
              <a:extLst>
                <a:ext uri="{FF2B5EF4-FFF2-40B4-BE49-F238E27FC236}">
                  <a16:creationId xmlns:a16="http://schemas.microsoft.com/office/drawing/2014/main" id="{6391DEC8-23F8-A847-ACF3-AD06E6E59A69}"/>
                </a:ext>
              </a:extLst>
            </p:cNvPr>
            <p:cNvCxnSpPr>
              <a:cxnSpLocks noChangeShapeType="1"/>
            </p:cNvCxnSpPr>
            <p:nvPr/>
          </p:nvCxnSpPr>
          <p:spPr bwMode="auto">
            <a:xfrm>
              <a:off x="-2006679" y="3655204"/>
              <a:ext cx="6350" cy="157692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6" name="Straight Arrow Connector 445">
              <a:extLst>
                <a:ext uri="{FF2B5EF4-FFF2-40B4-BE49-F238E27FC236}">
                  <a16:creationId xmlns:a16="http://schemas.microsoft.com/office/drawing/2014/main" id="{C40B4987-DD61-E544-9ED1-243F1836BF7B}"/>
                </a:ext>
              </a:extLst>
            </p:cNvPr>
            <p:cNvCxnSpPr>
              <a:cxnSpLocks noChangeShapeType="1"/>
            </p:cNvCxnSpPr>
            <p:nvPr/>
          </p:nvCxnSpPr>
          <p:spPr bwMode="auto">
            <a:xfrm>
              <a:off x="-823991" y="4326945"/>
              <a:ext cx="6350" cy="90518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7" name="Straight Arrow Connector 446">
              <a:extLst>
                <a:ext uri="{FF2B5EF4-FFF2-40B4-BE49-F238E27FC236}">
                  <a16:creationId xmlns:a16="http://schemas.microsoft.com/office/drawing/2014/main" id="{B6FD6F72-9B1A-9E49-BC03-FF4EB3F432F8}"/>
                </a:ext>
              </a:extLst>
            </p:cNvPr>
            <p:cNvCxnSpPr>
              <a:cxnSpLocks noChangeShapeType="1"/>
            </p:cNvCxnSpPr>
            <p:nvPr/>
          </p:nvCxnSpPr>
          <p:spPr bwMode="auto">
            <a:xfrm flipH="1">
              <a:off x="166609" y="3798127"/>
              <a:ext cx="3175" cy="139906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cxnSp>
        <p:nvCxnSpPr>
          <p:cNvPr id="448" name="Straight Connector 447">
            <a:extLst>
              <a:ext uri="{FF2B5EF4-FFF2-40B4-BE49-F238E27FC236}">
                <a16:creationId xmlns:a16="http://schemas.microsoft.com/office/drawing/2014/main" id="{EBF459C0-AF75-AC4B-82FD-7B57E1803EDC}"/>
              </a:ext>
            </a:extLst>
          </p:cNvPr>
          <p:cNvCxnSpPr/>
          <p:nvPr/>
        </p:nvCxnSpPr>
        <p:spPr>
          <a:xfrm flipH="1">
            <a:off x="2872960" y="5842070"/>
            <a:ext cx="1508125" cy="1587"/>
          </a:xfrm>
          <a:prstGeom prst="line">
            <a:avLst/>
          </a:prstGeom>
          <a:noFill/>
          <a:ln w="9525" cap="flat" cmpd="sng" algn="ctr">
            <a:solidFill>
              <a:srgbClr val="000000"/>
            </a:solidFill>
            <a:prstDash val="solid"/>
          </a:ln>
          <a:effectLst/>
        </p:spPr>
      </p:cxnSp>
      <p:sp>
        <p:nvSpPr>
          <p:cNvPr id="449" name="TextBox 265">
            <a:extLst>
              <a:ext uri="{FF2B5EF4-FFF2-40B4-BE49-F238E27FC236}">
                <a16:creationId xmlns:a16="http://schemas.microsoft.com/office/drawing/2014/main" id="{8D6CC213-50D8-D143-AB2E-8A70AD0BD3DA}"/>
              </a:ext>
            </a:extLst>
          </p:cNvPr>
          <p:cNvSpPr txBox="1">
            <a:spLocks noChangeArrowheads="1"/>
          </p:cNvSpPr>
          <p:nvPr/>
        </p:nvSpPr>
        <p:spPr bwMode="auto">
          <a:xfrm>
            <a:off x="4789073" y="5513457"/>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450" name="TextBox 281">
            <a:extLst>
              <a:ext uri="{FF2B5EF4-FFF2-40B4-BE49-F238E27FC236}">
                <a16:creationId xmlns:a16="http://schemas.microsoft.com/office/drawing/2014/main" id="{FD871173-63C8-004A-B893-95B0B94D0C38}"/>
              </a:ext>
            </a:extLst>
          </p:cNvPr>
          <p:cNvSpPr txBox="1">
            <a:spLocks noChangeArrowheads="1"/>
          </p:cNvSpPr>
          <p:nvPr/>
        </p:nvSpPr>
        <p:spPr bwMode="auto">
          <a:xfrm>
            <a:off x="4963698" y="5800795"/>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451" name="Group 5">
            <a:extLst>
              <a:ext uri="{FF2B5EF4-FFF2-40B4-BE49-F238E27FC236}">
                <a16:creationId xmlns:a16="http://schemas.microsoft.com/office/drawing/2014/main" id="{57C14B28-467E-9240-8CC3-03FBD986B649}"/>
              </a:ext>
            </a:extLst>
          </p:cNvPr>
          <p:cNvGrpSpPr>
            <a:grpSpLocks/>
          </p:cNvGrpSpPr>
          <p:nvPr/>
        </p:nvGrpSpPr>
        <p:grpSpPr bwMode="auto">
          <a:xfrm>
            <a:off x="2528473" y="5276920"/>
            <a:ext cx="1616075" cy="487362"/>
            <a:chOff x="-4079003" y="2717403"/>
            <a:chExt cx="1616718" cy="488475"/>
          </a:xfrm>
        </p:grpSpPr>
        <p:sp>
          <p:nvSpPr>
            <p:cNvPr id="453" name="Rectangle 98">
              <a:extLst>
                <a:ext uri="{FF2B5EF4-FFF2-40B4-BE49-F238E27FC236}">
                  <a16:creationId xmlns:a16="http://schemas.microsoft.com/office/drawing/2014/main" id="{693A8054-41EF-F147-A07F-2F6F499255AB}"/>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Line 99">
              <a:extLst>
                <a:ext uri="{FF2B5EF4-FFF2-40B4-BE49-F238E27FC236}">
                  <a16:creationId xmlns:a16="http://schemas.microsoft.com/office/drawing/2014/main" id="{F72989E1-2AE2-724E-BB5A-C3EDBBB6AF66}"/>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Rectangle 104">
              <a:extLst>
                <a:ext uri="{FF2B5EF4-FFF2-40B4-BE49-F238E27FC236}">
                  <a16:creationId xmlns:a16="http://schemas.microsoft.com/office/drawing/2014/main" id="{5AC95A09-8057-7147-9F57-6EFF2A5E5336}"/>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Text Box 105">
              <a:extLst>
                <a:ext uri="{FF2B5EF4-FFF2-40B4-BE49-F238E27FC236}">
                  <a16:creationId xmlns:a16="http://schemas.microsoft.com/office/drawing/2014/main" id="{47FDF11B-1F9E-D148-996F-69ECC9F11F21}"/>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457" name="Line 119">
              <a:extLst>
                <a:ext uri="{FF2B5EF4-FFF2-40B4-BE49-F238E27FC236}">
                  <a16:creationId xmlns:a16="http://schemas.microsoft.com/office/drawing/2014/main" id="{CD73CAA3-C367-7049-8128-3C09B270BBE7}"/>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58" name="Freeform 120">
            <a:extLst>
              <a:ext uri="{FF2B5EF4-FFF2-40B4-BE49-F238E27FC236}">
                <a16:creationId xmlns:a16="http://schemas.microsoft.com/office/drawing/2014/main" id="{9B17F469-9813-DD46-ADCC-A6A37DCBE4CD}"/>
              </a:ext>
            </a:extLst>
          </p:cNvPr>
          <p:cNvSpPr>
            <a:spLocks/>
          </p:cNvSpPr>
          <p:nvPr/>
        </p:nvSpPr>
        <p:spPr bwMode="auto">
          <a:xfrm>
            <a:off x="4084223" y="5708720"/>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9" name="Group 357">
            <a:extLst>
              <a:ext uri="{FF2B5EF4-FFF2-40B4-BE49-F238E27FC236}">
                <a16:creationId xmlns:a16="http://schemas.microsoft.com/office/drawing/2014/main" id="{F5E5FC5C-1765-2446-9583-0A67B919000D}"/>
              </a:ext>
            </a:extLst>
          </p:cNvPr>
          <p:cNvGrpSpPr>
            <a:grpSpLocks/>
          </p:cNvGrpSpPr>
          <p:nvPr/>
        </p:nvGrpSpPr>
        <p:grpSpPr bwMode="auto">
          <a:xfrm>
            <a:off x="4304885" y="5699195"/>
            <a:ext cx="565150" cy="293687"/>
            <a:chOff x="1871277" y="1576300"/>
            <a:chExt cx="1128371" cy="437861"/>
          </a:xfrm>
        </p:grpSpPr>
        <p:sp>
          <p:nvSpPr>
            <p:cNvPr id="460" name="Oval 459">
              <a:extLst>
                <a:ext uri="{FF2B5EF4-FFF2-40B4-BE49-F238E27FC236}">
                  <a16:creationId xmlns:a16="http://schemas.microsoft.com/office/drawing/2014/main" id="{BE27647C-3DCE-C848-8559-90456AA1A4C1}"/>
                </a:ext>
              </a:extLst>
            </p:cNvPr>
            <p:cNvSpPr>
              <a:spLocks noChangeArrowheads="1"/>
            </p:cNvSpPr>
            <p:nvPr/>
          </p:nvSpPr>
          <p:spPr bwMode="auto">
            <a:xfrm flipV="1">
              <a:off x="1874448" y="1694641"/>
              <a:ext cx="1125200"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1" name="Rectangle 460">
              <a:extLst>
                <a:ext uri="{FF2B5EF4-FFF2-40B4-BE49-F238E27FC236}">
                  <a16:creationId xmlns:a16="http://schemas.microsoft.com/office/drawing/2014/main" id="{59B28033-FF2E-0D49-AE8B-150A3DAC870E}"/>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62" name="Oval 461">
              <a:extLst>
                <a:ext uri="{FF2B5EF4-FFF2-40B4-BE49-F238E27FC236}">
                  <a16:creationId xmlns:a16="http://schemas.microsoft.com/office/drawing/2014/main" id="{90E87BE2-8DD5-F949-9609-CEE42558EC64}"/>
                </a:ext>
              </a:extLst>
            </p:cNvPr>
            <p:cNvSpPr>
              <a:spLocks noChangeArrowheads="1"/>
            </p:cNvSpPr>
            <p:nvPr/>
          </p:nvSpPr>
          <p:spPr bwMode="auto">
            <a:xfrm flipV="1">
              <a:off x="1871277" y="1576300"/>
              <a:ext cx="1125202"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3" name="Freeform 462">
              <a:extLst>
                <a:ext uri="{FF2B5EF4-FFF2-40B4-BE49-F238E27FC236}">
                  <a16:creationId xmlns:a16="http://schemas.microsoft.com/office/drawing/2014/main" id="{E67E4AB2-89E6-9547-93D2-34CED5D46ECE}"/>
                </a:ext>
              </a:extLst>
            </p:cNvPr>
            <p:cNvSpPr/>
            <p:nvPr/>
          </p:nvSpPr>
          <p:spPr bwMode="auto">
            <a:xfrm>
              <a:off x="2159710" y="1673339"/>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64" name="Freeform 463">
              <a:extLst>
                <a:ext uri="{FF2B5EF4-FFF2-40B4-BE49-F238E27FC236}">
                  <a16:creationId xmlns:a16="http://schemas.microsoft.com/office/drawing/2014/main" id="{E0013E89-2E09-C94F-888A-0764BFC4C3DF}"/>
                </a:ext>
              </a:extLst>
            </p:cNvPr>
            <p:cNvSpPr>
              <a:spLocks/>
            </p:cNvSpPr>
            <p:nvPr/>
          </p:nvSpPr>
          <p:spPr bwMode="auto">
            <a:xfrm>
              <a:off x="2102657" y="1633104"/>
              <a:ext cx="662442" cy="111240"/>
            </a:xfrm>
            <a:custGeom>
              <a:avLst/>
              <a:gdLst>
                <a:gd name="T0" fmla="*/ 0 w 3723451"/>
                <a:gd name="T1" fmla="*/ 27215 h 932950"/>
                <a:gd name="T2" fmla="*/ 116561 w 3723451"/>
                <a:gd name="T3" fmla="*/ 321 h 932950"/>
                <a:gd name="T4" fmla="*/ 330163 w 3723451"/>
                <a:gd name="T5" fmla="*/ 62069 h 932950"/>
                <a:gd name="T6" fmla="*/ 533941 w 3723451"/>
                <a:gd name="T7" fmla="*/ 0 h 932950"/>
                <a:gd name="T8" fmla="*/ 662442 w 3723451"/>
                <a:gd name="T9" fmla="*/ 24699 h 932950"/>
                <a:gd name="T10" fmla="*/ 566838 w 3723451"/>
                <a:gd name="T11" fmla="*/ 55071 h 932950"/>
                <a:gd name="T12" fmla="*/ 536057 w 3723451"/>
                <a:gd name="T13" fmla="*/ 46883 h 932950"/>
                <a:gd name="T14" fmla="*/ 333916 w 3723451"/>
                <a:gd name="T15" fmla="*/ 111240 h 932950"/>
                <a:gd name="T16" fmla="*/ 126604 w 3723451"/>
                <a:gd name="T17" fmla="*/ 49250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Freeform 464">
              <a:extLst>
                <a:ext uri="{FF2B5EF4-FFF2-40B4-BE49-F238E27FC236}">
                  <a16:creationId xmlns:a16="http://schemas.microsoft.com/office/drawing/2014/main" id="{D4D31051-3F76-8D4A-A94B-F0DCA0AFF250}"/>
                </a:ext>
              </a:extLst>
            </p:cNvPr>
            <p:cNvSpPr>
              <a:spLocks/>
            </p:cNvSpPr>
            <p:nvPr/>
          </p:nvSpPr>
          <p:spPr bwMode="auto">
            <a:xfrm>
              <a:off x="2536889" y="1727776"/>
              <a:ext cx="244059" cy="97039"/>
            </a:xfrm>
            <a:custGeom>
              <a:avLst/>
              <a:gdLst>
                <a:gd name="T0" fmla="*/ 0 w 1366596"/>
                <a:gd name="T1" fmla="*/ 0 h 809868"/>
                <a:gd name="T2" fmla="*/ 244059 w 1366596"/>
                <a:gd name="T3" fmla="*/ 74985 h 809868"/>
                <a:gd name="T4" fmla="*/ 154488 w 1366596"/>
                <a:gd name="T5" fmla="*/ 97039 h 809868"/>
                <a:gd name="T6" fmla="*/ 822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Freeform 465">
              <a:extLst>
                <a:ext uri="{FF2B5EF4-FFF2-40B4-BE49-F238E27FC236}">
                  <a16:creationId xmlns:a16="http://schemas.microsoft.com/office/drawing/2014/main" id="{DFC93EA6-DE5D-3E40-831C-1084B477EA4E}"/>
                </a:ext>
              </a:extLst>
            </p:cNvPr>
            <p:cNvSpPr>
              <a:spLocks/>
            </p:cNvSpPr>
            <p:nvPr/>
          </p:nvSpPr>
          <p:spPr bwMode="auto">
            <a:xfrm>
              <a:off x="2089979" y="1730143"/>
              <a:ext cx="240888" cy="97040"/>
            </a:xfrm>
            <a:custGeom>
              <a:avLst/>
              <a:gdLst>
                <a:gd name="T0" fmla="*/ 237599 w 1348191"/>
                <a:gd name="T1" fmla="*/ 0 h 791462"/>
                <a:gd name="T2" fmla="*/ 240888 w 1348191"/>
                <a:gd name="T3" fmla="*/ 46827 h 791462"/>
                <a:gd name="T4" fmla="*/ 87147 w 1348191"/>
                <a:gd name="T5" fmla="*/ 97040 h 791462"/>
                <a:gd name="T6" fmla="*/ 0 w 1348191"/>
                <a:gd name="T7" fmla="*/ 75037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467" name="Straight Connector 466">
              <a:extLst>
                <a:ext uri="{FF2B5EF4-FFF2-40B4-BE49-F238E27FC236}">
                  <a16:creationId xmlns:a16="http://schemas.microsoft.com/office/drawing/2014/main" id="{4C149BB2-DFC7-984A-98E9-3C4AA2DDC501}"/>
                </a:ext>
              </a:extLst>
            </p:cNvPr>
            <p:cNvCxnSpPr>
              <a:cxnSpLocks noChangeShapeType="1"/>
              <a:endCxn id="462"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468" name="Straight Connector 467">
              <a:extLst>
                <a:ext uri="{FF2B5EF4-FFF2-40B4-BE49-F238E27FC236}">
                  <a16:creationId xmlns:a16="http://schemas.microsoft.com/office/drawing/2014/main" id="{7AD8C9C3-3ED3-FC4C-9678-8E0AF3B54004}"/>
                </a:ext>
              </a:extLst>
            </p:cNvPr>
            <p:cNvCxnSpPr>
              <a:cxnSpLocks noChangeShapeType="1"/>
            </p:cNvCxnSpPr>
            <p:nvPr/>
          </p:nvCxnSpPr>
          <p:spPr bwMode="auto">
            <a:xfrm flipH="1" flipV="1">
              <a:off x="2996479" y="1734876"/>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9" name="TextBox 6">
            <a:extLst>
              <a:ext uri="{FF2B5EF4-FFF2-40B4-BE49-F238E27FC236}">
                <a16:creationId xmlns:a16="http://schemas.microsoft.com/office/drawing/2014/main" id="{EED866B1-9598-C54F-A0E0-D641030E1752}"/>
              </a:ext>
            </a:extLst>
          </p:cNvPr>
          <p:cNvSpPr txBox="1">
            <a:spLocks noChangeArrowheads="1"/>
          </p:cNvSpPr>
          <p:nvPr/>
        </p:nvSpPr>
        <p:spPr bwMode="auto">
          <a:xfrm>
            <a:off x="1787110" y="4943545"/>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TextBox 282">
            <a:extLst>
              <a:ext uri="{FF2B5EF4-FFF2-40B4-BE49-F238E27FC236}">
                <a16:creationId xmlns:a16="http://schemas.microsoft.com/office/drawing/2014/main" id="{CE2B3699-263C-CA42-8354-6E8A61868F04}"/>
              </a:ext>
            </a:extLst>
          </p:cNvPr>
          <p:cNvSpPr txBox="1">
            <a:spLocks noChangeArrowheads="1"/>
          </p:cNvSpPr>
          <p:nvPr/>
        </p:nvSpPr>
        <p:spPr bwMode="auto">
          <a:xfrm>
            <a:off x="4658898" y="5902395"/>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236" name="Slide Number Placeholder 4">
            <a:extLst>
              <a:ext uri="{FF2B5EF4-FFF2-40B4-BE49-F238E27FC236}">
                <a16:creationId xmlns:a16="http://schemas.microsoft.com/office/drawing/2014/main" id="{ED6517D9-F18B-5447-8ABE-90D9847B304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a:t>
            </a:fld>
            <a:endParaRPr lang="en-US" dirty="0"/>
          </a:p>
        </p:txBody>
      </p:sp>
    </p:spTree>
    <p:extLst>
      <p:ext uri="{BB962C8B-B14F-4D97-AF65-F5344CB8AC3E}">
        <p14:creationId xmlns:p14="http://schemas.microsoft.com/office/powerpoint/2010/main" val="904953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87"/>
                                        </p:tgtEl>
                                        <p:attrNameLst>
                                          <p:attrName>style.visibility</p:attrName>
                                        </p:attrNameLst>
                                      </p:cBhvr>
                                      <p:to>
                                        <p:strVal val="visible"/>
                                      </p:to>
                                    </p:set>
                                    <p:animEffect transition="in" filter="wipe(down)">
                                      <p:cBhvr>
                                        <p:cTn id="7" dur="1000"/>
                                        <p:tgtEl>
                                          <p:spTgt spid="28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9"/>
                                        </p:tgtEl>
                                        <p:attrNameLst>
                                          <p:attrName>style.visibility</p:attrName>
                                        </p:attrNameLst>
                                      </p:cBhvr>
                                      <p:to>
                                        <p:strVal val="visible"/>
                                      </p:to>
                                    </p:set>
                                    <p:animEffect transition="in" filter="dissolve">
                                      <p:cBhvr>
                                        <p:cTn id="12" dur="500"/>
                                        <p:tgtEl>
                                          <p:spTgt spid="41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00"/>
                                        </p:tgtEl>
                                        <p:attrNameLst>
                                          <p:attrName>style.visibility</p:attrName>
                                        </p:attrNameLst>
                                      </p:cBhvr>
                                      <p:to>
                                        <p:strVal val="visible"/>
                                      </p:to>
                                    </p:set>
                                    <p:animEffect transition="in" filter="dissolve">
                                      <p:cBhvr>
                                        <p:cTn id="17" dur="500"/>
                                        <p:tgtEl>
                                          <p:spTgt spid="40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42"/>
                                        </p:tgtEl>
                                        <p:attrNameLst>
                                          <p:attrName>style.visibility</p:attrName>
                                        </p:attrNameLst>
                                      </p:cBhvr>
                                      <p:to>
                                        <p:strVal val="visible"/>
                                      </p:to>
                                    </p:set>
                                    <p:animEffect transition="in" filter="wipe(up)">
                                      <p:cBhvr>
                                        <p:cTn id="22" dur="500"/>
                                        <p:tgtEl>
                                          <p:spTgt spid="442"/>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415"/>
                                        </p:tgtEl>
                                        <p:attrNameLst>
                                          <p:attrName>style.visibility</p:attrName>
                                        </p:attrNameLst>
                                      </p:cBhvr>
                                      <p:to>
                                        <p:strVal val="visible"/>
                                      </p:to>
                                    </p:set>
                                    <p:animEffect transition="in" filter="dissolve">
                                      <p:cBhvr>
                                        <p:cTn id="27" dur="500"/>
                                        <p:tgtEl>
                                          <p:spTgt spid="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initial motivation: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32-bit IPv4 address space would be completely allocated  </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additional motivation: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speed processing/forwarding: 40-byte fixed length header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nable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different network-layer treatment of “flows”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motivation</a:t>
            </a:r>
          </a:p>
        </p:txBody>
      </p:sp>
      <p:sp>
        <p:nvSpPr>
          <p:cNvPr id="4" name="Slide Number Placeholder 3">
            <a:extLst>
              <a:ext uri="{FF2B5EF4-FFF2-40B4-BE49-F238E27FC236}">
                <a16:creationId xmlns:a16="http://schemas.microsoft.com/office/drawing/2014/main" id="{3DCBCA91-367F-144D-81CF-EC6DDC4A71F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70</a:t>
            </a:fld>
            <a:endParaRPr lang="en-US" dirty="0"/>
          </a:p>
        </p:txBody>
      </p:sp>
    </p:spTree>
    <p:extLst>
      <p:ext uri="{BB962C8B-B14F-4D97-AF65-F5344CB8AC3E}">
        <p14:creationId xmlns:p14="http://schemas.microsoft.com/office/powerpoint/2010/main" val="3681379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81">
                                            <p:txEl>
                                              <p:pRg st="3" end="3"/>
                                            </p:txEl>
                                          </p:spTgt>
                                        </p:tgtEl>
                                        <p:attrNameLst>
                                          <p:attrName>style.visibility</p:attrName>
                                        </p:attrNameLst>
                                      </p:cBhvr>
                                      <p:to>
                                        <p:strVal val="visible"/>
                                      </p:to>
                                    </p:set>
                                    <p:animEffect transition="in" filter="dissolve">
                                      <p:cBhvr>
                                        <p:cTn id="20" dur="500"/>
                                        <p:tgtEl>
                                          <p:spTgt spid="8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uiExpand="1" build="p"/>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datagram format</a:t>
            </a:r>
          </a:p>
        </p:txBody>
      </p:sp>
      <p:sp>
        <p:nvSpPr>
          <p:cNvPr id="7" name="Rectangle 56">
            <a:extLst>
              <a:ext uri="{FF2B5EF4-FFF2-40B4-BE49-F238E27FC236}">
                <a16:creationId xmlns:a16="http://schemas.microsoft.com/office/drawing/2014/main" id="{06BD331B-6C82-EA41-9AF4-9AB955F03E40}"/>
              </a:ext>
            </a:extLst>
          </p:cNvPr>
          <p:cNvSpPr>
            <a:spLocks noChangeArrowheads="1"/>
          </p:cNvSpPr>
          <p:nvPr/>
        </p:nvSpPr>
        <p:spPr bwMode="auto">
          <a:xfrm>
            <a:off x="3731801" y="2152167"/>
            <a:ext cx="4748212" cy="2817812"/>
          </a:xfrm>
          <a:prstGeom prst="rect">
            <a:avLst/>
          </a:prstGeom>
          <a:solidFill>
            <a:schemeClr val="bg1"/>
          </a:solidFill>
          <a:ln w="19050">
            <a:solidFill>
              <a:schemeClr val="tx1"/>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 name="Line 60">
            <a:extLst>
              <a:ext uri="{FF2B5EF4-FFF2-40B4-BE49-F238E27FC236}">
                <a16:creationId xmlns:a16="http://schemas.microsoft.com/office/drawing/2014/main" id="{FF46BAEB-0183-724A-A6DD-D25D457DBDD2}"/>
              </a:ext>
            </a:extLst>
          </p:cNvPr>
          <p:cNvSpPr>
            <a:spLocks noChangeShapeType="1"/>
          </p:cNvSpPr>
          <p:nvPr/>
        </p:nvSpPr>
        <p:spPr bwMode="auto">
          <a:xfrm>
            <a:off x="3733388" y="2461729"/>
            <a:ext cx="47275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Line 61">
            <a:extLst>
              <a:ext uri="{FF2B5EF4-FFF2-40B4-BE49-F238E27FC236}">
                <a16:creationId xmlns:a16="http://schemas.microsoft.com/office/drawing/2014/main" id="{4AB2FA49-F8C7-3B44-B21F-4186310D80F5}"/>
              </a:ext>
            </a:extLst>
          </p:cNvPr>
          <p:cNvSpPr>
            <a:spLocks noChangeShapeType="1"/>
          </p:cNvSpPr>
          <p:nvPr/>
        </p:nvSpPr>
        <p:spPr bwMode="auto">
          <a:xfrm>
            <a:off x="4384263" y="216169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Line 63">
            <a:extLst>
              <a:ext uri="{FF2B5EF4-FFF2-40B4-BE49-F238E27FC236}">
                <a16:creationId xmlns:a16="http://schemas.microsoft.com/office/drawing/2014/main" id="{3032CAAE-849B-6041-8584-A4B185020812}"/>
              </a:ext>
            </a:extLst>
          </p:cNvPr>
          <p:cNvSpPr>
            <a:spLocks noChangeShapeType="1"/>
          </p:cNvSpPr>
          <p:nvPr/>
        </p:nvSpPr>
        <p:spPr bwMode="auto">
          <a:xfrm>
            <a:off x="5073238" y="215851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 name="Line 64">
            <a:extLst>
              <a:ext uri="{FF2B5EF4-FFF2-40B4-BE49-F238E27FC236}">
                <a16:creationId xmlns:a16="http://schemas.microsoft.com/office/drawing/2014/main" id="{08C91634-6D01-FD43-B618-241CCA3AE545}"/>
              </a:ext>
            </a:extLst>
          </p:cNvPr>
          <p:cNvSpPr>
            <a:spLocks noChangeShapeType="1"/>
          </p:cNvSpPr>
          <p:nvPr/>
        </p:nvSpPr>
        <p:spPr bwMode="auto">
          <a:xfrm>
            <a:off x="6000338" y="245696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Line 65">
            <a:extLst>
              <a:ext uri="{FF2B5EF4-FFF2-40B4-BE49-F238E27FC236}">
                <a16:creationId xmlns:a16="http://schemas.microsoft.com/office/drawing/2014/main" id="{B1E03300-E1D2-D14B-81BA-074E0B943A8D}"/>
              </a:ext>
            </a:extLst>
          </p:cNvPr>
          <p:cNvSpPr>
            <a:spLocks noChangeShapeType="1"/>
          </p:cNvSpPr>
          <p:nvPr/>
        </p:nvSpPr>
        <p:spPr bwMode="auto">
          <a:xfrm>
            <a:off x="7146513" y="246014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Line 66">
            <a:extLst>
              <a:ext uri="{FF2B5EF4-FFF2-40B4-BE49-F238E27FC236}">
                <a16:creationId xmlns:a16="http://schemas.microsoft.com/office/drawing/2014/main" id="{154D8129-6C32-E84D-B8E1-4813483FD7D4}"/>
              </a:ext>
            </a:extLst>
          </p:cNvPr>
          <p:cNvSpPr>
            <a:spLocks noChangeShapeType="1"/>
          </p:cNvSpPr>
          <p:nvPr/>
        </p:nvSpPr>
        <p:spPr bwMode="auto">
          <a:xfrm>
            <a:off x="3720688" y="3982554"/>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Line 67">
            <a:extLst>
              <a:ext uri="{FF2B5EF4-FFF2-40B4-BE49-F238E27FC236}">
                <a16:creationId xmlns:a16="http://schemas.microsoft.com/office/drawing/2014/main" id="{9A2D256A-3619-D145-8E9B-835ABDC5637D}"/>
              </a:ext>
            </a:extLst>
          </p:cNvPr>
          <p:cNvSpPr>
            <a:spLocks noChangeShapeType="1"/>
          </p:cNvSpPr>
          <p:nvPr/>
        </p:nvSpPr>
        <p:spPr bwMode="auto">
          <a:xfrm>
            <a:off x="3738151" y="3342792"/>
            <a:ext cx="47609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Line 68">
            <a:extLst>
              <a:ext uri="{FF2B5EF4-FFF2-40B4-BE49-F238E27FC236}">
                <a16:creationId xmlns:a16="http://schemas.microsoft.com/office/drawing/2014/main" id="{4BED1352-6084-5E44-8ADB-97D4B1546060}"/>
              </a:ext>
            </a:extLst>
          </p:cNvPr>
          <p:cNvSpPr>
            <a:spLocks noChangeShapeType="1"/>
          </p:cNvSpPr>
          <p:nvPr/>
        </p:nvSpPr>
        <p:spPr bwMode="auto">
          <a:xfrm>
            <a:off x="3723863" y="2760179"/>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 name="Text Box 69">
            <a:extLst>
              <a:ext uri="{FF2B5EF4-FFF2-40B4-BE49-F238E27FC236}">
                <a16:creationId xmlns:a16="http://schemas.microsoft.com/office/drawing/2014/main" id="{E0AC04AF-B0F8-7444-B657-E5F780A80276}"/>
              </a:ext>
            </a:extLst>
          </p:cNvPr>
          <p:cNvSpPr txBox="1">
            <a:spLocks noChangeArrowheads="1"/>
          </p:cNvSpPr>
          <p:nvPr/>
        </p:nvSpPr>
        <p:spPr bwMode="auto">
          <a:xfrm>
            <a:off x="5234225" y="4260919"/>
            <a:ext cx="17235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payload (data)</a:t>
            </a:r>
          </a:p>
        </p:txBody>
      </p:sp>
      <p:sp>
        <p:nvSpPr>
          <p:cNvPr id="18" name="Text Box 70">
            <a:extLst>
              <a:ext uri="{FF2B5EF4-FFF2-40B4-BE49-F238E27FC236}">
                <a16:creationId xmlns:a16="http://schemas.microsoft.com/office/drawing/2014/main" id="{5C952E09-E1D5-644F-A77A-EF94E62A6DCB}"/>
              </a:ext>
            </a:extLst>
          </p:cNvPr>
          <p:cNvSpPr txBox="1">
            <a:spLocks noChangeArrowheads="1"/>
          </p:cNvSpPr>
          <p:nvPr/>
        </p:nvSpPr>
        <p:spPr bwMode="auto">
          <a:xfrm>
            <a:off x="4968463" y="3385654"/>
            <a:ext cx="21653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19" name="Text Box 71">
            <a:extLst>
              <a:ext uri="{FF2B5EF4-FFF2-40B4-BE49-F238E27FC236}">
                <a16:creationId xmlns:a16="http://schemas.microsoft.com/office/drawing/2014/main" id="{5DB8207C-7284-E643-8418-E273F617A0B3}"/>
              </a:ext>
            </a:extLst>
          </p:cNvPr>
          <p:cNvSpPr txBox="1">
            <a:spLocks noChangeArrowheads="1"/>
          </p:cNvSpPr>
          <p:nvPr/>
        </p:nvSpPr>
        <p:spPr bwMode="auto">
          <a:xfrm>
            <a:off x="5133563" y="2779229"/>
            <a:ext cx="17462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source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20" name="Text Box 72">
            <a:extLst>
              <a:ext uri="{FF2B5EF4-FFF2-40B4-BE49-F238E27FC236}">
                <a16:creationId xmlns:a16="http://schemas.microsoft.com/office/drawing/2014/main" id="{A085D2DC-A1A9-7842-BB93-C0F03DCF58EF}"/>
              </a:ext>
            </a:extLst>
          </p:cNvPr>
          <p:cNvSpPr txBox="1">
            <a:spLocks noChangeArrowheads="1"/>
          </p:cNvSpPr>
          <p:nvPr/>
        </p:nvSpPr>
        <p:spPr bwMode="auto">
          <a:xfrm>
            <a:off x="4217576" y="2426804"/>
            <a:ext cx="1352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payload len</a:t>
            </a:r>
          </a:p>
        </p:txBody>
      </p:sp>
      <p:sp>
        <p:nvSpPr>
          <p:cNvPr id="21" name="Text Box 73">
            <a:extLst>
              <a:ext uri="{FF2B5EF4-FFF2-40B4-BE49-F238E27FC236}">
                <a16:creationId xmlns:a16="http://schemas.microsoft.com/office/drawing/2014/main" id="{BBC2A83E-7E03-734C-8CE7-1FE8A5C1A015}"/>
              </a:ext>
            </a:extLst>
          </p:cNvPr>
          <p:cNvSpPr txBox="1">
            <a:spLocks noChangeArrowheads="1"/>
          </p:cNvSpPr>
          <p:nvPr/>
        </p:nvSpPr>
        <p:spPr bwMode="auto">
          <a:xfrm>
            <a:off x="5998751" y="2434742"/>
            <a:ext cx="1009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next hdr</a:t>
            </a:r>
          </a:p>
        </p:txBody>
      </p:sp>
      <p:sp>
        <p:nvSpPr>
          <p:cNvPr id="22" name="Text Box 74">
            <a:extLst>
              <a:ext uri="{FF2B5EF4-FFF2-40B4-BE49-F238E27FC236}">
                <a16:creationId xmlns:a16="http://schemas.microsoft.com/office/drawing/2014/main" id="{57026753-C52D-054A-BAC4-B9BFD12FC199}"/>
              </a:ext>
            </a:extLst>
          </p:cNvPr>
          <p:cNvSpPr txBox="1">
            <a:spLocks noChangeArrowheads="1"/>
          </p:cNvSpPr>
          <p:nvPr/>
        </p:nvSpPr>
        <p:spPr bwMode="auto">
          <a:xfrm>
            <a:off x="7254463" y="2420454"/>
            <a:ext cx="1035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hop limit</a:t>
            </a:r>
          </a:p>
        </p:txBody>
      </p:sp>
      <p:sp>
        <p:nvSpPr>
          <p:cNvPr id="23" name="Text Box 75">
            <a:extLst>
              <a:ext uri="{FF2B5EF4-FFF2-40B4-BE49-F238E27FC236}">
                <a16:creationId xmlns:a16="http://schemas.microsoft.com/office/drawing/2014/main" id="{6AE14882-771E-7C44-B5A7-46D9917BA232}"/>
              </a:ext>
            </a:extLst>
          </p:cNvPr>
          <p:cNvSpPr txBox="1">
            <a:spLocks noChangeArrowheads="1"/>
          </p:cNvSpPr>
          <p:nvPr/>
        </p:nvSpPr>
        <p:spPr bwMode="auto">
          <a:xfrm>
            <a:off x="6124163" y="2126767"/>
            <a:ext cx="1136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label</a:t>
            </a:r>
          </a:p>
        </p:txBody>
      </p:sp>
      <p:sp>
        <p:nvSpPr>
          <p:cNvPr id="24" name="Text Box 76">
            <a:extLst>
              <a:ext uri="{FF2B5EF4-FFF2-40B4-BE49-F238E27FC236}">
                <a16:creationId xmlns:a16="http://schemas.microsoft.com/office/drawing/2014/main" id="{E4F605DE-8A23-A342-A2D0-EA394C25E769}"/>
              </a:ext>
            </a:extLst>
          </p:cNvPr>
          <p:cNvSpPr txBox="1">
            <a:spLocks noChangeArrowheads="1"/>
          </p:cNvSpPr>
          <p:nvPr/>
        </p:nvSpPr>
        <p:spPr bwMode="auto">
          <a:xfrm>
            <a:off x="4503326" y="2112479"/>
            <a:ext cx="438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a:t>
            </a:r>
          </a:p>
        </p:txBody>
      </p:sp>
      <p:sp>
        <p:nvSpPr>
          <p:cNvPr id="25" name="Text Box 77">
            <a:extLst>
              <a:ext uri="{FF2B5EF4-FFF2-40B4-BE49-F238E27FC236}">
                <a16:creationId xmlns:a16="http://schemas.microsoft.com/office/drawing/2014/main" id="{F5BAFC39-337A-7D4D-B953-EDE378336D82}"/>
              </a:ext>
            </a:extLst>
          </p:cNvPr>
          <p:cNvSpPr txBox="1">
            <a:spLocks noChangeArrowheads="1"/>
          </p:cNvSpPr>
          <p:nvPr/>
        </p:nvSpPr>
        <p:spPr bwMode="auto">
          <a:xfrm>
            <a:off x="3796888" y="2120417"/>
            <a:ext cx="501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ver</a:t>
            </a:r>
          </a:p>
        </p:txBody>
      </p:sp>
      <p:sp>
        <p:nvSpPr>
          <p:cNvPr id="26" name="Line 79">
            <a:extLst>
              <a:ext uri="{FF2B5EF4-FFF2-40B4-BE49-F238E27FC236}">
                <a16:creationId xmlns:a16="http://schemas.microsoft.com/office/drawing/2014/main" id="{6D309F43-CEA6-6C4A-A66E-1ED5E647B3B1}"/>
              </a:ext>
            </a:extLst>
          </p:cNvPr>
          <p:cNvSpPr>
            <a:spLocks noChangeShapeType="1"/>
          </p:cNvSpPr>
          <p:nvPr/>
        </p:nvSpPr>
        <p:spPr bwMode="auto">
          <a:xfrm>
            <a:off x="3696324" y="1921565"/>
            <a:ext cx="4816475"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27" name="Text Box 78">
            <a:extLst>
              <a:ext uri="{FF2B5EF4-FFF2-40B4-BE49-F238E27FC236}">
                <a16:creationId xmlns:a16="http://schemas.microsoft.com/office/drawing/2014/main" id="{293429CE-DA58-654F-BA3A-CCFCE2B31159}"/>
              </a:ext>
            </a:extLst>
          </p:cNvPr>
          <p:cNvSpPr txBox="1">
            <a:spLocks noChangeArrowheads="1"/>
          </p:cNvSpPr>
          <p:nvPr/>
        </p:nvSpPr>
        <p:spPr bwMode="auto">
          <a:xfrm>
            <a:off x="5555286" y="1731065"/>
            <a:ext cx="864339" cy="3693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32 bits</a:t>
            </a:r>
          </a:p>
        </p:txBody>
      </p:sp>
      <p:grpSp>
        <p:nvGrpSpPr>
          <p:cNvPr id="38" name="Group 37">
            <a:extLst>
              <a:ext uri="{FF2B5EF4-FFF2-40B4-BE49-F238E27FC236}">
                <a16:creationId xmlns:a16="http://schemas.microsoft.com/office/drawing/2014/main" id="{6AEA1261-6406-384A-80E1-CD0E73579F74}"/>
              </a:ext>
            </a:extLst>
          </p:cNvPr>
          <p:cNvGrpSpPr/>
          <p:nvPr/>
        </p:nvGrpSpPr>
        <p:grpSpPr>
          <a:xfrm>
            <a:off x="159026" y="1902722"/>
            <a:ext cx="4399722" cy="1089529"/>
            <a:chOff x="159026" y="1902722"/>
            <a:chExt cx="4399722" cy="1089529"/>
          </a:xfrm>
        </p:grpSpPr>
        <p:sp>
          <p:nvSpPr>
            <p:cNvPr id="30" name="Rectangle 4">
              <a:extLst>
                <a:ext uri="{FF2B5EF4-FFF2-40B4-BE49-F238E27FC236}">
                  <a16:creationId xmlns:a16="http://schemas.microsoft.com/office/drawing/2014/main" id="{A62F1DF5-B9B3-694D-A24D-1B7BD3EDB470}"/>
                </a:ext>
              </a:extLst>
            </p:cNvPr>
            <p:cNvSpPr>
              <a:spLocks noChangeArrowheads="1"/>
            </p:cNvSpPr>
            <p:nvPr/>
          </p:nvSpPr>
          <p:spPr bwMode="auto">
            <a:xfrm>
              <a:off x="159026" y="1902722"/>
              <a:ext cx="3072157" cy="1089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priority: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priority among datagrams in flow</a:t>
              </a:r>
            </a:p>
          </p:txBody>
        </p:sp>
        <p:cxnSp>
          <p:nvCxnSpPr>
            <p:cNvPr id="32" name="Straight Connector 31">
              <a:extLst>
                <a:ext uri="{FF2B5EF4-FFF2-40B4-BE49-F238E27FC236}">
                  <a16:creationId xmlns:a16="http://schemas.microsoft.com/office/drawing/2014/main" id="{687B5EFD-DE55-954C-AA2E-B11349D91A5E}"/>
                </a:ext>
              </a:extLst>
            </p:cNvPr>
            <p:cNvCxnSpPr/>
            <p:nvPr/>
          </p:nvCxnSpPr>
          <p:spPr>
            <a:xfrm>
              <a:off x="3299791" y="2398643"/>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1" name="Group 40">
            <a:extLst>
              <a:ext uri="{FF2B5EF4-FFF2-40B4-BE49-F238E27FC236}">
                <a16:creationId xmlns:a16="http://schemas.microsoft.com/office/drawing/2014/main" id="{E7C16337-BB18-3647-8DA0-0577F7F7EAE2}"/>
              </a:ext>
            </a:extLst>
          </p:cNvPr>
          <p:cNvGrpSpPr/>
          <p:nvPr/>
        </p:nvGrpSpPr>
        <p:grpSpPr>
          <a:xfrm>
            <a:off x="7480852" y="1426988"/>
            <a:ext cx="4499112" cy="1421928"/>
            <a:chOff x="7480852" y="1426988"/>
            <a:chExt cx="4499112" cy="1421928"/>
          </a:xfrm>
        </p:grpSpPr>
        <p:sp>
          <p:nvSpPr>
            <p:cNvPr id="29" name="Rectangle 4">
              <a:extLst>
                <a:ext uri="{FF2B5EF4-FFF2-40B4-BE49-F238E27FC236}">
                  <a16:creationId xmlns:a16="http://schemas.microsoft.com/office/drawing/2014/main" id="{5C471EC3-3AA5-544E-9614-322ED92F4309}"/>
                </a:ext>
              </a:extLst>
            </p:cNvPr>
            <p:cNvSpPr>
              <a:spLocks noChangeArrowheads="1"/>
            </p:cNvSpPr>
            <p:nvPr/>
          </p:nvSpPr>
          <p:spPr bwMode="auto">
            <a:xfrm>
              <a:off x="8742156" y="1426988"/>
              <a:ext cx="3237808" cy="1421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flow label: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datagrams in same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(concept of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not well defined).</a:t>
              </a:r>
            </a:p>
          </p:txBody>
        </p:sp>
        <p:cxnSp>
          <p:nvCxnSpPr>
            <p:cNvPr id="34" name="Straight Connector 33">
              <a:extLst>
                <a:ext uri="{FF2B5EF4-FFF2-40B4-BE49-F238E27FC236}">
                  <a16:creationId xmlns:a16="http://schemas.microsoft.com/office/drawing/2014/main" id="{2E335EC0-BE93-7D48-B1F1-2EBDF7E08A9B}"/>
                </a:ext>
              </a:extLst>
            </p:cNvPr>
            <p:cNvCxnSpPr/>
            <p:nvPr/>
          </p:nvCxnSpPr>
          <p:spPr>
            <a:xfrm>
              <a:off x="7480852" y="2325756"/>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81414790-8DD3-3D4D-8E4E-CD4D79358549}"/>
              </a:ext>
            </a:extLst>
          </p:cNvPr>
          <p:cNvGrpSpPr/>
          <p:nvPr/>
        </p:nvGrpSpPr>
        <p:grpSpPr>
          <a:xfrm>
            <a:off x="0" y="2970865"/>
            <a:ext cx="4028661" cy="757130"/>
            <a:chOff x="0" y="2970865"/>
            <a:chExt cx="4028661" cy="757130"/>
          </a:xfrm>
        </p:grpSpPr>
        <p:sp>
          <p:nvSpPr>
            <p:cNvPr id="31" name="Rectangle 4">
              <a:extLst>
                <a:ext uri="{FF2B5EF4-FFF2-40B4-BE49-F238E27FC236}">
                  <a16:creationId xmlns:a16="http://schemas.microsoft.com/office/drawing/2014/main" id="{FD2BAAAA-1AE8-4040-B5EF-F0275A2B5E9A}"/>
                </a:ext>
              </a:extLst>
            </p:cNvPr>
            <p:cNvSpPr>
              <a:spLocks noChangeArrowheads="1"/>
            </p:cNvSpPr>
            <p:nvPr/>
          </p:nvSpPr>
          <p:spPr bwMode="auto">
            <a:xfrm>
              <a:off x="0" y="2970865"/>
              <a:ext cx="3237808"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128-bit </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IPv6 addresses</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7" name="Straight Connector 36">
              <a:extLst>
                <a:ext uri="{FF2B5EF4-FFF2-40B4-BE49-F238E27FC236}">
                  <a16:creationId xmlns:a16="http://schemas.microsoft.com/office/drawing/2014/main" id="{86D2440C-820D-DB4D-9733-7F45283BFBFD}"/>
                </a:ext>
              </a:extLst>
            </p:cNvPr>
            <p:cNvCxnSpPr>
              <a:cxnSpLocks/>
            </p:cNvCxnSpPr>
            <p:nvPr/>
          </p:nvCxnSpPr>
          <p:spPr>
            <a:xfrm>
              <a:off x="3124200" y="3380098"/>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BB9E4D90-DD97-EC4E-8478-927833442B32}"/>
                </a:ext>
              </a:extLst>
            </p:cNvPr>
            <p:cNvCxnSpPr>
              <a:cxnSpLocks/>
            </p:cNvCxnSpPr>
            <p:nvPr/>
          </p:nvCxnSpPr>
          <p:spPr>
            <a:xfrm flipV="1">
              <a:off x="3124200" y="3055420"/>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3" name="TextBox 42">
            <a:extLst>
              <a:ext uri="{FF2B5EF4-FFF2-40B4-BE49-F238E27FC236}">
                <a16:creationId xmlns:a16="http://schemas.microsoft.com/office/drawing/2014/main" id="{2147A05B-9FF8-9348-9157-B03754DD0182}"/>
              </a:ext>
            </a:extLst>
          </p:cNvPr>
          <p:cNvSpPr txBox="1"/>
          <p:nvPr/>
        </p:nvSpPr>
        <p:spPr>
          <a:xfrm>
            <a:off x="1192696" y="5022574"/>
            <a:ext cx="8971722"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What’s missing (compared with IPv4): </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checksum (to speed processing at routers)</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fragmentation/reassembly</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options (available as upper-layer, next-header protocol at router)</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 name="Slide Number Placeholder 3">
            <a:extLst>
              <a:ext uri="{FF2B5EF4-FFF2-40B4-BE49-F238E27FC236}">
                <a16:creationId xmlns:a16="http://schemas.microsoft.com/office/drawing/2014/main" id="{FECA57F1-CDA6-B74D-8BAA-F8802916451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71</a:t>
            </a:fld>
            <a:endParaRPr lang="en-US" dirty="0"/>
          </a:p>
        </p:txBody>
      </p:sp>
    </p:spTree>
    <p:extLst>
      <p:ext uri="{BB962C8B-B14F-4D97-AF65-F5344CB8AC3E}">
        <p14:creationId xmlns:p14="http://schemas.microsoft.com/office/powerpoint/2010/main" val="1102815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dissolve">
                                      <p:cBhvr>
                                        <p:cTn id="12" dur="500"/>
                                        <p:tgtEl>
                                          <p:spTgt spid="4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dissolve">
                                      <p:cBhvr>
                                        <p:cTn id="17" dur="500"/>
                                        <p:tgtEl>
                                          <p:spTgt spid="3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dissolve">
                                      <p:cBhvr>
                                        <p:cTn id="22"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93105"/>
          </a:xfrm>
        </p:spPr>
        <p:txBody>
          <a:bodyPr/>
          <a:lstStyle/>
          <a:p>
            <a:pPr>
              <a:lnSpc>
                <a:spcPct val="75000"/>
              </a:lnSpc>
            </a:pPr>
            <a:r>
              <a:rPr lang="en-US" altLang="en-US" dirty="0">
                <a:ea typeface="ＭＳ Ｐゴシック" panose="020B0600070205080204" pitchFamily="34" charset="-128"/>
                <a:cs typeface="ＭＳ Ｐゴシック" panose="020B0600070205080204" pitchFamily="34" charset="-128"/>
              </a:rPr>
              <a:t>not all routers can be upgraded simultaneously</a:t>
            </a:r>
          </a:p>
          <a:p>
            <a:pPr lvl="1">
              <a:lnSpc>
                <a:spcPct val="75000"/>
              </a:lnSpc>
            </a:pPr>
            <a:r>
              <a:rPr lang="en-US" altLang="en-US" sz="2800" dirty="0">
                <a:ea typeface="ＭＳ Ｐゴシック" panose="020B0600070205080204" pitchFamily="34" charset="-128"/>
              </a:rPr>
              <a:t>no “</a:t>
            </a:r>
            <a:r>
              <a:rPr lang="en-US" altLang="ja-JP" sz="2800" dirty="0">
                <a:ea typeface="ＭＳ Ｐゴシック" panose="020B0600070205080204" pitchFamily="34" charset="-128"/>
              </a:rPr>
              <a:t>flag days”</a:t>
            </a:r>
          </a:p>
          <a:p>
            <a:pPr lvl="1">
              <a:lnSpc>
                <a:spcPct val="75000"/>
              </a:lnSpc>
            </a:pPr>
            <a:r>
              <a:rPr lang="en-US" altLang="en-US" sz="2800" dirty="0">
                <a:ea typeface="ＭＳ Ｐゴシック" panose="020B0600070205080204" pitchFamily="34" charset="-128"/>
              </a:rPr>
              <a:t>how will network operate with mixed IPv4 and IPv6 routers? </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Transition from IPv4 to IPv6</a:t>
            </a:r>
          </a:p>
        </p:txBody>
      </p:sp>
      <p:grpSp>
        <p:nvGrpSpPr>
          <p:cNvPr id="3" name="Group 2">
            <a:extLst>
              <a:ext uri="{FF2B5EF4-FFF2-40B4-BE49-F238E27FC236}">
                <a16:creationId xmlns:a16="http://schemas.microsoft.com/office/drawing/2014/main" id="{B2DCBD89-E19C-084D-BCB3-FA5D2DD220BC}"/>
              </a:ext>
            </a:extLst>
          </p:cNvPr>
          <p:cNvGrpSpPr/>
          <p:nvPr/>
        </p:nvGrpSpPr>
        <p:grpSpPr>
          <a:xfrm>
            <a:off x="2588799" y="4315653"/>
            <a:ext cx="6629400" cy="2227263"/>
            <a:chOff x="2588799" y="4315653"/>
            <a:chExt cx="6629400" cy="2227263"/>
          </a:xfrm>
        </p:grpSpPr>
        <p:grpSp>
          <p:nvGrpSpPr>
            <p:cNvPr id="44" name="Group 47">
              <a:extLst>
                <a:ext uri="{FF2B5EF4-FFF2-40B4-BE49-F238E27FC236}">
                  <a16:creationId xmlns:a16="http://schemas.microsoft.com/office/drawing/2014/main" id="{85CE4E48-327A-8A4D-A954-DE107FCAEB31}"/>
                </a:ext>
              </a:extLst>
            </p:cNvPr>
            <p:cNvGrpSpPr>
              <a:grpSpLocks/>
            </p:cNvGrpSpPr>
            <p:nvPr/>
          </p:nvGrpSpPr>
          <p:grpSpPr bwMode="auto">
            <a:xfrm>
              <a:off x="3387311" y="5349116"/>
              <a:ext cx="4854575" cy="473075"/>
              <a:chOff x="1163" y="3504"/>
              <a:chExt cx="3058" cy="298"/>
            </a:xfrm>
          </p:grpSpPr>
          <p:sp>
            <p:nvSpPr>
              <p:cNvPr id="45" name="Rectangle 26">
                <a:extLst>
                  <a:ext uri="{FF2B5EF4-FFF2-40B4-BE49-F238E27FC236}">
                    <a16:creationId xmlns:a16="http://schemas.microsoft.com/office/drawing/2014/main" id="{0B8F7B45-E1EB-F74C-93D5-404449143184}"/>
                  </a:ext>
                </a:extLst>
              </p:cNvPr>
              <p:cNvSpPr>
                <a:spLocks noChangeArrowheads="1"/>
              </p:cNvSpPr>
              <p:nvPr/>
            </p:nvSpPr>
            <p:spPr bwMode="auto">
              <a:xfrm>
                <a:off x="1163" y="3505"/>
                <a:ext cx="3058" cy="295"/>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Line 27">
                <a:extLst>
                  <a:ext uri="{FF2B5EF4-FFF2-40B4-BE49-F238E27FC236}">
                    <a16:creationId xmlns:a16="http://schemas.microsoft.com/office/drawing/2014/main" id="{5BB83C09-29F8-E14A-8594-6289590FD122}"/>
                  </a:ext>
                </a:extLst>
              </p:cNvPr>
              <p:cNvSpPr>
                <a:spLocks noChangeShapeType="1"/>
              </p:cNvSpPr>
              <p:nvPr/>
            </p:nvSpPr>
            <p:spPr bwMode="auto">
              <a:xfrm>
                <a:off x="202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Line 28">
                <a:extLst>
                  <a:ext uri="{FF2B5EF4-FFF2-40B4-BE49-F238E27FC236}">
                    <a16:creationId xmlns:a16="http://schemas.microsoft.com/office/drawing/2014/main" id="{45A07E19-C579-6C4A-B872-F2972F10380C}"/>
                  </a:ext>
                </a:extLst>
              </p:cNvPr>
              <p:cNvSpPr>
                <a:spLocks noChangeShapeType="1"/>
              </p:cNvSpPr>
              <p:nvPr/>
            </p:nvSpPr>
            <p:spPr bwMode="auto">
              <a:xfrm>
                <a:off x="1781" y="3507"/>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Line 29">
                <a:extLst>
                  <a:ext uri="{FF2B5EF4-FFF2-40B4-BE49-F238E27FC236}">
                    <a16:creationId xmlns:a16="http://schemas.microsoft.com/office/drawing/2014/main" id="{26CE7756-DC4E-8F4C-B1A2-C3AAC5F9E1D7}"/>
                  </a:ext>
                </a:extLst>
              </p:cNvPr>
              <p:cNvSpPr>
                <a:spLocks noChangeShapeType="1"/>
              </p:cNvSpPr>
              <p:nvPr/>
            </p:nvSpPr>
            <p:spPr bwMode="auto">
              <a:xfrm>
                <a:off x="153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Line 31">
                <a:extLst>
                  <a:ext uri="{FF2B5EF4-FFF2-40B4-BE49-F238E27FC236}">
                    <a16:creationId xmlns:a16="http://schemas.microsoft.com/office/drawing/2014/main" id="{E7FFE15F-A560-7B48-9D5C-0D4C42F11873}"/>
                  </a:ext>
                </a:extLst>
              </p:cNvPr>
              <p:cNvSpPr>
                <a:spLocks noChangeShapeType="1"/>
              </p:cNvSpPr>
              <p:nvPr/>
            </p:nvSpPr>
            <p:spPr bwMode="auto">
              <a:xfrm>
                <a:off x="1187"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 name="Line 32">
                <a:extLst>
                  <a:ext uri="{FF2B5EF4-FFF2-40B4-BE49-F238E27FC236}">
                    <a16:creationId xmlns:a16="http://schemas.microsoft.com/office/drawing/2014/main" id="{DCA21855-02AD-4C46-B913-B70528AA95D3}"/>
                  </a:ext>
                </a:extLst>
              </p:cNvPr>
              <p:cNvSpPr>
                <a:spLocks noChangeShapeType="1"/>
              </p:cNvSpPr>
              <p:nvPr/>
            </p:nvSpPr>
            <p:spPr bwMode="auto">
              <a:xfrm>
                <a:off x="1187"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Line 33">
                <a:extLst>
                  <a:ext uri="{FF2B5EF4-FFF2-40B4-BE49-F238E27FC236}">
                    <a16:creationId xmlns:a16="http://schemas.microsoft.com/office/drawing/2014/main" id="{9214E5A2-AFB0-BD42-B022-36FDD4FC8793}"/>
                  </a:ext>
                </a:extLst>
              </p:cNvPr>
              <p:cNvSpPr>
                <a:spLocks noChangeShapeType="1"/>
              </p:cNvSpPr>
              <p:nvPr/>
            </p:nvSpPr>
            <p:spPr bwMode="auto">
              <a:xfrm>
                <a:off x="1283"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Line 34">
                <a:extLst>
                  <a:ext uri="{FF2B5EF4-FFF2-40B4-BE49-F238E27FC236}">
                    <a16:creationId xmlns:a16="http://schemas.microsoft.com/office/drawing/2014/main" id="{06D605D3-808D-7B4E-BBDE-CF4C297F5023}"/>
                  </a:ext>
                </a:extLst>
              </p:cNvPr>
              <p:cNvSpPr>
                <a:spLocks noChangeShapeType="1"/>
              </p:cNvSpPr>
              <p:nvPr/>
            </p:nvSpPr>
            <p:spPr bwMode="auto">
              <a:xfrm>
                <a:off x="1283"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Line 35">
                <a:extLst>
                  <a:ext uri="{FF2B5EF4-FFF2-40B4-BE49-F238E27FC236}">
                    <a16:creationId xmlns:a16="http://schemas.microsoft.com/office/drawing/2014/main" id="{2EAA871A-A6B1-2F44-9A79-2326FD66CA28}"/>
                  </a:ext>
                </a:extLst>
              </p:cNvPr>
              <p:cNvSpPr>
                <a:spLocks noChangeShapeType="1"/>
              </p:cNvSpPr>
              <p:nvPr/>
            </p:nvSpPr>
            <p:spPr bwMode="auto">
              <a:xfrm>
                <a:off x="1379"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Line 36">
                <a:extLst>
                  <a:ext uri="{FF2B5EF4-FFF2-40B4-BE49-F238E27FC236}">
                    <a16:creationId xmlns:a16="http://schemas.microsoft.com/office/drawing/2014/main" id="{4AB1D42E-1D5F-FE45-A523-C7543989DE8F}"/>
                  </a:ext>
                </a:extLst>
              </p:cNvPr>
              <p:cNvSpPr>
                <a:spLocks noChangeShapeType="1"/>
              </p:cNvSpPr>
              <p:nvPr/>
            </p:nvSpPr>
            <p:spPr bwMode="auto">
              <a:xfrm>
                <a:off x="1379"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Line 37">
                <a:extLst>
                  <a:ext uri="{FF2B5EF4-FFF2-40B4-BE49-F238E27FC236}">
                    <a16:creationId xmlns:a16="http://schemas.microsoft.com/office/drawing/2014/main" id="{90B32EFE-1E28-D647-8125-D4EB79D8100B}"/>
                  </a:ext>
                </a:extLst>
              </p:cNvPr>
              <p:cNvSpPr>
                <a:spLocks noChangeShapeType="1"/>
              </p:cNvSpPr>
              <p:nvPr/>
            </p:nvSpPr>
            <p:spPr bwMode="auto">
              <a:xfrm>
                <a:off x="1475"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 name="Line 38">
                <a:extLst>
                  <a:ext uri="{FF2B5EF4-FFF2-40B4-BE49-F238E27FC236}">
                    <a16:creationId xmlns:a16="http://schemas.microsoft.com/office/drawing/2014/main" id="{9AF24D69-1E89-014E-983B-84CE811B3B6C}"/>
                  </a:ext>
                </a:extLst>
              </p:cNvPr>
              <p:cNvSpPr>
                <a:spLocks noChangeShapeType="1"/>
              </p:cNvSpPr>
              <p:nvPr/>
            </p:nvSpPr>
            <p:spPr bwMode="auto">
              <a:xfrm>
                <a:off x="1475"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Line 39">
                <a:extLst>
                  <a:ext uri="{FF2B5EF4-FFF2-40B4-BE49-F238E27FC236}">
                    <a16:creationId xmlns:a16="http://schemas.microsoft.com/office/drawing/2014/main" id="{E5582665-5410-4F4B-BB26-C2BE5777C922}"/>
                  </a:ext>
                </a:extLst>
              </p:cNvPr>
              <p:cNvSpPr>
                <a:spLocks noChangeShapeType="1"/>
              </p:cNvSpPr>
              <p:nvPr/>
            </p:nvSpPr>
            <p:spPr bwMode="auto">
              <a:xfrm>
                <a:off x="1327" y="350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Line 40">
                <a:extLst>
                  <a:ext uri="{FF2B5EF4-FFF2-40B4-BE49-F238E27FC236}">
                    <a16:creationId xmlns:a16="http://schemas.microsoft.com/office/drawing/2014/main" id="{517D11AD-7383-864C-AED0-B4B1CA23D875}"/>
                  </a:ext>
                </a:extLst>
              </p:cNvPr>
              <p:cNvSpPr>
                <a:spLocks noChangeShapeType="1"/>
              </p:cNvSpPr>
              <p:nvPr/>
            </p:nvSpPr>
            <p:spPr bwMode="auto">
              <a:xfrm>
                <a:off x="1327" y="374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Line 41">
                <a:extLst>
                  <a:ext uri="{FF2B5EF4-FFF2-40B4-BE49-F238E27FC236}">
                    <a16:creationId xmlns:a16="http://schemas.microsoft.com/office/drawing/2014/main" id="{740AB5BD-C969-9E46-818D-C58B8E93548F}"/>
                  </a:ext>
                </a:extLst>
              </p:cNvPr>
              <p:cNvSpPr>
                <a:spLocks noChangeShapeType="1"/>
              </p:cNvSpPr>
              <p:nvPr/>
            </p:nvSpPr>
            <p:spPr bwMode="auto">
              <a:xfrm>
                <a:off x="1213" y="3508"/>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2">
                <a:extLst>
                  <a:ext uri="{FF2B5EF4-FFF2-40B4-BE49-F238E27FC236}">
                    <a16:creationId xmlns:a16="http://schemas.microsoft.com/office/drawing/2014/main" id="{484D648A-3257-2B45-8669-ED9980CF3F79}"/>
                  </a:ext>
                </a:extLst>
              </p:cNvPr>
              <p:cNvSpPr>
                <a:spLocks noChangeShapeType="1"/>
              </p:cNvSpPr>
              <p:nvPr/>
            </p:nvSpPr>
            <p:spPr bwMode="auto">
              <a:xfrm>
                <a:off x="1213" y="374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 name="Text Box 48">
              <a:extLst>
                <a:ext uri="{FF2B5EF4-FFF2-40B4-BE49-F238E27FC236}">
                  <a16:creationId xmlns:a16="http://schemas.microsoft.com/office/drawing/2014/main" id="{3025677D-1A39-4D4E-952D-47FA93E9C304}"/>
                </a:ext>
              </a:extLst>
            </p:cNvPr>
            <p:cNvSpPr txBox="1">
              <a:spLocks noChangeArrowheads="1"/>
            </p:cNvSpPr>
            <p:nvPr/>
          </p:nvSpPr>
          <p:spPr bwMode="auto">
            <a:xfrm>
              <a:off x="2882486" y="4547428"/>
              <a:ext cx="2006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source, dest addr </a:t>
              </a:r>
            </a:p>
          </p:txBody>
        </p:sp>
        <p:sp>
          <p:nvSpPr>
            <p:cNvPr id="62" name="Text Box 50">
              <a:extLst>
                <a:ext uri="{FF2B5EF4-FFF2-40B4-BE49-F238E27FC236}">
                  <a16:creationId xmlns:a16="http://schemas.microsoft.com/office/drawing/2014/main" id="{3F15789A-CD81-DA43-90BD-430C29BF1ECC}"/>
                </a:ext>
              </a:extLst>
            </p:cNvPr>
            <p:cNvSpPr txBox="1">
              <a:spLocks noChangeArrowheads="1"/>
            </p:cNvSpPr>
            <p:nvPr/>
          </p:nvSpPr>
          <p:spPr bwMode="auto">
            <a:xfrm>
              <a:off x="2588799" y="4315653"/>
              <a:ext cx="16525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header fields </a:t>
              </a:r>
            </a:p>
          </p:txBody>
        </p:sp>
        <p:sp>
          <p:nvSpPr>
            <p:cNvPr id="63" name="Line 55">
              <a:extLst>
                <a:ext uri="{FF2B5EF4-FFF2-40B4-BE49-F238E27FC236}">
                  <a16:creationId xmlns:a16="http://schemas.microsoft.com/office/drawing/2014/main" id="{2B0FC6EA-6836-1247-B55A-1F3BC4B8C3BF}"/>
                </a:ext>
              </a:extLst>
            </p:cNvPr>
            <p:cNvSpPr>
              <a:spLocks noChangeShapeType="1"/>
            </p:cNvSpPr>
            <p:nvPr/>
          </p:nvSpPr>
          <p:spPr bwMode="auto">
            <a:xfrm>
              <a:off x="4141374" y="4806191"/>
              <a:ext cx="0" cy="738187"/>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56">
              <a:extLst>
                <a:ext uri="{FF2B5EF4-FFF2-40B4-BE49-F238E27FC236}">
                  <a16:creationId xmlns:a16="http://schemas.microsoft.com/office/drawing/2014/main" id="{575738DA-3D85-0C40-B1CC-102540708635}"/>
                </a:ext>
              </a:extLst>
            </p:cNvPr>
            <p:cNvSpPr>
              <a:spLocks noChangeShapeType="1"/>
            </p:cNvSpPr>
            <p:nvPr/>
          </p:nvSpPr>
          <p:spPr bwMode="auto">
            <a:xfrm>
              <a:off x="4146136" y="4801428"/>
              <a:ext cx="381000" cy="738188"/>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57">
              <a:extLst>
                <a:ext uri="{FF2B5EF4-FFF2-40B4-BE49-F238E27FC236}">
                  <a16:creationId xmlns:a16="http://schemas.microsoft.com/office/drawing/2014/main" id="{25FB55E6-487A-584F-801B-6DCFD28711EB}"/>
                </a:ext>
              </a:extLst>
            </p:cNvPr>
            <p:cNvSpPr>
              <a:spLocks noChangeShapeType="1"/>
            </p:cNvSpPr>
            <p:nvPr/>
          </p:nvSpPr>
          <p:spPr bwMode="auto">
            <a:xfrm>
              <a:off x="3546061" y="4558541"/>
              <a:ext cx="0" cy="97631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23">
              <a:extLst>
                <a:ext uri="{FF2B5EF4-FFF2-40B4-BE49-F238E27FC236}">
                  <a16:creationId xmlns:a16="http://schemas.microsoft.com/office/drawing/2014/main" id="{F83CF542-0D7B-B642-9D47-1F5780EFFFE6}"/>
                </a:ext>
              </a:extLst>
            </p:cNvPr>
            <p:cNvSpPr txBox="1">
              <a:spLocks noChangeArrowheads="1"/>
            </p:cNvSpPr>
            <p:nvPr/>
          </p:nvSpPr>
          <p:spPr bwMode="auto">
            <a:xfrm>
              <a:off x="4949411" y="617620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sp>
          <p:nvSpPr>
            <p:cNvPr id="67" name="Line 24">
              <a:extLst>
                <a:ext uri="{FF2B5EF4-FFF2-40B4-BE49-F238E27FC236}">
                  <a16:creationId xmlns:a16="http://schemas.microsoft.com/office/drawing/2014/main" id="{FC5D76F7-DA23-B744-AEE7-007E350319B9}"/>
                </a:ext>
              </a:extLst>
            </p:cNvPr>
            <p:cNvSpPr>
              <a:spLocks noChangeShapeType="1"/>
            </p:cNvSpPr>
            <p:nvPr/>
          </p:nvSpPr>
          <p:spPr bwMode="auto">
            <a:xfrm>
              <a:off x="6570249" y="6365116"/>
              <a:ext cx="16954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25">
              <a:extLst>
                <a:ext uri="{FF2B5EF4-FFF2-40B4-BE49-F238E27FC236}">
                  <a16:creationId xmlns:a16="http://schemas.microsoft.com/office/drawing/2014/main" id="{37CA3CBB-F876-E848-B825-EA004F538DB7}"/>
                </a:ext>
              </a:extLst>
            </p:cNvPr>
            <p:cNvSpPr>
              <a:spLocks noChangeShapeType="1"/>
            </p:cNvSpPr>
            <p:nvPr/>
          </p:nvSpPr>
          <p:spPr bwMode="auto">
            <a:xfrm flipH="1">
              <a:off x="3380961" y="6365116"/>
              <a:ext cx="16065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Text Box 64">
              <a:extLst>
                <a:ext uri="{FF2B5EF4-FFF2-40B4-BE49-F238E27FC236}">
                  <a16:creationId xmlns:a16="http://schemas.microsoft.com/office/drawing/2014/main" id="{3D823FF2-049B-2745-A899-C1EADB194DD4}"/>
                </a:ext>
              </a:extLst>
            </p:cNvPr>
            <p:cNvSpPr txBox="1">
              <a:spLocks noChangeArrowheads="1"/>
            </p:cNvSpPr>
            <p:nvPr/>
          </p:nvSpPr>
          <p:spPr bwMode="auto">
            <a:xfrm>
              <a:off x="5670136" y="582695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70" name="Line 65">
              <a:extLst>
                <a:ext uri="{FF2B5EF4-FFF2-40B4-BE49-F238E27FC236}">
                  <a16:creationId xmlns:a16="http://schemas.microsoft.com/office/drawing/2014/main" id="{647F016D-72CE-0A42-A123-FC8779F68E9D}"/>
                </a:ext>
              </a:extLst>
            </p:cNvPr>
            <p:cNvSpPr>
              <a:spLocks noChangeShapeType="1"/>
            </p:cNvSpPr>
            <p:nvPr/>
          </p:nvSpPr>
          <p:spPr bwMode="auto">
            <a:xfrm>
              <a:off x="7306849" y="59968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66">
              <a:extLst>
                <a:ext uri="{FF2B5EF4-FFF2-40B4-BE49-F238E27FC236}">
                  <a16:creationId xmlns:a16="http://schemas.microsoft.com/office/drawing/2014/main" id="{D1F92FDA-6A3B-4F4D-9882-D486C8F81A16}"/>
                </a:ext>
              </a:extLst>
            </p:cNvPr>
            <p:cNvSpPr>
              <a:spLocks noChangeShapeType="1"/>
            </p:cNvSpPr>
            <p:nvPr/>
          </p:nvSpPr>
          <p:spPr bwMode="auto">
            <a:xfrm flipH="1">
              <a:off x="4808124" y="5996816"/>
              <a:ext cx="9255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Rectangle 69">
              <a:extLst>
                <a:ext uri="{FF2B5EF4-FFF2-40B4-BE49-F238E27FC236}">
                  <a16:creationId xmlns:a16="http://schemas.microsoft.com/office/drawing/2014/main" id="{3CA4B0A3-1924-9F4B-8C00-0B7305199E0B}"/>
                </a:ext>
              </a:extLst>
            </p:cNvPr>
            <p:cNvSpPr>
              <a:spLocks noChangeArrowheads="1"/>
            </p:cNvSpPr>
            <p:nvPr/>
          </p:nvSpPr>
          <p:spPr bwMode="auto">
            <a:xfrm>
              <a:off x="4776374" y="5384041"/>
              <a:ext cx="3422650" cy="401637"/>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73" name="Group 70">
              <a:extLst>
                <a:ext uri="{FF2B5EF4-FFF2-40B4-BE49-F238E27FC236}">
                  <a16:creationId xmlns:a16="http://schemas.microsoft.com/office/drawing/2014/main" id="{F5129026-19D5-D04F-AA22-0EA328FF6601}"/>
                </a:ext>
              </a:extLst>
            </p:cNvPr>
            <p:cNvGrpSpPr>
              <a:grpSpLocks/>
            </p:cNvGrpSpPr>
            <p:nvPr/>
          </p:nvGrpSpPr>
          <p:grpSpPr bwMode="auto">
            <a:xfrm>
              <a:off x="5838411" y="4414078"/>
              <a:ext cx="3379788" cy="1109663"/>
              <a:chOff x="2868" y="2782"/>
              <a:chExt cx="2129" cy="699"/>
            </a:xfrm>
          </p:grpSpPr>
          <p:sp>
            <p:nvSpPr>
              <p:cNvPr id="74" name="Text Box 51">
                <a:extLst>
                  <a:ext uri="{FF2B5EF4-FFF2-40B4-BE49-F238E27FC236}">
                    <a16:creationId xmlns:a16="http://schemas.microsoft.com/office/drawing/2014/main" id="{0B64CEDF-9FF3-9140-9742-3908E5BF0A76}"/>
                  </a:ext>
                </a:extLst>
              </p:cNvPr>
              <p:cNvSpPr txBox="1">
                <a:spLocks noChangeArrowheads="1"/>
              </p:cNvSpPr>
              <p:nvPr/>
            </p:nvSpPr>
            <p:spPr bwMode="auto">
              <a:xfrm>
                <a:off x="4204" y="2782"/>
                <a:ext cx="79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payload </a:t>
                </a:r>
              </a:p>
            </p:txBody>
          </p:sp>
          <p:sp>
            <p:nvSpPr>
              <p:cNvPr id="75" name="Line 54">
                <a:extLst>
                  <a:ext uri="{FF2B5EF4-FFF2-40B4-BE49-F238E27FC236}">
                    <a16:creationId xmlns:a16="http://schemas.microsoft.com/office/drawing/2014/main" id="{A0D83449-189A-C940-A264-4540DB3CDD5C}"/>
                  </a:ext>
                </a:extLst>
              </p:cNvPr>
              <p:cNvSpPr>
                <a:spLocks noChangeShapeType="1"/>
              </p:cNvSpPr>
              <p:nvPr/>
            </p:nvSpPr>
            <p:spPr bwMode="auto">
              <a:xfrm flipH="1">
                <a:off x="2868" y="2979"/>
                <a:ext cx="1532" cy="50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76" name="Group 71">
            <a:extLst>
              <a:ext uri="{FF2B5EF4-FFF2-40B4-BE49-F238E27FC236}">
                <a16:creationId xmlns:a16="http://schemas.microsoft.com/office/drawing/2014/main" id="{11FE3D05-AB54-8048-97B8-F988E3FA27D7}"/>
              </a:ext>
            </a:extLst>
          </p:cNvPr>
          <p:cNvGrpSpPr>
            <a:grpSpLocks/>
          </p:cNvGrpSpPr>
          <p:nvPr/>
        </p:nvGrpSpPr>
        <p:grpSpPr bwMode="auto">
          <a:xfrm>
            <a:off x="4792249" y="4318828"/>
            <a:ext cx="3402012" cy="1476375"/>
            <a:chOff x="2280" y="1247"/>
            <a:chExt cx="2143" cy="930"/>
          </a:xfrm>
        </p:grpSpPr>
        <p:sp>
          <p:nvSpPr>
            <p:cNvPr id="77" name="Rectangle 5">
              <a:extLst>
                <a:ext uri="{FF2B5EF4-FFF2-40B4-BE49-F238E27FC236}">
                  <a16:creationId xmlns:a16="http://schemas.microsoft.com/office/drawing/2014/main" id="{7836EF7C-2C36-D04E-9464-59A64A8CE943}"/>
                </a:ext>
              </a:extLst>
            </p:cNvPr>
            <p:cNvSpPr>
              <a:spLocks noChangeArrowheads="1"/>
            </p:cNvSpPr>
            <p:nvPr/>
          </p:nvSpPr>
          <p:spPr bwMode="auto">
            <a:xfrm>
              <a:off x="2280" y="1918"/>
              <a:ext cx="2143" cy="253"/>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8" name="Line 8">
              <a:extLst>
                <a:ext uri="{FF2B5EF4-FFF2-40B4-BE49-F238E27FC236}">
                  <a16:creationId xmlns:a16="http://schemas.microsoft.com/office/drawing/2014/main" id="{22F7E034-02DD-0244-A9BA-0A7469D63EA3}"/>
                </a:ext>
              </a:extLst>
            </p:cNvPr>
            <p:cNvSpPr>
              <a:spLocks noChangeShapeType="1"/>
            </p:cNvSpPr>
            <p:nvPr/>
          </p:nvSpPr>
          <p:spPr bwMode="auto">
            <a:xfrm>
              <a:off x="2333"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Line 9">
              <a:extLst>
                <a:ext uri="{FF2B5EF4-FFF2-40B4-BE49-F238E27FC236}">
                  <a16:creationId xmlns:a16="http://schemas.microsoft.com/office/drawing/2014/main" id="{43D3B1B8-8C3B-8940-B5FC-CC0850459D80}"/>
                </a:ext>
              </a:extLst>
            </p:cNvPr>
            <p:cNvSpPr>
              <a:spLocks noChangeShapeType="1"/>
            </p:cNvSpPr>
            <p:nvPr/>
          </p:nvSpPr>
          <p:spPr bwMode="auto">
            <a:xfrm>
              <a:off x="2307" y="1917"/>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Line 10">
              <a:extLst>
                <a:ext uri="{FF2B5EF4-FFF2-40B4-BE49-F238E27FC236}">
                  <a16:creationId xmlns:a16="http://schemas.microsoft.com/office/drawing/2014/main" id="{D4EEA358-A0E2-2E4C-B3F1-4AB85620D57A}"/>
                </a:ext>
              </a:extLst>
            </p:cNvPr>
            <p:cNvSpPr>
              <a:spLocks noChangeShapeType="1"/>
            </p:cNvSpPr>
            <p:nvPr/>
          </p:nvSpPr>
          <p:spPr bwMode="auto">
            <a:xfrm>
              <a:off x="2381"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Line 11">
              <a:extLst>
                <a:ext uri="{FF2B5EF4-FFF2-40B4-BE49-F238E27FC236}">
                  <a16:creationId xmlns:a16="http://schemas.microsoft.com/office/drawing/2014/main" id="{044BD051-8D50-4149-AA8D-83655F9F0995}"/>
                </a:ext>
              </a:extLst>
            </p:cNvPr>
            <p:cNvSpPr>
              <a:spLocks noChangeShapeType="1"/>
            </p:cNvSpPr>
            <p:nvPr/>
          </p:nvSpPr>
          <p:spPr bwMode="auto">
            <a:xfrm>
              <a:off x="2407"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Line 12">
              <a:extLst>
                <a:ext uri="{FF2B5EF4-FFF2-40B4-BE49-F238E27FC236}">
                  <a16:creationId xmlns:a16="http://schemas.microsoft.com/office/drawing/2014/main" id="{16F7C54D-7A80-2C4A-80DA-304D757F0F38}"/>
                </a:ext>
              </a:extLst>
            </p:cNvPr>
            <p:cNvSpPr>
              <a:spLocks noChangeShapeType="1"/>
            </p:cNvSpPr>
            <p:nvPr/>
          </p:nvSpPr>
          <p:spPr bwMode="auto">
            <a:xfrm>
              <a:off x="2441"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Line 13">
              <a:extLst>
                <a:ext uri="{FF2B5EF4-FFF2-40B4-BE49-F238E27FC236}">
                  <a16:creationId xmlns:a16="http://schemas.microsoft.com/office/drawing/2014/main" id="{BCAFC5F9-EFA9-0C42-B353-8A1070775B65}"/>
                </a:ext>
              </a:extLst>
            </p:cNvPr>
            <p:cNvSpPr>
              <a:spLocks noChangeShapeType="1"/>
            </p:cNvSpPr>
            <p:nvPr/>
          </p:nvSpPr>
          <p:spPr bwMode="auto">
            <a:xfrm>
              <a:off x="2483"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Line 14">
              <a:extLst>
                <a:ext uri="{FF2B5EF4-FFF2-40B4-BE49-F238E27FC236}">
                  <a16:creationId xmlns:a16="http://schemas.microsoft.com/office/drawing/2014/main" id="{7A455CBF-E8BD-0F48-B73C-FE33944CE085}"/>
                </a:ext>
              </a:extLst>
            </p:cNvPr>
            <p:cNvSpPr>
              <a:spLocks noChangeShapeType="1"/>
            </p:cNvSpPr>
            <p:nvPr/>
          </p:nvSpPr>
          <p:spPr bwMode="auto">
            <a:xfrm>
              <a:off x="2679"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15">
              <a:extLst>
                <a:ext uri="{FF2B5EF4-FFF2-40B4-BE49-F238E27FC236}">
                  <a16:creationId xmlns:a16="http://schemas.microsoft.com/office/drawing/2014/main" id="{850745A4-4FB6-764F-9779-3BFEABB0B564}"/>
                </a:ext>
              </a:extLst>
            </p:cNvPr>
            <p:cNvSpPr>
              <a:spLocks noChangeShapeType="1"/>
            </p:cNvSpPr>
            <p:nvPr/>
          </p:nvSpPr>
          <p:spPr bwMode="auto">
            <a:xfrm>
              <a:off x="2915"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Text Box 16">
              <a:extLst>
                <a:ext uri="{FF2B5EF4-FFF2-40B4-BE49-F238E27FC236}">
                  <a16:creationId xmlns:a16="http://schemas.microsoft.com/office/drawing/2014/main" id="{C92465C7-640E-8E40-AABE-A68237BB5270}"/>
                </a:ext>
              </a:extLst>
            </p:cNvPr>
            <p:cNvSpPr txBox="1">
              <a:spLocks noChangeArrowheads="1"/>
            </p:cNvSpPr>
            <p:nvPr/>
          </p:nvSpPr>
          <p:spPr bwMode="auto">
            <a:xfrm>
              <a:off x="2672" y="1557"/>
              <a:ext cx="103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UDP/TCP payload</a:t>
              </a:r>
            </a:p>
          </p:txBody>
        </p:sp>
        <p:sp>
          <p:nvSpPr>
            <p:cNvPr id="87" name="Text Box 17">
              <a:extLst>
                <a:ext uri="{FF2B5EF4-FFF2-40B4-BE49-F238E27FC236}">
                  <a16:creationId xmlns:a16="http://schemas.microsoft.com/office/drawing/2014/main" id="{0FFE545A-E60B-2A44-B522-258BF945C0F5}"/>
                </a:ext>
              </a:extLst>
            </p:cNvPr>
            <p:cNvSpPr txBox="1">
              <a:spLocks noChangeArrowheads="1"/>
            </p:cNvSpPr>
            <p:nvPr/>
          </p:nvSpPr>
          <p:spPr bwMode="auto">
            <a:xfrm>
              <a:off x="2500" y="1396"/>
              <a:ext cx="1202"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source dest addr</a:t>
              </a:r>
            </a:p>
          </p:txBody>
        </p:sp>
        <p:sp>
          <p:nvSpPr>
            <p:cNvPr id="88" name="Text Box 18">
              <a:extLst>
                <a:ext uri="{FF2B5EF4-FFF2-40B4-BE49-F238E27FC236}">
                  <a16:creationId xmlns:a16="http://schemas.microsoft.com/office/drawing/2014/main" id="{5BD7D9E7-6402-9D47-BA33-3A9B8E5B107C}"/>
                </a:ext>
              </a:extLst>
            </p:cNvPr>
            <p:cNvSpPr txBox="1">
              <a:spLocks noChangeArrowheads="1"/>
            </p:cNvSpPr>
            <p:nvPr/>
          </p:nvSpPr>
          <p:spPr bwMode="auto">
            <a:xfrm>
              <a:off x="2314" y="1247"/>
              <a:ext cx="1010"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header fields</a:t>
              </a:r>
            </a:p>
          </p:txBody>
        </p:sp>
        <p:sp>
          <p:nvSpPr>
            <p:cNvPr id="89" name="Line 19">
              <a:extLst>
                <a:ext uri="{FF2B5EF4-FFF2-40B4-BE49-F238E27FC236}">
                  <a16:creationId xmlns:a16="http://schemas.microsoft.com/office/drawing/2014/main" id="{966AB423-8D07-2E42-BE6D-24621D3AA5B0}"/>
                </a:ext>
              </a:extLst>
            </p:cNvPr>
            <p:cNvSpPr>
              <a:spLocks noChangeShapeType="1"/>
            </p:cNvSpPr>
            <p:nvPr/>
          </p:nvSpPr>
          <p:spPr bwMode="auto">
            <a:xfrm>
              <a:off x="2602" y="1543"/>
              <a:ext cx="3" cy="44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0">
              <a:extLst>
                <a:ext uri="{FF2B5EF4-FFF2-40B4-BE49-F238E27FC236}">
                  <a16:creationId xmlns:a16="http://schemas.microsoft.com/office/drawing/2014/main" id="{E2986984-445C-9D40-98A5-B2B136507A4C}"/>
                </a:ext>
              </a:extLst>
            </p:cNvPr>
            <p:cNvSpPr>
              <a:spLocks noChangeShapeType="1"/>
            </p:cNvSpPr>
            <p:nvPr/>
          </p:nvSpPr>
          <p:spPr bwMode="auto">
            <a:xfrm>
              <a:off x="2594" y="1546"/>
              <a:ext cx="174" cy="44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58">
              <a:extLst>
                <a:ext uri="{FF2B5EF4-FFF2-40B4-BE49-F238E27FC236}">
                  <a16:creationId xmlns:a16="http://schemas.microsoft.com/office/drawing/2014/main" id="{FCCF7949-C7D9-4B4B-8F2F-D4A3EAD4DD97}"/>
                </a:ext>
              </a:extLst>
            </p:cNvPr>
            <p:cNvSpPr>
              <a:spLocks noChangeShapeType="1"/>
            </p:cNvSpPr>
            <p:nvPr/>
          </p:nvSpPr>
          <p:spPr bwMode="auto">
            <a:xfrm>
              <a:off x="2386" y="1399"/>
              <a:ext cx="0" cy="549"/>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59">
              <a:extLst>
                <a:ext uri="{FF2B5EF4-FFF2-40B4-BE49-F238E27FC236}">
                  <a16:creationId xmlns:a16="http://schemas.microsoft.com/office/drawing/2014/main" id="{2EE4142D-9D18-8544-8787-6701552DE833}"/>
                </a:ext>
              </a:extLst>
            </p:cNvPr>
            <p:cNvSpPr>
              <a:spLocks noChangeShapeType="1"/>
            </p:cNvSpPr>
            <p:nvPr/>
          </p:nvSpPr>
          <p:spPr bwMode="auto">
            <a:xfrm>
              <a:off x="3334" y="1720"/>
              <a:ext cx="0" cy="25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3" name="Content Placeholder 1">
            <a:extLst>
              <a:ext uri="{FF2B5EF4-FFF2-40B4-BE49-F238E27FC236}">
                <a16:creationId xmlns:a16="http://schemas.microsoft.com/office/drawing/2014/main" id="{540A4A87-3C0C-F547-82DE-27743B195213}"/>
              </a:ext>
            </a:extLst>
          </p:cNvPr>
          <p:cNvSpPr txBox="1">
            <a:spLocks/>
          </p:cNvSpPr>
          <p:nvPr/>
        </p:nvSpPr>
        <p:spPr>
          <a:xfrm>
            <a:off x="844826" y="2618555"/>
            <a:ext cx="10515600" cy="139685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IPv6 datagram carried as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payload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in IPv4 datagram among IPv4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routers (“packet within a packet”)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used extensively in other contexts (4G/5G)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Slide Number Placeholder 3">
            <a:extLst>
              <a:ext uri="{FF2B5EF4-FFF2-40B4-BE49-F238E27FC236}">
                <a16:creationId xmlns:a16="http://schemas.microsoft.com/office/drawing/2014/main" id="{945B7C4C-9296-874F-B9F9-50A07C0FDEE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72</a:t>
            </a:fld>
            <a:endParaRPr lang="en-US" dirty="0"/>
          </a:p>
        </p:txBody>
      </p:sp>
    </p:spTree>
    <p:extLst>
      <p:ext uri="{BB962C8B-B14F-4D97-AF65-F5344CB8AC3E}">
        <p14:creationId xmlns:p14="http://schemas.microsoft.com/office/powerpoint/2010/main" val="186678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dissolve">
                                      <p:cBhvr>
                                        <p:cTn id="7" dur="500"/>
                                        <p:tgtEl>
                                          <p:spTgt spid="9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6"/>
                                        </p:tgtEl>
                                        <p:attrNameLst>
                                          <p:attrName>style.visibility</p:attrName>
                                        </p:attrNameLst>
                                      </p:cBhvr>
                                      <p:to>
                                        <p:strVal val="visible"/>
                                      </p:to>
                                    </p:set>
                                    <p:animEffect transition="in" filter="dissolve">
                                      <p:cBhvr>
                                        <p:cTn id="17"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22" name="Group 21">
            <a:extLst>
              <a:ext uri="{FF2B5EF4-FFF2-40B4-BE49-F238E27FC236}">
                <a16:creationId xmlns:a16="http://schemas.microsoft.com/office/drawing/2014/main" id="{6955EFF3-F060-3445-9081-547BFBAF19BD}"/>
              </a:ext>
            </a:extLst>
          </p:cNvPr>
          <p:cNvGrpSpPr/>
          <p:nvPr/>
        </p:nvGrpSpPr>
        <p:grpSpPr>
          <a:xfrm>
            <a:off x="4282206" y="4270968"/>
            <a:ext cx="5834767" cy="1635995"/>
            <a:chOff x="4282206" y="4270968"/>
            <a:chExt cx="5834767" cy="1635995"/>
          </a:xfrm>
        </p:grpSpPr>
        <p:grpSp>
          <p:nvGrpSpPr>
            <p:cNvPr id="496" name="Group 495">
              <a:extLst>
                <a:ext uri="{FF2B5EF4-FFF2-40B4-BE49-F238E27FC236}">
                  <a16:creationId xmlns:a16="http://schemas.microsoft.com/office/drawing/2014/main" id="{84987C4E-F0D3-1E4E-9333-AA4663F4A8D6}"/>
                </a:ext>
              </a:extLst>
            </p:cNvPr>
            <p:cNvGrpSpPr/>
            <p:nvPr/>
          </p:nvGrpSpPr>
          <p:grpSpPr>
            <a:xfrm>
              <a:off x="5980176" y="4270968"/>
              <a:ext cx="2432304" cy="1345360"/>
              <a:chOff x="5705856" y="2228808"/>
              <a:chExt cx="2432304" cy="1345360"/>
            </a:xfrm>
          </p:grpSpPr>
          <p:sp>
            <p:nvSpPr>
              <p:cNvPr id="497" name="Freeform 417">
                <a:extLst>
                  <a:ext uri="{FF2B5EF4-FFF2-40B4-BE49-F238E27FC236}">
                    <a16:creationId xmlns:a16="http://schemas.microsoft.com/office/drawing/2014/main" id="{87F82499-92C4-7044-81C6-8C0BE2857D86}"/>
                  </a:ext>
                </a:extLst>
              </p:cNvPr>
              <p:cNvSpPr>
                <a:spLocks/>
              </p:cNvSpPr>
              <p:nvPr/>
            </p:nvSpPr>
            <p:spPr bwMode="auto">
              <a:xfrm rot="659626">
                <a:off x="5879224" y="2228808"/>
                <a:ext cx="2125934" cy="1345360"/>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 name="connsiteX0" fmla="*/ 6208 w 10764"/>
                  <a:gd name="connsiteY0" fmla="*/ 124 h 9874"/>
                  <a:gd name="connsiteX1" fmla="*/ 3717 w 10764"/>
                  <a:gd name="connsiteY1" fmla="*/ 746 h 9874"/>
                  <a:gd name="connsiteX2" fmla="*/ 1941 w 10764"/>
                  <a:gd name="connsiteY2" fmla="*/ 1872 h 9874"/>
                  <a:gd name="connsiteX3" fmla="*/ 1420 w 10764"/>
                  <a:gd name="connsiteY3" fmla="*/ 3354 h 9874"/>
                  <a:gd name="connsiteX4" fmla="*/ 165 w 10764"/>
                  <a:gd name="connsiteY4" fmla="*/ 4361 h 9874"/>
                  <a:gd name="connsiteX5" fmla="*/ 127 w 10764"/>
                  <a:gd name="connsiteY5" fmla="*/ 6761 h 9874"/>
                  <a:gd name="connsiteX6" fmla="*/ 1227 w 10764"/>
                  <a:gd name="connsiteY6" fmla="*/ 7205 h 9874"/>
                  <a:gd name="connsiteX7" fmla="*/ 4374 w 10764"/>
                  <a:gd name="connsiteY7" fmla="*/ 7205 h 9874"/>
                  <a:gd name="connsiteX8" fmla="*/ 5725 w 10764"/>
                  <a:gd name="connsiteY8" fmla="*/ 8183 h 9874"/>
                  <a:gd name="connsiteX9" fmla="*/ 7212 w 10764"/>
                  <a:gd name="connsiteY9" fmla="*/ 9694 h 9874"/>
                  <a:gd name="connsiteX10" fmla="*/ 8351 w 10764"/>
                  <a:gd name="connsiteY10" fmla="*/ 9754 h 9874"/>
                  <a:gd name="connsiteX11" fmla="*/ 9142 w 10764"/>
                  <a:gd name="connsiteY11" fmla="*/ 8894 h 9874"/>
                  <a:gd name="connsiteX12" fmla="*/ 9528 w 10764"/>
                  <a:gd name="connsiteY12" fmla="*/ 6554 h 9874"/>
                  <a:gd name="connsiteX13" fmla="*/ 10762 w 10764"/>
                  <a:gd name="connsiteY13" fmla="*/ 4612 h 9874"/>
                  <a:gd name="connsiteX14" fmla="*/ 9818 w 10764"/>
                  <a:gd name="connsiteY14" fmla="*/ 1546 h 9874"/>
                  <a:gd name="connsiteX15" fmla="*/ 8968 w 10764"/>
                  <a:gd name="connsiteY15" fmla="*/ 213 h 9874"/>
                  <a:gd name="connsiteX16" fmla="*/ 7443 w 10764"/>
                  <a:gd name="connsiteY16" fmla="*/ 5 h 9874"/>
                  <a:gd name="connsiteX17" fmla="*/ 6208 w 10764"/>
                  <a:gd name="connsiteY17" fmla="*/ 124 h 9874"/>
                  <a:gd name="connsiteX0" fmla="*/ 5767 w 10000"/>
                  <a:gd name="connsiteY0" fmla="*/ 126 h 12428"/>
                  <a:gd name="connsiteX1" fmla="*/ 3453 w 10000"/>
                  <a:gd name="connsiteY1" fmla="*/ 756 h 12428"/>
                  <a:gd name="connsiteX2" fmla="*/ 1803 w 10000"/>
                  <a:gd name="connsiteY2" fmla="*/ 1896 h 12428"/>
                  <a:gd name="connsiteX3" fmla="*/ 1319 w 10000"/>
                  <a:gd name="connsiteY3" fmla="*/ 3397 h 12428"/>
                  <a:gd name="connsiteX4" fmla="*/ 153 w 10000"/>
                  <a:gd name="connsiteY4" fmla="*/ 4417 h 12428"/>
                  <a:gd name="connsiteX5" fmla="*/ 118 w 10000"/>
                  <a:gd name="connsiteY5" fmla="*/ 6847 h 12428"/>
                  <a:gd name="connsiteX6" fmla="*/ 1140 w 10000"/>
                  <a:gd name="connsiteY6" fmla="*/ 7297 h 12428"/>
                  <a:gd name="connsiteX7" fmla="*/ 4064 w 10000"/>
                  <a:gd name="connsiteY7" fmla="*/ 7297 h 12428"/>
                  <a:gd name="connsiteX8" fmla="*/ 4730 w 10000"/>
                  <a:gd name="connsiteY8" fmla="*/ 12382 h 12428"/>
                  <a:gd name="connsiteX9" fmla="*/ 6700 w 10000"/>
                  <a:gd name="connsiteY9" fmla="*/ 9818 h 12428"/>
                  <a:gd name="connsiteX10" fmla="*/ 7758 w 10000"/>
                  <a:gd name="connsiteY10" fmla="*/ 9878 h 12428"/>
                  <a:gd name="connsiteX11" fmla="*/ 8493 w 10000"/>
                  <a:gd name="connsiteY11" fmla="*/ 9007 h 12428"/>
                  <a:gd name="connsiteX12" fmla="*/ 8852 w 10000"/>
                  <a:gd name="connsiteY12" fmla="*/ 6638 h 12428"/>
                  <a:gd name="connsiteX13" fmla="*/ 9998 w 10000"/>
                  <a:gd name="connsiteY13" fmla="*/ 4671 h 12428"/>
                  <a:gd name="connsiteX14" fmla="*/ 9121 w 10000"/>
                  <a:gd name="connsiteY14" fmla="*/ 1566 h 12428"/>
                  <a:gd name="connsiteX15" fmla="*/ 8331 w 10000"/>
                  <a:gd name="connsiteY15" fmla="*/ 216 h 12428"/>
                  <a:gd name="connsiteX16" fmla="*/ 6915 w 10000"/>
                  <a:gd name="connsiteY16" fmla="*/ 5 h 12428"/>
                  <a:gd name="connsiteX17" fmla="*/ 5767 w 10000"/>
                  <a:gd name="connsiteY17" fmla="*/ 126 h 12428"/>
                  <a:gd name="connsiteX0" fmla="*/ 5767 w 10000"/>
                  <a:gd name="connsiteY0" fmla="*/ 126 h 12382"/>
                  <a:gd name="connsiteX1" fmla="*/ 3453 w 10000"/>
                  <a:gd name="connsiteY1" fmla="*/ 756 h 12382"/>
                  <a:gd name="connsiteX2" fmla="*/ 1803 w 10000"/>
                  <a:gd name="connsiteY2" fmla="*/ 1896 h 12382"/>
                  <a:gd name="connsiteX3" fmla="*/ 1319 w 10000"/>
                  <a:gd name="connsiteY3" fmla="*/ 3397 h 12382"/>
                  <a:gd name="connsiteX4" fmla="*/ 153 w 10000"/>
                  <a:gd name="connsiteY4" fmla="*/ 4417 h 12382"/>
                  <a:gd name="connsiteX5" fmla="*/ 118 w 10000"/>
                  <a:gd name="connsiteY5" fmla="*/ 6847 h 12382"/>
                  <a:gd name="connsiteX6" fmla="*/ 1140 w 10000"/>
                  <a:gd name="connsiteY6" fmla="*/ 7297 h 12382"/>
                  <a:gd name="connsiteX7" fmla="*/ 3325 w 10000"/>
                  <a:gd name="connsiteY7" fmla="*/ 9972 h 12382"/>
                  <a:gd name="connsiteX8" fmla="*/ 4730 w 10000"/>
                  <a:gd name="connsiteY8" fmla="*/ 12382 h 12382"/>
                  <a:gd name="connsiteX9" fmla="*/ 6700 w 10000"/>
                  <a:gd name="connsiteY9" fmla="*/ 9818 h 12382"/>
                  <a:gd name="connsiteX10" fmla="*/ 7758 w 10000"/>
                  <a:gd name="connsiteY10" fmla="*/ 9878 h 12382"/>
                  <a:gd name="connsiteX11" fmla="*/ 8493 w 10000"/>
                  <a:gd name="connsiteY11" fmla="*/ 9007 h 12382"/>
                  <a:gd name="connsiteX12" fmla="*/ 8852 w 10000"/>
                  <a:gd name="connsiteY12" fmla="*/ 6638 h 12382"/>
                  <a:gd name="connsiteX13" fmla="*/ 9998 w 10000"/>
                  <a:gd name="connsiteY13" fmla="*/ 4671 h 12382"/>
                  <a:gd name="connsiteX14" fmla="*/ 9121 w 10000"/>
                  <a:gd name="connsiteY14" fmla="*/ 1566 h 12382"/>
                  <a:gd name="connsiteX15" fmla="*/ 8331 w 10000"/>
                  <a:gd name="connsiteY15" fmla="*/ 216 h 12382"/>
                  <a:gd name="connsiteX16" fmla="*/ 6915 w 10000"/>
                  <a:gd name="connsiteY16" fmla="*/ 5 h 12382"/>
                  <a:gd name="connsiteX17" fmla="*/ 5767 w 10000"/>
                  <a:gd name="connsiteY17" fmla="*/ 126 h 12382"/>
                  <a:gd name="connsiteX0" fmla="*/ 5770 w 10003"/>
                  <a:gd name="connsiteY0" fmla="*/ 126 h 12382"/>
                  <a:gd name="connsiteX1" fmla="*/ 3456 w 10003"/>
                  <a:gd name="connsiteY1" fmla="*/ 756 h 12382"/>
                  <a:gd name="connsiteX2" fmla="*/ 1806 w 10003"/>
                  <a:gd name="connsiteY2" fmla="*/ 1896 h 12382"/>
                  <a:gd name="connsiteX3" fmla="*/ 1322 w 10003"/>
                  <a:gd name="connsiteY3" fmla="*/ 3397 h 12382"/>
                  <a:gd name="connsiteX4" fmla="*/ 156 w 10003"/>
                  <a:gd name="connsiteY4" fmla="*/ 4417 h 12382"/>
                  <a:gd name="connsiteX5" fmla="*/ 121 w 10003"/>
                  <a:gd name="connsiteY5" fmla="*/ 6847 h 12382"/>
                  <a:gd name="connsiteX6" fmla="*/ 1194 w 10003"/>
                  <a:gd name="connsiteY6" fmla="*/ 9155 h 12382"/>
                  <a:gd name="connsiteX7" fmla="*/ 3328 w 10003"/>
                  <a:gd name="connsiteY7" fmla="*/ 9972 h 12382"/>
                  <a:gd name="connsiteX8" fmla="*/ 4733 w 10003"/>
                  <a:gd name="connsiteY8" fmla="*/ 12382 h 12382"/>
                  <a:gd name="connsiteX9" fmla="*/ 6703 w 10003"/>
                  <a:gd name="connsiteY9" fmla="*/ 9818 h 12382"/>
                  <a:gd name="connsiteX10" fmla="*/ 7761 w 10003"/>
                  <a:gd name="connsiteY10" fmla="*/ 9878 h 12382"/>
                  <a:gd name="connsiteX11" fmla="*/ 8496 w 10003"/>
                  <a:gd name="connsiteY11" fmla="*/ 9007 h 12382"/>
                  <a:gd name="connsiteX12" fmla="*/ 8855 w 10003"/>
                  <a:gd name="connsiteY12" fmla="*/ 6638 h 12382"/>
                  <a:gd name="connsiteX13" fmla="*/ 10001 w 10003"/>
                  <a:gd name="connsiteY13" fmla="*/ 4671 h 12382"/>
                  <a:gd name="connsiteX14" fmla="*/ 9124 w 10003"/>
                  <a:gd name="connsiteY14" fmla="*/ 1566 h 12382"/>
                  <a:gd name="connsiteX15" fmla="*/ 8334 w 10003"/>
                  <a:gd name="connsiteY15" fmla="*/ 216 h 12382"/>
                  <a:gd name="connsiteX16" fmla="*/ 6918 w 10003"/>
                  <a:gd name="connsiteY16" fmla="*/ 5 h 12382"/>
                  <a:gd name="connsiteX17" fmla="*/ 5770 w 10003"/>
                  <a:gd name="connsiteY17" fmla="*/ 126 h 12382"/>
                  <a:gd name="connsiteX0" fmla="*/ 5770 w 10003"/>
                  <a:gd name="connsiteY0" fmla="*/ 126 h 11611"/>
                  <a:gd name="connsiteX1" fmla="*/ 3456 w 10003"/>
                  <a:gd name="connsiteY1" fmla="*/ 756 h 11611"/>
                  <a:gd name="connsiteX2" fmla="*/ 1806 w 10003"/>
                  <a:gd name="connsiteY2" fmla="*/ 1896 h 11611"/>
                  <a:gd name="connsiteX3" fmla="*/ 1322 w 10003"/>
                  <a:gd name="connsiteY3" fmla="*/ 3397 h 11611"/>
                  <a:gd name="connsiteX4" fmla="*/ 156 w 10003"/>
                  <a:gd name="connsiteY4" fmla="*/ 4417 h 11611"/>
                  <a:gd name="connsiteX5" fmla="*/ 121 w 10003"/>
                  <a:gd name="connsiteY5" fmla="*/ 6847 h 11611"/>
                  <a:gd name="connsiteX6" fmla="*/ 1194 w 10003"/>
                  <a:gd name="connsiteY6" fmla="*/ 9155 h 11611"/>
                  <a:gd name="connsiteX7" fmla="*/ 3328 w 10003"/>
                  <a:gd name="connsiteY7" fmla="*/ 9972 h 11611"/>
                  <a:gd name="connsiteX8" fmla="*/ 5017 w 10003"/>
                  <a:gd name="connsiteY8" fmla="*/ 11611 h 11611"/>
                  <a:gd name="connsiteX9" fmla="*/ 6703 w 10003"/>
                  <a:gd name="connsiteY9" fmla="*/ 9818 h 11611"/>
                  <a:gd name="connsiteX10" fmla="*/ 7761 w 10003"/>
                  <a:gd name="connsiteY10" fmla="*/ 9878 h 11611"/>
                  <a:gd name="connsiteX11" fmla="*/ 8496 w 10003"/>
                  <a:gd name="connsiteY11" fmla="*/ 9007 h 11611"/>
                  <a:gd name="connsiteX12" fmla="*/ 8855 w 10003"/>
                  <a:gd name="connsiteY12" fmla="*/ 6638 h 11611"/>
                  <a:gd name="connsiteX13" fmla="*/ 10001 w 10003"/>
                  <a:gd name="connsiteY13" fmla="*/ 4671 h 11611"/>
                  <a:gd name="connsiteX14" fmla="*/ 9124 w 10003"/>
                  <a:gd name="connsiteY14" fmla="*/ 1566 h 11611"/>
                  <a:gd name="connsiteX15" fmla="*/ 8334 w 10003"/>
                  <a:gd name="connsiteY15" fmla="*/ 216 h 11611"/>
                  <a:gd name="connsiteX16" fmla="*/ 6918 w 10003"/>
                  <a:gd name="connsiteY16" fmla="*/ 5 h 11611"/>
                  <a:gd name="connsiteX17" fmla="*/ 5770 w 10003"/>
                  <a:gd name="connsiteY17" fmla="*/ 126 h 1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03" h="11611">
                    <a:moveTo>
                      <a:pt x="5770" y="126"/>
                    </a:moveTo>
                    <a:cubicBezTo>
                      <a:pt x="5196" y="245"/>
                      <a:pt x="4120" y="456"/>
                      <a:pt x="3456" y="756"/>
                    </a:cubicBezTo>
                    <a:cubicBezTo>
                      <a:pt x="2793" y="1055"/>
                      <a:pt x="2166" y="1460"/>
                      <a:pt x="1806" y="1896"/>
                    </a:cubicBezTo>
                    <a:cubicBezTo>
                      <a:pt x="1448" y="2331"/>
                      <a:pt x="1600" y="2977"/>
                      <a:pt x="1322" y="3397"/>
                    </a:cubicBezTo>
                    <a:cubicBezTo>
                      <a:pt x="1044" y="3816"/>
                      <a:pt x="354" y="3846"/>
                      <a:pt x="156" y="4417"/>
                    </a:cubicBezTo>
                    <a:cubicBezTo>
                      <a:pt x="-41" y="4987"/>
                      <a:pt x="-52" y="6057"/>
                      <a:pt x="121" y="6847"/>
                    </a:cubicBezTo>
                    <a:cubicBezTo>
                      <a:pt x="294" y="7637"/>
                      <a:pt x="660" y="8634"/>
                      <a:pt x="1194" y="9155"/>
                    </a:cubicBezTo>
                    <a:cubicBezTo>
                      <a:pt x="1728" y="9676"/>
                      <a:pt x="2691" y="9563"/>
                      <a:pt x="3328" y="9972"/>
                    </a:cubicBezTo>
                    <a:cubicBezTo>
                      <a:pt x="3965" y="10381"/>
                      <a:pt x="4455" y="11637"/>
                      <a:pt x="5017" y="11611"/>
                    </a:cubicBezTo>
                    <a:cubicBezTo>
                      <a:pt x="5579" y="11585"/>
                      <a:pt x="6246" y="10107"/>
                      <a:pt x="6703" y="9818"/>
                    </a:cubicBezTo>
                    <a:cubicBezTo>
                      <a:pt x="7160" y="9529"/>
                      <a:pt x="7465" y="10013"/>
                      <a:pt x="7761" y="9878"/>
                    </a:cubicBezTo>
                    <a:cubicBezTo>
                      <a:pt x="8057" y="9743"/>
                      <a:pt x="8317" y="9548"/>
                      <a:pt x="8496" y="9007"/>
                    </a:cubicBezTo>
                    <a:cubicBezTo>
                      <a:pt x="8675" y="8468"/>
                      <a:pt x="8604" y="7361"/>
                      <a:pt x="8855" y="6638"/>
                    </a:cubicBezTo>
                    <a:cubicBezTo>
                      <a:pt x="9106" y="5915"/>
                      <a:pt x="9957" y="5511"/>
                      <a:pt x="10001" y="4671"/>
                    </a:cubicBezTo>
                    <a:cubicBezTo>
                      <a:pt x="10047" y="3830"/>
                      <a:pt x="9402" y="2308"/>
                      <a:pt x="9124" y="1566"/>
                    </a:cubicBezTo>
                    <a:cubicBezTo>
                      <a:pt x="8846" y="823"/>
                      <a:pt x="8702" y="471"/>
                      <a:pt x="8334" y="216"/>
                    </a:cubicBezTo>
                    <a:cubicBezTo>
                      <a:pt x="7968" y="-39"/>
                      <a:pt x="7349" y="20"/>
                      <a:pt x="6918" y="5"/>
                    </a:cubicBezTo>
                    <a:cubicBezTo>
                      <a:pt x="6488" y="-9"/>
                      <a:pt x="6345" y="5"/>
                      <a:pt x="5770" y="1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8" name="Group 497">
                <a:extLst>
                  <a:ext uri="{FF2B5EF4-FFF2-40B4-BE49-F238E27FC236}">
                    <a16:creationId xmlns:a16="http://schemas.microsoft.com/office/drawing/2014/main" id="{6B8DEDCB-9DCF-6E46-9C42-540C19255E9B}"/>
                  </a:ext>
                </a:extLst>
              </p:cNvPr>
              <p:cNvGrpSpPr/>
              <p:nvPr/>
            </p:nvGrpSpPr>
            <p:grpSpPr>
              <a:xfrm>
                <a:off x="5705856" y="2321052"/>
                <a:ext cx="2432304" cy="1054608"/>
                <a:chOff x="5705856" y="2321052"/>
                <a:chExt cx="2432304" cy="1054608"/>
              </a:xfrm>
            </p:grpSpPr>
            <p:cxnSp>
              <p:nvCxnSpPr>
                <p:cNvPr id="499" name="Straight Connector 498">
                  <a:extLst>
                    <a:ext uri="{FF2B5EF4-FFF2-40B4-BE49-F238E27FC236}">
                      <a16:creationId xmlns:a16="http://schemas.microsoft.com/office/drawing/2014/main" id="{2E80BCA9-6A41-0A47-A48F-1F0931A1CB93}"/>
                    </a:ext>
                  </a:extLst>
                </p:cNvPr>
                <p:cNvCxnSpPr/>
                <p:nvPr/>
              </p:nvCxnSpPr>
              <p:spPr>
                <a:xfrm>
                  <a:off x="5705856" y="2811780"/>
                  <a:ext cx="243230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0" name="Straight Connector 499">
                  <a:extLst>
                    <a:ext uri="{FF2B5EF4-FFF2-40B4-BE49-F238E27FC236}">
                      <a16:creationId xmlns:a16="http://schemas.microsoft.com/office/drawing/2014/main" id="{0A17012B-B85C-C64A-A03B-D6E609A17059}"/>
                    </a:ext>
                  </a:extLst>
                </p:cNvPr>
                <p:cNvCxnSpPr>
                  <a:cxnSpLocks/>
                  <a:stCxn id="517" idx="5"/>
                </p:cNvCxnSpPr>
                <p:nvPr/>
              </p:nvCxnSpPr>
              <p:spPr>
                <a:xfrm flipV="1">
                  <a:off x="6858545" y="2397253"/>
                  <a:ext cx="83275" cy="88494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A7E5F492-5D82-9742-BEC7-2ABD50579949}"/>
                    </a:ext>
                  </a:extLst>
                </p:cNvPr>
                <p:cNvCxnSpPr>
                  <a:cxnSpLocks/>
                  <a:stCxn id="523" idx="2"/>
                </p:cNvCxnSpPr>
                <p:nvPr/>
              </p:nvCxnSpPr>
              <p:spPr>
                <a:xfrm flipV="1">
                  <a:off x="6858272" y="2805686"/>
                  <a:ext cx="734296" cy="39612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45559EFA-A03E-B24F-A350-22BF777FDDEC}"/>
                    </a:ext>
                  </a:extLst>
                </p:cNvPr>
                <p:cNvCxnSpPr>
                  <a:cxnSpLocks/>
                  <a:stCxn id="537" idx="2"/>
                  <a:endCxn id="516" idx="2"/>
                </p:cNvCxnSpPr>
                <p:nvPr/>
              </p:nvCxnSpPr>
              <p:spPr>
                <a:xfrm flipV="1">
                  <a:off x="6218192" y="2413902"/>
                  <a:ext cx="714756" cy="3870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3" name="Straight Connector 502">
                  <a:extLst>
                    <a:ext uri="{FF2B5EF4-FFF2-40B4-BE49-F238E27FC236}">
                      <a16:creationId xmlns:a16="http://schemas.microsoft.com/office/drawing/2014/main" id="{ED15AEF3-2CE4-9346-A5A8-6831B41099CE}"/>
                    </a:ext>
                  </a:extLst>
                </p:cNvPr>
                <p:cNvCxnSpPr>
                  <a:cxnSpLocks/>
                  <a:stCxn id="532" idx="4"/>
                </p:cNvCxnSpPr>
                <p:nvPr/>
              </p:nvCxnSpPr>
              <p:spPr>
                <a:xfrm>
                  <a:off x="6219785" y="2880798"/>
                  <a:ext cx="646107" cy="32101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A0769067-25CC-F042-AEE7-FBE84938EAA9}"/>
                    </a:ext>
                  </a:extLst>
                </p:cNvPr>
                <p:cNvCxnSpPr>
                  <a:cxnSpLocks/>
                  <a:endCxn id="530" idx="2"/>
                </p:cNvCxnSpPr>
                <p:nvPr/>
              </p:nvCxnSpPr>
              <p:spPr>
                <a:xfrm>
                  <a:off x="6943685" y="2415978"/>
                  <a:ext cx="661347" cy="3743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05" name="Group 504">
                  <a:extLst>
                    <a:ext uri="{FF2B5EF4-FFF2-40B4-BE49-F238E27FC236}">
                      <a16:creationId xmlns:a16="http://schemas.microsoft.com/office/drawing/2014/main" id="{F85DBEA2-40AF-154A-A705-F1846F58C802}"/>
                    </a:ext>
                  </a:extLst>
                </p:cNvPr>
                <p:cNvGrpSpPr/>
                <p:nvPr/>
              </p:nvGrpSpPr>
              <p:grpSpPr>
                <a:xfrm>
                  <a:off x="5974080" y="2321052"/>
                  <a:ext cx="1878278" cy="1054608"/>
                  <a:chOff x="5974080" y="2321052"/>
                  <a:chExt cx="1878278" cy="1054608"/>
                </a:xfrm>
              </p:grpSpPr>
              <p:grpSp>
                <p:nvGrpSpPr>
                  <p:cNvPr id="506" name="Group 505">
                    <a:extLst>
                      <a:ext uri="{FF2B5EF4-FFF2-40B4-BE49-F238E27FC236}">
                        <a16:creationId xmlns:a16="http://schemas.microsoft.com/office/drawing/2014/main" id="{52F94E6D-D2C5-ED4B-A854-9A2DE1647424}"/>
                      </a:ext>
                    </a:extLst>
                  </p:cNvPr>
                  <p:cNvGrpSpPr/>
                  <p:nvPr/>
                </p:nvGrpSpPr>
                <p:grpSpPr>
                  <a:xfrm>
                    <a:off x="5974080" y="2708148"/>
                    <a:ext cx="491438" cy="266700"/>
                    <a:chOff x="7493876" y="2774731"/>
                    <a:chExt cx="1481958" cy="894622"/>
                  </a:xfrm>
                </p:grpSpPr>
                <p:sp>
                  <p:nvSpPr>
                    <p:cNvPr id="531" name="Freeform 530">
                      <a:extLst>
                        <a:ext uri="{FF2B5EF4-FFF2-40B4-BE49-F238E27FC236}">
                          <a16:creationId xmlns:a16="http://schemas.microsoft.com/office/drawing/2014/main" id="{DC0FF471-B053-A94E-9EE3-2C2616F53D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2" name="Oval 531">
                      <a:extLst>
                        <a:ext uri="{FF2B5EF4-FFF2-40B4-BE49-F238E27FC236}">
                          <a16:creationId xmlns:a16="http://schemas.microsoft.com/office/drawing/2014/main" id="{194BB483-D6CC-FE4E-8BDB-65B60648A2A5}"/>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3" name="Group 532">
                      <a:extLst>
                        <a:ext uri="{FF2B5EF4-FFF2-40B4-BE49-F238E27FC236}">
                          <a16:creationId xmlns:a16="http://schemas.microsoft.com/office/drawing/2014/main" id="{4E7CE696-6385-564E-B8DA-2AEAD245D327}"/>
                        </a:ext>
                      </a:extLst>
                    </p:cNvPr>
                    <p:cNvGrpSpPr/>
                    <p:nvPr/>
                  </p:nvGrpSpPr>
                  <p:grpSpPr>
                    <a:xfrm>
                      <a:off x="7713663" y="2848339"/>
                      <a:ext cx="1042107" cy="425543"/>
                      <a:chOff x="7786941" y="2884917"/>
                      <a:chExt cx="897649" cy="353919"/>
                    </a:xfrm>
                  </p:grpSpPr>
                  <p:sp>
                    <p:nvSpPr>
                      <p:cNvPr id="534" name="Freeform 533">
                        <a:extLst>
                          <a:ext uri="{FF2B5EF4-FFF2-40B4-BE49-F238E27FC236}">
                            <a16:creationId xmlns:a16="http://schemas.microsoft.com/office/drawing/2014/main" id="{B1AA8AD5-7F1B-2949-B1DF-4A17AE5FE5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8F5E806C-0542-4249-8912-339743FE36A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19BC52EA-49A8-464B-AFBE-1BD32FB0774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7" name="Freeform 536">
                        <a:extLst>
                          <a:ext uri="{FF2B5EF4-FFF2-40B4-BE49-F238E27FC236}">
                            <a16:creationId xmlns:a16="http://schemas.microsoft.com/office/drawing/2014/main" id="{ED70C072-1D79-FA49-8319-F162DD83F8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7" name="Group 506">
                    <a:extLst>
                      <a:ext uri="{FF2B5EF4-FFF2-40B4-BE49-F238E27FC236}">
                        <a16:creationId xmlns:a16="http://schemas.microsoft.com/office/drawing/2014/main" id="{BAFC2167-3F82-CA44-B89F-FA4BC8926902}"/>
                      </a:ext>
                    </a:extLst>
                  </p:cNvPr>
                  <p:cNvGrpSpPr/>
                  <p:nvPr/>
                </p:nvGrpSpPr>
                <p:grpSpPr>
                  <a:xfrm>
                    <a:off x="7360920" y="2697480"/>
                    <a:ext cx="491438" cy="266700"/>
                    <a:chOff x="7493876" y="2774731"/>
                    <a:chExt cx="1481958" cy="894622"/>
                  </a:xfrm>
                </p:grpSpPr>
                <p:sp>
                  <p:nvSpPr>
                    <p:cNvPr id="524" name="Freeform 523">
                      <a:extLst>
                        <a:ext uri="{FF2B5EF4-FFF2-40B4-BE49-F238E27FC236}">
                          <a16:creationId xmlns:a16="http://schemas.microsoft.com/office/drawing/2014/main" id="{8F3F73A6-1620-E74B-B7C3-2C379B955B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25" name="Oval 524">
                      <a:extLst>
                        <a:ext uri="{FF2B5EF4-FFF2-40B4-BE49-F238E27FC236}">
                          <a16:creationId xmlns:a16="http://schemas.microsoft.com/office/drawing/2014/main" id="{3AC20900-95D7-EB4B-9C42-888BBFC5F039}"/>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26" name="Group 525">
                      <a:extLst>
                        <a:ext uri="{FF2B5EF4-FFF2-40B4-BE49-F238E27FC236}">
                          <a16:creationId xmlns:a16="http://schemas.microsoft.com/office/drawing/2014/main" id="{700CCE16-A6CD-5D40-9B6E-FA433DE49AA2}"/>
                        </a:ext>
                      </a:extLst>
                    </p:cNvPr>
                    <p:cNvGrpSpPr/>
                    <p:nvPr/>
                  </p:nvGrpSpPr>
                  <p:grpSpPr>
                    <a:xfrm>
                      <a:off x="7713663" y="2848339"/>
                      <a:ext cx="1042107" cy="425543"/>
                      <a:chOff x="7786941" y="2884917"/>
                      <a:chExt cx="897649" cy="353919"/>
                    </a:xfrm>
                  </p:grpSpPr>
                  <p:sp>
                    <p:nvSpPr>
                      <p:cNvPr id="527" name="Freeform 526">
                        <a:extLst>
                          <a:ext uri="{FF2B5EF4-FFF2-40B4-BE49-F238E27FC236}">
                            <a16:creationId xmlns:a16="http://schemas.microsoft.com/office/drawing/2014/main" id="{89C1937C-9C1F-B047-874F-893D2B52899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8" name="Freeform 527">
                        <a:extLst>
                          <a:ext uri="{FF2B5EF4-FFF2-40B4-BE49-F238E27FC236}">
                            <a16:creationId xmlns:a16="http://schemas.microsoft.com/office/drawing/2014/main" id="{99D4CD0D-1B37-BA45-9DA9-074750C0379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9" name="Freeform 528">
                        <a:extLst>
                          <a:ext uri="{FF2B5EF4-FFF2-40B4-BE49-F238E27FC236}">
                            <a16:creationId xmlns:a16="http://schemas.microsoft.com/office/drawing/2014/main" id="{3E03FF8F-525D-AD4C-A7A2-432F8C1FBDF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0" name="Freeform 529">
                        <a:extLst>
                          <a:ext uri="{FF2B5EF4-FFF2-40B4-BE49-F238E27FC236}">
                            <a16:creationId xmlns:a16="http://schemas.microsoft.com/office/drawing/2014/main" id="{4CAFE4DF-576F-2342-BF99-C4DEE97D2E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8" name="Group 507">
                    <a:extLst>
                      <a:ext uri="{FF2B5EF4-FFF2-40B4-BE49-F238E27FC236}">
                        <a16:creationId xmlns:a16="http://schemas.microsoft.com/office/drawing/2014/main" id="{FB318CE4-7DA4-4A41-9554-A1B78A74527A}"/>
                      </a:ext>
                    </a:extLst>
                  </p:cNvPr>
                  <p:cNvGrpSpPr/>
                  <p:nvPr/>
                </p:nvGrpSpPr>
                <p:grpSpPr>
                  <a:xfrm>
                    <a:off x="6614160" y="3108960"/>
                    <a:ext cx="491438" cy="266700"/>
                    <a:chOff x="7493876" y="2774731"/>
                    <a:chExt cx="1481958" cy="894622"/>
                  </a:xfrm>
                </p:grpSpPr>
                <p:sp>
                  <p:nvSpPr>
                    <p:cNvPr id="517" name="Freeform 516">
                      <a:extLst>
                        <a:ext uri="{FF2B5EF4-FFF2-40B4-BE49-F238E27FC236}">
                          <a16:creationId xmlns:a16="http://schemas.microsoft.com/office/drawing/2014/main" id="{852B6B81-173A-344A-93A6-A0B8BB76985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8" name="Oval 517">
                      <a:extLst>
                        <a:ext uri="{FF2B5EF4-FFF2-40B4-BE49-F238E27FC236}">
                          <a16:creationId xmlns:a16="http://schemas.microsoft.com/office/drawing/2014/main" id="{9896B737-EC89-4545-841E-5E185FC1D65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9" name="Group 518">
                      <a:extLst>
                        <a:ext uri="{FF2B5EF4-FFF2-40B4-BE49-F238E27FC236}">
                          <a16:creationId xmlns:a16="http://schemas.microsoft.com/office/drawing/2014/main" id="{F4DBFAD5-4E96-0748-873E-5522C65E107E}"/>
                        </a:ext>
                      </a:extLst>
                    </p:cNvPr>
                    <p:cNvGrpSpPr/>
                    <p:nvPr/>
                  </p:nvGrpSpPr>
                  <p:grpSpPr>
                    <a:xfrm>
                      <a:off x="7713663" y="2848339"/>
                      <a:ext cx="1042107" cy="425543"/>
                      <a:chOff x="7786941" y="2884917"/>
                      <a:chExt cx="897649" cy="353919"/>
                    </a:xfrm>
                  </p:grpSpPr>
                  <p:sp>
                    <p:nvSpPr>
                      <p:cNvPr id="520" name="Freeform 519">
                        <a:extLst>
                          <a:ext uri="{FF2B5EF4-FFF2-40B4-BE49-F238E27FC236}">
                            <a16:creationId xmlns:a16="http://schemas.microsoft.com/office/drawing/2014/main" id="{3470ECDB-31AB-F140-9FA5-CF439C8B21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1" name="Freeform 520">
                        <a:extLst>
                          <a:ext uri="{FF2B5EF4-FFF2-40B4-BE49-F238E27FC236}">
                            <a16:creationId xmlns:a16="http://schemas.microsoft.com/office/drawing/2014/main" id="{97EC32B7-874F-EB4B-8886-509F6FE4AC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ED8B1D4F-FE0F-094C-BE00-584F482FB9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3" name="Freeform 522">
                        <a:extLst>
                          <a:ext uri="{FF2B5EF4-FFF2-40B4-BE49-F238E27FC236}">
                            <a16:creationId xmlns:a16="http://schemas.microsoft.com/office/drawing/2014/main" id="{82AC8057-5410-F240-9673-593E954EFBD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9" name="Group 508">
                    <a:extLst>
                      <a:ext uri="{FF2B5EF4-FFF2-40B4-BE49-F238E27FC236}">
                        <a16:creationId xmlns:a16="http://schemas.microsoft.com/office/drawing/2014/main" id="{0A5A6BEA-B591-4C44-BA4B-CFDD4D1BCBC0}"/>
                      </a:ext>
                    </a:extLst>
                  </p:cNvPr>
                  <p:cNvGrpSpPr/>
                  <p:nvPr/>
                </p:nvGrpSpPr>
                <p:grpSpPr>
                  <a:xfrm>
                    <a:off x="6688836" y="2321052"/>
                    <a:ext cx="491438" cy="266700"/>
                    <a:chOff x="7493876" y="2774731"/>
                    <a:chExt cx="1481958" cy="894622"/>
                  </a:xfrm>
                </p:grpSpPr>
                <p:sp>
                  <p:nvSpPr>
                    <p:cNvPr id="510" name="Freeform 509">
                      <a:extLst>
                        <a:ext uri="{FF2B5EF4-FFF2-40B4-BE49-F238E27FC236}">
                          <a16:creationId xmlns:a16="http://schemas.microsoft.com/office/drawing/2014/main" id="{B3CA2360-C1A8-CB48-BD8E-4C20040473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1" name="Oval 510">
                      <a:extLst>
                        <a:ext uri="{FF2B5EF4-FFF2-40B4-BE49-F238E27FC236}">
                          <a16:creationId xmlns:a16="http://schemas.microsoft.com/office/drawing/2014/main" id="{91E4C545-CC3F-C24B-8339-B5045FB751B2}"/>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2" name="Group 511">
                      <a:extLst>
                        <a:ext uri="{FF2B5EF4-FFF2-40B4-BE49-F238E27FC236}">
                          <a16:creationId xmlns:a16="http://schemas.microsoft.com/office/drawing/2014/main" id="{28A3E9EF-0314-E244-BB9D-29F966A6BBD5}"/>
                        </a:ext>
                      </a:extLst>
                    </p:cNvPr>
                    <p:cNvGrpSpPr/>
                    <p:nvPr/>
                  </p:nvGrpSpPr>
                  <p:grpSpPr>
                    <a:xfrm>
                      <a:off x="7713663" y="2848339"/>
                      <a:ext cx="1042107" cy="425543"/>
                      <a:chOff x="7786941" y="2884917"/>
                      <a:chExt cx="897649" cy="353919"/>
                    </a:xfrm>
                  </p:grpSpPr>
                  <p:sp>
                    <p:nvSpPr>
                      <p:cNvPr id="513" name="Freeform 512">
                        <a:extLst>
                          <a:ext uri="{FF2B5EF4-FFF2-40B4-BE49-F238E27FC236}">
                            <a16:creationId xmlns:a16="http://schemas.microsoft.com/office/drawing/2014/main" id="{F33744E2-2C8F-664D-8A15-5A1A58CEDF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4" name="Freeform 513">
                        <a:extLst>
                          <a:ext uri="{FF2B5EF4-FFF2-40B4-BE49-F238E27FC236}">
                            <a16:creationId xmlns:a16="http://schemas.microsoft.com/office/drawing/2014/main" id="{B120A3AD-A34F-244F-A4DD-D84298C772F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5851AC2-246D-2448-BE57-5FA08C6263A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6" name="Freeform 515">
                        <a:extLst>
                          <a:ext uri="{FF2B5EF4-FFF2-40B4-BE49-F238E27FC236}">
                            <a16:creationId xmlns:a16="http://schemas.microsoft.com/office/drawing/2014/main" id="{313AD300-51C8-EC46-A5B0-83D840C0D9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830222" cy="967204"/>
              <a:chOff x="3670217" y="2254595"/>
              <a:chExt cx="1830222" cy="967204"/>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97" name="Text Box 144">
                <a:extLst>
                  <a:ext uri="{FF2B5EF4-FFF2-40B4-BE49-F238E27FC236}">
                    <a16:creationId xmlns:a16="http://schemas.microsoft.com/office/drawing/2014/main" id="{402A1172-046E-434C-B078-59701766D9CA}"/>
                  </a:ext>
                </a:extLst>
              </p:cNvPr>
              <p:cNvSpPr txBox="1">
                <a:spLocks noChangeArrowheads="1"/>
              </p:cNvSpPr>
              <p:nvPr/>
            </p:nvSpPr>
            <p:spPr bwMode="auto">
              <a:xfrm>
                <a:off x="463129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298305" y="4365816"/>
              <a:ext cx="1818668" cy="965617"/>
              <a:chOff x="3615607" y="2254595"/>
              <a:chExt cx="1818668" cy="965617"/>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5" name="Text Box 143">
                <a:extLst>
                  <a:ext uri="{FF2B5EF4-FFF2-40B4-BE49-F238E27FC236}">
                    <a16:creationId xmlns:a16="http://schemas.microsoft.com/office/drawing/2014/main" id="{5C6BDB27-D839-A841-8038-49CB793C907E}"/>
                  </a:ext>
                </a:extLst>
              </p:cNvPr>
              <p:cNvSpPr txBox="1">
                <a:spLocks noChangeArrowheads="1"/>
              </p:cNvSpPr>
              <p:nvPr/>
            </p:nvSpPr>
            <p:spPr bwMode="auto">
              <a:xfrm>
                <a:off x="361560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1" name="TextBox 20">
              <a:extLst>
                <a:ext uri="{FF2B5EF4-FFF2-40B4-BE49-F238E27FC236}">
                  <a16:creationId xmlns:a16="http://schemas.microsoft.com/office/drawing/2014/main" id="{FDF40405-26DE-E04A-AD9E-09DB8BF9FDDC}"/>
                </a:ext>
              </a:extLst>
            </p:cNvPr>
            <p:cNvSpPr txBox="1"/>
            <p:nvPr/>
          </p:nvSpPr>
          <p:spPr>
            <a:xfrm>
              <a:off x="6655028" y="5568409"/>
              <a:ext cx="128291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IPv4 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41" name="Text Box 75">
            <a:extLst>
              <a:ext uri="{FF2B5EF4-FFF2-40B4-BE49-F238E27FC236}">
                <a16:creationId xmlns:a16="http://schemas.microsoft.com/office/drawing/2014/main" id="{9575480C-065E-F445-B98F-75CCDE26D4F5}"/>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network connecting two IPv6 routers</a:t>
            </a:r>
          </a:p>
        </p:txBody>
      </p:sp>
      <p:sp>
        <p:nvSpPr>
          <p:cNvPr id="542" name="Rectangle 541">
            <a:extLst>
              <a:ext uri="{FF2B5EF4-FFF2-40B4-BE49-F238E27FC236}">
                <a16:creationId xmlns:a16="http://schemas.microsoft.com/office/drawing/2014/main" id="{76ED368D-E910-AF4A-A7B9-EA73D840E65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Slide Number Placeholder 3">
            <a:extLst>
              <a:ext uri="{FF2B5EF4-FFF2-40B4-BE49-F238E27FC236}">
                <a16:creationId xmlns:a16="http://schemas.microsoft.com/office/drawing/2014/main" id="{2F913256-ADEF-544C-8B13-58406F24A63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73</a:t>
            </a:fld>
            <a:endParaRPr lang="en-US" dirty="0"/>
          </a:p>
        </p:txBody>
      </p:sp>
    </p:spTree>
    <p:extLst>
      <p:ext uri="{BB962C8B-B14F-4D97-AF65-F5344CB8AC3E}">
        <p14:creationId xmlns:p14="http://schemas.microsoft.com/office/powerpoint/2010/main" val="1059402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par>
                          <p:cTn id="13" fill="hold">
                            <p:stCondLst>
                              <p:cond delay="500"/>
                            </p:stCondLst>
                            <p:childTnLst>
                              <p:par>
                                <p:cTn id="14" presetID="9" presetClass="entr" presetSubtype="0" fill="hold" nodeType="after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dissolve">
                                      <p:cBhvr>
                                        <p:cTn id="16" dur="500"/>
                                        <p:tgtEl>
                                          <p:spTgt spid="18"/>
                                        </p:tgtEl>
                                      </p:cBhvr>
                                    </p:animEffect>
                                  </p:childTnLst>
                                </p:cTn>
                              </p:par>
                            </p:childTnLst>
                          </p:cTn>
                        </p:par>
                        <p:par>
                          <p:cTn id="17" fill="hold">
                            <p:stCondLst>
                              <p:cond delay="1500"/>
                            </p:stCondLst>
                            <p:childTnLst>
                              <p:par>
                                <p:cTn id="18" presetID="9" presetClass="entr" presetSubtype="0" fill="hold" grpId="0" nodeType="afterEffect">
                                  <p:stCondLst>
                                    <p:cond delay="500"/>
                                  </p:stCondLst>
                                  <p:childTnLst>
                                    <p:set>
                                      <p:cBhvr>
                                        <p:cTn id="19" dur="1" fill="hold">
                                          <p:stCondLst>
                                            <p:cond delay="0"/>
                                          </p:stCondLst>
                                        </p:cTn>
                                        <p:tgtEl>
                                          <p:spTgt spid="15"/>
                                        </p:tgtEl>
                                        <p:attrNameLst>
                                          <p:attrName>style.visibility</p:attrName>
                                        </p:attrNameLst>
                                      </p:cBhvr>
                                      <p:to>
                                        <p:strVal val="visible"/>
                                      </p:to>
                                    </p:set>
                                    <p:animEffect transition="in" filter="dissolve">
                                      <p:cBhvr>
                                        <p:cTn id="20" dur="500"/>
                                        <p:tgtEl>
                                          <p:spTgt spid="1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dissolve">
                                      <p:cBhvr>
                                        <p:cTn id="25" dur="500"/>
                                        <p:tgtEl>
                                          <p:spTgt spid="22"/>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541"/>
                                        </p:tgtEl>
                                        <p:attrNameLst>
                                          <p:attrName>style.visibility</p:attrName>
                                        </p:attrNameLst>
                                      </p:cBhvr>
                                      <p:to>
                                        <p:strVal val="visible"/>
                                      </p:to>
                                    </p:set>
                                    <p:animEffect transition="in" filter="dissolve">
                                      <p:cBhvr>
                                        <p:cTn id="28" dur="500"/>
                                        <p:tgtEl>
                                          <p:spTgt spid="541"/>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542"/>
                                        </p:tgtEl>
                                        <p:attrNameLst>
                                          <p:attrName>style.visibility</p:attrName>
                                        </p:attrNameLst>
                                      </p:cBhvr>
                                      <p:to>
                                        <p:strVal val="visible"/>
                                      </p:to>
                                    </p:set>
                                    <p:animEffect transition="in" filter="dissolve">
                                      <p:cBhvr>
                                        <p:cTn id="31" dur="500"/>
                                        <p:tgtEl>
                                          <p:spTgt spid="5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541" grpId="0"/>
      <p:bldP spid="54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sp>
        <p:nvSpPr>
          <p:cNvPr id="163" name="Text Box 75">
            <a:extLst>
              <a:ext uri="{FF2B5EF4-FFF2-40B4-BE49-F238E27FC236}">
                <a16:creationId xmlns:a16="http://schemas.microsoft.com/office/drawing/2014/main" id="{FB50B50B-04E2-EF4D-9B48-0A32C12C8284}"/>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tunnel connecting two IPv6 routers</a:t>
            </a:r>
          </a:p>
        </p:txBody>
      </p:sp>
      <p:grpSp>
        <p:nvGrpSpPr>
          <p:cNvPr id="6" name="Group 5">
            <a:extLst>
              <a:ext uri="{FF2B5EF4-FFF2-40B4-BE49-F238E27FC236}">
                <a16:creationId xmlns:a16="http://schemas.microsoft.com/office/drawing/2014/main" id="{0D8AE034-D79C-534D-95B0-02574300A754}"/>
              </a:ext>
            </a:extLst>
          </p:cNvPr>
          <p:cNvGrpSpPr/>
          <p:nvPr/>
        </p:nvGrpSpPr>
        <p:grpSpPr>
          <a:xfrm>
            <a:off x="6003967" y="4337621"/>
            <a:ext cx="2430462" cy="573088"/>
            <a:chOff x="6003967" y="4337621"/>
            <a:chExt cx="2430462" cy="573088"/>
          </a:xfrm>
        </p:grpSpPr>
        <p:sp>
          <p:nvSpPr>
            <p:cNvPr id="162" name="Rectangle 67">
              <a:extLst>
                <a:ext uri="{FF2B5EF4-FFF2-40B4-BE49-F238E27FC236}">
                  <a16:creationId xmlns:a16="http://schemas.microsoft.com/office/drawing/2014/main" id="{CE8FB727-F1B4-8A44-A551-3B252C50F2DD}"/>
                </a:ext>
              </a:extLst>
            </p:cNvPr>
            <p:cNvSpPr>
              <a:spLocks noChangeArrowheads="1"/>
            </p:cNvSpPr>
            <p:nvPr/>
          </p:nvSpPr>
          <p:spPr bwMode="auto">
            <a:xfrm>
              <a:off x="6003967" y="4844034"/>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6" name="Text Box 244">
              <a:extLst>
                <a:ext uri="{FF2B5EF4-FFF2-40B4-BE49-F238E27FC236}">
                  <a16:creationId xmlns:a16="http://schemas.microsoft.com/office/drawing/2014/main" id="{A91EB700-6F66-3246-A11B-80477B368243}"/>
                </a:ext>
              </a:extLst>
            </p:cNvPr>
            <p:cNvSpPr txBox="1">
              <a:spLocks noChangeArrowheads="1"/>
            </p:cNvSpPr>
            <p:nvPr/>
          </p:nvSpPr>
          <p:spPr bwMode="auto">
            <a:xfrm>
              <a:off x="6115092" y="4337621"/>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764058" cy="963613"/>
            <a:chOff x="3670217" y="2254595"/>
            <a:chExt cx="1764058" cy="963613"/>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352915" y="4365816"/>
            <a:ext cx="1764058" cy="965200"/>
            <a:chOff x="3670217" y="2254595"/>
            <a:chExt cx="1764058" cy="965200"/>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467" name="Group 466">
            <a:extLst>
              <a:ext uri="{FF2B5EF4-FFF2-40B4-BE49-F238E27FC236}">
                <a16:creationId xmlns:a16="http://schemas.microsoft.com/office/drawing/2014/main" id="{582FCB21-81FE-7B4D-993E-70AE16E2CB72}"/>
              </a:ext>
            </a:extLst>
          </p:cNvPr>
          <p:cNvGrpSpPr/>
          <p:nvPr/>
        </p:nvGrpSpPr>
        <p:grpSpPr>
          <a:xfrm>
            <a:off x="2834599" y="5970990"/>
            <a:ext cx="2306635" cy="467910"/>
            <a:chOff x="2670897" y="3119120"/>
            <a:chExt cx="2306635" cy="467910"/>
          </a:xfrm>
        </p:grpSpPr>
        <p:sp>
          <p:nvSpPr>
            <p:cNvPr id="468" name="Line 57">
              <a:extLst>
                <a:ext uri="{FF2B5EF4-FFF2-40B4-BE49-F238E27FC236}">
                  <a16:creationId xmlns:a16="http://schemas.microsoft.com/office/drawing/2014/main" id="{8CE2752B-6E0C-F84A-9A32-BC1A3D305AAD}"/>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9" name="Text Box 18">
              <a:extLst>
                <a:ext uri="{FF2B5EF4-FFF2-40B4-BE49-F238E27FC236}">
                  <a16:creationId xmlns:a16="http://schemas.microsoft.com/office/drawing/2014/main" id="{99B67058-3545-9E43-9FA2-BC1B4BE58044}"/>
                </a:ext>
              </a:extLst>
            </p:cNvPr>
            <p:cNvSpPr txBox="1">
              <a:spLocks noChangeArrowheads="1"/>
            </p:cNvSpPr>
            <p:nvPr/>
          </p:nvSpPr>
          <p:spPr bwMode="auto">
            <a:xfrm>
              <a:off x="2670897" y="3311570"/>
              <a:ext cx="1348447"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grpSp>
      <p:grpSp>
        <p:nvGrpSpPr>
          <p:cNvPr id="470" name="Group 469">
            <a:extLst>
              <a:ext uri="{FF2B5EF4-FFF2-40B4-BE49-F238E27FC236}">
                <a16:creationId xmlns:a16="http://schemas.microsoft.com/office/drawing/2014/main" id="{58A87233-BB18-2342-80C1-3FDAF4FCF0D6}"/>
              </a:ext>
            </a:extLst>
          </p:cNvPr>
          <p:cNvGrpSpPr/>
          <p:nvPr/>
        </p:nvGrpSpPr>
        <p:grpSpPr>
          <a:xfrm>
            <a:off x="4511040" y="5222642"/>
            <a:ext cx="5332920" cy="956237"/>
            <a:chOff x="4225418" y="2614613"/>
            <a:chExt cx="5332920" cy="1162913"/>
          </a:xfrm>
        </p:grpSpPr>
        <p:grpSp>
          <p:nvGrpSpPr>
            <p:cNvPr id="471" name="Group 470">
              <a:extLst>
                <a:ext uri="{FF2B5EF4-FFF2-40B4-BE49-F238E27FC236}">
                  <a16:creationId xmlns:a16="http://schemas.microsoft.com/office/drawing/2014/main" id="{6417E717-F932-334A-B523-B49F41EEFCEF}"/>
                </a:ext>
              </a:extLst>
            </p:cNvPr>
            <p:cNvGrpSpPr/>
            <p:nvPr/>
          </p:nvGrpSpPr>
          <p:grpSpPr>
            <a:xfrm>
              <a:off x="4225418" y="3289252"/>
              <a:ext cx="5303159" cy="488274"/>
              <a:chOff x="979298" y="4279852"/>
              <a:chExt cx="5303159" cy="488274"/>
            </a:xfrm>
          </p:grpSpPr>
          <p:sp>
            <p:nvSpPr>
              <p:cNvPr id="473" name="Rectangle 26">
                <a:extLst>
                  <a:ext uri="{FF2B5EF4-FFF2-40B4-BE49-F238E27FC236}">
                    <a16:creationId xmlns:a16="http://schemas.microsoft.com/office/drawing/2014/main" id="{E704B502-2B95-9F42-80CE-21EEE1329483}"/>
                  </a:ext>
                </a:extLst>
              </p:cNvPr>
              <p:cNvSpPr>
                <a:spLocks noChangeArrowheads="1"/>
              </p:cNvSpPr>
              <p:nvPr/>
            </p:nvSpPr>
            <p:spPr bwMode="auto">
              <a:xfrm>
                <a:off x="979298" y="4289347"/>
                <a:ext cx="5303159" cy="468314"/>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4" name="Line 27">
                <a:extLst>
                  <a:ext uri="{FF2B5EF4-FFF2-40B4-BE49-F238E27FC236}">
                    <a16:creationId xmlns:a16="http://schemas.microsoft.com/office/drawing/2014/main" id="{38D4C635-FA91-D44D-BD07-BB877820EACA}"/>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5" name="Line 28">
                <a:extLst>
                  <a:ext uri="{FF2B5EF4-FFF2-40B4-BE49-F238E27FC236}">
                    <a16:creationId xmlns:a16="http://schemas.microsoft.com/office/drawing/2014/main" id="{62A3BDAB-160E-D94B-927D-6AAC72DEDEAD}"/>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6" name="Line 29">
                <a:extLst>
                  <a:ext uri="{FF2B5EF4-FFF2-40B4-BE49-F238E27FC236}">
                    <a16:creationId xmlns:a16="http://schemas.microsoft.com/office/drawing/2014/main" id="{540B2AB8-5EC3-CC45-8B22-9378CEEA1A87}"/>
                  </a:ext>
                </a:extLst>
              </p:cNvPr>
              <p:cNvSpPr>
                <a:spLocks noChangeShapeType="1"/>
              </p:cNvSpPr>
              <p:nvPr/>
            </p:nvSpPr>
            <p:spPr bwMode="auto">
              <a:xfrm>
                <a:off x="2129045" y="4299810"/>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77" name="Group 476">
                <a:extLst>
                  <a:ext uri="{FF2B5EF4-FFF2-40B4-BE49-F238E27FC236}">
                    <a16:creationId xmlns:a16="http://schemas.microsoft.com/office/drawing/2014/main" id="{8A3CA284-45CA-7046-A47F-984CA0AEF54A}"/>
                  </a:ext>
                </a:extLst>
              </p:cNvPr>
              <p:cNvGrpSpPr/>
              <p:nvPr/>
            </p:nvGrpSpPr>
            <p:grpSpPr>
              <a:xfrm>
                <a:off x="2865478" y="4319509"/>
                <a:ext cx="3402012" cy="414337"/>
                <a:chOff x="8090620" y="3748009"/>
                <a:chExt cx="3402012" cy="414337"/>
              </a:xfrm>
            </p:grpSpPr>
            <p:sp>
              <p:nvSpPr>
                <p:cNvPr id="480" name="Line 65">
                  <a:extLst>
                    <a:ext uri="{FF2B5EF4-FFF2-40B4-BE49-F238E27FC236}">
                      <a16:creationId xmlns:a16="http://schemas.microsoft.com/office/drawing/2014/main" id="{58CA2B8C-1734-0B42-A1DE-5FF99DFC0046}"/>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1" name="Rectangle 5">
                  <a:extLst>
                    <a:ext uri="{FF2B5EF4-FFF2-40B4-BE49-F238E27FC236}">
                      <a16:creationId xmlns:a16="http://schemas.microsoft.com/office/drawing/2014/main" id="{083BA3FA-8CB0-B247-8BDD-71A9460BBC83}"/>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2" name="Line 8">
                  <a:extLst>
                    <a:ext uri="{FF2B5EF4-FFF2-40B4-BE49-F238E27FC236}">
                      <a16:creationId xmlns:a16="http://schemas.microsoft.com/office/drawing/2014/main" id="{350DB54B-5F36-B04C-B44A-9922DAACE4BF}"/>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3" name="Line 9">
                  <a:extLst>
                    <a:ext uri="{FF2B5EF4-FFF2-40B4-BE49-F238E27FC236}">
                      <a16:creationId xmlns:a16="http://schemas.microsoft.com/office/drawing/2014/main" id="{BF3D96E9-0FCE-6146-A7D2-999BEAE4DD65}"/>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4" name="Line 10">
                  <a:extLst>
                    <a:ext uri="{FF2B5EF4-FFF2-40B4-BE49-F238E27FC236}">
                      <a16:creationId xmlns:a16="http://schemas.microsoft.com/office/drawing/2014/main" id="{FABE8F28-530E-CF4F-9CE5-F9516E73F302}"/>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5" name="Line 11">
                  <a:extLst>
                    <a:ext uri="{FF2B5EF4-FFF2-40B4-BE49-F238E27FC236}">
                      <a16:creationId xmlns:a16="http://schemas.microsoft.com/office/drawing/2014/main" id="{A52F325C-2ACD-9042-B1E1-02285FB9AEE0}"/>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Line 12">
                  <a:extLst>
                    <a:ext uri="{FF2B5EF4-FFF2-40B4-BE49-F238E27FC236}">
                      <a16:creationId xmlns:a16="http://schemas.microsoft.com/office/drawing/2014/main" id="{2414715C-3B10-6C4D-8622-E9A6624259EE}"/>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7" name="Line 13">
                  <a:extLst>
                    <a:ext uri="{FF2B5EF4-FFF2-40B4-BE49-F238E27FC236}">
                      <a16:creationId xmlns:a16="http://schemas.microsoft.com/office/drawing/2014/main" id="{8951336E-5F7F-0A41-AB9E-17FDE2E72D71}"/>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Line 14">
                  <a:extLst>
                    <a:ext uri="{FF2B5EF4-FFF2-40B4-BE49-F238E27FC236}">
                      <a16:creationId xmlns:a16="http://schemas.microsoft.com/office/drawing/2014/main" id="{D109FFC4-0686-BA45-8416-CCA8AE188951}"/>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Line 15">
                  <a:extLst>
                    <a:ext uri="{FF2B5EF4-FFF2-40B4-BE49-F238E27FC236}">
                      <a16:creationId xmlns:a16="http://schemas.microsoft.com/office/drawing/2014/main" id="{BDE93B63-B7CB-6E4A-980E-E24EA4C058F5}"/>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8" name="Rectangle 5">
                <a:extLst>
                  <a:ext uri="{FF2B5EF4-FFF2-40B4-BE49-F238E27FC236}">
                    <a16:creationId xmlns:a16="http://schemas.microsoft.com/office/drawing/2014/main" id="{B5E41425-B1F8-2445-ADEE-043413AFC1E8}"/>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9" name="Text Box 64">
                <a:extLst>
                  <a:ext uri="{FF2B5EF4-FFF2-40B4-BE49-F238E27FC236}">
                    <a16:creationId xmlns:a16="http://schemas.microsoft.com/office/drawing/2014/main" id="{A3A8B632-6487-834D-BE46-4579297998B8}"/>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491" name="Line 29">
                <a:extLst>
                  <a:ext uri="{FF2B5EF4-FFF2-40B4-BE49-F238E27FC236}">
                    <a16:creationId xmlns:a16="http://schemas.microsoft.com/office/drawing/2014/main" id="{DAB9ECEA-D85D-1A4F-BA23-45E2EF5BAE7A}"/>
                  </a:ext>
                </a:extLst>
              </p:cNvPr>
              <p:cNvSpPr>
                <a:spLocks noChangeShapeType="1"/>
              </p:cNvSpPr>
              <p:nvPr/>
            </p:nvSpPr>
            <p:spPr bwMode="auto">
              <a:xfrm>
                <a:off x="1141962" y="4285554"/>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2" name="Line 29">
                <a:extLst>
                  <a:ext uri="{FF2B5EF4-FFF2-40B4-BE49-F238E27FC236}">
                    <a16:creationId xmlns:a16="http://schemas.microsoft.com/office/drawing/2014/main" id="{1835EE88-FFC9-6145-9FA4-024B97A0E0A6}"/>
                  </a:ext>
                </a:extLst>
              </p:cNvPr>
              <p:cNvSpPr>
                <a:spLocks noChangeShapeType="1"/>
              </p:cNvSpPr>
              <p:nvPr/>
            </p:nvSpPr>
            <p:spPr bwMode="auto">
              <a:xfrm>
                <a:off x="1214646" y="4294108"/>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3" name="Line 29">
                <a:extLst>
                  <a:ext uri="{FF2B5EF4-FFF2-40B4-BE49-F238E27FC236}">
                    <a16:creationId xmlns:a16="http://schemas.microsoft.com/office/drawing/2014/main" id="{DA546E44-2985-B04E-9342-D3FA12D49CE2}"/>
                  </a:ext>
                </a:extLst>
              </p:cNvPr>
              <p:cNvSpPr>
                <a:spLocks noChangeShapeType="1"/>
              </p:cNvSpPr>
              <p:nvPr/>
            </p:nvSpPr>
            <p:spPr bwMode="auto">
              <a:xfrm>
                <a:off x="1024733" y="427985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4" name="Line 29">
                <a:extLst>
                  <a:ext uri="{FF2B5EF4-FFF2-40B4-BE49-F238E27FC236}">
                    <a16:creationId xmlns:a16="http://schemas.microsoft.com/office/drawing/2014/main" id="{F68BA5C6-0D09-1A48-9B38-855C654FF9D3}"/>
                  </a:ext>
                </a:extLst>
              </p:cNvPr>
              <p:cNvSpPr>
                <a:spLocks noChangeShapeType="1"/>
              </p:cNvSpPr>
              <p:nvPr/>
            </p:nvSpPr>
            <p:spPr bwMode="auto">
              <a:xfrm>
                <a:off x="1749220" y="429981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2" name="Freeform 471">
              <a:extLst>
                <a:ext uri="{FF2B5EF4-FFF2-40B4-BE49-F238E27FC236}">
                  <a16:creationId xmlns:a16="http://schemas.microsoft.com/office/drawing/2014/main" id="{AAB7D595-0EAC-C340-8646-E5D0558E23D5}"/>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90" name="TextBox 489">
            <a:extLst>
              <a:ext uri="{FF2B5EF4-FFF2-40B4-BE49-F238E27FC236}">
                <a16:creationId xmlns:a16="http://schemas.microsoft.com/office/drawing/2014/main" id="{ED951575-6D9E-8444-AF65-4E4F4F15AFAD}"/>
              </a:ext>
            </a:extLst>
          </p:cNvPr>
          <p:cNvSpPr txBox="1"/>
          <p:nvPr/>
        </p:nvSpPr>
        <p:spPr>
          <a:xfrm>
            <a:off x="4979542" y="6158950"/>
            <a:ext cx="537397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tunneling: IPv6 datagram as payload in a IPv4 datagram</a:t>
            </a:r>
          </a:p>
        </p:txBody>
      </p:sp>
      <p:grpSp>
        <p:nvGrpSpPr>
          <p:cNvPr id="460" name="Group 459">
            <a:extLst>
              <a:ext uri="{FF2B5EF4-FFF2-40B4-BE49-F238E27FC236}">
                <a16:creationId xmlns:a16="http://schemas.microsoft.com/office/drawing/2014/main" id="{4D18DF3D-F021-0C48-A36D-4B23F8AAFD1C}"/>
              </a:ext>
            </a:extLst>
          </p:cNvPr>
          <p:cNvGrpSpPr/>
          <p:nvPr/>
        </p:nvGrpSpPr>
        <p:grpSpPr>
          <a:xfrm>
            <a:off x="6903720" y="4965117"/>
            <a:ext cx="838200" cy="376503"/>
            <a:chOff x="6827520" y="2412417"/>
            <a:chExt cx="838200" cy="376503"/>
          </a:xfrm>
        </p:grpSpPr>
        <p:sp>
          <p:nvSpPr>
            <p:cNvPr id="461" name="Right Arrow 460">
              <a:extLst>
                <a:ext uri="{FF2B5EF4-FFF2-40B4-BE49-F238E27FC236}">
                  <a16:creationId xmlns:a16="http://schemas.microsoft.com/office/drawing/2014/main" id="{FEC858D0-05CB-1D47-B1C9-43E27921274B}"/>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62" name="Group 61">
              <a:extLst>
                <a:ext uri="{FF2B5EF4-FFF2-40B4-BE49-F238E27FC236}">
                  <a16:creationId xmlns:a16="http://schemas.microsoft.com/office/drawing/2014/main" id="{43EB2327-7325-AB41-A3B5-0C0DE2655D45}"/>
                </a:ext>
              </a:extLst>
            </p:cNvPr>
            <p:cNvGrpSpPr>
              <a:grpSpLocks/>
            </p:cNvGrpSpPr>
            <p:nvPr/>
          </p:nvGrpSpPr>
          <p:grpSpPr bwMode="auto">
            <a:xfrm>
              <a:off x="6827520" y="2412417"/>
              <a:ext cx="335280" cy="376503"/>
              <a:chOff x="335231" y="4405745"/>
              <a:chExt cx="1252537" cy="2138362"/>
            </a:xfrm>
          </p:grpSpPr>
          <p:sp>
            <p:nvSpPr>
              <p:cNvPr id="463" name="Freeform 462">
                <a:extLst>
                  <a:ext uri="{FF2B5EF4-FFF2-40B4-BE49-F238E27FC236}">
                    <a16:creationId xmlns:a16="http://schemas.microsoft.com/office/drawing/2014/main" id="{10DEFA56-477A-FB49-8503-F1F4C4F92FF5}"/>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4" name="Freeform 463">
                <a:extLst>
                  <a:ext uri="{FF2B5EF4-FFF2-40B4-BE49-F238E27FC236}">
                    <a16:creationId xmlns:a16="http://schemas.microsoft.com/office/drawing/2014/main" id="{2E0154E9-B9C9-C04C-B69D-570B28DA959C}"/>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5" name="Rectangle 65">
                <a:extLst>
                  <a:ext uri="{FF2B5EF4-FFF2-40B4-BE49-F238E27FC236}">
                    <a16:creationId xmlns:a16="http://schemas.microsoft.com/office/drawing/2014/main" id="{1C32B141-66A3-F744-B5C1-7283AA1EDE73}"/>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20" name="Rectangle 19">
            <a:extLst>
              <a:ext uri="{FF2B5EF4-FFF2-40B4-BE49-F238E27FC236}">
                <a16:creationId xmlns:a16="http://schemas.microsoft.com/office/drawing/2014/main" id="{00DD4844-819E-9E45-B164-6CDFAEE5472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576096C-AF15-BD40-9CA1-5F9A555E20FA}"/>
              </a:ext>
            </a:extLst>
          </p:cNvPr>
          <p:cNvGrpSpPr/>
          <p:nvPr/>
        </p:nvGrpSpPr>
        <p:grpSpPr>
          <a:xfrm>
            <a:off x="5243279" y="4964546"/>
            <a:ext cx="3924175" cy="366887"/>
            <a:chOff x="5243279" y="4964546"/>
            <a:chExt cx="3924175" cy="366887"/>
          </a:xfrm>
        </p:grpSpPr>
        <p:sp>
          <p:nvSpPr>
            <p:cNvPr id="165" name="Text Box 144">
              <a:extLst>
                <a:ext uri="{FF2B5EF4-FFF2-40B4-BE49-F238E27FC236}">
                  <a16:creationId xmlns:a16="http://schemas.microsoft.com/office/drawing/2014/main" id="{5162208E-6A82-C943-B994-B2D4BDC38859}"/>
                </a:ext>
              </a:extLst>
            </p:cNvPr>
            <p:cNvSpPr txBox="1">
              <a:spLocks noChangeArrowheads="1"/>
            </p:cNvSpPr>
            <p:nvPr/>
          </p:nvSpPr>
          <p:spPr bwMode="auto">
            <a:xfrm>
              <a:off x="5243279" y="4964546"/>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14" name="Text Box 143">
              <a:extLst>
                <a:ext uri="{FF2B5EF4-FFF2-40B4-BE49-F238E27FC236}">
                  <a16:creationId xmlns:a16="http://schemas.microsoft.com/office/drawing/2014/main" id="{E4FD710E-6938-5A41-BE72-D4BFF3EB9495}"/>
                </a:ext>
              </a:extLst>
            </p:cNvPr>
            <p:cNvSpPr txBox="1">
              <a:spLocks noChangeArrowheads="1"/>
            </p:cNvSpPr>
            <p:nvPr/>
          </p:nvSpPr>
          <p:spPr bwMode="auto">
            <a:xfrm>
              <a:off x="8298305" y="4992879"/>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sp>
        <p:nvSpPr>
          <p:cNvPr id="175" name="Slide Number Placeholder 3">
            <a:extLst>
              <a:ext uri="{FF2B5EF4-FFF2-40B4-BE49-F238E27FC236}">
                <a16:creationId xmlns:a16="http://schemas.microsoft.com/office/drawing/2014/main" id="{9F47540C-0C6C-044C-8C90-FAB0F57C41C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74</a:t>
            </a:fld>
            <a:endParaRPr lang="en-US" dirty="0"/>
          </a:p>
        </p:txBody>
      </p:sp>
    </p:spTree>
    <p:extLst>
      <p:ext uri="{BB962C8B-B14F-4D97-AF65-F5344CB8AC3E}">
        <p14:creationId xmlns:p14="http://schemas.microsoft.com/office/powerpoint/2010/main" val="3383375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63"/>
                                        </p:tgtEl>
                                        <p:attrNameLst>
                                          <p:attrName>style.visibility</p:attrName>
                                        </p:attrNameLst>
                                      </p:cBhvr>
                                      <p:to>
                                        <p:strVal val="visible"/>
                                      </p:to>
                                    </p:set>
                                    <p:animEffect transition="in" filter="dissolve">
                                      <p:cBhvr>
                                        <p:cTn id="10" dur="500"/>
                                        <p:tgtEl>
                                          <p:spTgt spid="16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460"/>
                                        </p:tgtEl>
                                        <p:attrNameLst>
                                          <p:attrName>style.visibility</p:attrName>
                                        </p:attrNameLst>
                                      </p:cBhvr>
                                      <p:to>
                                        <p:strVal val="visible"/>
                                      </p:to>
                                    </p:set>
                                    <p:animEffect transition="in" filter="wipe(left)">
                                      <p:cBhvr>
                                        <p:cTn id="15" dur="500"/>
                                        <p:tgtEl>
                                          <p:spTgt spid="460"/>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470"/>
                                        </p:tgtEl>
                                        <p:attrNameLst>
                                          <p:attrName>style.visibility</p:attrName>
                                        </p:attrNameLst>
                                      </p:cBhvr>
                                      <p:to>
                                        <p:strVal val="visible"/>
                                      </p:to>
                                    </p:set>
                                    <p:animEffect transition="in" filter="wipe(up)">
                                      <p:cBhvr>
                                        <p:cTn id="20" dur="500"/>
                                        <p:tgtEl>
                                          <p:spTgt spid="470"/>
                                        </p:tgtEl>
                                      </p:cBhvr>
                                    </p:animEffect>
                                  </p:childTnLst>
                                </p:cTn>
                              </p:par>
                            </p:childTnLst>
                          </p:cTn>
                        </p:par>
                        <p:par>
                          <p:cTn id="21" fill="hold">
                            <p:stCondLst>
                              <p:cond delay="500"/>
                            </p:stCondLst>
                            <p:childTnLst>
                              <p:par>
                                <p:cTn id="22" presetID="9" presetClass="entr" presetSubtype="0" fill="hold" nodeType="afterEffect">
                                  <p:stCondLst>
                                    <p:cond delay="500"/>
                                  </p:stCondLst>
                                  <p:childTnLst>
                                    <p:set>
                                      <p:cBhvr>
                                        <p:cTn id="23" dur="1" fill="hold">
                                          <p:stCondLst>
                                            <p:cond delay="0"/>
                                          </p:stCondLst>
                                        </p:cTn>
                                        <p:tgtEl>
                                          <p:spTgt spid="467"/>
                                        </p:tgtEl>
                                        <p:attrNameLst>
                                          <p:attrName>style.visibility</p:attrName>
                                        </p:attrNameLst>
                                      </p:cBhvr>
                                      <p:to>
                                        <p:strVal val="visible"/>
                                      </p:to>
                                    </p:set>
                                    <p:animEffect transition="in" filter="dissolve">
                                      <p:cBhvr>
                                        <p:cTn id="24" dur="500"/>
                                        <p:tgtEl>
                                          <p:spTgt spid="467"/>
                                        </p:tgtEl>
                                      </p:cBhvr>
                                    </p:animEffect>
                                  </p:childTnLst>
                                </p:cTn>
                              </p:par>
                            </p:childTnLst>
                          </p:cTn>
                        </p:par>
                        <p:par>
                          <p:cTn id="25" fill="hold">
                            <p:stCondLst>
                              <p:cond delay="1500"/>
                            </p:stCondLst>
                            <p:childTnLst>
                              <p:par>
                                <p:cTn id="26" presetID="9" presetClass="entr" presetSubtype="0" fill="hold" grpId="0" nodeType="afterEffect">
                                  <p:stCondLst>
                                    <p:cond delay="500"/>
                                  </p:stCondLst>
                                  <p:childTnLst>
                                    <p:set>
                                      <p:cBhvr>
                                        <p:cTn id="27" dur="1" fill="hold">
                                          <p:stCondLst>
                                            <p:cond delay="0"/>
                                          </p:stCondLst>
                                        </p:cTn>
                                        <p:tgtEl>
                                          <p:spTgt spid="490"/>
                                        </p:tgtEl>
                                        <p:attrNameLst>
                                          <p:attrName>style.visibility</p:attrName>
                                        </p:attrNameLst>
                                      </p:cBhvr>
                                      <p:to>
                                        <p:strVal val="visible"/>
                                      </p:to>
                                    </p:set>
                                    <p:animEffect transition="in" filter="dissolve">
                                      <p:cBhvr>
                                        <p:cTn id="28" dur="500"/>
                                        <p:tgtEl>
                                          <p:spTgt spid="4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 grpId="0"/>
      <p:bldP spid="490"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0" name="Group 354">
            <a:extLst>
              <a:ext uri="{FF2B5EF4-FFF2-40B4-BE49-F238E27FC236}">
                <a16:creationId xmlns:a16="http://schemas.microsoft.com/office/drawing/2014/main" id="{8664861B-122E-9E40-A054-FD448E175B48}"/>
              </a:ext>
            </a:extLst>
          </p:cNvPr>
          <p:cNvGrpSpPr>
            <a:grpSpLocks/>
          </p:cNvGrpSpPr>
          <p:nvPr/>
        </p:nvGrpSpPr>
        <p:grpSpPr bwMode="auto">
          <a:xfrm>
            <a:off x="6285630" y="3268207"/>
            <a:ext cx="1176337" cy="3330575"/>
            <a:chOff x="3507" y="2128"/>
            <a:chExt cx="741" cy="2098"/>
          </a:xfrm>
        </p:grpSpPr>
        <p:sp>
          <p:nvSpPr>
            <p:cNvPr id="171" name="Line 196">
              <a:extLst>
                <a:ext uri="{FF2B5EF4-FFF2-40B4-BE49-F238E27FC236}">
                  <a16:creationId xmlns:a16="http://schemas.microsoft.com/office/drawing/2014/main" id="{5F8A900E-F4A9-C049-BD79-B1EA7B6F499A}"/>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Text Box 210">
              <a:extLst>
                <a:ext uri="{FF2B5EF4-FFF2-40B4-BE49-F238E27FC236}">
                  <a16:creationId xmlns:a16="http://schemas.microsoft.com/office/drawing/2014/main" id="{857A6CF4-362B-DD44-B28A-D45F0134BB80}"/>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173" name="Line 211">
              <a:extLst>
                <a:ext uri="{FF2B5EF4-FFF2-40B4-BE49-F238E27FC236}">
                  <a16:creationId xmlns:a16="http://schemas.microsoft.com/office/drawing/2014/main" id="{E8B43FB3-D739-F746-A9FF-D32BF1E82C48}"/>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4" name="Group 217">
              <a:extLst>
                <a:ext uri="{FF2B5EF4-FFF2-40B4-BE49-F238E27FC236}">
                  <a16:creationId xmlns:a16="http://schemas.microsoft.com/office/drawing/2014/main" id="{A90D65B9-F6BA-EE47-BCAA-41FC80D0D98B}"/>
                </a:ext>
              </a:extLst>
            </p:cNvPr>
            <p:cNvGrpSpPr>
              <a:grpSpLocks/>
            </p:cNvGrpSpPr>
            <p:nvPr/>
          </p:nvGrpSpPr>
          <p:grpSpPr bwMode="auto">
            <a:xfrm>
              <a:off x="3558" y="2220"/>
              <a:ext cx="583" cy="1388"/>
              <a:chOff x="478" y="2082"/>
              <a:chExt cx="583" cy="1388"/>
            </a:xfrm>
          </p:grpSpPr>
          <p:sp>
            <p:nvSpPr>
              <p:cNvPr id="175" name="Rectangle 218">
                <a:extLst>
                  <a:ext uri="{FF2B5EF4-FFF2-40B4-BE49-F238E27FC236}">
                    <a16:creationId xmlns:a16="http://schemas.microsoft.com/office/drawing/2014/main" id="{450F7344-AA44-114F-BAED-E52F2048F2A2}"/>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176" name="Group 219">
                <a:extLst>
                  <a:ext uri="{FF2B5EF4-FFF2-40B4-BE49-F238E27FC236}">
                    <a16:creationId xmlns:a16="http://schemas.microsoft.com/office/drawing/2014/main" id="{1411D276-5368-954A-BD00-E54BD0F43AC9}"/>
                  </a:ext>
                </a:extLst>
              </p:cNvPr>
              <p:cNvGrpSpPr>
                <a:grpSpLocks/>
              </p:cNvGrpSpPr>
              <p:nvPr/>
            </p:nvGrpSpPr>
            <p:grpSpPr bwMode="auto">
              <a:xfrm>
                <a:off x="499" y="2471"/>
                <a:ext cx="493" cy="908"/>
                <a:chOff x="4869" y="143"/>
                <a:chExt cx="493" cy="908"/>
              </a:xfrm>
            </p:grpSpPr>
            <p:sp>
              <p:nvSpPr>
                <p:cNvPr id="178" name="Rectangle 220">
                  <a:extLst>
                    <a:ext uri="{FF2B5EF4-FFF2-40B4-BE49-F238E27FC236}">
                      <a16:creationId xmlns:a16="http://schemas.microsoft.com/office/drawing/2014/main" id="{C5BF02DE-C1F8-BB4A-8D32-290E9B10039C}"/>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9" name="Text Box 221">
                  <a:extLst>
                    <a:ext uri="{FF2B5EF4-FFF2-40B4-BE49-F238E27FC236}">
                      <a16:creationId xmlns:a16="http://schemas.microsoft.com/office/drawing/2014/main" id="{0AF63432-1868-7041-BC7C-74D54D5D6950}"/>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177" name="Text Box 222">
                <a:extLst>
                  <a:ext uri="{FF2B5EF4-FFF2-40B4-BE49-F238E27FC236}">
                    <a16:creationId xmlns:a16="http://schemas.microsoft.com/office/drawing/2014/main" id="{CB089CAC-22C3-6542-8215-15782FB5B57E}"/>
                  </a:ext>
                </a:extLst>
              </p:cNvPr>
              <p:cNvSpPr txBox="1">
                <a:spLocks noChangeArrowheads="1"/>
              </p:cNvSpPr>
              <p:nvPr/>
            </p:nvSpPr>
            <p:spPr bwMode="auto">
              <a:xfrm>
                <a:off x="49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a:t>
            </a:r>
          </a:p>
        </p:txBody>
      </p:sp>
      <p:sp>
        <p:nvSpPr>
          <p:cNvPr id="94" name="Text Box 76">
            <a:extLst>
              <a:ext uri="{FF2B5EF4-FFF2-40B4-BE49-F238E27FC236}">
                <a16:creationId xmlns:a16="http://schemas.microsoft.com/office/drawing/2014/main" id="{62F1B7C4-0039-A74A-B993-603447F55862}"/>
              </a:ext>
            </a:extLst>
          </p:cNvPr>
          <p:cNvSpPr txBox="1">
            <a:spLocks noChangeArrowheads="1"/>
          </p:cNvSpPr>
          <p:nvPr/>
        </p:nvSpPr>
        <p:spPr bwMode="auto">
          <a:xfrm>
            <a:off x="1638577" y="2479069"/>
            <a:ext cx="190808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 view:</a:t>
            </a:r>
          </a:p>
        </p:txBody>
      </p:sp>
      <p:sp>
        <p:nvSpPr>
          <p:cNvPr id="95" name="Line 147">
            <a:extLst>
              <a:ext uri="{FF2B5EF4-FFF2-40B4-BE49-F238E27FC236}">
                <a16:creationId xmlns:a16="http://schemas.microsoft.com/office/drawing/2014/main" id="{189F3025-CEBB-CD49-B964-56C598B88309}"/>
              </a:ext>
            </a:extLst>
          </p:cNvPr>
          <p:cNvSpPr>
            <a:spLocks noChangeShapeType="1"/>
          </p:cNvSpPr>
          <p:nvPr/>
        </p:nvSpPr>
        <p:spPr bwMode="auto">
          <a:xfrm flipV="1">
            <a:off x="5432976" y="2762595"/>
            <a:ext cx="2750903" cy="0"/>
          </a:xfrm>
          <a:prstGeom prst="line">
            <a:avLst/>
          </a:prstGeom>
          <a:noFill/>
          <a:ln w="19050">
            <a:solidFill>
              <a:srgbClr val="CC000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80">
            <a:extLst>
              <a:ext uri="{FF2B5EF4-FFF2-40B4-BE49-F238E27FC236}">
                <a16:creationId xmlns:a16="http://schemas.microsoft.com/office/drawing/2014/main" id="{A633AB40-6115-0148-BF57-58966884971E}"/>
              </a:ext>
            </a:extLst>
          </p:cNvPr>
          <p:cNvSpPr txBox="1">
            <a:spLocks noChangeArrowheads="1"/>
          </p:cNvSpPr>
          <p:nvPr/>
        </p:nvSpPr>
        <p:spPr bwMode="auto">
          <a:xfrm>
            <a:off x="5807990" y="2886420"/>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97" name="Text Box 181">
            <a:extLst>
              <a:ext uri="{FF2B5EF4-FFF2-40B4-BE49-F238E27FC236}">
                <a16:creationId xmlns:a16="http://schemas.microsoft.com/office/drawing/2014/main" id="{931D1568-1B10-2D4F-B743-5FD9A1B5FEC0}"/>
              </a:ext>
            </a:extLst>
          </p:cNvPr>
          <p:cNvSpPr txBox="1">
            <a:spLocks noChangeArrowheads="1"/>
          </p:cNvSpPr>
          <p:nvPr/>
        </p:nvSpPr>
        <p:spPr bwMode="auto">
          <a:xfrm>
            <a:off x="7170020" y="2888007"/>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141" name="Text Box 50">
            <a:extLst>
              <a:ext uri="{FF2B5EF4-FFF2-40B4-BE49-F238E27FC236}">
                <a16:creationId xmlns:a16="http://schemas.microsoft.com/office/drawing/2014/main" id="{AEE118FB-311C-E349-8593-792B261584D5}"/>
              </a:ext>
            </a:extLst>
          </p:cNvPr>
          <p:cNvSpPr txBox="1">
            <a:spLocks noChangeArrowheads="1"/>
          </p:cNvSpPr>
          <p:nvPr/>
        </p:nvSpPr>
        <p:spPr bwMode="auto">
          <a:xfrm>
            <a:off x="8317782" y="2256182"/>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42" name="Line 142">
            <a:extLst>
              <a:ext uri="{FF2B5EF4-FFF2-40B4-BE49-F238E27FC236}">
                <a16:creationId xmlns:a16="http://schemas.microsoft.com/office/drawing/2014/main" id="{B207ED6F-0861-6549-ACDE-1CC3A99A2CAC}"/>
              </a:ext>
            </a:extLst>
          </p:cNvPr>
          <p:cNvSpPr>
            <a:spLocks noChangeShapeType="1"/>
          </p:cNvSpPr>
          <p:nvPr/>
        </p:nvSpPr>
        <p:spPr bwMode="auto">
          <a:xfrm flipV="1">
            <a:off x="8857532" y="275307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Text Box 145">
            <a:extLst>
              <a:ext uri="{FF2B5EF4-FFF2-40B4-BE49-F238E27FC236}">
                <a16:creationId xmlns:a16="http://schemas.microsoft.com/office/drawing/2014/main" id="{1227F6DB-46DA-1841-BA2F-8F0DEEC6D107}"/>
              </a:ext>
            </a:extLst>
          </p:cNvPr>
          <p:cNvSpPr txBox="1">
            <a:spLocks noChangeArrowheads="1"/>
          </p:cNvSpPr>
          <p:nvPr/>
        </p:nvSpPr>
        <p:spPr bwMode="auto">
          <a:xfrm>
            <a:off x="8099025" y="2875307"/>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44" name="Text Box 146">
            <a:extLst>
              <a:ext uri="{FF2B5EF4-FFF2-40B4-BE49-F238E27FC236}">
                <a16:creationId xmlns:a16="http://schemas.microsoft.com/office/drawing/2014/main" id="{5E720538-FCCC-3B43-88A3-8D7219A344B6}"/>
              </a:ext>
            </a:extLst>
          </p:cNvPr>
          <p:cNvSpPr txBox="1">
            <a:spLocks noChangeArrowheads="1"/>
          </p:cNvSpPr>
          <p:nvPr/>
        </p:nvSpPr>
        <p:spPr bwMode="auto">
          <a:xfrm>
            <a:off x="9202020" y="2878482"/>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47" name="Text Box 299">
            <a:extLst>
              <a:ext uri="{FF2B5EF4-FFF2-40B4-BE49-F238E27FC236}">
                <a16:creationId xmlns:a16="http://schemas.microsoft.com/office/drawing/2014/main" id="{8CB09BD1-4824-F647-AAE9-42E9C8BCF505}"/>
              </a:ext>
            </a:extLst>
          </p:cNvPr>
          <p:cNvSpPr txBox="1">
            <a:spLocks noChangeArrowheads="1"/>
          </p:cNvSpPr>
          <p:nvPr/>
        </p:nvSpPr>
        <p:spPr bwMode="auto">
          <a:xfrm>
            <a:off x="9334991" y="2262532"/>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64" name="Text Box 300">
            <a:extLst>
              <a:ext uri="{FF2B5EF4-FFF2-40B4-BE49-F238E27FC236}">
                <a16:creationId xmlns:a16="http://schemas.microsoft.com/office/drawing/2014/main" id="{0AED3E2E-7EF0-D24B-88E2-E14C6018ACAD}"/>
              </a:ext>
            </a:extLst>
          </p:cNvPr>
          <p:cNvSpPr txBox="1">
            <a:spLocks noChangeArrowheads="1"/>
          </p:cNvSpPr>
          <p:nvPr/>
        </p:nvSpPr>
        <p:spPr bwMode="auto">
          <a:xfrm>
            <a:off x="5923515" y="2249832"/>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a:t>
            </a:r>
          </a:p>
        </p:txBody>
      </p:sp>
      <p:sp>
        <p:nvSpPr>
          <p:cNvPr id="165" name="Text Box 301">
            <a:extLst>
              <a:ext uri="{FF2B5EF4-FFF2-40B4-BE49-F238E27FC236}">
                <a16:creationId xmlns:a16="http://schemas.microsoft.com/office/drawing/2014/main" id="{39A05E3B-A345-BB4E-B350-FFA01EA28B89}"/>
              </a:ext>
            </a:extLst>
          </p:cNvPr>
          <p:cNvSpPr txBox="1">
            <a:spLocks noChangeArrowheads="1"/>
          </p:cNvSpPr>
          <p:nvPr/>
        </p:nvSpPr>
        <p:spPr bwMode="auto">
          <a:xfrm>
            <a:off x="7311307" y="2253007"/>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
            </a:r>
          </a:p>
        </p:txBody>
      </p:sp>
      <p:grpSp>
        <p:nvGrpSpPr>
          <p:cNvPr id="228" name="Group 227">
            <a:extLst>
              <a:ext uri="{FF2B5EF4-FFF2-40B4-BE49-F238E27FC236}">
                <a16:creationId xmlns:a16="http://schemas.microsoft.com/office/drawing/2014/main" id="{39028889-DBAA-3341-BA48-2F577863B977}"/>
              </a:ext>
            </a:extLst>
          </p:cNvPr>
          <p:cNvGrpSpPr/>
          <p:nvPr/>
        </p:nvGrpSpPr>
        <p:grpSpPr>
          <a:xfrm>
            <a:off x="5730326" y="2580911"/>
            <a:ext cx="735192" cy="352789"/>
            <a:chOff x="7493876" y="2774731"/>
            <a:chExt cx="1481958" cy="894622"/>
          </a:xfrm>
        </p:grpSpPr>
        <p:sp>
          <p:nvSpPr>
            <p:cNvPr id="229" name="Freeform 228">
              <a:extLst>
                <a:ext uri="{FF2B5EF4-FFF2-40B4-BE49-F238E27FC236}">
                  <a16:creationId xmlns:a16="http://schemas.microsoft.com/office/drawing/2014/main" id="{CB310358-E859-094E-BA99-37FCB4BFEAE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0" name="Oval 229">
              <a:extLst>
                <a:ext uri="{FF2B5EF4-FFF2-40B4-BE49-F238E27FC236}">
                  <a16:creationId xmlns:a16="http://schemas.microsoft.com/office/drawing/2014/main" id="{BDD1722D-BC4F-C74B-9D5B-6930831E774E}"/>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1" name="Group 230">
              <a:extLst>
                <a:ext uri="{FF2B5EF4-FFF2-40B4-BE49-F238E27FC236}">
                  <a16:creationId xmlns:a16="http://schemas.microsoft.com/office/drawing/2014/main" id="{365AE07F-5A02-F246-9B95-59DB9423D00E}"/>
                </a:ext>
              </a:extLst>
            </p:cNvPr>
            <p:cNvGrpSpPr/>
            <p:nvPr/>
          </p:nvGrpSpPr>
          <p:grpSpPr>
            <a:xfrm>
              <a:off x="7713663" y="2848339"/>
              <a:ext cx="1042107" cy="425543"/>
              <a:chOff x="7786941" y="2884917"/>
              <a:chExt cx="897649" cy="353919"/>
            </a:xfrm>
          </p:grpSpPr>
          <p:sp>
            <p:nvSpPr>
              <p:cNvPr id="232" name="Freeform 231">
                <a:extLst>
                  <a:ext uri="{FF2B5EF4-FFF2-40B4-BE49-F238E27FC236}">
                    <a16:creationId xmlns:a16="http://schemas.microsoft.com/office/drawing/2014/main" id="{14FD44EE-3757-4A4D-A18D-C61EFBB439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226F2D87-B266-FA4E-A83F-3DC6A4A918A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1C9C26E9-F250-174F-B690-FE783CED195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059C9F2E-BB6A-0F4E-9FD4-EF90C4B949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 name="Group 5">
            <a:extLst>
              <a:ext uri="{FF2B5EF4-FFF2-40B4-BE49-F238E27FC236}">
                <a16:creationId xmlns:a16="http://schemas.microsoft.com/office/drawing/2014/main" id="{2014D45D-C451-BD45-B3E1-5D0E9F0BB121}"/>
              </a:ext>
            </a:extLst>
          </p:cNvPr>
          <p:cNvGrpSpPr/>
          <p:nvPr/>
        </p:nvGrpSpPr>
        <p:grpSpPr>
          <a:xfrm>
            <a:off x="3670217" y="2228091"/>
            <a:ext cx="1845462" cy="967204"/>
            <a:chOff x="3670217" y="2254595"/>
            <a:chExt cx="1845462" cy="967204"/>
          </a:xfrm>
        </p:grpSpPr>
        <p:sp>
          <p:nvSpPr>
            <p:cNvPr id="108" name="Text Box 92">
              <a:extLst>
                <a:ext uri="{FF2B5EF4-FFF2-40B4-BE49-F238E27FC236}">
                  <a16:creationId xmlns:a16="http://schemas.microsoft.com/office/drawing/2014/main" id="{DC72D4CE-728B-FA4B-B59D-377BAA1C8D48}"/>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09" name="Text Box 108">
              <a:extLst>
                <a:ext uri="{FF2B5EF4-FFF2-40B4-BE49-F238E27FC236}">
                  <a16:creationId xmlns:a16="http://schemas.microsoft.com/office/drawing/2014/main" id="{85A19B03-1473-714F-9887-6504518B21C6}"/>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10" name="Line 141">
              <a:extLst>
                <a:ext uri="{FF2B5EF4-FFF2-40B4-BE49-F238E27FC236}">
                  <a16:creationId xmlns:a16="http://schemas.microsoft.com/office/drawing/2014/main" id="{F2FAFBC3-4C7D-C642-A947-11DC85620955}"/>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143">
              <a:extLst>
                <a:ext uri="{FF2B5EF4-FFF2-40B4-BE49-F238E27FC236}">
                  <a16:creationId xmlns:a16="http://schemas.microsoft.com/office/drawing/2014/main" id="{00EF4233-9EC3-844D-8E2A-77960111BBD8}"/>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12" name="Text Box 144">
              <a:extLst>
                <a:ext uri="{FF2B5EF4-FFF2-40B4-BE49-F238E27FC236}">
                  <a16:creationId xmlns:a16="http://schemas.microsoft.com/office/drawing/2014/main" id="{5E2FA2CC-4EA4-AD41-95CA-1861738152CB}"/>
                </a:ext>
              </a:extLst>
            </p:cNvPr>
            <p:cNvSpPr txBox="1">
              <a:spLocks noChangeArrowheads="1"/>
            </p:cNvSpPr>
            <p:nvPr/>
          </p:nvSpPr>
          <p:spPr bwMode="auto">
            <a:xfrm>
              <a:off x="464653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20" name="Group 219">
              <a:extLst>
                <a:ext uri="{FF2B5EF4-FFF2-40B4-BE49-F238E27FC236}">
                  <a16:creationId xmlns:a16="http://schemas.microsoft.com/office/drawing/2014/main" id="{74CC5104-3EFC-E748-9B0E-5926A004A103}"/>
                </a:ext>
              </a:extLst>
            </p:cNvPr>
            <p:cNvGrpSpPr/>
            <p:nvPr/>
          </p:nvGrpSpPr>
          <p:grpSpPr>
            <a:xfrm>
              <a:off x="3670217" y="2586162"/>
              <a:ext cx="731126" cy="344556"/>
              <a:chOff x="7493876" y="2774731"/>
              <a:chExt cx="1481958" cy="894622"/>
            </a:xfrm>
          </p:grpSpPr>
          <p:sp>
            <p:nvSpPr>
              <p:cNvPr id="221" name="Freeform 220">
                <a:extLst>
                  <a:ext uri="{FF2B5EF4-FFF2-40B4-BE49-F238E27FC236}">
                    <a16:creationId xmlns:a16="http://schemas.microsoft.com/office/drawing/2014/main" id="{0BF917FE-20F1-4D4B-96F5-AD639F3236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2" name="Oval 221">
                <a:extLst>
                  <a:ext uri="{FF2B5EF4-FFF2-40B4-BE49-F238E27FC236}">
                    <a16:creationId xmlns:a16="http://schemas.microsoft.com/office/drawing/2014/main" id="{18C3CC32-D6FE-ED4C-AD44-2E0696436D35}"/>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3" name="Group 222">
                <a:extLst>
                  <a:ext uri="{FF2B5EF4-FFF2-40B4-BE49-F238E27FC236}">
                    <a16:creationId xmlns:a16="http://schemas.microsoft.com/office/drawing/2014/main" id="{050D50AB-99F7-7848-816D-ACDFFEBC137C}"/>
                  </a:ext>
                </a:extLst>
              </p:cNvPr>
              <p:cNvGrpSpPr/>
              <p:nvPr/>
            </p:nvGrpSpPr>
            <p:grpSpPr>
              <a:xfrm>
                <a:off x="7713663" y="2848339"/>
                <a:ext cx="1042107" cy="425543"/>
                <a:chOff x="7786941" y="2884917"/>
                <a:chExt cx="897649" cy="353919"/>
              </a:xfrm>
            </p:grpSpPr>
            <p:sp>
              <p:nvSpPr>
                <p:cNvPr id="224" name="Freeform 223">
                  <a:extLst>
                    <a:ext uri="{FF2B5EF4-FFF2-40B4-BE49-F238E27FC236}">
                      <a16:creationId xmlns:a16="http://schemas.microsoft.com/office/drawing/2014/main" id="{FB5F5580-B0CB-AA4B-8DF1-EEE382384DE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25BB82A7-BED3-A344-8C34-8B87559B06A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D4F8AB81-DCE9-9446-8DA1-C8D6725E7F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B92654A9-F3B1-4D42-9026-275B3599AE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DB5F07A2-77E1-3F44-82A2-FAFB1D6E8265}"/>
                </a:ext>
              </a:extLst>
            </p:cNvPr>
            <p:cNvGrpSpPr/>
            <p:nvPr/>
          </p:nvGrpSpPr>
          <p:grpSpPr>
            <a:xfrm>
              <a:off x="4703149" y="2589549"/>
              <a:ext cx="731126" cy="344556"/>
              <a:chOff x="7493876" y="2774731"/>
              <a:chExt cx="1481958" cy="894622"/>
            </a:xfrm>
          </p:grpSpPr>
          <p:sp>
            <p:nvSpPr>
              <p:cNvPr id="237" name="Freeform 236">
                <a:extLst>
                  <a:ext uri="{FF2B5EF4-FFF2-40B4-BE49-F238E27FC236}">
                    <a16:creationId xmlns:a16="http://schemas.microsoft.com/office/drawing/2014/main" id="{E0C1A841-EEA2-9245-81BC-B16DAB8EF22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944A78DE-8BD9-704D-89D8-A35BDB215604}"/>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F0C4EB01-0400-2141-BFB2-C0309A22DF76}"/>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B8D4A940-A832-3241-98A7-BB1908240A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00FF0D0E-05AB-944C-A79B-3423CEB4913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8CD9AC42-4B77-F74D-86DE-346EA94EAF0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5305C70E-2DCA-0E47-AAFF-96E48AEB60D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44" name="Group 243">
            <a:extLst>
              <a:ext uri="{FF2B5EF4-FFF2-40B4-BE49-F238E27FC236}">
                <a16:creationId xmlns:a16="http://schemas.microsoft.com/office/drawing/2014/main" id="{260C4F26-23D6-9242-8BE5-74523DD9653A}"/>
              </a:ext>
            </a:extLst>
          </p:cNvPr>
          <p:cNvGrpSpPr/>
          <p:nvPr/>
        </p:nvGrpSpPr>
        <p:grpSpPr>
          <a:xfrm>
            <a:off x="8149080" y="2589144"/>
            <a:ext cx="731126" cy="344556"/>
            <a:chOff x="7493876" y="2774731"/>
            <a:chExt cx="1481958" cy="894622"/>
          </a:xfrm>
        </p:grpSpPr>
        <p:sp>
          <p:nvSpPr>
            <p:cNvPr id="245" name="Freeform 244">
              <a:extLst>
                <a:ext uri="{FF2B5EF4-FFF2-40B4-BE49-F238E27FC236}">
                  <a16:creationId xmlns:a16="http://schemas.microsoft.com/office/drawing/2014/main" id="{F105FE72-06AE-6B4F-96BE-504B2FAEC5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6" name="Oval 245">
              <a:extLst>
                <a:ext uri="{FF2B5EF4-FFF2-40B4-BE49-F238E27FC236}">
                  <a16:creationId xmlns:a16="http://schemas.microsoft.com/office/drawing/2014/main" id="{B7217426-8714-C946-9C1A-40D47C566B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7" name="Group 246">
              <a:extLst>
                <a:ext uri="{FF2B5EF4-FFF2-40B4-BE49-F238E27FC236}">
                  <a16:creationId xmlns:a16="http://schemas.microsoft.com/office/drawing/2014/main" id="{0DEF368C-5725-BB4C-AB45-C0FF709C0A05}"/>
                </a:ext>
              </a:extLst>
            </p:cNvPr>
            <p:cNvGrpSpPr/>
            <p:nvPr/>
          </p:nvGrpSpPr>
          <p:grpSpPr>
            <a:xfrm>
              <a:off x="7713663" y="2848339"/>
              <a:ext cx="1042107" cy="425543"/>
              <a:chOff x="7786941" y="2884917"/>
              <a:chExt cx="897649" cy="353919"/>
            </a:xfrm>
          </p:grpSpPr>
          <p:sp>
            <p:nvSpPr>
              <p:cNvPr id="248" name="Freeform 247">
                <a:extLst>
                  <a:ext uri="{FF2B5EF4-FFF2-40B4-BE49-F238E27FC236}">
                    <a16:creationId xmlns:a16="http://schemas.microsoft.com/office/drawing/2014/main" id="{BCB05907-54A9-3F40-AB68-756B29FC9B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9" name="Freeform 248">
                <a:extLst>
                  <a:ext uri="{FF2B5EF4-FFF2-40B4-BE49-F238E27FC236}">
                    <a16:creationId xmlns:a16="http://schemas.microsoft.com/office/drawing/2014/main" id="{79501DF3-6EA0-C949-A4D8-B34748F5CF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0" name="Freeform 249">
                <a:extLst>
                  <a:ext uri="{FF2B5EF4-FFF2-40B4-BE49-F238E27FC236}">
                    <a16:creationId xmlns:a16="http://schemas.microsoft.com/office/drawing/2014/main" id="{2FF40264-FA3D-8E42-BDB3-D20205B748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1" name="Freeform 250">
                <a:extLst>
                  <a:ext uri="{FF2B5EF4-FFF2-40B4-BE49-F238E27FC236}">
                    <a16:creationId xmlns:a16="http://schemas.microsoft.com/office/drawing/2014/main" id="{2F811DAE-742A-554D-98AE-297E33C3AF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52" name="Group 251">
            <a:extLst>
              <a:ext uri="{FF2B5EF4-FFF2-40B4-BE49-F238E27FC236}">
                <a16:creationId xmlns:a16="http://schemas.microsoft.com/office/drawing/2014/main" id="{73DAB662-46A3-1740-895A-C9F59057714E}"/>
              </a:ext>
            </a:extLst>
          </p:cNvPr>
          <p:cNvGrpSpPr/>
          <p:nvPr/>
        </p:nvGrpSpPr>
        <p:grpSpPr>
          <a:xfrm>
            <a:off x="9154917" y="2589144"/>
            <a:ext cx="731126" cy="344556"/>
            <a:chOff x="7493876" y="2774731"/>
            <a:chExt cx="1481958" cy="894622"/>
          </a:xfrm>
        </p:grpSpPr>
        <p:sp>
          <p:nvSpPr>
            <p:cNvPr id="253" name="Freeform 252">
              <a:extLst>
                <a:ext uri="{FF2B5EF4-FFF2-40B4-BE49-F238E27FC236}">
                  <a16:creationId xmlns:a16="http://schemas.microsoft.com/office/drawing/2014/main" id="{1F23325B-DEF1-D147-BA2A-F13EB3A20B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54" name="Oval 253">
              <a:extLst>
                <a:ext uri="{FF2B5EF4-FFF2-40B4-BE49-F238E27FC236}">
                  <a16:creationId xmlns:a16="http://schemas.microsoft.com/office/drawing/2014/main" id="{5AB66852-5B5D-6043-B152-508CF80D02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5" name="Group 254">
              <a:extLst>
                <a:ext uri="{FF2B5EF4-FFF2-40B4-BE49-F238E27FC236}">
                  <a16:creationId xmlns:a16="http://schemas.microsoft.com/office/drawing/2014/main" id="{48443CFC-B0D9-0140-AE3D-34EF9D94A9B9}"/>
                </a:ext>
              </a:extLst>
            </p:cNvPr>
            <p:cNvGrpSpPr/>
            <p:nvPr/>
          </p:nvGrpSpPr>
          <p:grpSpPr>
            <a:xfrm>
              <a:off x="7713663" y="2848339"/>
              <a:ext cx="1042107" cy="425543"/>
              <a:chOff x="7786941" y="2884917"/>
              <a:chExt cx="897649" cy="353919"/>
            </a:xfrm>
          </p:grpSpPr>
          <p:sp>
            <p:nvSpPr>
              <p:cNvPr id="256" name="Freeform 255">
                <a:extLst>
                  <a:ext uri="{FF2B5EF4-FFF2-40B4-BE49-F238E27FC236}">
                    <a16:creationId xmlns:a16="http://schemas.microsoft.com/office/drawing/2014/main" id="{CD09D57E-4177-1D43-9D16-CF4BB72D4E5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7" name="Freeform 256">
                <a:extLst>
                  <a:ext uri="{FF2B5EF4-FFF2-40B4-BE49-F238E27FC236}">
                    <a16:creationId xmlns:a16="http://schemas.microsoft.com/office/drawing/2014/main" id="{17840F7D-2E73-6B4D-A846-155663EFFC4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8" name="Freeform 257">
                <a:extLst>
                  <a:ext uri="{FF2B5EF4-FFF2-40B4-BE49-F238E27FC236}">
                    <a16:creationId xmlns:a16="http://schemas.microsoft.com/office/drawing/2014/main" id="{D154457B-75BC-3744-B03C-20ED7891E27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9" name="Freeform 258">
                <a:extLst>
                  <a:ext uri="{FF2B5EF4-FFF2-40B4-BE49-F238E27FC236}">
                    <a16:creationId xmlns:a16="http://schemas.microsoft.com/office/drawing/2014/main" id="{BD794E38-3FFD-774D-ABE1-907A2A8AE37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61" name="Group 260">
            <a:extLst>
              <a:ext uri="{FF2B5EF4-FFF2-40B4-BE49-F238E27FC236}">
                <a16:creationId xmlns:a16="http://schemas.microsoft.com/office/drawing/2014/main" id="{DE5BA2A6-B0B3-FF49-992D-05869D73B8DF}"/>
              </a:ext>
            </a:extLst>
          </p:cNvPr>
          <p:cNvGrpSpPr/>
          <p:nvPr/>
        </p:nvGrpSpPr>
        <p:grpSpPr>
          <a:xfrm>
            <a:off x="7115503" y="2580911"/>
            <a:ext cx="735192" cy="352789"/>
            <a:chOff x="7493876" y="2774731"/>
            <a:chExt cx="1481958" cy="894622"/>
          </a:xfrm>
        </p:grpSpPr>
        <p:sp>
          <p:nvSpPr>
            <p:cNvPr id="262" name="Freeform 261">
              <a:extLst>
                <a:ext uri="{FF2B5EF4-FFF2-40B4-BE49-F238E27FC236}">
                  <a16:creationId xmlns:a16="http://schemas.microsoft.com/office/drawing/2014/main" id="{557EE858-39ED-F647-8008-B12C2A120A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3" name="Oval 262">
              <a:extLst>
                <a:ext uri="{FF2B5EF4-FFF2-40B4-BE49-F238E27FC236}">
                  <a16:creationId xmlns:a16="http://schemas.microsoft.com/office/drawing/2014/main" id="{F1649AEA-C6EA-AC4F-9B25-9370FAD9086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4" name="Group 263">
              <a:extLst>
                <a:ext uri="{FF2B5EF4-FFF2-40B4-BE49-F238E27FC236}">
                  <a16:creationId xmlns:a16="http://schemas.microsoft.com/office/drawing/2014/main" id="{C9DE58EE-1FB9-3E4E-B762-21A246C09B13}"/>
                </a:ext>
              </a:extLst>
            </p:cNvPr>
            <p:cNvGrpSpPr/>
            <p:nvPr/>
          </p:nvGrpSpPr>
          <p:grpSpPr>
            <a:xfrm>
              <a:off x="7713663" y="2848339"/>
              <a:ext cx="1042107" cy="425543"/>
              <a:chOff x="7786941" y="2884917"/>
              <a:chExt cx="897649" cy="353919"/>
            </a:xfrm>
          </p:grpSpPr>
          <p:sp>
            <p:nvSpPr>
              <p:cNvPr id="265" name="Freeform 264">
                <a:extLst>
                  <a:ext uri="{FF2B5EF4-FFF2-40B4-BE49-F238E27FC236}">
                    <a16:creationId xmlns:a16="http://schemas.microsoft.com/office/drawing/2014/main" id="{DF8564C7-5BDF-0F46-B18C-70B1E7AE832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25151B35-6950-F04D-B899-96D24ECA1CB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7" name="Freeform 266">
                <a:extLst>
                  <a:ext uri="{FF2B5EF4-FFF2-40B4-BE49-F238E27FC236}">
                    <a16:creationId xmlns:a16="http://schemas.microsoft.com/office/drawing/2014/main" id="{6F57A9C6-B303-3D43-B30F-B41EDFD88EB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370B2DF2-4F6B-1147-8ED0-B7B0F512B4B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1" y="1603264"/>
            <a:ext cx="2751341" cy="762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1850265" y="1375666"/>
            <a:ext cx="170989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logical view:</a:t>
            </a: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677401" y="1119786"/>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860702" cy="967204"/>
            <a:chOff x="3670217" y="2254595"/>
            <a:chExt cx="1860702" cy="967204"/>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66177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8121650" y="1138202"/>
            <a:ext cx="1788188" cy="965617"/>
            <a:chOff x="3646087" y="2254595"/>
            <a:chExt cx="1788188" cy="965617"/>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64608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313" name="Group 352">
            <a:extLst>
              <a:ext uri="{FF2B5EF4-FFF2-40B4-BE49-F238E27FC236}">
                <a16:creationId xmlns:a16="http://schemas.microsoft.com/office/drawing/2014/main" id="{6D9D1049-F44E-3F4A-80FD-2483C456DB03}"/>
              </a:ext>
            </a:extLst>
          </p:cNvPr>
          <p:cNvGrpSpPr>
            <a:grpSpLocks/>
          </p:cNvGrpSpPr>
          <p:nvPr/>
        </p:nvGrpSpPr>
        <p:grpSpPr bwMode="auto">
          <a:xfrm>
            <a:off x="4068210" y="3305037"/>
            <a:ext cx="817562" cy="2981325"/>
            <a:chOff x="1611" y="2132"/>
            <a:chExt cx="515" cy="1878"/>
          </a:xfrm>
        </p:grpSpPr>
        <p:grpSp>
          <p:nvGrpSpPr>
            <p:cNvPr id="314" name="Group 212">
              <a:extLst>
                <a:ext uri="{FF2B5EF4-FFF2-40B4-BE49-F238E27FC236}">
                  <a16:creationId xmlns:a16="http://schemas.microsoft.com/office/drawing/2014/main" id="{08296943-CF65-6046-A639-281DB2B4159A}"/>
                </a:ext>
              </a:extLst>
            </p:cNvPr>
            <p:cNvGrpSpPr>
              <a:grpSpLocks/>
            </p:cNvGrpSpPr>
            <p:nvPr/>
          </p:nvGrpSpPr>
          <p:grpSpPr bwMode="auto">
            <a:xfrm>
              <a:off x="1634" y="2200"/>
              <a:ext cx="476" cy="908"/>
              <a:chOff x="652" y="2144"/>
              <a:chExt cx="476" cy="908"/>
            </a:xfrm>
          </p:grpSpPr>
          <p:sp>
            <p:nvSpPr>
              <p:cNvPr id="318" name="Rectangle 183">
                <a:extLst>
                  <a:ext uri="{FF2B5EF4-FFF2-40B4-BE49-F238E27FC236}">
                    <a16:creationId xmlns:a16="http://schemas.microsoft.com/office/drawing/2014/main" id="{BFBED704-56E4-AA44-8C48-A95A3F1E9ECC}"/>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9" name="Text Box 184">
                <a:extLst>
                  <a:ext uri="{FF2B5EF4-FFF2-40B4-BE49-F238E27FC236}">
                    <a16:creationId xmlns:a16="http://schemas.microsoft.com/office/drawing/2014/main" id="{582CD7EF-8435-564C-A54E-C5300FC7AE01}"/>
                  </a:ext>
                </a:extLst>
              </p:cNvPr>
              <p:cNvSpPr txBox="1">
                <a:spLocks noChangeArrowheads="1"/>
              </p:cNvSpPr>
              <p:nvPr/>
            </p:nvSpPr>
            <p:spPr bwMode="auto">
              <a:xfrm>
                <a:off x="667" y="2162"/>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15" name="Line 194">
              <a:extLst>
                <a:ext uri="{FF2B5EF4-FFF2-40B4-BE49-F238E27FC236}">
                  <a16:creationId xmlns:a16="http://schemas.microsoft.com/office/drawing/2014/main" id="{502430B4-5780-C542-8B2D-1CF5A6D0F224}"/>
                </a:ext>
              </a:extLst>
            </p:cNvPr>
            <p:cNvSpPr>
              <a:spLocks noChangeShapeType="1"/>
            </p:cNvSpPr>
            <p:nvPr/>
          </p:nvSpPr>
          <p:spPr bwMode="auto">
            <a:xfrm>
              <a:off x="1661" y="2132"/>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Text Box 204">
              <a:extLst>
                <a:ext uri="{FF2B5EF4-FFF2-40B4-BE49-F238E27FC236}">
                  <a16:creationId xmlns:a16="http://schemas.microsoft.com/office/drawing/2014/main" id="{BF78DD92-AFFB-9349-A4B6-0E5E3DC0C488}"/>
                </a:ext>
              </a:extLst>
            </p:cNvPr>
            <p:cNvSpPr txBox="1">
              <a:spLocks noChangeArrowheads="1"/>
            </p:cNvSpPr>
            <p:nvPr/>
          </p:nvSpPr>
          <p:spPr bwMode="auto">
            <a:xfrm>
              <a:off x="1611" y="3690"/>
              <a:ext cx="515"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A-to-B:</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17" name="Line 205">
              <a:extLst>
                <a:ext uri="{FF2B5EF4-FFF2-40B4-BE49-F238E27FC236}">
                  <a16:creationId xmlns:a16="http://schemas.microsoft.com/office/drawing/2014/main" id="{563E255C-9996-4045-82D6-10D683D9A50A}"/>
                </a:ext>
              </a:extLst>
            </p:cNvPr>
            <p:cNvSpPr>
              <a:spLocks noChangeShapeType="1"/>
            </p:cNvSpPr>
            <p:nvPr/>
          </p:nvSpPr>
          <p:spPr bwMode="auto">
            <a:xfrm>
              <a:off x="1856" y="3230"/>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20" name="Group 353">
            <a:extLst>
              <a:ext uri="{FF2B5EF4-FFF2-40B4-BE49-F238E27FC236}">
                <a16:creationId xmlns:a16="http://schemas.microsoft.com/office/drawing/2014/main" id="{A328CA0B-F627-524F-A2DA-8DD10274F500}"/>
              </a:ext>
            </a:extLst>
          </p:cNvPr>
          <p:cNvGrpSpPr>
            <a:grpSpLocks/>
          </p:cNvGrpSpPr>
          <p:nvPr/>
        </p:nvGrpSpPr>
        <p:grpSpPr bwMode="auto">
          <a:xfrm>
            <a:off x="5052460" y="3297100"/>
            <a:ext cx="1176337" cy="3319462"/>
            <a:chOff x="2231" y="2127"/>
            <a:chExt cx="741" cy="2091"/>
          </a:xfrm>
        </p:grpSpPr>
        <p:grpSp>
          <p:nvGrpSpPr>
            <p:cNvPr id="321" name="Group 216">
              <a:extLst>
                <a:ext uri="{FF2B5EF4-FFF2-40B4-BE49-F238E27FC236}">
                  <a16:creationId xmlns:a16="http://schemas.microsoft.com/office/drawing/2014/main" id="{B4FDDA2F-9F53-A94C-93FE-47EAA7C6BAC0}"/>
                </a:ext>
              </a:extLst>
            </p:cNvPr>
            <p:cNvGrpSpPr>
              <a:grpSpLocks/>
            </p:cNvGrpSpPr>
            <p:nvPr/>
          </p:nvGrpSpPr>
          <p:grpSpPr bwMode="auto">
            <a:xfrm>
              <a:off x="2262" y="2194"/>
              <a:ext cx="583" cy="1388"/>
              <a:chOff x="478" y="2082"/>
              <a:chExt cx="583" cy="1388"/>
            </a:xfrm>
          </p:grpSpPr>
          <p:sp>
            <p:nvSpPr>
              <p:cNvPr id="325" name="Rectangle 189">
                <a:extLst>
                  <a:ext uri="{FF2B5EF4-FFF2-40B4-BE49-F238E27FC236}">
                    <a16:creationId xmlns:a16="http://schemas.microsoft.com/office/drawing/2014/main" id="{70B74872-C217-FC41-88E4-62EA004C8BB5}"/>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26" name="Group 190">
                <a:extLst>
                  <a:ext uri="{FF2B5EF4-FFF2-40B4-BE49-F238E27FC236}">
                    <a16:creationId xmlns:a16="http://schemas.microsoft.com/office/drawing/2014/main" id="{CF809BF0-4E65-1B40-AB07-4F110FD0C354}"/>
                  </a:ext>
                </a:extLst>
              </p:cNvPr>
              <p:cNvGrpSpPr>
                <a:grpSpLocks/>
              </p:cNvGrpSpPr>
              <p:nvPr/>
            </p:nvGrpSpPr>
            <p:grpSpPr bwMode="auto">
              <a:xfrm>
                <a:off x="499" y="2471"/>
                <a:ext cx="493" cy="908"/>
                <a:chOff x="4869" y="143"/>
                <a:chExt cx="493" cy="908"/>
              </a:xfrm>
            </p:grpSpPr>
            <p:sp>
              <p:nvSpPr>
                <p:cNvPr id="328" name="Rectangle 191">
                  <a:extLst>
                    <a:ext uri="{FF2B5EF4-FFF2-40B4-BE49-F238E27FC236}">
                      <a16:creationId xmlns:a16="http://schemas.microsoft.com/office/drawing/2014/main" id="{A8B5E821-E51C-5E4F-B431-DA1FBAC1A13F}"/>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9" name="Text Box 192">
                  <a:extLst>
                    <a:ext uri="{FF2B5EF4-FFF2-40B4-BE49-F238E27FC236}">
                      <a16:creationId xmlns:a16="http://schemas.microsoft.com/office/drawing/2014/main" id="{35AB2FDE-8EF6-194F-8B89-3E69A80B07F1}"/>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27" name="Text Box 193">
                <a:extLst>
                  <a:ext uri="{FF2B5EF4-FFF2-40B4-BE49-F238E27FC236}">
                    <a16:creationId xmlns:a16="http://schemas.microsoft.com/office/drawing/2014/main" id="{2B7B6EF8-F396-7A49-BF06-3BB5819D48AC}"/>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sp>
          <p:nvSpPr>
            <p:cNvPr id="322" name="Line 195">
              <a:extLst>
                <a:ext uri="{FF2B5EF4-FFF2-40B4-BE49-F238E27FC236}">
                  <a16:creationId xmlns:a16="http://schemas.microsoft.com/office/drawing/2014/main" id="{8310E25A-1203-8D49-8C94-6972726DCA5F}"/>
                </a:ext>
              </a:extLst>
            </p:cNvPr>
            <p:cNvSpPr>
              <a:spLocks noChangeShapeType="1"/>
            </p:cNvSpPr>
            <p:nvPr/>
          </p:nvSpPr>
          <p:spPr bwMode="auto">
            <a:xfrm>
              <a:off x="2345" y="2127"/>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3" name="Text Box 208">
              <a:extLst>
                <a:ext uri="{FF2B5EF4-FFF2-40B4-BE49-F238E27FC236}">
                  <a16:creationId xmlns:a16="http://schemas.microsoft.com/office/drawing/2014/main" id="{DF910F24-596F-2549-BDA0-45F975CF1772}"/>
                </a:ext>
              </a:extLst>
            </p:cNvPr>
            <p:cNvSpPr txBox="1">
              <a:spLocks noChangeArrowheads="1"/>
            </p:cNvSpPr>
            <p:nvPr/>
          </p:nvSpPr>
          <p:spPr bwMode="auto">
            <a:xfrm>
              <a:off x="2231" y="3767"/>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24" name="Line 209">
              <a:extLst>
                <a:ext uri="{FF2B5EF4-FFF2-40B4-BE49-F238E27FC236}">
                  <a16:creationId xmlns:a16="http://schemas.microsoft.com/office/drawing/2014/main" id="{770F9B39-DA00-7740-A72A-70BC8C220591}"/>
                </a:ext>
              </a:extLst>
            </p:cNvPr>
            <p:cNvSpPr>
              <a:spLocks noChangeShapeType="1"/>
            </p:cNvSpPr>
            <p:nvPr/>
          </p:nvSpPr>
          <p:spPr bwMode="auto">
            <a:xfrm>
              <a:off x="2588" y="3604"/>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30" name="Group 355">
            <a:extLst>
              <a:ext uri="{FF2B5EF4-FFF2-40B4-BE49-F238E27FC236}">
                <a16:creationId xmlns:a16="http://schemas.microsoft.com/office/drawing/2014/main" id="{1860701B-D666-A942-B647-446429C42779}"/>
              </a:ext>
            </a:extLst>
          </p:cNvPr>
          <p:cNvGrpSpPr>
            <a:grpSpLocks/>
          </p:cNvGrpSpPr>
          <p:nvPr/>
        </p:nvGrpSpPr>
        <p:grpSpPr bwMode="auto">
          <a:xfrm>
            <a:off x="8670690" y="3300275"/>
            <a:ext cx="881062" cy="2998787"/>
            <a:chOff x="4251" y="2129"/>
            <a:chExt cx="555" cy="1889"/>
          </a:xfrm>
        </p:grpSpPr>
        <p:sp>
          <p:nvSpPr>
            <p:cNvPr id="331" name="Line 197">
              <a:extLst>
                <a:ext uri="{FF2B5EF4-FFF2-40B4-BE49-F238E27FC236}">
                  <a16:creationId xmlns:a16="http://schemas.microsoft.com/office/drawing/2014/main" id="{9838CAC1-9152-ED45-9E04-F02ADCA7725C}"/>
                </a:ext>
              </a:extLst>
            </p:cNvPr>
            <p:cNvSpPr>
              <a:spLocks noChangeShapeType="1"/>
            </p:cNvSpPr>
            <p:nvPr/>
          </p:nvSpPr>
          <p:spPr bwMode="auto">
            <a:xfrm>
              <a:off x="4292" y="2129"/>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2" name="Text Box 206">
              <a:extLst>
                <a:ext uri="{FF2B5EF4-FFF2-40B4-BE49-F238E27FC236}">
                  <a16:creationId xmlns:a16="http://schemas.microsoft.com/office/drawing/2014/main" id="{0791224F-29E6-2344-A509-946FF13DB5AB}"/>
                </a:ext>
              </a:extLst>
            </p:cNvPr>
            <p:cNvSpPr txBox="1">
              <a:spLocks noChangeArrowheads="1"/>
            </p:cNvSpPr>
            <p:nvPr/>
          </p:nvSpPr>
          <p:spPr bwMode="auto">
            <a:xfrm>
              <a:off x="4298" y="3698"/>
              <a:ext cx="508"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E-to-F:</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33" name="Line 207">
              <a:extLst>
                <a:ext uri="{FF2B5EF4-FFF2-40B4-BE49-F238E27FC236}">
                  <a16:creationId xmlns:a16="http://schemas.microsoft.com/office/drawing/2014/main" id="{8802785F-9EA9-AC4C-866D-E933ACDFA815}"/>
                </a:ext>
              </a:extLst>
            </p:cNvPr>
            <p:cNvSpPr>
              <a:spLocks noChangeShapeType="1"/>
            </p:cNvSpPr>
            <p:nvPr/>
          </p:nvSpPr>
          <p:spPr bwMode="auto">
            <a:xfrm>
              <a:off x="4540" y="3238"/>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4" name="Group 213">
              <a:extLst>
                <a:ext uri="{FF2B5EF4-FFF2-40B4-BE49-F238E27FC236}">
                  <a16:creationId xmlns:a16="http://schemas.microsoft.com/office/drawing/2014/main" id="{00A04B74-FADB-AF47-AE24-A5BC92AC0F69}"/>
                </a:ext>
              </a:extLst>
            </p:cNvPr>
            <p:cNvGrpSpPr>
              <a:grpSpLocks/>
            </p:cNvGrpSpPr>
            <p:nvPr/>
          </p:nvGrpSpPr>
          <p:grpSpPr bwMode="auto">
            <a:xfrm>
              <a:off x="4251" y="2205"/>
              <a:ext cx="471" cy="908"/>
              <a:chOff x="643" y="2144"/>
              <a:chExt cx="471" cy="908"/>
            </a:xfrm>
          </p:grpSpPr>
          <p:sp>
            <p:nvSpPr>
              <p:cNvPr id="335" name="Rectangle 214">
                <a:extLst>
                  <a:ext uri="{FF2B5EF4-FFF2-40B4-BE49-F238E27FC236}">
                    <a16:creationId xmlns:a16="http://schemas.microsoft.com/office/drawing/2014/main" id="{92ABE520-4D89-5243-B8E0-AA1832554DE2}"/>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6" name="Text Box 215">
                <a:extLst>
                  <a:ext uri="{FF2B5EF4-FFF2-40B4-BE49-F238E27FC236}">
                    <a16:creationId xmlns:a16="http://schemas.microsoft.com/office/drawing/2014/main" id="{8DB6921A-514A-DF40-AA1D-5E33B5A17AC8}"/>
                  </a:ext>
                </a:extLst>
              </p:cNvPr>
              <p:cNvSpPr txBox="1">
                <a:spLocks noChangeArrowheads="1"/>
              </p:cNvSpPr>
              <p:nvPr/>
            </p:nvSpPr>
            <p:spPr bwMode="auto">
              <a:xfrm>
                <a:off x="643" y="2169"/>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grpSp>
      <p:grpSp>
        <p:nvGrpSpPr>
          <p:cNvPr id="337" name="Group 354">
            <a:extLst>
              <a:ext uri="{FF2B5EF4-FFF2-40B4-BE49-F238E27FC236}">
                <a16:creationId xmlns:a16="http://schemas.microsoft.com/office/drawing/2014/main" id="{AEF5EEBA-1CC2-1D45-968E-5F8EE015BEB7}"/>
              </a:ext>
            </a:extLst>
          </p:cNvPr>
          <p:cNvGrpSpPr>
            <a:grpSpLocks/>
          </p:cNvGrpSpPr>
          <p:nvPr/>
        </p:nvGrpSpPr>
        <p:grpSpPr bwMode="auto">
          <a:xfrm>
            <a:off x="7489590" y="3298687"/>
            <a:ext cx="1176337" cy="3330575"/>
            <a:chOff x="3507" y="2128"/>
            <a:chExt cx="741" cy="2098"/>
          </a:xfrm>
        </p:grpSpPr>
        <p:sp>
          <p:nvSpPr>
            <p:cNvPr id="338" name="Line 196">
              <a:extLst>
                <a:ext uri="{FF2B5EF4-FFF2-40B4-BE49-F238E27FC236}">
                  <a16:creationId xmlns:a16="http://schemas.microsoft.com/office/drawing/2014/main" id="{ACF5DC03-9E4C-804F-8AE9-B7190FB2EA8F}"/>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Text Box 210">
              <a:extLst>
                <a:ext uri="{FF2B5EF4-FFF2-40B4-BE49-F238E27FC236}">
                  <a16:creationId xmlns:a16="http://schemas.microsoft.com/office/drawing/2014/main" id="{700C4A8D-C752-F544-9167-054CECEB980A}"/>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40" name="Line 211">
              <a:extLst>
                <a:ext uri="{FF2B5EF4-FFF2-40B4-BE49-F238E27FC236}">
                  <a16:creationId xmlns:a16="http://schemas.microsoft.com/office/drawing/2014/main" id="{18667784-6243-834D-8EEA-D006E122B854}"/>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1" name="Group 217">
              <a:extLst>
                <a:ext uri="{FF2B5EF4-FFF2-40B4-BE49-F238E27FC236}">
                  <a16:creationId xmlns:a16="http://schemas.microsoft.com/office/drawing/2014/main" id="{FF2C4C60-AABF-3B4E-B780-B25D35F6F447}"/>
                </a:ext>
              </a:extLst>
            </p:cNvPr>
            <p:cNvGrpSpPr>
              <a:grpSpLocks/>
            </p:cNvGrpSpPr>
            <p:nvPr/>
          </p:nvGrpSpPr>
          <p:grpSpPr bwMode="auto">
            <a:xfrm>
              <a:off x="3558" y="2220"/>
              <a:ext cx="583" cy="1388"/>
              <a:chOff x="478" y="2082"/>
              <a:chExt cx="583" cy="1388"/>
            </a:xfrm>
          </p:grpSpPr>
          <p:sp>
            <p:nvSpPr>
              <p:cNvPr id="342" name="Rectangle 218">
                <a:extLst>
                  <a:ext uri="{FF2B5EF4-FFF2-40B4-BE49-F238E27FC236}">
                    <a16:creationId xmlns:a16="http://schemas.microsoft.com/office/drawing/2014/main" id="{0FAC5552-F17D-B849-AA73-E78F0E6B9790}"/>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43" name="Group 219">
                <a:extLst>
                  <a:ext uri="{FF2B5EF4-FFF2-40B4-BE49-F238E27FC236}">
                    <a16:creationId xmlns:a16="http://schemas.microsoft.com/office/drawing/2014/main" id="{DD102A9F-6EC4-4241-BD0B-7E5E1621B859}"/>
                  </a:ext>
                </a:extLst>
              </p:cNvPr>
              <p:cNvGrpSpPr>
                <a:grpSpLocks/>
              </p:cNvGrpSpPr>
              <p:nvPr/>
            </p:nvGrpSpPr>
            <p:grpSpPr bwMode="auto">
              <a:xfrm>
                <a:off x="499" y="2471"/>
                <a:ext cx="493" cy="908"/>
                <a:chOff x="4869" y="143"/>
                <a:chExt cx="493" cy="908"/>
              </a:xfrm>
            </p:grpSpPr>
            <p:sp>
              <p:nvSpPr>
                <p:cNvPr id="345" name="Rectangle 220">
                  <a:extLst>
                    <a:ext uri="{FF2B5EF4-FFF2-40B4-BE49-F238E27FC236}">
                      <a16:creationId xmlns:a16="http://schemas.microsoft.com/office/drawing/2014/main" id="{2A2FB562-2D33-8042-ADAD-FFE91DA662B3}"/>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46" name="Text Box 221">
                  <a:extLst>
                    <a:ext uri="{FF2B5EF4-FFF2-40B4-BE49-F238E27FC236}">
                      <a16:creationId xmlns:a16="http://schemas.microsoft.com/office/drawing/2014/main" id="{E5FF5A8B-3342-274C-8146-5A2A1B7BC2CE}"/>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44" name="Text Box 222">
                <a:extLst>
                  <a:ext uri="{FF2B5EF4-FFF2-40B4-BE49-F238E27FC236}">
                    <a16:creationId xmlns:a16="http://schemas.microsoft.com/office/drawing/2014/main" id="{8FCCEF0D-286B-C44E-BA22-94BF032AFDCB}"/>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2" name="Rectangle 1">
            <a:extLst>
              <a:ext uri="{FF2B5EF4-FFF2-40B4-BE49-F238E27FC236}">
                <a16:creationId xmlns:a16="http://schemas.microsoft.com/office/drawing/2014/main" id="{F10D6C81-F7CD-4C46-8149-0FAE399F43DE}"/>
              </a:ext>
            </a:extLst>
          </p:cNvPr>
          <p:cNvSpPr/>
          <p:nvPr/>
        </p:nvSpPr>
        <p:spPr>
          <a:xfrm>
            <a:off x="5400881" y="152290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Rectangle 161">
            <a:extLst>
              <a:ext uri="{FF2B5EF4-FFF2-40B4-BE49-F238E27FC236}">
                <a16:creationId xmlns:a16="http://schemas.microsoft.com/office/drawing/2014/main" id="{30D76FC4-6C07-EB4A-BCF2-E2B2EEF8B9EB}"/>
              </a:ext>
            </a:extLst>
          </p:cNvPr>
          <p:cNvSpPr/>
          <p:nvPr/>
        </p:nvSpPr>
        <p:spPr>
          <a:xfrm>
            <a:off x="8135639" y="1540447"/>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Rectangle 162">
            <a:extLst>
              <a:ext uri="{FF2B5EF4-FFF2-40B4-BE49-F238E27FC236}">
                <a16:creationId xmlns:a16="http://schemas.microsoft.com/office/drawing/2014/main" id="{BB8DC798-AC4D-764E-B057-214B9D5D3927}"/>
              </a:ext>
            </a:extLst>
          </p:cNvPr>
          <p:cNvSpPr/>
          <p:nvPr/>
        </p:nvSpPr>
        <p:spPr>
          <a:xfrm>
            <a:off x="5408555" y="2639042"/>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Rectangle 165">
            <a:extLst>
              <a:ext uri="{FF2B5EF4-FFF2-40B4-BE49-F238E27FC236}">
                <a16:creationId xmlns:a16="http://schemas.microsoft.com/office/drawing/2014/main" id="{92559629-838F-3942-9672-3BDCF8B24153}"/>
              </a:ext>
            </a:extLst>
          </p:cNvPr>
          <p:cNvSpPr/>
          <p:nvPr/>
        </p:nvSpPr>
        <p:spPr>
          <a:xfrm>
            <a:off x="8123579" y="266316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ED068552-57F0-AF4C-8DA3-019ACF254CBF}"/>
              </a:ext>
            </a:extLst>
          </p:cNvPr>
          <p:cNvGrpSpPr/>
          <p:nvPr/>
        </p:nvGrpSpPr>
        <p:grpSpPr>
          <a:xfrm>
            <a:off x="1285129" y="3401170"/>
            <a:ext cx="8091447" cy="2055959"/>
            <a:chOff x="-2159111" y="3797410"/>
            <a:chExt cx="8091447" cy="2055959"/>
          </a:xfrm>
        </p:grpSpPr>
        <p:grpSp>
          <p:nvGrpSpPr>
            <p:cNvPr id="17" name="Group 16">
              <a:extLst>
                <a:ext uri="{FF2B5EF4-FFF2-40B4-BE49-F238E27FC236}">
                  <a16:creationId xmlns:a16="http://schemas.microsoft.com/office/drawing/2014/main" id="{BE531892-4CBC-8C43-A56C-AA850071412B}"/>
                </a:ext>
              </a:extLst>
            </p:cNvPr>
            <p:cNvGrpSpPr/>
            <p:nvPr/>
          </p:nvGrpSpPr>
          <p:grpSpPr>
            <a:xfrm>
              <a:off x="-2159111" y="3797410"/>
              <a:ext cx="8091447" cy="2055959"/>
              <a:chOff x="1300369" y="3385930"/>
              <a:chExt cx="8091447" cy="2055959"/>
            </a:xfrm>
          </p:grpSpPr>
          <p:grpSp>
            <p:nvGrpSpPr>
              <p:cNvPr id="16" name="Group 15">
                <a:extLst>
                  <a:ext uri="{FF2B5EF4-FFF2-40B4-BE49-F238E27FC236}">
                    <a16:creationId xmlns:a16="http://schemas.microsoft.com/office/drawing/2014/main" id="{45CCC299-2C28-0048-B84B-B11820EAC0CD}"/>
                  </a:ext>
                </a:extLst>
              </p:cNvPr>
              <p:cNvGrpSpPr/>
              <p:nvPr/>
            </p:nvGrpSpPr>
            <p:grpSpPr>
              <a:xfrm>
                <a:off x="1300369" y="3385930"/>
                <a:ext cx="8091447" cy="2055959"/>
                <a:chOff x="1300369" y="3385930"/>
                <a:chExt cx="8091447" cy="2055959"/>
              </a:xfrm>
            </p:grpSpPr>
            <p:sp>
              <p:nvSpPr>
                <p:cNvPr id="8" name="Oval 7">
                  <a:extLst>
                    <a:ext uri="{FF2B5EF4-FFF2-40B4-BE49-F238E27FC236}">
                      <a16:creationId xmlns:a16="http://schemas.microsoft.com/office/drawing/2014/main" id="{7AB1942A-9DAD-1745-8163-6ABEF5D1D8C1}"/>
                    </a:ext>
                  </a:extLst>
                </p:cNvPr>
                <p:cNvSpPr/>
                <p:nvPr/>
              </p:nvSpPr>
              <p:spPr>
                <a:xfrm>
                  <a:off x="4108174" y="3670852"/>
                  <a:ext cx="715617" cy="53008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8" name="Oval 347">
                  <a:extLst>
                    <a:ext uri="{FF2B5EF4-FFF2-40B4-BE49-F238E27FC236}">
                      <a16:creationId xmlns:a16="http://schemas.microsoft.com/office/drawing/2014/main" id="{A1900E9C-BBC0-3445-AD24-FF5DCAD23CF4}"/>
                    </a:ext>
                  </a:extLst>
                </p:cNvPr>
                <p:cNvSpPr/>
                <p:nvPr/>
              </p:nvSpPr>
              <p:spPr>
                <a:xfrm>
                  <a:off x="5044440" y="338593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Oval 348">
                  <a:extLst>
                    <a:ext uri="{FF2B5EF4-FFF2-40B4-BE49-F238E27FC236}">
                      <a16:creationId xmlns:a16="http://schemas.microsoft.com/office/drawing/2014/main" id="{0C87EC48-1316-A84D-8E62-504A6DA4E80B}"/>
                    </a:ext>
                  </a:extLst>
                </p:cNvPr>
                <p:cNvSpPr/>
                <p:nvPr/>
              </p:nvSpPr>
              <p:spPr>
                <a:xfrm>
                  <a:off x="7533861" y="3432312"/>
                  <a:ext cx="974035"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Oval 349">
                  <a:extLst>
                    <a:ext uri="{FF2B5EF4-FFF2-40B4-BE49-F238E27FC236}">
                      <a16:creationId xmlns:a16="http://schemas.microsoft.com/office/drawing/2014/main" id="{EF61C189-2330-9440-9F7E-120291CCA148}"/>
                    </a:ext>
                  </a:extLst>
                </p:cNvPr>
                <p:cNvSpPr/>
                <p:nvPr/>
              </p:nvSpPr>
              <p:spPr>
                <a:xfrm>
                  <a:off x="8676199" y="3678803"/>
                  <a:ext cx="715617" cy="54267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AD10F548-95FC-9F46-8B84-BCF5664002EC}"/>
                    </a:ext>
                  </a:extLst>
                </p:cNvPr>
                <p:cNvSpPr txBox="1"/>
                <p:nvPr/>
              </p:nvSpPr>
              <p:spPr>
                <a:xfrm>
                  <a:off x="1300369" y="4426226"/>
                  <a:ext cx="1933161" cy="101566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Note source and destination addresses!</a:t>
                  </a:r>
                </a:p>
              </p:txBody>
            </p:sp>
            <p:cxnSp>
              <p:nvCxnSpPr>
                <p:cNvPr id="12" name="Straight Connector 11">
                  <a:extLst>
                    <a:ext uri="{FF2B5EF4-FFF2-40B4-BE49-F238E27FC236}">
                      <a16:creationId xmlns:a16="http://schemas.microsoft.com/office/drawing/2014/main" id="{54D692D2-3154-2C43-AEBC-48FED218407D}"/>
                    </a:ext>
                  </a:extLst>
                </p:cNvPr>
                <p:cNvCxnSpPr>
                  <a:stCxn id="8" idx="2"/>
                  <a:endCxn id="9" idx="3"/>
                </p:cNvCxnSpPr>
                <p:nvPr/>
              </p:nvCxnSpPr>
              <p:spPr>
                <a:xfrm flipH="1">
                  <a:off x="3233530" y="3935896"/>
                  <a:ext cx="874644" cy="998162"/>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397E0575-92AD-B245-B180-8310A054B81F}"/>
                    </a:ext>
                  </a:extLst>
                </p:cNvPr>
                <p:cNvCxnSpPr>
                  <a:cxnSpLocks/>
                  <a:endCxn id="9" idx="3"/>
                </p:cNvCxnSpPr>
                <p:nvPr/>
              </p:nvCxnSpPr>
              <p:spPr>
                <a:xfrm flipH="1">
                  <a:off x="3233530" y="3690731"/>
                  <a:ext cx="1769166" cy="1243327"/>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7A8FC108-BC9B-7B4F-8C30-B1B2FB0B6630}"/>
                    </a:ext>
                  </a:extLst>
                </p:cNvPr>
                <p:cNvCxnSpPr>
                  <a:cxnSpLocks/>
                  <a:stCxn id="349" idx="2"/>
                  <a:endCxn id="9" idx="3"/>
                </p:cNvCxnSpPr>
                <p:nvPr/>
              </p:nvCxnSpPr>
              <p:spPr>
                <a:xfrm flipH="1">
                  <a:off x="3233530" y="3766930"/>
                  <a:ext cx="4300331" cy="116712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53" name="Straight Connector 352">
                <a:extLst>
                  <a:ext uri="{FF2B5EF4-FFF2-40B4-BE49-F238E27FC236}">
                    <a16:creationId xmlns:a16="http://schemas.microsoft.com/office/drawing/2014/main" id="{2E34DF7B-8B1F-9A49-9DCA-13E9621EB46A}"/>
                  </a:ext>
                </a:extLst>
              </p:cNvPr>
              <p:cNvCxnSpPr>
                <a:cxnSpLocks/>
                <a:stCxn id="350" idx="2"/>
                <a:endCxn id="9" idx="3"/>
              </p:cNvCxnSpPr>
              <p:nvPr/>
            </p:nvCxnSpPr>
            <p:spPr>
              <a:xfrm flipH="1">
                <a:off x="3233530" y="3950142"/>
                <a:ext cx="5442669" cy="983916"/>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5" name="Oval 184">
              <a:extLst>
                <a:ext uri="{FF2B5EF4-FFF2-40B4-BE49-F238E27FC236}">
                  <a16:creationId xmlns:a16="http://schemas.microsoft.com/office/drawing/2014/main" id="{6AAC3EC9-4867-0941-8198-7A4C70909795}"/>
                </a:ext>
              </a:extLst>
            </p:cNvPr>
            <p:cNvSpPr/>
            <p:nvPr/>
          </p:nvSpPr>
          <p:spPr>
            <a:xfrm>
              <a:off x="2880360" y="380310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91" name="Straight Connector 190">
              <a:extLst>
                <a:ext uri="{FF2B5EF4-FFF2-40B4-BE49-F238E27FC236}">
                  <a16:creationId xmlns:a16="http://schemas.microsoft.com/office/drawing/2014/main" id="{F52F217E-25A4-774F-89E1-664523F0BE3E}"/>
                </a:ext>
              </a:extLst>
            </p:cNvPr>
            <p:cNvCxnSpPr>
              <a:cxnSpLocks/>
              <a:endCxn id="9" idx="3"/>
            </p:cNvCxnSpPr>
            <p:nvPr/>
          </p:nvCxnSpPr>
          <p:spPr>
            <a:xfrm flipH="1">
              <a:off x="-225950" y="4267200"/>
              <a:ext cx="3182510" cy="107833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0" name="Slide Number Placeholder 3">
            <a:extLst>
              <a:ext uri="{FF2B5EF4-FFF2-40B4-BE49-F238E27FC236}">
                <a16:creationId xmlns:a16="http://schemas.microsoft.com/office/drawing/2014/main" id="{BEAF9563-F70F-5542-A925-4ECE2B1060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75</a:t>
            </a:fld>
            <a:endParaRPr lang="en-US" dirty="0"/>
          </a:p>
        </p:txBody>
      </p:sp>
    </p:spTree>
    <p:extLst>
      <p:ext uri="{BB962C8B-B14F-4D97-AF65-F5344CB8AC3E}">
        <p14:creationId xmlns:p14="http://schemas.microsoft.com/office/powerpoint/2010/main" val="360709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13"/>
                                        </p:tgtEl>
                                        <p:attrNameLst>
                                          <p:attrName>style.visibility</p:attrName>
                                        </p:attrNameLst>
                                      </p:cBhvr>
                                      <p:to>
                                        <p:strVal val="visible"/>
                                      </p:to>
                                    </p:set>
                                    <p:animEffect transition="in" filter="wipe(left)">
                                      <p:cBhvr>
                                        <p:cTn id="7" dur="500"/>
                                        <p:tgtEl>
                                          <p:spTgt spid="3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20"/>
                                        </p:tgtEl>
                                        <p:attrNameLst>
                                          <p:attrName>style.visibility</p:attrName>
                                        </p:attrNameLst>
                                      </p:cBhvr>
                                      <p:to>
                                        <p:strVal val="visible"/>
                                      </p:to>
                                    </p:set>
                                    <p:animEffect transition="in" filter="wipe(left)">
                                      <p:cBhvr>
                                        <p:cTn id="12" dur="500"/>
                                        <p:tgtEl>
                                          <p:spTgt spid="32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70"/>
                                        </p:tgtEl>
                                        <p:attrNameLst>
                                          <p:attrName>style.visibility</p:attrName>
                                        </p:attrNameLst>
                                      </p:cBhvr>
                                      <p:to>
                                        <p:strVal val="visible"/>
                                      </p:to>
                                    </p:set>
                                    <p:animEffect transition="in" filter="wipe(left)">
                                      <p:cBhvr>
                                        <p:cTn id="17" dur="500"/>
                                        <p:tgtEl>
                                          <p:spTgt spid="17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37"/>
                                        </p:tgtEl>
                                        <p:attrNameLst>
                                          <p:attrName>style.visibility</p:attrName>
                                        </p:attrNameLst>
                                      </p:cBhvr>
                                      <p:to>
                                        <p:strVal val="visible"/>
                                      </p:to>
                                    </p:set>
                                    <p:animEffect transition="in" filter="wipe(left)">
                                      <p:cBhvr>
                                        <p:cTn id="22" dur="500"/>
                                        <p:tgtEl>
                                          <p:spTgt spid="33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330"/>
                                        </p:tgtEl>
                                        <p:attrNameLst>
                                          <p:attrName>style.visibility</p:attrName>
                                        </p:attrNameLst>
                                      </p:cBhvr>
                                      <p:to>
                                        <p:strVal val="visible"/>
                                      </p:to>
                                    </p:set>
                                    <p:animEffect transition="in" filter="wipe(left)">
                                      <p:cBhvr>
                                        <p:cTn id="27" dur="500"/>
                                        <p:tgtEl>
                                          <p:spTgt spid="330"/>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dissolve">
                                      <p:cBhvr>
                                        <p:cTn id="3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49413"/>
          </a:xfrm>
        </p:spPr>
        <p:txBody>
          <a:bodyPr>
            <a:normAutofit/>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30% of clients access services via IPv6</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grpSp>
        <p:nvGrpSpPr>
          <p:cNvPr id="5" name="Group 4">
            <a:extLst>
              <a:ext uri="{FF2B5EF4-FFF2-40B4-BE49-F238E27FC236}">
                <a16:creationId xmlns:a16="http://schemas.microsoft.com/office/drawing/2014/main" id="{ADBF531C-BE87-EB49-B479-7855BE4CF21B}"/>
              </a:ext>
            </a:extLst>
          </p:cNvPr>
          <p:cNvGrpSpPr/>
          <p:nvPr/>
        </p:nvGrpSpPr>
        <p:grpSpPr>
          <a:xfrm>
            <a:off x="1284513" y="2612571"/>
            <a:ext cx="10450286" cy="4049486"/>
            <a:chOff x="1284513" y="2612571"/>
            <a:chExt cx="10450286" cy="4049486"/>
          </a:xfrm>
        </p:grpSpPr>
        <p:sp>
          <p:nvSpPr>
            <p:cNvPr id="4" name="TextBox 3">
              <a:extLst>
                <a:ext uri="{FF2B5EF4-FFF2-40B4-BE49-F238E27FC236}">
                  <a16:creationId xmlns:a16="http://schemas.microsoft.com/office/drawing/2014/main" id="{80A49F01-0502-D745-8771-4AE4FBD24A44}"/>
                </a:ext>
              </a:extLst>
            </p:cNvPr>
            <p:cNvSpPr txBox="1"/>
            <p:nvPr/>
          </p:nvSpPr>
          <p:spPr>
            <a:xfrm>
              <a:off x="9092540" y="5704114"/>
              <a:ext cx="2642259"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 name="Picture 2">
              <a:extLst>
                <a:ext uri="{FF2B5EF4-FFF2-40B4-BE49-F238E27FC236}">
                  <a16:creationId xmlns:a16="http://schemas.microsoft.com/office/drawing/2014/main" id="{3A076BA1-0C02-564F-A83C-F71E4CB4A5F0}"/>
                </a:ext>
              </a:extLst>
            </p:cNvPr>
            <p:cNvPicPr>
              <a:picLocks noChangeAspect="1"/>
            </p:cNvPicPr>
            <p:nvPr/>
          </p:nvPicPr>
          <p:blipFill>
            <a:blip r:embed="rId3"/>
            <a:stretch>
              <a:fillRect/>
            </a:stretch>
          </p:blipFill>
          <p:spPr>
            <a:xfrm>
              <a:off x="1284513" y="2612571"/>
              <a:ext cx="7411254" cy="4049486"/>
            </a:xfrm>
            <a:prstGeom prst="rect">
              <a:avLst/>
            </a:prstGeom>
          </p:spPr>
        </p:pic>
      </p:grpSp>
      <p:sp>
        <p:nvSpPr>
          <p:cNvPr id="7" name="Slide Number Placeholder 3">
            <a:extLst>
              <a:ext uri="{FF2B5EF4-FFF2-40B4-BE49-F238E27FC236}">
                <a16:creationId xmlns:a16="http://schemas.microsoft.com/office/drawing/2014/main" id="{89FADA88-24D6-414D-8D4C-1C3C85DF6E9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76</a:t>
            </a:fld>
            <a:endParaRPr lang="en-US" dirty="0"/>
          </a:p>
        </p:txBody>
      </p:sp>
    </p:spTree>
    <p:extLst>
      <p:ext uri="{BB962C8B-B14F-4D97-AF65-F5344CB8AC3E}">
        <p14:creationId xmlns:p14="http://schemas.microsoft.com/office/powerpoint/2010/main" val="667897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4663516"/>
          </a:xfrm>
        </p:spPr>
        <p:txBody>
          <a:bodyPr>
            <a:normAutofit/>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30% of clients access services via IPv6</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a:p>
            <a:pPr marL="471488" indent="-341313"/>
            <a:r>
              <a:rPr lang="en-US" altLang="en-US" sz="3200" dirty="0">
                <a:ea typeface="ＭＳ Ｐゴシック" panose="020B0600070205080204" pitchFamily="34" charset="-128"/>
                <a:cs typeface="ＭＳ Ｐゴシック" panose="020B0600070205080204" pitchFamily="34" charset="-128"/>
              </a:rPr>
              <a:t>Long (long!) time for deployment, use</a:t>
            </a:r>
          </a:p>
          <a:p>
            <a:pPr marL="914400" lvl="1" indent="-328613"/>
            <a:r>
              <a:rPr lang="en-US" altLang="en-US" sz="2800" dirty="0">
                <a:ea typeface="ＭＳ Ｐゴシック" panose="020B0600070205080204" pitchFamily="34" charset="-128"/>
              </a:rPr>
              <a:t>25 years and counting!</a:t>
            </a:r>
          </a:p>
          <a:p>
            <a:pPr marL="914400" lvl="1" indent="-328613"/>
            <a:r>
              <a:rPr lang="en-US" altLang="en-US" sz="2800" dirty="0">
                <a:ea typeface="ＭＳ Ｐゴシック" panose="020B0600070205080204" pitchFamily="34" charset="-128"/>
              </a:rPr>
              <a:t>think of application-level changes in last 25 years: WWW, social media, streaming media, gaming, telepresence, …</a:t>
            </a:r>
          </a:p>
          <a:p>
            <a:pPr marL="914400" lvl="1" indent="-328613"/>
            <a:r>
              <a:rPr lang="en-US" altLang="en-US" sz="2800" i="1" dirty="0">
                <a:solidFill>
                  <a:srgbClr val="CC0000"/>
                </a:solidFill>
                <a:ea typeface="ＭＳ Ｐゴシック" panose="020B0600070205080204" pitchFamily="34" charset="-128"/>
              </a:rPr>
              <a:t>Why?</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sp>
        <p:nvSpPr>
          <p:cNvPr id="4" name="TextBox 3">
            <a:extLst>
              <a:ext uri="{FF2B5EF4-FFF2-40B4-BE49-F238E27FC236}">
                <a16:creationId xmlns:a16="http://schemas.microsoft.com/office/drawing/2014/main" id="{80A49F01-0502-D745-8771-4AE4FBD24A44}"/>
              </a:ext>
            </a:extLst>
          </p:cNvPr>
          <p:cNvSpPr txBox="1"/>
          <p:nvPr/>
        </p:nvSpPr>
        <p:spPr>
          <a:xfrm>
            <a:off x="928255" y="6289964"/>
            <a:ext cx="472943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3">
            <a:extLst>
              <a:ext uri="{FF2B5EF4-FFF2-40B4-BE49-F238E27FC236}">
                <a16:creationId xmlns:a16="http://schemas.microsoft.com/office/drawing/2014/main" id="{93499F0B-8A43-B042-94A3-D83FC9EF406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77</a:t>
            </a:fld>
            <a:endParaRPr lang="en-US" dirty="0"/>
          </a:p>
        </p:txBody>
      </p:sp>
    </p:spTree>
    <p:extLst>
      <p:ext uri="{BB962C8B-B14F-4D97-AF65-F5344CB8AC3E}">
        <p14:creationId xmlns:p14="http://schemas.microsoft.com/office/powerpoint/2010/main" val="1611865060"/>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14038" y="2315737"/>
            <a:ext cx="4705817" cy="2677656"/>
            <a:chOff x="814038" y="2315737"/>
            <a:chExt cx="4705817" cy="2677656"/>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267765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“thin waist”: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one</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network layer protocol: IP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must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be implemented by every (billions) of Internet-connected devices</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4103650" y="3657601"/>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92" name="Group 491">
            <a:extLst>
              <a:ext uri="{FF2B5EF4-FFF2-40B4-BE49-F238E27FC236}">
                <a16:creationId xmlns:a16="http://schemas.microsoft.com/office/drawing/2014/main" id="{B39DAD73-A59C-844C-82D2-98B789AF87B4}"/>
              </a:ext>
            </a:extLst>
          </p:cNvPr>
          <p:cNvGrpSpPr/>
          <p:nvPr/>
        </p:nvGrpSpPr>
        <p:grpSpPr>
          <a:xfrm>
            <a:off x="6761019" y="2397851"/>
            <a:ext cx="5180585" cy="2520510"/>
            <a:chOff x="6761019" y="2397851"/>
            <a:chExt cx="5180585" cy="2520510"/>
          </a:xfrm>
        </p:grpSpPr>
        <p:sp>
          <p:nvSpPr>
            <p:cNvPr id="2" name="TextBox 1">
              <a:extLst>
                <a:ext uri="{FF2B5EF4-FFF2-40B4-BE49-F238E27FC236}">
                  <a16:creationId xmlns:a16="http://schemas.microsoft.com/office/drawing/2014/main" id="{00151133-0DCF-4F4E-9CDA-634434080F2F}"/>
                </a:ext>
              </a:extLst>
            </p:cNvPr>
            <p:cNvSpPr txBox="1"/>
            <p:nvPr/>
          </p:nvSpPr>
          <p:spPr>
            <a:xfrm>
              <a:off x="9309916" y="2397851"/>
              <a:ext cx="2631688"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many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protocols in physical, link, transport, and application layers </a:t>
              </a:r>
            </a:p>
          </p:txBody>
        </p:sp>
        <p:grpSp>
          <p:nvGrpSpPr>
            <p:cNvPr id="490" name="Group 489">
              <a:extLst>
                <a:ext uri="{FF2B5EF4-FFF2-40B4-BE49-F238E27FC236}">
                  <a16:creationId xmlns:a16="http://schemas.microsoft.com/office/drawing/2014/main" id="{CCF9C436-9C11-1E43-8FA2-B49863655B5F}"/>
                </a:ext>
              </a:extLst>
            </p:cNvPr>
            <p:cNvGrpSpPr/>
            <p:nvPr/>
          </p:nvGrpSpPr>
          <p:grpSpPr>
            <a:xfrm>
              <a:off x="7232069" y="2410687"/>
              <a:ext cx="2036621" cy="2507674"/>
              <a:chOff x="7315200" y="2521527"/>
              <a:chExt cx="1427018" cy="2507674"/>
            </a:xfrm>
          </p:grpSpPr>
          <p:cxnSp>
            <p:nvCxnSpPr>
              <p:cNvPr id="53" name="Straight Connector 52">
                <a:extLst>
                  <a:ext uri="{FF2B5EF4-FFF2-40B4-BE49-F238E27FC236}">
                    <a16:creationId xmlns:a16="http://schemas.microsoft.com/office/drawing/2014/main" id="{19FCE1B0-FAA6-8244-BA7B-BB385915D88F}"/>
                  </a:ext>
                </a:extLst>
              </p:cNvPr>
              <p:cNvCxnSpPr>
                <a:cxnSpLocks/>
              </p:cNvCxnSpPr>
              <p:nvPr/>
            </p:nvCxnSpPr>
            <p:spPr>
              <a:xfrm flipV="1">
                <a:off x="7329055" y="3768436"/>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CE4850D0-E94C-F942-9234-36141A495421}"/>
                  </a:ext>
                </a:extLst>
              </p:cNvPr>
              <p:cNvCxnSpPr>
                <a:cxnSpLocks/>
              </p:cNvCxnSpPr>
              <p:nvPr/>
            </p:nvCxnSpPr>
            <p:spPr>
              <a:xfrm flipH="1" flipV="1">
                <a:off x="7315200" y="2521527"/>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625" name="Straight Connector 624">
              <a:extLst>
                <a:ext uri="{FF2B5EF4-FFF2-40B4-BE49-F238E27FC236}">
                  <a16:creationId xmlns:a16="http://schemas.microsoft.com/office/drawing/2014/main" id="{6D445703-EA03-7643-9515-93FC3343159A}"/>
                </a:ext>
              </a:extLst>
            </p:cNvPr>
            <p:cNvCxnSpPr>
              <a:cxnSpLocks/>
            </p:cNvCxnSpPr>
            <p:nvPr/>
          </p:nvCxnSpPr>
          <p:spPr>
            <a:xfrm flipH="1" flipV="1">
              <a:off x="6788728" y="2978728"/>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a:extLst>
                <a:ext uri="{FF2B5EF4-FFF2-40B4-BE49-F238E27FC236}">
                  <a16:creationId xmlns:a16="http://schemas.microsoft.com/office/drawing/2014/main" id="{4809228A-E7A3-CC45-B53B-0D172086E2E0}"/>
                </a:ext>
              </a:extLst>
            </p:cNvPr>
            <p:cNvCxnSpPr>
              <a:cxnSpLocks/>
            </p:cNvCxnSpPr>
            <p:nvPr/>
          </p:nvCxnSpPr>
          <p:spPr>
            <a:xfrm flipH="1">
              <a:off x="6761019" y="3671455"/>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02703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92"/>
                                        </p:tgtEl>
                                        <p:attrNameLst>
                                          <p:attrName>style.visibility</p:attrName>
                                        </p:attrNameLst>
                                      </p:cBhvr>
                                      <p:to>
                                        <p:strVal val="visible"/>
                                      </p:to>
                                    </p:set>
                                    <p:animEffect transition="in" filter="dissolve">
                                      <p:cBhvr>
                                        <p:cTn id="12" dur="500"/>
                                        <p:tgtEl>
                                          <p:spTgt spid="4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Architectural Principles of the Internet</a:t>
            </a:r>
          </a:p>
        </p:txBody>
      </p:sp>
      <p:sp>
        <p:nvSpPr>
          <p:cNvPr id="2" name="TextBox 1">
            <a:extLst>
              <a:ext uri="{FF2B5EF4-FFF2-40B4-BE49-F238E27FC236}">
                <a16:creationId xmlns:a16="http://schemas.microsoft.com/office/drawing/2014/main" id="{740B46FF-167B-3B48-B828-2F0F97E3A461}"/>
              </a:ext>
            </a:extLst>
          </p:cNvPr>
          <p:cNvSpPr txBox="1"/>
          <p:nvPr/>
        </p:nvSpPr>
        <p:spPr>
          <a:xfrm>
            <a:off x="1111205" y="2084451"/>
            <a:ext cx="10513191"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“Many members of the Internet community would argue that there is no architecture, but only a tradition, which was not written down for the first 25 years (or at least not by the IAB).  However, in very general terms, the community believes that</a:t>
            </a:r>
          </a:p>
        </p:txBody>
      </p:sp>
      <p:sp>
        <p:nvSpPr>
          <p:cNvPr id="3" name="Rectangle 2">
            <a:extLst>
              <a:ext uri="{FF2B5EF4-FFF2-40B4-BE49-F238E27FC236}">
                <a16:creationId xmlns:a16="http://schemas.microsoft.com/office/drawing/2014/main" id="{032C2BAD-4F93-A747-8003-3DA947BC5F34}"/>
              </a:ext>
            </a:extLst>
          </p:cNvPr>
          <p:cNvSpPr/>
          <p:nvPr/>
        </p:nvSpPr>
        <p:spPr>
          <a:xfrm>
            <a:off x="941941" y="1923014"/>
            <a:ext cx="10917982" cy="199565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1366008" y="1671224"/>
            <a:ext cx="1413079"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RFC  1958</a:t>
            </a:r>
          </a:p>
        </p:txBody>
      </p:sp>
      <p:sp>
        <p:nvSpPr>
          <p:cNvPr id="8" name="TextBox 7">
            <a:extLst>
              <a:ext uri="{FF2B5EF4-FFF2-40B4-BE49-F238E27FC236}">
                <a16:creationId xmlns:a16="http://schemas.microsoft.com/office/drawing/2014/main" id="{EC054055-9C3C-EC4B-A4E1-9FB3F58F1A4B}"/>
              </a:ext>
            </a:extLst>
          </p:cNvPr>
          <p:cNvSpPr txBox="1"/>
          <p:nvPr/>
        </p:nvSpPr>
        <p:spPr>
          <a:xfrm>
            <a:off x="1429860" y="2583215"/>
            <a:ext cx="10513191" cy="1255728"/>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the goal is connectivity, the tool is the Internet Protocol, and the intelligence is end to end rather than hidden in the network.”</a:t>
            </a:r>
          </a:p>
        </p:txBody>
      </p:sp>
      <p:sp>
        <p:nvSpPr>
          <p:cNvPr id="7" name="TextBox 6">
            <a:extLst>
              <a:ext uri="{FF2B5EF4-FFF2-40B4-BE49-F238E27FC236}">
                <a16:creationId xmlns:a16="http://schemas.microsoft.com/office/drawing/2014/main" id="{ADDAB9EC-7AA2-8B48-A30E-1B64A4D5E42D}"/>
              </a:ext>
            </a:extLst>
          </p:cNvPr>
          <p:cNvSpPr txBox="1"/>
          <p:nvPr/>
        </p:nvSpPr>
        <p:spPr>
          <a:xfrm>
            <a:off x="1959984" y="4274126"/>
            <a:ext cx="9084254"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10F90"/>
              </a:buClr>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cornerstone beliefs:</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simple connectivity</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IP protocol: that narrow waist</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complexity at network edge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5447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dissolve">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dissolve">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dissolve">
                                      <p:cBhvr>
                                        <p:cTn id="22"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417576" y="261255"/>
            <a:ext cx="11213592" cy="894622"/>
          </a:xfrm>
        </p:spPr>
        <p:txBody>
          <a:bodyPr>
            <a:normAutofit fontScale="90000"/>
          </a:bodyPr>
          <a:lstStyle/>
          <a:p>
            <a:r>
              <a:rPr lang="en-US" sz="4800" dirty="0"/>
              <a:t>Software-Defined Networking (SDN)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292609" y="1064529"/>
            <a:ext cx="1131073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Remote controller computes, installs forwarding tables in routers</a:t>
            </a:r>
          </a:p>
        </p:txBody>
      </p:sp>
      <p:grpSp>
        <p:nvGrpSpPr>
          <p:cNvPr id="817" name="Group 816">
            <a:extLst>
              <a:ext uri="{FF2B5EF4-FFF2-40B4-BE49-F238E27FC236}">
                <a16:creationId xmlns:a16="http://schemas.microsoft.com/office/drawing/2014/main" id="{0035B262-335A-2042-8F0A-4D25C5CCAA4C}"/>
              </a:ext>
            </a:extLst>
          </p:cNvPr>
          <p:cNvGrpSpPr>
            <a:grpSpLocks/>
          </p:cNvGrpSpPr>
          <p:nvPr/>
        </p:nvGrpSpPr>
        <p:grpSpPr bwMode="auto">
          <a:xfrm>
            <a:off x="3203430" y="1967880"/>
            <a:ext cx="6027738" cy="1439862"/>
            <a:chOff x="1492879" y="2061336"/>
            <a:chExt cx="6027737" cy="1440135"/>
          </a:xfrm>
        </p:grpSpPr>
        <p:sp>
          <p:nvSpPr>
            <p:cNvPr id="818" name="Rectangle 817">
              <a:extLst>
                <a:ext uri="{FF2B5EF4-FFF2-40B4-BE49-F238E27FC236}">
                  <a16:creationId xmlns:a16="http://schemas.microsoft.com/office/drawing/2014/main" id="{2911F90D-6E6D-8D44-A029-2BB47782B47E}"/>
                </a:ext>
              </a:extLst>
            </p:cNvPr>
            <p:cNvSpPr/>
            <p:nvPr/>
          </p:nvSpPr>
          <p:spPr bwMode="auto">
            <a:xfrm>
              <a:off x="1929442" y="2064512"/>
              <a:ext cx="5043486" cy="1017780"/>
            </a:xfrm>
            <a:prstGeom prst="rect">
              <a:avLst/>
            </a:prstGeom>
            <a:solidFill>
              <a:srgbClr val="2D2DB9">
                <a:lumMod val="20000"/>
                <a:lumOff val="80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19" name="Freeform 818">
              <a:extLst>
                <a:ext uri="{FF2B5EF4-FFF2-40B4-BE49-F238E27FC236}">
                  <a16:creationId xmlns:a16="http://schemas.microsoft.com/office/drawing/2014/main" id="{24B8DF14-13D1-7B4D-AA8E-6D4B866768A6}"/>
                </a:ext>
              </a:extLst>
            </p:cNvPr>
            <p:cNvSpPr/>
            <p:nvPr/>
          </p:nvSpPr>
          <p:spPr bwMode="auto">
            <a:xfrm>
              <a:off x="1740529" y="2067687"/>
              <a:ext cx="198438" cy="1386150"/>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855" h="1385496">
                  <a:moveTo>
                    <a:pt x="0" y="745656"/>
                  </a:moveTo>
                  <a:lnTo>
                    <a:pt x="193920" y="0"/>
                  </a:lnTo>
                  <a:cubicBezTo>
                    <a:pt x="195898" y="342623"/>
                    <a:pt x="197877" y="685246"/>
                    <a:pt x="199855" y="1027869"/>
                  </a:cubicBezTo>
                  <a:lnTo>
                    <a:pt x="4471" y="1385496"/>
                  </a:lnTo>
                  <a:cubicBezTo>
                    <a:pt x="2981" y="1172216"/>
                    <a:pt x="1490" y="958936"/>
                    <a:pt x="0" y="745656"/>
                  </a:cubicBezTo>
                  <a:close/>
                </a:path>
              </a:pathLst>
            </a:custGeom>
            <a:gradFill rotWithShape="1">
              <a:gsLst>
                <a:gs pos="0">
                  <a:srgbClr val="FFFFFF">
                    <a:lumMod val="95000"/>
                  </a:srgbClr>
                </a:gs>
                <a:gs pos="100000">
                  <a:srgbClr val="2D2DB9">
                    <a:lumMod val="20000"/>
                    <a:lumOff val="80000"/>
                  </a:srgbClr>
                </a:gs>
              </a:gsLst>
              <a:lin ang="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20" name="Freeform 819">
              <a:extLst>
                <a:ext uri="{FF2B5EF4-FFF2-40B4-BE49-F238E27FC236}">
                  <a16:creationId xmlns:a16="http://schemas.microsoft.com/office/drawing/2014/main" id="{B3477997-2171-D144-8F62-1363F13885FD}"/>
                </a:ext>
              </a:extLst>
            </p:cNvPr>
            <p:cNvSpPr/>
            <p:nvPr/>
          </p:nvSpPr>
          <p:spPr bwMode="auto">
            <a:xfrm flipH="1">
              <a:off x="6969753" y="2061336"/>
              <a:ext cx="219075" cy="1370272"/>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 name="connsiteX0" fmla="*/ 0 w 219519"/>
                <a:gd name="connsiteY0" fmla="*/ 730359 h 1370199"/>
                <a:gd name="connsiteX1" fmla="*/ 219401 w 219519"/>
                <a:gd name="connsiteY1" fmla="*/ 0 h 1370199"/>
                <a:gd name="connsiteX2" fmla="*/ 199855 w 219519"/>
                <a:gd name="connsiteY2" fmla="*/ 1012572 h 1370199"/>
                <a:gd name="connsiteX3" fmla="*/ 4471 w 219519"/>
                <a:gd name="connsiteY3" fmla="*/ 1370199 h 1370199"/>
                <a:gd name="connsiteX4" fmla="*/ 0 w 219519"/>
                <a:gd name="connsiteY4" fmla="*/ 730359 h 1370199"/>
                <a:gd name="connsiteX0" fmla="*/ 0 w 219602"/>
                <a:gd name="connsiteY0" fmla="*/ 730359 h 1370199"/>
                <a:gd name="connsiteX1" fmla="*/ 219401 w 219602"/>
                <a:gd name="connsiteY1" fmla="*/ 0 h 1370199"/>
                <a:gd name="connsiteX2" fmla="*/ 210047 w 219602"/>
                <a:gd name="connsiteY2" fmla="*/ 1007473 h 1370199"/>
                <a:gd name="connsiteX3" fmla="*/ 4471 w 219602"/>
                <a:gd name="connsiteY3" fmla="*/ 1370199 h 1370199"/>
                <a:gd name="connsiteX4" fmla="*/ 0 w 219602"/>
                <a:gd name="connsiteY4" fmla="*/ 730359 h 1370199"/>
                <a:gd name="connsiteX0" fmla="*/ 0 w 220239"/>
                <a:gd name="connsiteY0" fmla="*/ 730359 h 1370199"/>
                <a:gd name="connsiteX1" fmla="*/ 219401 w 220239"/>
                <a:gd name="connsiteY1" fmla="*/ 0 h 1370199"/>
                <a:gd name="connsiteX2" fmla="*/ 220239 w 220239"/>
                <a:gd name="connsiteY2" fmla="*/ 1007473 h 1370199"/>
                <a:gd name="connsiteX3" fmla="*/ 4471 w 220239"/>
                <a:gd name="connsiteY3" fmla="*/ 1370199 h 1370199"/>
                <a:gd name="connsiteX4" fmla="*/ 0 w 220239"/>
                <a:gd name="connsiteY4" fmla="*/ 730359 h 137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39" h="1370199">
                  <a:moveTo>
                    <a:pt x="0" y="730359"/>
                  </a:moveTo>
                  <a:cubicBezTo>
                    <a:pt x="64640" y="481807"/>
                    <a:pt x="154761" y="248552"/>
                    <a:pt x="219401" y="0"/>
                  </a:cubicBezTo>
                  <a:cubicBezTo>
                    <a:pt x="221379" y="342623"/>
                    <a:pt x="218261" y="664850"/>
                    <a:pt x="220239" y="1007473"/>
                  </a:cubicBezTo>
                  <a:lnTo>
                    <a:pt x="4471" y="1370199"/>
                  </a:lnTo>
                  <a:cubicBezTo>
                    <a:pt x="2981" y="1156919"/>
                    <a:pt x="1490" y="943639"/>
                    <a:pt x="0" y="730359"/>
                  </a:cubicBezTo>
                  <a:close/>
                </a:path>
              </a:pathLst>
            </a:custGeom>
            <a:gradFill rotWithShape="1">
              <a:gsLst>
                <a:gs pos="0">
                  <a:srgbClr val="2D2DB9">
                    <a:lumMod val="20000"/>
                    <a:lumOff val="80000"/>
                  </a:srgbClr>
                </a:gs>
                <a:gs pos="100000">
                  <a:srgbClr val="FFFFFF"/>
                </a:gs>
              </a:gsLst>
              <a:lin ang="108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821" name="Group 950">
              <a:extLst>
                <a:ext uri="{FF2B5EF4-FFF2-40B4-BE49-F238E27FC236}">
                  <a16:creationId xmlns:a16="http://schemas.microsoft.com/office/drawing/2014/main" id="{DB6AE1A4-24E9-664C-A51D-C17F6021B3EC}"/>
                </a:ext>
              </a:extLst>
            </p:cNvPr>
            <p:cNvGrpSpPr>
              <a:grpSpLocks/>
            </p:cNvGrpSpPr>
            <p:nvPr/>
          </p:nvGrpSpPr>
          <p:grpSpPr bwMode="auto">
            <a:xfrm>
              <a:off x="1492879" y="2820676"/>
              <a:ext cx="338137" cy="653816"/>
              <a:chOff x="4140" y="429"/>
              <a:chExt cx="1425" cy="2396"/>
            </a:xfrm>
          </p:grpSpPr>
          <p:sp>
            <p:nvSpPr>
              <p:cNvPr id="855" name="Freeform 951">
                <a:extLst>
                  <a:ext uri="{FF2B5EF4-FFF2-40B4-BE49-F238E27FC236}">
                    <a16:creationId xmlns:a16="http://schemas.microsoft.com/office/drawing/2014/main" id="{BFB37BD8-4427-2A47-AE85-B992137B4E8C}"/>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6" name="Rectangle 952">
                <a:extLst>
                  <a:ext uri="{FF2B5EF4-FFF2-40B4-BE49-F238E27FC236}">
                    <a16:creationId xmlns:a16="http://schemas.microsoft.com/office/drawing/2014/main" id="{D33ED3AE-893B-0641-B3D0-6332B98270D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7" name="Freeform 953">
                <a:extLst>
                  <a:ext uri="{FF2B5EF4-FFF2-40B4-BE49-F238E27FC236}">
                    <a16:creationId xmlns:a16="http://schemas.microsoft.com/office/drawing/2014/main" id="{7F8B5734-537E-2D40-ABC5-1153CA76F023}"/>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8" name="Freeform 954">
                <a:extLst>
                  <a:ext uri="{FF2B5EF4-FFF2-40B4-BE49-F238E27FC236}">
                    <a16:creationId xmlns:a16="http://schemas.microsoft.com/office/drawing/2014/main" id="{A27CC3E2-8472-FE49-B22C-8BAD36D3F1D7}"/>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9" name="Rectangle 955">
                <a:extLst>
                  <a:ext uri="{FF2B5EF4-FFF2-40B4-BE49-F238E27FC236}">
                    <a16:creationId xmlns:a16="http://schemas.microsoft.com/office/drawing/2014/main" id="{11CD015D-401B-EC42-A713-37F4F580649A}"/>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0" name="Group 956">
                <a:extLst>
                  <a:ext uri="{FF2B5EF4-FFF2-40B4-BE49-F238E27FC236}">
                    <a16:creationId xmlns:a16="http://schemas.microsoft.com/office/drawing/2014/main" id="{A208DF6A-EF9F-044D-8302-1B9476D1841A}"/>
                  </a:ext>
                </a:extLst>
              </p:cNvPr>
              <p:cNvGrpSpPr>
                <a:grpSpLocks/>
              </p:cNvGrpSpPr>
              <p:nvPr/>
            </p:nvGrpSpPr>
            <p:grpSpPr bwMode="auto">
              <a:xfrm>
                <a:off x="4749" y="668"/>
                <a:ext cx="581" cy="145"/>
                <a:chOff x="614" y="2568"/>
                <a:chExt cx="725" cy="139"/>
              </a:xfrm>
            </p:grpSpPr>
            <p:sp>
              <p:nvSpPr>
                <p:cNvPr id="885" name="AutoShape 957">
                  <a:extLst>
                    <a:ext uri="{FF2B5EF4-FFF2-40B4-BE49-F238E27FC236}">
                      <a16:creationId xmlns:a16="http://schemas.microsoft.com/office/drawing/2014/main" id="{FCC50AD6-31B9-FD4A-9D12-E293AC79E312}"/>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6" name="AutoShape 958">
                  <a:extLst>
                    <a:ext uri="{FF2B5EF4-FFF2-40B4-BE49-F238E27FC236}">
                      <a16:creationId xmlns:a16="http://schemas.microsoft.com/office/drawing/2014/main" id="{9515A907-A38B-AC46-9351-9821F9262FDC}"/>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1" name="Rectangle 959">
                <a:extLst>
                  <a:ext uri="{FF2B5EF4-FFF2-40B4-BE49-F238E27FC236}">
                    <a16:creationId xmlns:a16="http://schemas.microsoft.com/office/drawing/2014/main" id="{DA74175D-E323-954D-B321-A525406F9D7F}"/>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2" name="Group 960">
                <a:extLst>
                  <a:ext uri="{FF2B5EF4-FFF2-40B4-BE49-F238E27FC236}">
                    <a16:creationId xmlns:a16="http://schemas.microsoft.com/office/drawing/2014/main" id="{28DE356C-C6F7-BA40-87C6-C5B5BE6C2BFE}"/>
                  </a:ext>
                </a:extLst>
              </p:cNvPr>
              <p:cNvGrpSpPr>
                <a:grpSpLocks/>
              </p:cNvGrpSpPr>
              <p:nvPr/>
            </p:nvGrpSpPr>
            <p:grpSpPr bwMode="auto">
              <a:xfrm>
                <a:off x="4747" y="994"/>
                <a:ext cx="581" cy="134"/>
                <a:chOff x="614" y="2568"/>
                <a:chExt cx="725" cy="139"/>
              </a:xfrm>
            </p:grpSpPr>
            <p:sp>
              <p:nvSpPr>
                <p:cNvPr id="883" name="AutoShape 961">
                  <a:extLst>
                    <a:ext uri="{FF2B5EF4-FFF2-40B4-BE49-F238E27FC236}">
                      <a16:creationId xmlns:a16="http://schemas.microsoft.com/office/drawing/2014/main" id="{9643844A-45E6-7443-A468-4BC3D1762A71}"/>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4" name="AutoShape 962">
                  <a:extLst>
                    <a:ext uri="{FF2B5EF4-FFF2-40B4-BE49-F238E27FC236}">
                      <a16:creationId xmlns:a16="http://schemas.microsoft.com/office/drawing/2014/main" id="{60C84F35-0A59-8349-91F6-D5FECFED742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3" name="Rectangle 963">
                <a:extLst>
                  <a:ext uri="{FF2B5EF4-FFF2-40B4-BE49-F238E27FC236}">
                    <a16:creationId xmlns:a16="http://schemas.microsoft.com/office/drawing/2014/main" id="{92014399-9751-FC4F-9035-A395245BCD44}"/>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4" name="Rectangle 964">
                <a:extLst>
                  <a:ext uri="{FF2B5EF4-FFF2-40B4-BE49-F238E27FC236}">
                    <a16:creationId xmlns:a16="http://schemas.microsoft.com/office/drawing/2014/main" id="{9B818A3E-FD1D-F04D-8158-62E78EE4B0DC}"/>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5" name="Group 965">
                <a:extLst>
                  <a:ext uri="{FF2B5EF4-FFF2-40B4-BE49-F238E27FC236}">
                    <a16:creationId xmlns:a16="http://schemas.microsoft.com/office/drawing/2014/main" id="{4CE95AA0-C88F-3D48-98E7-F3E038739D8B}"/>
                  </a:ext>
                </a:extLst>
              </p:cNvPr>
              <p:cNvGrpSpPr>
                <a:grpSpLocks/>
              </p:cNvGrpSpPr>
              <p:nvPr/>
            </p:nvGrpSpPr>
            <p:grpSpPr bwMode="auto">
              <a:xfrm>
                <a:off x="4735" y="1627"/>
                <a:ext cx="582" cy="151"/>
                <a:chOff x="614" y="2568"/>
                <a:chExt cx="725" cy="139"/>
              </a:xfrm>
            </p:grpSpPr>
            <p:sp>
              <p:nvSpPr>
                <p:cNvPr id="881" name="AutoShape 966">
                  <a:extLst>
                    <a:ext uri="{FF2B5EF4-FFF2-40B4-BE49-F238E27FC236}">
                      <a16:creationId xmlns:a16="http://schemas.microsoft.com/office/drawing/2014/main" id="{5B978760-D630-664D-941B-E0517C2034E6}"/>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2" name="AutoShape 967">
                  <a:extLst>
                    <a:ext uri="{FF2B5EF4-FFF2-40B4-BE49-F238E27FC236}">
                      <a16:creationId xmlns:a16="http://schemas.microsoft.com/office/drawing/2014/main" id="{66581CC6-E163-4349-98BB-7B8F11B5842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6" name="Freeform 968">
                <a:extLst>
                  <a:ext uri="{FF2B5EF4-FFF2-40B4-BE49-F238E27FC236}">
                    <a16:creationId xmlns:a16="http://schemas.microsoft.com/office/drawing/2014/main" id="{0C578B43-7341-984A-8E2E-758C1FE627B0}"/>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7" name="Group 969">
                <a:extLst>
                  <a:ext uri="{FF2B5EF4-FFF2-40B4-BE49-F238E27FC236}">
                    <a16:creationId xmlns:a16="http://schemas.microsoft.com/office/drawing/2014/main" id="{00F4A952-5D56-894B-BE04-57FD8D9A8FC1}"/>
                  </a:ext>
                </a:extLst>
              </p:cNvPr>
              <p:cNvGrpSpPr>
                <a:grpSpLocks/>
              </p:cNvGrpSpPr>
              <p:nvPr/>
            </p:nvGrpSpPr>
            <p:grpSpPr bwMode="auto">
              <a:xfrm>
                <a:off x="4739" y="1327"/>
                <a:ext cx="582" cy="139"/>
                <a:chOff x="614" y="2568"/>
                <a:chExt cx="725" cy="139"/>
              </a:xfrm>
            </p:grpSpPr>
            <p:sp>
              <p:nvSpPr>
                <p:cNvPr id="879" name="AutoShape 970">
                  <a:extLst>
                    <a:ext uri="{FF2B5EF4-FFF2-40B4-BE49-F238E27FC236}">
                      <a16:creationId xmlns:a16="http://schemas.microsoft.com/office/drawing/2014/main" id="{C6D2E1F8-9BE6-1340-A97F-25C96F4EA328}"/>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 name="AutoShape 971">
                  <a:extLst>
                    <a:ext uri="{FF2B5EF4-FFF2-40B4-BE49-F238E27FC236}">
                      <a16:creationId xmlns:a16="http://schemas.microsoft.com/office/drawing/2014/main" id="{076B7F4B-58FD-394A-A7D1-825421A0DD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8" name="Rectangle 972">
                <a:extLst>
                  <a:ext uri="{FF2B5EF4-FFF2-40B4-BE49-F238E27FC236}">
                    <a16:creationId xmlns:a16="http://schemas.microsoft.com/office/drawing/2014/main" id="{9CF6079F-A485-B34F-BAE1-E461B27BC01A}"/>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9" name="Freeform 973">
                <a:extLst>
                  <a:ext uri="{FF2B5EF4-FFF2-40B4-BE49-F238E27FC236}">
                    <a16:creationId xmlns:a16="http://schemas.microsoft.com/office/drawing/2014/main" id="{4D22F667-50F0-554D-A2A3-06E318F9206C}"/>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0" name="Freeform 974">
                <a:extLst>
                  <a:ext uri="{FF2B5EF4-FFF2-40B4-BE49-F238E27FC236}">
                    <a16:creationId xmlns:a16="http://schemas.microsoft.com/office/drawing/2014/main" id="{FEA6AA77-7341-EC44-9A1C-8FF6D3429B9A}"/>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1" name="Oval 975">
                <a:extLst>
                  <a:ext uri="{FF2B5EF4-FFF2-40B4-BE49-F238E27FC236}">
                    <a16:creationId xmlns:a16="http://schemas.microsoft.com/office/drawing/2014/main" id="{A02843C6-28FA-9945-9CEB-7717E68BC3D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2" name="Freeform 976">
                <a:extLst>
                  <a:ext uri="{FF2B5EF4-FFF2-40B4-BE49-F238E27FC236}">
                    <a16:creationId xmlns:a16="http://schemas.microsoft.com/office/drawing/2014/main" id="{B41467ED-71ED-774D-B5B1-0E498264B3FE}"/>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3" name="AutoShape 977">
                <a:extLst>
                  <a:ext uri="{FF2B5EF4-FFF2-40B4-BE49-F238E27FC236}">
                    <a16:creationId xmlns:a16="http://schemas.microsoft.com/office/drawing/2014/main" id="{9B5749F0-C743-D247-9288-DD5C4B670C6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4" name="AutoShape 978">
                <a:extLst>
                  <a:ext uri="{FF2B5EF4-FFF2-40B4-BE49-F238E27FC236}">
                    <a16:creationId xmlns:a16="http://schemas.microsoft.com/office/drawing/2014/main" id="{990B835A-E601-8B4A-913C-86C2C6F75DF1}"/>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5" name="Oval 979">
                <a:extLst>
                  <a:ext uri="{FF2B5EF4-FFF2-40B4-BE49-F238E27FC236}">
                    <a16:creationId xmlns:a16="http://schemas.microsoft.com/office/drawing/2014/main" id="{54D6634C-D1A9-6142-9854-19C444BA4C3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6" name="Oval 980">
                <a:extLst>
                  <a:ext uri="{FF2B5EF4-FFF2-40B4-BE49-F238E27FC236}">
                    <a16:creationId xmlns:a16="http://schemas.microsoft.com/office/drawing/2014/main" id="{4B663C71-DBAC-684F-AC10-C3062136DE5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77" name="Oval 981">
                <a:extLst>
                  <a:ext uri="{FF2B5EF4-FFF2-40B4-BE49-F238E27FC236}">
                    <a16:creationId xmlns:a16="http://schemas.microsoft.com/office/drawing/2014/main" id="{89DA651A-7990-3046-B6A9-BDF3A76B18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8" name="Rectangle 982">
                <a:extLst>
                  <a:ext uri="{FF2B5EF4-FFF2-40B4-BE49-F238E27FC236}">
                    <a16:creationId xmlns:a16="http://schemas.microsoft.com/office/drawing/2014/main" id="{97BCC976-FD19-5C44-A0F3-970A14677F1F}"/>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22" name="Group 950">
              <a:extLst>
                <a:ext uri="{FF2B5EF4-FFF2-40B4-BE49-F238E27FC236}">
                  <a16:creationId xmlns:a16="http://schemas.microsoft.com/office/drawing/2014/main" id="{408FB985-1A5F-F147-891F-C6EE203F1727}"/>
                </a:ext>
              </a:extLst>
            </p:cNvPr>
            <p:cNvGrpSpPr>
              <a:grpSpLocks/>
            </p:cNvGrpSpPr>
            <p:nvPr/>
          </p:nvGrpSpPr>
          <p:grpSpPr bwMode="auto">
            <a:xfrm>
              <a:off x="7182479" y="2847655"/>
              <a:ext cx="338137" cy="653816"/>
              <a:chOff x="4140" y="429"/>
              <a:chExt cx="1425" cy="2396"/>
            </a:xfrm>
          </p:grpSpPr>
          <p:sp>
            <p:nvSpPr>
              <p:cNvPr id="823" name="Freeform 951">
                <a:extLst>
                  <a:ext uri="{FF2B5EF4-FFF2-40B4-BE49-F238E27FC236}">
                    <a16:creationId xmlns:a16="http://schemas.microsoft.com/office/drawing/2014/main" id="{E5433180-28F2-BE4A-AA7C-A7B21A6324C8}"/>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4" name="Rectangle 952">
                <a:extLst>
                  <a:ext uri="{FF2B5EF4-FFF2-40B4-BE49-F238E27FC236}">
                    <a16:creationId xmlns:a16="http://schemas.microsoft.com/office/drawing/2014/main" id="{8C5BD778-66FD-3945-B836-91E6ED4A0B3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5" name="Freeform 953">
                <a:extLst>
                  <a:ext uri="{FF2B5EF4-FFF2-40B4-BE49-F238E27FC236}">
                    <a16:creationId xmlns:a16="http://schemas.microsoft.com/office/drawing/2014/main" id="{2A91ACBD-8D41-DD4C-A2B1-048B348B9E49}"/>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6" name="Freeform 954">
                <a:extLst>
                  <a:ext uri="{FF2B5EF4-FFF2-40B4-BE49-F238E27FC236}">
                    <a16:creationId xmlns:a16="http://schemas.microsoft.com/office/drawing/2014/main" id="{FD9AFB84-DB6D-6046-8467-AD372F41387B}"/>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7" name="Rectangle 955">
                <a:extLst>
                  <a:ext uri="{FF2B5EF4-FFF2-40B4-BE49-F238E27FC236}">
                    <a16:creationId xmlns:a16="http://schemas.microsoft.com/office/drawing/2014/main" id="{77DBE4BA-8D67-5B43-8297-B9D264FE9BE2}"/>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8" name="Group 956">
                <a:extLst>
                  <a:ext uri="{FF2B5EF4-FFF2-40B4-BE49-F238E27FC236}">
                    <a16:creationId xmlns:a16="http://schemas.microsoft.com/office/drawing/2014/main" id="{F3DA3736-9C54-FD40-9182-376547A2AE83}"/>
                  </a:ext>
                </a:extLst>
              </p:cNvPr>
              <p:cNvGrpSpPr>
                <a:grpSpLocks/>
              </p:cNvGrpSpPr>
              <p:nvPr/>
            </p:nvGrpSpPr>
            <p:grpSpPr bwMode="auto">
              <a:xfrm>
                <a:off x="4749" y="668"/>
                <a:ext cx="581" cy="145"/>
                <a:chOff x="614" y="2568"/>
                <a:chExt cx="725" cy="139"/>
              </a:xfrm>
            </p:grpSpPr>
            <p:sp>
              <p:nvSpPr>
                <p:cNvPr id="853" name="AutoShape 957">
                  <a:extLst>
                    <a:ext uri="{FF2B5EF4-FFF2-40B4-BE49-F238E27FC236}">
                      <a16:creationId xmlns:a16="http://schemas.microsoft.com/office/drawing/2014/main" id="{AF6DA2C1-3BA8-9F42-8082-1828FAC4EDA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4" name="AutoShape 958">
                  <a:extLst>
                    <a:ext uri="{FF2B5EF4-FFF2-40B4-BE49-F238E27FC236}">
                      <a16:creationId xmlns:a16="http://schemas.microsoft.com/office/drawing/2014/main" id="{7E65A1C9-4BD5-C648-BDA4-FE7A4B1268D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29" name="Rectangle 959">
                <a:extLst>
                  <a:ext uri="{FF2B5EF4-FFF2-40B4-BE49-F238E27FC236}">
                    <a16:creationId xmlns:a16="http://schemas.microsoft.com/office/drawing/2014/main" id="{EC0E4CD1-FF46-4441-8D14-832711884C57}"/>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0" name="Group 960">
                <a:extLst>
                  <a:ext uri="{FF2B5EF4-FFF2-40B4-BE49-F238E27FC236}">
                    <a16:creationId xmlns:a16="http://schemas.microsoft.com/office/drawing/2014/main" id="{E64F3582-6063-6041-8631-63DD7426A470}"/>
                  </a:ext>
                </a:extLst>
              </p:cNvPr>
              <p:cNvGrpSpPr>
                <a:grpSpLocks/>
              </p:cNvGrpSpPr>
              <p:nvPr/>
            </p:nvGrpSpPr>
            <p:grpSpPr bwMode="auto">
              <a:xfrm>
                <a:off x="4747" y="994"/>
                <a:ext cx="581" cy="134"/>
                <a:chOff x="614" y="2568"/>
                <a:chExt cx="725" cy="139"/>
              </a:xfrm>
            </p:grpSpPr>
            <p:sp>
              <p:nvSpPr>
                <p:cNvPr id="851" name="AutoShape 961">
                  <a:extLst>
                    <a:ext uri="{FF2B5EF4-FFF2-40B4-BE49-F238E27FC236}">
                      <a16:creationId xmlns:a16="http://schemas.microsoft.com/office/drawing/2014/main" id="{C34EAECD-E1EF-8646-9F61-922B7F0EA0BF}"/>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2" name="AutoShape 962">
                  <a:extLst>
                    <a:ext uri="{FF2B5EF4-FFF2-40B4-BE49-F238E27FC236}">
                      <a16:creationId xmlns:a16="http://schemas.microsoft.com/office/drawing/2014/main" id="{9D855FB6-3F8B-4F48-BB63-40E93ACB20A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1" name="Rectangle 963">
                <a:extLst>
                  <a:ext uri="{FF2B5EF4-FFF2-40B4-BE49-F238E27FC236}">
                    <a16:creationId xmlns:a16="http://schemas.microsoft.com/office/drawing/2014/main" id="{F062D5F9-755C-724B-955A-7A2BDC06D583}"/>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2" name="Rectangle 964">
                <a:extLst>
                  <a:ext uri="{FF2B5EF4-FFF2-40B4-BE49-F238E27FC236}">
                    <a16:creationId xmlns:a16="http://schemas.microsoft.com/office/drawing/2014/main" id="{177A8ED0-5EFF-1249-9487-CD3CEB431A8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3" name="Group 965">
                <a:extLst>
                  <a:ext uri="{FF2B5EF4-FFF2-40B4-BE49-F238E27FC236}">
                    <a16:creationId xmlns:a16="http://schemas.microsoft.com/office/drawing/2014/main" id="{A1DF88D1-CA38-D94A-B614-BF080EB38912}"/>
                  </a:ext>
                </a:extLst>
              </p:cNvPr>
              <p:cNvGrpSpPr>
                <a:grpSpLocks/>
              </p:cNvGrpSpPr>
              <p:nvPr/>
            </p:nvGrpSpPr>
            <p:grpSpPr bwMode="auto">
              <a:xfrm>
                <a:off x="4735" y="1627"/>
                <a:ext cx="582" cy="151"/>
                <a:chOff x="614" y="2568"/>
                <a:chExt cx="725" cy="139"/>
              </a:xfrm>
            </p:grpSpPr>
            <p:sp>
              <p:nvSpPr>
                <p:cNvPr id="849" name="AutoShape 966">
                  <a:extLst>
                    <a:ext uri="{FF2B5EF4-FFF2-40B4-BE49-F238E27FC236}">
                      <a16:creationId xmlns:a16="http://schemas.microsoft.com/office/drawing/2014/main" id="{F38F11ED-A8CE-5249-99B7-BC200E46CAC5}"/>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0" name="AutoShape 967">
                  <a:extLst>
                    <a:ext uri="{FF2B5EF4-FFF2-40B4-BE49-F238E27FC236}">
                      <a16:creationId xmlns:a16="http://schemas.microsoft.com/office/drawing/2014/main" id="{BE8854EE-7F90-844A-B45E-E7DD53A00DD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4" name="Freeform 968">
                <a:extLst>
                  <a:ext uri="{FF2B5EF4-FFF2-40B4-BE49-F238E27FC236}">
                    <a16:creationId xmlns:a16="http://schemas.microsoft.com/office/drawing/2014/main" id="{C685DB2D-2CAC-9042-82A0-DF8A8A5C76FB}"/>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5" name="Group 969">
                <a:extLst>
                  <a:ext uri="{FF2B5EF4-FFF2-40B4-BE49-F238E27FC236}">
                    <a16:creationId xmlns:a16="http://schemas.microsoft.com/office/drawing/2014/main" id="{17E8E7C0-53DA-9845-A7EC-5C2E647C9876}"/>
                  </a:ext>
                </a:extLst>
              </p:cNvPr>
              <p:cNvGrpSpPr>
                <a:grpSpLocks/>
              </p:cNvGrpSpPr>
              <p:nvPr/>
            </p:nvGrpSpPr>
            <p:grpSpPr bwMode="auto">
              <a:xfrm>
                <a:off x="4739" y="1327"/>
                <a:ext cx="582" cy="139"/>
                <a:chOff x="614" y="2568"/>
                <a:chExt cx="725" cy="139"/>
              </a:xfrm>
            </p:grpSpPr>
            <p:sp>
              <p:nvSpPr>
                <p:cNvPr id="847" name="AutoShape 970">
                  <a:extLst>
                    <a:ext uri="{FF2B5EF4-FFF2-40B4-BE49-F238E27FC236}">
                      <a16:creationId xmlns:a16="http://schemas.microsoft.com/office/drawing/2014/main" id="{B5CA9A5E-F11C-004B-9937-AD191292AEAD}"/>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8" name="AutoShape 971">
                  <a:extLst>
                    <a:ext uri="{FF2B5EF4-FFF2-40B4-BE49-F238E27FC236}">
                      <a16:creationId xmlns:a16="http://schemas.microsoft.com/office/drawing/2014/main" id="{96386543-71E7-1D42-9624-7949180883C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6" name="Rectangle 972">
                <a:extLst>
                  <a:ext uri="{FF2B5EF4-FFF2-40B4-BE49-F238E27FC236}">
                    <a16:creationId xmlns:a16="http://schemas.microsoft.com/office/drawing/2014/main" id="{C1AF9949-5911-9240-A6AD-91975A73F01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7" name="Freeform 973">
                <a:extLst>
                  <a:ext uri="{FF2B5EF4-FFF2-40B4-BE49-F238E27FC236}">
                    <a16:creationId xmlns:a16="http://schemas.microsoft.com/office/drawing/2014/main" id="{27BBB8ED-9D76-4E4F-BF4D-5A7FF5643591}"/>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8" name="Freeform 974">
                <a:extLst>
                  <a:ext uri="{FF2B5EF4-FFF2-40B4-BE49-F238E27FC236}">
                    <a16:creationId xmlns:a16="http://schemas.microsoft.com/office/drawing/2014/main" id="{02E9A54F-05AA-404E-91E8-11085F7EBD45}"/>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9" name="Oval 975">
                <a:extLst>
                  <a:ext uri="{FF2B5EF4-FFF2-40B4-BE49-F238E27FC236}">
                    <a16:creationId xmlns:a16="http://schemas.microsoft.com/office/drawing/2014/main" id="{9AC3BA29-CFE0-7A41-866E-F884B95B87E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0" name="Freeform 976">
                <a:extLst>
                  <a:ext uri="{FF2B5EF4-FFF2-40B4-BE49-F238E27FC236}">
                    <a16:creationId xmlns:a16="http://schemas.microsoft.com/office/drawing/2014/main" id="{E7FFF245-8A0A-2749-A793-25B6F30E9636}"/>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1" name="AutoShape 977">
                <a:extLst>
                  <a:ext uri="{FF2B5EF4-FFF2-40B4-BE49-F238E27FC236}">
                    <a16:creationId xmlns:a16="http://schemas.microsoft.com/office/drawing/2014/main" id="{774C1F7E-EF61-9041-A67B-B2D38BDB148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2" name="AutoShape 978">
                <a:extLst>
                  <a:ext uri="{FF2B5EF4-FFF2-40B4-BE49-F238E27FC236}">
                    <a16:creationId xmlns:a16="http://schemas.microsoft.com/office/drawing/2014/main" id="{8321AD11-FD38-2140-803F-0861F460D9A8}"/>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3" name="Oval 979">
                <a:extLst>
                  <a:ext uri="{FF2B5EF4-FFF2-40B4-BE49-F238E27FC236}">
                    <a16:creationId xmlns:a16="http://schemas.microsoft.com/office/drawing/2014/main" id="{3B03DD16-3989-194B-BD6E-9FAE3F6CDAA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4" name="Oval 980">
                <a:extLst>
                  <a:ext uri="{FF2B5EF4-FFF2-40B4-BE49-F238E27FC236}">
                    <a16:creationId xmlns:a16="http://schemas.microsoft.com/office/drawing/2014/main" id="{FB43C4D6-3355-2049-A335-F477077CE12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45" name="Oval 981">
                <a:extLst>
                  <a:ext uri="{FF2B5EF4-FFF2-40B4-BE49-F238E27FC236}">
                    <a16:creationId xmlns:a16="http://schemas.microsoft.com/office/drawing/2014/main" id="{8045FE53-47F3-754E-922B-AF14C036060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6" name="Rectangle 982">
                <a:extLst>
                  <a:ext uri="{FF2B5EF4-FFF2-40B4-BE49-F238E27FC236}">
                    <a16:creationId xmlns:a16="http://schemas.microsoft.com/office/drawing/2014/main" id="{970F4A74-CE34-AE4C-A565-ABAC41470B99}"/>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696917"/>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847730"/>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035055"/>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139830"/>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333505"/>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881067"/>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035055"/>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063630"/>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847730"/>
            <a:ext cx="814387" cy="401637"/>
          </a:xfrm>
          <a:prstGeom prst="line">
            <a:avLst/>
          </a:prstGeom>
          <a:noFill/>
          <a:ln w="12700" cap="flat" cmpd="sng" algn="ctr">
            <a:solidFill>
              <a:srgbClr val="000000"/>
            </a:solidFill>
            <a:prstDash val="solid"/>
          </a:ln>
          <a:effectLst/>
        </p:spPr>
      </p:cxnSp>
      <p:grpSp>
        <p:nvGrpSpPr>
          <p:cNvPr id="896" name="Group 895">
            <a:extLst>
              <a:ext uri="{FF2B5EF4-FFF2-40B4-BE49-F238E27FC236}">
                <a16:creationId xmlns:a16="http://schemas.microsoft.com/office/drawing/2014/main" id="{711F93EB-336F-294F-9B30-EC65C9DC0F9C}"/>
              </a:ext>
            </a:extLst>
          </p:cNvPr>
          <p:cNvGrpSpPr>
            <a:grpSpLocks/>
          </p:cNvGrpSpPr>
          <p:nvPr/>
        </p:nvGrpSpPr>
        <p:grpSpPr bwMode="auto">
          <a:xfrm>
            <a:off x="3274868" y="2950542"/>
            <a:ext cx="6978650" cy="1096963"/>
            <a:chOff x="1526216" y="3003498"/>
            <a:chExt cx="6978041" cy="1096962"/>
          </a:xfrm>
        </p:grpSpPr>
        <p:sp>
          <p:nvSpPr>
            <p:cNvPr id="897" name="TextBox 399">
              <a:extLst>
                <a:ext uri="{FF2B5EF4-FFF2-40B4-BE49-F238E27FC236}">
                  <a16:creationId xmlns:a16="http://schemas.microsoft.com/office/drawing/2014/main" id="{02C371D3-2C1E-5244-9747-22984982BA7B}"/>
                </a:ext>
              </a:extLst>
            </p:cNvPr>
            <p:cNvSpPr txBox="1">
              <a:spLocks noChangeArrowheads="1"/>
            </p:cNvSpPr>
            <p:nvPr/>
          </p:nvSpPr>
          <p:spPr bwMode="auto">
            <a:xfrm>
              <a:off x="7714291" y="3628973"/>
              <a:ext cx="595313"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898" name="TextBox 400">
              <a:extLst>
                <a:ext uri="{FF2B5EF4-FFF2-40B4-BE49-F238E27FC236}">
                  <a16:creationId xmlns:a16="http://schemas.microsoft.com/office/drawing/2014/main" id="{E9FCEA42-739D-C647-B0B2-29DF6799176C}"/>
                </a:ext>
              </a:extLst>
            </p:cNvPr>
            <p:cNvSpPr txBox="1">
              <a:spLocks noChangeArrowheads="1"/>
            </p:cNvSpPr>
            <p:nvPr/>
          </p:nvSpPr>
          <p:spPr bwMode="auto">
            <a:xfrm>
              <a:off x="7728579" y="3003498"/>
              <a:ext cx="709612"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899" name="Straight Connector 898">
              <a:extLst>
                <a:ext uri="{FF2B5EF4-FFF2-40B4-BE49-F238E27FC236}">
                  <a16:creationId xmlns:a16="http://schemas.microsoft.com/office/drawing/2014/main" id="{B4D02647-EB69-3549-8B8C-C214B4362D0C}"/>
                </a:ext>
              </a:extLst>
            </p:cNvPr>
            <p:cNvCxnSpPr/>
            <p:nvPr/>
          </p:nvCxnSpPr>
          <p:spPr bwMode="auto">
            <a:xfrm flipV="1">
              <a:off x="1526216" y="3579760"/>
              <a:ext cx="6978041" cy="11112"/>
            </a:xfrm>
            <a:prstGeom prst="line">
              <a:avLst/>
            </a:prstGeom>
            <a:noFill/>
            <a:ln w="25400" cap="flat" cmpd="sng" algn="ctr">
              <a:solidFill>
                <a:srgbClr val="000000"/>
              </a:solidFill>
              <a:prstDash val="dash"/>
            </a:ln>
            <a:effectLst/>
          </p:spPr>
        </p:cxnSp>
      </p:grpSp>
      <p:grpSp>
        <p:nvGrpSpPr>
          <p:cNvPr id="900" name="Group 899">
            <a:extLst>
              <a:ext uri="{FF2B5EF4-FFF2-40B4-BE49-F238E27FC236}">
                <a16:creationId xmlns:a16="http://schemas.microsoft.com/office/drawing/2014/main" id="{D1C980A1-7A81-E64E-86E7-AE4ADB468ED3}"/>
              </a:ext>
            </a:extLst>
          </p:cNvPr>
          <p:cNvGrpSpPr>
            <a:grpSpLocks/>
          </p:cNvGrpSpPr>
          <p:nvPr/>
        </p:nvGrpSpPr>
        <p:grpSpPr bwMode="auto">
          <a:xfrm>
            <a:off x="4186093" y="2682255"/>
            <a:ext cx="4295775" cy="320675"/>
            <a:chOff x="2433511" y="2792111"/>
            <a:chExt cx="4296530" cy="320561"/>
          </a:xfrm>
        </p:grpSpPr>
        <p:grpSp>
          <p:nvGrpSpPr>
            <p:cNvPr id="901" name="Group 401">
              <a:extLst>
                <a:ext uri="{FF2B5EF4-FFF2-40B4-BE49-F238E27FC236}">
                  <a16:creationId xmlns:a16="http://schemas.microsoft.com/office/drawing/2014/main" id="{0C7ACA51-7903-9B4D-A9BA-79FE11C0D1D4}"/>
                </a:ext>
              </a:extLst>
            </p:cNvPr>
            <p:cNvGrpSpPr>
              <a:grpSpLocks/>
            </p:cNvGrpSpPr>
            <p:nvPr/>
          </p:nvGrpSpPr>
          <p:grpSpPr bwMode="auto">
            <a:xfrm>
              <a:off x="2433511" y="2794083"/>
              <a:ext cx="349250" cy="317387"/>
              <a:chOff x="2931664" y="3912603"/>
              <a:chExt cx="430450" cy="329314"/>
            </a:xfrm>
          </p:grpSpPr>
          <p:sp>
            <p:nvSpPr>
              <p:cNvPr id="922" name="Rectangle 921">
                <a:extLst>
                  <a:ext uri="{FF2B5EF4-FFF2-40B4-BE49-F238E27FC236}">
                    <a16:creationId xmlns:a16="http://schemas.microsoft.com/office/drawing/2014/main" id="{4D33FA09-AAF7-044A-A5A8-F3F23C68AF3C}"/>
                  </a:ext>
                </a:extLst>
              </p:cNvPr>
              <p:cNvSpPr/>
              <p:nvPr/>
            </p:nvSpPr>
            <p:spPr>
              <a:xfrm>
                <a:off x="2937534" y="39122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23" name="Straight Connector 922">
                <a:extLst>
                  <a:ext uri="{FF2B5EF4-FFF2-40B4-BE49-F238E27FC236}">
                    <a16:creationId xmlns:a16="http://schemas.microsoft.com/office/drawing/2014/main" id="{C201AD05-8A56-4949-B304-A2A9AB5DD587}"/>
                  </a:ext>
                </a:extLst>
              </p:cNvPr>
              <p:cNvCxnSpPr/>
              <p:nvPr/>
            </p:nvCxnSpPr>
            <p:spPr>
              <a:xfrm>
                <a:off x="2931664" y="4004411"/>
                <a:ext cx="424654" cy="0"/>
              </a:xfrm>
              <a:prstGeom prst="line">
                <a:avLst/>
              </a:prstGeom>
              <a:noFill/>
              <a:ln w="3175" cap="flat" cmpd="sng" algn="ctr">
                <a:solidFill>
                  <a:srgbClr val="CC0000"/>
                </a:solidFill>
                <a:prstDash val="solid"/>
              </a:ln>
              <a:effectLst/>
            </p:spPr>
          </p:cxnSp>
          <p:cxnSp>
            <p:nvCxnSpPr>
              <p:cNvPr id="924" name="Straight Connector 923">
                <a:extLst>
                  <a:ext uri="{FF2B5EF4-FFF2-40B4-BE49-F238E27FC236}">
                    <a16:creationId xmlns:a16="http://schemas.microsoft.com/office/drawing/2014/main" id="{ED7C9AD7-08A8-D942-BF3A-F53E94AF4B95}"/>
                  </a:ext>
                </a:extLst>
              </p:cNvPr>
              <p:cNvCxnSpPr/>
              <p:nvPr/>
            </p:nvCxnSpPr>
            <p:spPr>
              <a:xfrm>
                <a:off x="2931664" y="4066980"/>
                <a:ext cx="424654" cy="0"/>
              </a:xfrm>
              <a:prstGeom prst="line">
                <a:avLst/>
              </a:prstGeom>
              <a:noFill/>
              <a:ln w="3175" cap="flat" cmpd="sng" algn="ctr">
                <a:solidFill>
                  <a:srgbClr val="CC0000"/>
                </a:solidFill>
                <a:prstDash val="solid"/>
              </a:ln>
              <a:effectLst/>
            </p:spPr>
          </p:cxnSp>
          <p:cxnSp>
            <p:nvCxnSpPr>
              <p:cNvPr id="925" name="Straight Connector 924">
                <a:extLst>
                  <a:ext uri="{FF2B5EF4-FFF2-40B4-BE49-F238E27FC236}">
                    <a16:creationId xmlns:a16="http://schemas.microsoft.com/office/drawing/2014/main" id="{143A10B8-06CC-D647-AEF7-2670CD772003}"/>
                  </a:ext>
                </a:extLst>
              </p:cNvPr>
              <p:cNvCxnSpPr>
                <a:stCxn id="922" idx="2"/>
              </p:cNvCxnSpPr>
              <p:nvPr/>
            </p:nvCxnSpPr>
            <p:spPr>
              <a:xfrm flipH="1" flipV="1">
                <a:off x="3148883" y="4004411"/>
                <a:ext cx="0" cy="237106"/>
              </a:xfrm>
              <a:prstGeom prst="line">
                <a:avLst/>
              </a:prstGeom>
              <a:noFill/>
              <a:ln w="3175" cap="flat" cmpd="sng" algn="ctr">
                <a:solidFill>
                  <a:srgbClr val="CC0000"/>
                </a:solidFill>
                <a:prstDash val="solid"/>
              </a:ln>
              <a:effectLst/>
            </p:spPr>
          </p:cxnSp>
        </p:grpSp>
        <p:grpSp>
          <p:nvGrpSpPr>
            <p:cNvPr id="902" name="Group 406">
              <a:extLst>
                <a:ext uri="{FF2B5EF4-FFF2-40B4-BE49-F238E27FC236}">
                  <a16:creationId xmlns:a16="http://schemas.microsoft.com/office/drawing/2014/main" id="{508A07A5-EEA9-904C-A972-4C4DADB52684}"/>
                </a:ext>
              </a:extLst>
            </p:cNvPr>
            <p:cNvGrpSpPr>
              <a:grpSpLocks/>
            </p:cNvGrpSpPr>
            <p:nvPr/>
          </p:nvGrpSpPr>
          <p:grpSpPr bwMode="auto">
            <a:xfrm>
              <a:off x="3348666" y="2792111"/>
              <a:ext cx="350838" cy="317387"/>
              <a:chOff x="2931664" y="3912603"/>
              <a:chExt cx="430450" cy="329314"/>
            </a:xfrm>
          </p:grpSpPr>
          <p:sp>
            <p:nvSpPr>
              <p:cNvPr id="918" name="Rectangle 917">
                <a:extLst>
                  <a:ext uri="{FF2B5EF4-FFF2-40B4-BE49-F238E27FC236}">
                    <a16:creationId xmlns:a16="http://schemas.microsoft.com/office/drawing/2014/main" id="{3F286581-2453-1F47-8CC7-5657614015DB}"/>
                  </a:ext>
                </a:extLst>
              </p:cNvPr>
              <p:cNvSpPr/>
              <p:nvPr/>
            </p:nvSpPr>
            <p:spPr>
              <a:xfrm>
                <a:off x="2936779" y="3912603"/>
                <a:ext cx="424681"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19" name="Straight Connector 918">
                <a:extLst>
                  <a:ext uri="{FF2B5EF4-FFF2-40B4-BE49-F238E27FC236}">
                    <a16:creationId xmlns:a16="http://schemas.microsoft.com/office/drawing/2014/main" id="{30F55D65-689B-184E-A7EE-17D45743B000}"/>
                  </a:ext>
                </a:extLst>
              </p:cNvPr>
              <p:cNvCxnSpPr/>
              <p:nvPr/>
            </p:nvCxnSpPr>
            <p:spPr>
              <a:xfrm>
                <a:off x="2930935" y="4004811"/>
                <a:ext cx="424681" cy="0"/>
              </a:xfrm>
              <a:prstGeom prst="line">
                <a:avLst/>
              </a:prstGeom>
              <a:noFill/>
              <a:ln w="3175" cap="flat" cmpd="sng" algn="ctr">
                <a:solidFill>
                  <a:srgbClr val="CC0000"/>
                </a:solidFill>
                <a:prstDash val="solid"/>
              </a:ln>
              <a:effectLst/>
            </p:spPr>
          </p:cxnSp>
          <p:cxnSp>
            <p:nvCxnSpPr>
              <p:cNvPr id="920" name="Straight Connector 919">
                <a:extLst>
                  <a:ext uri="{FF2B5EF4-FFF2-40B4-BE49-F238E27FC236}">
                    <a16:creationId xmlns:a16="http://schemas.microsoft.com/office/drawing/2014/main" id="{076ADE22-2AEF-5040-9FA3-121B2C370E3A}"/>
                  </a:ext>
                </a:extLst>
              </p:cNvPr>
              <p:cNvCxnSpPr/>
              <p:nvPr/>
            </p:nvCxnSpPr>
            <p:spPr>
              <a:xfrm>
                <a:off x="2930935" y="4067381"/>
                <a:ext cx="424681" cy="0"/>
              </a:xfrm>
              <a:prstGeom prst="line">
                <a:avLst/>
              </a:prstGeom>
              <a:noFill/>
              <a:ln w="3175" cap="flat" cmpd="sng" algn="ctr">
                <a:solidFill>
                  <a:srgbClr val="CC0000"/>
                </a:solidFill>
                <a:prstDash val="solid"/>
              </a:ln>
              <a:effectLst/>
            </p:spPr>
          </p:cxnSp>
          <p:cxnSp>
            <p:nvCxnSpPr>
              <p:cNvPr id="921" name="Straight Connector 920">
                <a:extLst>
                  <a:ext uri="{FF2B5EF4-FFF2-40B4-BE49-F238E27FC236}">
                    <a16:creationId xmlns:a16="http://schemas.microsoft.com/office/drawing/2014/main" id="{F2B6C973-6DE4-2349-9A6A-64B1F7541845}"/>
                  </a:ext>
                </a:extLst>
              </p:cNvPr>
              <p:cNvCxnSpPr>
                <a:stCxn id="918" idx="2"/>
              </p:cNvCxnSpPr>
              <p:nvPr/>
            </p:nvCxnSpPr>
            <p:spPr>
              <a:xfrm flipH="1" flipV="1">
                <a:off x="3147171" y="4004811"/>
                <a:ext cx="1949" cy="237106"/>
              </a:xfrm>
              <a:prstGeom prst="line">
                <a:avLst/>
              </a:prstGeom>
              <a:noFill/>
              <a:ln w="3175" cap="flat" cmpd="sng" algn="ctr">
                <a:solidFill>
                  <a:srgbClr val="CC0000"/>
                </a:solidFill>
                <a:prstDash val="solid"/>
              </a:ln>
              <a:effectLst/>
            </p:spPr>
          </p:cxnSp>
        </p:grpSp>
        <p:grpSp>
          <p:nvGrpSpPr>
            <p:cNvPr id="903" name="Group 411">
              <a:extLst>
                <a:ext uri="{FF2B5EF4-FFF2-40B4-BE49-F238E27FC236}">
                  <a16:creationId xmlns:a16="http://schemas.microsoft.com/office/drawing/2014/main" id="{AB449866-D0BC-6B4F-801B-0FA210DD8325}"/>
                </a:ext>
              </a:extLst>
            </p:cNvPr>
            <p:cNvGrpSpPr>
              <a:grpSpLocks/>
            </p:cNvGrpSpPr>
            <p:nvPr/>
          </p:nvGrpSpPr>
          <p:grpSpPr bwMode="auto">
            <a:xfrm>
              <a:off x="4182104" y="2792111"/>
              <a:ext cx="350837" cy="317387"/>
              <a:chOff x="2931664" y="3912603"/>
              <a:chExt cx="430450" cy="329314"/>
            </a:xfrm>
          </p:grpSpPr>
          <p:sp>
            <p:nvSpPr>
              <p:cNvPr id="914" name="Rectangle 913">
                <a:extLst>
                  <a:ext uri="{FF2B5EF4-FFF2-40B4-BE49-F238E27FC236}">
                    <a16:creationId xmlns:a16="http://schemas.microsoft.com/office/drawing/2014/main" id="{4E4F9BC1-F5BE-B344-A249-E838C680C739}"/>
                  </a:ext>
                </a:extLst>
              </p:cNvPr>
              <p:cNvSpPr/>
              <p:nvPr/>
            </p:nvSpPr>
            <p:spPr>
              <a:xfrm>
                <a:off x="2936958"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15" name="Straight Connector 914">
                <a:extLst>
                  <a:ext uri="{FF2B5EF4-FFF2-40B4-BE49-F238E27FC236}">
                    <a16:creationId xmlns:a16="http://schemas.microsoft.com/office/drawing/2014/main" id="{DB20F410-274B-C043-A0B4-75FDB2F514FF}"/>
                  </a:ext>
                </a:extLst>
              </p:cNvPr>
              <p:cNvCxnSpPr/>
              <p:nvPr/>
            </p:nvCxnSpPr>
            <p:spPr>
              <a:xfrm>
                <a:off x="2931113" y="4004811"/>
                <a:ext cx="424682" cy="0"/>
              </a:xfrm>
              <a:prstGeom prst="line">
                <a:avLst/>
              </a:prstGeom>
              <a:noFill/>
              <a:ln w="3175" cap="flat" cmpd="sng" algn="ctr">
                <a:solidFill>
                  <a:srgbClr val="CC0000"/>
                </a:solidFill>
                <a:prstDash val="solid"/>
              </a:ln>
              <a:effectLst/>
            </p:spPr>
          </p:cxnSp>
          <p:cxnSp>
            <p:nvCxnSpPr>
              <p:cNvPr id="916" name="Straight Connector 915">
                <a:extLst>
                  <a:ext uri="{FF2B5EF4-FFF2-40B4-BE49-F238E27FC236}">
                    <a16:creationId xmlns:a16="http://schemas.microsoft.com/office/drawing/2014/main" id="{7E028785-0101-4B45-BBD3-8308680B4792}"/>
                  </a:ext>
                </a:extLst>
              </p:cNvPr>
              <p:cNvCxnSpPr/>
              <p:nvPr/>
            </p:nvCxnSpPr>
            <p:spPr>
              <a:xfrm>
                <a:off x="2931113" y="4067381"/>
                <a:ext cx="424682" cy="0"/>
              </a:xfrm>
              <a:prstGeom prst="line">
                <a:avLst/>
              </a:prstGeom>
              <a:noFill/>
              <a:ln w="3175" cap="flat" cmpd="sng" algn="ctr">
                <a:solidFill>
                  <a:srgbClr val="CC0000"/>
                </a:solidFill>
                <a:prstDash val="solid"/>
              </a:ln>
              <a:effectLst/>
            </p:spPr>
          </p:cxnSp>
          <p:cxnSp>
            <p:nvCxnSpPr>
              <p:cNvPr id="917" name="Straight Connector 916">
                <a:extLst>
                  <a:ext uri="{FF2B5EF4-FFF2-40B4-BE49-F238E27FC236}">
                    <a16:creationId xmlns:a16="http://schemas.microsoft.com/office/drawing/2014/main" id="{A47B9AA0-7155-B643-A937-D99E939A959D}"/>
                  </a:ext>
                </a:extLst>
              </p:cNvPr>
              <p:cNvCxnSpPr>
                <a:stCxn id="914" idx="2"/>
              </p:cNvCxnSpPr>
              <p:nvPr/>
            </p:nvCxnSpPr>
            <p:spPr>
              <a:xfrm flipH="1" flipV="1">
                <a:off x="3147351" y="4004811"/>
                <a:ext cx="1947" cy="237106"/>
              </a:xfrm>
              <a:prstGeom prst="line">
                <a:avLst/>
              </a:prstGeom>
              <a:noFill/>
              <a:ln w="3175" cap="flat" cmpd="sng" algn="ctr">
                <a:solidFill>
                  <a:srgbClr val="CC0000"/>
                </a:solidFill>
                <a:prstDash val="solid"/>
              </a:ln>
              <a:effectLst/>
            </p:spPr>
          </p:cxnSp>
        </p:grpSp>
        <p:grpSp>
          <p:nvGrpSpPr>
            <p:cNvPr id="904" name="Group 416">
              <a:extLst>
                <a:ext uri="{FF2B5EF4-FFF2-40B4-BE49-F238E27FC236}">
                  <a16:creationId xmlns:a16="http://schemas.microsoft.com/office/drawing/2014/main" id="{6CFC219B-7363-534F-BBB9-2940C18F6DDC}"/>
                </a:ext>
              </a:extLst>
            </p:cNvPr>
            <p:cNvGrpSpPr>
              <a:grpSpLocks/>
            </p:cNvGrpSpPr>
            <p:nvPr/>
          </p:nvGrpSpPr>
          <p:grpSpPr bwMode="auto">
            <a:xfrm>
              <a:off x="5374316" y="2795285"/>
              <a:ext cx="349250" cy="317387"/>
              <a:chOff x="2931664" y="3912603"/>
              <a:chExt cx="430450" cy="329314"/>
            </a:xfrm>
          </p:grpSpPr>
          <p:sp>
            <p:nvSpPr>
              <p:cNvPr id="910" name="Rectangle 909">
                <a:extLst>
                  <a:ext uri="{FF2B5EF4-FFF2-40B4-BE49-F238E27FC236}">
                    <a16:creationId xmlns:a16="http://schemas.microsoft.com/office/drawing/2014/main" id="{A90F17FE-7DC7-C744-AC85-74012E165AB3}"/>
                  </a:ext>
                </a:extLst>
              </p:cNvPr>
              <p:cNvSpPr/>
              <p:nvPr/>
            </p:nvSpPr>
            <p:spPr>
              <a:xfrm>
                <a:off x="2937241" y="39126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11" name="Straight Connector 910">
                <a:extLst>
                  <a:ext uri="{FF2B5EF4-FFF2-40B4-BE49-F238E27FC236}">
                    <a16:creationId xmlns:a16="http://schemas.microsoft.com/office/drawing/2014/main" id="{493DE14E-A2F1-A249-AD60-B96754D395E1}"/>
                  </a:ext>
                </a:extLst>
              </p:cNvPr>
              <p:cNvCxnSpPr/>
              <p:nvPr/>
            </p:nvCxnSpPr>
            <p:spPr>
              <a:xfrm>
                <a:off x="2931371" y="4004811"/>
                <a:ext cx="424654" cy="0"/>
              </a:xfrm>
              <a:prstGeom prst="line">
                <a:avLst/>
              </a:prstGeom>
              <a:noFill/>
              <a:ln w="3175" cap="flat" cmpd="sng" algn="ctr">
                <a:solidFill>
                  <a:srgbClr val="CC0000"/>
                </a:solidFill>
                <a:prstDash val="solid"/>
              </a:ln>
              <a:effectLst/>
            </p:spPr>
          </p:cxnSp>
          <p:cxnSp>
            <p:nvCxnSpPr>
              <p:cNvPr id="912" name="Straight Connector 911">
                <a:extLst>
                  <a:ext uri="{FF2B5EF4-FFF2-40B4-BE49-F238E27FC236}">
                    <a16:creationId xmlns:a16="http://schemas.microsoft.com/office/drawing/2014/main" id="{8DFE02DA-2A86-4844-B164-F4DC02A4123A}"/>
                  </a:ext>
                </a:extLst>
              </p:cNvPr>
              <p:cNvCxnSpPr/>
              <p:nvPr/>
            </p:nvCxnSpPr>
            <p:spPr>
              <a:xfrm>
                <a:off x="2931371" y="4067381"/>
                <a:ext cx="424654" cy="0"/>
              </a:xfrm>
              <a:prstGeom prst="line">
                <a:avLst/>
              </a:prstGeom>
              <a:noFill/>
              <a:ln w="3175" cap="flat" cmpd="sng" algn="ctr">
                <a:solidFill>
                  <a:srgbClr val="CC0000"/>
                </a:solidFill>
                <a:prstDash val="solid"/>
              </a:ln>
              <a:effectLst/>
            </p:spPr>
          </p:cxnSp>
          <p:cxnSp>
            <p:nvCxnSpPr>
              <p:cNvPr id="913" name="Straight Connector 912">
                <a:extLst>
                  <a:ext uri="{FF2B5EF4-FFF2-40B4-BE49-F238E27FC236}">
                    <a16:creationId xmlns:a16="http://schemas.microsoft.com/office/drawing/2014/main" id="{C4AA7EE7-5C2E-8D48-989F-F7194666A353}"/>
                  </a:ext>
                </a:extLst>
              </p:cNvPr>
              <p:cNvCxnSpPr>
                <a:stCxn id="910" idx="2"/>
              </p:cNvCxnSpPr>
              <p:nvPr/>
            </p:nvCxnSpPr>
            <p:spPr>
              <a:xfrm flipH="1" flipV="1">
                <a:off x="3148590" y="4004811"/>
                <a:ext cx="0" cy="237106"/>
              </a:xfrm>
              <a:prstGeom prst="line">
                <a:avLst/>
              </a:prstGeom>
              <a:noFill/>
              <a:ln w="3175" cap="flat" cmpd="sng" algn="ctr">
                <a:solidFill>
                  <a:srgbClr val="CC0000"/>
                </a:solidFill>
                <a:prstDash val="solid"/>
              </a:ln>
              <a:effectLst/>
            </p:spPr>
          </p:cxnSp>
        </p:grpSp>
        <p:grpSp>
          <p:nvGrpSpPr>
            <p:cNvPr id="905" name="Group 421">
              <a:extLst>
                <a:ext uri="{FF2B5EF4-FFF2-40B4-BE49-F238E27FC236}">
                  <a16:creationId xmlns:a16="http://schemas.microsoft.com/office/drawing/2014/main" id="{1FA36B18-95B0-CB4E-95BE-59E9718161E7}"/>
                </a:ext>
              </a:extLst>
            </p:cNvPr>
            <p:cNvGrpSpPr>
              <a:grpSpLocks/>
            </p:cNvGrpSpPr>
            <p:nvPr/>
          </p:nvGrpSpPr>
          <p:grpSpPr bwMode="auto">
            <a:xfrm>
              <a:off x="6379204" y="2792111"/>
              <a:ext cx="350837" cy="317387"/>
              <a:chOff x="2931664" y="3912603"/>
              <a:chExt cx="430450" cy="329314"/>
            </a:xfrm>
          </p:grpSpPr>
          <p:sp>
            <p:nvSpPr>
              <p:cNvPr id="906" name="Rectangle 905">
                <a:extLst>
                  <a:ext uri="{FF2B5EF4-FFF2-40B4-BE49-F238E27FC236}">
                    <a16:creationId xmlns:a16="http://schemas.microsoft.com/office/drawing/2014/main" id="{EE684161-8E76-E041-95F6-E692F09DB739}"/>
                  </a:ext>
                </a:extLst>
              </p:cNvPr>
              <p:cNvSpPr/>
              <p:nvPr/>
            </p:nvSpPr>
            <p:spPr>
              <a:xfrm>
                <a:off x="2937432"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07" name="Straight Connector 906">
                <a:extLst>
                  <a:ext uri="{FF2B5EF4-FFF2-40B4-BE49-F238E27FC236}">
                    <a16:creationId xmlns:a16="http://schemas.microsoft.com/office/drawing/2014/main" id="{7927B3EE-2CC2-B44C-94F1-B69CA0A815A2}"/>
                  </a:ext>
                </a:extLst>
              </p:cNvPr>
              <p:cNvCxnSpPr/>
              <p:nvPr/>
            </p:nvCxnSpPr>
            <p:spPr>
              <a:xfrm>
                <a:off x="2931587" y="4004811"/>
                <a:ext cx="424682" cy="0"/>
              </a:xfrm>
              <a:prstGeom prst="line">
                <a:avLst/>
              </a:prstGeom>
              <a:noFill/>
              <a:ln w="3175" cap="flat" cmpd="sng" algn="ctr">
                <a:solidFill>
                  <a:srgbClr val="CC0000"/>
                </a:solidFill>
                <a:prstDash val="solid"/>
              </a:ln>
              <a:effectLst/>
            </p:spPr>
          </p:cxnSp>
          <p:cxnSp>
            <p:nvCxnSpPr>
              <p:cNvPr id="908" name="Straight Connector 907">
                <a:extLst>
                  <a:ext uri="{FF2B5EF4-FFF2-40B4-BE49-F238E27FC236}">
                    <a16:creationId xmlns:a16="http://schemas.microsoft.com/office/drawing/2014/main" id="{89B6595F-CFF0-3B40-B47C-ADB86E974281}"/>
                  </a:ext>
                </a:extLst>
              </p:cNvPr>
              <p:cNvCxnSpPr/>
              <p:nvPr/>
            </p:nvCxnSpPr>
            <p:spPr>
              <a:xfrm>
                <a:off x="2931587" y="4067381"/>
                <a:ext cx="424682" cy="0"/>
              </a:xfrm>
              <a:prstGeom prst="line">
                <a:avLst/>
              </a:prstGeom>
              <a:noFill/>
              <a:ln w="3175" cap="flat" cmpd="sng" algn="ctr">
                <a:solidFill>
                  <a:srgbClr val="CC0000"/>
                </a:solidFill>
                <a:prstDash val="solid"/>
              </a:ln>
              <a:effectLst/>
            </p:spPr>
          </p:cxnSp>
          <p:cxnSp>
            <p:nvCxnSpPr>
              <p:cNvPr id="909" name="Straight Connector 908">
                <a:extLst>
                  <a:ext uri="{FF2B5EF4-FFF2-40B4-BE49-F238E27FC236}">
                    <a16:creationId xmlns:a16="http://schemas.microsoft.com/office/drawing/2014/main" id="{C551D2B6-035F-CE4D-A43A-5FFB5AFCEED5}"/>
                  </a:ext>
                </a:extLst>
              </p:cNvPr>
              <p:cNvCxnSpPr>
                <a:stCxn id="906" idx="2"/>
              </p:cNvCxnSpPr>
              <p:nvPr/>
            </p:nvCxnSpPr>
            <p:spPr>
              <a:xfrm flipH="1" flipV="1">
                <a:off x="3147825" y="4004811"/>
                <a:ext cx="1947" cy="237106"/>
              </a:xfrm>
              <a:prstGeom prst="line">
                <a:avLst/>
              </a:prstGeom>
              <a:noFill/>
              <a:ln w="3175" cap="flat" cmpd="sng" algn="ctr">
                <a:solidFill>
                  <a:srgbClr val="CC0000"/>
                </a:solidFill>
                <a:prstDash val="solid"/>
              </a:ln>
              <a:effectLst/>
            </p:spPr>
          </p:cxnSp>
        </p:grpSp>
      </p:grpSp>
      <p:grpSp>
        <p:nvGrpSpPr>
          <p:cNvPr id="926" name="Group 925">
            <a:extLst>
              <a:ext uri="{FF2B5EF4-FFF2-40B4-BE49-F238E27FC236}">
                <a16:creationId xmlns:a16="http://schemas.microsoft.com/office/drawing/2014/main" id="{A988FEAF-222E-2C4B-8C38-8B6C17D4D63D}"/>
              </a:ext>
            </a:extLst>
          </p:cNvPr>
          <p:cNvGrpSpPr>
            <a:grpSpLocks/>
          </p:cNvGrpSpPr>
          <p:nvPr/>
        </p:nvGrpSpPr>
        <p:grpSpPr bwMode="auto">
          <a:xfrm>
            <a:off x="3605068" y="3656980"/>
            <a:ext cx="5211762" cy="2740025"/>
            <a:chOff x="1856416" y="3709935"/>
            <a:chExt cx="5211763" cy="2739614"/>
          </a:xfrm>
        </p:grpSpPr>
        <p:sp>
          <p:nvSpPr>
            <p:cNvPr id="927" name="Freeform 926">
              <a:extLst>
                <a:ext uri="{FF2B5EF4-FFF2-40B4-BE49-F238E27FC236}">
                  <a16:creationId xmlns:a16="http://schemas.microsoft.com/office/drawing/2014/main" id="{875BCAC4-B573-D54B-BF32-094096F89D98}"/>
                </a:ext>
              </a:extLst>
            </p:cNvPr>
            <p:cNvSpPr/>
            <p:nvPr/>
          </p:nvSpPr>
          <p:spPr>
            <a:xfrm>
              <a:off x="1877053" y="5330529"/>
              <a:ext cx="1281113" cy="758711"/>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28" name="Freeform 927">
              <a:extLst>
                <a:ext uri="{FF2B5EF4-FFF2-40B4-BE49-F238E27FC236}">
                  <a16:creationId xmlns:a16="http://schemas.microsoft.com/office/drawing/2014/main" id="{0D857BEA-FC6F-1449-A5C0-C21CC8BC5CED}"/>
                </a:ext>
              </a:extLst>
            </p:cNvPr>
            <p:cNvSpPr/>
            <p:nvPr/>
          </p:nvSpPr>
          <p:spPr>
            <a:xfrm>
              <a:off x="6202992" y="5428939"/>
              <a:ext cx="865187" cy="55395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29" name="Freeform 928">
              <a:extLst>
                <a:ext uri="{FF2B5EF4-FFF2-40B4-BE49-F238E27FC236}">
                  <a16:creationId xmlns:a16="http://schemas.microsoft.com/office/drawing/2014/main" id="{218DF382-E11C-A94A-ABF5-F93EB0534196}"/>
                </a:ext>
              </a:extLst>
            </p:cNvPr>
            <p:cNvSpPr/>
            <p:nvPr/>
          </p:nvSpPr>
          <p:spPr>
            <a:xfrm>
              <a:off x="5377492" y="5449574"/>
              <a:ext cx="676275" cy="89680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896577">
                  <a:moveTo>
                    <a:pt x="0" y="894029"/>
                  </a:moveTo>
                  <a:cubicBezTo>
                    <a:pt x="95638" y="409857"/>
                    <a:pt x="76811" y="618448"/>
                    <a:pt x="186623" y="1724"/>
                  </a:cubicBezTo>
                  <a:cubicBezTo>
                    <a:pt x="431451" y="14348"/>
                    <a:pt x="449377" y="35256"/>
                    <a:pt x="675040" y="0"/>
                  </a:cubicBezTo>
                  <a:cubicBezTo>
                    <a:pt x="276172" y="749497"/>
                    <a:pt x="462801" y="344746"/>
                    <a:pt x="179079" y="886531"/>
                  </a:cubicBezTo>
                  <a:cubicBezTo>
                    <a:pt x="44794" y="857895"/>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30" name="Freeform 929">
              <a:extLst>
                <a:ext uri="{FF2B5EF4-FFF2-40B4-BE49-F238E27FC236}">
                  <a16:creationId xmlns:a16="http://schemas.microsoft.com/office/drawing/2014/main" id="{BD4E8E8A-5281-2546-8825-0786245B15DA}"/>
                </a:ext>
              </a:extLst>
            </p:cNvPr>
            <p:cNvSpPr/>
            <p:nvPr/>
          </p:nvSpPr>
          <p:spPr>
            <a:xfrm>
              <a:off x="4340853" y="5470208"/>
              <a:ext cx="514350" cy="40157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02193">
                  <a:moveTo>
                    <a:pt x="100781" y="402193"/>
                  </a:moveTo>
                  <a:cubicBezTo>
                    <a:pt x="60584" y="194221"/>
                    <a:pt x="96631" y="442038"/>
                    <a:pt x="0" y="0"/>
                  </a:cubicBezTo>
                  <a:lnTo>
                    <a:pt x="514180" y="10891"/>
                  </a:lnTo>
                  <a:cubicBezTo>
                    <a:pt x="417353" y="348331"/>
                    <a:pt x="491637" y="89943"/>
                    <a:pt x="404259" y="386400"/>
                  </a:cubicBezTo>
                  <a:cubicBezTo>
                    <a:pt x="357814" y="390704"/>
                    <a:pt x="168880" y="400727"/>
                    <a:pt x="100781" y="40219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31" name="Freeform 930">
              <a:extLst>
                <a:ext uri="{FF2B5EF4-FFF2-40B4-BE49-F238E27FC236}">
                  <a16:creationId xmlns:a16="http://schemas.microsoft.com/office/drawing/2014/main" id="{E78920D8-D684-1642-B41B-2CC538B9202E}"/>
                </a:ext>
              </a:extLst>
            </p:cNvPr>
            <p:cNvSpPr/>
            <p:nvPr/>
          </p:nvSpPr>
          <p:spPr>
            <a:xfrm>
              <a:off x="3561391" y="5433701"/>
              <a:ext cx="573087" cy="101584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5244">
                  <a:moveTo>
                    <a:pt x="333190" y="985695"/>
                  </a:moveTo>
                  <a:cubicBezTo>
                    <a:pt x="153901" y="433090"/>
                    <a:pt x="295574" y="908506"/>
                    <a:pt x="0" y="4757"/>
                  </a:cubicBezTo>
                  <a:cubicBezTo>
                    <a:pt x="166537" y="861"/>
                    <a:pt x="336246" y="3896"/>
                    <a:pt x="502783" y="0"/>
                  </a:cubicBezTo>
                  <a:cubicBezTo>
                    <a:pt x="555943" y="995541"/>
                    <a:pt x="537473" y="350120"/>
                    <a:pt x="574100" y="1014877"/>
                  </a:cubicBezTo>
                  <a:cubicBezTo>
                    <a:pt x="476415" y="1019182"/>
                    <a:pt x="529388" y="984229"/>
                    <a:pt x="333190" y="98569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932" name="Group 28">
              <a:extLst>
                <a:ext uri="{FF2B5EF4-FFF2-40B4-BE49-F238E27FC236}">
                  <a16:creationId xmlns:a16="http://schemas.microsoft.com/office/drawing/2014/main" id="{088ACE2A-7A5D-4F42-921C-CF157C288095}"/>
                </a:ext>
              </a:extLst>
            </p:cNvPr>
            <p:cNvGrpSpPr>
              <a:grpSpLocks/>
            </p:cNvGrpSpPr>
            <p:nvPr/>
          </p:nvGrpSpPr>
          <p:grpSpPr bwMode="auto">
            <a:xfrm>
              <a:off x="1856416" y="3709935"/>
              <a:ext cx="1049338" cy="1739900"/>
              <a:chOff x="1856416" y="3709935"/>
              <a:chExt cx="1049338" cy="1739900"/>
            </a:xfrm>
          </p:grpSpPr>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1867528" y="3957548"/>
                <a:ext cx="1027113" cy="61109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1858805" y="5088863"/>
                <a:ext cx="1035373" cy="360972"/>
                <a:chOff x="4128636" y="3606589"/>
                <a:chExt cx="568145" cy="338667"/>
              </a:xfrm>
            </p:grpSpPr>
            <p:sp>
              <p:nvSpPr>
                <p:cNvPr id="1032" name="Oval 1031">
                  <a:extLst>
                    <a:ext uri="{FF2B5EF4-FFF2-40B4-BE49-F238E27FC236}">
                      <a16:creationId xmlns:a16="http://schemas.microsoft.com/office/drawing/2014/main" id="{6285E922-4389-6747-873A-ED742F93B7B8}"/>
                    </a:ext>
                  </a:extLst>
                </p:cNvPr>
                <p:cNvSpPr/>
                <p:nvPr/>
              </p:nvSpPr>
              <p:spPr>
                <a:xfrm>
                  <a:off x="4129067" y="3720144"/>
                  <a:ext cx="567968"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1877053" y="4705148"/>
                <a:ext cx="1028700" cy="522210"/>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p:nvPr/>
            </p:nvCxnSpPr>
            <p:spPr bwMode="auto">
              <a:xfrm>
                <a:off x="1861178" y="3981356"/>
                <a:ext cx="17463" cy="1301555"/>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p:nvPr/>
            </p:nvCxnSpPr>
            <p:spPr bwMode="auto">
              <a:xfrm flipH="1">
                <a:off x="2894641" y="3971833"/>
                <a:ext cx="6350" cy="1269810"/>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1856416" y="3709935"/>
                <a:ext cx="1044712" cy="39906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3" name="Group 29">
              <a:extLst>
                <a:ext uri="{FF2B5EF4-FFF2-40B4-BE49-F238E27FC236}">
                  <a16:creationId xmlns:a16="http://schemas.microsoft.com/office/drawing/2014/main" id="{BE1E7CEF-FBEC-2040-A3E0-0EBB60746AF9}"/>
                </a:ext>
              </a:extLst>
            </p:cNvPr>
            <p:cNvGrpSpPr>
              <a:grpSpLocks/>
            </p:cNvGrpSpPr>
            <p:nvPr/>
          </p:nvGrpSpPr>
          <p:grpSpPr bwMode="auto">
            <a:xfrm>
              <a:off x="3566154" y="3862335"/>
              <a:ext cx="514350" cy="1670050"/>
              <a:chOff x="3566154" y="3862335"/>
              <a:chExt cx="514350" cy="1670050"/>
            </a:xfrm>
          </p:grpSpPr>
          <p:sp>
            <p:nvSpPr>
              <p:cNvPr id="997" name="Rectangle 996">
                <a:extLst>
                  <a:ext uri="{FF2B5EF4-FFF2-40B4-BE49-F238E27FC236}">
                    <a16:creationId xmlns:a16="http://schemas.microsoft.com/office/drawing/2014/main" id="{7F242236-8B77-9144-8038-81B9BCAB1509}"/>
                  </a:ext>
                </a:extLst>
              </p:cNvPr>
              <p:cNvSpPr/>
              <p:nvPr/>
            </p:nvSpPr>
            <p:spPr bwMode="auto">
              <a:xfrm rot="10800000">
                <a:off x="3569201" y="39460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p:nvPr/>
            </p:nvCxnSpPr>
            <p:spPr bwMode="auto">
              <a:xfrm flipH="1">
                <a:off x="4078916" y="4019450"/>
                <a:ext cx="1587" cy="1365045"/>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3571302" y="5310688"/>
                <a:ext cx="507588" cy="221697"/>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3572503" y="4574992"/>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p:nvPr/>
            </p:nvCxnSpPr>
            <p:spPr bwMode="auto">
              <a:xfrm flipH="1">
                <a:off x="3566153" y="4027387"/>
                <a:ext cx="3175" cy="1450757"/>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3568667" y="3862335"/>
                <a:ext cx="503828" cy="248249"/>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4" name="Group 30">
              <a:extLst>
                <a:ext uri="{FF2B5EF4-FFF2-40B4-BE49-F238E27FC236}">
                  <a16:creationId xmlns:a16="http://schemas.microsoft.com/office/drawing/2014/main" id="{B108AACE-03DC-254D-AC34-727FF075B859}"/>
                </a:ext>
              </a:extLst>
            </p:cNvPr>
            <p:cNvGrpSpPr>
              <a:grpSpLocks/>
            </p:cNvGrpSpPr>
            <p:nvPr/>
          </p:nvGrpSpPr>
          <p:grpSpPr bwMode="auto">
            <a:xfrm>
              <a:off x="4348791" y="3867098"/>
              <a:ext cx="514350" cy="1670050"/>
              <a:chOff x="4348791" y="3867098"/>
              <a:chExt cx="514350" cy="1670050"/>
            </a:xfrm>
          </p:grpSpPr>
          <p:sp>
            <p:nvSpPr>
              <p:cNvPr id="977" name="Rectangle 976">
                <a:extLst>
                  <a:ext uri="{FF2B5EF4-FFF2-40B4-BE49-F238E27FC236}">
                    <a16:creationId xmlns:a16="http://schemas.microsoft.com/office/drawing/2014/main" id="{B0F9C3E9-A467-3F42-B81A-4399A9B977B8}"/>
                  </a:ext>
                </a:extLst>
              </p:cNvPr>
              <p:cNvSpPr/>
              <p:nvPr/>
            </p:nvSpPr>
            <p:spPr bwMode="auto">
              <a:xfrm rot="10800000">
                <a:off x="4351838" y="3950855"/>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p:nvPr/>
            </p:nvCxnSpPr>
            <p:spPr bwMode="auto">
              <a:xfrm flipH="1">
                <a:off x="4861553" y="4024212"/>
                <a:ext cx="1588" cy="136504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4353939" y="5315451"/>
                <a:ext cx="507588" cy="221697"/>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4355141" y="457975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p:nvPr/>
            </p:nvCxnSpPr>
            <p:spPr bwMode="auto">
              <a:xfrm flipH="1">
                <a:off x="4348791" y="4032148"/>
                <a:ext cx="3175" cy="1450757"/>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4351304" y="3867098"/>
                <a:ext cx="503828" cy="248249"/>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5" name="Group 48257">
              <a:extLst>
                <a:ext uri="{FF2B5EF4-FFF2-40B4-BE49-F238E27FC236}">
                  <a16:creationId xmlns:a16="http://schemas.microsoft.com/office/drawing/2014/main" id="{DFD8AD38-F69C-AE4E-A7C6-58BC92264C2E}"/>
                </a:ext>
              </a:extLst>
            </p:cNvPr>
            <p:cNvGrpSpPr>
              <a:grpSpLocks/>
            </p:cNvGrpSpPr>
            <p:nvPr/>
          </p:nvGrpSpPr>
          <p:grpSpPr bwMode="auto">
            <a:xfrm>
              <a:off x="5552116" y="3849635"/>
              <a:ext cx="514350" cy="1670050"/>
              <a:chOff x="5552116" y="3849635"/>
              <a:chExt cx="514350" cy="1670050"/>
            </a:xfrm>
          </p:grpSpPr>
          <p:sp>
            <p:nvSpPr>
              <p:cNvPr id="957" name="Rectangle 956">
                <a:extLst>
                  <a:ext uri="{FF2B5EF4-FFF2-40B4-BE49-F238E27FC236}">
                    <a16:creationId xmlns:a16="http://schemas.microsoft.com/office/drawing/2014/main" id="{B13372F6-7422-A24B-A223-1174A9270D3C}"/>
                  </a:ext>
                </a:extLst>
              </p:cNvPr>
              <p:cNvSpPr/>
              <p:nvPr/>
            </p:nvSpPr>
            <p:spPr bwMode="auto">
              <a:xfrm rot="10800000">
                <a:off x="5555163" y="39333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p:nvPr/>
            </p:nvCxnSpPr>
            <p:spPr bwMode="auto">
              <a:xfrm flipH="1">
                <a:off x="6064879" y="4006752"/>
                <a:ext cx="1588" cy="1365045"/>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5557264" y="5297988"/>
                <a:ext cx="507588" cy="221697"/>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5558467" y="456229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p:nvPr/>
            </p:nvCxnSpPr>
            <p:spPr bwMode="auto">
              <a:xfrm flipH="1">
                <a:off x="5552117" y="4014689"/>
                <a:ext cx="3175" cy="1450757"/>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5554629" y="3849635"/>
                <a:ext cx="503828" cy="248249"/>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6" name="Group 48258">
              <a:extLst>
                <a:ext uri="{FF2B5EF4-FFF2-40B4-BE49-F238E27FC236}">
                  <a16:creationId xmlns:a16="http://schemas.microsoft.com/office/drawing/2014/main" id="{47B32372-CF84-404F-9FD0-9ACFAC4EE60D}"/>
                </a:ext>
              </a:extLst>
            </p:cNvPr>
            <p:cNvGrpSpPr>
              <a:grpSpLocks/>
            </p:cNvGrpSpPr>
            <p:nvPr/>
          </p:nvGrpSpPr>
          <p:grpSpPr bwMode="auto">
            <a:xfrm>
              <a:off x="6547479" y="3836935"/>
              <a:ext cx="514350" cy="1671638"/>
              <a:chOff x="6547479" y="3836935"/>
              <a:chExt cx="514350" cy="1671638"/>
            </a:xfrm>
          </p:grpSpPr>
          <p:sp>
            <p:nvSpPr>
              <p:cNvPr id="937" name="Rectangle 936">
                <a:extLst>
                  <a:ext uri="{FF2B5EF4-FFF2-40B4-BE49-F238E27FC236}">
                    <a16:creationId xmlns:a16="http://schemas.microsoft.com/office/drawing/2014/main" id="{73DDF967-9AF3-2A4F-AE8E-6BE3B9FF2E91}"/>
                  </a:ext>
                </a:extLst>
              </p:cNvPr>
              <p:cNvSpPr/>
              <p:nvPr/>
            </p:nvSpPr>
            <p:spPr bwMode="auto">
              <a:xfrm rot="10800000">
                <a:off x="6550526" y="3920772"/>
                <a:ext cx="498084" cy="62924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p:nvPr/>
            </p:nvCxnSpPr>
            <p:spPr bwMode="auto">
              <a:xfrm flipH="1">
                <a:off x="7060242" y="3994054"/>
                <a:ext cx="1587" cy="1366633"/>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6552627" y="5286665"/>
                <a:ext cx="507588" cy="221908"/>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6553829" y="4551184"/>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p:nvPr/>
            </p:nvCxnSpPr>
            <p:spPr bwMode="auto">
              <a:xfrm flipH="1">
                <a:off x="6547479" y="4001991"/>
                <a:ext cx="3175" cy="1452344"/>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6549992" y="3836935"/>
                <a:ext cx="503828" cy="248485"/>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37" name="Group 1036">
            <a:extLst>
              <a:ext uri="{FF2B5EF4-FFF2-40B4-BE49-F238E27FC236}">
                <a16:creationId xmlns:a16="http://schemas.microsoft.com/office/drawing/2014/main" id="{B91F629B-CF25-F443-9115-62469DD7E55B}"/>
              </a:ext>
            </a:extLst>
          </p:cNvPr>
          <p:cNvGrpSpPr>
            <a:grpSpLocks/>
          </p:cNvGrpSpPr>
          <p:nvPr/>
        </p:nvGrpSpPr>
        <p:grpSpPr bwMode="auto">
          <a:xfrm>
            <a:off x="4130530" y="2423492"/>
            <a:ext cx="4416425" cy="2314575"/>
            <a:chOff x="2381956" y="2435173"/>
            <a:chExt cx="4415330" cy="2315048"/>
          </a:xfrm>
        </p:grpSpPr>
        <p:sp>
          <p:nvSpPr>
            <p:cNvPr id="1038" name="Freeform 1037">
              <a:extLst>
                <a:ext uri="{FF2B5EF4-FFF2-40B4-BE49-F238E27FC236}">
                  <a16:creationId xmlns:a16="http://schemas.microsoft.com/office/drawing/2014/main" id="{9766E8B3-28C0-B742-8340-745064581E4E}"/>
                </a:ext>
              </a:extLst>
            </p:cNvPr>
            <p:cNvSpPr/>
            <p:nvPr/>
          </p:nvSpPr>
          <p:spPr>
            <a:xfrm>
              <a:off x="2381956" y="2439937"/>
              <a:ext cx="296789" cy="1743431"/>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015941"/>
                <a:gd name="connsiteX1" fmla="*/ 0 w 307275"/>
                <a:gd name="connsiteY1" fmla="*/ 0 h 2015941"/>
                <a:gd name="connsiteX2" fmla="*/ 0 w 307275"/>
                <a:gd name="connsiteY2" fmla="*/ 2015941 h 2015941"/>
                <a:gd name="connsiteX0" fmla="*/ 228538 w 228538"/>
                <a:gd name="connsiteY0" fmla="*/ 0 h 2022548"/>
                <a:gd name="connsiteX1" fmla="*/ 0 w 228538"/>
                <a:gd name="connsiteY1" fmla="*/ 6607 h 2022548"/>
                <a:gd name="connsiteX2" fmla="*/ 0 w 228538"/>
                <a:gd name="connsiteY2" fmla="*/ 2022548 h 2022548"/>
              </a:gdLst>
              <a:ahLst/>
              <a:cxnLst>
                <a:cxn ang="0">
                  <a:pos x="connsiteX0" y="connsiteY0"/>
                </a:cxn>
                <a:cxn ang="0">
                  <a:pos x="connsiteX1" y="connsiteY1"/>
                </a:cxn>
                <a:cxn ang="0">
                  <a:pos x="connsiteX2" y="connsiteY2"/>
                </a:cxn>
              </a:cxnLst>
              <a:rect l="l" t="t" r="r" b="b"/>
              <a:pathLst>
                <a:path w="228538" h="2022548">
                  <a:moveTo>
                    <a:pt x="228538" y="0"/>
                  </a:moveTo>
                  <a:lnTo>
                    <a:pt x="0" y="6607"/>
                  </a:lnTo>
                  <a:lnTo>
                    <a:pt x="0" y="2022548"/>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Gill Sans MT"/>
                <a:ea typeface="+mn-ea"/>
                <a:cs typeface="+mn-cs"/>
              </a:endParaRPr>
            </a:p>
          </p:txBody>
        </p:sp>
        <p:sp>
          <p:nvSpPr>
            <p:cNvPr id="1039" name="Freeform 1038">
              <a:extLst>
                <a:ext uri="{FF2B5EF4-FFF2-40B4-BE49-F238E27FC236}">
                  <a16:creationId xmlns:a16="http://schemas.microsoft.com/office/drawing/2014/main" id="{CDF62C6F-3C23-F349-9A9F-804273D0BA51}"/>
                </a:ext>
              </a:extLst>
            </p:cNvPr>
            <p:cNvSpPr/>
            <p:nvPr/>
          </p:nvSpPr>
          <p:spPr>
            <a:xfrm flipH="1">
              <a:off x="6411620" y="2435173"/>
              <a:ext cx="385666" cy="2300758"/>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117725"/>
                <a:gd name="connsiteX1" fmla="*/ 0 w 307275"/>
                <a:gd name="connsiteY1" fmla="*/ 0 h 2117725"/>
                <a:gd name="connsiteX2" fmla="*/ 0 w 307275"/>
                <a:gd name="connsiteY2" fmla="*/ 2117725 h 2117725"/>
              </a:gdLst>
              <a:ahLst/>
              <a:cxnLst>
                <a:cxn ang="0">
                  <a:pos x="connsiteX0" y="connsiteY0"/>
                </a:cxn>
                <a:cxn ang="0">
                  <a:pos x="connsiteX1" y="connsiteY1"/>
                </a:cxn>
                <a:cxn ang="0">
                  <a:pos x="connsiteX2" y="connsiteY2"/>
                </a:cxn>
              </a:cxnLst>
              <a:rect l="l" t="t" r="r" b="b"/>
              <a:pathLst>
                <a:path w="307275" h="2117725">
                  <a:moveTo>
                    <a:pt x="307275" y="0"/>
                  </a:moveTo>
                  <a:lnTo>
                    <a:pt x="0" y="0"/>
                  </a:lnTo>
                  <a:lnTo>
                    <a:pt x="0" y="2117725"/>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cxnSp>
          <p:nvCxnSpPr>
            <p:cNvPr id="1040" name="Straight Arrow Connector 1039">
              <a:extLst>
                <a:ext uri="{FF2B5EF4-FFF2-40B4-BE49-F238E27FC236}">
                  <a16:creationId xmlns:a16="http://schemas.microsoft.com/office/drawing/2014/main" id="{497E72DF-A12C-4044-A2D6-B881FE41D269}"/>
                </a:ext>
              </a:extLst>
            </p:cNvPr>
            <p:cNvCxnSpPr/>
            <p:nvPr/>
          </p:nvCxnSpPr>
          <p:spPr>
            <a:xfrm flipV="1">
              <a:off x="5791061" y="2687638"/>
              <a:ext cx="7936" cy="2062583"/>
            </a:xfrm>
            <a:prstGeom prst="straightConnector1">
              <a:avLst/>
            </a:prstGeom>
            <a:noFill/>
            <a:ln w="31750" cap="flat" cmpd="sng" algn="ctr">
              <a:solidFill>
                <a:srgbClr val="CC0000"/>
              </a:solidFill>
              <a:prstDash val="solid"/>
              <a:headEnd type="triangle"/>
              <a:tailEnd type="triangle"/>
            </a:ln>
            <a:effectLst/>
          </p:spPr>
        </p:cxnSp>
        <p:cxnSp>
          <p:nvCxnSpPr>
            <p:cNvPr id="1041" name="Straight Arrow Connector 1040">
              <a:extLst>
                <a:ext uri="{FF2B5EF4-FFF2-40B4-BE49-F238E27FC236}">
                  <a16:creationId xmlns:a16="http://schemas.microsoft.com/office/drawing/2014/main" id="{EF8C79E1-BE27-8F43-B34B-79F8C5338E4E}"/>
                </a:ext>
              </a:extLst>
            </p:cNvPr>
            <p:cNvCxnSpPr/>
            <p:nvPr/>
          </p:nvCxnSpPr>
          <p:spPr>
            <a:xfrm flipV="1">
              <a:off x="4599144" y="2708279"/>
              <a:ext cx="17458" cy="2037179"/>
            </a:xfrm>
            <a:prstGeom prst="straightConnector1">
              <a:avLst/>
            </a:prstGeom>
            <a:noFill/>
            <a:ln w="31750" cap="flat" cmpd="sng" algn="ctr">
              <a:solidFill>
                <a:srgbClr val="CC0000"/>
              </a:solidFill>
              <a:prstDash val="solid"/>
              <a:headEnd type="triangle"/>
              <a:tailEnd type="triangle"/>
            </a:ln>
            <a:effectLst/>
          </p:spPr>
        </p:cxnSp>
        <p:cxnSp>
          <p:nvCxnSpPr>
            <p:cNvPr id="1042" name="Straight Arrow Connector 1041">
              <a:extLst>
                <a:ext uri="{FF2B5EF4-FFF2-40B4-BE49-F238E27FC236}">
                  <a16:creationId xmlns:a16="http://schemas.microsoft.com/office/drawing/2014/main" id="{4B55563F-765E-CC4D-92B4-D17FBE1B08A6}"/>
                </a:ext>
              </a:extLst>
            </p:cNvPr>
            <p:cNvCxnSpPr/>
            <p:nvPr/>
          </p:nvCxnSpPr>
          <p:spPr>
            <a:xfrm flipH="1" flipV="1">
              <a:off x="3807178" y="2762265"/>
              <a:ext cx="9523" cy="1983193"/>
            </a:xfrm>
            <a:prstGeom prst="straightConnector1">
              <a:avLst/>
            </a:prstGeom>
            <a:noFill/>
            <a:ln w="31750" cap="flat" cmpd="sng" algn="ctr">
              <a:solidFill>
                <a:srgbClr val="CC0000"/>
              </a:solidFill>
              <a:prstDash val="solid"/>
              <a:headEnd type="triangle"/>
              <a:tailEnd type="triangle"/>
            </a:ln>
            <a:effectLst/>
          </p:spPr>
        </p:cxn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805093" y="4634880"/>
            <a:ext cx="4957762" cy="693737"/>
            <a:chOff x="2055070" y="4690247"/>
            <a:chExt cx="4956877" cy="694339"/>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05320" y="5055434"/>
              <a:ext cx="430131" cy="329152"/>
              <a:chOff x="2931664" y="3912603"/>
              <a:chExt cx="430450" cy="329314"/>
            </a:xfrm>
          </p:grpSpPr>
          <p:sp>
            <p:nvSpPr>
              <p:cNvPr id="1065" name="Rectangle 1064">
                <a:extLst>
                  <a:ext uri="{FF2B5EF4-FFF2-40B4-BE49-F238E27FC236}">
                    <a16:creationId xmlns:a16="http://schemas.microsoft.com/office/drawing/2014/main" id="{C71DD82B-ED54-9D40-848F-40B6802EC749}"/>
                  </a:ext>
                </a:extLst>
              </p:cNvPr>
              <p:cNvSpPr/>
              <p:nvPr/>
            </p:nvSpPr>
            <p:spPr>
              <a:xfrm>
                <a:off x="2936890"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32124"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32124"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48146"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387957" y="5055368"/>
              <a:ext cx="430131" cy="329152"/>
              <a:chOff x="2931664" y="3912603"/>
              <a:chExt cx="430450" cy="329314"/>
            </a:xfrm>
          </p:grpSpPr>
          <p:sp>
            <p:nvSpPr>
              <p:cNvPr id="1061" name="Rectangle 1060">
                <a:extLst>
                  <a:ext uri="{FF2B5EF4-FFF2-40B4-BE49-F238E27FC236}">
                    <a16:creationId xmlns:a16="http://schemas.microsoft.com/office/drawing/2014/main" id="{CDA497B5-1F53-4B4A-B52C-8AF25ACDEA7D}"/>
                  </a:ext>
                </a:extLst>
              </p:cNvPr>
              <p:cNvSpPr/>
              <p:nvPr/>
            </p:nvSpPr>
            <p:spPr>
              <a:xfrm>
                <a:off x="2936750"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31985"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31985"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48007"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591804" y="5053093"/>
              <a:ext cx="430212" cy="328614"/>
              <a:chOff x="2932186" y="3913304"/>
              <a:chExt cx="430531" cy="328775"/>
            </a:xfrm>
          </p:grpSpPr>
          <p:sp>
            <p:nvSpPr>
              <p:cNvPr id="1057" name="Rectangle 1056">
                <a:extLst>
                  <a:ext uri="{FF2B5EF4-FFF2-40B4-BE49-F238E27FC236}">
                    <a16:creationId xmlns:a16="http://schemas.microsoft.com/office/drawing/2014/main" id="{7E038D77-DD73-D34F-AE34-D667F6E9B9F0}"/>
                  </a:ext>
                </a:extLst>
              </p:cNvPr>
              <p:cNvSpPr/>
              <p:nvPr/>
            </p:nvSpPr>
            <p:spPr>
              <a:xfrm>
                <a:off x="2936535"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31771"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31771"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47792"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581816" y="5045656"/>
              <a:ext cx="430131" cy="329465"/>
              <a:chOff x="2931664" y="3912603"/>
              <a:chExt cx="430450" cy="329314"/>
            </a:xfrm>
          </p:grpSpPr>
          <p:sp>
            <p:nvSpPr>
              <p:cNvPr id="1053" name="Rectangle 1052">
                <a:extLst>
                  <a:ext uri="{FF2B5EF4-FFF2-40B4-BE49-F238E27FC236}">
                    <a16:creationId xmlns:a16="http://schemas.microsoft.com/office/drawing/2014/main" id="{F4182402-0285-CD46-9828-6534BE97D257}"/>
                  </a:ext>
                </a:extLst>
              </p:cNvPr>
              <p:cNvSpPr/>
              <p:nvPr/>
            </p:nvSpPr>
            <p:spPr>
              <a:xfrm>
                <a:off x="2936425"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3166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31660"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4768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890592"/>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749305"/>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209680"/>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01755"/>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10" name="Group 11">
            <a:extLst>
              <a:ext uri="{FF2B5EF4-FFF2-40B4-BE49-F238E27FC236}">
                <a16:creationId xmlns:a16="http://schemas.microsoft.com/office/drawing/2014/main" id="{E5217315-CB03-2542-94D5-3FA12A407609}"/>
              </a:ext>
            </a:extLst>
          </p:cNvPr>
          <p:cNvGrpSpPr>
            <a:grpSpLocks/>
          </p:cNvGrpSpPr>
          <p:nvPr/>
        </p:nvGrpSpPr>
        <p:grpSpPr bwMode="auto">
          <a:xfrm>
            <a:off x="4494536" y="2167905"/>
            <a:ext cx="3597875" cy="493470"/>
            <a:chOff x="2705100" y="2011398"/>
            <a:chExt cx="3597533" cy="493677"/>
          </a:xfrm>
        </p:grpSpPr>
        <p:sp>
          <p:nvSpPr>
            <p:cNvPr id="1135" name="Oval 1134">
              <a:extLst>
                <a:ext uri="{FF2B5EF4-FFF2-40B4-BE49-F238E27FC236}">
                  <a16:creationId xmlns:a16="http://schemas.microsoft.com/office/drawing/2014/main" id="{57A6E143-0094-5D49-8A05-004EA3A97A71}"/>
                </a:ext>
              </a:extLst>
            </p:cNvPr>
            <p:cNvSpPr/>
            <p:nvPr/>
          </p:nvSpPr>
          <p:spPr bwMode="auto">
            <a:xfrm>
              <a:off x="2722092" y="2011398"/>
              <a:ext cx="3581060" cy="492331"/>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6" name="Oval 1135">
              <a:extLst>
                <a:ext uri="{FF2B5EF4-FFF2-40B4-BE49-F238E27FC236}">
                  <a16:creationId xmlns:a16="http://schemas.microsoft.com/office/drawing/2014/main" id="{431997AA-2888-D042-A558-B6DE0F737D3F}"/>
                </a:ext>
              </a:extLst>
            </p:cNvPr>
            <p:cNvSpPr/>
            <p:nvPr/>
          </p:nvSpPr>
          <p:spPr bwMode="auto">
            <a:xfrm>
              <a:off x="2704632" y="2012986"/>
              <a:ext cx="3581060" cy="49233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7" name="TextBox 389">
              <a:extLst>
                <a:ext uri="{FF2B5EF4-FFF2-40B4-BE49-F238E27FC236}">
                  <a16:creationId xmlns:a16="http://schemas.microsoft.com/office/drawing/2014/main" id="{D0AF8FB3-4D5B-7B4A-8B82-CF15E8A6F1F0}"/>
                </a:ext>
              </a:extLst>
            </p:cNvPr>
            <p:cNvSpPr txBox="1">
              <a:spLocks noChangeArrowheads="1"/>
            </p:cNvSpPr>
            <p:nvPr/>
          </p:nvSpPr>
          <p:spPr bwMode="auto">
            <a:xfrm>
              <a:off x="3452664" y="2127167"/>
              <a:ext cx="2057700"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Remote Controller</a:t>
              </a:r>
            </a:p>
          </p:txBody>
        </p:sp>
      </p:grpSp>
      <p:grpSp>
        <p:nvGrpSpPr>
          <p:cNvPr id="3" name="Group 2">
            <a:extLst>
              <a:ext uri="{FF2B5EF4-FFF2-40B4-BE49-F238E27FC236}">
                <a16:creationId xmlns:a16="http://schemas.microsoft.com/office/drawing/2014/main" id="{370F660B-2991-C94D-80D9-F1429AC36768}"/>
              </a:ext>
            </a:extLst>
          </p:cNvPr>
          <p:cNvGrpSpPr/>
          <p:nvPr/>
        </p:nvGrpSpPr>
        <p:grpSpPr>
          <a:xfrm>
            <a:off x="3674918" y="4177613"/>
            <a:ext cx="5095875" cy="822392"/>
            <a:chOff x="3674918" y="4177613"/>
            <a:chExt cx="5095875" cy="822392"/>
          </a:xfrm>
        </p:grpSpPr>
        <p:grpSp>
          <p:nvGrpSpPr>
            <p:cNvPr id="1111" name="Group 441">
              <a:extLst>
                <a:ext uri="{FF2B5EF4-FFF2-40B4-BE49-F238E27FC236}">
                  <a16:creationId xmlns:a16="http://schemas.microsoft.com/office/drawing/2014/main" id="{0C03A32C-FA65-214B-B936-B6E1B2C384AE}"/>
                </a:ext>
              </a:extLst>
            </p:cNvPr>
            <p:cNvGrpSpPr>
              <a:grpSpLocks/>
            </p:cNvGrpSpPr>
            <p:nvPr/>
          </p:nvGrpSpPr>
          <p:grpSpPr bwMode="auto">
            <a:xfrm>
              <a:off x="3674918" y="4177613"/>
              <a:ext cx="923628" cy="405783"/>
              <a:chOff x="2705100" y="2011398"/>
              <a:chExt cx="3597533" cy="493677"/>
            </a:xfrm>
          </p:grpSpPr>
          <p:sp>
            <p:nvSpPr>
              <p:cNvPr id="1132" name="Oval 1131">
                <a:extLst>
                  <a:ext uri="{FF2B5EF4-FFF2-40B4-BE49-F238E27FC236}">
                    <a16:creationId xmlns:a16="http://schemas.microsoft.com/office/drawing/2014/main" id="{F74AE388-0960-CF47-B1A1-1ABEEB3A9CAF}"/>
                  </a:ext>
                </a:extLst>
              </p:cNvPr>
              <p:cNvSpPr/>
              <p:nvPr/>
            </p:nvSpPr>
            <p:spPr bwMode="auto">
              <a:xfrm>
                <a:off x="2723648" y="2011480"/>
                <a:ext cx="3580142" cy="492496"/>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3" name="Oval 1132">
                <a:extLst>
                  <a:ext uri="{FF2B5EF4-FFF2-40B4-BE49-F238E27FC236}">
                    <a16:creationId xmlns:a16="http://schemas.microsoft.com/office/drawing/2014/main" id="{1181AFDF-673F-BE48-B342-3AE78D0EFECC}"/>
                  </a:ext>
                </a:extLst>
              </p:cNvPr>
              <p:cNvSpPr/>
              <p:nvPr/>
            </p:nvSpPr>
            <p:spPr bwMode="auto">
              <a:xfrm>
                <a:off x="2705100" y="2013410"/>
                <a:ext cx="3580138" cy="492497"/>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4" name="TextBox 389">
                <a:extLst>
                  <a:ext uri="{FF2B5EF4-FFF2-40B4-BE49-F238E27FC236}">
                    <a16:creationId xmlns:a16="http://schemas.microsoft.com/office/drawing/2014/main" id="{F3932BCA-D430-FC40-B54E-015140A71EFE}"/>
                  </a:ext>
                </a:extLst>
              </p:cNvPr>
              <p:cNvSpPr txBox="1">
                <a:spLocks noChangeArrowheads="1"/>
              </p:cNvSpPr>
              <p:nvPr/>
            </p:nvSpPr>
            <p:spPr bwMode="auto">
              <a:xfrm>
                <a:off x="3901810" y="2127167"/>
                <a:ext cx="1159411"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p>
            </p:txBody>
          </p:sp>
        </p:grpSp>
        <p:grpSp>
          <p:nvGrpSpPr>
            <p:cNvPr id="1112" name="Group 16">
              <a:extLst>
                <a:ext uri="{FF2B5EF4-FFF2-40B4-BE49-F238E27FC236}">
                  <a16:creationId xmlns:a16="http://schemas.microsoft.com/office/drawing/2014/main" id="{C3F9499B-4024-2B4E-8994-25AA993B23C7}"/>
                </a:ext>
              </a:extLst>
            </p:cNvPr>
            <p:cNvGrpSpPr>
              <a:grpSpLocks/>
            </p:cNvGrpSpPr>
            <p:nvPr/>
          </p:nvGrpSpPr>
          <p:grpSpPr bwMode="auto">
            <a:xfrm>
              <a:off x="5338708" y="4714256"/>
              <a:ext cx="463612" cy="285749"/>
              <a:chOff x="3558850" y="4573304"/>
              <a:chExt cx="463568" cy="285869"/>
            </a:xfrm>
          </p:grpSpPr>
          <p:grpSp>
            <p:nvGrpSpPr>
              <p:cNvPr id="1128" name="Group 12">
                <a:extLst>
                  <a:ext uri="{FF2B5EF4-FFF2-40B4-BE49-F238E27FC236}">
                    <a16:creationId xmlns:a16="http://schemas.microsoft.com/office/drawing/2014/main" id="{643660C7-BD5F-8243-BB52-5E41566520BE}"/>
                  </a:ext>
                </a:extLst>
              </p:cNvPr>
              <p:cNvGrpSpPr>
                <a:grpSpLocks/>
              </p:cNvGrpSpPr>
              <p:nvPr/>
            </p:nvGrpSpPr>
            <p:grpSpPr bwMode="auto">
              <a:xfrm>
                <a:off x="3558850" y="4577634"/>
                <a:ext cx="463568" cy="262710"/>
                <a:chOff x="3558850" y="4577634"/>
                <a:chExt cx="463568" cy="262710"/>
              </a:xfrm>
            </p:grpSpPr>
            <p:sp>
              <p:nvSpPr>
                <p:cNvPr id="1130" name="Oval 1129">
                  <a:extLst>
                    <a:ext uri="{FF2B5EF4-FFF2-40B4-BE49-F238E27FC236}">
                      <a16:creationId xmlns:a16="http://schemas.microsoft.com/office/drawing/2014/main" id="{EB6F94A5-07EA-824D-BCE4-E412F1D275A9}"/>
                    </a:ext>
                  </a:extLst>
                </p:cNvPr>
                <p:cNvSpPr/>
                <p:nvPr/>
              </p:nvSpPr>
              <p:spPr bwMode="auto">
                <a:xfrm>
                  <a:off x="3573046" y="4578067"/>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1" name="Oval 1130">
                  <a:extLst>
                    <a:ext uri="{FF2B5EF4-FFF2-40B4-BE49-F238E27FC236}">
                      <a16:creationId xmlns:a16="http://schemas.microsoft.com/office/drawing/2014/main" id="{3AFA8449-4699-DE4E-AD4F-2F50FF91F472}"/>
                    </a:ext>
                  </a:extLst>
                </p:cNvPr>
                <p:cNvSpPr/>
                <p:nvPr/>
              </p:nvSpPr>
              <p:spPr bwMode="auto">
                <a:xfrm>
                  <a:off x="3558760" y="4587596"/>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29" name="TextBox 389">
                <a:extLst>
                  <a:ext uri="{FF2B5EF4-FFF2-40B4-BE49-F238E27FC236}">
                    <a16:creationId xmlns:a16="http://schemas.microsoft.com/office/drawing/2014/main" id="{64D840F2-5A70-9E44-A243-269898185070}"/>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3" name="Group 450">
              <a:extLst>
                <a:ext uri="{FF2B5EF4-FFF2-40B4-BE49-F238E27FC236}">
                  <a16:creationId xmlns:a16="http://schemas.microsoft.com/office/drawing/2014/main" id="{AADDBF22-BF75-E042-B015-F1D30A1937CF}"/>
                </a:ext>
              </a:extLst>
            </p:cNvPr>
            <p:cNvGrpSpPr>
              <a:grpSpLocks/>
            </p:cNvGrpSpPr>
            <p:nvPr/>
          </p:nvGrpSpPr>
          <p:grpSpPr bwMode="auto">
            <a:xfrm>
              <a:off x="6118930" y="4712138"/>
              <a:ext cx="463612" cy="285749"/>
              <a:chOff x="3558850" y="4573304"/>
              <a:chExt cx="463568" cy="285869"/>
            </a:xfrm>
          </p:grpSpPr>
          <p:grpSp>
            <p:nvGrpSpPr>
              <p:cNvPr id="1124" name="Group 451">
                <a:extLst>
                  <a:ext uri="{FF2B5EF4-FFF2-40B4-BE49-F238E27FC236}">
                    <a16:creationId xmlns:a16="http://schemas.microsoft.com/office/drawing/2014/main" id="{BD64AF44-6F7F-1747-8E26-3E6D0EDDA010}"/>
                  </a:ext>
                </a:extLst>
              </p:cNvPr>
              <p:cNvGrpSpPr>
                <a:grpSpLocks/>
              </p:cNvGrpSpPr>
              <p:nvPr/>
            </p:nvGrpSpPr>
            <p:grpSpPr bwMode="auto">
              <a:xfrm>
                <a:off x="3558850" y="4577634"/>
                <a:ext cx="463568" cy="262710"/>
                <a:chOff x="3558850" y="4577634"/>
                <a:chExt cx="463568" cy="262710"/>
              </a:xfrm>
            </p:grpSpPr>
            <p:sp>
              <p:nvSpPr>
                <p:cNvPr id="1126" name="Oval 1125">
                  <a:extLst>
                    <a:ext uri="{FF2B5EF4-FFF2-40B4-BE49-F238E27FC236}">
                      <a16:creationId xmlns:a16="http://schemas.microsoft.com/office/drawing/2014/main" id="{B13E6B0A-9B22-874D-A5BB-CAB7052B0E58}"/>
                    </a:ext>
                  </a:extLst>
                </p:cNvPr>
                <p:cNvSpPr/>
                <p:nvPr/>
              </p:nvSpPr>
              <p:spPr bwMode="auto">
                <a:xfrm>
                  <a:off x="3573874" y="4581775"/>
                  <a:ext cx="439696" cy="257283"/>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27" name="Oval 1126">
                  <a:extLst>
                    <a:ext uri="{FF2B5EF4-FFF2-40B4-BE49-F238E27FC236}">
                      <a16:creationId xmlns:a16="http://schemas.microsoft.com/office/drawing/2014/main" id="{88C69275-D6D4-D64E-9433-86A12EE44DC2}"/>
                    </a:ext>
                  </a:extLst>
                </p:cNvPr>
                <p:cNvSpPr/>
                <p:nvPr/>
              </p:nvSpPr>
              <p:spPr bwMode="auto">
                <a:xfrm>
                  <a:off x="3559588" y="4591304"/>
                  <a:ext cx="463506" cy="24934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25" name="TextBox 389">
                <a:extLst>
                  <a:ext uri="{FF2B5EF4-FFF2-40B4-BE49-F238E27FC236}">
                    <a16:creationId xmlns:a16="http://schemas.microsoft.com/office/drawing/2014/main" id="{137E9DC6-E808-9244-BE10-49D98EA5A17A}"/>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4" name="Group 455">
              <a:extLst>
                <a:ext uri="{FF2B5EF4-FFF2-40B4-BE49-F238E27FC236}">
                  <a16:creationId xmlns:a16="http://schemas.microsoft.com/office/drawing/2014/main" id="{F9EC1EDD-92AD-2245-AE89-053A0D1F0A45}"/>
                </a:ext>
              </a:extLst>
            </p:cNvPr>
            <p:cNvGrpSpPr>
              <a:grpSpLocks/>
            </p:cNvGrpSpPr>
            <p:nvPr/>
          </p:nvGrpSpPr>
          <p:grpSpPr bwMode="auto">
            <a:xfrm>
              <a:off x="7319300" y="4710021"/>
              <a:ext cx="463612" cy="285749"/>
              <a:chOff x="3558850" y="4573304"/>
              <a:chExt cx="463568" cy="285869"/>
            </a:xfrm>
          </p:grpSpPr>
          <p:grpSp>
            <p:nvGrpSpPr>
              <p:cNvPr id="1120" name="Group 456">
                <a:extLst>
                  <a:ext uri="{FF2B5EF4-FFF2-40B4-BE49-F238E27FC236}">
                    <a16:creationId xmlns:a16="http://schemas.microsoft.com/office/drawing/2014/main" id="{CB1EA6B7-79F6-7C4E-B31B-F6338BD15A28}"/>
                  </a:ext>
                </a:extLst>
              </p:cNvPr>
              <p:cNvGrpSpPr>
                <a:grpSpLocks/>
              </p:cNvGrpSpPr>
              <p:nvPr/>
            </p:nvGrpSpPr>
            <p:grpSpPr bwMode="auto">
              <a:xfrm>
                <a:off x="3558850" y="4577634"/>
                <a:ext cx="463568" cy="262710"/>
                <a:chOff x="3558850" y="4577634"/>
                <a:chExt cx="463568" cy="262710"/>
              </a:xfrm>
            </p:grpSpPr>
            <p:sp>
              <p:nvSpPr>
                <p:cNvPr id="1122" name="Oval 1121">
                  <a:extLst>
                    <a:ext uri="{FF2B5EF4-FFF2-40B4-BE49-F238E27FC236}">
                      <a16:creationId xmlns:a16="http://schemas.microsoft.com/office/drawing/2014/main" id="{9BF9A7D0-3676-5B44-9F92-551F82BA815A}"/>
                    </a:ext>
                  </a:extLst>
                </p:cNvPr>
                <p:cNvSpPr/>
                <p:nvPr/>
              </p:nvSpPr>
              <p:spPr bwMode="auto">
                <a:xfrm>
                  <a:off x="3573654" y="4577540"/>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23" name="Oval 1122">
                  <a:extLst>
                    <a:ext uri="{FF2B5EF4-FFF2-40B4-BE49-F238E27FC236}">
                      <a16:creationId xmlns:a16="http://schemas.microsoft.com/office/drawing/2014/main" id="{F3145DFC-AFCD-7043-8580-05CA0BB4CB0F}"/>
                    </a:ext>
                  </a:extLst>
                </p:cNvPr>
                <p:cNvSpPr/>
                <p:nvPr/>
              </p:nvSpPr>
              <p:spPr bwMode="auto">
                <a:xfrm>
                  <a:off x="3559368" y="4587069"/>
                  <a:ext cx="463506" cy="252518"/>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21" name="TextBox 389">
                <a:extLst>
                  <a:ext uri="{FF2B5EF4-FFF2-40B4-BE49-F238E27FC236}">
                    <a16:creationId xmlns:a16="http://schemas.microsoft.com/office/drawing/2014/main" id="{F248CEB0-87E6-A44A-A50F-5C3EC5372B52}"/>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5" name="Group 460">
              <a:extLst>
                <a:ext uri="{FF2B5EF4-FFF2-40B4-BE49-F238E27FC236}">
                  <a16:creationId xmlns:a16="http://schemas.microsoft.com/office/drawing/2014/main" id="{4F7BA808-3479-484C-BAF0-5CC1FD0331EB}"/>
                </a:ext>
              </a:extLst>
            </p:cNvPr>
            <p:cNvGrpSpPr>
              <a:grpSpLocks/>
            </p:cNvGrpSpPr>
            <p:nvPr/>
          </p:nvGrpSpPr>
          <p:grpSpPr bwMode="auto">
            <a:xfrm>
              <a:off x="8307181" y="4707904"/>
              <a:ext cx="463612" cy="285749"/>
              <a:chOff x="3558850" y="4573304"/>
              <a:chExt cx="463568" cy="285869"/>
            </a:xfrm>
          </p:grpSpPr>
          <p:grpSp>
            <p:nvGrpSpPr>
              <p:cNvPr id="1116" name="Group 461">
                <a:extLst>
                  <a:ext uri="{FF2B5EF4-FFF2-40B4-BE49-F238E27FC236}">
                    <a16:creationId xmlns:a16="http://schemas.microsoft.com/office/drawing/2014/main" id="{933FA7BC-47D5-ED48-85E7-B486D7CBCA91}"/>
                  </a:ext>
                </a:extLst>
              </p:cNvPr>
              <p:cNvGrpSpPr>
                <a:grpSpLocks/>
              </p:cNvGrpSpPr>
              <p:nvPr/>
            </p:nvGrpSpPr>
            <p:grpSpPr bwMode="auto">
              <a:xfrm>
                <a:off x="3558850" y="4577634"/>
                <a:ext cx="463568" cy="262710"/>
                <a:chOff x="3558850" y="4577634"/>
                <a:chExt cx="463568" cy="262710"/>
              </a:xfrm>
            </p:grpSpPr>
            <p:sp>
              <p:nvSpPr>
                <p:cNvPr id="1118" name="Oval 1117">
                  <a:extLst>
                    <a:ext uri="{FF2B5EF4-FFF2-40B4-BE49-F238E27FC236}">
                      <a16:creationId xmlns:a16="http://schemas.microsoft.com/office/drawing/2014/main" id="{BFFF1AA5-D313-234B-BDA6-40E287FD081F}"/>
                    </a:ext>
                  </a:extLst>
                </p:cNvPr>
                <p:cNvSpPr/>
                <p:nvPr/>
              </p:nvSpPr>
              <p:spPr bwMode="auto">
                <a:xfrm>
                  <a:off x="3573198" y="4578069"/>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19" name="Oval 1118">
                  <a:extLst>
                    <a:ext uri="{FF2B5EF4-FFF2-40B4-BE49-F238E27FC236}">
                      <a16:creationId xmlns:a16="http://schemas.microsoft.com/office/drawing/2014/main" id="{08D261B5-FBF3-B541-B8CA-B63F648BEF5C}"/>
                    </a:ext>
                  </a:extLst>
                </p:cNvPr>
                <p:cNvSpPr/>
                <p:nvPr/>
              </p:nvSpPr>
              <p:spPr bwMode="auto">
                <a:xfrm>
                  <a:off x="3558912" y="4587598"/>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17" name="TextBox 389">
                <a:extLst>
                  <a:ext uri="{FF2B5EF4-FFF2-40B4-BE49-F238E27FC236}">
                    <a16:creationId xmlns:a16="http://schemas.microsoft.com/office/drawing/2014/main" id="{8386C9B3-5C0B-0443-98EF-8CDB1312E97F}"/>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474667"/>
            <a:ext cx="2698750" cy="903288"/>
            <a:chOff x="938213" y="5237163"/>
            <a:chExt cx="2698750" cy="903287"/>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237163"/>
              <a:ext cx="1616075" cy="487362"/>
              <a:chOff x="-4079003" y="2717403"/>
              <a:chExt cx="1616718" cy="488475"/>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946130" y="485078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63" name="Group 1162">
            <a:extLst>
              <a:ext uri="{FF2B5EF4-FFF2-40B4-BE49-F238E27FC236}">
                <a16:creationId xmlns:a16="http://schemas.microsoft.com/office/drawing/2014/main" id="{F8C15A5A-1645-0849-B8DE-390745B8EBA4}"/>
              </a:ext>
            </a:extLst>
          </p:cNvPr>
          <p:cNvGrpSpPr>
            <a:grpSpLocks/>
          </p:cNvGrpSpPr>
          <p:nvPr/>
        </p:nvGrpSpPr>
        <p:grpSpPr bwMode="auto">
          <a:xfrm>
            <a:off x="4390906" y="2898842"/>
            <a:ext cx="4051268" cy="2367063"/>
            <a:chOff x="-3855475" y="3644638"/>
            <a:chExt cx="4051268" cy="2367866"/>
          </a:xfrm>
        </p:grpSpPr>
        <p:cxnSp>
          <p:nvCxnSpPr>
            <p:cNvPr id="1164" name="Straight Arrow Connector 1163">
              <a:extLst>
                <a:ext uri="{FF2B5EF4-FFF2-40B4-BE49-F238E27FC236}">
                  <a16:creationId xmlns:a16="http://schemas.microsoft.com/office/drawing/2014/main" id="{D6CE7F18-1D47-9C49-BB85-76C5894DE532}"/>
                </a:ext>
              </a:extLst>
            </p:cNvPr>
            <p:cNvCxnSpPr>
              <a:cxnSpLocks/>
            </p:cNvCxnSpPr>
            <p:nvPr/>
          </p:nvCxnSpPr>
          <p:spPr bwMode="auto">
            <a:xfrm>
              <a:off x="-3855475" y="3664699"/>
              <a:ext cx="0" cy="2094800"/>
            </a:xfrm>
            <a:prstGeom prst="straightConnector1">
              <a:avLst/>
            </a:prstGeom>
            <a:noFill/>
            <a:ln w="12700" cap="flat" cmpd="sng" algn="ctr">
              <a:solidFill>
                <a:srgbClr val="CC0000"/>
              </a:solidFill>
              <a:prstDash val="solid"/>
              <a:tailEnd type="triangle"/>
            </a:ln>
            <a:effectLst/>
          </p:spPr>
        </p:cxnSp>
        <p:cxnSp>
          <p:nvCxnSpPr>
            <p:cNvPr id="1165" name="Straight Arrow Connector 1164">
              <a:extLst>
                <a:ext uri="{FF2B5EF4-FFF2-40B4-BE49-F238E27FC236}">
                  <a16:creationId xmlns:a16="http://schemas.microsoft.com/office/drawing/2014/main" id="{1C7BE6B4-EA67-FB4B-B50B-7E72D52ED7D1}"/>
                </a:ext>
              </a:extLst>
            </p:cNvPr>
            <p:cNvCxnSpPr>
              <a:cxnSpLocks noChangeShapeType="1"/>
            </p:cNvCxnSpPr>
            <p:nvPr/>
          </p:nvCxnSpPr>
          <p:spPr bwMode="auto">
            <a:xfrm>
              <a:off x="-2818087" y="3658010"/>
              <a:ext cx="0" cy="235449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6" name="Straight Arrow Connector 1165">
              <a:extLst>
                <a:ext uri="{FF2B5EF4-FFF2-40B4-BE49-F238E27FC236}">
                  <a16:creationId xmlns:a16="http://schemas.microsoft.com/office/drawing/2014/main" id="{57774C27-8FF6-9F4F-A17E-D2F743FE22FC}"/>
                </a:ext>
              </a:extLst>
            </p:cNvPr>
            <p:cNvCxnSpPr>
              <a:cxnSpLocks noChangeShapeType="1"/>
            </p:cNvCxnSpPr>
            <p:nvPr/>
          </p:nvCxnSpPr>
          <p:spPr bwMode="auto">
            <a:xfrm>
              <a:off x="-2006679" y="3655204"/>
              <a:ext cx="31396" cy="2331351"/>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7" name="Straight Arrow Connector 1166">
              <a:extLst>
                <a:ext uri="{FF2B5EF4-FFF2-40B4-BE49-F238E27FC236}">
                  <a16:creationId xmlns:a16="http://schemas.microsoft.com/office/drawing/2014/main" id="{1F481D65-016C-9E4F-A167-D6343A313652}"/>
                </a:ext>
              </a:extLst>
            </p:cNvPr>
            <p:cNvCxnSpPr>
              <a:cxnSpLocks noChangeShapeType="1"/>
            </p:cNvCxnSpPr>
            <p:nvPr/>
          </p:nvCxnSpPr>
          <p:spPr bwMode="auto">
            <a:xfrm>
              <a:off x="-817641" y="3644638"/>
              <a:ext cx="0" cy="236462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8" name="Straight Arrow Connector 1167">
              <a:extLst>
                <a:ext uri="{FF2B5EF4-FFF2-40B4-BE49-F238E27FC236}">
                  <a16:creationId xmlns:a16="http://schemas.microsoft.com/office/drawing/2014/main" id="{8D76033E-EA4A-B441-99A6-CFC1521E6CB2}"/>
                </a:ext>
              </a:extLst>
            </p:cNvPr>
            <p:cNvCxnSpPr>
              <a:cxnSpLocks noChangeShapeType="1"/>
            </p:cNvCxnSpPr>
            <p:nvPr/>
          </p:nvCxnSpPr>
          <p:spPr bwMode="auto">
            <a:xfrm>
              <a:off x="195792" y="3690049"/>
              <a:ext cx="1" cy="2311566"/>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sp>
        <p:nvSpPr>
          <p:cNvPr id="354" name="Slide Number Placeholder 4">
            <a:extLst>
              <a:ext uri="{FF2B5EF4-FFF2-40B4-BE49-F238E27FC236}">
                <a16:creationId xmlns:a16="http://schemas.microsoft.com/office/drawing/2014/main" id="{EB6E2EBA-F897-A249-9C0A-5C6AC0D91124}"/>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a:t>
            </a:fld>
            <a:endParaRPr lang="en-US" dirty="0"/>
          </a:p>
        </p:txBody>
      </p:sp>
    </p:spTree>
    <p:extLst>
      <p:ext uri="{BB962C8B-B14F-4D97-AF65-F5344CB8AC3E}">
        <p14:creationId xmlns:p14="http://schemas.microsoft.com/office/powerpoint/2010/main" val="162510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926"/>
                                        </p:tgtEl>
                                        <p:attrNameLst>
                                          <p:attrName>style.visibility</p:attrName>
                                        </p:attrNameLst>
                                      </p:cBhvr>
                                      <p:to>
                                        <p:strVal val="visible"/>
                                      </p:to>
                                    </p:set>
                                    <p:animEffect transition="in" filter="wipe(down)">
                                      <p:cBhvr>
                                        <p:cTn id="7" dur="500"/>
                                        <p:tgtEl>
                                          <p:spTgt spid="92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7"/>
                                        </p:tgtEl>
                                        <p:attrNameLst>
                                          <p:attrName>style.visibility</p:attrName>
                                        </p:attrNameLst>
                                      </p:cBhvr>
                                      <p:to>
                                        <p:strVal val="visible"/>
                                      </p:to>
                                    </p:set>
                                    <p:animEffect transition="in" filter="dissolve">
                                      <p:cBhvr>
                                        <p:cTn id="12" dur="500"/>
                                        <p:tgtEl>
                                          <p:spTgt spid="817"/>
                                        </p:tgtEl>
                                      </p:cBhvr>
                                    </p:animEffect>
                                  </p:childTnLst>
                                </p:cTn>
                              </p:par>
                              <p:par>
                                <p:cTn id="13" presetID="9" presetClass="entr" presetSubtype="0" fill="hold" nodeType="withEffect">
                                  <p:stCondLst>
                                    <p:cond delay="0"/>
                                  </p:stCondLst>
                                  <p:childTnLst>
                                    <p:set>
                                      <p:cBhvr>
                                        <p:cTn id="14" dur="1" fill="hold">
                                          <p:stCondLst>
                                            <p:cond delay="0"/>
                                          </p:stCondLst>
                                        </p:cTn>
                                        <p:tgtEl>
                                          <p:spTgt spid="1110"/>
                                        </p:tgtEl>
                                        <p:attrNameLst>
                                          <p:attrName>style.visibility</p:attrName>
                                        </p:attrNameLst>
                                      </p:cBhvr>
                                      <p:to>
                                        <p:strVal val="visible"/>
                                      </p:to>
                                    </p:set>
                                    <p:animEffect transition="in" filter="dissolve">
                                      <p:cBhvr>
                                        <p:cTn id="15" dur="500"/>
                                        <p:tgtEl>
                                          <p:spTgt spid="1110"/>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900"/>
                                        </p:tgtEl>
                                        <p:attrNameLst>
                                          <p:attrName>style.visibility</p:attrName>
                                        </p:attrNameLst>
                                      </p:cBhvr>
                                      <p:to>
                                        <p:strVal val="visible"/>
                                      </p:to>
                                    </p:set>
                                    <p:animEffect transition="in" filter="dissolve">
                                      <p:cBhvr>
                                        <p:cTn id="20" dur="500"/>
                                        <p:tgtEl>
                                          <p:spTgt spid="90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1163"/>
                                        </p:tgtEl>
                                        <p:attrNameLst>
                                          <p:attrName>style.visibility</p:attrName>
                                        </p:attrNameLst>
                                      </p:cBhvr>
                                      <p:to>
                                        <p:strVal val="visible"/>
                                      </p:to>
                                    </p:set>
                                    <p:animEffect transition="in" filter="wipe(up)">
                                      <p:cBhvr>
                                        <p:cTn id="25" dur="500"/>
                                        <p:tgtEl>
                                          <p:spTgt spid="1163"/>
                                        </p:tgtEl>
                                      </p:cBhvr>
                                    </p:animEffect>
                                  </p:childTnLst>
                                </p:cTn>
                              </p:par>
                              <p:par>
                                <p:cTn id="26" presetID="9" presetClass="entr" presetSubtype="0" fill="hold" nodeType="withEffect">
                                  <p:stCondLst>
                                    <p:cond delay="0"/>
                                  </p:stCondLst>
                                  <p:childTnLst>
                                    <p:set>
                                      <p:cBhvr>
                                        <p:cTn id="27" dur="1" fill="hold">
                                          <p:stCondLst>
                                            <p:cond delay="0"/>
                                          </p:stCondLst>
                                        </p:cTn>
                                        <p:tgtEl>
                                          <p:spTgt spid="1037"/>
                                        </p:tgtEl>
                                        <p:attrNameLst>
                                          <p:attrName>style.visibility</p:attrName>
                                        </p:attrNameLst>
                                      </p:cBhvr>
                                      <p:to>
                                        <p:strVal val="visible"/>
                                      </p:to>
                                    </p:set>
                                    <p:animEffect transition="in" filter="dissolve">
                                      <p:cBhvr>
                                        <p:cTn id="28" dur="500"/>
                                        <p:tgtEl>
                                          <p:spTgt spid="1037"/>
                                        </p:tgtEl>
                                      </p:cBhvr>
                                    </p:animEffect>
                                  </p:childTnLst>
                                </p:cTn>
                              </p:par>
                              <p:par>
                                <p:cTn id="29" presetID="9" presetClass="entr" presetSubtype="0" fill="hold" nodeType="with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dissolve">
                                      <p:cBhvr>
                                        <p:cTn id="31" dur="500"/>
                                        <p:tgtEl>
                                          <p:spTgt spid="3"/>
                                        </p:tgtEl>
                                      </p:cBhvr>
                                    </p:animEffect>
                                  </p:childTnLst>
                                </p:cTn>
                              </p:par>
                            </p:childTnLst>
                          </p:cTn>
                        </p:par>
                        <p:par>
                          <p:cTn id="32" fill="hold">
                            <p:stCondLst>
                              <p:cond delay="500"/>
                            </p:stCondLst>
                            <p:childTnLst>
                              <p:par>
                                <p:cTn id="33" presetID="9" presetClass="entr" presetSubtype="0" fill="hold" nodeType="afterEffect">
                                  <p:stCondLst>
                                    <p:cond delay="500"/>
                                  </p:stCondLst>
                                  <p:childTnLst>
                                    <p:set>
                                      <p:cBhvr>
                                        <p:cTn id="34" dur="1" fill="hold">
                                          <p:stCondLst>
                                            <p:cond delay="0"/>
                                          </p:stCondLst>
                                        </p:cTn>
                                        <p:tgtEl>
                                          <p:spTgt spid="1043"/>
                                        </p:tgtEl>
                                        <p:attrNameLst>
                                          <p:attrName>style.visibility</p:attrName>
                                        </p:attrNameLst>
                                      </p:cBhvr>
                                      <p:to>
                                        <p:strVal val="visible"/>
                                      </p:to>
                                    </p:set>
                                    <p:animEffect transition="in" filter="dissolve">
                                      <p:cBhvr>
                                        <p:cTn id="35" dur="2000"/>
                                        <p:tgtEl>
                                          <p:spTgt spid="104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896"/>
                                        </p:tgtEl>
                                        <p:attrNameLst>
                                          <p:attrName>style.visibility</p:attrName>
                                        </p:attrNameLst>
                                      </p:cBhvr>
                                      <p:to>
                                        <p:strVal val="visible"/>
                                      </p:to>
                                    </p:set>
                                    <p:animEffect transition="in" filter="dissolve">
                                      <p:cBhvr>
                                        <p:cTn id="40" dur="500"/>
                                        <p:tgtEl>
                                          <p:spTgt spid="8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sp>
        <p:nvSpPr>
          <p:cNvPr id="7" name="TextBox 6">
            <a:extLst>
              <a:ext uri="{FF2B5EF4-FFF2-40B4-BE49-F238E27FC236}">
                <a16:creationId xmlns:a16="http://schemas.microsoft.com/office/drawing/2014/main" id="{ADDAB9EC-7AA2-8B48-A30E-1B64A4D5E42D}"/>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unctionality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grpSp>
        <p:nvGrpSpPr>
          <p:cNvPr id="8" name="Group 7">
            <a:extLst>
              <a:ext uri="{FF2B5EF4-FFF2-40B4-BE49-F238E27FC236}">
                <a16:creationId xmlns:a16="http://schemas.microsoft.com/office/drawing/2014/main" id="{41F2A7BD-7CE6-E54A-AE7B-B812BC4568C9}"/>
              </a:ext>
            </a:extLst>
          </p:cNvPr>
          <p:cNvGrpSpPr/>
          <p:nvPr/>
        </p:nvGrpSpPr>
        <p:grpSpPr>
          <a:xfrm>
            <a:off x="1874509" y="2628915"/>
            <a:ext cx="7991761" cy="1770965"/>
            <a:chOff x="1218293" y="1951181"/>
            <a:chExt cx="7991761" cy="1770965"/>
          </a:xfrm>
        </p:grpSpPr>
        <p:cxnSp>
          <p:nvCxnSpPr>
            <p:cNvPr id="9" name="Straight Arrow Connector 8">
              <a:extLst>
                <a:ext uri="{FF2B5EF4-FFF2-40B4-BE49-F238E27FC236}">
                  <a16:creationId xmlns:a16="http://schemas.microsoft.com/office/drawing/2014/main" id="{EADB0202-8B56-B645-A2CA-DBA022E885AE}"/>
                </a:ext>
              </a:extLst>
            </p:cNvPr>
            <p:cNvCxnSpPr>
              <a:cxnSpLocks/>
            </p:cNvCxnSpPr>
            <p:nvPr/>
          </p:nvCxnSpPr>
          <p:spPr>
            <a:xfrm>
              <a:off x="2053652" y="2320066"/>
              <a:ext cx="6316843" cy="0"/>
            </a:xfrm>
            <a:prstGeom prst="straightConnector1">
              <a:avLst/>
            </a:prstGeom>
            <a:ln w="4127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65C0D747-17A5-5F4A-8486-3F3C4186288D}"/>
                </a:ext>
              </a:extLst>
            </p:cNvPr>
            <p:cNvSpPr txBox="1"/>
            <p:nvPr/>
          </p:nvSpPr>
          <p:spPr>
            <a:xfrm>
              <a:off x="3228340" y="1951181"/>
              <a:ext cx="425719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end-end implementation of reliable data transfer</a:t>
              </a:r>
            </a:p>
          </p:txBody>
        </p:sp>
        <p:grpSp>
          <p:nvGrpSpPr>
            <p:cNvPr id="12" name="Group 11">
              <a:extLst>
                <a:ext uri="{FF2B5EF4-FFF2-40B4-BE49-F238E27FC236}">
                  <a16:creationId xmlns:a16="http://schemas.microsoft.com/office/drawing/2014/main" id="{169C1F51-F193-1B44-8DE7-7371234312A5}"/>
                </a:ext>
              </a:extLst>
            </p:cNvPr>
            <p:cNvGrpSpPr/>
            <p:nvPr/>
          </p:nvGrpSpPr>
          <p:grpSpPr>
            <a:xfrm>
              <a:off x="1218293" y="2035635"/>
              <a:ext cx="1045784" cy="954793"/>
              <a:chOff x="1334466" y="2020644"/>
              <a:chExt cx="1045784" cy="954793"/>
            </a:xfrm>
          </p:grpSpPr>
          <p:sp>
            <p:nvSpPr>
              <p:cNvPr id="155" name="Freeform 917">
                <a:extLst>
                  <a:ext uri="{FF2B5EF4-FFF2-40B4-BE49-F238E27FC236}">
                    <a16:creationId xmlns:a16="http://schemas.microsoft.com/office/drawing/2014/main" id="{D1457BED-D4FD-4944-96F6-D3C30FA7EB02}"/>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Rectangle 228">
                <a:extLst>
                  <a:ext uri="{FF2B5EF4-FFF2-40B4-BE49-F238E27FC236}">
                    <a16:creationId xmlns:a16="http://schemas.microsoft.com/office/drawing/2014/main" id="{A59A5118-D4A3-054A-81BC-45EF74C72273}"/>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229">
                <a:extLst>
                  <a:ext uri="{FF2B5EF4-FFF2-40B4-BE49-F238E27FC236}">
                    <a16:creationId xmlns:a16="http://schemas.microsoft.com/office/drawing/2014/main" id="{20145FC0-6D92-1549-8EE6-141E72D0A5DB}"/>
                  </a:ext>
                </a:extLst>
              </p:cNvPr>
              <p:cNvSpPr>
                <a:spLocks noChangeArrowheads="1"/>
              </p:cNvSpPr>
              <p:nvPr/>
            </p:nvSpPr>
            <p:spPr bwMode="auto">
              <a:xfrm>
                <a:off x="1442562" y="2215173"/>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8" name="Text Box 230">
                <a:extLst>
                  <a:ext uri="{FF2B5EF4-FFF2-40B4-BE49-F238E27FC236}">
                    <a16:creationId xmlns:a16="http://schemas.microsoft.com/office/drawing/2014/main" id="{0FE44FAC-9B44-7644-A4F2-A728FEF6D479}"/>
                  </a:ext>
                </a:extLst>
              </p:cNvPr>
              <p:cNvSpPr txBox="1">
                <a:spLocks noChangeArrowheads="1"/>
              </p:cNvSpPr>
              <p:nvPr/>
            </p:nvSpPr>
            <p:spPr bwMode="auto">
              <a:xfrm>
                <a:off x="1334466" y="2020644"/>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9" name="Straight Connector 158">
                <a:extLst>
                  <a:ext uri="{FF2B5EF4-FFF2-40B4-BE49-F238E27FC236}">
                    <a16:creationId xmlns:a16="http://schemas.microsoft.com/office/drawing/2014/main" id="{A3B7D2D5-F293-2245-8D86-0AD8D28FAB1D}"/>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78A644D1-87F7-E545-9087-E10C3E379198}"/>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822398B-9208-0046-9BC4-7C936509F95B}"/>
                  </a:ext>
                </a:extLst>
              </p:cNvPr>
              <p:cNvCxnSpPr>
                <a:cxnSpLocks/>
              </p:cNvCxnSpPr>
              <p:nvPr/>
            </p:nvCxnSpPr>
            <p:spPr>
              <a:xfrm>
                <a:off x="1441177"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AF8A5509-574C-1447-AE02-4314F8008F4E}"/>
                  </a:ext>
                </a:extLst>
              </p:cNvPr>
              <p:cNvCxnSpPr>
                <a:cxnSpLocks/>
              </p:cNvCxnSpPr>
              <p:nvPr/>
            </p:nvCxnSpPr>
            <p:spPr>
              <a:xfrm>
                <a:off x="1444564"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B04E327D-AAAB-A440-8B0F-07203FCA231B}"/>
                </a:ext>
              </a:extLst>
            </p:cNvPr>
            <p:cNvGrpSpPr/>
            <p:nvPr/>
          </p:nvGrpSpPr>
          <p:grpSpPr>
            <a:xfrm>
              <a:off x="8189615" y="2033344"/>
              <a:ext cx="1020439" cy="962288"/>
              <a:chOff x="1031745" y="1247139"/>
              <a:chExt cx="1020439" cy="962288"/>
            </a:xfrm>
          </p:grpSpPr>
          <p:sp>
            <p:nvSpPr>
              <p:cNvPr id="147" name="Freeform 917">
                <a:extLst>
                  <a:ext uri="{FF2B5EF4-FFF2-40B4-BE49-F238E27FC236}">
                    <a16:creationId xmlns:a16="http://schemas.microsoft.com/office/drawing/2014/main" id="{7B94F7E7-BD78-7D4F-ACB7-052232AD773C}"/>
                  </a:ext>
                </a:extLst>
              </p:cNvPr>
              <p:cNvSpPr>
                <a:spLocks/>
              </p:cNvSpPr>
              <p:nvPr/>
            </p:nvSpPr>
            <p:spPr bwMode="auto">
              <a:xfrm>
                <a:off x="1031745" y="126645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Rectangle 228">
                <a:extLst>
                  <a:ext uri="{FF2B5EF4-FFF2-40B4-BE49-F238E27FC236}">
                    <a16:creationId xmlns:a16="http://schemas.microsoft.com/office/drawing/2014/main" id="{89ED2054-57CC-544A-9079-0E7AB54914AF}"/>
                  </a:ext>
                </a:extLst>
              </p:cNvPr>
              <p:cNvSpPr>
                <a:spLocks noChangeArrowheads="1"/>
              </p:cNvSpPr>
              <p:nvPr/>
            </p:nvSpPr>
            <p:spPr bwMode="auto">
              <a:xfrm>
                <a:off x="1338749" y="1286745"/>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9" name="Rectangle 229">
                <a:extLst>
                  <a:ext uri="{FF2B5EF4-FFF2-40B4-BE49-F238E27FC236}">
                    <a16:creationId xmlns:a16="http://schemas.microsoft.com/office/drawing/2014/main" id="{E8777D69-0D3C-5049-AD75-F1D2EA56DE08}"/>
                  </a:ext>
                </a:extLst>
              </p:cNvPr>
              <p:cNvSpPr>
                <a:spLocks noChangeArrowheads="1"/>
              </p:cNvSpPr>
              <p:nvPr/>
            </p:nvSpPr>
            <p:spPr bwMode="auto">
              <a:xfrm>
                <a:off x="1345892" y="1441668"/>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0" name="Text Box 230">
                <a:extLst>
                  <a:ext uri="{FF2B5EF4-FFF2-40B4-BE49-F238E27FC236}">
                    <a16:creationId xmlns:a16="http://schemas.microsoft.com/office/drawing/2014/main" id="{C1738BB4-AA24-7448-8986-85C1DF046796}"/>
                  </a:ext>
                </a:extLst>
              </p:cNvPr>
              <p:cNvSpPr txBox="1">
                <a:spLocks noChangeArrowheads="1"/>
              </p:cNvSpPr>
              <p:nvPr/>
            </p:nvSpPr>
            <p:spPr bwMode="auto">
              <a:xfrm>
                <a:off x="1237796" y="1247139"/>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1" name="Straight Connector 150">
                <a:extLst>
                  <a:ext uri="{FF2B5EF4-FFF2-40B4-BE49-F238E27FC236}">
                    <a16:creationId xmlns:a16="http://schemas.microsoft.com/office/drawing/2014/main" id="{F7BFFA73-FBB7-5347-ABC0-2F14F4239285}"/>
                  </a:ext>
                </a:extLst>
              </p:cNvPr>
              <p:cNvCxnSpPr>
                <a:cxnSpLocks/>
              </p:cNvCxnSpPr>
              <p:nvPr/>
            </p:nvCxnSpPr>
            <p:spPr>
              <a:xfrm>
                <a:off x="1337733" y="14427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530EF5AE-ED18-B547-B677-46B336A05C1C}"/>
                  </a:ext>
                </a:extLst>
              </p:cNvPr>
              <p:cNvCxnSpPr>
                <a:cxnSpLocks/>
              </p:cNvCxnSpPr>
              <p:nvPr/>
            </p:nvCxnSpPr>
            <p:spPr>
              <a:xfrm>
                <a:off x="1337877" y="1598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E38BF24D-35EE-5B4B-A8F2-1A67A9101E9D}"/>
                  </a:ext>
                </a:extLst>
              </p:cNvPr>
              <p:cNvCxnSpPr>
                <a:cxnSpLocks/>
              </p:cNvCxnSpPr>
              <p:nvPr/>
            </p:nvCxnSpPr>
            <p:spPr>
              <a:xfrm>
                <a:off x="1344507" y="17475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E45DFC9-4E22-8E40-A16B-AFE0C8D8DD5D}"/>
                  </a:ext>
                </a:extLst>
              </p:cNvPr>
              <p:cNvCxnSpPr>
                <a:cxnSpLocks/>
              </p:cNvCxnSpPr>
              <p:nvPr/>
            </p:nvCxnSpPr>
            <p:spPr>
              <a:xfrm>
                <a:off x="1347894" y="18999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EE533FBB-8680-EB43-8595-99685B4D4D4F}"/>
                </a:ext>
              </a:extLst>
            </p:cNvPr>
            <p:cNvGrpSpPr/>
            <p:nvPr/>
          </p:nvGrpSpPr>
          <p:grpSpPr>
            <a:xfrm>
              <a:off x="1749876" y="2642212"/>
              <a:ext cx="7135940" cy="1079934"/>
              <a:chOff x="1749876" y="2642212"/>
              <a:chExt cx="7135940" cy="1079934"/>
            </a:xfrm>
          </p:grpSpPr>
          <p:sp>
            <p:nvSpPr>
              <p:cNvPr id="15" name="Freeform 427">
                <a:extLst>
                  <a:ext uri="{FF2B5EF4-FFF2-40B4-BE49-F238E27FC236}">
                    <a16:creationId xmlns:a16="http://schemas.microsoft.com/office/drawing/2014/main" id="{19FB409B-F055-6440-8D61-0E5E15471658}"/>
                  </a:ext>
                </a:extLst>
              </p:cNvPr>
              <p:cNvSpPr>
                <a:spLocks/>
              </p:cNvSpPr>
              <p:nvPr/>
            </p:nvSpPr>
            <p:spPr bwMode="auto">
              <a:xfrm flipV="1">
                <a:off x="7164592" y="304121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3DA74AF8-511B-CC47-80B3-5E3C5049140C}"/>
                  </a:ext>
                </a:extLst>
              </p:cNvPr>
              <p:cNvSpPr/>
              <p:nvPr/>
            </p:nvSpPr>
            <p:spPr>
              <a:xfrm>
                <a:off x="3602816" y="296353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ectangle 419">
                <a:extLst>
                  <a:ext uri="{FF2B5EF4-FFF2-40B4-BE49-F238E27FC236}">
                    <a16:creationId xmlns:a16="http://schemas.microsoft.com/office/drawing/2014/main" id="{0052FA57-C11E-684B-8BAC-4FF48D320CDA}"/>
                  </a:ext>
                </a:extLst>
              </p:cNvPr>
              <p:cNvSpPr>
                <a:spLocks noChangeArrowheads="1"/>
              </p:cNvSpPr>
              <p:nvPr/>
            </p:nvSpPr>
            <p:spPr bwMode="auto">
              <a:xfrm>
                <a:off x="1983600" y="290604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AutoShape 420">
                <a:extLst>
                  <a:ext uri="{FF2B5EF4-FFF2-40B4-BE49-F238E27FC236}">
                    <a16:creationId xmlns:a16="http://schemas.microsoft.com/office/drawing/2014/main" id="{F5D6CCDD-6FCD-8443-A06C-0D9C1D7F7406}"/>
                  </a:ext>
                </a:extLst>
              </p:cNvPr>
              <p:cNvSpPr>
                <a:spLocks noChangeArrowheads="1"/>
              </p:cNvSpPr>
              <p:nvPr/>
            </p:nvSpPr>
            <p:spPr bwMode="auto">
              <a:xfrm>
                <a:off x="1749876" y="264221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9" name="Picture 778" descr="antenna_radiation_stylized">
                <a:extLst>
                  <a:ext uri="{FF2B5EF4-FFF2-40B4-BE49-F238E27FC236}">
                    <a16:creationId xmlns:a16="http://schemas.microsoft.com/office/drawing/2014/main" id="{A0D8B8AC-738D-6149-BBEF-7552F01F7B6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6484" y="317718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Line 443">
                <a:extLst>
                  <a:ext uri="{FF2B5EF4-FFF2-40B4-BE49-F238E27FC236}">
                    <a16:creationId xmlns:a16="http://schemas.microsoft.com/office/drawing/2014/main" id="{CC9B7A1F-DACD-E64F-BC16-90A715F8BAEF}"/>
                  </a:ext>
                </a:extLst>
              </p:cNvPr>
              <p:cNvSpPr>
                <a:spLocks noChangeShapeType="1"/>
              </p:cNvSpPr>
              <p:nvPr/>
            </p:nvSpPr>
            <p:spPr bwMode="auto">
              <a:xfrm>
                <a:off x="2807672" y="321679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Line 449">
                <a:extLst>
                  <a:ext uri="{FF2B5EF4-FFF2-40B4-BE49-F238E27FC236}">
                    <a16:creationId xmlns:a16="http://schemas.microsoft.com/office/drawing/2014/main" id="{F6BCEC48-A107-634C-8B81-1C1781BDB8C0}"/>
                  </a:ext>
                </a:extLst>
              </p:cNvPr>
              <p:cNvSpPr>
                <a:spLocks noChangeShapeType="1"/>
              </p:cNvSpPr>
              <p:nvPr/>
            </p:nvSpPr>
            <p:spPr bwMode="auto">
              <a:xfrm flipV="1">
                <a:off x="2417147" y="342792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oup 1139">
                <a:extLst>
                  <a:ext uri="{FF2B5EF4-FFF2-40B4-BE49-F238E27FC236}">
                    <a16:creationId xmlns:a16="http://schemas.microsoft.com/office/drawing/2014/main" id="{019FBFEB-5E93-B146-9C5B-B38139A4C70B}"/>
                  </a:ext>
                </a:extLst>
              </p:cNvPr>
              <p:cNvGrpSpPr>
                <a:grpSpLocks/>
              </p:cNvGrpSpPr>
              <p:nvPr/>
            </p:nvGrpSpPr>
            <p:grpSpPr bwMode="auto">
              <a:xfrm flipH="1">
                <a:off x="2536522" y="2920104"/>
                <a:ext cx="359261" cy="342045"/>
                <a:chOff x="2839" y="3501"/>
                <a:chExt cx="755" cy="803"/>
              </a:xfrm>
            </p:grpSpPr>
            <p:pic>
              <p:nvPicPr>
                <p:cNvPr id="145" name="Picture 1140" descr="desktop_computer_stylized_medium">
                  <a:extLst>
                    <a:ext uri="{FF2B5EF4-FFF2-40B4-BE49-F238E27FC236}">
                      <a16:creationId xmlns:a16="http://schemas.microsoft.com/office/drawing/2014/main" id="{1BA52F6D-0FA8-F94B-8648-85D9FD166BE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 name="Freeform 1141">
                  <a:extLst>
                    <a:ext uri="{FF2B5EF4-FFF2-40B4-BE49-F238E27FC236}">
                      <a16:creationId xmlns:a16="http://schemas.microsoft.com/office/drawing/2014/main" id="{A7B9262D-BC40-734A-9984-D555C4D305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 name="Group 22">
                <a:extLst>
                  <a:ext uri="{FF2B5EF4-FFF2-40B4-BE49-F238E27FC236}">
                    <a16:creationId xmlns:a16="http://schemas.microsoft.com/office/drawing/2014/main" id="{004EE3FA-BF50-B84D-9EA0-1F36FD520554}"/>
                  </a:ext>
                </a:extLst>
              </p:cNvPr>
              <p:cNvGrpSpPr/>
              <p:nvPr/>
            </p:nvGrpSpPr>
            <p:grpSpPr>
              <a:xfrm>
                <a:off x="2347961" y="2678385"/>
                <a:ext cx="347997" cy="396620"/>
                <a:chOff x="7797061" y="3296104"/>
                <a:chExt cx="347997" cy="396620"/>
              </a:xfrm>
            </p:grpSpPr>
            <p:pic>
              <p:nvPicPr>
                <p:cNvPr id="143" name="Picture 571" descr="fridge2.png">
                  <a:extLst>
                    <a:ext uri="{FF2B5EF4-FFF2-40B4-BE49-F238E27FC236}">
                      <a16:creationId xmlns:a16="http://schemas.microsoft.com/office/drawing/2014/main" id="{659A1988-6D4F-9D4D-B93C-C5F9EE279151}"/>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 name="Picture 1115" descr="antenna_stylized">
                  <a:extLst>
                    <a:ext uri="{FF2B5EF4-FFF2-40B4-BE49-F238E27FC236}">
                      <a16:creationId xmlns:a16="http://schemas.microsoft.com/office/drawing/2014/main" id="{156F252D-5E81-E140-BA67-D8D9A055F26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4" name="Group 23">
                <a:extLst>
                  <a:ext uri="{FF2B5EF4-FFF2-40B4-BE49-F238E27FC236}">
                    <a16:creationId xmlns:a16="http://schemas.microsoft.com/office/drawing/2014/main" id="{78D9FB7E-9EFB-404A-90C2-59F464E156F7}"/>
                  </a:ext>
                </a:extLst>
              </p:cNvPr>
              <p:cNvGrpSpPr/>
              <p:nvPr/>
            </p:nvGrpSpPr>
            <p:grpSpPr>
              <a:xfrm>
                <a:off x="2594596" y="3318955"/>
                <a:ext cx="354986" cy="175668"/>
                <a:chOff x="7493876" y="2774731"/>
                <a:chExt cx="1481958" cy="894622"/>
              </a:xfrm>
            </p:grpSpPr>
            <p:sp>
              <p:nvSpPr>
                <p:cNvPr id="136" name="Freeform 135">
                  <a:extLst>
                    <a:ext uri="{FF2B5EF4-FFF2-40B4-BE49-F238E27FC236}">
                      <a16:creationId xmlns:a16="http://schemas.microsoft.com/office/drawing/2014/main" id="{F8797C9E-DB38-834C-ADA5-B73DE59F532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7" name="Oval 136">
                  <a:extLst>
                    <a:ext uri="{FF2B5EF4-FFF2-40B4-BE49-F238E27FC236}">
                      <a16:creationId xmlns:a16="http://schemas.microsoft.com/office/drawing/2014/main" id="{1CEB881F-4F52-604E-9BE2-3F8A1E8266C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8" name="Group 137">
                  <a:extLst>
                    <a:ext uri="{FF2B5EF4-FFF2-40B4-BE49-F238E27FC236}">
                      <a16:creationId xmlns:a16="http://schemas.microsoft.com/office/drawing/2014/main" id="{206B050F-A178-1F49-8359-0DF80782AADF}"/>
                    </a:ext>
                  </a:extLst>
                </p:cNvPr>
                <p:cNvGrpSpPr/>
                <p:nvPr/>
              </p:nvGrpSpPr>
              <p:grpSpPr>
                <a:xfrm>
                  <a:off x="7713663" y="2848339"/>
                  <a:ext cx="1042107" cy="425543"/>
                  <a:chOff x="7786941" y="2884917"/>
                  <a:chExt cx="897649" cy="353919"/>
                </a:xfrm>
              </p:grpSpPr>
              <p:sp>
                <p:nvSpPr>
                  <p:cNvPr id="139" name="Freeform 138">
                    <a:extLst>
                      <a:ext uri="{FF2B5EF4-FFF2-40B4-BE49-F238E27FC236}">
                        <a16:creationId xmlns:a16="http://schemas.microsoft.com/office/drawing/2014/main" id="{9539CEB6-6539-C94E-84A7-0080976BDF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16C773C5-00C6-E14A-92F9-9FDA15AA86A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A0DE5A6A-DEB1-3046-9247-4646738C47F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F16EB223-3B3A-9B4C-AB64-BBEC85A5148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pic>
            <p:nvPicPr>
              <p:cNvPr id="25" name="Picture 777" descr="access_point_stylized_small">
                <a:extLst>
                  <a:ext uri="{FF2B5EF4-FFF2-40B4-BE49-F238E27FC236}">
                    <a16:creationId xmlns:a16="http://schemas.microsoft.com/office/drawing/2014/main" id="{92690D78-ADB5-ED49-9368-C709CDF485A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58408" y="321486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6" name="Straight Connector 25">
                <a:extLst>
                  <a:ext uri="{FF2B5EF4-FFF2-40B4-BE49-F238E27FC236}">
                    <a16:creationId xmlns:a16="http://schemas.microsoft.com/office/drawing/2014/main" id="{D26D3487-34D5-3647-B443-10E2F7AFB14D}"/>
                  </a:ext>
                </a:extLst>
              </p:cNvPr>
              <p:cNvCxnSpPr/>
              <p:nvPr/>
            </p:nvCxnSpPr>
            <p:spPr>
              <a:xfrm>
                <a:off x="2942945" y="342972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88A5A9C9-FA6D-1D49-8519-9AF375B2436F}"/>
                  </a:ext>
                </a:extLst>
              </p:cNvPr>
              <p:cNvGrpSpPr/>
              <p:nvPr/>
            </p:nvGrpSpPr>
            <p:grpSpPr>
              <a:xfrm>
                <a:off x="5931972" y="3301911"/>
                <a:ext cx="397110" cy="220011"/>
                <a:chOff x="7493876" y="2774731"/>
                <a:chExt cx="1481958" cy="894622"/>
              </a:xfrm>
            </p:grpSpPr>
            <p:sp>
              <p:nvSpPr>
                <p:cNvPr id="129" name="Freeform 128">
                  <a:extLst>
                    <a:ext uri="{FF2B5EF4-FFF2-40B4-BE49-F238E27FC236}">
                      <a16:creationId xmlns:a16="http://schemas.microsoft.com/office/drawing/2014/main" id="{CEA93A43-A931-B54B-89F8-9BCD42470D2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0" name="Oval 129">
                  <a:extLst>
                    <a:ext uri="{FF2B5EF4-FFF2-40B4-BE49-F238E27FC236}">
                      <a16:creationId xmlns:a16="http://schemas.microsoft.com/office/drawing/2014/main" id="{2AF0DA41-1A92-2D4D-8096-401037ED01C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1" name="Group 130">
                  <a:extLst>
                    <a:ext uri="{FF2B5EF4-FFF2-40B4-BE49-F238E27FC236}">
                      <a16:creationId xmlns:a16="http://schemas.microsoft.com/office/drawing/2014/main" id="{9C083DD1-0E3A-E54C-81EE-3FF2E63BC2D7}"/>
                    </a:ext>
                  </a:extLst>
                </p:cNvPr>
                <p:cNvGrpSpPr/>
                <p:nvPr/>
              </p:nvGrpSpPr>
              <p:grpSpPr>
                <a:xfrm>
                  <a:off x="7713663" y="2848339"/>
                  <a:ext cx="1042107" cy="425543"/>
                  <a:chOff x="7786941" y="2884917"/>
                  <a:chExt cx="897649" cy="353919"/>
                </a:xfrm>
              </p:grpSpPr>
              <p:sp>
                <p:nvSpPr>
                  <p:cNvPr id="132" name="Freeform 131">
                    <a:extLst>
                      <a:ext uri="{FF2B5EF4-FFF2-40B4-BE49-F238E27FC236}">
                        <a16:creationId xmlns:a16="http://schemas.microsoft.com/office/drawing/2014/main" id="{1E730274-3C57-B044-AE5A-C41A89F0843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81CFF6EC-E960-ED42-AB3A-F683EAB69A6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927B5FD-7DD5-8E4D-A71D-6BE71386BAF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740516DE-0443-AD42-B335-8B84FD4FFE4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8" name="Line 431">
                <a:extLst>
                  <a:ext uri="{FF2B5EF4-FFF2-40B4-BE49-F238E27FC236}">
                    <a16:creationId xmlns:a16="http://schemas.microsoft.com/office/drawing/2014/main" id="{76DAB1AB-6432-D349-A817-B3C6774FA644}"/>
                  </a:ext>
                </a:extLst>
              </p:cNvPr>
              <p:cNvSpPr>
                <a:spLocks noChangeShapeType="1"/>
              </p:cNvSpPr>
              <p:nvPr/>
            </p:nvSpPr>
            <p:spPr bwMode="auto">
              <a:xfrm>
                <a:off x="8002192" y="316032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432">
                <a:extLst>
                  <a:ext uri="{FF2B5EF4-FFF2-40B4-BE49-F238E27FC236}">
                    <a16:creationId xmlns:a16="http://schemas.microsoft.com/office/drawing/2014/main" id="{507FDF4C-C2BC-CB4D-B6DF-F5D0948D8120}"/>
                  </a:ext>
                </a:extLst>
              </p:cNvPr>
              <p:cNvSpPr>
                <a:spLocks noChangeShapeType="1"/>
              </p:cNvSpPr>
              <p:nvPr/>
            </p:nvSpPr>
            <p:spPr bwMode="auto">
              <a:xfrm flipV="1">
                <a:off x="7419299" y="316032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3">
                <a:extLst>
                  <a:ext uri="{FF2B5EF4-FFF2-40B4-BE49-F238E27FC236}">
                    <a16:creationId xmlns:a16="http://schemas.microsoft.com/office/drawing/2014/main" id="{3F8DFE38-015F-2F4C-A69C-AEFFD5D808D5}"/>
                  </a:ext>
                </a:extLst>
              </p:cNvPr>
              <p:cNvSpPr>
                <a:spLocks noChangeShapeType="1"/>
              </p:cNvSpPr>
              <p:nvPr/>
            </p:nvSpPr>
            <p:spPr bwMode="auto">
              <a:xfrm flipV="1">
                <a:off x="7390977" y="343068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1" name="Group 30">
                <a:extLst>
                  <a:ext uri="{FF2B5EF4-FFF2-40B4-BE49-F238E27FC236}">
                    <a16:creationId xmlns:a16="http://schemas.microsoft.com/office/drawing/2014/main" id="{0C5BF858-D2CE-B845-911A-B56769F1F50C}"/>
                  </a:ext>
                </a:extLst>
              </p:cNvPr>
              <p:cNvGrpSpPr/>
              <p:nvPr/>
            </p:nvGrpSpPr>
            <p:grpSpPr>
              <a:xfrm>
                <a:off x="4827559" y="3298669"/>
                <a:ext cx="397110" cy="220011"/>
                <a:chOff x="7493876" y="2774731"/>
                <a:chExt cx="1481958" cy="894622"/>
              </a:xfrm>
            </p:grpSpPr>
            <p:sp>
              <p:nvSpPr>
                <p:cNvPr id="122" name="Freeform 121">
                  <a:extLst>
                    <a:ext uri="{FF2B5EF4-FFF2-40B4-BE49-F238E27FC236}">
                      <a16:creationId xmlns:a16="http://schemas.microsoft.com/office/drawing/2014/main" id="{7CD508DB-FC0A-2C4D-9258-5B69EECA91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1B03E73A-D5EB-2249-B0E3-6B1CC610C0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F5B4C7C4-37A1-B94F-BECF-12790CDAE323}"/>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B358114E-C9BA-184B-B35F-8C90E3A330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599004BF-F409-CC4A-8D90-3833CBA0E52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E890E35D-6A1B-C740-9470-F74947D3BF1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B32AFE13-7313-5742-9FAD-CB088A3521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 name="Group 31">
                <a:extLst>
                  <a:ext uri="{FF2B5EF4-FFF2-40B4-BE49-F238E27FC236}">
                    <a16:creationId xmlns:a16="http://schemas.microsoft.com/office/drawing/2014/main" id="{BF68B053-FD40-3C46-AB46-EF5CED568AE2}"/>
                  </a:ext>
                </a:extLst>
              </p:cNvPr>
              <p:cNvGrpSpPr/>
              <p:nvPr/>
            </p:nvGrpSpPr>
            <p:grpSpPr>
              <a:xfrm>
                <a:off x="3863224" y="3299318"/>
                <a:ext cx="397110" cy="220011"/>
                <a:chOff x="7493876" y="2774731"/>
                <a:chExt cx="1481958" cy="894622"/>
              </a:xfrm>
            </p:grpSpPr>
            <p:sp>
              <p:nvSpPr>
                <p:cNvPr id="115" name="Freeform 114">
                  <a:extLst>
                    <a:ext uri="{FF2B5EF4-FFF2-40B4-BE49-F238E27FC236}">
                      <a16:creationId xmlns:a16="http://schemas.microsoft.com/office/drawing/2014/main" id="{40512DAC-05F6-5745-A2AF-5051197DD74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9F896FF1-0C7D-FE46-B5C4-1BDC5EBCA14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53D539C3-67FF-0D4D-A343-6E4209B16996}"/>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12AC1B66-1F79-F440-A89F-1A79E41698D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0D8112A1-22AC-2244-972A-AD7A931AFB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6D4CDD03-953A-2145-9DC2-5CD576A39D0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59F4622D-D06C-AA4C-A978-0A462698D30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 name="Group 32">
                <a:extLst>
                  <a:ext uri="{FF2B5EF4-FFF2-40B4-BE49-F238E27FC236}">
                    <a16:creationId xmlns:a16="http://schemas.microsoft.com/office/drawing/2014/main" id="{5B82A748-EC3B-594B-A1F8-DA68A1E09452}"/>
                  </a:ext>
                </a:extLst>
              </p:cNvPr>
              <p:cNvGrpSpPr/>
              <p:nvPr/>
            </p:nvGrpSpPr>
            <p:grpSpPr>
              <a:xfrm>
                <a:off x="7232235" y="3290887"/>
                <a:ext cx="397110" cy="220011"/>
                <a:chOff x="7493876" y="2774731"/>
                <a:chExt cx="1481958" cy="894622"/>
              </a:xfrm>
            </p:grpSpPr>
            <p:sp>
              <p:nvSpPr>
                <p:cNvPr id="108" name="Freeform 107">
                  <a:extLst>
                    <a:ext uri="{FF2B5EF4-FFF2-40B4-BE49-F238E27FC236}">
                      <a16:creationId xmlns:a16="http://schemas.microsoft.com/office/drawing/2014/main" id="{371F7BA9-171A-1A4C-8638-768B28BF8E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9" name="Oval 108">
                  <a:extLst>
                    <a:ext uri="{FF2B5EF4-FFF2-40B4-BE49-F238E27FC236}">
                      <a16:creationId xmlns:a16="http://schemas.microsoft.com/office/drawing/2014/main" id="{2A713B3C-7C37-6A42-8DE6-116362573A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0" name="Group 109">
                  <a:extLst>
                    <a:ext uri="{FF2B5EF4-FFF2-40B4-BE49-F238E27FC236}">
                      <a16:creationId xmlns:a16="http://schemas.microsoft.com/office/drawing/2014/main" id="{46E5F99D-642D-5B4A-BF0D-4A14D061C361}"/>
                    </a:ext>
                  </a:extLst>
                </p:cNvPr>
                <p:cNvGrpSpPr/>
                <p:nvPr/>
              </p:nvGrpSpPr>
              <p:grpSpPr>
                <a:xfrm>
                  <a:off x="7713663" y="2848339"/>
                  <a:ext cx="1042107" cy="425543"/>
                  <a:chOff x="7786941" y="2884917"/>
                  <a:chExt cx="897649" cy="353919"/>
                </a:xfrm>
              </p:grpSpPr>
              <p:sp>
                <p:nvSpPr>
                  <p:cNvPr id="111" name="Freeform 110">
                    <a:extLst>
                      <a:ext uri="{FF2B5EF4-FFF2-40B4-BE49-F238E27FC236}">
                        <a16:creationId xmlns:a16="http://schemas.microsoft.com/office/drawing/2014/main" id="{9DCE9716-99DB-8744-B5F5-C24C6288880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5E278274-2BEF-FA44-B6CE-AE0E654ADA3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A8F61CD8-5693-AC4D-9425-6CC61731D78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4" name="Freeform 113">
                    <a:extLst>
                      <a:ext uri="{FF2B5EF4-FFF2-40B4-BE49-F238E27FC236}">
                        <a16:creationId xmlns:a16="http://schemas.microsoft.com/office/drawing/2014/main" id="{11BB3703-EC14-FD41-B650-E84E6F66F1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 name="Group 33">
                <a:extLst>
                  <a:ext uri="{FF2B5EF4-FFF2-40B4-BE49-F238E27FC236}">
                    <a16:creationId xmlns:a16="http://schemas.microsoft.com/office/drawing/2014/main" id="{5E22E459-CD7D-D74C-95C3-C3D18203E060}"/>
                  </a:ext>
                </a:extLst>
              </p:cNvPr>
              <p:cNvGrpSpPr/>
              <p:nvPr/>
            </p:nvGrpSpPr>
            <p:grpSpPr>
              <a:xfrm>
                <a:off x="8279579" y="3291536"/>
                <a:ext cx="397110" cy="220011"/>
                <a:chOff x="7493876" y="2774731"/>
                <a:chExt cx="1481958" cy="894622"/>
              </a:xfrm>
            </p:grpSpPr>
            <p:sp>
              <p:nvSpPr>
                <p:cNvPr id="101" name="Freeform 100">
                  <a:extLst>
                    <a:ext uri="{FF2B5EF4-FFF2-40B4-BE49-F238E27FC236}">
                      <a16:creationId xmlns:a16="http://schemas.microsoft.com/office/drawing/2014/main" id="{C84B118A-5132-0949-860D-C15BA7C44D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2" name="Oval 101">
                  <a:extLst>
                    <a:ext uri="{FF2B5EF4-FFF2-40B4-BE49-F238E27FC236}">
                      <a16:creationId xmlns:a16="http://schemas.microsoft.com/office/drawing/2014/main" id="{113048DF-2A10-6947-BC9D-5F23C1AD6A2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 name="Group 102">
                  <a:extLst>
                    <a:ext uri="{FF2B5EF4-FFF2-40B4-BE49-F238E27FC236}">
                      <a16:creationId xmlns:a16="http://schemas.microsoft.com/office/drawing/2014/main" id="{466B33BE-752E-DF4D-AE74-3AFF645756B6}"/>
                    </a:ext>
                  </a:extLst>
                </p:cNvPr>
                <p:cNvGrpSpPr/>
                <p:nvPr/>
              </p:nvGrpSpPr>
              <p:grpSpPr>
                <a:xfrm>
                  <a:off x="7713663" y="2848339"/>
                  <a:ext cx="1042107" cy="425543"/>
                  <a:chOff x="7786941" y="2884917"/>
                  <a:chExt cx="897649" cy="353919"/>
                </a:xfrm>
              </p:grpSpPr>
              <p:sp>
                <p:nvSpPr>
                  <p:cNvPr id="104" name="Freeform 103">
                    <a:extLst>
                      <a:ext uri="{FF2B5EF4-FFF2-40B4-BE49-F238E27FC236}">
                        <a16:creationId xmlns:a16="http://schemas.microsoft.com/office/drawing/2014/main" id="{786F15A2-C598-2D48-BC24-0004B763174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4C9847CE-CA84-444A-B2B2-552C8D117E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6" name="Freeform 105">
                    <a:extLst>
                      <a:ext uri="{FF2B5EF4-FFF2-40B4-BE49-F238E27FC236}">
                        <a16:creationId xmlns:a16="http://schemas.microsoft.com/office/drawing/2014/main" id="{0417023A-8301-F543-9E16-6886CC539B5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3F721044-CB85-4745-A4DD-9ACE20D26A4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5" name="Group 34">
                <a:extLst>
                  <a:ext uri="{FF2B5EF4-FFF2-40B4-BE49-F238E27FC236}">
                    <a16:creationId xmlns:a16="http://schemas.microsoft.com/office/drawing/2014/main" id="{F9AA787C-48D1-434F-8563-7E9AB3CBFA55}"/>
                  </a:ext>
                </a:extLst>
              </p:cNvPr>
              <p:cNvGrpSpPr/>
              <p:nvPr/>
            </p:nvGrpSpPr>
            <p:grpSpPr>
              <a:xfrm>
                <a:off x="7821081" y="3120979"/>
                <a:ext cx="397110" cy="220011"/>
                <a:chOff x="7493876" y="2774731"/>
                <a:chExt cx="1481958" cy="894622"/>
              </a:xfrm>
            </p:grpSpPr>
            <p:sp>
              <p:nvSpPr>
                <p:cNvPr id="94" name="Freeform 93">
                  <a:extLst>
                    <a:ext uri="{FF2B5EF4-FFF2-40B4-BE49-F238E27FC236}">
                      <a16:creationId xmlns:a16="http://schemas.microsoft.com/office/drawing/2014/main" id="{3DEE94A3-EE29-DB47-BCBF-2D192D437DC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5" name="Oval 94">
                  <a:extLst>
                    <a:ext uri="{FF2B5EF4-FFF2-40B4-BE49-F238E27FC236}">
                      <a16:creationId xmlns:a16="http://schemas.microsoft.com/office/drawing/2014/main" id="{364D9169-85F1-B742-A240-F092430245A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6" name="Group 95">
                  <a:extLst>
                    <a:ext uri="{FF2B5EF4-FFF2-40B4-BE49-F238E27FC236}">
                      <a16:creationId xmlns:a16="http://schemas.microsoft.com/office/drawing/2014/main" id="{3909DDC7-34DF-EB43-9E9C-01615602DF3A}"/>
                    </a:ext>
                  </a:extLst>
                </p:cNvPr>
                <p:cNvGrpSpPr/>
                <p:nvPr/>
              </p:nvGrpSpPr>
              <p:grpSpPr>
                <a:xfrm>
                  <a:off x="7713663" y="2848339"/>
                  <a:ext cx="1042107" cy="425543"/>
                  <a:chOff x="7786941" y="2884917"/>
                  <a:chExt cx="897649" cy="353919"/>
                </a:xfrm>
              </p:grpSpPr>
              <p:sp>
                <p:nvSpPr>
                  <p:cNvPr id="97" name="Freeform 96">
                    <a:extLst>
                      <a:ext uri="{FF2B5EF4-FFF2-40B4-BE49-F238E27FC236}">
                        <a16:creationId xmlns:a16="http://schemas.microsoft.com/office/drawing/2014/main" id="{E91C0E4D-0DC1-004B-9D90-5D53BC16741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E011D9B4-505A-BD4F-8506-90B9427950C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B7047A63-4050-B34E-B8E1-3D3BBF0DD4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F58ABA88-8FE5-554A-8D3D-941106975A5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6" name="Group 950">
                <a:extLst>
                  <a:ext uri="{FF2B5EF4-FFF2-40B4-BE49-F238E27FC236}">
                    <a16:creationId xmlns:a16="http://schemas.microsoft.com/office/drawing/2014/main" id="{654FD901-B1D5-F04A-92E4-CC14E299A59F}"/>
                  </a:ext>
                </a:extLst>
              </p:cNvPr>
              <p:cNvGrpSpPr>
                <a:grpSpLocks/>
              </p:cNvGrpSpPr>
              <p:nvPr/>
            </p:nvGrpSpPr>
            <p:grpSpPr bwMode="auto">
              <a:xfrm>
                <a:off x="8090784" y="2648336"/>
                <a:ext cx="214974" cy="403920"/>
                <a:chOff x="4140" y="429"/>
                <a:chExt cx="1425" cy="2396"/>
              </a:xfrm>
            </p:grpSpPr>
            <p:sp>
              <p:nvSpPr>
                <p:cNvPr id="62" name="Freeform 951">
                  <a:extLst>
                    <a:ext uri="{FF2B5EF4-FFF2-40B4-BE49-F238E27FC236}">
                      <a16:creationId xmlns:a16="http://schemas.microsoft.com/office/drawing/2014/main" id="{615A33A2-0F00-DD4D-8559-7C8ADA7C65B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Rectangle 952">
                  <a:extLst>
                    <a:ext uri="{FF2B5EF4-FFF2-40B4-BE49-F238E27FC236}">
                      <a16:creationId xmlns:a16="http://schemas.microsoft.com/office/drawing/2014/main" id="{D28A1B55-C5C6-8A44-BA67-8F64800EF2B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 name="Freeform 953">
                  <a:extLst>
                    <a:ext uri="{FF2B5EF4-FFF2-40B4-BE49-F238E27FC236}">
                      <a16:creationId xmlns:a16="http://schemas.microsoft.com/office/drawing/2014/main" id="{356A6884-4860-1F44-9DEF-3C167C24933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954">
                  <a:extLst>
                    <a:ext uri="{FF2B5EF4-FFF2-40B4-BE49-F238E27FC236}">
                      <a16:creationId xmlns:a16="http://schemas.microsoft.com/office/drawing/2014/main" id="{956F75D7-BAC0-DC46-8A03-6DBA08962C0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Rectangle 955">
                  <a:extLst>
                    <a:ext uri="{FF2B5EF4-FFF2-40B4-BE49-F238E27FC236}">
                      <a16:creationId xmlns:a16="http://schemas.microsoft.com/office/drawing/2014/main" id="{6670EB01-594D-784F-8DA5-F96C20A81F9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 name="Group 956">
                  <a:extLst>
                    <a:ext uri="{FF2B5EF4-FFF2-40B4-BE49-F238E27FC236}">
                      <a16:creationId xmlns:a16="http://schemas.microsoft.com/office/drawing/2014/main" id="{ED55C112-1191-7848-935D-2B9C089DD988}"/>
                    </a:ext>
                  </a:extLst>
                </p:cNvPr>
                <p:cNvGrpSpPr>
                  <a:grpSpLocks/>
                </p:cNvGrpSpPr>
                <p:nvPr/>
              </p:nvGrpSpPr>
              <p:grpSpPr bwMode="auto">
                <a:xfrm>
                  <a:off x="4749" y="668"/>
                  <a:ext cx="581" cy="145"/>
                  <a:chOff x="614" y="2568"/>
                  <a:chExt cx="725" cy="139"/>
                </a:xfrm>
              </p:grpSpPr>
              <p:sp>
                <p:nvSpPr>
                  <p:cNvPr id="92" name="AutoShape 957">
                    <a:extLst>
                      <a:ext uri="{FF2B5EF4-FFF2-40B4-BE49-F238E27FC236}">
                        <a16:creationId xmlns:a16="http://schemas.microsoft.com/office/drawing/2014/main" id="{1DBAA78E-13CD-DF4F-B911-0FE56C50FE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3" name="AutoShape 958">
                    <a:extLst>
                      <a:ext uri="{FF2B5EF4-FFF2-40B4-BE49-F238E27FC236}">
                        <a16:creationId xmlns:a16="http://schemas.microsoft.com/office/drawing/2014/main" id="{F42190D9-3A47-AE40-8D96-5783E98A459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8" name="Rectangle 959">
                  <a:extLst>
                    <a:ext uri="{FF2B5EF4-FFF2-40B4-BE49-F238E27FC236}">
                      <a16:creationId xmlns:a16="http://schemas.microsoft.com/office/drawing/2014/main" id="{A0EE816C-981E-A245-8BEA-9B2A082CECF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9" name="Group 960">
                  <a:extLst>
                    <a:ext uri="{FF2B5EF4-FFF2-40B4-BE49-F238E27FC236}">
                      <a16:creationId xmlns:a16="http://schemas.microsoft.com/office/drawing/2014/main" id="{0FF5932B-32E7-184C-8365-0DB8C93FC5CA}"/>
                    </a:ext>
                  </a:extLst>
                </p:cNvPr>
                <p:cNvGrpSpPr>
                  <a:grpSpLocks/>
                </p:cNvGrpSpPr>
                <p:nvPr/>
              </p:nvGrpSpPr>
              <p:grpSpPr bwMode="auto">
                <a:xfrm>
                  <a:off x="4747" y="994"/>
                  <a:ext cx="581" cy="134"/>
                  <a:chOff x="614" y="2568"/>
                  <a:chExt cx="725" cy="139"/>
                </a:xfrm>
              </p:grpSpPr>
              <p:sp>
                <p:nvSpPr>
                  <p:cNvPr id="90" name="AutoShape 961">
                    <a:extLst>
                      <a:ext uri="{FF2B5EF4-FFF2-40B4-BE49-F238E27FC236}">
                        <a16:creationId xmlns:a16="http://schemas.microsoft.com/office/drawing/2014/main" id="{D5735CCB-B198-FF41-B82F-C267E7FC29A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1" name="AutoShape 962">
                    <a:extLst>
                      <a:ext uri="{FF2B5EF4-FFF2-40B4-BE49-F238E27FC236}">
                        <a16:creationId xmlns:a16="http://schemas.microsoft.com/office/drawing/2014/main" id="{3B60A7C2-0373-394A-83E3-1D12165A994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0" name="Rectangle 963">
                  <a:extLst>
                    <a:ext uri="{FF2B5EF4-FFF2-40B4-BE49-F238E27FC236}">
                      <a16:creationId xmlns:a16="http://schemas.microsoft.com/office/drawing/2014/main" id="{4CFC3A38-3BC2-5B47-AD0D-CDFDD40F2FF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1" name="Rectangle 964">
                  <a:extLst>
                    <a:ext uri="{FF2B5EF4-FFF2-40B4-BE49-F238E27FC236}">
                      <a16:creationId xmlns:a16="http://schemas.microsoft.com/office/drawing/2014/main" id="{BB11FE1A-1552-BB41-B2E7-390C0C13741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72" name="Group 965">
                  <a:extLst>
                    <a:ext uri="{FF2B5EF4-FFF2-40B4-BE49-F238E27FC236}">
                      <a16:creationId xmlns:a16="http://schemas.microsoft.com/office/drawing/2014/main" id="{2AD89119-922E-B648-B9BA-C14BA30C6223}"/>
                    </a:ext>
                  </a:extLst>
                </p:cNvPr>
                <p:cNvGrpSpPr>
                  <a:grpSpLocks/>
                </p:cNvGrpSpPr>
                <p:nvPr/>
              </p:nvGrpSpPr>
              <p:grpSpPr bwMode="auto">
                <a:xfrm>
                  <a:off x="4735" y="1627"/>
                  <a:ext cx="582" cy="151"/>
                  <a:chOff x="614" y="2568"/>
                  <a:chExt cx="725" cy="139"/>
                </a:xfrm>
              </p:grpSpPr>
              <p:sp>
                <p:nvSpPr>
                  <p:cNvPr id="88" name="AutoShape 966">
                    <a:extLst>
                      <a:ext uri="{FF2B5EF4-FFF2-40B4-BE49-F238E27FC236}">
                        <a16:creationId xmlns:a16="http://schemas.microsoft.com/office/drawing/2014/main" id="{BCCDD581-D51E-9D43-9FA6-B945E614737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9" name="AutoShape 967">
                    <a:extLst>
                      <a:ext uri="{FF2B5EF4-FFF2-40B4-BE49-F238E27FC236}">
                        <a16:creationId xmlns:a16="http://schemas.microsoft.com/office/drawing/2014/main" id="{3336C256-1F5F-5C43-BC13-100E97279E6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3" name="Freeform 968">
                  <a:extLst>
                    <a:ext uri="{FF2B5EF4-FFF2-40B4-BE49-F238E27FC236}">
                      <a16:creationId xmlns:a16="http://schemas.microsoft.com/office/drawing/2014/main" id="{2B46C6E3-7B8D-1E49-9DD1-E8FBE1F025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4" name="Group 969">
                  <a:extLst>
                    <a:ext uri="{FF2B5EF4-FFF2-40B4-BE49-F238E27FC236}">
                      <a16:creationId xmlns:a16="http://schemas.microsoft.com/office/drawing/2014/main" id="{42845C39-EB1C-A74A-9602-629E2C483F07}"/>
                    </a:ext>
                  </a:extLst>
                </p:cNvPr>
                <p:cNvGrpSpPr>
                  <a:grpSpLocks/>
                </p:cNvGrpSpPr>
                <p:nvPr/>
              </p:nvGrpSpPr>
              <p:grpSpPr bwMode="auto">
                <a:xfrm>
                  <a:off x="4739" y="1327"/>
                  <a:ext cx="582" cy="139"/>
                  <a:chOff x="614" y="2568"/>
                  <a:chExt cx="725" cy="139"/>
                </a:xfrm>
              </p:grpSpPr>
              <p:sp>
                <p:nvSpPr>
                  <p:cNvPr id="86" name="AutoShape 970">
                    <a:extLst>
                      <a:ext uri="{FF2B5EF4-FFF2-40B4-BE49-F238E27FC236}">
                        <a16:creationId xmlns:a16="http://schemas.microsoft.com/office/drawing/2014/main" id="{E9EC26BC-536B-9A4D-A5D1-B80E3A5831F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7" name="AutoShape 971">
                    <a:extLst>
                      <a:ext uri="{FF2B5EF4-FFF2-40B4-BE49-F238E27FC236}">
                        <a16:creationId xmlns:a16="http://schemas.microsoft.com/office/drawing/2014/main" id="{4346F8C3-E225-504C-B7D1-F0E7284E5D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5" name="Rectangle 972">
                  <a:extLst>
                    <a:ext uri="{FF2B5EF4-FFF2-40B4-BE49-F238E27FC236}">
                      <a16:creationId xmlns:a16="http://schemas.microsoft.com/office/drawing/2014/main" id="{9EF76C87-9673-A140-9B90-B1C747F2E74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6" name="Freeform 973">
                  <a:extLst>
                    <a:ext uri="{FF2B5EF4-FFF2-40B4-BE49-F238E27FC236}">
                      <a16:creationId xmlns:a16="http://schemas.microsoft.com/office/drawing/2014/main" id="{9F54E205-B3D7-C741-9DAC-FC5630E1ED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974">
                  <a:extLst>
                    <a:ext uri="{FF2B5EF4-FFF2-40B4-BE49-F238E27FC236}">
                      <a16:creationId xmlns:a16="http://schemas.microsoft.com/office/drawing/2014/main" id="{A2A73941-8A62-564D-9E1F-1E97F5D0B53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Oval 975">
                  <a:extLst>
                    <a:ext uri="{FF2B5EF4-FFF2-40B4-BE49-F238E27FC236}">
                      <a16:creationId xmlns:a16="http://schemas.microsoft.com/office/drawing/2014/main" id="{B10921DE-D355-E148-BC74-C852F750BF1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9" name="Freeform 976">
                  <a:extLst>
                    <a:ext uri="{FF2B5EF4-FFF2-40B4-BE49-F238E27FC236}">
                      <a16:creationId xmlns:a16="http://schemas.microsoft.com/office/drawing/2014/main" id="{CAA9296B-3FD5-1443-8A6E-78AA057357C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AutoShape 977">
                  <a:extLst>
                    <a:ext uri="{FF2B5EF4-FFF2-40B4-BE49-F238E27FC236}">
                      <a16:creationId xmlns:a16="http://schemas.microsoft.com/office/drawing/2014/main" id="{73403798-E605-1843-9637-456125B7781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1" name="AutoShape 978">
                  <a:extLst>
                    <a:ext uri="{FF2B5EF4-FFF2-40B4-BE49-F238E27FC236}">
                      <a16:creationId xmlns:a16="http://schemas.microsoft.com/office/drawing/2014/main" id="{51CB9CC4-29A4-CB47-98FF-5035BBB12FD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2" name="Oval 979">
                  <a:extLst>
                    <a:ext uri="{FF2B5EF4-FFF2-40B4-BE49-F238E27FC236}">
                      <a16:creationId xmlns:a16="http://schemas.microsoft.com/office/drawing/2014/main" id="{25C3ECED-65EE-BB4C-B7E7-EEDFF1B1FD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3" name="Oval 980">
                  <a:extLst>
                    <a:ext uri="{FF2B5EF4-FFF2-40B4-BE49-F238E27FC236}">
                      <a16:creationId xmlns:a16="http://schemas.microsoft.com/office/drawing/2014/main" id="{7D28427C-5A38-3247-A844-7AA4D1E9AAE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4" name="Oval 981">
                  <a:extLst>
                    <a:ext uri="{FF2B5EF4-FFF2-40B4-BE49-F238E27FC236}">
                      <a16:creationId xmlns:a16="http://schemas.microsoft.com/office/drawing/2014/main" id="{6A737BF6-ED80-D84C-93F5-14C21CFFA51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5" name="Rectangle 982">
                  <a:extLst>
                    <a:ext uri="{FF2B5EF4-FFF2-40B4-BE49-F238E27FC236}">
                      <a16:creationId xmlns:a16="http://schemas.microsoft.com/office/drawing/2014/main" id="{31D4B4C7-470B-8146-BA62-581C37DC88E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7" name="Group 36">
                <a:extLst>
                  <a:ext uri="{FF2B5EF4-FFF2-40B4-BE49-F238E27FC236}">
                    <a16:creationId xmlns:a16="http://schemas.microsoft.com/office/drawing/2014/main" id="{78A4440B-A0ED-3045-99D1-DB490A23DA6D}"/>
                  </a:ext>
                </a:extLst>
              </p:cNvPr>
              <p:cNvGrpSpPr/>
              <p:nvPr/>
            </p:nvGrpSpPr>
            <p:grpSpPr>
              <a:xfrm>
                <a:off x="2038044" y="2772101"/>
                <a:ext cx="350807" cy="305517"/>
                <a:chOff x="7487144" y="3389820"/>
                <a:chExt cx="350807" cy="305517"/>
              </a:xfrm>
            </p:grpSpPr>
            <p:pic>
              <p:nvPicPr>
                <p:cNvPr id="39" name="Picture 1115" descr="antenna_stylized">
                  <a:extLst>
                    <a:ext uri="{FF2B5EF4-FFF2-40B4-BE49-F238E27FC236}">
                      <a16:creationId xmlns:a16="http://schemas.microsoft.com/office/drawing/2014/main" id="{E0098A97-529C-D24A-BED3-797E4C3B3AF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1116" descr="laptop_keyboard">
                  <a:extLst>
                    <a:ext uri="{FF2B5EF4-FFF2-40B4-BE49-F238E27FC236}">
                      <a16:creationId xmlns:a16="http://schemas.microsoft.com/office/drawing/2014/main" id="{4841D43C-DCF1-184A-8A26-82784A893BE7}"/>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1117">
                  <a:extLst>
                    <a:ext uri="{FF2B5EF4-FFF2-40B4-BE49-F238E27FC236}">
                      <a16:creationId xmlns:a16="http://schemas.microsoft.com/office/drawing/2014/main" id="{78415C76-0CD1-174A-98AB-90355225D43D}"/>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1119">
                  <a:extLst>
                    <a:ext uri="{FF2B5EF4-FFF2-40B4-BE49-F238E27FC236}">
                      <a16:creationId xmlns:a16="http://schemas.microsoft.com/office/drawing/2014/main" id="{9C43B93F-3132-E64A-AD23-C4C6AFEF0B20}"/>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1120">
                  <a:extLst>
                    <a:ext uri="{FF2B5EF4-FFF2-40B4-BE49-F238E27FC236}">
                      <a16:creationId xmlns:a16="http://schemas.microsoft.com/office/drawing/2014/main" id="{D06121B8-94B8-B14C-9B06-9D135D0D3B19}"/>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1121">
                  <a:extLst>
                    <a:ext uri="{FF2B5EF4-FFF2-40B4-BE49-F238E27FC236}">
                      <a16:creationId xmlns:a16="http://schemas.microsoft.com/office/drawing/2014/main" id="{C7306951-AFE2-C44B-A4FB-173C4956C84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1122">
                  <a:extLst>
                    <a:ext uri="{FF2B5EF4-FFF2-40B4-BE49-F238E27FC236}">
                      <a16:creationId xmlns:a16="http://schemas.microsoft.com/office/drawing/2014/main" id="{526FBB8D-9924-B84E-8899-32BDA3B67E04}"/>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1123">
                  <a:extLst>
                    <a:ext uri="{FF2B5EF4-FFF2-40B4-BE49-F238E27FC236}">
                      <a16:creationId xmlns:a16="http://schemas.microsoft.com/office/drawing/2014/main" id="{0A4F0445-742A-8042-ABF2-7B6566A0B88F}"/>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1124">
                  <a:extLst>
                    <a:ext uri="{FF2B5EF4-FFF2-40B4-BE49-F238E27FC236}">
                      <a16:creationId xmlns:a16="http://schemas.microsoft.com/office/drawing/2014/main" id="{C41D78EF-00D6-A246-953F-0103B4DBFD1D}"/>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8" name="Group 1125">
                  <a:extLst>
                    <a:ext uri="{FF2B5EF4-FFF2-40B4-BE49-F238E27FC236}">
                      <a16:creationId xmlns:a16="http://schemas.microsoft.com/office/drawing/2014/main" id="{170CCD7D-4DFB-ED4C-A769-33B5A27F799C}"/>
                    </a:ext>
                  </a:extLst>
                </p:cNvPr>
                <p:cNvGrpSpPr>
                  <a:grpSpLocks/>
                </p:cNvGrpSpPr>
                <p:nvPr/>
              </p:nvGrpSpPr>
              <p:grpSpPr bwMode="auto">
                <a:xfrm>
                  <a:off x="7593395" y="3625649"/>
                  <a:ext cx="64747" cy="27592"/>
                  <a:chOff x="1740" y="2642"/>
                  <a:chExt cx="752" cy="327"/>
                </a:xfrm>
              </p:grpSpPr>
              <p:sp>
                <p:nvSpPr>
                  <p:cNvPr id="56" name="Freeform 1126">
                    <a:extLst>
                      <a:ext uri="{FF2B5EF4-FFF2-40B4-BE49-F238E27FC236}">
                        <a16:creationId xmlns:a16="http://schemas.microsoft.com/office/drawing/2014/main" id="{05F35971-1782-5749-9342-B012D5C40B5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127">
                    <a:extLst>
                      <a:ext uri="{FF2B5EF4-FFF2-40B4-BE49-F238E27FC236}">
                        <a16:creationId xmlns:a16="http://schemas.microsoft.com/office/drawing/2014/main" id="{63B5942D-B5C8-0745-9794-C7DC3F9E581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128">
                    <a:extLst>
                      <a:ext uri="{FF2B5EF4-FFF2-40B4-BE49-F238E27FC236}">
                        <a16:creationId xmlns:a16="http://schemas.microsoft.com/office/drawing/2014/main" id="{A6F1A20F-E6D6-5E40-AB06-1C1BD24A92C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129">
                    <a:extLst>
                      <a:ext uri="{FF2B5EF4-FFF2-40B4-BE49-F238E27FC236}">
                        <a16:creationId xmlns:a16="http://schemas.microsoft.com/office/drawing/2014/main" id="{84E8035D-66C4-154E-BB85-5DAA7B7A1A3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130">
                    <a:extLst>
                      <a:ext uri="{FF2B5EF4-FFF2-40B4-BE49-F238E27FC236}">
                        <a16:creationId xmlns:a16="http://schemas.microsoft.com/office/drawing/2014/main" id="{285B43FE-F330-FF42-8492-FB82724AFDC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131">
                    <a:extLst>
                      <a:ext uri="{FF2B5EF4-FFF2-40B4-BE49-F238E27FC236}">
                        <a16:creationId xmlns:a16="http://schemas.microsoft.com/office/drawing/2014/main" id="{844816C5-1748-2D45-83A7-195A8D135A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9" name="Freeform 1132">
                  <a:extLst>
                    <a:ext uri="{FF2B5EF4-FFF2-40B4-BE49-F238E27FC236}">
                      <a16:creationId xmlns:a16="http://schemas.microsoft.com/office/drawing/2014/main" id="{08E0FC3C-93BA-074F-B1C2-DE0EFBFD742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1133">
                  <a:extLst>
                    <a:ext uri="{FF2B5EF4-FFF2-40B4-BE49-F238E27FC236}">
                      <a16:creationId xmlns:a16="http://schemas.microsoft.com/office/drawing/2014/main" id="{8918D248-5581-4B43-A4D3-FB14F1FD40EB}"/>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1134">
                  <a:extLst>
                    <a:ext uri="{FF2B5EF4-FFF2-40B4-BE49-F238E27FC236}">
                      <a16:creationId xmlns:a16="http://schemas.microsoft.com/office/drawing/2014/main" id="{AFE5BACB-C024-E04A-B73C-0D8CCF26791C}"/>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1135">
                  <a:extLst>
                    <a:ext uri="{FF2B5EF4-FFF2-40B4-BE49-F238E27FC236}">
                      <a16:creationId xmlns:a16="http://schemas.microsoft.com/office/drawing/2014/main" id="{72F90EE8-19A3-E84B-83C8-D6F6140EC7E2}"/>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1136">
                  <a:extLst>
                    <a:ext uri="{FF2B5EF4-FFF2-40B4-BE49-F238E27FC236}">
                      <a16:creationId xmlns:a16="http://schemas.microsoft.com/office/drawing/2014/main" id="{40C04A10-8538-3949-B3B2-89D22061578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1137">
                  <a:extLst>
                    <a:ext uri="{FF2B5EF4-FFF2-40B4-BE49-F238E27FC236}">
                      <a16:creationId xmlns:a16="http://schemas.microsoft.com/office/drawing/2014/main" id="{3335BA6E-9032-6D4E-B5CD-0FB317F0F8A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5" name="Picture 1118" descr="screen">
                  <a:extLst>
                    <a:ext uri="{FF2B5EF4-FFF2-40B4-BE49-F238E27FC236}">
                      <a16:creationId xmlns:a16="http://schemas.microsoft.com/office/drawing/2014/main" id="{FA8C8063-0056-6F45-99A9-1A6B7745B59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8" name="Line 432">
                <a:extLst>
                  <a:ext uri="{FF2B5EF4-FFF2-40B4-BE49-F238E27FC236}">
                    <a16:creationId xmlns:a16="http://schemas.microsoft.com/office/drawing/2014/main" id="{2F8D58BD-73EE-F147-AB35-E4281425AE9A}"/>
                  </a:ext>
                </a:extLst>
              </p:cNvPr>
              <p:cNvSpPr>
                <a:spLocks noChangeShapeType="1"/>
              </p:cNvSpPr>
              <p:nvPr/>
            </p:nvSpPr>
            <p:spPr bwMode="auto">
              <a:xfrm flipV="1">
                <a:off x="8093653" y="3049307"/>
                <a:ext cx="69231" cy="779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163" name="Group 162">
            <a:extLst>
              <a:ext uri="{FF2B5EF4-FFF2-40B4-BE49-F238E27FC236}">
                <a16:creationId xmlns:a16="http://schemas.microsoft.com/office/drawing/2014/main" id="{6625F646-CB28-BF49-ADE3-ACF6103BA5A8}"/>
              </a:ext>
            </a:extLst>
          </p:cNvPr>
          <p:cNvGrpSpPr/>
          <p:nvPr/>
        </p:nvGrpSpPr>
        <p:grpSpPr>
          <a:xfrm>
            <a:off x="1893346" y="4744519"/>
            <a:ext cx="7964014" cy="1722627"/>
            <a:chOff x="1247888" y="3937689"/>
            <a:chExt cx="7964014" cy="1722627"/>
          </a:xfrm>
        </p:grpSpPr>
        <p:sp>
          <p:nvSpPr>
            <p:cNvPr id="164" name="Freeform 427">
              <a:extLst>
                <a:ext uri="{FF2B5EF4-FFF2-40B4-BE49-F238E27FC236}">
                  <a16:creationId xmlns:a16="http://schemas.microsoft.com/office/drawing/2014/main" id="{3E33203E-3289-D140-B967-745B62BFBEDB}"/>
                </a:ext>
              </a:extLst>
            </p:cNvPr>
            <p:cNvSpPr>
              <a:spLocks/>
            </p:cNvSpPr>
            <p:nvPr/>
          </p:nvSpPr>
          <p:spPr bwMode="auto">
            <a:xfrm flipV="1">
              <a:off x="7166385" y="497938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64">
              <a:extLst>
                <a:ext uri="{FF2B5EF4-FFF2-40B4-BE49-F238E27FC236}">
                  <a16:creationId xmlns:a16="http://schemas.microsoft.com/office/drawing/2014/main" id="{0BCB11AB-B2F7-D948-B2EF-373393072000}"/>
                </a:ext>
              </a:extLst>
            </p:cNvPr>
            <p:cNvSpPr/>
            <p:nvPr/>
          </p:nvSpPr>
          <p:spPr>
            <a:xfrm>
              <a:off x="3604609" y="490170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Rectangle 419">
              <a:extLst>
                <a:ext uri="{FF2B5EF4-FFF2-40B4-BE49-F238E27FC236}">
                  <a16:creationId xmlns:a16="http://schemas.microsoft.com/office/drawing/2014/main" id="{B76948FB-AF5B-0541-8638-E5D52C8B99AA}"/>
                </a:ext>
              </a:extLst>
            </p:cNvPr>
            <p:cNvSpPr>
              <a:spLocks noChangeArrowheads="1"/>
            </p:cNvSpPr>
            <p:nvPr/>
          </p:nvSpPr>
          <p:spPr bwMode="auto">
            <a:xfrm>
              <a:off x="1985393" y="484421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420">
              <a:extLst>
                <a:ext uri="{FF2B5EF4-FFF2-40B4-BE49-F238E27FC236}">
                  <a16:creationId xmlns:a16="http://schemas.microsoft.com/office/drawing/2014/main" id="{30719E9D-9099-A647-896E-AC74938CEE18}"/>
                </a:ext>
              </a:extLst>
            </p:cNvPr>
            <p:cNvSpPr>
              <a:spLocks noChangeArrowheads="1"/>
            </p:cNvSpPr>
            <p:nvPr/>
          </p:nvSpPr>
          <p:spPr bwMode="auto">
            <a:xfrm>
              <a:off x="1751669" y="458038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68" name="Picture 778" descr="antenna_radiation_stylized">
              <a:extLst>
                <a:ext uri="{FF2B5EF4-FFF2-40B4-BE49-F238E27FC236}">
                  <a16:creationId xmlns:a16="http://schemas.microsoft.com/office/drawing/2014/main" id="{C91D4B18-43D5-EF4A-88EF-7E8FD3C8A1E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8277" y="511535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Line 443">
              <a:extLst>
                <a:ext uri="{FF2B5EF4-FFF2-40B4-BE49-F238E27FC236}">
                  <a16:creationId xmlns:a16="http://schemas.microsoft.com/office/drawing/2014/main" id="{454B5947-4A8A-9D49-8DFE-6D3188BDEE3E}"/>
                </a:ext>
              </a:extLst>
            </p:cNvPr>
            <p:cNvSpPr>
              <a:spLocks noChangeShapeType="1"/>
            </p:cNvSpPr>
            <p:nvPr/>
          </p:nvSpPr>
          <p:spPr bwMode="auto">
            <a:xfrm>
              <a:off x="2809465" y="515496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Line 449">
              <a:extLst>
                <a:ext uri="{FF2B5EF4-FFF2-40B4-BE49-F238E27FC236}">
                  <a16:creationId xmlns:a16="http://schemas.microsoft.com/office/drawing/2014/main" id="{6058DF86-219F-1442-98BE-A84F4EA71646}"/>
                </a:ext>
              </a:extLst>
            </p:cNvPr>
            <p:cNvSpPr>
              <a:spLocks noChangeShapeType="1"/>
            </p:cNvSpPr>
            <p:nvPr/>
          </p:nvSpPr>
          <p:spPr bwMode="auto">
            <a:xfrm flipV="1">
              <a:off x="2418940" y="536609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1" name="Group 1139">
              <a:extLst>
                <a:ext uri="{FF2B5EF4-FFF2-40B4-BE49-F238E27FC236}">
                  <a16:creationId xmlns:a16="http://schemas.microsoft.com/office/drawing/2014/main" id="{B6F93619-8EBA-8047-B5AA-B67688928CAF}"/>
                </a:ext>
              </a:extLst>
            </p:cNvPr>
            <p:cNvGrpSpPr>
              <a:grpSpLocks/>
            </p:cNvGrpSpPr>
            <p:nvPr/>
          </p:nvGrpSpPr>
          <p:grpSpPr bwMode="auto">
            <a:xfrm flipH="1">
              <a:off x="2538315" y="4858274"/>
              <a:ext cx="359261" cy="342045"/>
              <a:chOff x="2839" y="3501"/>
              <a:chExt cx="755" cy="803"/>
            </a:xfrm>
          </p:grpSpPr>
          <p:pic>
            <p:nvPicPr>
              <p:cNvPr id="360" name="Picture 1140" descr="desktop_computer_stylized_medium">
                <a:extLst>
                  <a:ext uri="{FF2B5EF4-FFF2-40B4-BE49-F238E27FC236}">
                    <a16:creationId xmlns:a16="http://schemas.microsoft.com/office/drawing/2014/main" id="{9AA4C0EB-F2B9-5C40-9AAD-C964FC96B5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 name="Freeform 1141">
                <a:extLst>
                  <a:ext uri="{FF2B5EF4-FFF2-40B4-BE49-F238E27FC236}">
                    <a16:creationId xmlns:a16="http://schemas.microsoft.com/office/drawing/2014/main" id="{9FCC53DC-0637-C94C-BE0F-F02C827FE68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2FE198B9-7149-3748-83AB-A5F078F11963}"/>
                </a:ext>
              </a:extLst>
            </p:cNvPr>
            <p:cNvGrpSpPr/>
            <p:nvPr/>
          </p:nvGrpSpPr>
          <p:grpSpPr>
            <a:xfrm>
              <a:off x="2349754" y="4616555"/>
              <a:ext cx="347997" cy="396620"/>
              <a:chOff x="7797061" y="3296104"/>
              <a:chExt cx="347997" cy="396620"/>
            </a:xfrm>
          </p:grpSpPr>
          <p:pic>
            <p:nvPicPr>
              <p:cNvPr id="358" name="Picture 571" descr="fridge2.png">
                <a:extLst>
                  <a:ext uri="{FF2B5EF4-FFF2-40B4-BE49-F238E27FC236}">
                    <a16:creationId xmlns:a16="http://schemas.microsoft.com/office/drawing/2014/main" id="{55A686EF-B93A-2E49-983E-8D991DABA78A}"/>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 name="Picture 1115" descr="antenna_stylized">
                <a:extLst>
                  <a:ext uri="{FF2B5EF4-FFF2-40B4-BE49-F238E27FC236}">
                    <a16:creationId xmlns:a16="http://schemas.microsoft.com/office/drawing/2014/main" id="{A80E5470-9869-3C43-90E4-127355F916F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3" name="Group 172">
              <a:extLst>
                <a:ext uri="{FF2B5EF4-FFF2-40B4-BE49-F238E27FC236}">
                  <a16:creationId xmlns:a16="http://schemas.microsoft.com/office/drawing/2014/main" id="{60C54E11-67F5-4A4E-A2AF-8BE2E629DCB0}"/>
                </a:ext>
              </a:extLst>
            </p:cNvPr>
            <p:cNvGrpSpPr/>
            <p:nvPr/>
          </p:nvGrpSpPr>
          <p:grpSpPr>
            <a:xfrm>
              <a:off x="2596389" y="5257125"/>
              <a:ext cx="354986" cy="175668"/>
              <a:chOff x="7493876" y="2774731"/>
              <a:chExt cx="1481958" cy="894622"/>
            </a:xfrm>
          </p:grpSpPr>
          <p:sp>
            <p:nvSpPr>
              <p:cNvPr id="351" name="Freeform 350">
                <a:extLst>
                  <a:ext uri="{FF2B5EF4-FFF2-40B4-BE49-F238E27FC236}">
                    <a16:creationId xmlns:a16="http://schemas.microsoft.com/office/drawing/2014/main" id="{7F4AF260-652B-EF44-89D9-BD3260595B4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2" name="Oval 351">
                <a:extLst>
                  <a:ext uri="{FF2B5EF4-FFF2-40B4-BE49-F238E27FC236}">
                    <a16:creationId xmlns:a16="http://schemas.microsoft.com/office/drawing/2014/main" id="{1E6CCB26-EABC-114E-8B27-EEBB044709C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3" name="Group 352">
                <a:extLst>
                  <a:ext uri="{FF2B5EF4-FFF2-40B4-BE49-F238E27FC236}">
                    <a16:creationId xmlns:a16="http://schemas.microsoft.com/office/drawing/2014/main" id="{74919072-B307-414C-8880-5C86357563F0}"/>
                  </a:ext>
                </a:extLst>
              </p:cNvPr>
              <p:cNvGrpSpPr/>
              <p:nvPr/>
            </p:nvGrpSpPr>
            <p:grpSpPr>
              <a:xfrm>
                <a:off x="7713663" y="2848339"/>
                <a:ext cx="1042107" cy="425543"/>
                <a:chOff x="7786941" y="2884917"/>
                <a:chExt cx="897649" cy="353919"/>
              </a:xfrm>
            </p:grpSpPr>
            <p:sp>
              <p:nvSpPr>
                <p:cNvPr id="354" name="Freeform 353">
                  <a:extLst>
                    <a:ext uri="{FF2B5EF4-FFF2-40B4-BE49-F238E27FC236}">
                      <a16:creationId xmlns:a16="http://schemas.microsoft.com/office/drawing/2014/main" id="{E0C5F965-29E7-514D-A4D3-C48DA6A2E3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EA78008F-6ED2-CD44-BB1D-0B85E9D449D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6" name="Freeform 355">
                  <a:extLst>
                    <a:ext uri="{FF2B5EF4-FFF2-40B4-BE49-F238E27FC236}">
                      <a16:creationId xmlns:a16="http://schemas.microsoft.com/office/drawing/2014/main" id="{911A8F5C-968F-3744-A9A0-26F6710EC61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7" name="Freeform 356">
                  <a:extLst>
                    <a:ext uri="{FF2B5EF4-FFF2-40B4-BE49-F238E27FC236}">
                      <a16:creationId xmlns:a16="http://schemas.microsoft.com/office/drawing/2014/main" id="{7BA388E5-41E6-4E45-978C-FB81AFF279A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pic>
          <p:nvPicPr>
            <p:cNvPr id="174" name="Picture 777" descr="access_point_stylized_small">
              <a:extLst>
                <a:ext uri="{FF2B5EF4-FFF2-40B4-BE49-F238E27FC236}">
                  <a16:creationId xmlns:a16="http://schemas.microsoft.com/office/drawing/2014/main" id="{77CD81F2-00F3-634F-9A0C-532DA2568C2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60201" y="515303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75" name="Straight Connector 174">
              <a:extLst>
                <a:ext uri="{FF2B5EF4-FFF2-40B4-BE49-F238E27FC236}">
                  <a16:creationId xmlns:a16="http://schemas.microsoft.com/office/drawing/2014/main" id="{B61B6E9C-199A-204A-899B-839085F3A270}"/>
                </a:ext>
              </a:extLst>
            </p:cNvPr>
            <p:cNvCxnSpPr/>
            <p:nvPr/>
          </p:nvCxnSpPr>
          <p:spPr>
            <a:xfrm>
              <a:off x="2944738" y="536789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76" name="Line 431">
              <a:extLst>
                <a:ext uri="{FF2B5EF4-FFF2-40B4-BE49-F238E27FC236}">
                  <a16:creationId xmlns:a16="http://schemas.microsoft.com/office/drawing/2014/main" id="{8A5506A1-D7E9-CD4B-9B28-DABF55DF7D47}"/>
                </a:ext>
              </a:extLst>
            </p:cNvPr>
            <p:cNvSpPr>
              <a:spLocks noChangeShapeType="1"/>
            </p:cNvSpPr>
            <p:nvPr/>
          </p:nvSpPr>
          <p:spPr bwMode="auto">
            <a:xfrm>
              <a:off x="8003985" y="509849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Line 432">
              <a:extLst>
                <a:ext uri="{FF2B5EF4-FFF2-40B4-BE49-F238E27FC236}">
                  <a16:creationId xmlns:a16="http://schemas.microsoft.com/office/drawing/2014/main" id="{1FC5159E-9BC7-1B42-9CB8-C841CCAA46B7}"/>
                </a:ext>
              </a:extLst>
            </p:cNvPr>
            <p:cNvSpPr>
              <a:spLocks noChangeShapeType="1"/>
            </p:cNvSpPr>
            <p:nvPr/>
          </p:nvSpPr>
          <p:spPr bwMode="auto">
            <a:xfrm flipV="1">
              <a:off x="7421092" y="509849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Line 433">
              <a:extLst>
                <a:ext uri="{FF2B5EF4-FFF2-40B4-BE49-F238E27FC236}">
                  <a16:creationId xmlns:a16="http://schemas.microsoft.com/office/drawing/2014/main" id="{83CF2A6F-2C6A-D14F-88DE-91B700133432}"/>
                </a:ext>
              </a:extLst>
            </p:cNvPr>
            <p:cNvSpPr>
              <a:spLocks noChangeShapeType="1"/>
            </p:cNvSpPr>
            <p:nvPr/>
          </p:nvSpPr>
          <p:spPr bwMode="auto">
            <a:xfrm flipV="1">
              <a:off x="7392770" y="536885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9" name="Group 178">
              <a:extLst>
                <a:ext uri="{FF2B5EF4-FFF2-40B4-BE49-F238E27FC236}">
                  <a16:creationId xmlns:a16="http://schemas.microsoft.com/office/drawing/2014/main" id="{C849A746-879E-EB49-87BB-C8227667FD36}"/>
                </a:ext>
              </a:extLst>
            </p:cNvPr>
            <p:cNvGrpSpPr/>
            <p:nvPr/>
          </p:nvGrpSpPr>
          <p:grpSpPr>
            <a:xfrm>
              <a:off x="8281372" y="5229706"/>
              <a:ext cx="397110" cy="220011"/>
              <a:chOff x="7493876" y="2774731"/>
              <a:chExt cx="1481958" cy="894622"/>
            </a:xfrm>
          </p:grpSpPr>
          <p:sp>
            <p:nvSpPr>
              <p:cNvPr id="344" name="Freeform 343">
                <a:extLst>
                  <a:ext uri="{FF2B5EF4-FFF2-40B4-BE49-F238E27FC236}">
                    <a16:creationId xmlns:a16="http://schemas.microsoft.com/office/drawing/2014/main" id="{D718053D-32C7-4A4B-8A4C-D2845A746C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5" name="Oval 344">
                <a:extLst>
                  <a:ext uri="{FF2B5EF4-FFF2-40B4-BE49-F238E27FC236}">
                    <a16:creationId xmlns:a16="http://schemas.microsoft.com/office/drawing/2014/main" id="{CC76EF5B-57B6-674C-A9DE-E6C77041449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6" name="Group 345">
                <a:extLst>
                  <a:ext uri="{FF2B5EF4-FFF2-40B4-BE49-F238E27FC236}">
                    <a16:creationId xmlns:a16="http://schemas.microsoft.com/office/drawing/2014/main" id="{EDC2D173-0C93-E848-BEE8-6107873B115D}"/>
                  </a:ext>
                </a:extLst>
              </p:cNvPr>
              <p:cNvGrpSpPr/>
              <p:nvPr/>
            </p:nvGrpSpPr>
            <p:grpSpPr>
              <a:xfrm>
                <a:off x="7713663" y="2848339"/>
                <a:ext cx="1042107" cy="425543"/>
                <a:chOff x="7786941" y="2884917"/>
                <a:chExt cx="897649" cy="353919"/>
              </a:xfrm>
            </p:grpSpPr>
            <p:sp>
              <p:nvSpPr>
                <p:cNvPr id="347" name="Freeform 346">
                  <a:extLst>
                    <a:ext uri="{FF2B5EF4-FFF2-40B4-BE49-F238E27FC236}">
                      <a16:creationId xmlns:a16="http://schemas.microsoft.com/office/drawing/2014/main" id="{90B1BD09-F486-7E4C-86EB-9C668696D4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8" name="Freeform 347">
                  <a:extLst>
                    <a:ext uri="{FF2B5EF4-FFF2-40B4-BE49-F238E27FC236}">
                      <a16:creationId xmlns:a16="http://schemas.microsoft.com/office/drawing/2014/main" id="{73253F2A-8C71-2143-8D7D-9E0C6DBC7B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9" name="Freeform 348">
                  <a:extLst>
                    <a:ext uri="{FF2B5EF4-FFF2-40B4-BE49-F238E27FC236}">
                      <a16:creationId xmlns:a16="http://schemas.microsoft.com/office/drawing/2014/main" id="{F7002948-32DF-A749-8E69-69FD52EE8AC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0" name="Freeform 349">
                  <a:extLst>
                    <a:ext uri="{FF2B5EF4-FFF2-40B4-BE49-F238E27FC236}">
                      <a16:creationId xmlns:a16="http://schemas.microsoft.com/office/drawing/2014/main" id="{4F9EAB0D-6878-E94F-9345-4B645274C0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0" name="Group 179">
              <a:extLst>
                <a:ext uri="{FF2B5EF4-FFF2-40B4-BE49-F238E27FC236}">
                  <a16:creationId xmlns:a16="http://schemas.microsoft.com/office/drawing/2014/main" id="{3E703AE1-F964-8340-8DC8-D52FC0348ADA}"/>
                </a:ext>
              </a:extLst>
            </p:cNvPr>
            <p:cNvGrpSpPr/>
            <p:nvPr/>
          </p:nvGrpSpPr>
          <p:grpSpPr>
            <a:xfrm>
              <a:off x="1247888" y="3937689"/>
              <a:ext cx="1045784" cy="958635"/>
              <a:chOff x="1334466" y="2016802"/>
              <a:chExt cx="1045784" cy="958635"/>
            </a:xfrm>
          </p:grpSpPr>
          <p:sp>
            <p:nvSpPr>
              <p:cNvPr id="336" name="Freeform 917">
                <a:extLst>
                  <a:ext uri="{FF2B5EF4-FFF2-40B4-BE49-F238E27FC236}">
                    <a16:creationId xmlns:a16="http://schemas.microsoft.com/office/drawing/2014/main" id="{89995382-B255-B047-94E8-5FF8E99FB609}"/>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Rectangle 228">
                <a:extLst>
                  <a:ext uri="{FF2B5EF4-FFF2-40B4-BE49-F238E27FC236}">
                    <a16:creationId xmlns:a16="http://schemas.microsoft.com/office/drawing/2014/main" id="{EE077515-F58A-AD4A-8E0C-A162F3D4FFBA}"/>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229">
                <a:extLst>
                  <a:ext uri="{FF2B5EF4-FFF2-40B4-BE49-F238E27FC236}">
                    <a16:creationId xmlns:a16="http://schemas.microsoft.com/office/drawing/2014/main" id="{4FE4EF05-383D-F745-817F-5BF2E7943833}"/>
                  </a:ext>
                </a:extLst>
              </p:cNvPr>
              <p:cNvSpPr>
                <a:spLocks noChangeArrowheads="1"/>
              </p:cNvSpPr>
              <p:nvPr/>
            </p:nvSpPr>
            <p:spPr bwMode="auto">
              <a:xfrm>
                <a:off x="1438720" y="2372695"/>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9" name="Text Box 230">
                <a:extLst>
                  <a:ext uri="{FF2B5EF4-FFF2-40B4-BE49-F238E27FC236}">
                    <a16:creationId xmlns:a16="http://schemas.microsoft.com/office/drawing/2014/main" id="{64273727-82B3-4B44-B510-20A843724DF0}"/>
                  </a:ext>
                </a:extLst>
              </p:cNvPr>
              <p:cNvSpPr txBox="1">
                <a:spLocks noChangeArrowheads="1"/>
              </p:cNvSpPr>
              <p:nvPr/>
            </p:nvSpPr>
            <p:spPr bwMode="auto">
              <a:xfrm>
                <a:off x="1334466" y="201680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40" name="Straight Connector 339">
                <a:extLst>
                  <a:ext uri="{FF2B5EF4-FFF2-40B4-BE49-F238E27FC236}">
                    <a16:creationId xmlns:a16="http://schemas.microsoft.com/office/drawing/2014/main" id="{D8F5444D-BEFA-884A-BBCF-D18DFE69A07B}"/>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5BCED9EA-0AF6-294A-ADEE-A9F3FF3C86CB}"/>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39BD6144-55FD-AE4F-9307-2D52AD9E6DBA}"/>
                  </a:ext>
                </a:extLst>
              </p:cNvPr>
              <p:cNvCxnSpPr>
                <a:cxnSpLocks/>
              </p:cNvCxnSpPr>
              <p:nvPr/>
            </p:nvCxnSpPr>
            <p:spPr>
              <a:xfrm>
                <a:off x="1433493"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D98C95D5-25CB-294D-963A-D197CF1A4289}"/>
                  </a:ext>
                </a:extLst>
              </p:cNvPr>
              <p:cNvCxnSpPr>
                <a:cxnSpLocks/>
              </p:cNvCxnSpPr>
              <p:nvPr/>
            </p:nvCxnSpPr>
            <p:spPr>
              <a:xfrm>
                <a:off x="1433038"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 name="Group 180">
              <a:extLst>
                <a:ext uri="{FF2B5EF4-FFF2-40B4-BE49-F238E27FC236}">
                  <a16:creationId xmlns:a16="http://schemas.microsoft.com/office/drawing/2014/main" id="{07C48CC7-AAEB-0946-8063-C9E575A247A9}"/>
                </a:ext>
              </a:extLst>
            </p:cNvPr>
            <p:cNvGrpSpPr/>
            <p:nvPr/>
          </p:nvGrpSpPr>
          <p:grpSpPr>
            <a:xfrm>
              <a:off x="2039837" y="4710271"/>
              <a:ext cx="350807" cy="305517"/>
              <a:chOff x="7487144" y="3389820"/>
              <a:chExt cx="350807" cy="305517"/>
            </a:xfrm>
          </p:grpSpPr>
          <p:pic>
            <p:nvPicPr>
              <p:cNvPr id="313" name="Picture 1115" descr="antenna_stylized">
                <a:extLst>
                  <a:ext uri="{FF2B5EF4-FFF2-40B4-BE49-F238E27FC236}">
                    <a16:creationId xmlns:a16="http://schemas.microsoft.com/office/drawing/2014/main" id="{AAA19FA1-0368-DF40-92D4-76FFC0F1584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 name="Picture 1116" descr="laptop_keyboard">
                <a:extLst>
                  <a:ext uri="{FF2B5EF4-FFF2-40B4-BE49-F238E27FC236}">
                    <a16:creationId xmlns:a16="http://schemas.microsoft.com/office/drawing/2014/main" id="{AB6CE078-49B8-8A41-8D50-0594F9C1BBE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5" name="Freeform 1117">
                <a:extLst>
                  <a:ext uri="{FF2B5EF4-FFF2-40B4-BE49-F238E27FC236}">
                    <a16:creationId xmlns:a16="http://schemas.microsoft.com/office/drawing/2014/main" id="{F6871B47-522C-954C-9A40-275CAAA9F6C4}"/>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1119">
                <a:extLst>
                  <a:ext uri="{FF2B5EF4-FFF2-40B4-BE49-F238E27FC236}">
                    <a16:creationId xmlns:a16="http://schemas.microsoft.com/office/drawing/2014/main" id="{8DA90D9B-4740-8646-B64A-655DFB4FEAD6}"/>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1120">
                <a:extLst>
                  <a:ext uri="{FF2B5EF4-FFF2-40B4-BE49-F238E27FC236}">
                    <a16:creationId xmlns:a16="http://schemas.microsoft.com/office/drawing/2014/main" id="{9574B39A-D407-D34B-8559-DA27DA2FD8F7}"/>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1121">
                <a:extLst>
                  <a:ext uri="{FF2B5EF4-FFF2-40B4-BE49-F238E27FC236}">
                    <a16:creationId xmlns:a16="http://schemas.microsoft.com/office/drawing/2014/main" id="{30E9A6E9-8D32-BF44-823B-FFD30BEE7933}"/>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1122">
                <a:extLst>
                  <a:ext uri="{FF2B5EF4-FFF2-40B4-BE49-F238E27FC236}">
                    <a16:creationId xmlns:a16="http://schemas.microsoft.com/office/drawing/2014/main" id="{F31ACDDA-FF16-3D44-A912-A18B8CDC6B0E}"/>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1123">
                <a:extLst>
                  <a:ext uri="{FF2B5EF4-FFF2-40B4-BE49-F238E27FC236}">
                    <a16:creationId xmlns:a16="http://schemas.microsoft.com/office/drawing/2014/main" id="{BCB7561E-9330-694A-9985-D7445FE45F79}"/>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1124">
                <a:extLst>
                  <a:ext uri="{FF2B5EF4-FFF2-40B4-BE49-F238E27FC236}">
                    <a16:creationId xmlns:a16="http://schemas.microsoft.com/office/drawing/2014/main" id="{41D1BD11-F952-CB47-9129-3E7E507017FA}"/>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22" name="Group 1125">
                <a:extLst>
                  <a:ext uri="{FF2B5EF4-FFF2-40B4-BE49-F238E27FC236}">
                    <a16:creationId xmlns:a16="http://schemas.microsoft.com/office/drawing/2014/main" id="{A3446849-62A2-8542-A296-B969943DE4A0}"/>
                  </a:ext>
                </a:extLst>
              </p:cNvPr>
              <p:cNvGrpSpPr>
                <a:grpSpLocks/>
              </p:cNvGrpSpPr>
              <p:nvPr/>
            </p:nvGrpSpPr>
            <p:grpSpPr bwMode="auto">
              <a:xfrm>
                <a:off x="7593395" y="3625649"/>
                <a:ext cx="64747" cy="27592"/>
                <a:chOff x="1740" y="2642"/>
                <a:chExt cx="752" cy="327"/>
              </a:xfrm>
            </p:grpSpPr>
            <p:sp>
              <p:nvSpPr>
                <p:cNvPr id="330" name="Freeform 1126">
                  <a:extLst>
                    <a:ext uri="{FF2B5EF4-FFF2-40B4-BE49-F238E27FC236}">
                      <a16:creationId xmlns:a16="http://schemas.microsoft.com/office/drawing/2014/main" id="{854957C7-A6F8-584A-8136-08CE713AE2B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127">
                  <a:extLst>
                    <a:ext uri="{FF2B5EF4-FFF2-40B4-BE49-F238E27FC236}">
                      <a16:creationId xmlns:a16="http://schemas.microsoft.com/office/drawing/2014/main" id="{3BDE3BA0-2B7B-7241-98DA-90A08473190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28">
                  <a:extLst>
                    <a:ext uri="{FF2B5EF4-FFF2-40B4-BE49-F238E27FC236}">
                      <a16:creationId xmlns:a16="http://schemas.microsoft.com/office/drawing/2014/main" id="{7FD196ED-AC40-F642-B785-A7326FF6FF1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29">
                  <a:extLst>
                    <a:ext uri="{FF2B5EF4-FFF2-40B4-BE49-F238E27FC236}">
                      <a16:creationId xmlns:a16="http://schemas.microsoft.com/office/drawing/2014/main" id="{F9F62D58-715C-024C-AF2C-DAEEDD8FFDF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30">
                  <a:extLst>
                    <a:ext uri="{FF2B5EF4-FFF2-40B4-BE49-F238E27FC236}">
                      <a16:creationId xmlns:a16="http://schemas.microsoft.com/office/drawing/2014/main" id="{2FAB5452-3CC8-5E47-A0D5-CCE2850D3AE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1">
                  <a:extLst>
                    <a:ext uri="{FF2B5EF4-FFF2-40B4-BE49-F238E27FC236}">
                      <a16:creationId xmlns:a16="http://schemas.microsoft.com/office/drawing/2014/main" id="{A8657BA1-E1F7-6D49-88E2-4DABEA06402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23" name="Freeform 1132">
                <a:extLst>
                  <a:ext uri="{FF2B5EF4-FFF2-40B4-BE49-F238E27FC236}">
                    <a16:creationId xmlns:a16="http://schemas.microsoft.com/office/drawing/2014/main" id="{0CC5D4B5-D6D6-6741-9042-2CEBEEB5481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133">
                <a:extLst>
                  <a:ext uri="{FF2B5EF4-FFF2-40B4-BE49-F238E27FC236}">
                    <a16:creationId xmlns:a16="http://schemas.microsoft.com/office/drawing/2014/main" id="{0DFC5264-B526-464C-AC37-79E9200C7943}"/>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134">
                <a:extLst>
                  <a:ext uri="{FF2B5EF4-FFF2-40B4-BE49-F238E27FC236}">
                    <a16:creationId xmlns:a16="http://schemas.microsoft.com/office/drawing/2014/main" id="{91756265-8678-D24C-8103-2B04C39DAF4E}"/>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135">
                <a:extLst>
                  <a:ext uri="{FF2B5EF4-FFF2-40B4-BE49-F238E27FC236}">
                    <a16:creationId xmlns:a16="http://schemas.microsoft.com/office/drawing/2014/main" id="{C943CCEA-E4F4-C04A-B33A-E5077AAF3FC1}"/>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136">
                <a:extLst>
                  <a:ext uri="{FF2B5EF4-FFF2-40B4-BE49-F238E27FC236}">
                    <a16:creationId xmlns:a16="http://schemas.microsoft.com/office/drawing/2014/main" id="{C95468FA-7E0F-554C-9CE0-9E45F3AE8B7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137">
                <a:extLst>
                  <a:ext uri="{FF2B5EF4-FFF2-40B4-BE49-F238E27FC236}">
                    <a16:creationId xmlns:a16="http://schemas.microsoft.com/office/drawing/2014/main" id="{3D372F41-CBC3-B346-B000-225A34AB043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29" name="Picture 1118" descr="screen">
                <a:extLst>
                  <a:ext uri="{FF2B5EF4-FFF2-40B4-BE49-F238E27FC236}">
                    <a16:creationId xmlns:a16="http://schemas.microsoft.com/office/drawing/2014/main" id="{AD04FF5E-4D98-2C48-BBFE-49B70FAF659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2" name="Group 181">
              <a:extLst>
                <a:ext uri="{FF2B5EF4-FFF2-40B4-BE49-F238E27FC236}">
                  <a16:creationId xmlns:a16="http://schemas.microsoft.com/office/drawing/2014/main" id="{B8F44290-F8ED-1049-B284-AFDBEE082088}"/>
                </a:ext>
              </a:extLst>
            </p:cNvPr>
            <p:cNvGrpSpPr/>
            <p:nvPr/>
          </p:nvGrpSpPr>
          <p:grpSpPr>
            <a:xfrm>
              <a:off x="8203190" y="4015802"/>
              <a:ext cx="1008712" cy="969393"/>
              <a:chOff x="8854651" y="4004028"/>
              <a:chExt cx="1008712" cy="969393"/>
            </a:xfrm>
          </p:grpSpPr>
          <p:sp>
            <p:nvSpPr>
              <p:cNvPr id="305" name="Freeform 917">
                <a:extLst>
                  <a:ext uri="{FF2B5EF4-FFF2-40B4-BE49-F238E27FC236}">
                    <a16:creationId xmlns:a16="http://schemas.microsoft.com/office/drawing/2014/main" id="{3D13E50F-70CF-E549-8B3C-B36DA8689FB6}"/>
                  </a:ext>
                </a:extLst>
              </p:cNvPr>
              <p:cNvSpPr>
                <a:spLocks/>
              </p:cNvSpPr>
              <p:nvPr/>
            </p:nvSpPr>
            <p:spPr bwMode="auto">
              <a:xfrm>
                <a:off x="8854651" y="4030446"/>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Rectangle 228">
                <a:extLst>
                  <a:ext uri="{FF2B5EF4-FFF2-40B4-BE49-F238E27FC236}">
                    <a16:creationId xmlns:a16="http://schemas.microsoft.com/office/drawing/2014/main" id="{E8BD07C8-DBD9-E841-9593-231AF428CF13}"/>
                  </a:ext>
                </a:extLst>
              </p:cNvPr>
              <p:cNvSpPr>
                <a:spLocks noChangeArrowheads="1"/>
              </p:cNvSpPr>
              <p:nvPr/>
            </p:nvSpPr>
            <p:spPr bwMode="auto">
              <a:xfrm>
                <a:off x="9149928" y="4047476"/>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229">
                <a:extLst>
                  <a:ext uri="{FF2B5EF4-FFF2-40B4-BE49-F238E27FC236}">
                    <a16:creationId xmlns:a16="http://schemas.microsoft.com/office/drawing/2014/main" id="{3A076715-A936-7D43-BFF6-C044131CE537}"/>
                  </a:ext>
                </a:extLst>
              </p:cNvPr>
              <p:cNvSpPr>
                <a:spLocks noChangeArrowheads="1"/>
              </p:cNvSpPr>
              <p:nvPr/>
            </p:nvSpPr>
            <p:spPr bwMode="auto">
              <a:xfrm>
                <a:off x="9153229" y="4359921"/>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8" name="Text Box 230">
                <a:extLst>
                  <a:ext uri="{FF2B5EF4-FFF2-40B4-BE49-F238E27FC236}">
                    <a16:creationId xmlns:a16="http://schemas.microsoft.com/office/drawing/2014/main" id="{5690CD0A-70D3-8345-92E1-4FA67A516FCF}"/>
                  </a:ext>
                </a:extLst>
              </p:cNvPr>
              <p:cNvSpPr txBox="1">
                <a:spLocks noChangeArrowheads="1"/>
              </p:cNvSpPr>
              <p:nvPr/>
            </p:nvSpPr>
            <p:spPr bwMode="auto">
              <a:xfrm>
                <a:off x="9048975" y="400402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09" name="Straight Connector 308">
                <a:extLst>
                  <a:ext uri="{FF2B5EF4-FFF2-40B4-BE49-F238E27FC236}">
                    <a16:creationId xmlns:a16="http://schemas.microsoft.com/office/drawing/2014/main" id="{A956C92F-5135-2E4B-BD33-9D30717914F7}"/>
                  </a:ext>
                </a:extLst>
              </p:cNvPr>
              <p:cNvCxnSpPr>
                <a:cxnSpLocks/>
              </p:cNvCxnSpPr>
              <p:nvPr/>
            </p:nvCxnSpPr>
            <p:spPr>
              <a:xfrm>
                <a:off x="9148912" y="42034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6FF1B149-BF64-8F42-8627-7E2F4D874C39}"/>
                  </a:ext>
                </a:extLst>
              </p:cNvPr>
              <p:cNvCxnSpPr>
                <a:cxnSpLocks/>
              </p:cNvCxnSpPr>
              <p:nvPr/>
            </p:nvCxnSpPr>
            <p:spPr>
              <a:xfrm>
                <a:off x="9149056" y="4359383"/>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83B19CF5-0989-F94C-955E-A239BDA3C215}"/>
                  </a:ext>
                </a:extLst>
              </p:cNvPr>
              <p:cNvCxnSpPr>
                <a:cxnSpLocks/>
              </p:cNvCxnSpPr>
              <p:nvPr/>
            </p:nvCxnSpPr>
            <p:spPr>
              <a:xfrm>
                <a:off x="9148002" y="45082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9654621E-7067-8F47-B252-2B63F3D058D5}"/>
                  </a:ext>
                </a:extLst>
              </p:cNvPr>
              <p:cNvCxnSpPr>
                <a:cxnSpLocks/>
              </p:cNvCxnSpPr>
              <p:nvPr/>
            </p:nvCxnSpPr>
            <p:spPr>
              <a:xfrm>
                <a:off x="9147547" y="4660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3" name="Group 950">
              <a:extLst>
                <a:ext uri="{FF2B5EF4-FFF2-40B4-BE49-F238E27FC236}">
                  <a16:creationId xmlns:a16="http://schemas.microsoft.com/office/drawing/2014/main" id="{ADCE8FFB-48AC-A247-94DA-E97A6CF52F37}"/>
                </a:ext>
              </a:extLst>
            </p:cNvPr>
            <p:cNvGrpSpPr>
              <a:grpSpLocks/>
            </p:cNvGrpSpPr>
            <p:nvPr/>
          </p:nvGrpSpPr>
          <p:grpSpPr bwMode="auto">
            <a:xfrm>
              <a:off x="8092577" y="4586506"/>
              <a:ext cx="214974" cy="403920"/>
              <a:chOff x="4140" y="429"/>
              <a:chExt cx="1425" cy="2396"/>
            </a:xfrm>
          </p:grpSpPr>
          <p:sp>
            <p:nvSpPr>
              <p:cNvPr id="273" name="Freeform 951">
                <a:extLst>
                  <a:ext uri="{FF2B5EF4-FFF2-40B4-BE49-F238E27FC236}">
                    <a16:creationId xmlns:a16="http://schemas.microsoft.com/office/drawing/2014/main" id="{E42D8558-0018-304D-8743-A408E048AA6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Rectangle 952">
                <a:extLst>
                  <a:ext uri="{FF2B5EF4-FFF2-40B4-BE49-F238E27FC236}">
                    <a16:creationId xmlns:a16="http://schemas.microsoft.com/office/drawing/2014/main" id="{A5481AA2-C4E5-F24F-8F6F-270F977B50F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75" name="Freeform 953">
                <a:extLst>
                  <a:ext uri="{FF2B5EF4-FFF2-40B4-BE49-F238E27FC236}">
                    <a16:creationId xmlns:a16="http://schemas.microsoft.com/office/drawing/2014/main" id="{1A11DC5E-B321-A443-AA66-5C1AE464D5E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954">
                <a:extLst>
                  <a:ext uri="{FF2B5EF4-FFF2-40B4-BE49-F238E27FC236}">
                    <a16:creationId xmlns:a16="http://schemas.microsoft.com/office/drawing/2014/main" id="{4C925959-5577-B041-8E8B-55BC2695A40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Rectangle 955">
                <a:extLst>
                  <a:ext uri="{FF2B5EF4-FFF2-40B4-BE49-F238E27FC236}">
                    <a16:creationId xmlns:a16="http://schemas.microsoft.com/office/drawing/2014/main" id="{99ABFEED-2A79-474B-BB8A-253DCFE1F97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78" name="Group 956">
                <a:extLst>
                  <a:ext uri="{FF2B5EF4-FFF2-40B4-BE49-F238E27FC236}">
                    <a16:creationId xmlns:a16="http://schemas.microsoft.com/office/drawing/2014/main" id="{D64ED7CC-9D48-0642-B0EA-F94CFDA2B598}"/>
                  </a:ext>
                </a:extLst>
              </p:cNvPr>
              <p:cNvGrpSpPr>
                <a:grpSpLocks/>
              </p:cNvGrpSpPr>
              <p:nvPr/>
            </p:nvGrpSpPr>
            <p:grpSpPr bwMode="auto">
              <a:xfrm>
                <a:off x="4749" y="668"/>
                <a:ext cx="581" cy="145"/>
                <a:chOff x="614" y="2568"/>
                <a:chExt cx="725" cy="139"/>
              </a:xfrm>
            </p:grpSpPr>
            <p:sp>
              <p:nvSpPr>
                <p:cNvPr id="303" name="AutoShape 957">
                  <a:extLst>
                    <a:ext uri="{FF2B5EF4-FFF2-40B4-BE49-F238E27FC236}">
                      <a16:creationId xmlns:a16="http://schemas.microsoft.com/office/drawing/2014/main" id="{EE2E50B6-CD33-0E4A-8634-D6436A4DE8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4" name="AutoShape 958">
                  <a:extLst>
                    <a:ext uri="{FF2B5EF4-FFF2-40B4-BE49-F238E27FC236}">
                      <a16:creationId xmlns:a16="http://schemas.microsoft.com/office/drawing/2014/main" id="{A39EB1DE-A86D-B84E-837B-03A8DCCA197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79" name="Rectangle 959">
                <a:extLst>
                  <a:ext uri="{FF2B5EF4-FFF2-40B4-BE49-F238E27FC236}">
                    <a16:creationId xmlns:a16="http://schemas.microsoft.com/office/drawing/2014/main" id="{912A97F6-34BC-A145-A942-32F4C3B4CCE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0" name="Group 960">
                <a:extLst>
                  <a:ext uri="{FF2B5EF4-FFF2-40B4-BE49-F238E27FC236}">
                    <a16:creationId xmlns:a16="http://schemas.microsoft.com/office/drawing/2014/main" id="{719172CB-2296-AE46-8DDF-662D60AA9E2C}"/>
                  </a:ext>
                </a:extLst>
              </p:cNvPr>
              <p:cNvGrpSpPr>
                <a:grpSpLocks/>
              </p:cNvGrpSpPr>
              <p:nvPr/>
            </p:nvGrpSpPr>
            <p:grpSpPr bwMode="auto">
              <a:xfrm>
                <a:off x="4747" y="994"/>
                <a:ext cx="581" cy="134"/>
                <a:chOff x="614" y="2568"/>
                <a:chExt cx="725" cy="139"/>
              </a:xfrm>
            </p:grpSpPr>
            <p:sp>
              <p:nvSpPr>
                <p:cNvPr id="301" name="AutoShape 961">
                  <a:extLst>
                    <a:ext uri="{FF2B5EF4-FFF2-40B4-BE49-F238E27FC236}">
                      <a16:creationId xmlns:a16="http://schemas.microsoft.com/office/drawing/2014/main" id="{F26F830F-E545-794D-9966-AFEB8AC61857}"/>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2" name="AutoShape 962">
                  <a:extLst>
                    <a:ext uri="{FF2B5EF4-FFF2-40B4-BE49-F238E27FC236}">
                      <a16:creationId xmlns:a16="http://schemas.microsoft.com/office/drawing/2014/main" id="{733BD37F-9011-894C-B338-12B9E6EE327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1" name="Rectangle 963">
                <a:extLst>
                  <a:ext uri="{FF2B5EF4-FFF2-40B4-BE49-F238E27FC236}">
                    <a16:creationId xmlns:a16="http://schemas.microsoft.com/office/drawing/2014/main" id="{BC3624F8-731F-2A4A-9CD2-515331E47A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2" name="Rectangle 964">
                <a:extLst>
                  <a:ext uri="{FF2B5EF4-FFF2-40B4-BE49-F238E27FC236}">
                    <a16:creationId xmlns:a16="http://schemas.microsoft.com/office/drawing/2014/main" id="{6D69FCA9-8C8D-8A45-AA9B-90C623FACB3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3" name="Group 965">
                <a:extLst>
                  <a:ext uri="{FF2B5EF4-FFF2-40B4-BE49-F238E27FC236}">
                    <a16:creationId xmlns:a16="http://schemas.microsoft.com/office/drawing/2014/main" id="{3513873E-986C-BC4E-91CA-017DAF9419F1}"/>
                  </a:ext>
                </a:extLst>
              </p:cNvPr>
              <p:cNvGrpSpPr>
                <a:grpSpLocks/>
              </p:cNvGrpSpPr>
              <p:nvPr/>
            </p:nvGrpSpPr>
            <p:grpSpPr bwMode="auto">
              <a:xfrm>
                <a:off x="4735" y="1627"/>
                <a:ext cx="582" cy="151"/>
                <a:chOff x="614" y="2568"/>
                <a:chExt cx="725" cy="139"/>
              </a:xfrm>
            </p:grpSpPr>
            <p:sp>
              <p:nvSpPr>
                <p:cNvPr id="299" name="AutoShape 966">
                  <a:extLst>
                    <a:ext uri="{FF2B5EF4-FFF2-40B4-BE49-F238E27FC236}">
                      <a16:creationId xmlns:a16="http://schemas.microsoft.com/office/drawing/2014/main" id="{EC24B8B4-CA68-8344-AA14-6C6F972E7D4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AutoShape 967">
                  <a:extLst>
                    <a:ext uri="{FF2B5EF4-FFF2-40B4-BE49-F238E27FC236}">
                      <a16:creationId xmlns:a16="http://schemas.microsoft.com/office/drawing/2014/main" id="{8B3BE79F-68F1-3F44-9231-F9F906C6E4B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4" name="Freeform 968">
                <a:extLst>
                  <a:ext uri="{FF2B5EF4-FFF2-40B4-BE49-F238E27FC236}">
                    <a16:creationId xmlns:a16="http://schemas.microsoft.com/office/drawing/2014/main" id="{83591A80-6143-F24F-89E1-1ECAB80BF29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85" name="Group 969">
                <a:extLst>
                  <a:ext uri="{FF2B5EF4-FFF2-40B4-BE49-F238E27FC236}">
                    <a16:creationId xmlns:a16="http://schemas.microsoft.com/office/drawing/2014/main" id="{B5FBE38A-FE06-6C42-944E-A9E5C30300AE}"/>
                  </a:ext>
                </a:extLst>
              </p:cNvPr>
              <p:cNvGrpSpPr>
                <a:grpSpLocks/>
              </p:cNvGrpSpPr>
              <p:nvPr/>
            </p:nvGrpSpPr>
            <p:grpSpPr bwMode="auto">
              <a:xfrm>
                <a:off x="4739" y="1327"/>
                <a:ext cx="582" cy="139"/>
                <a:chOff x="614" y="2568"/>
                <a:chExt cx="725" cy="139"/>
              </a:xfrm>
            </p:grpSpPr>
            <p:sp>
              <p:nvSpPr>
                <p:cNvPr id="297" name="AutoShape 970">
                  <a:extLst>
                    <a:ext uri="{FF2B5EF4-FFF2-40B4-BE49-F238E27FC236}">
                      <a16:creationId xmlns:a16="http://schemas.microsoft.com/office/drawing/2014/main" id="{1E24432D-6B84-ED48-B869-6CE146BFA1A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8" name="AutoShape 971">
                  <a:extLst>
                    <a:ext uri="{FF2B5EF4-FFF2-40B4-BE49-F238E27FC236}">
                      <a16:creationId xmlns:a16="http://schemas.microsoft.com/office/drawing/2014/main" id="{F45105A9-AF1C-1047-B21B-17C9805A731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6" name="Rectangle 972">
                <a:extLst>
                  <a:ext uri="{FF2B5EF4-FFF2-40B4-BE49-F238E27FC236}">
                    <a16:creationId xmlns:a16="http://schemas.microsoft.com/office/drawing/2014/main" id="{9209AAA4-4374-BD47-BA24-EBF48636A13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7" name="Freeform 973">
                <a:extLst>
                  <a:ext uri="{FF2B5EF4-FFF2-40B4-BE49-F238E27FC236}">
                    <a16:creationId xmlns:a16="http://schemas.microsoft.com/office/drawing/2014/main" id="{1CCACCC9-2578-3E47-90AE-1AA6FAC30C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974">
                <a:extLst>
                  <a:ext uri="{FF2B5EF4-FFF2-40B4-BE49-F238E27FC236}">
                    <a16:creationId xmlns:a16="http://schemas.microsoft.com/office/drawing/2014/main" id="{23A2A515-9B1E-814E-A969-1AC8E47291D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Oval 975">
                <a:extLst>
                  <a:ext uri="{FF2B5EF4-FFF2-40B4-BE49-F238E27FC236}">
                    <a16:creationId xmlns:a16="http://schemas.microsoft.com/office/drawing/2014/main" id="{B4E26F38-B0D5-4846-927B-F4E1BE5D9C8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0" name="Freeform 976">
                <a:extLst>
                  <a:ext uri="{FF2B5EF4-FFF2-40B4-BE49-F238E27FC236}">
                    <a16:creationId xmlns:a16="http://schemas.microsoft.com/office/drawing/2014/main" id="{EF0D2CE2-10D6-A04B-8689-BFDC9D05EB5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AutoShape 977">
                <a:extLst>
                  <a:ext uri="{FF2B5EF4-FFF2-40B4-BE49-F238E27FC236}">
                    <a16:creationId xmlns:a16="http://schemas.microsoft.com/office/drawing/2014/main" id="{2FDA9BFA-C2F8-B849-B8F8-72DE54BA0E9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2" name="AutoShape 978">
                <a:extLst>
                  <a:ext uri="{FF2B5EF4-FFF2-40B4-BE49-F238E27FC236}">
                    <a16:creationId xmlns:a16="http://schemas.microsoft.com/office/drawing/2014/main" id="{045E9E80-EB25-6B49-81EA-8D4AF5BE026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Oval 979">
                <a:extLst>
                  <a:ext uri="{FF2B5EF4-FFF2-40B4-BE49-F238E27FC236}">
                    <a16:creationId xmlns:a16="http://schemas.microsoft.com/office/drawing/2014/main" id="{FDAFC9B0-EADC-B54F-8296-A77F233D0BF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4" name="Oval 980">
                <a:extLst>
                  <a:ext uri="{FF2B5EF4-FFF2-40B4-BE49-F238E27FC236}">
                    <a16:creationId xmlns:a16="http://schemas.microsoft.com/office/drawing/2014/main" id="{E7DC474C-E3E8-2E4A-AA3C-21A4743ED9C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5" name="Oval 981">
                <a:extLst>
                  <a:ext uri="{FF2B5EF4-FFF2-40B4-BE49-F238E27FC236}">
                    <a16:creationId xmlns:a16="http://schemas.microsoft.com/office/drawing/2014/main" id="{A70F2780-C04C-3A4B-9844-AAF088AE3F30}"/>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6" name="Rectangle 982">
                <a:extLst>
                  <a:ext uri="{FF2B5EF4-FFF2-40B4-BE49-F238E27FC236}">
                    <a16:creationId xmlns:a16="http://schemas.microsoft.com/office/drawing/2014/main" id="{40F65087-B8FB-A343-B04A-A75C9D2437F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cxnSp>
          <p:nvCxnSpPr>
            <p:cNvPr id="184" name="Straight Connector 183">
              <a:extLst>
                <a:ext uri="{FF2B5EF4-FFF2-40B4-BE49-F238E27FC236}">
                  <a16:creationId xmlns:a16="http://schemas.microsoft.com/office/drawing/2014/main" id="{A68F2A97-53ED-4644-8667-E34068A47381}"/>
                </a:ext>
              </a:extLst>
            </p:cNvPr>
            <p:cNvCxnSpPr>
              <a:cxnSpLocks/>
              <a:endCxn id="292" idx="0"/>
            </p:cNvCxnSpPr>
            <p:nvPr/>
          </p:nvCxnSpPr>
          <p:spPr>
            <a:xfrm flipV="1">
              <a:off x="8100093" y="4971714"/>
              <a:ext cx="83452" cy="947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5" name="Group 184">
              <a:extLst>
                <a:ext uri="{FF2B5EF4-FFF2-40B4-BE49-F238E27FC236}">
                  <a16:creationId xmlns:a16="http://schemas.microsoft.com/office/drawing/2014/main" id="{4B5F4588-213C-C94F-8C14-677AFE84F1C7}"/>
                </a:ext>
              </a:extLst>
            </p:cNvPr>
            <p:cNvGrpSpPr/>
            <p:nvPr/>
          </p:nvGrpSpPr>
          <p:grpSpPr>
            <a:xfrm>
              <a:off x="2821259" y="4737483"/>
              <a:ext cx="806605" cy="606348"/>
              <a:chOff x="2821259" y="5835340"/>
              <a:chExt cx="806605" cy="606348"/>
            </a:xfrm>
          </p:grpSpPr>
          <p:sp>
            <p:nvSpPr>
              <p:cNvPr id="267" name="Freeform 917">
                <a:extLst>
                  <a:ext uri="{FF2B5EF4-FFF2-40B4-BE49-F238E27FC236}">
                    <a16:creationId xmlns:a16="http://schemas.microsoft.com/office/drawing/2014/main" id="{B764682A-3AA5-1D4E-B691-5DC39843DAFE}"/>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Rectangle 228">
                <a:extLst>
                  <a:ext uri="{FF2B5EF4-FFF2-40B4-BE49-F238E27FC236}">
                    <a16:creationId xmlns:a16="http://schemas.microsoft.com/office/drawing/2014/main" id="{51D97249-266E-4043-8BB1-94F06B08D70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9">
                <a:extLst>
                  <a:ext uri="{FF2B5EF4-FFF2-40B4-BE49-F238E27FC236}">
                    <a16:creationId xmlns:a16="http://schemas.microsoft.com/office/drawing/2014/main" id="{034154E8-FDCA-DE4A-8C6E-02FF71E5C8E4}"/>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0" name="Text Box 230">
                <a:extLst>
                  <a:ext uri="{FF2B5EF4-FFF2-40B4-BE49-F238E27FC236}">
                    <a16:creationId xmlns:a16="http://schemas.microsoft.com/office/drawing/2014/main" id="{36907024-CC80-CE4E-B6A0-EFE359A032B8}"/>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71" name="Straight Connector 270">
                <a:extLst>
                  <a:ext uri="{FF2B5EF4-FFF2-40B4-BE49-F238E27FC236}">
                    <a16:creationId xmlns:a16="http://schemas.microsoft.com/office/drawing/2014/main" id="{4613D6EB-D4E9-424E-A69A-FB82E1B91572}"/>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D8F9EE96-C887-784C-9AE9-38B2B088162F}"/>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6" name="Group 185">
              <a:extLst>
                <a:ext uri="{FF2B5EF4-FFF2-40B4-BE49-F238E27FC236}">
                  <a16:creationId xmlns:a16="http://schemas.microsoft.com/office/drawing/2014/main" id="{CFF5EEA1-43D2-B149-AFD5-5B31A226C1B7}"/>
                </a:ext>
              </a:extLst>
            </p:cNvPr>
            <p:cNvGrpSpPr/>
            <p:nvPr/>
          </p:nvGrpSpPr>
          <p:grpSpPr>
            <a:xfrm>
              <a:off x="3977268" y="4735086"/>
              <a:ext cx="806605" cy="606348"/>
              <a:chOff x="2821259" y="5835340"/>
              <a:chExt cx="806605" cy="606348"/>
            </a:xfrm>
          </p:grpSpPr>
          <p:sp>
            <p:nvSpPr>
              <p:cNvPr id="261" name="Freeform 917">
                <a:extLst>
                  <a:ext uri="{FF2B5EF4-FFF2-40B4-BE49-F238E27FC236}">
                    <a16:creationId xmlns:a16="http://schemas.microsoft.com/office/drawing/2014/main" id="{64717B15-CB87-C245-AF48-05330AD181B9}"/>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Rectangle 228">
                <a:extLst>
                  <a:ext uri="{FF2B5EF4-FFF2-40B4-BE49-F238E27FC236}">
                    <a16:creationId xmlns:a16="http://schemas.microsoft.com/office/drawing/2014/main" id="{6C624000-C7E9-CE41-8A1A-DB1EFD50626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3" name="Rectangle 229">
                <a:extLst>
                  <a:ext uri="{FF2B5EF4-FFF2-40B4-BE49-F238E27FC236}">
                    <a16:creationId xmlns:a16="http://schemas.microsoft.com/office/drawing/2014/main" id="{9ED9C213-766E-BE49-918C-1AA1C9EC61B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4" name="Text Box 230">
                <a:extLst>
                  <a:ext uri="{FF2B5EF4-FFF2-40B4-BE49-F238E27FC236}">
                    <a16:creationId xmlns:a16="http://schemas.microsoft.com/office/drawing/2014/main" id="{3F56AB16-C75F-2C4F-BDF7-AAE5E7C80D9B}"/>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5F5AFEDE-F171-0643-9B6D-50815D13045C}"/>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4A816774-61A0-754D-BA44-CE8EC96F7624}"/>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 name="Group 186">
              <a:extLst>
                <a:ext uri="{FF2B5EF4-FFF2-40B4-BE49-F238E27FC236}">
                  <a16:creationId xmlns:a16="http://schemas.microsoft.com/office/drawing/2014/main" id="{EAF9242A-B328-EE47-9A33-43BB29D411CB}"/>
                </a:ext>
              </a:extLst>
            </p:cNvPr>
            <p:cNvGrpSpPr/>
            <p:nvPr/>
          </p:nvGrpSpPr>
          <p:grpSpPr>
            <a:xfrm>
              <a:off x="4943707" y="4739525"/>
              <a:ext cx="806605" cy="606348"/>
              <a:chOff x="2821259" y="5835340"/>
              <a:chExt cx="806605" cy="606348"/>
            </a:xfrm>
          </p:grpSpPr>
          <p:sp>
            <p:nvSpPr>
              <p:cNvPr id="255" name="Freeform 917">
                <a:extLst>
                  <a:ext uri="{FF2B5EF4-FFF2-40B4-BE49-F238E27FC236}">
                    <a16:creationId xmlns:a16="http://schemas.microsoft.com/office/drawing/2014/main" id="{37C0BC83-9973-DF49-9DA5-14FC5B0D03A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Rectangle 228">
                <a:extLst>
                  <a:ext uri="{FF2B5EF4-FFF2-40B4-BE49-F238E27FC236}">
                    <a16:creationId xmlns:a16="http://schemas.microsoft.com/office/drawing/2014/main" id="{F3143E49-3D27-0549-AFA8-18A5F1FC0162}"/>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7" name="Rectangle 229">
                <a:extLst>
                  <a:ext uri="{FF2B5EF4-FFF2-40B4-BE49-F238E27FC236}">
                    <a16:creationId xmlns:a16="http://schemas.microsoft.com/office/drawing/2014/main" id="{67660D2A-AF18-804D-8AF0-B8D31459106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8" name="Text Box 230">
                <a:extLst>
                  <a:ext uri="{FF2B5EF4-FFF2-40B4-BE49-F238E27FC236}">
                    <a16:creationId xmlns:a16="http://schemas.microsoft.com/office/drawing/2014/main" id="{093E2618-F599-184C-B8BA-F69A4680EC99}"/>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9" name="Straight Connector 258">
                <a:extLst>
                  <a:ext uri="{FF2B5EF4-FFF2-40B4-BE49-F238E27FC236}">
                    <a16:creationId xmlns:a16="http://schemas.microsoft.com/office/drawing/2014/main" id="{5C429730-98A3-1D49-BD12-69ADD9BCE095}"/>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671EA39C-48EB-C040-9633-C7C7753B493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8CC51732-4596-884E-B48D-683619FA038A}"/>
                </a:ext>
              </a:extLst>
            </p:cNvPr>
            <p:cNvGrpSpPr/>
            <p:nvPr/>
          </p:nvGrpSpPr>
          <p:grpSpPr>
            <a:xfrm>
              <a:off x="5820935" y="4737036"/>
              <a:ext cx="806605" cy="606348"/>
              <a:chOff x="2821259" y="5835340"/>
              <a:chExt cx="806605" cy="606348"/>
            </a:xfrm>
          </p:grpSpPr>
          <p:sp>
            <p:nvSpPr>
              <p:cNvPr id="249" name="Freeform 917">
                <a:extLst>
                  <a:ext uri="{FF2B5EF4-FFF2-40B4-BE49-F238E27FC236}">
                    <a16:creationId xmlns:a16="http://schemas.microsoft.com/office/drawing/2014/main" id="{1BDC53EC-CD23-9C49-BA90-499F7B53938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Rectangle 228">
                <a:extLst>
                  <a:ext uri="{FF2B5EF4-FFF2-40B4-BE49-F238E27FC236}">
                    <a16:creationId xmlns:a16="http://schemas.microsoft.com/office/drawing/2014/main" id="{31FA9EC0-217E-E343-96E6-050AED45D9C7}"/>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1" name="Rectangle 229">
                <a:extLst>
                  <a:ext uri="{FF2B5EF4-FFF2-40B4-BE49-F238E27FC236}">
                    <a16:creationId xmlns:a16="http://schemas.microsoft.com/office/drawing/2014/main" id="{A367E120-169C-5848-8087-00036A200E87}"/>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2" name="Text Box 230">
                <a:extLst>
                  <a:ext uri="{FF2B5EF4-FFF2-40B4-BE49-F238E27FC236}">
                    <a16:creationId xmlns:a16="http://schemas.microsoft.com/office/drawing/2014/main" id="{42B62DD1-8F50-9A4D-910E-CEA418C5EFC2}"/>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3" name="Straight Connector 252">
                <a:extLst>
                  <a:ext uri="{FF2B5EF4-FFF2-40B4-BE49-F238E27FC236}">
                    <a16:creationId xmlns:a16="http://schemas.microsoft.com/office/drawing/2014/main" id="{5FEF59E2-3F0D-1D48-8384-4342035A64A3}"/>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F41F2A69-0FF7-3B45-8037-E745CD14790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325F7FD2-1415-1E45-BC9F-017E143FDCAE}"/>
                </a:ext>
              </a:extLst>
            </p:cNvPr>
            <p:cNvGrpSpPr/>
            <p:nvPr/>
          </p:nvGrpSpPr>
          <p:grpSpPr>
            <a:xfrm>
              <a:off x="6790401" y="4730432"/>
              <a:ext cx="677628" cy="553998"/>
              <a:chOff x="6839228" y="4734871"/>
              <a:chExt cx="677628" cy="553998"/>
            </a:xfrm>
          </p:grpSpPr>
          <p:sp>
            <p:nvSpPr>
              <p:cNvPr id="244" name="Rectangle 228">
                <a:extLst>
                  <a:ext uri="{FF2B5EF4-FFF2-40B4-BE49-F238E27FC236}">
                    <a16:creationId xmlns:a16="http://schemas.microsoft.com/office/drawing/2014/main" id="{516D5E76-396E-6745-9934-ED5C6EA9C1EA}"/>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5" name="Rectangle 229">
                <a:extLst>
                  <a:ext uri="{FF2B5EF4-FFF2-40B4-BE49-F238E27FC236}">
                    <a16:creationId xmlns:a16="http://schemas.microsoft.com/office/drawing/2014/main" id="{B0EBB699-C5EF-0F4C-BA19-EF3DF9F487FA}"/>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6" name="Text Box 230">
                <a:extLst>
                  <a:ext uri="{FF2B5EF4-FFF2-40B4-BE49-F238E27FC236}">
                    <a16:creationId xmlns:a16="http://schemas.microsoft.com/office/drawing/2014/main" id="{A1CF5352-F438-134C-A5EC-A7B85D71985D}"/>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47" name="Straight Connector 246">
                <a:extLst>
                  <a:ext uri="{FF2B5EF4-FFF2-40B4-BE49-F238E27FC236}">
                    <a16:creationId xmlns:a16="http://schemas.microsoft.com/office/drawing/2014/main" id="{1E968705-D3B1-EA4E-B227-5439882F601C}"/>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D847FF4D-7BAD-684B-B6D2-E35839F8BC63}"/>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0" name="Group 189">
              <a:extLst>
                <a:ext uri="{FF2B5EF4-FFF2-40B4-BE49-F238E27FC236}">
                  <a16:creationId xmlns:a16="http://schemas.microsoft.com/office/drawing/2014/main" id="{7B47E73F-C1CC-0D48-BDCD-617A69AA93EF}"/>
                </a:ext>
              </a:extLst>
            </p:cNvPr>
            <p:cNvGrpSpPr/>
            <p:nvPr/>
          </p:nvGrpSpPr>
          <p:grpSpPr>
            <a:xfrm>
              <a:off x="3865017" y="5237488"/>
              <a:ext cx="397110" cy="220011"/>
              <a:chOff x="7493876" y="2774731"/>
              <a:chExt cx="1481958" cy="894622"/>
            </a:xfrm>
          </p:grpSpPr>
          <p:sp>
            <p:nvSpPr>
              <p:cNvPr id="237" name="Freeform 236">
                <a:extLst>
                  <a:ext uri="{FF2B5EF4-FFF2-40B4-BE49-F238E27FC236}">
                    <a16:creationId xmlns:a16="http://schemas.microsoft.com/office/drawing/2014/main" id="{211CC74A-2F0A-8F4A-A837-B3715033787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332E835D-74BC-F641-96E3-D399C6C13E1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5AADA49B-4A19-3641-B864-1A653AB8C7C2}"/>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1EAFE1B6-7C43-8748-BA76-0EB84485172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5AAF0190-D279-3A43-B331-566E6599063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5C659658-5E09-FB4A-80F2-7273BC8F8E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DC66C17F-BDE5-BA4B-939C-1F490B46C7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1" name="Group 190">
              <a:extLst>
                <a:ext uri="{FF2B5EF4-FFF2-40B4-BE49-F238E27FC236}">
                  <a16:creationId xmlns:a16="http://schemas.microsoft.com/office/drawing/2014/main" id="{E35335F5-A6C7-744C-BD9B-E65FACFE7619}"/>
                </a:ext>
              </a:extLst>
            </p:cNvPr>
            <p:cNvGrpSpPr/>
            <p:nvPr/>
          </p:nvGrpSpPr>
          <p:grpSpPr>
            <a:xfrm>
              <a:off x="4829352" y="5236839"/>
              <a:ext cx="397110" cy="220011"/>
              <a:chOff x="7493876" y="2774731"/>
              <a:chExt cx="1481958" cy="894622"/>
            </a:xfrm>
          </p:grpSpPr>
          <p:sp>
            <p:nvSpPr>
              <p:cNvPr id="230" name="Freeform 229">
                <a:extLst>
                  <a:ext uri="{FF2B5EF4-FFF2-40B4-BE49-F238E27FC236}">
                    <a16:creationId xmlns:a16="http://schemas.microsoft.com/office/drawing/2014/main" id="{7CEE1BC5-7836-CF47-9A33-692714596D8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1" name="Oval 230">
                <a:extLst>
                  <a:ext uri="{FF2B5EF4-FFF2-40B4-BE49-F238E27FC236}">
                    <a16:creationId xmlns:a16="http://schemas.microsoft.com/office/drawing/2014/main" id="{3119605C-1843-4C44-8FFD-5F3023CA35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2" name="Group 231">
                <a:extLst>
                  <a:ext uri="{FF2B5EF4-FFF2-40B4-BE49-F238E27FC236}">
                    <a16:creationId xmlns:a16="http://schemas.microsoft.com/office/drawing/2014/main" id="{A351B8F4-7F21-A044-B54B-44F334944734}"/>
                  </a:ext>
                </a:extLst>
              </p:cNvPr>
              <p:cNvGrpSpPr/>
              <p:nvPr/>
            </p:nvGrpSpPr>
            <p:grpSpPr>
              <a:xfrm>
                <a:off x="7713663" y="2848339"/>
                <a:ext cx="1042107" cy="425543"/>
                <a:chOff x="7786941" y="2884917"/>
                <a:chExt cx="897649" cy="353919"/>
              </a:xfrm>
            </p:grpSpPr>
            <p:sp>
              <p:nvSpPr>
                <p:cNvPr id="233" name="Freeform 232">
                  <a:extLst>
                    <a:ext uri="{FF2B5EF4-FFF2-40B4-BE49-F238E27FC236}">
                      <a16:creationId xmlns:a16="http://schemas.microsoft.com/office/drawing/2014/main" id="{FD2C1B9F-5709-9349-B381-88BCE4458D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5F56C2EE-9F56-0E43-85BC-BDC2DA11FB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E40C02B1-7692-AA47-8B3D-FB97BE7E990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52B9ED7E-BE28-E445-8235-0E9AF6D00F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2" name="Group 191">
              <a:extLst>
                <a:ext uri="{FF2B5EF4-FFF2-40B4-BE49-F238E27FC236}">
                  <a16:creationId xmlns:a16="http://schemas.microsoft.com/office/drawing/2014/main" id="{9AE00E1F-EE6D-264A-B9C1-BD457F3DD492}"/>
                </a:ext>
              </a:extLst>
            </p:cNvPr>
            <p:cNvGrpSpPr/>
            <p:nvPr/>
          </p:nvGrpSpPr>
          <p:grpSpPr>
            <a:xfrm>
              <a:off x="5769528" y="5235642"/>
              <a:ext cx="397110" cy="220011"/>
              <a:chOff x="7493876" y="2774731"/>
              <a:chExt cx="1481958" cy="894622"/>
            </a:xfrm>
          </p:grpSpPr>
          <p:sp>
            <p:nvSpPr>
              <p:cNvPr id="223" name="Freeform 222">
                <a:extLst>
                  <a:ext uri="{FF2B5EF4-FFF2-40B4-BE49-F238E27FC236}">
                    <a16:creationId xmlns:a16="http://schemas.microsoft.com/office/drawing/2014/main" id="{54063276-461E-404D-AC8E-72640BF84D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9254DBCC-415E-2F47-90D4-44DEBFE7A5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28AAAA17-1378-6948-A519-70F3529E749D}"/>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6A31F0C4-588F-1348-B199-1F9212EC52E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83CD6058-31A3-0A47-BB74-7929F8C5F8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EF32C054-45A1-5646-A614-C6D5B9B28EB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06759D8-1A82-4946-B25E-6F716F100CC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9C194BCA-7035-EA43-871B-B5AE242934B6}"/>
                </a:ext>
              </a:extLst>
            </p:cNvPr>
            <p:cNvGrpSpPr/>
            <p:nvPr/>
          </p:nvGrpSpPr>
          <p:grpSpPr>
            <a:xfrm>
              <a:off x="7234028" y="5229057"/>
              <a:ext cx="397110" cy="220011"/>
              <a:chOff x="7493876" y="2774731"/>
              <a:chExt cx="1481958" cy="894622"/>
            </a:xfrm>
          </p:grpSpPr>
          <p:sp>
            <p:nvSpPr>
              <p:cNvPr id="216" name="Freeform 215">
                <a:extLst>
                  <a:ext uri="{FF2B5EF4-FFF2-40B4-BE49-F238E27FC236}">
                    <a16:creationId xmlns:a16="http://schemas.microsoft.com/office/drawing/2014/main" id="{093D83B0-E89A-CE44-892A-6B9B3407988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7" name="Oval 216">
                <a:extLst>
                  <a:ext uri="{FF2B5EF4-FFF2-40B4-BE49-F238E27FC236}">
                    <a16:creationId xmlns:a16="http://schemas.microsoft.com/office/drawing/2014/main" id="{1FEC18A7-61F5-B14D-A11A-ED71003527D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8" name="Group 217">
                <a:extLst>
                  <a:ext uri="{FF2B5EF4-FFF2-40B4-BE49-F238E27FC236}">
                    <a16:creationId xmlns:a16="http://schemas.microsoft.com/office/drawing/2014/main" id="{EE98A004-4FED-7044-BBED-D0B4871F1AF0}"/>
                  </a:ext>
                </a:extLst>
              </p:cNvPr>
              <p:cNvGrpSpPr/>
              <p:nvPr/>
            </p:nvGrpSpPr>
            <p:grpSpPr>
              <a:xfrm>
                <a:off x="7713663" y="2848339"/>
                <a:ext cx="1042107" cy="425543"/>
                <a:chOff x="7786941" y="2884917"/>
                <a:chExt cx="897649" cy="353919"/>
              </a:xfrm>
            </p:grpSpPr>
            <p:sp>
              <p:nvSpPr>
                <p:cNvPr id="219" name="Freeform 218">
                  <a:extLst>
                    <a:ext uri="{FF2B5EF4-FFF2-40B4-BE49-F238E27FC236}">
                      <a16:creationId xmlns:a16="http://schemas.microsoft.com/office/drawing/2014/main" id="{192E3201-0AE4-0B44-A0C7-C46AEE11DB3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F35C14B-75A9-D74A-B13C-96B61BF5508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E4E959AD-8C29-0D43-8C44-DC4B42E305E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73B93A5E-3E34-2D4F-9422-68A51EE64F4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4" name="Group 193">
              <a:extLst>
                <a:ext uri="{FF2B5EF4-FFF2-40B4-BE49-F238E27FC236}">
                  <a16:creationId xmlns:a16="http://schemas.microsoft.com/office/drawing/2014/main" id="{72905ED3-D5C1-9849-9D3A-F770020482FE}"/>
                </a:ext>
              </a:extLst>
            </p:cNvPr>
            <p:cNvGrpSpPr/>
            <p:nvPr/>
          </p:nvGrpSpPr>
          <p:grpSpPr>
            <a:xfrm>
              <a:off x="7453267" y="4541042"/>
              <a:ext cx="677628" cy="553998"/>
              <a:chOff x="6839228" y="4734871"/>
              <a:chExt cx="677628" cy="553998"/>
            </a:xfrm>
          </p:grpSpPr>
          <p:sp>
            <p:nvSpPr>
              <p:cNvPr id="211" name="Rectangle 228">
                <a:extLst>
                  <a:ext uri="{FF2B5EF4-FFF2-40B4-BE49-F238E27FC236}">
                    <a16:creationId xmlns:a16="http://schemas.microsoft.com/office/drawing/2014/main" id="{E7DB7CE2-F2E5-D74B-8007-C42BE5DFD159}"/>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2" name="Rectangle 229">
                <a:extLst>
                  <a:ext uri="{FF2B5EF4-FFF2-40B4-BE49-F238E27FC236}">
                    <a16:creationId xmlns:a16="http://schemas.microsoft.com/office/drawing/2014/main" id="{D4B96AE2-EC84-DA4D-AAAC-EB43B8706BB6}"/>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3" name="Text Box 230">
                <a:extLst>
                  <a:ext uri="{FF2B5EF4-FFF2-40B4-BE49-F238E27FC236}">
                    <a16:creationId xmlns:a16="http://schemas.microsoft.com/office/drawing/2014/main" id="{2D7C9639-973E-A844-930B-404B7073ECE5}"/>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14" name="Straight Connector 213">
                <a:extLst>
                  <a:ext uri="{FF2B5EF4-FFF2-40B4-BE49-F238E27FC236}">
                    <a16:creationId xmlns:a16="http://schemas.microsoft.com/office/drawing/2014/main" id="{E136C74C-C727-0243-8521-52624BBC9774}"/>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0CB333D-27B6-F547-88FC-2BD920730EFC}"/>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E06498E1-B950-544C-9E60-48AC6B61AA1A}"/>
                </a:ext>
              </a:extLst>
            </p:cNvPr>
            <p:cNvGrpSpPr/>
            <p:nvPr/>
          </p:nvGrpSpPr>
          <p:grpSpPr>
            <a:xfrm>
              <a:off x="7804288" y="5036846"/>
              <a:ext cx="397110" cy="220011"/>
              <a:chOff x="7493876" y="2774731"/>
              <a:chExt cx="1481958" cy="894622"/>
            </a:xfrm>
          </p:grpSpPr>
          <p:sp>
            <p:nvSpPr>
              <p:cNvPr id="204" name="Freeform 203">
                <a:extLst>
                  <a:ext uri="{FF2B5EF4-FFF2-40B4-BE49-F238E27FC236}">
                    <a16:creationId xmlns:a16="http://schemas.microsoft.com/office/drawing/2014/main" id="{EDBFC48D-02D7-E040-B10E-7ECF053B955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5" name="Oval 204">
                <a:extLst>
                  <a:ext uri="{FF2B5EF4-FFF2-40B4-BE49-F238E27FC236}">
                    <a16:creationId xmlns:a16="http://schemas.microsoft.com/office/drawing/2014/main" id="{310CE42E-2AF9-804E-8587-6E22C056C1D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6" name="Group 205">
                <a:extLst>
                  <a:ext uri="{FF2B5EF4-FFF2-40B4-BE49-F238E27FC236}">
                    <a16:creationId xmlns:a16="http://schemas.microsoft.com/office/drawing/2014/main" id="{42CB4953-F813-884E-BDB6-6247631D0C5B}"/>
                  </a:ext>
                </a:extLst>
              </p:cNvPr>
              <p:cNvGrpSpPr/>
              <p:nvPr/>
            </p:nvGrpSpPr>
            <p:grpSpPr>
              <a:xfrm>
                <a:off x="7713663" y="2848339"/>
                <a:ext cx="1042107" cy="425543"/>
                <a:chOff x="7786941" y="2884917"/>
                <a:chExt cx="897649" cy="353919"/>
              </a:xfrm>
            </p:grpSpPr>
            <p:sp>
              <p:nvSpPr>
                <p:cNvPr id="207" name="Freeform 206">
                  <a:extLst>
                    <a:ext uri="{FF2B5EF4-FFF2-40B4-BE49-F238E27FC236}">
                      <a16:creationId xmlns:a16="http://schemas.microsoft.com/office/drawing/2014/main" id="{98468EF8-265D-0C4B-84D7-A5A7D41BF87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67FE7E2D-4448-6F41-9A66-623E3FC3A9C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9CEECD53-DC61-CD42-A946-B98C82B443B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496E89FF-193E-EE4B-9B09-4478599C5EF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196" name="Straight Arrow Connector 195">
              <a:extLst>
                <a:ext uri="{FF2B5EF4-FFF2-40B4-BE49-F238E27FC236}">
                  <a16:creationId xmlns:a16="http://schemas.microsoft.com/office/drawing/2014/main" id="{0D779301-6B6D-0744-B571-8DBD83D3A5E9}"/>
                </a:ext>
              </a:extLst>
            </p:cNvPr>
            <p:cNvCxnSpPr>
              <a:cxnSpLocks/>
            </p:cNvCxnSpPr>
            <p:nvPr/>
          </p:nvCxnSpPr>
          <p:spPr>
            <a:xfrm>
              <a:off x="3569596" y="4866525"/>
              <a:ext cx="589045"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7" name="Straight Arrow Connector 196">
              <a:extLst>
                <a:ext uri="{FF2B5EF4-FFF2-40B4-BE49-F238E27FC236}">
                  <a16:creationId xmlns:a16="http://schemas.microsoft.com/office/drawing/2014/main" id="{800BFBAC-C111-494F-A288-9E059AE3BD7D}"/>
                </a:ext>
              </a:extLst>
            </p:cNvPr>
            <p:cNvCxnSpPr>
              <a:cxnSpLocks/>
            </p:cNvCxnSpPr>
            <p:nvPr/>
          </p:nvCxnSpPr>
          <p:spPr>
            <a:xfrm>
              <a:off x="4699026" y="4876800"/>
              <a:ext cx="432470"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8" name="Straight Arrow Connector 197">
              <a:extLst>
                <a:ext uri="{FF2B5EF4-FFF2-40B4-BE49-F238E27FC236}">
                  <a16:creationId xmlns:a16="http://schemas.microsoft.com/office/drawing/2014/main" id="{5C95E605-E2E4-3340-B4FF-14CBE2D0994E}"/>
                </a:ext>
              </a:extLst>
            </p:cNvPr>
            <p:cNvCxnSpPr>
              <a:cxnSpLocks/>
            </p:cNvCxnSpPr>
            <p:nvPr/>
          </p:nvCxnSpPr>
          <p:spPr>
            <a:xfrm>
              <a:off x="5665618" y="4878724"/>
              <a:ext cx="359401"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9" name="Straight Arrow Connector 198">
              <a:extLst>
                <a:ext uri="{FF2B5EF4-FFF2-40B4-BE49-F238E27FC236}">
                  <a16:creationId xmlns:a16="http://schemas.microsoft.com/office/drawing/2014/main" id="{E02A736D-D983-6D42-A9C3-9AAECC8D851C}"/>
                </a:ext>
              </a:extLst>
            </p:cNvPr>
            <p:cNvCxnSpPr>
              <a:cxnSpLocks/>
            </p:cNvCxnSpPr>
            <p:nvPr/>
          </p:nvCxnSpPr>
          <p:spPr>
            <a:xfrm>
              <a:off x="6548703" y="4872297"/>
              <a:ext cx="307209" cy="4503"/>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0" name="Straight Arrow Connector 199">
              <a:extLst>
                <a:ext uri="{FF2B5EF4-FFF2-40B4-BE49-F238E27FC236}">
                  <a16:creationId xmlns:a16="http://schemas.microsoft.com/office/drawing/2014/main" id="{AD0E6F61-4C01-8744-9151-D5391579E7DC}"/>
                </a:ext>
              </a:extLst>
            </p:cNvPr>
            <p:cNvCxnSpPr>
              <a:cxnSpLocks/>
            </p:cNvCxnSpPr>
            <p:nvPr/>
          </p:nvCxnSpPr>
          <p:spPr>
            <a:xfrm flipV="1">
              <a:off x="7390356" y="4659682"/>
              <a:ext cx="133611" cy="263048"/>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1" name="Straight Arrow Connector 200">
              <a:extLst>
                <a:ext uri="{FF2B5EF4-FFF2-40B4-BE49-F238E27FC236}">
                  <a16:creationId xmlns:a16="http://schemas.microsoft.com/office/drawing/2014/main" id="{2DE95658-E76E-D84B-B825-19AC58CF5A5B}"/>
                </a:ext>
              </a:extLst>
            </p:cNvPr>
            <p:cNvCxnSpPr>
              <a:cxnSpLocks/>
            </p:cNvCxnSpPr>
            <p:nvPr/>
          </p:nvCxnSpPr>
          <p:spPr>
            <a:xfrm flipV="1">
              <a:off x="8049738" y="4480142"/>
              <a:ext cx="446562" cy="185475"/>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2" name="Straight Arrow Connector 201">
              <a:extLst>
                <a:ext uri="{FF2B5EF4-FFF2-40B4-BE49-F238E27FC236}">
                  <a16:creationId xmlns:a16="http://schemas.microsoft.com/office/drawing/2014/main" id="{B942ADC1-E2A6-1040-A0CC-E00E92EA54C6}"/>
                </a:ext>
              </a:extLst>
            </p:cNvPr>
            <p:cNvCxnSpPr>
              <a:cxnSpLocks/>
            </p:cNvCxnSpPr>
            <p:nvPr/>
          </p:nvCxnSpPr>
          <p:spPr>
            <a:xfrm>
              <a:off x="1972527" y="4375922"/>
              <a:ext cx="1046246" cy="480001"/>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CA614A3E-D1D8-E443-94B4-E34228BABDA5}"/>
                </a:ext>
              </a:extLst>
            </p:cNvPr>
            <p:cNvSpPr txBox="1"/>
            <p:nvPr/>
          </p:nvSpPr>
          <p:spPr>
            <a:xfrm>
              <a:off x="2595431" y="4190565"/>
              <a:ext cx="563686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hop-by-hop (in-network) implementation of reliable data transfer</a:t>
              </a:r>
            </a:p>
          </p:txBody>
        </p:sp>
      </p:grpSp>
    </p:spTree>
    <p:extLst>
      <p:ext uri="{BB962C8B-B14F-4D97-AF65-F5344CB8AC3E}">
        <p14:creationId xmlns:p14="http://schemas.microsoft.com/office/powerpoint/2010/main" val="678553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3"/>
                                        </p:tgtEl>
                                        <p:attrNameLst>
                                          <p:attrName>style.visibility</p:attrName>
                                        </p:attrNameLst>
                                      </p:cBhvr>
                                      <p:to>
                                        <p:strVal val="visible"/>
                                      </p:to>
                                    </p:set>
                                    <p:animEffect transition="in" filter="dissolve">
                                      <p:cBhvr>
                                        <p:cTn id="12"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grpSp>
        <p:nvGrpSpPr>
          <p:cNvPr id="5" name="Group 4">
            <a:extLst>
              <a:ext uri="{FF2B5EF4-FFF2-40B4-BE49-F238E27FC236}">
                <a16:creationId xmlns:a16="http://schemas.microsoft.com/office/drawing/2014/main" id="{10D245A6-A829-3B46-9A3A-0DCA96144FF3}"/>
              </a:ext>
            </a:extLst>
          </p:cNvPr>
          <p:cNvGrpSpPr/>
          <p:nvPr/>
        </p:nvGrpSpPr>
        <p:grpSpPr>
          <a:xfrm>
            <a:off x="622852" y="2604051"/>
            <a:ext cx="10917982" cy="3953614"/>
            <a:chOff x="622852" y="2604051"/>
            <a:chExt cx="10917982" cy="3953614"/>
          </a:xfrm>
        </p:grpSpPr>
        <p:sp>
          <p:nvSpPr>
            <p:cNvPr id="2" name="TextBox 1">
              <a:extLst>
                <a:ext uri="{FF2B5EF4-FFF2-40B4-BE49-F238E27FC236}">
                  <a16:creationId xmlns:a16="http://schemas.microsoft.com/office/drawing/2014/main" id="{740B46FF-167B-3B48-B828-2F0F97E3A461}"/>
                </a:ext>
              </a:extLst>
            </p:cNvPr>
            <p:cNvSpPr txBox="1"/>
            <p:nvPr/>
          </p:nvSpPr>
          <p:spPr>
            <a:xfrm>
              <a:off x="833679" y="2696215"/>
              <a:ext cx="10513191" cy="3665619"/>
            </a:xfrm>
            <a:prstGeom prst="rect">
              <a:avLst/>
            </a:prstGeom>
            <a:noFill/>
          </p:spPr>
          <p:txBody>
            <a:bodyPr wrap="square" rtlCol="0">
              <a:spAutoFit/>
            </a:bodyPr>
            <a:lstStyle/>
            <a:p>
              <a:pPr marL="344488"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“The function in question can completely and correctly be implemented only with the knowledge and help of the application standing at the end points of the communication system. Therefore, providing that questioned function as a feature of the communication system itself is not possible. (Sometimes an incomplete version of the function provided by the communication system may be useful as a performance enhancement.)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We call this line of reasoning against low-level function implementation the “end-to-end argument.”</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622852" y="2604051"/>
              <a:ext cx="10917982" cy="372747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585F8B0-F689-D54B-B05A-D8F9D7DCE8AE}"/>
                </a:ext>
              </a:extLst>
            </p:cNvPr>
            <p:cNvSpPr txBox="1"/>
            <p:nvPr/>
          </p:nvSpPr>
          <p:spPr>
            <a:xfrm>
              <a:off x="6622472" y="6096000"/>
              <a:ext cx="3238066"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Saltzer</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Reed, Clark 1981</a:t>
              </a:r>
            </a:p>
          </p:txBody>
        </p:sp>
      </p:grpSp>
      <p:sp>
        <p:nvSpPr>
          <p:cNvPr id="8" name="TextBox 7">
            <a:extLst>
              <a:ext uri="{FF2B5EF4-FFF2-40B4-BE49-F238E27FC236}">
                <a16:creationId xmlns:a16="http://schemas.microsoft.com/office/drawing/2014/main" id="{61A80974-14AE-D941-BF09-40D0DD5D3598}"/>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unctionality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spTree>
    <p:extLst>
      <p:ext uri="{BB962C8B-B14F-4D97-AF65-F5344CB8AC3E}">
        <p14:creationId xmlns:p14="http://schemas.microsoft.com/office/powerpoint/2010/main" val="119622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2276C59-8C7E-1247-BA78-36BBD72E8CBF}"/>
              </a:ext>
            </a:extLst>
          </p:cNvPr>
          <p:cNvSpPr>
            <a:spLocks noGrp="1"/>
          </p:cNvSpPr>
          <p:nvPr>
            <p:ph type="title"/>
          </p:nvPr>
        </p:nvSpPr>
        <p:spPr/>
        <p:txBody>
          <a:bodyPr/>
          <a:lstStyle/>
          <a:p>
            <a:r>
              <a:rPr lang="en-US" dirty="0"/>
              <a:t>Where’s the intelligence?</a:t>
            </a:r>
          </a:p>
        </p:txBody>
      </p:sp>
      <p:grpSp>
        <p:nvGrpSpPr>
          <p:cNvPr id="19" name="Group 18">
            <a:extLst>
              <a:ext uri="{FF2B5EF4-FFF2-40B4-BE49-F238E27FC236}">
                <a16:creationId xmlns:a16="http://schemas.microsoft.com/office/drawing/2014/main" id="{68687502-4848-F146-AFBE-A04100241E40}"/>
              </a:ext>
            </a:extLst>
          </p:cNvPr>
          <p:cNvGrpSpPr/>
          <p:nvPr/>
        </p:nvGrpSpPr>
        <p:grpSpPr>
          <a:xfrm>
            <a:off x="435537" y="1971666"/>
            <a:ext cx="3436371" cy="3967162"/>
            <a:chOff x="692717" y="2243138"/>
            <a:chExt cx="3436371" cy="3967162"/>
          </a:xfrm>
        </p:grpSpPr>
        <p:sp>
          <p:nvSpPr>
            <p:cNvPr id="5" name="Freeform 417">
              <a:extLst>
                <a:ext uri="{FF2B5EF4-FFF2-40B4-BE49-F238E27FC236}">
                  <a16:creationId xmlns:a16="http://schemas.microsoft.com/office/drawing/2014/main" id="{A410DC48-A549-BF41-A658-CB77506BB932}"/>
                </a:ext>
              </a:extLst>
            </p:cNvPr>
            <p:cNvSpPr>
              <a:spLocks/>
            </p:cNvSpPr>
            <p:nvPr/>
          </p:nvSpPr>
          <p:spPr bwMode="auto">
            <a:xfrm>
              <a:off x="1025226"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 name="Picture 8" descr="A close up of a logo&#10;&#10;Description automatically generated">
              <a:extLst>
                <a:ext uri="{FF2B5EF4-FFF2-40B4-BE49-F238E27FC236}">
                  <a16:creationId xmlns:a16="http://schemas.microsoft.com/office/drawing/2014/main" id="{EBDE0BB2-C953-154C-A7B7-62F7ACD3B5C8}"/>
                </a:ext>
              </a:extLst>
            </p:cNvPr>
            <p:cNvPicPr>
              <a:picLocks noChangeAspect="1"/>
            </p:cNvPicPr>
            <p:nvPr/>
          </p:nvPicPr>
          <p:blipFill>
            <a:blip r:embed="rId3"/>
            <a:stretch>
              <a:fillRect/>
            </a:stretch>
          </p:blipFill>
          <p:spPr>
            <a:xfrm>
              <a:off x="767764" y="2352964"/>
              <a:ext cx="3175000" cy="2540000"/>
            </a:xfrm>
            <a:prstGeom prst="rect">
              <a:avLst/>
            </a:prstGeom>
          </p:spPr>
        </p:pic>
        <p:grpSp>
          <p:nvGrpSpPr>
            <p:cNvPr id="8" name="Group 7">
              <a:extLst>
                <a:ext uri="{FF2B5EF4-FFF2-40B4-BE49-F238E27FC236}">
                  <a16:creationId xmlns:a16="http://schemas.microsoft.com/office/drawing/2014/main" id="{710D7689-B169-544C-AC55-6614C26FB4B0}"/>
                </a:ext>
              </a:extLst>
            </p:cNvPr>
            <p:cNvGrpSpPr/>
            <p:nvPr/>
          </p:nvGrpSpPr>
          <p:grpSpPr>
            <a:xfrm>
              <a:off x="1481138" y="4114740"/>
              <a:ext cx="670927" cy="642997"/>
              <a:chOff x="1709738" y="4400490"/>
              <a:chExt cx="670927" cy="642997"/>
            </a:xfrm>
          </p:grpSpPr>
          <p:pic>
            <p:nvPicPr>
              <p:cNvPr id="7" name="Picture 6">
                <a:extLst>
                  <a:ext uri="{FF2B5EF4-FFF2-40B4-BE49-F238E27FC236}">
                    <a16:creationId xmlns:a16="http://schemas.microsoft.com/office/drawing/2014/main" id="{E2CC33DB-CB90-6B4C-BE4D-2CD2C2A5302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14" name="Picture 13">
                <a:extLst>
                  <a:ext uri="{FF2B5EF4-FFF2-40B4-BE49-F238E27FC236}">
                    <a16:creationId xmlns:a16="http://schemas.microsoft.com/office/drawing/2014/main" id="{8423A4C6-E839-4149-A70A-7D184B5A41EB}"/>
                  </a:ext>
                </a:extLst>
              </p:cNvPr>
              <p:cNvPicPr>
                <a:picLocks noChangeAspect="1"/>
              </p:cNvPicPr>
              <p:nvPr/>
            </p:nvPicPr>
            <p:blipFill>
              <a:blip r:embed="rId5"/>
              <a:stretch>
                <a:fillRect/>
              </a:stretch>
            </p:blipFill>
            <p:spPr>
              <a:xfrm>
                <a:off x="1870356" y="4400490"/>
                <a:ext cx="510309" cy="311786"/>
              </a:xfrm>
              <a:prstGeom prst="rect">
                <a:avLst/>
              </a:prstGeom>
            </p:spPr>
          </p:pic>
        </p:grpSp>
        <p:sp>
          <p:nvSpPr>
            <p:cNvPr id="1025" name="TextBox 1024">
              <a:extLst>
                <a:ext uri="{FF2B5EF4-FFF2-40B4-BE49-F238E27FC236}">
                  <a16:creationId xmlns:a16="http://schemas.microsoft.com/office/drawing/2014/main" id="{6124F227-D3DF-DA4D-9EB9-D57F7684B70B}"/>
                </a:ext>
              </a:extLst>
            </p:cNvPr>
            <p:cNvSpPr txBox="1"/>
            <p:nvPr/>
          </p:nvSpPr>
          <p:spPr>
            <a:xfrm>
              <a:off x="692717" y="5286970"/>
              <a:ext cx="3436371"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
                  <a:srgbClr val="0013A3"/>
                </a:buClr>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20</a:t>
              </a:r>
              <a:r>
                <a:rPr kumimoji="0" lang="en-US" sz="2400" b="0" i="0" u="none" strike="noStrike" kern="1200" cap="none" spc="0" normalizeH="0" baseline="30000" noProof="0" dirty="0">
                  <a:ln>
                    <a:noFill/>
                  </a:ln>
                  <a:solidFill>
                    <a:srgbClr val="010F90"/>
                  </a:solidFill>
                  <a:effectLst/>
                  <a:uLnTx/>
                  <a:uFillTx/>
                  <a:latin typeface="Calibri" panose="020F0502020204030204"/>
                  <a:ea typeface="+mn-ea"/>
                  <a:cs typeface="+mn-cs"/>
                </a:rPr>
                <a:t>th</a:t>
              </a: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 century phone net:</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intelligence/computing at network switches</a:t>
              </a:r>
            </a:p>
          </p:txBody>
        </p:sp>
        <p:grpSp>
          <p:nvGrpSpPr>
            <p:cNvPr id="422" name="Group 421">
              <a:extLst>
                <a:ext uri="{FF2B5EF4-FFF2-40B4-BE49-F238E27FC236}">
                  <a16:creationId xmlns:a16="http://schemas.microsoft.com/office/drawing/2014/main" id="{AB94A06E-4A67-7A43-800D-FE384ED23956}"/>
                </a:ext>
              </a:extLst>
            </p:cNvPr>
            <p:cNvGrpSpPr/>
            <p:nvPr/>
          </p:nvGrpSpPr>
          <p:grpSpPr>
            <a:xfrm>
              <a:off x="2876551" y="4224277"/>
              <a:ext cx="670927" cy="642997"/>
              <a:chOff x="1709738" y="4400490"/>
              <a:chExt cx="670927" cy="642997"/>
            </a:xfrm>
          </p:grpSpPr>
          <p:pic>
            <p:nvPicPr>
              <p:cNvPr id="423" name="Picture 422">
                <a:extLst>
                  <a:ext uri="{FF2B5EF4-FFF2-40B4-BE49-F238E27FC236}">
                    <a16:creationId xmlns:a16="http://schemas.microsoft.com/office/drawing/2014/main" id="{91CFA8EC-D8DC-B945-98E0-DC2A18E5A00F}"/>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4" name="Picture 423">
                <a:extLst>
                  <a:ext uri="{FF2B5EF4-FFF2-40B4-BE49-F238E27FC236}">
                    <a16:creationId xmlns:a16="http://schemas.microsoft.com/office/drawing/2014/main" id="{4E42B20D-B5F9-9E42-9760-416A3760790A}"/>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5" name="Group 424">
              <a:extLst>
                <a:ext uri="{FF2B5EF4-FFF2-40B4-BE49-F238E27FC236}">
                  <a16:creationId xmlns:a16="http://schemas.microsoft.com/office/drawing/2014/main" id="{32E4D191-5B87-924F-9C3B-56D8E2B7F1BF}"/>
                </a:ext>
              </a:extLst>
            </p:cNvPr>
            <p:cNvGrpSpPr/>
            <p:nvPr/>
          </p:nvGrpSpPr>
          <p:grpSpPr>
            <a:xfrm>
              <a:off x="3000375" y="3171825"/>
              <a:ext cx="742368" cy="676275"/>
              <a:chOff x="1709738" y="4400490"/>
              <a:chExt cx="670927" cy="642997"/>
            </a:xfrm>
          </p:grpSpPr>
          <p:pic>
            <p:nvPicPr>
              <p:cNvPr id="426" name="Picture 425">
                <a:extLst>
                  <a:ext uri="{FF2B5EF4-FFF2-40B4-BE49-F238E27FC236}">
                    <a16:creationId xmlns:a16="http://schemas.microsoft.com/office/drawing/2014/main" id="{42C86407-014E-4548-95D8-1E63E3A29DE0}"/>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7" name="Picture 426">
                <a:extLst>
                  <a:ext uri="{FF2B5EF4-FFF2-40B4-BE49-F238E27FC236}">
                    <a16:creationId xmlns:a16="http://schemas.microsoft.com/office/drawing/2014/main" id="{D246EF1D-7174-FC41-A708-F592DB2E16A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8" name="Group 427">
              <a:extLst>
                <a:ext uri="{FF2B5EF4-FFF2-40B4-BE49-F238E27FC236}">
                  <a16:creationId xmlns:a16="http://schemas.microsoft.com/office/drawing/2014/main" id="{54D3134C-D32E-1A4D-B852-043F68F7DD38}"/>
                </a:ext>
              </a:extLst>
            </p:cNvPr>
            <p:cNvGrpSpPr/>
            <p:nvPr/>
          </p:nvGrpSpPr>
          <p:grpSpPr>
            <a:xfrm>
              <a:off x="1943099" y="2243138"/>
              <a:ext cx="494717" cy="500060"/>
              <a:chOff x="1709738" y="4400490"/>
              <a:chExt cx="670927" cy="642997"/>
            </a:xfrm>
          </p:grpSpPr>
          <p:pic>
            <p:nvPicPr>
              <p:cNvPr id="429" name="Picture 428">
                <a:extLst>
                  <a:ext uri="{FF2B5EF4-FFF2-40B4-BE49-F238E27FC236}">
                    <a16:creationId xmlns:a16="http://schemas.microsoft.com/office/drawing/2014/main" id="{69D17179-333C-C94F-81A7-43AD5B29474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0" name="Picture 429">
                <a:extLst>
                  <a:ext uri="{FF2B5EF4-FFF2-40B4-BE49-F238E27FC236}">
                    <a16:creationId xmlns:a16="http://schemas.microsoft.com/office/drawing/2014/main" id="{08FC8877-CFE5-7E48-8D76-645FA35F9D72}"/>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1" name="Group 430">
              <a:extLst>
                <a:ext uri="{FF2B5EF4-FFF2-40B4-BE49-F238E27FC236}">
                  <a16:creationId xmlns:a16="http://schemas.microsoft.com/office/drawing/2014/main" id="{574A1930-FBBC-7941-B2F6-5C8CF5467A90}"/>
                </a:ext>
              </a:extLst>
            </p:cNvPr>
            <p:cNvGrpSpPr/>
            <p:nvPr/>
          </p:nvGrpSpPr>
          <p:grpSpPr>
            <a:xfrm>
              <a:off x="2867026" y="2424113"/>
              <a:ext cx="623304" cy="557210"/>
              <a:chOff x="1709738" y="4400490"/>
              <a:chExt cx="670927" cy="642997"/>
            </a:xfrm>
          </p:grpSpPr>
          <p:pic>
            <p:nvPicPr>
              <p:cNvPr id="432" name="Picture 431">
                <a:extLst>
                  <a:ext uri="{FF2B5EF4-FFF2-40B4-BE49-F238E27FC236}">
                    <a16:creationId xmlns:a16="http://schemas.microsoft.com/office/drawing/2014/main" id="{2EECDEFC-7CDE-CD49-A354-1B354BB959C6}"/>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3" name="Picture 432">
                <a:extLst>
                  <a:ext uri="{FF2B5EF4-FFF2-40B4-BE49-F238E27FC236}">
                    <a16:creationId xmlns:a16="http://schemas.microsoft.com/office/drawing/2014/main" id="{91E9F160-3068-F944-81C2-644DF3D3BA1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4" name="Group 433">
              <a:extLst>
                <a:ext uri="{FF2B5EF4-FFF2-40B4-BE49-F238E27FC236}">
                  <a16:creationId xmlns:a16="http://schemas.microsoft.com/office/drawing/2014/main" id="{44D74052-D68C-7442-99B4-025883E68A39}"/>
                </a:ext>
              </a:extLst>
            </p:cNvPr>
            <p:cNvGrpSpPr/>
            <p:nvPr/>
          </p:nvGrpSpPr>
          <p:grpSpPr>
            <a:xfrm>
              <a:off x="1081089" y="2838451"/>
              <a:ext cx="623304" cy="557210"/>
              <a:chOff x="1709738" y="4400490"/>
              <a:chExt cx="670927" cy="642997"/>
            </a:xfrm>
          </p:grpSpPr>
          <p:pic>
            <p:nvPicPr>
              <p:cNvPr id="435" name="Picture 434">
                <a:extLst>
                  <a:ext uri="{FF2B5EF4-FFF2-40B4-BE49-F238E27FC236}">
                    <a16:creationId xmlns:a16="http://schemas.microsoft.com/office/drawing/2014/main" id="{33344338-A237-884E-9D97-16BBFF36584D}"/>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6" name="Picture 435">
                <a:extLst>
                  <a:ext uri="{FF2B5EF4-FFF2-40B4-BE49-F238E27FC236}">
                    <a16:creationId xmlns:a16="http://schemas.microsoft.com/office/drawing/2014/main" id="{B3A9EFB2-6D36-044A-A0DF-76342AAD493D}"/>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7" name="Group 436">
              <a:extLst>
                <a:ext uri="{FF2B5EF4-FFF2-40B4-BE49-F238E27FC236}">
                  <a16:creationId xmlns:a16="http://schemas.microsoft.com/office/drawing/2014/main" id="{3124A9E0-1563-5749-8EA8-C06B349BE630}"/>
                </a:ext>
              </a:extLst>
            </p:cNvPr>
            <p:cNvGrpSpPr/>
            <p:nvPr/>
          </p:nvGrpSpPr>
          <p:grpSpPr>
            <a:xfrm>
              <a:off x="719139" y="3590926"/>
              <a:ext cx="623304" cy="557210"/>
              <a:chOff x="1709738" y="4400490"/>
              <a:chExt cx="670927" cy="642997"/>
            </a:xfrm>
          </p:grpSpPr>
          <p:pic>
            <p:nvPicPr>
              <p:cNvPr id="438" name="Picture 437">
                <a:extLst>
                  <a:ext uri="{FF2B5EF4-FFF2-40B4-BE49-F238E27FC236}">
                    <a16:creationId xmlns:a16="http://schemas.microsoft.com/office/drawing/2014/main" id="{A0F8EC3A-EDD7-2F44-B211-BC190ED6166C}"/>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9" name="Picture 438">
                <a:extLst>
                  <a:ext uri="{FF2B5EF4-FFF2-40B4-BE49-F238E27FC236}">
                    <a16:creationId xmlns:a16="http://schemas.microsoft.com/office/drawing/2014/main" id="{3DE1DDFE-6739-2C4B-BA39-F88CBD4A510A}"/>
                  </a:ext>
                </a:extLst>
              </p:cNvPr>
              <p:cNvPicPr>
                <a:picLocks noChangeAspect="1"/>
              </p:cNvPicPr>
              <p:nvPr/>
            </p:nvPicPr>
            <p:blipFill>
              <a:blip r:embed="rId5"/>
              <a:stretch>
                <a:fillRect/>
              </a:stretch>
            </p:blipFill>
            <p:spPr>
              <a:xfrm>
                <a:off x="1870356" y="4400490"/>
                <a:ext cx="510309" cy="311786"/>
              </a:xfrm>
              <a:prstGeom prst="rect">
                <a:avLst/>
              </a:prstGeom>
            </p:spPr>
          </p:pic>
        </p:grpSp>
      </p:grpSp>
      <p:grpSp>
        <p:nvGrpSpPr>
          <p:cNvPr id="20" name="Group 19">
            <a:extLst>
              <a:ext uri="{FF2B5EF4-FFF2-40B4-BE49-F238E27FC236}">
                <a16:creationId xmlns:a16="http://schemas.microsoft.com/office/drawing/2014/main" id="{8DFA953D-B82D-1142-9242-93E87E5CDB56}"/>
              </a:ext>
            </a:extLst>
          </p:cNvPr>
          <p:cNvGrpSpPr/>
          <p:nvPr/>
        </p:nvGrpSpPr>
        <p:grpSpPr>
          <a:xfrm>
            <a:off x="4169273" y="1790770"/>
            <a:ext cx="3360230" cy="4170668"/>
            <a:chOff x="4426457" y="2119394"/>
            <a:chExt cx="3360230" cy="4170668"/>
          </a:xfrm>
        </p:grpSpPr>
        <p:grpSp>
          <p:nvGrpSpPr>
            <p:cNvPr id="1032" name="Group 1031">
              <a:extLst>
                <a:ext uri="{FF2B5EF4-FFF2-40B4-BE49-F238E27FC236}">
                  <a16:creationId xmlns:a16="http://schemas.microsoft.com/office/drawing/2014/main" id="{E01FF13D-4957-C546-BEFA-D33D3174A0B8}"/>
                </a:ext>
              </a:extLst>
            </p:cNvPr>
            <p:cNvGrpSpPr/>
            <p:nvPr/>
          </p:nvGrpSpPr>
          <p:grpSpPr>
            <a:xfrm>
              <a:off x="4426457" y="2119394"/>
              <a:ext cx="3360230" cy="4170668"/>
              <a:chOff x="4426457" y="2119394"/>
              <a:chExt cx="3360230" cy="4170668"/>
            </a:xfrm>
          </p:grpSpPr>
          <p:sp>
            <p:nvSpPr>
              <p:cNvPr id="6" name="Freeform 417">
                <a:extLst>
                  <a:ext uri="{FF2B5EF4-FFF2-40B4-BE49-F238E27FC236}">
                    <a16:creationId xmlns:a16="http://schemas.microsoft.com/office/drawing/2014/main" id="{A4574D7A-4E69-6946-B621-7191CCC7D9D7}"/>
                  </a:ext>
                </a:extLst>
              </p:cNvPr>
              <p:cNvSpPr>
                <a:spLocks/>
              </p:cNvSpPr>
              <p:nvPr/>
            </p:nvSpPr>
            <p:spPr bwMode="auto">
              <a:xfrm>
                <a:off x="4807517" y="2372230"/>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 name="Group 1064">
                <a:extLst>
                  <a:ext uri="{FF2B5EF4-FFF2-40B4-BE49-F238E27FC236}">
                    <a16:creationId xmlns:a16="http://schemas.microsoft.com/office/drawing/2014/main" id="{103A51CD-9E6F-7A4F-B917-262275A6E923}"/>
                  </a:ext>
                </a:extLst>
              </p:cNvPr>
              <p:cNvGrpSpPr>
                <a:grpSpLocks/>
              </p:cNvGrpSpPr>
              <p:nvPr/>
            </p:nvGrpSpPr>
            <p:grpSpPr bwMode="auto">
              <a:xfrm>
                <a:off x="4624853" y="3711377"/>
                <a:ext cx="310186" cy="307808"/>
                <a:chOff x="877" y="1008"/>
                <a:chExt cx="2747" cy="2591"/>
              </a:xfrm>
            </p:grpSpPr>
            <p:pic>
              <p:nvPicPr>
                <p:cNvPr id="52" name="Picture 1065" descr="antenna_stylized">
                  <a:extLst>
                    <a:ext uri="{FF2B5EF4-FFF2-40B4-BE49-F238E27FC236}">
                      <a16:creationId xmlns:a16="http://schemas.microsoft.com/office/drawing/2014/main" id="{59BA809A-0AE5-F343-9903-00A6FEF277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1066" descr="laptop_keyboard">
                  <a:extLst>
                    <a:ext uri="{FF2B5EF4-FFF2-40B4-BE49-F238E27FC236}">
                      <a16:creationId xmlns:a16="http://schemas.microsoft.com/office/drawing/2014/main" id="{1BD45E04-9A02-7D4A-88E7-823358AECB1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Freeform 1067">
                  <a:extLst>
                    <a:ext uri="{FF2B5EF4-FFF2-40B4-BE49-F238E27FC236}">
                      <a16:creationId xmlns:a16="http://schemas.microsoft.com/office/drawing/2014/main" id="{7CC08347-E9D5-384E-BB10-1D4F95381F63}"/>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5" name="Picture 1068" descr="screen">
                  <a:extLst>
                    <a:ext uri="{FF2B5EF4-FFF2-40B4-BE49-F238E27FC236}">
                      <a16:creationId xmlns:a16="http://schemas.microsoft.com/office/drawing/2014/main" id="{AB1B69F6-201F-E64A-A180-5DB07671155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1069">
                  <a:extLst>
                    <a:ext uri="{FF2B5EF4-FFF2-40B4-BE49-F238E27FC236}">
                      <a16:creationId xmlns:a16="http://schemas.microsoft.com/office/drawing/2014/main" id="{8A367665-B66A-564F-80E3-640BB014664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070">
                  <a:extLst>
                    <a:ext uri="{FF2B5EF4-FFF2-40B4-BE49-F238E27FC236}">
                      <a16:creationId xmlns:a16="http://schemas.microsoft.com/office/drawing/2014/main" id="{653C407C-0BC8-B247-900C-9B70E1157B66}"/>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071">
                  <a:extLst>
                    <a:ext uri="{FF2B5EF4-FFF2-40B4-BE49-F238E27FC236}">
                      <a16:creationId xmlns:a16="http://schemas.microsoft.com/office/drawing/2014/main" id="{C5D9D658-9614-1742-AB00-E2054CAFE969}"/>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072">
                  <a:extLst>
                    <a:ext uri="{FF2B5EF4-FFF2-40B4-BE49-F238E27FC236}">
                      <a16:creationId xmlns:a16="http://schemas.microsoft.com/office/drawing/2014/main" id="{8B12B60D-C967-7E4B-ABD2-EECD78DE807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073">
                  <a:extLst>
                    <a:ext uri="{FF2B5EF4-FFF2-40B4-BE49-F238E27FC236}">
                      <a16:creationId xmlns:a16="http://schemas.microsoft.com/office/drawing/2014/main" id="{00F04A25-9A1B-9A45-8292-95FD39BD81D6}"/>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074">
                  <a:extLst>
                    <a:ext uri="{FF2B5EF4-FFF2-40B4-BE49-F238E27FC236}">
                      <a16:creationId xmlns:a16="http://schemas.microsoft.com/office/drawing/2014/main" id="{7343CC63-4C49-DF43-B04D-5C92EE58C397}"/>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2" name="Group 1075">
                  <a:extLst>
                    <a:ext uri="{FF2B5EF4-FFF2-40B4-BE49-F238E27FC236}">
                      <a16:creationId xmlns:a16="http://schemas.microsoft.com/office/drawing/2014/main" id="{A1611E4C-3D36-D143-B0F3-18119ACBFF7D}"/>
                    </a:ext>
                  </a:extLst>
                </p:cNvPr>
                <p:cNvGrpSpPr>
                  <a:grpSpLocks/>
                </p:cNvGrpSpPr>
                <p:nvPr/>
              </p:nvGrpSpPr>
              <p:grpSpPr bwMode="auto">
                <a:xfrm>
                  <a:off x="1709" y="3008"/>
                  <a:ext cx="507" cy="234"/>
                  <a:chOff x="1740" y="2642"/>
                  <a:chExt cx="752" cy="327"/>
                </a:xfrm>
              </p:grpSpPr>
              <p:sp>
                <p:nvSpPr>
                  <p:cNvPr id="69" name="Freeform 1076">
                    <a:extLst>
                      <a:ext uri="{FF2B5EF4-FFF2-40B4-BE49-F238E27FC236}">
                        <a16:creationId xmlns:a16="http://schemas.microsoft.com/office/drawing/2014/main" id="{840B177A-3876-5941-994B-C44B9E716A5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1077">
                    <a:extLst>
                      <a:ext uri="{FF2B5EF4-FFF2-40B4-BE49-F238E27FC236}">
                        <a16:creationId xmlns:a16="http://schemas.microsoft.com/office/drawing/2014/main" id="{88287812-641F-F848-94D2-F3C8FBEBDE1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1078">
                    <a:extLst>
                      <a:ext uri="{FF2B5EF4-FFF2-40B4-BE49-F238E27FC236}">
                        <a16:creationId xmlns:a16="http://schemas.microsoft.com/office/drawing/2014/main" id="{71948FD8-CAE9-BE4E-8C26-795FB4F9A4C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1079">
                    <a:extLst>
                      <a:ext uri="{FF2B5EF4-FFF2-40B4-BE49-F238E27FC236}">
                        <a16:creationId xmlns:a16="http://schemas.microsoft.com/office/drawing/2014/main" id="{D4851747-FA92-224C-9DC0-0422C43AA60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1080">
                    <a:extLst>
                      <a:ext uri="{FF2B5EF4-FFF2-40B4-BE49-F238E27FC236}">
                        <a16:creationId xmlns:a16="http://schemas.microsoft.com/office/drawing/2014/main" id="{759A0A8C-7B70-9344-BF93-434BAE35220B}"/>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1081">
                    <a:extLst>
                      <a:ext uri="{FF2B5EF4-FFF2-40B4-BE49-F238E27FC236}">
                        <a16:creationId xmlns:a16="http://schemas.microsoft.com/office/drawing/2014/main" id="{64BD824F-8180-9742-B59D-1B19297FAFD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3" name="Freeform 1082">
                  <a:extLst>
                    <a:ext uri="{FF2B5EF4-FFF2-40B4-BE49-F238E27FC236}">
                      <a16:creationId xmlns:a16="http://schemas.microsoft.com/office/drawing/2014/main" id="{099FC39A-A8ED-2546-A5BD-EA6AA5C1E880}"/>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1083">
                  <a:extLst>
                    <a:ext uri="{FF2B5EF4-FFF2-40B4-BE49-F238E27FC236}">
                      <a16:creationId xmlns:a16="http://schemas.microsoft.com/office/drawing/2014/main" id="{9C3BBB91-FB0E-B649-96CA-24DC6FE469E6}"/>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1084">
                  <a:extLst>
                    <a:ext uri="{FF2B5EF4-FFF2-40B4-BE49-F238E27FC236}">
                      <a16:creationId xmlns:a16="http://schemas.microsoft.com/office/drawing/2014/main" id="{1683C636-0965-9F48-8867-AA5B5A65F150}"/>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1085">
                  <a:extLst>
                    <a:ext uri="{FF2B5EF4-FFF2-40B4-BE49-F238E27FC236}">
                      <a16:creationId xmlns:a16="http://schemas.microsoft.com/office/drawing/2014/main" id="{42D5A579-8CEA-0547-B6D0-A9CA4F30610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1086">
                  <a:extLst>
                    <a:ext uri="{FF2B5EF4-FFF2-40B4-BE49-F238E27FC236}">
                      <a16:creationId xmlns:a16="http://schemas.microsoft.com/office/drawing/2014/main" id="{9FC0742A-B0AC-FA44-B994-6EC2606D5A17}"/>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1087">
                  <a:extLst>
                    <a:ext uri="{FF2B5EF4-FFF2-40B4-BE49-F238E27FC236}">
                      <a16:creationId xmlns:a16="http://schemas.microsoft.com/office/drawing/2014/main" id="{8EDF095E-C3F2-024B-9B48-1EAEC24FE94D}"/>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oup 590">
                <a:extLst>
                  <a:ext uri="{FF2B5EF4-FFF2-40B4-BE49-F238E27FC236}">
                    <a16:creationId xmlns:a16="http://schemas.microsoft.com/office/drawing/2014/main" id="{F3C41C71-9279-C047-B7CE-AACB3871450B}"/>
                  </a:ext>
                </a:extLst>
              </p:cNvPr>
              <p:cNvGrpSpPr>
                <a:grpSpLocks/>
              </p:cNvGrpSpPr>
              <p:nvPr/>
            </p:nvGrpSpPr>
            <p:grpSpPr bwMode="auto">
              <a:xfrm flipH="1">
                <a:off x="5139088" y="4243681"/>
                <a:ext cx="345630" cy="320302"/>
                <a:chOff x="2839" y="3501"/>
                <a:chExt cx="755" cy="803"/>
              </a:xfrm>
            </p:grpSpPr>
            <p:pic>
              <p:nvPicPr>
                <p:cNvPr id="79" name="Picture 591" descr="desktop_computer_stylized_medium">
                  <a:extLst>
                    <a:ext uri="{FF2B5EF4-FFF2-40B4-BE49-F238E27FC236}">
                      <a16:creationId xmlns:a16="http://schemas.microsoft.com/office/drawing/2014/main" id="{CE293E13-9B92-C54E-9898-E896A6E84E7C}"/>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592">
                  <a:extLst>
                    <a:ext uri="{FF2B5EF4-FFF2-40B4-BE49-F238E27FC236}">
                      <a16:creationId xmlns:a16="http://schemas.microsoft.com/office/drawing/2014/main" id="{52C330C8-A417-994A-8FB3-C5362F47B37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oup 950">
                <a:extLst>
                  <a:ext uri="{FF2B5EF4-FFF2-40B4-BE49-F238E27FC236}">
                    <a16:creationId xmlns:a16="http://schemas.microsoft.com/office/drawing/2014/main" id="{542DBF0B-0632-7F4E-AA71-D07515080F31}"/>
                  </a:ext>
                </a:extLst>
              </p:cNvPr>
              <p:cNvGrpSpPr>
                <a:grpSpLocks/>
              </p:cNvGrpSpPr>
              <p:nvPr/>
            </p:nvGrpSpPr>
            <p:grpSpPr bwMode="auto">
              <a:xfrm>
                <a:off x="6854798" y="4517975"/>
                <a:ext cx="177192" cy="330833"/>
                <a:chOff x="4140" y="429"/>
                <a:chExt cx="1425" cy="2396"/>
              </a:xfrm>
            </p:grpSpPr>
            <p:sp>
              <p:nvSpPr>
                <p:cNvPr id="140" name="Freeform 951">
                  <a:extLst>
                    <a:ext uri="{FF2B5EF4-FFF2-40B4-BE49-F238E27FC236}">
                      <a16:creationId xmlns:a16="http://schemas.microsoft.com/office/drawing/2014/main" id="{B078C543-2BD2-B54F-8F10-35293D6B83D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Rectangle 952">
                  <a:extLst>
                    <a:ext uri="{FF2B5EF4-FFF2-40B4-BE49-F238E27FC236}">
                      <a16:creationId xmlns:a16="http://schemas.microsoft.com/office/drawing/2014/main" id="{0978E20E-A7C2-1942-BAE0-7EC64420312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2" name="Freeform 953">
                  <a:extLst>
                    <a:ext uri="{FF2B5EF4-FFF2-40B4-BE49-F238E27FC236}">
                      <a16:creationId xmlns:a16="http://schemas.microsoft.com/office/drawing/2014/main" id="{0E4A3FA0-5882-B545-9E23-2AC5EA5BB6B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954">
                  <a:extLst>
                    <a:ext uri="{FF2B5EF4-FFF2-40B4-BE49-F238E27FC236}">
                      <a16:creationId xmlns:a16="http://schemas.microsoft.com/office/drawing/2014/main" id="{A7DB97B4-361E-664D-87C5-346CBF2268B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Rectangle 955">
                  <a:extLst>
                    <a:ext uri="{FF2B5EF4-FFF2-40B4-BE49-F238E27FC236}">
                      <a16:creationId xmlns:a16="http://schemas.microsoft.com/office/drawing/2014/main" id="{342C9D01-B372-2B41-BD78-284193B9C0B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5" name="Group 956">
                  <a:extLst>
                    <a:ext uri="{FF2B5EF4-FFF2-40B4-BE49-F238E27FC236}">
                      <a16:creationId xmlns:a16="http://schemas.microsoft.com/office/drawing/2014/main" id="{E02E9DCC-13BA-D94B-9D09-721C8D2AC9D2}"/>
                    </a:ext>
                  </a:extLst>
                </p:cNvPr>
                <p:cNvGrpSpPr>
                  <a:grpSpLocks/>
                </p:cNvGrpSpPr>
                <p:nvPr/>
              </p:nvGrpSpPr>
              <p:grpSpPr bwMode="auto">
                <a:xfrm>
                  <a:off x="4749" y="668"/>
                  <a:ext cx="581" cy="145"/>
                  <a:chOff x="614" y="2568"/>
                  <a:chExt cx="725" cy="139"/>
                </a:xfrm>
              </p:grpSpPr>
              <p:sp>
                <p:nvSpPr>
                  <p:cNvPr id="170" name="AutoShape 957">
                    <a:extLst>
                      <a:ext uri="{FF2B5EF4-FFF2-40B4-BE49-F238E27FC236}">
                        <a16:creationId xmlns:a16="http://schemas.microsoft.com/office/drawing/2014/main" id="{E634E4DC-0754-904F-84D2-7EE1DD3831D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1" name="AutoShape 958">
                    <a:extLst>
                      <a:ext uri="{FF2B5EF4-FFF2-40B4-BE49-F238E27FC236}">
                        <a16:creationId xmlns:a16="http://schemas.microsoft.com/office/drawing/2014/main" id="{27C14747-DE16-9049-99AC-75BBD5555ED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6" name="Rectangle 959">
                  <a:extLst>
                    <a:ext uri="{FF2B5EF4-FFF2-40B4-BE49-F238E27FC236}">
                      <a16:creationId xmlns:a16="http://schemas.microsoft.com/office/drawing/2014/main" id="{5BA83178-EBBE-064B-A37C-7E07581C7BE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7" name="Group 960">
                  <a:extLst>
                    <a:ext uri="{FF2B5EF4-FFF2-40B4-BE49-F238E27FC236}">
                      <a16:creationId xmlns:a16="http://schemas.microsoft.com/office/drawing/2014/main" id="{6EA4F2ED-C2B6-7049-8678-C45D84D978D1}"/>
                    </a:ext>
                  </a:extLst>
                </p:cNvPr>
                <p:cNvGrpSpPr>
                  <a:grpSpLocks/>
                </p:cNvGrpSpPr>
                <p:nvPr/>
              </p:nvGrpSpPr>
              <p:grpSpPr bwMode="auto">
                <a:xfrm>
                  <a:off x="4747" y="994"/>
                  <a:ext cx="581" cy="134"/>
                  <a:chOff x="614" y="2568"/>
                  <a:chExt cx="725" cy="139"/>
                </a:xfrm>
              </p:grpSpPr>
              <p:sp>
                <p:nvSpPr>
                  <p:cNvPr id="168" name="AutoShape 961">
                    <a:extLst>
                      <a:ext uri="{FF2B5EF4-FFF2-40B4-BE49-F238E27FC236}">
                        <a16:creationId xmlns:a16="http://schemas.microsoft.com/office/drawing/2014/main" id="{24413292-655D-FB4E-840E-E0F73771DD8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9" name="AutoShape 962">
                    <a:extLst>
                      <a:ext uri="{FF2B5EF4-FFF2-40B4-BE49-F238E27FC236}">
                        <a16:creationId xmlns:a16="http://schemas.microsoft.com/office/drawing/2014/main" id="{F87B8DA2-A9A9-7D46-8CFB-A9A809CBAE01}"/>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8" name="Rectangle 963">
                  <a:extLst>
                    <a:ext uri="{FF2B5EF4-FFF2-40B4-BE49-F238E27FC236}">
                      <a16:creationId xmlns:a16="http://schemas.microsoft.com/office/drawing/2014/main" id="{9232CD1E-FDEA-2F4E-B250-10D493DADF4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9" name="Rectangle 964">
                  <a:extLst>
                    <a:ext uri="{FF2B5EF4-FFF2-40B4-BE49-F238E27FC236}">
                      <a16:creationId xmlns:a16="http://schemas.microsoft.com/office/drawing/2014/main" id="{17DAEEAC-89BA-2648-B50C-C9F890197D6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50" name="Group 965">
                  <a:extLst>
                    <a:ext uri="{FF2B5EF4-FFF2-40B4-BE49-F238E27FC236}">
                      <a16:creationId xmlns:a16="http://schemas.microsoft.com/office/drawing/2014/main" id="{0E657424-09FE-A842-9A30-B8B91C7F2331}"/>
                    </a:ext>
                  </a:extLst>
                </p:cNvPr>
                <p:cNvGrpSpPr>
                  <a:grpSpLocks/>
                </p:cNvGrpSpPr>
                <p:nvPr/>
              </p:nvGrpSpPr>
              <p:grpSpPr bwMode="auto">
                <a:xfrm>
                  <a:off x="4735" y="1627"/>
                  <a:ext cx="582" cy="151"/>
                  <a:chOff x="614" y="2568"/>
                  <a:chExt cx="725" cy="139"/>
                </a:xfrm>
              </p:grpSpPr>
              <p:sp>
                <p:nvSpPr>
                  <p:cNvPr id="166" name="AutoShape 966">
                    <a:extLst>
                      <a:ext uri="{FF2B5EF4-FFF2-40B4-BE49-F238E27FC236}">
                        <a16:creationId xmlns:a16="http://schemas.microsoft.com/office/drawing/2014/main" id="{19B478B6-4194-6A48-9FD0-C25AC062CCE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967">
                    <a:extLst>
                      <a:ext uri="{FF2B5EF4-FFF2-40B4-BE49-F238E27FC236}">
                        <a16:creationId xmlns:a16="http://schemas.microsoft.com/office/drawing/2014/main" id="{43944112-BF13-8C4E-90E1-D420DBE2ED3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1" name="Freeform 968">
                  <a:extLst>
                    <a:ext uri="{FF2B5EF4-FFF2-40B4-BE49-F238E27FC236}">
                      <a16:creationId xmlns:a16="http://schemas.microsoft.com/office/drawing/2014/main" id="{5E2AAEDB-0EA1-2742-9D83-8B8D6662F3C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2" name="Group 969">
                  <a:extLst>
                    <a:ext uri="{FF2B5EF4-FFF2-40B4-BE49-F238E27FC236}">
                      <a16:creationId xmlns:a16="http://schemas.microsoft.com/office/drawing/2014/main" id="{C2EF8BCA-FFE7-BD41-A974-78E2EF18E942}"/>
                    </a:ext>
                  </a:extLst>
                </p:cNvPr>
                <p:cNvGrpSpPr>
                  <a:grpSpLocks/>
                </p:cNvGrpSpPr>
                <p:nvPr/>
              </p:nvGrpSpPr>
              <p:grpSpPr bwMode="auto">
                <a:xfrm>
                  <a:off x="4739" y="1327"/>
                  <a:ext cx="582" cy="139"/>
                  <a:chOff x="614" y="2568"/>
                  <a:chExt cx="725" cy="139"/>
                </a:xfrm>
              </p:grpSpPr>
              <p:sp>
                <p:nvSpPr>
                  <p:cNvPr id="164" name="AutoShape 970">
                    <a:extLst>
                      <a:ext uri="{FF2B5EF4-FFF2-40B4-BE49-F238E27FC236}">
                        <a16:creationId xmlns:a16="http://schemas.microsoft.com/office/drawing/2014/main" id="{894D31A3-D90A-514B-8F53-6EB788DE9F8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5" name="AutoShape 971">
                    <a:extLst>
                      <a:ext uri="{FF2B5EF4-FFF2-40B4-BE49-F238E27FC236}">
                        <a16:creationId xmlns:a16="http://schemas.microsoft.com/office/drawing/2014/main" id="{F9166E59-6BD3-5947-B071-75589F1A757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3" name="Rectangle 972">
                  <a:extLst>
                    <a:ext uri="{FF2B5EF4-FFF2-40B4-BE49-F238E27FC236}">
                      <a16:creationId xmlns:a16="http://schemas.microsoft.com/office/drawing/2014/main" id="{83779335-116D-1641-BE18-FEAB92595FC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4" name="Freeform 973">
                  <a:extLst>
                    <a:ext uri="{FF2B5EF4-FFF2-40B4-BE49-F238E27FC236}">
                      <a16:creationId xmlns:a16="http://schemas.microsoft.com/office/drawing/2014/main" id="{D9DDD13F-7B48-AA45-A481-BF5C497C0FF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974">
                  <a:extLst>
                    <a:ext uri="{FF2B5EF4-FFF2-40B4-BE49-F238E27FC236}">
                      <a16:creationId xmlns:a16="http://schemas.microsoft.com/office/drawing/2014/main" id="{3C3AF9D9-6868-1F45-B17E-A469373237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Oval 975">
                  <a:extLst>
                    <a:ext uri="{FF2B5EF4-FFF2-40B4-BE49-F238E27FC236}">
                      <a16:creationId xmlns:a16="http://schemas.microsoft.com/office/drawing/2014/main" id="{CF59D35F-3973-8946-9A9A-31E1FC7741C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7" name="Freeform 976">
                  <a:extLst>
                    <a:ext uri="{FF2B5EF4-FFF2-40B4-BE49-F238E27FC236}">
                      <a16:creationId xmlns:a16="http://schemas.microsoft.com/office/drawing/2014/main" id="{62310795-AA79-C041-88F0-475F6ACA03B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AutoShape 977">
                  <a:extLst>
                    <a:ext uri="{FF2B5EF4-FFF2-40B4-BE49-F238E27FC236}">
                      <a16:creationId xmlns:a16="http://schemas.microsoft.com/office/drawing/2014/main" id="{18FF6D1A-EF39-F74B-85CF-166C7B900E5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9" name="AutoShape 978">
                  <a:extLst>
                    <a:ext uri="{FF2B5EF4-FFF2-40B4-BE49-F238E27FC236}">
                      <a16:creationId xmlns:a16="http://schemas.microsoft.com/office/drawing/2014/main" id="{80CED463-EB84-0741-A46A-B09679EA671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0" name="Oval 979">
                  <a:extLst>
                    <a:ext uri="{FF2B5EF4-FFF2-40B4-BE49-F238E27FC236}">
                      <a16:creationId xmlns:a16="http://schemas.microsoft.com/office/drawing/2014/main" id="{DC0B7F79-8C9A-3145-BF5D-E462F688C06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1" name="Oval 980">
                  <a:extLst>
                    <a:ext uri="{FF2B5EF4-FFF2-40B4-BE49-F238E27FC236}">
                      <a16:creationId xmlns:a16="http://schemas.microsoft.com/office/drawing/2014/main" id="{C15D9582-9E6A-9F49-8B76-D0344B0D7CD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2" name="Oval 981">
                  <a:extLst>
                    <a:ext uri="{FF2B5EF4-FFF2-40B4-BE49-F238E27FC236}">
                      <a16:creationId xmlns:a16="http://schemas.microsoft.com/office/drawing/2014/main" id="{ED898252-C5A0-F541-A5EF-E5AF5120A567}"/>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3" name="Rectangle 982">
                  <a:extLst>
                    <a:ext uri="{FF2B5EF4-FFF2-40B4-BE49-F238E27FC236}">
                      <a16:creationId xmlns:a16="http://schemas.microsoft.com/office/drawing/2014/main" id="{2E9768A3-2942-EE49-8DF7-47FEAA9B126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21" name="Group 950">
                <a:extLst>
                  <a:ext uri="{FF2B5EF4-FFF2-40B4-BE49-F238E27FC236}">
                    <a16:creationId xmlns:a16="http://schemas.microsoft.com/office/drawing/2014/main" id="{91489ACE-F74D-9444-AC8E-15F95E65C828}"/>
                  </a:ext>
                </a:extLst>
              </p:cNvPr>
              <p:cNvGrpSpPr>
                <a:grpSpLocks/>
              </p:cNvGrpSpPr>
              <p:nvPr/>
            </p:nvGrpSpPr>
            <p:grpSpPr bwMode="auto">
              <a:xfrm>
                <a:off x="5095271" y="2910847"/>
                <a:ext cx="177192" cy="330833"/>
                <a:chOff x="4140" y="429"/>
                <a:chExt cx="1425" cy="2396"/>
              </a:xfrm>
            </p:grpSpPr>
            <p:sp>
              <p:nvSpPr>
                <p:cNvPr id="222" name="Freeform 951">
                  <a:extLst>
                    <a:ext uri="{FF2B5EF4-FFF2-40B4-BE49-F238E27FC236}">
                      <a16:creationId xmlns:a16="http://schemas.microsoft.com/office/drawing/2014/main" id="{7AD5F196-17B1-3248-9071-F025CEDD6B9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Rectangle 952">
                  <a:extLst>
                    <a:ext uri="{FF2B5EF4-FFF2-40B4-BE49-F238E27FC236}">
                      <a16:creationId xmlns:a16="http://schemas.microsoft.com/office/drawing/2014/main" id="{B3C2BEA0-0C70-F143-8206-DFCEAFC829F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53">
                  <a:extLst>
                    <a:ext uri="{FF2B5EF4-FFF2-40B4-BE49-F238E27FC236}">
                      <a16:creationId xmlns:a16="http://schemas.microsoft.com/office/drawing/2014/main" id="{18AFA248-FA71-9845-AA48-78D9531EC3B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954">
                  <a:extLst>
                    <a:ext uri="{FF2B5EF4-FFF2-40B4-BE49-F238E27FC236}">
                      <a16:creationId xmlns:a16="http://schemas.microsoft.com/office/drawing/2014/main" id="{217B9456-5160-7042-83A8-58892AC66A4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Rectangle 955">
                  <a:extLst>
                    <a:ext uri="{FF2B5EF4-FFF2-40B4-BE49-F238E27FC236}">
                      <a16:creationId xmlns:a16="http://schemas.microsoft.com/office/drawing/2014/main" id="{74342DF3-EF39-714A-B7C7-AAC0061C3CC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7" name="Group 956">
                  <a:extLst>
                    <a:ext uri="{FF2B5EF4-FFF2-40B4-BE49-F238E27FC236}">
                      <a16:creationId xmlns:a16="http://schemas.microsoft.com/office/drawing/2014/main" id="{3FBE50DE-9F73-B446-AEF2-C1BEE678F9D8}"/>
                    </a:ext>
                  </a:extLst>
                </p:cNvPr>
                <p:cNvGrpSpPr>
                  <a:grpSpLocks/>
                </p:cNvGrpSpPr>
                <p:nvPr/>
              </p:nvGrpSpPr>
              <p:grpSpPr bwMode="auto">
                <a:xfrm>
                  <a:off x="4749" y="668"/>
                  <a:ext cx="581" cy="145"/>
                  <a:chOff x="614" y="2568"/>
                  <a:chExt cx="725" cy="139"/>
                </a:xfrm>
              </p:grpSpPr>
              <p:sp>
                <p:nvSpPr>
                  <p:cNvPr id="252" name="AutoShape 957">
                    <a:extLst>
                      <a:ext uri="{FF2B5EF4-FFF2-40B4-BE49-F238E27FC236}">
                        <a16:creationId xmlns:a16="http://schemas.microsoft.com/office/drawing/2014/main" id="{E89F9596-24E2-8B40-AF1D-206EFF749E5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3" name="AutoShape 958">
                    <a:extLst>
                      <a:ext uri="{FF2B5EF4-FFF2-40B4-BE49-F238E27FC236}">
                        <a16:creationId xmlns:a16="http://schemas.microsoft.com/office/drawing/2014/main" id="{4750CBA8-0463-944E-872F-BB09BF290C5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8" name="Rectangle 959">
                  <a:extLst>
                    <a:ext uri="{FF2B5EF4-FFF2-40B4-BE49-F238E27FC236}">
                      <a16:creationId xmlns:a16="http://schemas.microsoft.com/office/drawing/2014/main" id="{DFF7678F-2CB6-3B46-A877-D92B66A5BDA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9" name="Group 960">
                  <a:extLst>
                    <a:ext uri="{FF2B5EF4-FFF2-40B4-BE49-F238E27FC236}">
                      <a16:creationId xmlns:a16="http://schemas.microsoft.com/office/drawing/2014/main" id="{2682A202-4446-D941-A18F-4F61348EE4FA}"/>
                    </a:ext>
                  </a:extLst>
                </p:cNvPr>
                <p:cNvGrpSpPr>
                  <a:grpSpLocks/>
                </p:cNvGrpSpPr>
                <p:nvPr/>
              </p:nvGrpSpPr>
              <p:grpSpPr bwMode="auto">
                <a:xfrm>
                  <a:off x="4747" y="994"/>
                  <a:ext cx="581" cy="134"/>
                  <a:chOff x="614" y="2568"/>
                  <a:chExt cx="725" cy="139"/>
                </a:xfrm>
              </p:grpSpPr>
              <p:sp>
                <p:nvSpPr>
                  <p:cNvPr id="250" name="AutoShape 961">
                    <a:extLst>
                      <a:ext uri="{FF2B5EF4-FFF2-40B4-BE49-F238E27FC236}">
                        <a16:creationId xmlns:a16="http://schemas.microsoft.com/office/drawing/2014/main" id="{F3958EF7-13C4-7D4A-9650-3779EE208638}"/>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1" name="AutoShape 962">
                    <a:extLst>
                      <a:ext uri="{FF2B5EF4-FFF2-40B4-BE49-F238E27FC236}">
                        <a16:creationId xmlns:a16="http://schemas.microsoft.com/office/drawing/2014/main" id="{1DFF2DCD-31F0-8146-9C28-AA7E9760F7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0" name="Rectangle 963">
                  <a:extLst>
                    <a:ext uri="{FF2B5EF4-FFF2-40B4-BE49-F238E27FC236}">
                      <a16:creationId xmlns:a16="http://schemas.microsoft.com/office/drawing/2014/main" id="{EC3749E8-9840-2949-B81B-2DE74F0DB40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1" name="Rectangle 964">
                  <a:extLst>
                    <a:ext uri="{FF2B5EF4-FFF2-40B4-BE49-F238E27FC236}">
                      <a16:creationId xmlns:a16="http://schemas.microsoft.com/office/drawing/2014/main" id="{304D5AFE-3D5D-9A4F-9BD2-044DE5CCD61E}"/>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32" name="Group 965">
                  <a:extLst>
                    <a:ext uri="{FF2B5EF4-FFF2-40B4-BE49-F238E27FC236}">
                      <a16:creationId xmlns:a16="http://schemas.microsoft.com/office/drawing/2014/main" id="{556A5914-F2E3-3944-9367-0B75D45A5257}"/>
                    </a:ext>
                  </a:extLst>
                </p:cNvPr>
                <p:cNvGrpSpPr>
                  <a:grpSpLocks/>
                </p:cNvGrpSpPr>
                <p:nvPr/>
              </p:nvGrpSpPr>
              <p:grpSpPr bwMode="auto">
                <a:xfrm>
                  <a:off x="4735" y="1627"/>
                  <a:ext cx="582" cy="151"/>
                  <a:chOff x="614" y="2568"/>
                  <a:chExt cx="725" cy="139"/>
                </a:xfrm>
              </p:grpSpPr>
              <p:sp>
                <p:nvSpPr>
                  <p:cNvPr id="248" name="AutoShape 966">
                    <a:extLst>
                      <a:ext uri="{FF2B5EF4-FFF2-40B4-BE49-F238E27FC236}">
                        <a16:creationId xmlns:a16="http://schemas.microsoft.com/office/drawing/2014/main" id="{3FEB26EB-9A5D-0E48-B6C1-A2D98812324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9" name="AutoShape 967">
                    <a:extLst>
                      <a:ext uri="{FF2B5EF4-FFF2-40B4-BE49-F238E27FC236}">
                        <a16:creationId xmlns:a16="http://schemas.microsoft.com/office/drawing/2014/main" id="{AF569F74-F7F9-BE4C-BF03-1E52EE7584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3" name="Freeform 968">
                  <a:extLst>
                    <a:ext uri="{FF2B5EF4-FFF2-40B4-BE49-F238E27FC236}">
                      <a16:creationId xmlns:a16="http://schemas.microsoft.com/office/drawing/2014/main" id="{D5868140-9C82-FE44-93B5-3A3996436C3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34" name="Group 969">
                  <a:extLst>
                    <a:ext uri="{FF2B5EF4-FFF2-40B4-BE49-F238E27FC236}">
                      <a16:creationId xmlns:a16="http://schemas.microsoft.com/office/drawing/2014/main" id="{93BEF8B9-7E9C-0640-B68F-4D77EA621EBE}"/>
                    </a:ext>
                  </a:extLst>
                </p:cNvPr>
                <p:cNvGrpSpPr>
                  <a:grpSpLocks/>
                </p:cNvGrpSpPr>
                <p:nvPr/>
              </p:nvGrpSpPr>
              <p:grpSpPr bwMode="auto">
                <a:xfrm>
                  <a:off x="4739" y="1327"/>
                  <a:ext cx="582" cy="139"/>
                  <a:chOff x="614" y="2568"/>
                  <a:chExt cx="725" cy="139"/>
                </a:xfrm>
              </p:grpSpPr>
              <p:sp>
                <p:nvSpPr>
                  <p:cNvPr id="246" name="AutoShape 970">
                    <a:extLst>
                      <a:ext uri="{FF2B5EF4-FFF2-40B4-BE49-F238E27FC236}">
                        <a16:creationId xmlns:a16="http://schemas.microsoft.com/office/drawing/2014/main" id="{C9843710-68DC-F74A-A1F8-90596810E86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7" name="AutoShape 971">
                    <a:extLst>
                      <a:ext uri="{FF2B5EF4-FFF2-40B4-BE49-F238E27FC236}">
                        <a16:creationId xmlns:a16="http://schemas.microsoft.com/office/drawing/2014/main" id="{8CFC8578-F7C5-224A-99DC-0C3BF3AD49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5" name="Rectangle 972">
                  <a:extLst>
                    <a:ext uri="{FF2B5EF4-FFF2-40B4-BE49-F238E27FC236}">
                      <a16:creationId xmlns:a16="http://schemas.microsoft.com/office/drawing/2014/main" id="{66AB9037-CE55-3C49-9F9D-46EBEE3D199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Freeform 973">
                  <a:extLst>
                    <a:ext uri="{FF2B5EF4-FFF2-40B4-BE49-F238E27FC236}">
                      <a16:creationId xmlns:a16="http://schemas.microsoft.com/office/drawing/2014/main" id="{6199D8D6-9C57-2A4E-B13E-21EE5AE90A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974">
                  <a:extLst>
                    <a:ext uri="{FF2B5EF4-FFF2-40B4-BE49-F238E27FC236}">
                      <a16:creationId xmlns:a16="http://schemas.microsoft.com/office/drawing/2014/main" id="{5F53B0DF-EF52-4B4C-AA89-EAC182C5BB99}"/>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Oval 975">
                  <a:extLst>
                    <a:ext uri="{FF2B5EF4-FFF2-40B4-BE49-F238E27FC236}">
                      <a16:creationId xmlns:a16="http://schemas.microsoft.com/office/drawing/2014/main" id="{DF2DB579-42C5-5F42-9CEA-D3B077F594C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9" name="Freeform 976">
                  <a:extLst>
                    <a:ext uri="{FF2B5EF4-FFF2-40B4-BE49-F238E27FC236}">
                      <a16:creationId xmlns:a16="http://schemas.microsoft.com/office/drawing/2014/main" id="{FA4B37FE-CB58-9140-B521-CDFE8A2CED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AutoShape 977">
                  <a:extLst>
                    <a:ext uri="{FF2B5EF4-FFF2-40B4-BE49-F238E27FC236}">
                      <a16:creationId xmlns:a16="http://schemas.microsoft.com/office/drawing/2014/main" id="{0BECCFBC-D041-7A4F-81C2-2D2FEBC51B2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1" name="AutoShape 978">
                  <a:extLst>
                    <a:ext uri="{FF2B5EF4-FFF2-40B4-BE49-F238E27FC236}">
                      <a16:creationId xmlns:a16="http://schemas.microsoft.com/office/drawing/2014/main" id="{BE325C75-7B14-D042-A7AF-2E82BE7A0C4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2" name="Oval 979">
                  <a:extLst>
                    <a:ext uri="{FF2B5EF4-FFF2-40B4-BE49-F238E27FC236}">
                      <a16:creationId xmlns:a16="http://schemas.microsoft.com/office/drawing/2014/main" id="{7FE0D127-AFE1-2948-91C6-3E97443A4A1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3" name="Oval 980">
                  <a:extLst>
                    <a:ext uri="{FF2B5EF4-FFF2-40B4-BE49-F238E27FC236}">
                      <a16:creationId xmlns:a16="http://schemas.microsoft.com/office/drawing/2014/main" id="{5B45ED47-B949-C043-94D0-CA73BDCC0F8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4" name="Oval 981">
                  <a:extLst>
                    <a:ext uri="{FF2B5EF4-FFF2-40B4-BE49-F238E27FC236}">
                      <a16:creationId xmlns:a16="http://schemas.microsoft.com/office/drawing/2014/main" id="{EF9901B3-5F00-4C44-99D9-A647A34CD09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5" name="Rectangle 982">
                  <a:extLst>
                    <a:ext uri="{FF2B5EF4-FFF2-40B4-BE49-F238E27FC236}">
                      <a16:creationId xmlns:a16="http://schemas.microsoft.com/office/drawing/2014/main" id="{15E35167-5BC0-854F-85BA-D7DF4C8B745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87" name="Group 590">
                <a:extLst>
                  <a:ext uri="{FF2B5EF4-FFF2-40B4-BE49-F238E27FC236}">
                    <a16:creationId xmlns:a16="http://schemas.microsoft.com/office/drawing/2014/main" id="{ADEA4567-F33F-2F41-BDEB-22CAF0ED73D9}"/>
                  </a:ext>
                </a:extLst>
              </p:cNvPr>
              <p:cNvGrpSpPr>
                <a:grpSpLocks/>
              </p:cNvGrpSpPr>
              <p:nvPr/>
            </p:nvGrpSpPr>
            <p:grpSpPr bwMode="auto">
              <a:xfrm flipH="1">
                <a:off x="5509918" y="2398512"/>
                <a:ext cx="345630" cy="320302"/>
                <a:chOff x="2839" y="3501"/>
                <a:chExt cx="755" cy="803"/>
              </a:xfrm>
            </p:grpSpPr>
            <p:pic>
              <p:nvPicPr>
                <p:cNvPr id="288" name="Picture 591" descr="desktop_computer_stylized_medium">
                  <a:extLst>
                    <a:ext uri="{FF2B5EF4-FFF2-40B4-BE49-F238E27FC236}">
                      <a16:creationId xmlns:a16="http://schemas.microsoft.com/office/drawing/2014/main" id="{C198F99E-D2F2-0A47-97C4-377DACCE75D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592">
                  <a:extLst>
                    <a:ext uri="{FF2B5EF4-FFF2-40B4-BE49-F238E27FC236}">
                      <a16:creationId xmlns:a16="http://schemas.microsoft.com/office/drawing/2014/main" id="{4D83D635-5036-1248-88DC-A2D64CE4DA9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90" name="Group 950">
                <a:extLst>
                  <a:ext uri="{FF2B5EF4-FFF2-40B4-BE49-F238E27FC236}">
                    <a16:creationId xmlns:a16="http://schemas.microsoft.com/office/drawing/2014/main" id="{F16501C5-2549-4E4B-A17B-50108CF65B61}"/>
                  </a:ext>
                </a:extLst>
              </p:cNvPr>
              <p:cNvGrpSpPr>
                <a:grpSpLocks/>
              </p:cNvGrpSpPr>
              <p:nvPr/>
            </p:nvGrpSpPr>
            <p:grpSpPr bwMode="auto">
              <a:xfrm>
                <a:off x="6937925" y="4379430"/>
                <a:ext cx="177192" cy="330833"/>
                <a:chOff x="4140" y="429"/>
                <a:chExt cx="1425" cy="2396"/>
              </a:xfrm>
            </p:grpSpPr>
            <p:sp>
              <p:nvSpPr>
                <p:cNvPr id="291" name="Freeform 951">
                  <a:extLst>
                    <a:ext uri="{FF2B5EF4-FFF2-40B4-BE49-F238E27FC236}">
                      <a16:creationId xmlns:a16="http://schemas.microsoft.com/office/drawing/2014/main" id="{B570265D-729B-AB42-9ABA-F9CBA7668FE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Rectangle 952">
                  <a:extLst>
                    <a:ext uri="{FF2B5EF4-FFF2-40B4-BE49-F238E27FC236}">
                      <a16:creationId xmlns:a16="http://schemas.microsoft.com/office/drawing/2014/main" id="{D609724C-F484-6249-B4FB-9AC61582122A}"/>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Freeform 953">
                  <a:extLst>
                    <a:ext uri="{FF2B5EF4-FFF2-40B4-BE49-F238E27FC236}">
                      <a16:creationId xmlns:a16="http://schemas.microsoft.com/office/drawing/2014/main" id="{1669EB94-CAA6-414A-ABB1-33F81F707CE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954">
                  <a:extLst>
                    <a:ext uri="{FF2B5EF4-FFF2-40B4-BE49-F238E27FC236}">
                      <a16:creationId xmlns:a16="http://schemas.microsoft.com/office/drawing/2014/main" id="{66A9354C-511D-A04E-B8F7-6DB7458E9DB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Rectangle 955">
                  <a:extLst>
                    <a:ext uri="{FF2B5EF4-FFF2-40B4-BE49-F238E27FC236}">
                      <a16:creationId xmlns:a16="http://schemas.microsoft.com/office/drawing/2014/main" id="{43C5724B-40A1-0343-BC6B-7EF5993D36F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6" name="Group 956">
                  <a:extLst>
                    <a:ext uri="{FF2B5EF4-FFF2-40B4-BE49-F238E27FC236}">
                      <a16:creationId xmlns:a16="http://schemas.microsoft.com/office/drawing/2014/main" id="{8193FF4D-EBBA-DD4B-86EC-7EAFB0AA34A5}"/>
                    </a:ext>
                  </a:extLst>
                </p:cNvPr>
                <p:cNvGrpSpPr>
                  <a:grpSpLocks/>
                </p:cNvGrpSpPr>
                <p:nvPr/>
              </p:nvGrpSpPr>
              <p:grpSpPr bwMode="auto">
                <a:xfrm>
                  <a:off x="4749" y="668"/>
                  <a:ext cx="581" cy="145"/>
                  <a:chOff x="614" y="2568"/>
                  <a:chExt cx="725" cy="139"/>
                </a:xfrm>
              </p:grpSpPr>
              <p:sp>
                <p:nvSpPr>
                  <p:cNvPr id="321" name="AutoShape 957">
                    <a:extLst>
                      <a:ext uri="{FF2B5EF4-FFF2-40B4-BE49-F238E27FC236}">
                        <a16:creationId xmlns:a16="http://schemas.microsoft.com/office/drawing/2014/main" id="{7F2BD02C-44B7-1949-8E91-4960069F4E9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2" name="AutoShape 958">
                    <a:extLst>
                      <a:ext uri="{FF2B5EF4-FFF2-40B4-BE49-F238E27FC236}">
                        <a16:creationId xmlns:a16="http://schemas.microsoft.com/office/drawing/2014/main" id="{454B9703-F865-7F45-9D63-E2521C49263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7" name="Rectangle 959">
                  <a:extLst>
                    <a:ext uri="{FF2B5EF4-FFF2-40B4-BE49-F238E27FC236}">
                      <a16:creationId xmlns:a16="http://schemas.microsoft.com/office/drawing/2014/main" id="{D776F292-9112-2D46-89FC-08F5C391ACB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8" name="Group 960">
                  <a:extLst>
                    <a:ext uri="{FF2B5EF4-FFF2-40B4-BE49-F238E27FC236}">
                      <a16:creationId xmlns:a16="http://schemas.microsoft.com/office/drawing/2014/main" id="{2B58145F-0D05-C44D-907D-9749D77A1007}"/>
                    </a:ext>
                  </a:extLst>
                </p:cNvPr>
                <p:cNvGrpSpPr>
                  <a:grpSpLocks/>
                </p:cNvGrpSpPr>
                <p:nvPr/>
              </p:nvGrpSpPr>
              <p:grpSpPr bwMode="auto">
                <a:xfrm>
                  <a:off x="4747" y="994"/>
                  <a:ext cx="581" cy="134"/>
                  <a:chOff x="614" y="2568"/>
                  <a:chExt cx="725" cy="139"/>
                </a:xfrm>
              </p:grpSpPr>
              <p:sp>
                <p:nvSpPr>
                  <p:cNvPr id="319" name="AutoShape 961">
                    <a:extLst>
                      <a:ext uri="{FF2B5EF4-FFF2-40B4-BE49-F238E27FC236}">
                        <a16:creationId xmlns:a16="http://schemas.microsoft.com/office/drawing/2014/main" id="{AF610CEE-F497-BA4F-9982-DCDABB4D749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0" name="AutoShape 962">
                    <a:extLst>
                      <a:ext uri="{FF2B5EF4-FFF2-40B4-BE49-F238E27FC236}">
                        <a16:creationId xmlns:a16="http://schemas.microsoft.com/office/drawing/2014/main" id="{9B91359E-5E9C-4148-8CBF-C70D62FB183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9" name="Rectangle 963">
                  <a:extLst>
                    <a:ext uri="{FF2B5EF4-FFF2-40B4-BE49-F238E27FC236}">
                      <a16:creationId xmlns:a16="http://schemas.microsoft.com/office/drawing/2014/main" id="{4FAD4082-9B3B-C64F-919B-695F2F77727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Rectangle 964">
                  <a:extLst>
                    <a:ext uri="{FF2B5EF4-FFF2-40B4-BE49-F238E27FC236}">
                      <a16:creationId xmlns:a16="http://schemas.microsoft.com/office/drawing/2014/main" id="{E0DF052F-E371-6941-89B3-606452AC3D7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01" name="Group 965">
                  <a:extLst>
                    <a:ext uri="{FF2B5EF4-FFF2-40B4-BE49-F238E27FC236}">
                      <a16:creationId xmlns:a16="http://schemas.microsoft.com/office/drawing/2014/main" id="{08F0494E-A600-5D40-AF83-E888FB48FB4D}"/>
                    </a:ext>
                  </a:extLst>
                </p:cNvPr>
                <p:cNvGrpSpPr>
                  <a:grpSpLocks/>
                </p:cNvGrpSpPr>
                <p:nvPr/>
              </p:nvGrpSpPr>
              <p:grpSpPr bwMode="auto">
                <a:xfrm>
                  <a:off x="4735" y="1627"/>
                  <a:ext cx="582" cy="151"/>
                  <a:chOff x="614" y="2568"/>
                  <a:chExt cx="725" cy="139"/>
                </a:xfrm>
              </p:grpSpPr>
              <p:sp>
                <p:nvSpPr>
                  <p:cNvPr id="317" name="AutoShape 966">
                    <a:extLst>
                      <a:ext uri="{FF2B5EF4-FFF2-40B4-BE49-F238E27FC236}">
                        <a16:creationId xmlns:a16="http://schemas.microsoft.com/office/drawing/2014/main" id="{EB35F210-3489-8F44-90EA-FFF1431CEF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8" name="AutoShape 967">
                    <a:extLst>
                      <a:ext uri="{FF2B5EF4-FFF2-40B4-BE49-F238E27FC236}">
                        <a16:creationId xmlns:a16="http://schemas.microsoft.com/office/drawing/2014/main" id="{C05BCF02-CD5D-B64E-B309-7350E319FB7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2" name="Freeform 968">
                  <a:extLst>
                    <a:ext uri="{FF2B5EF4-FFF2-40B4-BE49-F238E27FC236}">
                      <a16:creationId xmlns:a16="http://schemas.microsoft.com/office/drawing/2014/main" id="{AC5C9674-E8DC-0A44-9283-1CE6423206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03" name="Group 969">
                  <a:extLst>
                    <a:ext uri="{FF2B5EF4-FFF2-40B4-BE49-F238E27FC236}">
                      <a16:creationId xmlns:a16="http://schemas.microsoft.com/office/drawing/2014/main" id="{F5F16710-2CF3-584A-974D-FE33BC2C2FB0}"/>
                    </a:ext>
                  </a:extLst>
                </p:cNvPr>
                <p:cNvGrpSpPr>
                  <a:grpSpLocks/>
                </p:cNvGrpSpPr>
                <p:nvPr/>
              </p:nvGrpSpPr>
              <p:grpSpPr bwMode="auto">
                <a:xfrm>
                  <a:off x="4739" y="1327"/>
                  <a:ext cx="582" cy="139"/>
                  <a:chOff x="614" y="2568"/>
                  <a:chExt cx="725" cy="139"/>
                </a:xfrm>
              </p:grpSpPr>
              <p:sp>
                <p:nvSpPr>
                  <p:cNvPr id="315" name="AutoShape 970">
                    <a:extLst>
                      <a:ext uri="{FF2B5EF4-FFF2-40B4-BE49-F238E27FC236}">
                        <a16:creationId xmlns:a16="http://schemas.microsoft.com/office/drawing/2014/main" id="{93A671B1-ED69-414D-8BF0-08C6480C972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6" name="AutoShape 971">
                    <a:extLst>
                      <a:ext uri="{FF2B5EF4-FFF2-40B4-BE49-F238E27FC236}">
                        <a16:creationId xmlns:a16="http://schemas.microsoft.com/office/drawing/2014/main" id="{FF5ECD93-5EA4-E647-9D4F-768520CED83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4" name="Rectangle 972">
                  <a:extLst>
                    <a:ext uri="{FF2B5EF4-FFF2-40B4-BE49-F238E27FC236}">
                      <a16:creationId xmlns:a16="http://schemas.microsoft.com/office/drawing/2014/main" id="{4A949178-5FF4-E049-B567-E93A0A336D8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5" name="Freeform 973">
                  <a:extLst>
                    <a:ext uri="{FF2B5EF4-FFF2-40B4-BE49-F238E27FC236}">
                      <a16:creationId xmlns:a16="http://schemas.microsoft.com/office/drawing/2014/main" id="{BB83D618-F6FA-FB46-9B8C-BCF7C68AAD1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974">
                  <a:extLst>
                    <a:ext uri="{FF2B5EF4-FFF2-40B4-BE49-F238E27FC236}">
                      <a16:creationId xmlns:a16="http://schemas.microsoft.com/office/drawing/2014/main" id="{BEECD3D3-EB91-8B4F-9686-8AA2A6ACBA8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Oval 975">
                  <a:extLst>
                    <a:ext uri="{FF2B5EF4-FFF2-40B4-BE49-F238E27FC236}">
                      <a16:creationId xmlns:a16="http://schemas.microsoft.com/office/drawing/2014/main" id="{F0E4C83E-DA16-5A4A-B553-0BDF8C3E9DD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8" name="Freeform 976">
                  <a:extLst>
                    <a:ext uri="{FF2B5EF4-FFF2-40B4-BE49-F238E27FC236}">
                      <a16:creationId xmlns:a16="http://schemas.microsoft.com/office/drawing/2014/main" id="{B1828449-6CF1-9F45-90E9-ACF3668EFAD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AutoShape 977">
                  <a:extLst>
                    <a:ext uri="{FF2B5EF4-FFF2-40B4-BE49-F238E27FC236}">
                      <a16:creationId xmlns:a16="http://schemas.microsoft.com/office/drawing/2014/main" id="{3D66B3BC-8F73-3D48-98E5-F4929D667EB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0" name="AutoShape 978">
                  <a:extLst>
                    <a:ext uri="{FF2B5EF4-FFF2-40B4-BE49-F238E27FC236}">
                      <a16:creationId xmlns:a16="http://schemas.microsoft.com/office/drawing/2014/main" id="{DAE5842D-3645-DB46-87BE-F7B0A16BA1E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1" name="Oval 979">
                  <a:extLst>
                    <a:ext uri="{FF2B5EF4-FFF2-40B4-BE49-F238E27FC236}">
                      <a16:creationId xmlns:a16="http://schemas.microsoft.com/office/drawing/2014/main" id="{CD42D633-BF0F-9349-BA8D-C1703C856864}"/>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2" name="Oval 980">
                  <a:extLst>
                    <a:ext uri="{FF2B5EF4-FFF2-40B4-BE49-F238E27FC236}">
                      <a16:creationId xmlns:a16="http://schemas.microsoft.com/office/drawing/2014/main" id="{90C35DED-0E7B-1541-AFBB-C17927C1683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3" name="Oval 981">
                  <a:extLst>
                    <a:ext uri="{FF2B5EF4-FFF2-40B4-BE49-F238E27FC236}">
                      <a16:creationId xmlns:a16="http://schemas.microsoft.com/office/drawing/2014/main" id="{02EC5E4C-D6D0-994D-BF22-91641AB52C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4" name="Rectangle 982">
                  <a:extLst>
                    <a:ext uri="{FF2B5EF4-FFF2-40B4-BE49-F238E27FC236}">
                      <a16:creationId xmlns:a16="http://schemas.microsoft.com/office/drawing/2014/main" id="{B960993A-96C8-184B-B037-08FBE81E0A0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23" name="Group 950">
                <a:extLst>
                  <a:ext uri="{FF2B5EF4-FFF2-40B4-BE49-F238E27FC236}">
                    <a16:creationId xmlns:a16="http://schemas.microsoft.com/office/drawing/2014/main" id="{5744B4CF-85C1-9943-BB0F-8B421896E9E0}"/>
                  </a:ext>
                </a:extLst>
              </p:cNvPr>
              <p:cNvGrpSpPr>
                <a:grpSpLocks/>
              </p:cNvGrpSpPr>
              <p:nvPr/>
            </p:nvGrpSpPr>
            <p:grpSpPr bwMode="auto">
              <a:xfrm>
                <a:off x="6965634" y="2509067"/>
                <a:ext cx="177192" cy="330833"/>
                <a:chOff x="4140" y="429"/>
                <a:chExt cx="1425" cy="2396"/>
              </a:xfrm>
            </p:grpSpPr>
            <p:sp>
              <p:nvSpPr>
                <p:cNvPr id="324" name="Freeform 951">
                  <a:extLst>
                    <a:ext uri="{FF2B5EF4-FFF2-40B4-BE49-F238E27FC236}">
                      <a16:creationId xmlns:a16="http://schemas.microsoft.com/office/drawing/2014/main" id="{0601E446-A064-FE46-8BB8-D2BF4DEAF59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B848BDEF-CFDA-6647-BF44-D3600F06ECA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F4D08E22-B065-C44B-9DBA-C4723FA5DE8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76EA55B7-EE5A-8749-B71D-6CAF7C1C682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963412D7-1A38-F147-87EE-AF5092812A3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EEB6DD7A-8CE4-ED47-904A-E5A283D87D31}"/>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5290AA5F-1688-354E-AB22-3F2A676C2AB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A8CD80BA-A105-124E-8366-979C9E52F32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0FE17837-58BE-6149-AC59-E45D2609F50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A2B79071-BD42-D94A-8562-6EDC32E81340}"/>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75A6C71A-10F5-024F-8BA2-8DE55E94E9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751CFDBC-354D-E14C-95F0-F6F38B2E60B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5B93E6AB-4D78-0B4D-8D0E-E04C33FEE7F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6A268A3B-C105-1C45-932E-E4676CFD1C6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7B75C14A-8F30-BA42-BAA7-CAEFE33EB428}"/>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2B7A94CC-A276-CB4E-8F42-D4F16B799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6DAF1738-D850-7A40-98FF-2CDB05EDA9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6865C6D6-627C-5B47-8AC5-167CDA2A4FF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29EB9D3A-F61B-D84F-9CC6-0DF6F6D9D9B8}"/>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8BA27CC9-F505-DC45-A037-DC66EB1852C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52F90B83-69CF-0D4F-8FFD-E32BE68109B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2084224-6475-5549-B0AD-9A2E2AD0F00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7A9E727A-F37D-AC41-98E5-EC41A63C98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8D46FF2A-D982-7142-B416-32A0718B835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FD5A52BB-6064-6145-B2AE-F57EDB57C14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A438D908-303F-3F40-9532-2A85CE24E38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BC4911C2-5393-3240-9A8F-A912529122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5BA7F910-B65D-E84D-98ED-A514DCFA59A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D4516C2E-796E-F047-9696-9AE0E3D6F1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BA171EE6-9D6A-0B45-9B80-E904706204C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65B86270-8441-0C4D-AEAF-4E2DA24C729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B115F241-21D0-7F47-BCCC-BE5E8C4E6B64}"/>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56" name="Group 590">
                <a:extLst>
                  <a:ext uri="{FF2B5EF4-FFF2-40B4-BE49-F238E27FC236}">
                    <a16:creationId xmlns:a16="http://schemas.microsoft.com/office/drawing/2014/main" id="{1E460CD6-F9D6-B047-8AEE-6B869BD691EF}"/>
                  </a:ext>
                </a:extLst>
              </p:cNvPr>
              <p:cNvGrpSpPr>
                <a:grpSpLocks/>
              </p:cNvGrpSpPr>
              <p:nvPr/>
            </p:nvGrpSpPr>
            <p:grpSpPr bwMode="auto">
              <a:xfrm flipH="1">
                <a:off x="6829342" y="3343136"/>
                <a:ext cx="345630" cy="320302"/>
                <a:chOff x="2839" y="3501"/>
                <a:chExt cx="755" cy="803"/>
              </a:xfrm>
            </p:grpSpPr>
            <p:pic>
              <p:nvPicPr>
                <p:cNvPr id="357" name="Picture 591" descr="desktop_computer_stylized_medium">
                  <a:extLst>
                    <a:ext uri="{FF2B5EF4-FFF2-40B4-BE49-F238E27FC236}">
                      <a16:creationId xmlns:a16="http://schemas.microsoft.com/office/drawing/2014/main" id="{DBABF000-9F84-944E-9CFB-1033E1461D3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ABAC9DDA-5443-5344-AF49-0F6126B521E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24" name="Picture 1023" descr="A close up of a logo&#10;&#10;Description automatically generated">
                <a:extLst>
                  <a:ext uri="{FF2B5EF4-FFF2-40B4-BE49-F238E27FC236}">
                    <a16:creationId xmlns:a16="http://schemas.microsoft.com/office/drawing/2014/main" id="{90F34CF2-6498-F945-903D-5FC9ACD31F5C}"/>
                  </a:ext>
                </a:extLst>
              </p:cNvPr>
              <p:cNvPicPr>
                <a:picLocks noChangeAspect="1"/>
              </p:cNvPicPr>
              <p:nvPr/>
            </p:nvPicPr>
            <p:blipFill>
              <a:blip r:embed="rId10"/>
              <a:stretch>
                <a:fillRect/>
              </a:stretch>
            </p:blipFill>
            <p:spPr>
              <a:xfrm>
                <a:off x="4426457" y="3527648"/>
                <a:ext cx="429108" cy="419677"/>
              </a:xfrm>
              <a:prstGeom prst="rect">
                <a:avLst/>
              </a:prstGeom>
            </p:spPr>
          </p:pic>
          <p:pic>
            <p:nvPicPr>
              <p:cNvPr id="361" name="Picture 360" descr="A close up of a logo&#10;&#10;Description automatically generated">
                <a:extLst>
                  <a:ext uri="{FF2B5EF4-FFF2-40B4-BE49-F238E27FC236}">
                    <a16:creationId xmlns:a16="http://schemas.microsoft.com/office/drawing/2014/main" id="{6C3B7928-CCBC-8145-97C7-C619EC74681E}"/>
                  </a:ext>
                </a:extLst>
              </p:cNvPr>
              <p:cNvPicPr>
                <a:picLocks noChangeAspect="1"/>
              </p:cNvPicPr>
              <p:nvPr/>
            </p:nvPicPr>
            <p:blipFill>
              <a:blip r:embed="rId10"/>
              <a:stretch>
                <a:fillRect/>
              </a:stretch>
            </p:blipFill>
            <p:spPr>
              <a:xfrm>
                <a:off x="4931884" y="4096736"/>
                <a:ext cx="429108" cy="419677"/>
              </a:xfrm>
              <a:prstGeom prst="rect">
                <a:avLst/>
              </a:prstGeom>
            </p:spPr>
          </p:pic>
          <p:pic>
            <p:nvPicPr>
              <p:cNvPr id="362" name="Picture 361" descr="A close up of a logo&#10;&#10;Description automatically generated">
                <a:extLst>
                  <a:ext uri="{FF2B5EF4-FFF2-40B4-BE49-F238E27FC236}">
                    <a16:creationId xmlns:a16="http://schemas.microsoft.com/office/drawing/2014/main" id="{0A9412CB-373B-D244-97C4-EC4CC2E52393}"/>
                  </a:ext>
                </a:extLst>
              </p:cNvPr>
              <p:cNvPicPr>
                <a:picLocks noChangeAspect="1"/>
              </p:cNvPicPr>
              <p:nvPr/>
            </p:nvPicPr>
            <p:blipFill>
              <a:blip r:embed="rId10"/>
              <a:stretch>
                <a:fillRect/>
              </a:stretch>
            </p:blipFill>
            <p:spPr>
              <a:xfrm>
                <a:off x="4833500" y="2632539"/>
                <a:ext cx="429108" cy="419677"/>
              </a:xfrm>
              <a:prstGeom prst="rect">
                <a:avLst/>
              </a:prstGeom>
            </p:spPr>
          </p:pic>
          <p:pic>
            <p:nvPicPr>
              <p:cNvPr id="363" name="Picture 362" descr="A close up of a logo&#10;&#10;Description automatically generated">
                <a:extLst>
                  <a:ext uri="{FF2B5EF4-FFF2-40B4-BE49-F238E27FC236}">
                    <a16:creationId xmlns:a16="http://schemas.microsoft.com/office/drawing/2014/main" id="{F5038283-3874-0540-A309-F80019D7E16C}"/>
                  </a:ext>
                </a:extLst>
              </p:cNvPr>
              <p:cNvPicPr>
                <a:picLocks noChangeAspect="1"/>
              </p:cNvPicPr>
              <p:nvPr/>
            </p:nvPicPr>
            <p:blipFill>
              <a:blip r:embed="rId10"/>
              <a:stretch>
                <a:fillRect/>
              </a:stretch>
            </p:blipFill>
            <p:spPr>
              <a:xfrm>
                <a:off x="5385227" y="2119394"/>
                <a:ext cx="429108" cy="419677"/>
              </a:xfrm>
              <a:prstGeom prst="rect">
                <a:avLst/>
              </a:prstGeom>
            </p:spPr>
          </p:pic>
          <p:pic>
            <p:nvPicPr>
              <p:cNvPr id="364" name="Picture 363" descr="A close up of a logo&#10;&#10;Description automatically generated">
                <a:extLst>
                  <a:ext uri="{FF2B5EF4-FFF2-40B4-BE49-F238E27FC236}">
                    <a16:creationId xmlns:a16="http://schemas.microsoft.com/office/drawing/2014/main" id="{77D32DDA-E7A6-F84B-80F3-47365859BE49}"/>
                  </a:ext>
                </a:extLst>
              </p:cNvPr>
              <p:cNvPicPr>
                <a:picLocks noChangeAspect="1"/>
              </p:cNvPicPr>
              <p:nvPr/>
            </p:nvPicPr>
            <p:blipFill>
              <a:blip r:embed="rId10"/>
              <a:stretch>
                <a:fillRect/>
              </a:stretch>
            </p:blipFill>
            <p:spPr>
              <a:xfrm>
                <a:off x="6695095" y="2213920"/>
                <a:ext cx="429108" cy="419677"/>
              </a:xfrm>
              <a:prstGeom prst="rect">
                <a:avLst/>
              </a:prstGeom>
            </p:spPr>
          </p:pic>
          <p:pic>
            <p:nvPicPr>
              <p:cNvPr id="365" name="Picture 364" descr="A close up of a logo&#10;&#10;Description automatically generated">
                <a:extLst>
                  <a:ext uri="{FF2B5EF4-FFF2-40B4-BE49-F238E27FC236}">
                    <a16:creationId xmlns:a16="http://schemas.microsoft.com/office/drawing/2014/main" id="{48235216-26B5-E744-A300-CE480727FBCE}"/>
                  </a:ext>
                </a:extLst>
              </p:cNvPr>
              <p:cNvPicPr>
                <a:picLocks noChangeAspect="1"/>
              </p:cNvPicPr>
              <p:nvPr/>
            </p:nvPicPr>
            <p:blipFill>
              <a:blip r:embed="rId10"/>
              <a:stretch>
                <a:fillRect/>
              </a:stretch>
            </p:blipFill>
            <p:spPr>
              <a:xfrm>
                <a:off x="6922731" y="3136036"/>
                <a:ext cx="429108" cy="419677"/>
              </a:xfrm>
              <a:prstGeom prst="rect">
                <a:avLst/>
              </a:prstGeom>
            </p:spPr>
          </p:pic>
          <p:pic>
            <p:nvPicPr>
              <p:cNvPr id="366" name="Picture 365" descr="A close up of a logo&#10;&#10;Description automatically generated">
                <a:extLst>
                  <a:ext uri="{FF2B5EF4-FFF2-40B4-BE49-F238E27FC236}">
                    <a16:creationId xmlns:a16="http://schemas.microsoft.com/office/drawing/2014/main" id="{47438370-7F0B-434D-B2B2-AED5EC1C2A9B}"/>
                  </a:ext>
                </a:extLst>
              </p:cNvPr>
              <p:cNvPicPr>
                <a:picLocks noChangeAspect="1"/>
              </p:cNvPicPr>
              <p:nvPr/>
            </p:nvPicPr>
            <p:blipFill>
              <a:blip r:embed="rId10"/>
              <a:stretch>
                <a:fillRect/>
              </a:stretch>
            </p:blipFill>
            <p:spPr>
              <a:xfrm>
                <a:off x="6872575" y="4168111"/>
                <a:ext cx="429108" cy="419677"/>
              </a:xfrm>
              <a:prstGeom prst="rect">
                <a:avLst/>
              </a:prstGeom>
            </p:spPr>
          </p:pic>
          <p:sp>
            <p:nvSpPr>
              <p:cNvPr id="368" name="TextBox 367">
                <a:extLst>
                  <a:ext uri="{FF2B5EF4-FFF2-40B4-BE49-F238E27FC236}">
                    <a16:creationId xmlns:a16="http://schemas.microsoft.com/office/drawing/2014/main" id="{CC3F1933-E947-7741-B7C2-3D6557CDAFC1}"/>
                  </a:ext>
                </a:extLst>
              </p:cNvPr>
              <p:cNvSpPr txBox="1"/>
              <p:nvPr/>
            </p:nvSpPr>
            <p:spPr>
              <a:xfrm>
                <a:off x="4538652" y="5366732"/>
                <a:ext cx="3248035"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(pre-2005)</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at edge</a:t>
                </a:r>
              </a:p>
            </p:txBody>
          </p:sp>
        </p:grpSp>
        <p:pic>
          <p:nvPicPr>
            <p:cNvPr id="12" name="Picture 11" descr="A picture containing artifact, building, brick, cake&#10;&#10;Description automatically generated">
              <a:extLst>
                <a:ext uri="{FF2B5EF4-FFF2-40B4-BE49-F238E27FC236}">
                  <a16:creationId xmlns:a16="http://schemas.microsoft.com/office/drawing/2014/main" id="{D5DBDCF7-93E3-A64C-B5F7-2DF60C317322}"/>
                </a:ext>
              </a:extLst>
            </p:cNvPr>
            <p:cNvPicPr>
              <a:picLocks noChangeAspect="1"/>
            </p:cNvPicPr>
            <p:nvPr/>
          </p:nvPicPr>
          <p:blipFill>
            <a:blip r:embed="rId4"/>
            <a:stretch>
              <a:fillRect/>
            </a:stretch>
          </p:blipFill>
          <p:spPr>
            <a:xfrm>
              <a:off x="5686424" y="3033711"/>
              <a:ext cx="914401" cy="914401"/>
            </a:xfrm>
            <a:prstGeom prst="rect">
              <a:avLst/>
            </a:prstGeom>
          </p:spPr>
        </p:pic>
      </p:grpSp>
      <p:grpSp>
        <p:nvGrpSpPr>
          <p:cNvPr id="28" name="Group 27">
            <a:extLst>
              <a:ext uri="{FF2B5EF4-FFF2-40B4-BE49-F238E27FC236}">
                <a16:creationId xmlns:a16="http://schemas.microsoft.com/office/drawing/2014/main" id="{A3C3B93E-F70A-2E40-95C8-98ED17B7C41A}"/>
              </a:ext>
            </a:extLst>
          </p:cNvPr>
          <p:cNvGrpSpPr/>
          <p:nvPr/>
        </p:nvGrpSpPr>
        <p:grpSpPr>
          <a:xfrm>
            <a:off x="7800957" y="1848355"/>
            <a:ext cx="4085350" cy="4354493"/>
            <a:chOff x="8272461" y="2105539"/>
            <a:chExt cx="4085350" cy="4354493"/>
          </a:xfrm>
        </p:grpSpPr>
        <p:grpSp>
          <p:nvGrpSpPr>
            <p:cNvPr id="27" name="Group 26">
              <a:extLst>
                <a:ext uri="{FF2B5EF4-FFF2-40B4-BE49-F238E27FC236}">
                  <a16:creationId xmlns:a16="http://schemas.microsoft.com/office/drawing/2014/main" id="{F07C6226-1CDB-DF46-B138-4695D3DA4865}"/>
                </a:ext>
              </a:extLst>
            </p:cNvPr>
            <p:cNvGrpSpPr/>
            <p:nvPr/>
          </p:nvGrpSpPr>
          <p:grpSpPr>
            <a:xfrm>
              <a:off x="8272461" y="2105539"/>
              <a:ext cx="4085350" cy="4354493"/>
              <a:chOff x="8272461" y="2105539"/>
              <a:chExt cx="4085350" cy="4354493"/>
            </a:xfrm>
          </p:grpSpPr>
          <p:sp>
            <p:nvSpPr>
              <p:cNvPr id="518" name="Freeform 417">
                <a:extLst>
                  <a:ext uri="{FF2B5EF4-FFF2-40B4-BE49-F238E27FC236}">
                    <a16:creationId xmlns:a16="http://schemas.microsoft.com/office/drawing/2014/main" id="{82200F7D-F9FE-3D4F-A807-B0247CCA190A}"/>
                  </a:ext>
                </a:extLst>
              </p:cNvPr>
              <p:cNvSpPr>
                <a:spLocks/>
              </p:cNvSpPr>
              <p:nvPr/>
            </p:nvSpPr>
            <p:spPr bwMode="auto">
              <a:xfrm>
                <a:off x="8728353"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9" name="Group 1064">
                <a:extLst>
                  <a:ext uri="{FF2B5EF4-FFF2-40B4-BE49-F238E27FC236}">
                    <a16:creationId xmlns:a16="http://schemas.microsoft.com/office/drawing/2014/main" id="{8F8AE214-66CC-534E-A4A8-7AD252F4EF0C}"/>
                  </a:ext>
                </a:extLst>
              </p:cNvPr>
              <p:cNvGrpSpPr>
                <a:grpSpLocks/>
              </p:cNvGrpSpPr>
              <p:nvPr/>
            </p:nvGrpSpPr>
            <p:grpSpPr bwMode="auto">
              <a:xfrm>
                <a:off x="8545689" y="3697522"/>
                <a:ext cx="310186" cy="307808"/>
                <a:chOff x="877" y="1008"/>
                <a:chExt cx="2747" cy="2591"/>
              </a:xfrm>
            </p:grpSpPr>
            <p:pic>
              <p:nvPicPr>
                <p:cNvPr id="520" name="Picture 1065" descr="antenna_stylized">
                  <a:extLst>
                    <a:ext uri="{FF2B5EF4-FFF2-40B4-BE49-F238E27FC236}">
                      <a16:creationId xmlns:a16="http://schemas.microsoft.com/office/drawing/2014/main" id="{F2A1FE23-77AD-B443-AC9A-1486F120DBF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1" name="Picture 1066" descr="laptop_keyboard">
                  <a:extLst>
                    <a:ext uri="{FF2B5EF4-FFF2-40B4-BE49-F238E27FC236}">
                      <a16:creationId xmlns:a16="http://schemas.microsoft.com/office/drawing/2014/main" id="{66B97B56-4875-6E49-86E4-1ABC3EDE87A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 name="Freeform 1067">
                  <a:extLst>
                    <a:ext uri="{FF2B5EF4-FFF2-40B4-BE49-F238E27FC236}">
                      <a16:creationId xmlns:a16="http://schemas.microsoft.com/office/drawing/2014/main" id="{54B0FE67-EF79-C74C-8E70-16A3A0CC05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23" name="Picture 1068" descr="screen">
                  <a:extLst>
                    <a:ext uri="{FF2B5EF4-FFF2-40B4-BE49-F238E27FC236}">
                      <a16:creationId xmlns:a16="http://schemas.microsoft.com/office/drawing/2014/main" id="{2E211DFC-C6AC-0343-9B1D-7DD44B35070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4" name="Freeform 1069">
                  <a:extLst>
                    <a:ext uri="{FF2B5EF4-FFF2-40B4-BE49-F238E27FC236}">
                      <a16:creationId xmlns:a16="http://schemas.microsoft.com/office/drawing/2014/main" id="{AD7475E1-AEE4-9F4B-86BA-1B96E37FF2DB}"/>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Freeform 1070">
                  <a:extLst>
                    <a:ext uri="{FF2B5EF4-FFF2-40B4-BE49-F238E27FC236}">
                      <a16:creationId xmlns:a16="http://schemas.microsoft.com/office/drawing/2014/main" id="{49912454-F951-794B-A78A-EB2E408180C4}"/>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6" name="Freeform 1071">
                  <a:extLst>
                    <a:ext uri="{FF2B5EF4-FFF2-40B4-BE49-F238E27FC236}">
                      <a16:creationId xmlns:a16="http://schemas.microsoft.com/office/drawing/2014/main" id="{67147AC0-C8AC-4349-81C8-33FD90BD274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Freeform 1072">
                  <a:extLst>
                    <a:ext uri="{FF2B5EF4-FFF2-40B4-BE49-F238E27FC236}">
                      <a16:creationId xmlns:a16="http://schemas.microsoft.com/office/drawing/2014/main" id="{5A1F66D7-4C31-9C4C-833E-5D78B526D4F1}"/>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Freeform 1073">
                  <a:extLst>
                    <a:ext uri="{FF2B5EF4-FFF2-40B4-BE49-F238E27FC236}">
                      <a16:creationId xmlns:a16="http://schemas.microsoft.com/office/drawing/2014/main" id="{25786705-371B-A542-A625-0C2D65776A8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9" name="Freeform 1074">
                  <a:extLst>
                    <a:ext uri="{FF2B5EF4-FFF2-40B4-BE49-F238E27FC236}">
                      <a16:creationId xmlns:a16="http://schemas.microsoft.com/office/drawing/2014/main" id="{782E7CE1-FF34-B94F-BC31-38860EFAB7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30" name="Group 1075">
                  <a:extLst>
                    <a:ext uri="{FF2B5EF4-FFF2-40B4-BE49-F238E27FC236}">
                      <a16:creationId xmlns:a16="http://schemas.microsoft.com/office/drawing/2014/main" id="{55504359-59E1-9745-9CB8-80EC5EA0E408}"/>
                    </a:ext>
                  </a:extLst>
                </p:cNvPr>
                <p:cNvGrpSpPr>
                  <a:grpSpLocks/>
                </p:cNvGrpSpPr>
                <p:nvPr/>
              </p:nvGrpSpPr>
              <p:grpSpPr bwMode="auto">
                <a:xfrm>
                  <a:off x="1709" y="3008"/>
                  <a:ext cx="507" cy="234"/>
                  <a:chOff x="1740" y="2642"/>
                  <a:chExt cx="752" cy="327"/>
                </a:xfrm>
              </p:grpSpPr>
              <p:sp>
                <p:nvSpPr>
                  <p:cNvPr id="537" name="Freeform 1076">
                    <a:extLst>
                      <a:ext uri="{FF2B5EF4-FFF2-40B4-BE49-F238E27FC236}">
                        <a16:creationId xmlns:a16="http://schemas.microsoft.com/office/drawing/2014/main" id="{DFDC70A0-D7E3-024B-B04F-3FFC222A006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8" name="Freeform 1077">
                    <a:extLst>
                      <a:ext uri="{FF2B5EF4-FFF2-40B4-BE49-F238E27FC236}">
                        <a16:creationId xmlns:a16="http://schemas.microsoft.com/office/drawing/2014/main" id="{404F5EF9-AA92-884D-B8A6-1A022C97EB5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9" name="Freeform 1078">
                    <a:extLst>
                      <a:ext uri="{FF2B5EF4-FFF2-40B4-BE49-F238E27FC236}">
                        <a16:creationId xmlns:a16="http://schemas.microsoft.com/office/drawing/2014/main" id="{05F7B74A-C1C2-6241-9FD2-D9E08A12C5A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0" name="Freeform 1079">
                    <a:extLst>
                      <a:ext uri="{FF2B5EF4-FFF2-40B4-BE49-F238E27FC236}">
                        <a16:creationId xmlns:a16="http://schemas.microsoft.com/office/drawing/2014/main" id="{34D2C3E0-9FE5-704F-BED4-3FF0BC4074B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1" name="Freeform 1080">
                    <a:extLst>
                      <a:ext uri="{FF2B5EF4-FFF2-40B4-BE49-F238E27FC236}">
                        <a16:creationId xmlns:a16="http://schemas.microsoft.com/office/drawing/2014/main" id="{B3F0D0F3-F43D-784C-BF72-89DBBF808BC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2" name="Freeform 1081">
                    <a:extLst>
                      <a:ext uri="{FF2B5EF4-FFF2-40B4-BE49-F238E27FC236}">
                        <a16:creationId xmlns:a16="http://schemas.microsoft.com/office/drawing/2014/main" id="{0935C4EA-843B-B449-AAC8-0F185CA0E3D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31" name="Freeform 1082">
                  <a:extLst>
                    <a:ext uri="{FF2B5EF4-FFF2-40B4-BE49-F238E27FC236}">
                      <a16:creationId xmlns:a16="http://schemas.microsoft.com/office/drawing/2014/main" id="{D8328DE1-14C9-544C-ABD7-C1A3BFD058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2" name="Freeform 1083">
                  <a:extLst>
                    <a:ext uri="{FF2B5EF4-FFF2-40B4-BE49-F238E27FC236}">
                      <a16:creationId xmlns:a16="http://schemas.microsoft.com/office/drawing/2014/main" id="{3B8997E6-1679-704E-9386-E4168B570DF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3" name="Freeform 1084">
                  <a:extLst>
                    <a:ext uri="{FF2B5EF4-FFF2-40B4-BE49-F238E27FC236}">
                      <a16:creationId xmlns:a16="http://schemas.microsoft.com/office/drawing/2014/main" id="{C96C9C83-0562-144A-A2CF-703D061C8CE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4" name="Freeform 1085">
                  <a:extLst>
                    <a:ext uri="{FF2B5EF4-FFF2-40B4-BE49-F238E27FC236}">
                      <a16:creationId xmlns:a16="http://schemas.microsoft.com/office/drawing/2014/main" id="{AC9E4A82-F50C-1647-809C-A4D065306BBC}"/>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5" name="Freeform 1086">
                  <a:extLst>
                    <a:ext uri="{FF2B5EF4-FFF2-40B4-BE49-F238E27FC236}">
                      <a16:creationId xmlns:a16="http://schemas.microsoft.com/office/drawing/2014/main" id="{7C5A9FB6-1F48-CC4E-978B-09B959E758FB}"/>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6" name="Freeform 1087">
                  <a:extLst>
                    <a:ext uri="{FF2B5EF4-FFF2-40B4-BE49-F238E27FC236}">
                      <a16:creationId xmlns:a16="http://schemas.microsoft.com/office/drawing/2014/main" id="{0D14BE16-C64F-DF46-8CC3-28BF4A2B0669}"/>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43" name="Group 590">
                <a:extLst>
                  <a:ext uri="{FF2B5EF4-FFF2-40B4-BE49-F238E27FC236}">
                    <a16:creationId xmlns:a16="http://schemas.microsoft.com/office/drawing/2014/main" id="{31737F18-1383-3649-9017-3F59116293A8}"/>
                  </a:ext>
                </a:extLst>
              </p:cNvPr>
              <p:cNvGrpSpPr>
                <a:grpSpLocks/>
              </p:cNvGrpSpPr>
              <p:nvPr/>
            </p:nvGrpSpPr>
            <p:grpSpPr bwMode="auto">
              <a:xfrm flipH="1">
                <a:off x="9059924" y="4229826"/>
                <a:ext cx="345630" cy="320302"/>
                <a:chOff x="2839" y="3501"/>
                <a:chExt cx="755" cy="803"/>
              </a:xfrm>
            </p:grpSpPr>
            <p:pic>
              <p:nvPicPr>
                <p:cNvPr id="544" name="Picture 591" descr="desktop_computer_stylized_medium">
                  <a:extLst>
                    <a:ext uri="{FF2B5EF4-FFF2-40B4-BE49-F238E27FC236}">
                      <a16:creationId xmlns:a16="http://schemas.microsoft.com/office/drawing/2014/main" id="{10A2A7B0-3EA8-F141-B98B-9FA69AD0CF0B}"/>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5" name="Freeform 592">
                  <a:extLst>
                    <a:ext uri="{FF2B5EF4-FFF2-40B4-BE49-F238E27FC236}">
                      <a16:creationId xmlns:a16="http://schemas.microsoft.com/office/drawing/2014/main" id="{58103E73-8614-B842-B354-01CCD071EDE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46" name="Group 950">
                <a:extLst>
                  <a:ext uri="{FF2B5EF4-FFF2-40B4-BE49-F238E27FC236}">
                    <a16:creationId xmlns:a16="http://schemas.microsoft.com/office/drawing/2014/main" id="{3B021286-3DBD-A247-ABA3-1B586C561295}"/>
                  </a:ext>
                </a:extLst>
              </p:cNvPr>
              <p:cNvGrpSpPr>
                <a:grpSpLocks/>
              </p:cNvGrpSpPr>
              <p:nvPr/>
            </p:nvGrpSpPr>
            <p:grpSpPr bwMode="auto">
              <a:xfrm>
                <a:off x="10775634" y="4504120"/>
                <a:ext cx="177192" cy="330833"/>
                <a:chOff x="4140" y="429"/>
                <a:chExt cx="1425" cy="2396"/>
              </a:xfrm>
            </p:grpSpPr>
            <p:sp>
              <p:nvSpPr>
                <p:cNvPr id="547" name="Freeform 951">
                  <a:extLst>
                    <a:ext uri="{FF2B5EF4-FFF2-40B4-BE49-F238E27FC236}">
                      <a16:creationId xmlns:a16="http://schemas.microsoft.com/office/drawing/2014/main" id="{302D315B-3DD5-2141-B57E-AB9685459E3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8" name="Rectangle 952">
                  <a:extLst>
                    <a:ext uri="{FF2B5EF4-FFF2-40B4-BE49-F238E27FC236}">
                      <a16:creationId xmlns:a16="http://schemas.microsoft.com/office/drawing/2014/main" id="{380079D7-EF27-9A41-A910-E777052C4F2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49" name="Freeform 953">
                  <a:extLst>
                    <a:ext uri="{FF2B5EF4-FFF2-40B4-BE49-F238E27FC236}">
                      <a16:creationId xmlns:a16="http://schemas.microsoft.com/office/drawing/2014/main" id="{863322AF-4640-0D45-A293-5F395708BDA7}"/>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0" name="Freeform 954">
                  <a:extLst>
                    <a:ext uri="{FF2B5EF4-FFF2-40B4-BE49-F238E27FC236}">
                      <a16:creationId xmlns:a16="http://schemas.microsoft.com/office/drawing/2014/main" id="{BAB59CD7-97E9-6742-9EF0-C66D46698FC0}"/>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1" name="Rectangle 955">
                  <a:extLst>
                    <a:ext uri="{FF2B5EF4-FFF2-40B4-BE49-F238E27FC236}">
                      <a16:creationId xmlns:a16="http://schemas.microsoft.com/office/drawing/2014/main" id="{0BFDCC20-DC16-D649-968E-5B560F4200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2" name="Group 956">
                  <a:extLst>
                    <a:ext uri="{FF2B5EF4-FFF2-40B4-BE49-F238E27FC236}">
                      <a16:creationId xmlns:a16="http://schemas.microsoft.com/office/drawing/2014/main" id="{80FAE3EE-1C73-294D-BF70-63A65574632F}"/>
                    </a:ext>
                  </a:extLst>
                </p:cNvPr>
                <p:cNvGrpSpPr>
                  <a:grpSpLocks/>
                </p:cNvGrpSpPr>
                <p:nvPr/>
              </p:nvGrpSpPr>
              <p:grpSpPr bwMode="auto">
                <a:xfrm>
                  <a:off x="4749" y="668"/>
                  <a:ext cx="581" cy="145"/>
                  <a:chOff x="614" y="2568"/>
                  <a:chExt cx="725" cy="139"/>
                </a:xfrm>
              </p:grpSpPr>
              <p:sp>
                <p:nvSpPr>
                  <p:cNvPr id="577" name="AutoShape 957">
                    <a:extLst>
                      <a:ext uri="{FF2B5EF4-FFF2-40B4-BE49-F238E27FC236}">
                        <a16:creationId xmlns:a16="http://schemas.microsoft.com/office/drawing/2014/main" id="{BA39E38C-E848-2A4D-B0C6-01F69A007F0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8" name="AutoShape 958">
                    <a:extLst>
                      <a:ext uri="{FF2B5EF4-FFF2-40B4-BE49-F238E27FC236}">
                        <a16:creationId xmlns:a16="http://schemas.microsoft.com/office/drawing/2014/main" id="{0E8946AA-BD83-E94A-9BD3-44FFAB810804}"/>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3" name="Rectangle 959">
                  <a:extLst>
                    <a:ext uri="{FF2B5EF4-FFF2-40B4-BE49-F238E27FC236}">
                      <a16:creationId xmlns:a16="http://schemas.microsoft.com/office/drawing/2014/main" id="{BBE8D0FA-14CD-4C4E-BD86-0D866535D361}"/>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4" name="Group 960">
                  <a:extLst>
                    <a:ext uri="{FF2B5EF4-FFF2-40B4-BE49-F238E27FC236}">
                      <a16:creationId xmlns:a16="http://schemas.microsoft.com/office/drawing/2014/main" id="{709F3ACF-B110-7B4E-8228-316D3CD3ED47}"/>
                    </a:ext>
                  </a:extLst>
                </p:cNvPr>
                <p:cNvGrpSpPr>
                  <a:grpSpLocks/>
                </p:cNvGrpSpPr>
                <p:nvPr/>
              </p:nvGrpSpPr>
              <p:grpSpPr bwMode="auto">
                <a:xfrm>
                  <a:off x="4747" y="994"/>
                  <a:ext cx="581" cy="134"/>
                  <a:chOff x="614" y="2568"/>
                  <a:chExt cx="725" cy="139"/>
                </a:xfrm>
              </p:grpSpPr>
              <p:sp>
                <p:nvSpPr>
                  <p:cNvPr id="575" name="AutoShape 961">
                    <a:extLst>
                      <a:ext uri="{FF2B5EF4-FFF2-40B4-BE49-F238E27FC236}">
                        <a16:creationId xmlns:a16="http://schemas.microsoft.com/office/drawing/2014/main" id="{780DACF7-42E8-DB47-AA26-C1EEAE3D21A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6" name="AutoShape 962">
                    <a:extLst>
                      <a:ext uri="{FF2B5EF4-FFF2-40B4-BE49-F238E27FC236}">
                        <a16:creationId xmlns:a16="http://schemas.microsoft.com/office/drawing/2014/main" id="{49DD0E61-8CEF-D84C-B7DC-9DC0C89BC6E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5" name="Rectangle 963">
                  <a:extLst>
                    <a:ext uri="{FF2B5EF4-FFF2-40B4-BE49-F238E27FC236}">
                      <a16:creationId xmlns:a16="http://schemas.microsoft.com/office/drawing/2014/main" id="{3E7A072F-B6F4-6E44-9F7E-48EFFE39D81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56" name="Rectangle 964">
                  <a:extLst>
                    <a:ext uri="{FF2B5EF4-FFF2-40B4-BE49-F238E27FC236}">
                      <a16:creationId xmlns:a16="http://schemas.microsoft.com/office/drawing/2014/main" id="{1713A256-7764-D544-9B2D-D3A29FC1FEAF}"/>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7" name="Group 965">
                  <a:extLst>
                    <a:ext uri="{FF2B5EF4-FFF2-40B4-BE49-F238E27FC236}">
                      <a16:creationId xmlns:a16="http://schemas.microsoft.com/office/drawing/2014/main" id="{5BF58475-E99C-A149-8CE6-EBC46798CBCF}"/>
                    </a:ext>
                  </a:extLst>
                </p:cNvPr>
                <p:cNvGrpSpPr>
                  <a:grpSpLocks/>
                </p:cNvGrpSpPr>
                <p:nvPr/>
              </p:nvGrpSpPr>
              <p:grpSpPr bwMode="auto">
                <a:xfrm>
                  <a:off x="4735" y="1627"/>
                  <a:ext cx="582" cy="151"/>
                  <a:chOff x="614" y="2568"/>
                  <a:chExt cx="725" cy="139"/>
                </a:xfrm>
              </p:grpSpPr>
              <p:sp>
                <p:nvSpPr>
                  <p:cNvPr id="573" name="AutoShape 966">
                    <a:extLst>
                      <a:ext uri="{FF2B5EF4-FFF2-40B4-BE49-F238E27FC236}">
                        <a16:creationId xmlns:a16="http://schemas.microsoft.com/office/drawing/2014/main" id="{6AAD6D8A-6D84-4D4E-A6FD-5F8C4432253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4" name="AutoShape 967">
                    <a:extLst>
                      <a:ext uri="{FF2B5EF4-FFF2-40B4-BE49-F238E27FC236}">
                        <a16:creationId xmlns:a16="http://schemas.microsoft.com/office/drawing/2014/main" id="{955F481B-7198-F647-9D10-68DE84E3E2F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8" name="Freeform 968">
                  <a:extLst>
                    <a:ext uri="{FF2B5EF4-FFF2-40B4-BE49-F238E27FC236}">
                      <a16:creationId xmlns:a16="http://schemas.microsoft.com/office/drawing/2014/main" id="{F8A1E1C8-99D7-1848-865B-338E4038527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59" name="Group 969">
                  <a:extLst>
                    <a:ext uri="{FF2B5EF4-FFF2-40B4-BE49-F238E27FC236}">
                      <a16:creationId xmlns:a16="http://schemas.microsoft.com/office/drawing/2014/main" id="{0F04C73C-1934-3F4F-8DB3-F5AE33445515}"/>
                    </a:ext>
                  </a:extLst>
                </p:cNvPr>
                <p:cNvGrpSpPr>
                  <a:grpSpLocks/>
                </p:cNvGrpSpPr>
                <p:nvPr/>
              </p:nvGrpSpPr>
              <p:grpSpPr bwMode="auto">
                <a:xfrm>
                  <a:off x="4739" y="1327"/>
                  <a:ext cx="582" cy="139"/>
                  <a:chOff x="614" y="2568"/>
                  <a:chExt cx="725" cy="139"/>
                </a:xfrm>
              </p:grpSpPr>
              <p:sp>
                <p:nvSpPr>
                  <p:cNvPr id="571" name="AutoShape 970">
                    <a:extLst>
                      <a:ext uri="{FF2B5EF4-FFF2-40B4-BE49-F238E27FC236}">
                        <a16:creationId xmlns:a16="http://schemas.microsoft.com/office/drawing/2014/main" id="{DBC09A27-072B-D041-90AF-66252DB43F8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2" name="AutoShape 971">
                    <a:extLst>
                      <a:ext uri="{FF2B5EF4-FFF2-40B4-BE49-F238E27FC236}">
                        <a16:creationId xmlns:a16="http://schemas.microsoft.com/office/drawing/2014/main" id="{4CCACE7D-E337-0345-85E4-E359C5B345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60" name="Rectangle 972">
                  <a:extLst>
                    <a:ext uri="{FF2B5EF4-FFF2-40B4-BE49-F238E27FC236}">
                      <a16:creationId xmlns:a16="http://schemas.microsoft.com/office/drawing/2014/main" id="{8D2C41BD-F13B-ED47-B885-902083692A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1" name="Freeform 973">
                  <a:extLst>
                    <a:ext uri="{FF2B5EF4-FFF2-40B4-BE49-F238E27FC236}">
                      <a16:creationId xmlns:a16="http://schemas.microsoft.com/office/drawing/2014/main" id="{61671684-C64E-2046-9F22-2B0C690FF1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2" name="Freeform 974">
                  <a:extLst>
                    <a:ext uri="{FF2B5EF4-FFF2-40B4-BE49-F238E27FC236}">
                      <a16:creationId xmlns:a16="http://schemas.microsoft.com/office/drawing/2014/main" id="{4FE1E04E-FA5F-F643-9166-A722A3A12F8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Oval 975">
                  <a:extLst>
                    <a:ext uri="{FF2B5EF4-FFF2-40B4-BE49-F238E27FC236}">
                      <a16:creationId xmlns:a16="http://schemas.microsoft.com/office/drawing/2014/main" id="{F815B791-9FC0-A14B-A86E-6DFEA3E58E9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4" name="Freeform 976">
                  <a:extLst>
                    <a:ext uri="{FF2B5EF4-FFF2-40B4-BE49-F238E27FC236}">
                      <a16:creationId xmlns:a16="http://schemas.microsoft.com/office/drawing/2014/main" id="{81FD85F4-E308-B34D-ACA8-C39575DEA6E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AutoShape 977">
                  <a:extLst>
                    <a:ext uri="{FF2B5EF4-FFF2-40B4-BE49-F238E27FC236}">
                      <a16:creationId xmlns:a16="http://schemas.microsoft.com/office/drawing/2014/main" id="{F0B2FC74-D66D-0649-B7F2-A1EC69A6756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6" name="AutoShape 978">
                  <a:extLst>
                    <a:ext uri="{FF2B5EF4-FFF2-40B4-BE49-F238E27FC236}">
                      <a16:creationId xmlns:a16="http://schemas.microsoft.com/office/drawing/2014/main" id="{A6693D19-28A0-9447-AFE6-F37BD8DB03B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7" name="Oval 979">
                  <a:extLst>
                    <a:ext uri="{FF2B5EF4-FFF2-40B4-BE49-F238E27FC236}">
                      <a16:creationId xmlns:a16="http://schemas.microsoft.com/office/drawing/2014/main" id="{A9FE2CB2-F4FB-F744-9989-68F2E78DA4E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8" name="Oval 980">
                  <a:extLst>
                    <a:ext uri="{FF2B5EF4-FFF2-40B4-BE49-F238E27FC236}">
                      <a16:creationId xmlns:a16="http://schemas.microsoft.com/office/drawing/2014/main" id="{13659656-E138-B84C-9790-5707E41F708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9" name="Oval 981">
                  <a:extLst>
                    <a:ext uri="{FF2B5EF4-FFF2-40B4-BE49-F238E27FC236}">
                      <a16:creationId xmlns:a16="http://schemas.microsoft.com/office/drawing/2014/main" id="{075CE57E-7DF4-044F-AD54-D82688BEE12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0" name="Rectangle 982">
                  <a:extLst>
                    <a:ext uri="{FF2B5EF4-FFF2-40B4-BE49-F238E27FC236}">
                      <a16:creationId xmlns:a16="http://schemas.microsoft.com/office/drawing/2014/main" id="{F81A626A-67C2-A64C-9C7B-0F8CB566514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79" name="Group 950">
                <a:extLst>
                  <a:ext uri="{FF2B5EF4-FFF2-40B4-BE49-F238E27FC236}">
                    <a16:creationId xmlns:a16="http://schemas.microsoft.com/office/drawing/2014/main" id="{E59972EF-F2BB-0E4C-9028-85D98FA23628}"/>
                  </a:ext>
                </a:extLst>
              </p:cNvPr>
              <p:cNvGrpSpPr>
                <a:grpSpLocks/>
              </p:cNvGrpSpPr>
              <p:nvPr/>
            </p:nvGrpSpPr>
            <p:grpSpPr bwMode="auto">
              <a:xfrm>
                <a:off x="9016107" y="2896992"/>
                <a:ext cx="177192" cy="330833"/>
                <a:chOff x="4140" y="429"/>
                <a:chExt cx="1425" cy="2396"/>
              </a:xfrm>
            </p:grpSpPr>
            <p:sp>
              <p:nvSpPr>
                <p:cNvPr id="580" name="Freeform 951">
                  <a:extLst>
                    <a:ext uri="{FF2B5EF4-FFF2-40B4-BE49-F238E27FC236}">
                      <a16:creationId xmlns:a16="http://schemas.microsoft.com/office/drawing/2014/main" id="{96D8DE1C-58E9-AE45-AC03-6B069C73823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1" name="Rectangle 952">
                  <a:extLst>
                    <a:ext uri="{FF2B5EF4-FFF2-40B4-BE49-F238E27FC236}">
                      <a16:creationId xmlns:a16="http://schemas.microsoft.com/office/drawing/2014/main" id="{8CBD5230-EDD1-5A47-90F4-E8B814E78C4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2" name="Freeform 953">
                  <a:extLst>
                    <a:ext uri="{FF2B5EF4-FFF2-40B4-BE49-F238E27FC236}">
                      <a16:creationId xmlns:a16="http://schemas.microsoft.com/office/drawing/2014/main" id="{EDBE20FD-D810-EE4E-BED5-3B9641C291C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3" name="Freeform 954">
                  <a:extLst>
                    <a:ext uri="{FF2B5EF4-FFF2-40B4-BE49-F238E27FC236}">
                      <a16:creationId xmlns:a16="http://schemas.microsoft.com/office/drawing/2014/main" id="{E4B6B967-4F35-734D-9A4F-C89AE656913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Rectangle 955">
                  <a:extLst>
                    <a:ext uri="{FF2B5EF4-FFF2-40B4-BE49-F238E27FC236}">
                      <a16:creationId xmlns:a16="http://schemas.microsoft.com/office/drawing/2014/main" id="{45245B37-671E-B44D-B7D3-0F100B202E3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5" name="Group 956">
                  <a:extLst>
                    <a:ext uri="{FF2B5EF4-FFF2-40B4-BE49-F238E27FC236}">
                      <a16:creationId xmlns:a16="http://schemas.microsoft.com/office/drawing/2014/main" id="{5F3E64CE-C4F8-1342-A63B-176C1F61F14D}"/>
                    </a:ext>
                  </a:extLst>
                </p:cNvPr>
                <p:cNvGrpSpPr>
                  <a:grpSpLocks/>
                </p:cNvGrpSpPr>
                <p:nvPr/>
              </p:nvGrpSpPr>
              <p:grpSpPr bwMode="auto">
                <a:xfrm>
                  <a:off x="4749" y="668"/>
                  <a:ext cx="581" cy="145"/>
                  <a:chOff x="614" y="2568"/>
                  <a:chExt cx="725" cy="139"/>
                </a:xfrm>
              </p:grpSpPr>
              <p:sp>
                <p:nvSpPr>
                  <p:cNvPr id="610" name="AutoShape 957">
                    <a:extLst>
                      <a:ext uri="{FF2B5EF4-FFF2-40B4-BE49-F238E27FC236}">
                        <a16:creationId xmlns:a16="http://schemas.microsoft.com/office/drawing/2014/main" id="{1511252E-AE75-0C45-983A-DC906EBE73B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1" name="AutoShape 958">
                    <a:extLst>
                      <a:ext uri="{FF2B5EF4-FFF2-40B4-BE49-F238E27FC236}">
                        <a16:creationId xmlns:a16="http://schemas.microsoft.com/office/drawing/2014/main" id="{EB323F84-3A16-7949-AA61-6AF1E659EAB5}"/>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6" name="Rectangle 959">
                  <a:extLst>
                    <a:ext uri="{FF2B5EF4-FFF2-40B4-BE49-F238E27FC236}">
                      <a16:creationId xmlns:a16="http://schemas.microsoft.com/office/drawing/2014/main" id="{8840469E-B20E-934D-B092-36D8C1133F1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7" name="Group 960">
                  <a:extLst>
                    <a:ext uri="{FF2B5EF4-FFF2-40B4-BE49-F238E27FC236}">
                      <a16:creationId xmlns:a16="http://schemas.microsoft.com/office/drawing/2014/main" id="{08F34266-48CB-F443-8255-7F7A71DAB3D8}"/>
                    </a:ext>
                  </a:extLst>
                </p:cNvPr>
                <p:cNvGrpSpPr>
                  <a:grpSpLocks/>
                </p:cNvGrpSpPr>
                <p:nvPr/>
              </p:nvGrpSpPr>
              <p:grpSpPr bwMode="auto">
                <a:xfrm>
                  <a:off x="4747" y="994"/>
                  <a:ext cx="581" cy="134"/>
                  <a:chOff x="614" y="2568"/>
                  <a:chExt cx="725" cy="139"/>
                </a:xfrm>
              </p:grpSpPr>
              <p:sp>
                <p:nvSpPr>
                  <p:cNvPr id="608" name="AutoShape 961">
                    <a:extLst>
                      <a:ext uri="{FF2B5EF4-FFF2-40B4-BE49-F238E27FC236}">
                        <a16:creationId xmlns:a16="http://schemas.microsoft.com/office/drawing/2014/main" id="{D650ECDB-1462-0943-B24E-2FB3A818A61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9" name="AutoShape 962">
                    <a:extLst>
                      <a:ext uri="{FF2B5EF4-FFF2-40B4-BE49-F238E27FC236}">
                        <a16:creationId xmlns:a16="http://schemas.microsoft.com/office/drawing/2014/main" id="{0E291713-4891-0E4A-A881-38870365B23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8" name="Rectangle 963">
                  <a:extLst>
                    <a:ext uri="{FF2B5EF4-FFF2-40B4-BE49-F238E27FC236}">
                      <a16:creationId xmlns:a16="http://schemas.microsoft.com/office/drawing/2014/main" id="{A10DE747-CF93-5449-A13E-B5273D2C472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9" name="Rectangle 964">
                  <a:extLst>
                    <a:ext uri="{FF2B5EF4-FFF2-40B4-BE49-F238E27FC236}">
                      <a16:creationId xmlns:a16="http://schemas.microsoft.com/office/drawing/2014/main" id="{13FCB4D3-6EC2-4C44-9A8D-718DF58B49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90" name="Group 965">
                  <a:extLst>
                    <a:ext uri="{FF2B5EF4-FFF2-40B4-BE49-F238E27FC236}">
                      <a16:creationId xmlns:a16="http://schemas.microsoft.com/office/drawing/2014/main" id="{9268F9BB-EF2B-EE44-A8E9-EB495C8765A1}"/>
                    </a:ext>
                  </a:extLst>
                </p:cNvPr>
                <p:cNvGrpSpPr>
                  <a:grpSpLocks/>
                </p:cNvGrpSpPr>
                <p:nvPr/>
              </p:nvGrpSpPr>
              <p:grpSpPr bwMode="auto">
                <a:xfrm>
                  <a:off x="4735" y="1627"/>
                  <a:ext cx="582" cy="151"/>
                  <a:chOff x="614" y="2568"/>
                  <a:chExt cx="725" cy="139"/>
                </a:xfrm>
              </p:grpSpPr>
              <p:sp>
                <p:nvSpPr>
                  <p:cNvPr id="606" name="AutoShape 966">
                    <a:extLst>
                      <a:ext uri="{FF2B5EF4-FFF2-40B4-BE49-F238E27FC236}">
                        <a16:creationId xmlns:a16="http://schemas.microsoft.com/office/drawing/2014/main" id="{315F418A-A021-E047-AE17-ADF7884A4F4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7" name="AutoShape 967">
                    <a:extLst>
                      <a:ext uri="{FF2B5EF4-FFF2-40B4-BE49-F238E27FC236}">
                        <a16:creationId xmlns:a16="http://schemas.microsoft.com/office/drawing/2014/main" id="{621373F4-43AF-8F41-B363-24C310C6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1" name="Freeform 968">
                  <a:extLst>
                    <a:ext uri="{FF2B5EF4-FFF2-40B4-BE49-F238E27FC236}">
                      <a16:creationId xmlns:a16="http://schemas.microsoft.com/office/drawing/2014/main" id="{199C5F71-A860-D146-8BF6-911A5B84B99F}"/>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92" name="Group 969">
                  <a:extLst>
                    <a:ext uri="{FF2B5EF4-FFF2-40B4-BE49-F238E27FC236}">
                      <a16:creationId xmlns:a16="http://schemas.microsoft.com/office/drawing/2014/main" id="{845A75E7-F950-8A46-A1F5-BBB17910CE08}"/>
                    </a:ext>
                  </a:extLst>
                </p:cNvPr>
                <p:cNvGrpSpPr>
                  <a:grpSpLocks/>
                </p:cNvGrpSpPr>
                <p:nvPr/>
              </p:nvGrpSpPr>
              <p:grpSpPr bwMode="auto">
                <a:xfrm>
                  <a:off x="4739" y="1327"/>
                  <a:ext cx="582" cy="139"/>
                  <a:chOff x="614" y="2568"/>
                  <a:chExt cx="725" cy="139"/>
                </a:xfrm>
              </p:grpSpPr>
              <p:sp>
                <p:nvSpPr>
                  <p:cNvPr id="604" name="AutoShape 970">
                    <a:extLst>
                      <a:ext uri="{FF2B5EF4-FFF2-40B4-BE49-F238E27FC236}">
                        <a16:creationId xmlns:a16="http://schemas.microsoft.com/office/drawing/2014/main" id="{7289C114-8C82-6D40-A77B-0F9BF7D6CE3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5" name="AutoShape 971">
                    <a:extLst>
                      <a:ext uri="{FF2B5EF4-FFF2-40B4-BE49-F238E27FC236}">
                        <a16:creationId xmlns:a16="http://schemas.microsoft.com/office/drawing/2014/main" id="{44B764D8-189B-0A47-AFE9-16DF72FA4BD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3" name="Rectangle 972">
                  <a:extLst>
                    <a:ext uri="{FF2B5EF4-FFF2-40B4-BE49-F238E27FC236}">
                      <a16:creationId xmlns:a16="http://schemas.microsoft.com/office/drawing/2014/main" id="{BA8115BB-B0F1-2D4A-AD47-2DABF24B024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4" name="Freeform 973">
                  <a:extLst>
                    <a:ext uri="{FF2B5EF4-FFF2-40B4-BE49-F238E27FC236}">
                      <a16:creationId xmlns:a16="http://schemas.microsoft.com/office/drawing/2014/main" id="{DBD3144D-C39E-CC4E-86A5-C58E26CC59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Freeform 974">
                  <a:extLst>
                    <a:ext uri="{FF2B5EF4-FFF2-40B4-BE49-F238E27FC236}">
                      <a16:creationId xmlns:a16="http://schemas.microsoft.com/office/drawing/2014/main" id="{3F36A876-6D58-824B-A346-F47920E52FC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Oval 975">
                  <a:extLst>
                    <a:ext uri="{FF2B5EF4-FFF2-40B4-BE49-F238E27FC236}">
                      <a16:creationId xmlns:a16="http://schemas.microsoft.com/office/drawing/2014/main" id="{35F624CA-F9DE-8647-902D-1768748FD67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7" name="Freeform 976">
                  <a:extLst>
                    <a:ext uri="{FF2B5EF4-FFF2-40B4-BE49-F238E27FC236}">
                      <a16:creationId xmlns:a16="http://schemas.microsoft.com/office/drawing/2014/main" id="{9F658958-89AF-AE4F-8456-31BD9BF5588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AutoShape 977">
                  <a:extLst>
                    <a:ext uri="{FF2B5EF4-FFF2-40B4-BE49-F238E27FC236}">
                      <a16:creationId xmlns:a16="http://schemas.microsoft.com/office/drawing/2014/main" id="{B19C22E2-C3E0-FF43-A3C9-86BCAFC6EACC}"/>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9" name="AutoShape 978">
                  <a:extLst>
                    <a:ext uri="{FF2B5EF4-FFF2-40B4-BE49-F238E27FC236}">
                      <a16:creationId xmlns:a16="http://schemas.microsoft.com/office/drawing/2014/main" id="{5F7D4AA6-339E-4F4B-8240-93F0DF751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0" name="Oval 979">
                  <a:extLst>
                    <a:ext uri="{FF2B5EF4-FFF2-40B4-BE49-F238E27FC236}">
                      <a16:creationId xmlns:a16="http://schemas.microsoft.com/office/drawing/2014/main" id="{D1E22C36-F3F0-3C40-95D3-2B2CCDD01E8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1" name="Oval 980">
                  <a:extLst>
                    <a:ext uri="{FF2B5EF4-FFF2-40B4-BE49-F238E27FC236}">
                      <a16:creationId xmlns:a16="http://schemas.microsoft.com/office/drawing/2014/main" id="{C7716872-46FF-0743-A9B5-32486D7DCB6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2" name="Oval 981">
                  <a:extLst>
                    <a:ext uri="{FF2B5EF4-FFF2-40B4-BE49-F238E27FC236}">
                      <a16:creationId xmlns:a16="http://schemas.microsoft.com/office/drawing/2014/main" id="{0E7BD21C-7715-7A48-9C0C-31507A74CB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3" name="Rectangle 982">
                  <a:extLst>
                    <a:ext uri="{FF2B5EF4-FFF2-40B4-BE49-F238E27FC236}">
                      <a16:creationId xmlns:a16="http://schemas.microsoft.com/office/drawing/2014/main" id="{A2EA7C20-03FC-EC44-B3A2-F066D8F48D9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12" name="Group 590">
                <a:extLst>
                  <a:ext uri="{FF2B5EF4-FFF2-40B4-BE49-F238E27FC236}">
                    <a16:creationId xmlns:a16="http://schemas.microsoft.com/office/drawing/2014/main" id="{1ABAE9D8-6B4A-444C-B935-75C9F1BE484C}"/>
                  </a:ext>
                </a:extLst>
              </p:cNvPr>
              <p:cNvGrpSpPr>
                <a:grpSpLocks/>
              </p:cNvGrpSpPr>
              <p:nvPr/>
            </p:nvGrpSpPr>
            <p:grpSpPr bwMode="auto">
              <a:xfrm flipH="1">
                <a:off x="9430754" y="2384657"/>
                <a:ext cx="345630" cy="320302"/>
                <a:chOff x="2839" y="3501"/>
                <a:chExt cx="755" cy="803"/>
              </a:xfrm>
            </p:grpSpPr>
            <p:pic>
              <p:nvPicPr>
                <p:cNvPr id="613" name="Picture 591" descr="desktop_computer_stylized_medium">
                  <a:extLst>
                    <a:ext uri="{FF2B5EF4-FFF2-40B4-BE49-F238E27FC236}">
                      <a16:creationId xmlns:a16="http://schemas.microsoft.com/office/drawing/2014/main" id="{035EB86C-48E6-5E41-8D54-749F50641DC3}"/>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 name="Freeform 592">
                  <a:extLst>
                    <a:ext uri="{FF2B5EF4-FFF2-40B4-BE49-F238E27FC236}">
                      <a16:creationId xmlns:a16="http://schemas.microsoft.com/office/drawing/2014/main" id="{5CFC3B15-F3AC-4B4F-8732-87224F9E398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15" name="Group 950">
                <a:extLst>
                  <a:ext uri="{FF2B5EF4-FFF2-40B4-BE49-F238E27FC236}">
                    <a16:creationId xmlns:a16="http://schemas.microsoft.com/office/drawing/2014/main" id="{B5197017-354B-DC41-AF79-47262EDD9931}"/>
                  </a:ext>
                </a:extLst>
              </p:cNvPr>
              <p:cNvGrpSpPr>
                <a:grpSpLocks/>
              </p:cNvGrpSpPr>
              <p:nvPr/>
            </p:nvGrpSpPr>
            <p:grpSpPr bwMode="auto">
              <a:xfrm>
                <a:off x="10858761" y="4365575"/>
                <a:ext cx="177192" cy="330833"/>
                <a:chOff x="4140" y="429"/>
                <a:chExt cx="1425" cy="2396"/>
              </a:xfrm>
            </p:grpSpPr>
            <p:sp>
              <p:nvSpPr>
                <p:cNvPr id="616" name="Freeform 951">
                  <a:extLst>
                    <a:ext uri="{FF2B5EF4-FFF2-40B4-BE49-F238E27FC236}">
                      <a16:creationId xmlns:a16="http://schemas.microsoft.com/office/drawing/2014/main" id="{C146CFBA-CA7B-AD43-86E6-B6E0CEF4D9C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7" name="Rectangle 952">
                  <a:extLst>
                    <a:ext uri="{FF2B5EF4-FFF2-40B4-BE49-F238E27FC236}">
                      <a16:creationId xmlns:a16="http://schemas.microsoft.com/office/drawing/2014/main" id="{92458972-9EAE-B24E-84C0-895B5FCC4E8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8" name="Freeform 953">
                  <a:extLst>
                    <a:ext uri="{FF2B5EF4-FFF2-40B4-BE49-F238E27FC236}">
                      <a16:creationId xmlns:a16="http://schemas.microsoft.com/office/drawing/2014/main" id="{464EBD31-786A-D542-A346-159E9E728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9" name="Freeform 954">
                  <a:extLst>
                    <a:ext uri="{FF2B5EF4-FFF2-40B4-BE49-F238E27FC236}">
                      <a16:creationId xmlns:a16="http://schemas.microsoft.com/office/drawing/2014/main" id="{75D4F4C5-7A39-3F46-B518-B36DED0F7F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0" name="Rectangle 955">
                  <a:extLst>
                    <a:ext uri="{FF2B5EF4-FFF2-40B4-BE49-F238E27FC236}">
                      <a16:creationId xmlns:a16="http://schemas.microsoft.com/office/drawing/2014/main" id="{9DE21AF2-8A4D-9544-95FC-A4B4AC95DD79}"/>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1" name="Group 956">
                  <a:extLst>
                    <a:ext uri="{FF2B5EF4-FFF2-40B4-BE49-F238E27FC236}">
                      <a16:creationId xmlns:a16="http://schemas.microsoft.com/office/drawing/2014/main" id="{F50A8BBD-1A01-9743-9114-BADB4504A8DA}"/>
                    </a:ext>
                  </a:extLst>
                </p:cNvPr>
                <p:cNvGrpSpPr>
                  <a:grpSpLocks/>
                </p:cNvGrpSpPr>
                <p:nvPr/>
              </p:nvGrpSpPr>
              <p:grpSpPr bwMode="auto">
                <a:xfrm>
                  <a:off x="4749" y="668"/>
                  <a:ext cx="581" cy="145"/>
                  <a:chOff x="614" y="2568"/>
                  <a:chExt cx="725" cy="139"/>
                </a:xfrm>
              </p:grpSpPr>
              <p:sp>
                <p:nvSpPr>
                  <p:cNvPr id="646" name="AutoShape 957">
                    <a:extLst>
                      <a:ext uri="{FF2B5EF4-FFF2-40B4-BE49-F238E27FC236}">
                        <a16:creationId xmlns:a16="http://schemas.microsoft.com/office/drawing/2014/main" id="{DF8B7E88-A309-1045-9F2E-2EEB731A307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7" name="AutoShape 958">
                    <a:extLst>
                      <a:ext uri="{FF2B5EF4-FFF2-40B4-BE49-F238E27FC236}">
                        <a16:creationId xmlns:a16="http://schemas.microsoft.com/office/drawing/2014/main" id="{3347506C-C117-9549-9AB7-ECB354749CA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2" name="Rectangle 959">
                  <a:extLst>
                    <a:ext uri="{FF2B5EF4-FFF2-40B4-BE49-F238E27FC236}">
                      <a16:creationId xmlns:a16="http://schemas.microsoft.com/office/drawing/2014/main" id="{F9E79AAE-0690-4048-986E-5C9E5F6E95C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3" name="Group 960">
                  <a:extLst>
                    <a:ext uri="{FF2B5EF4-FFF2-40B4-BE49-F238E27FC236}">
                      <a16:creationId xmlns:a16="http://schemas.microsoft.com/office/drawing/2014/main" id="{33AE3782-623B-CC43-9033-CFC7AABDB696}"/>
                    </a:ext>
                  </a:extLst>
                </p:cNvPr>
                <p:cNvGrpSpPr>
                  <a:grpSpLocks/>
                </p:cNvGrpSpPr>
                <p:nvPr/>
              </p:nvGrpSpPr>
              <p:grpSpPr bwMode="auto">
                <a:xfrm>
                  <a:off x="4747" y="994"/>
                  <a:ext cx="581" cy="134"/>
                  <a:chOff x="614" y="2568"/>
                  <a:chExt cx="725" cy="139"/>
                </a:xfrm>
              </p:grpSpPr>
              <p:sp>
                <p:nvSpPr>
                  <p:cNvPr id="644" name="AutoShape 961">
                    <a:extLst>
                      <a:ext uri="{FF2B5EF4-FFF2-40B4-BE49-F238E27FC236}">
                        <a16:creationId xmlns:a16="http://schemas.microsoft.com/office/drawing/2014/main" id="{30CFC9AB-925B-D249-AD30-8FDBA20730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5" name="AutoShape 962">
                    <a:extLst>
                      <a:ext uri="{FF2B5EF4-FFF2-40B4-BE49-F238E27FC236}">
                        <a16:creationId xmlns:a16="http://schemas.microsoft.com/office/drawing/2014/main" id="{FC2B6367-9665-2046-924D-1337797F8F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4" name="Rectangle 963">
                  <a:extLst>
                    <a:ext uri="{FF2B5EF4-FFF2-40B4-BE49-F238E27FC236}">
                      <a16:creationId xmlns:a16="http://schemas.microsoft.com/office/drawing/2014/main" id="{9E37F2F9-6C56-1E46-923E-B207226275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25" name="Rectangle 964">
                  <a:extLst>
                    <a:ext uri="{FF2B5EF4-FFF2-40B4-BE49-F238E27FC236}">
                      <a16:creationId xmlns:a16="http://schemas.microsoft.com/office/drawing/2014/main" id="{52E17519-2A3E-444F-8A5F-1CF5AA039F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6" name="Group 965">
                  <a:extLst>
                    <a:ext uri="{FF2B5EF4-FFF2-40B4-BE49-F238E27FC236}">
                      <a16:creationId xmlns:a16="http://schemas.microsoft.com/office/drawing/2014/main" id="{39A5FC64-7B5F-974C-893E-993E21F70C06}"/>
                    </a:ext>
                  </a:extLst>
                </p:cNvPr>
                <p:cNvGrpSpPr>
                  <a:grpSpLocks/>
                </p:cNvGrpSpPr>
                <p:nvPr/>
              </p:nvGrpSpPr>
              <p:grpSpPr bwMode="auto">
                <a:xfrm>
                  <a:off x="4735" y="1627"/>
                  <a:ext cx="582" cy="151"/>
                  <a:chOff x="614" y="2568"/>
                  <a:chExt cx="725" cy="139"/>
                </a:xfrm>
              </p:grpSpPr>
              <p:sp>
                <p:nvSpPr>
                  <p:cNvPr id="642" name="AutoShape 966">
                    <a:extLst>
                      <a:ext uri="{FF2B5EF4-FFF2-40B4-BE49-F238E27FC236}">
                        <a16:creationId xmlns:a16="http://schemas.microsoft.com/office/drawing/2014/main" id="{F22B05AC-7859-1F45-9DB5-A1598056EAA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3" name="AutoShape 967">
                    <a:extLst>
                      <a:ext uri="{FF2B5EF4-FFF2-40B4-BE49-F238E27FC236}">
                        <a16:creationId xmlns:a16="http://schemas.microsoft.com/office/drawing/2014/main" id="{DB163549-8CA7-584A-9E92-6112B679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7" name="Freeform 968">
                  <a:extLst>
                    <a:ext uri="{FF2B5EF4-FFF2-40B4-BE49-F238E27FC236}">
                      <a16:creationId xmlns:a16="http://schemas.microsoft.com/office/drawing/2014/main" id="{672100A7-D228-644D-A7A9-D57BAF705E7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28" name="Group 969">
                  <a:extLst>
                    <a:ext uri="{FF2B5EF4-FFF2-40B4-BE49-F238E27FC236}">
                      <a16:creationId xmlns:a16="http://schemas.microsoft.com/office/drawing/2014/main" id="{820BDCA6-E7BF-6D4B-BC5D-98AB3B2FDBE3}"/>
                    </a:ext>
                  </a:extLst>
                </p:cNvPr>
                <p:cNvGrpSpPr>
                  <a:grpSpLocks/>
                </p:cNvGrpSpPr>
                <p:nvPr/>
              </p:nvGrpSpPr>
              <p:grpSpPr bwMode="auto">
                <a:xfrm>
                  <a:off x="4739" y="1327"/>
                  <a:ext cx="582" cy="139"/>
                  <a:chOff x="614" y="2568"/>
                  <a:chExt cx="725" cy="139"/>
                </a:xfrm>
              </p:grpSpPr>
              <p:sp>
                <p:nvSpPr>
                  <p:cNvPr id="640" name="AutoShape 970">
                    <a:extLst>
                      <a:ext uri="{FF2B5EF4-FFF2-40B4-BE49-F238E27FC236}">
                        <a16:creationId xmlns:a16="http://schemas.microsoft.com/office/drawing/2014/main" id="{712B6BF7-2587-5C42-988F-D7DA878A825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1" name="AutoShape 971">
                    <a:extLst>
                      <a:ext uri="{FF2B5EF4-FFF2-40B4-BE49-F238E27FC236}">
                        <a16:creationId xmlns:a16="http://schemas.microsoft.com/office/drawing/2014/main" id="{CAE777B9-CD33-344F-8EE5-A44B2A60017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9" name="Rectangle 972">
                  <a:extLst>
                    <a:ext uri="{FF2B5EF4-FFF2-40B4-BE49-F238E27FC236}">
                      <a16:creationId xmlns:a16="http://schemas.microsoft.com/office/drawing/2014/main" id="{973FFADA-99BF-B947-A09B-9D4C29F5628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0" name="Freeform 973">
                  <a:extLst>
                    <a:ext uri="{FF2B5EF4-FFF2-40B4-BE49-F238E27FC236}">
                      <a16:creationId xmlns:a16="http://schemas.microsoft.com/office/drawing/2014/main" id="{A999183F-9671-B44F-B6FE-E27C62224257}"/>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Freeform 974">
                  <a:extLst>
                    <a:ext uri="{FF2B5EF4-FFF2-40B4-BE49-F238E27FC236}">
                      <a16:creationId xmlns:a16="http://schemas.microsoft.com/office/drawing/2014/main" id="{603F9CDC-0828-2942-A878-247392528C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2" name="Oval 975">
                  <a:extLst>
                    <a:ext uri="{FF2B5EF4-FFF2-40B4-BE49-F238E27FC236}">
                      <a16:creationId xmlns:a16="http://schemas.microsoft.com/office/drawing/2014/main" id="{AA09C282-E77F-CA44-93DB-264C5015771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3" name="Freeform 976">
                  <a:extLst>
                    <a:ext uri="{FF2B5EF4-FFF2-40B4-BE49-F238E27FC236}">
                      <a16:creationId xmlns:a16="http://schemas.microsoft.com/office/drawing/2014/main" id="{18954702-739D-5F40-B896-9DC05B53E16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4" name="AutoShape 977">
                  <a:extLst>
                    <a:ext uri="{FF2B5EF4-FFF2-40B4-BE49-F238E27FC236}">
                      <a16:creationId xmlns:a16="http://schemas.microsoft.com/office/drawing/2014/main" id="{F5B38299-3FA6-264F-BAA5-79C2464A560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5" name="AutoShape 978">
                  <a:extLst>
                    <a:ext uri="{FF2B5EF4-FFF2-40B4-BE49-F238E27FC236}">
                      <a16:creationId xmlns:a16="http://schemas.microsoft.com/office/drawing/2014/main" id="{B3E5E3A4-8481-5C4E-B38D-A67A6995C41F}"/>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6" name="Oval 979">
                  <a:extLst>
                    <a:ext uri="{FF2B5EF4-FFF2-40B4-BE49-F238E27FC236}">
                      <a16:creationId xmlns:a16="http://schemas.microsoft.com/office/drawing/2014/main" id="{1FF69F4E-8786-EB4D-924A-74C7EA3998C7}"/>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7" name="Oval 980">
                  <a:extLst>
                    <a:ext uri="{FF2B5EF4-FFF2-40B4-BE49-F238E27FC236}">
                      <a16:creationId xmlns:a16="http://schemas.microsoft.com/office/drawing/2014/main" id="{CE88E36E-B87F-1547-9BE4-ED4827F0F80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8" name="Oval 981">
                  <a:extLst>
                    <a:ext uri="{FF2B5EF4-FFF2-40B4-BE49-F238E27FC236}">
                      <a16:creationId xmlns:a16="http://schemas.microsoft.com/office/drawing/2014/main" id="{8BBBA34B-EFA2-4A4B-B81E-ADFB7F02484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9" name="Rectangle 982">
                  <a:extLst>
                    <a:ext uri="{FF2B5EF4-FFF2-40B4-BE49-F238E27FC236}">
                      <a16:creationId xmlns:a16="http://schemas.microsoft.com/office/drawing/2014/main" id="{84EA8819-04F9-0D49-9115-7F4B110FFF3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48" name="Group 950">
                <a:extLst>
                  <a:ext uri="{FF2B5EF4-FFF2-40B4-BE49-F238E27FC236}">
                    <a16:creationId xmlns:a16="http://schemas.microsoft.com/office/drawing/2014/main" id="{A1D32F46-2976-B24A-A79D-9FE4D1E69C6D}"/>
                  </a:ext>
                </a:extLst>
              </p:cNvPr>
              <p:cNvGrpSpPr>
                <a:grpSpLocks/>
              </p:cNvGrpSpPr>
              <p:nvPr/>
            </p:nvGrpSpPr>
            <p:grpSpPr bwMode="auto">
              <a:xfrm>
                <a:off x="10886470" y="2495212"/>
                <a:ext cx="177192" cy="330833"/>
                <a:chOff x="4140" y="429"/>
                <a:chExt cx="1425" cy="2396"/>
              </a:xfrm>
            </p:grpSpPr>
            <p:sp>
              <p:nvSpPr>
                <p:cNvPr id="649" name="Freeform 951">
                  <a:extLst>
                    <a:ext uri="{FF2B5EF4-FFF2-40B4-BE49-F238E27FC236}">
                      <a16:creationId xmlns:a16="http://schemas.microsoft.com/office/drawing/2014/main" id="{CC3A4EF2-1CFB-BB48-AE35-4A35B2CF96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Rectangle 952">
                  <a:extLst>
                    <a:ext uri="{FF2B5EF4-FFF2-40B4-BE49-F238E27FC236}">
                      <a16:creationId xmlns:a16="http://schemas.microsoft.com/office/drawing/2014/main" id="{59B857B7-967F-2F4A-B969-11FE37EC421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1" name="Freeform 953">
                  <a:extLst>
                    <a:ext uri="{FF2B5EF4-FFF2-40B4-BE49-F238E27FC236}">
                      <a16:creationId xmlns:a16="http://schemas.microsoft.com/office/drawing/2014/main" id="{C4D1578B-FDB0-B949-BE14-93937B7F93A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954">
                  <a:extLst>
                    <a:ext uri="{FF2B5EF4-FFF2-40B4-BE49-F238E27FC236}">
                      <a16:creationId xmlns:a16="http://schemas.microsoft.com/office/drawing/2014/main" id="{253EBD10-DE98-7344-B6A3-53012F8D45E5}"/>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Rectangle 955">
                  <a:extLst>
                    <a:ext uri="{FF2B5EF4-FFF2-40B4-BE49-F238E27FC236}">
                      <a16:creationId xmlns:a16="http://schemas.microsoft.com/office/drawing/2014/main" id="{1034D44D-D48F-DC4F-993F-5264D07E1CD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4" name="Group 956">
                  <a:extLst>
                    <a:ext uri="{FF2B5EF4-FFF2-40B4-BE49-F238E27FC236}">
                      <a16:creationId xmlns:a16="http://schemas.microsoft.com/office/drawing/2014/main" id="{5FC7971F-0B74-9248-A556-D06C2F467662}"/>
                    </a:ext>
                  </a:extLst>
                </p:cNvPr>
                <p:cNvGrpSpPr>
                  <a:grpSpLocks/>
                </p:cNvGrpSpPr>
                <p:nvPr/>
              </p:nvGrpSpPr>
              <p:grpSpPr bwMode="auto">
                <a:xfrm>
                  <a:off x="4749" y="668"/>
                  <a:ext cx="581" cy="145"/>
                  <a:chOff x="614" y="2568"/>
                  <a:chExt cx="725" cy="139"/>
                </a:xfrm>
              </p:grpSpPr>
              <p:sp>
                <p:nvSpPr>
                  <p:cNvPr id="679" name="AutoShape 957">
                    <a:extLst>
                      <a:ext uri="{FF2B5EF4-FFF2-40B4-BE49-F238E27FC236}">
                        <a16:creationId xmlns:a16="http://schemas.microsoft.com/office/drawing/2014/main" id="{B39E40F8-0C53-544E-886E-74D89A550F9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0" name="AutoShape 958">
                    <a:extLst>
                      <a:ext uri="{FF2B5EF4-FFF2-40B4-BE49-F238E27FC236}">
                        <a16:creationId xmlns:a16="http://schemas.microsoft.com/office/drawing/2014/main" id="{F756FC90-7652-2043-8CB6-ED144B0FA6D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5" name="Rectangle 959">
                  <a:extLst>
                    <a:ext uri="{FF2B5EF4-FFF2-40B4-BE49-F238E27FC236}">
                      <a16:creationId xmlns:a16="http://schemas.microsoft.com/office/drawing/2014/main" id="{6513A0A9-F1E3-5F48-85B0-5BEFF69EED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6" name="Group 960">
                  <a:extLst>
                    <a:ext uri="{FF2B5EF4-FFF2-40B4-BE49-F238E27FC236}">
                      <a16:creationId xmlns:a16="http://schemas.microsoft.com/office/drawing/2014/main" id="{6541073A-804F-214B-BF34-73DEA0C29015}"/>
                    </a:ext>
                  </a:extLst>
                </p:cNvPr>
                <p:cNvGrpSpPr>
                  <a:grpSpLocks/>
                </p:cNvGrpSpPr>
                <p:nvPr/>
              </p:nvGrpSpPr>
              <p:grpSpPr bwMode="auto">
                <a:xfrm>
                  <a:off x="4747" y="994"/>
                  <a:ext cx="581" cy="134"/>
                  <a:chOff x="614" y="2568"/>
                  <a:chExt cx="725" cy="139"/>
                </a:xfrm>
              </p:grpSpPr>
              <p:sp>
                <p:nvSpPr>
                  <p:cNvPr id="677" name="AutoShape 961">
                    <a:extLst>
                      <a:ext uri="{FF2B5EF4-FFF2-40B4-BE49-F238E27FC236}">
                        <a16:creationId xmlns:a16="http://schemas.microsoft.com/office/drawing/2014/main" id="{BEE2DE69-B75C-4545-B2F7-205D6AE0FA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8" name="AutoShape 962">
                    <a:extLst>
                      <a:ext uri="{FF2B5EF4-FFF2-40B4-BE49-F238E27FC236}">
                        <a16:creationId xmlns:a16="http://schemas.microsoft.com/office/drawing/2014/main" id="{F61EA37E-E2B5-7B44-BF9B-9710DFFC0B3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7" name="Rectangle 963">
                  <a:extLst>
                    <a:ext uri="{FF2B5EF4-FFF2-40B4-BE49-F238E27FC236}">
                      <a16:creationId xmlns:a16="http://schemas.microsoft.com/office/drawing/2014/main" id="{A6F4DA99-ACF1-7343-95DB-8B6C3413A88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8" name="Rectangle 964">
                  <a:extLst>
                    <a:ext uri="{FF2B5EF4-FFF2-40B4-BE49-F238E27FC236}">
                      <a16:creationId xmlns:a16="http://schemas.microsoft.com/office/drawing/2014/main" id="{E56BE9F6-59BA-D74A-9AD9-0AC433035C99}"/>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9" name="Group 965">
                  <a:extLst>
                    <a:ext uri="{FF2B5EF4-FFF2-40B4-BE49-F238E27FC236}">
                      <a16:creationId xmlns:a16="http://schemas.microsoft.com/office/drawing/2014/main" id="{DE8984F9-BB16-514A-A2AD-3B2DA6F673D5}"/>
                    </a:ext>
                  </a:extLst>
                </p:cNvPr>
                <p:cNvGrpSpPr>
                  <a:grpSpLocks/>
                </p:cNvGrpSpPr>
                <p:nvPr/>
              </p:nvGrpSpPr>
              <p:grpSpPr bwMode="auto">
                <a:xfrm>
                  <a:off x="4735" y="1627"/>
                  <a:ext cx="582" cy="151"/>
                  <a:chOff x="614" y="2568"/>
                  <a:chExt cx="725" cy="139"/>
                </a:xfrm>
              </p:grpSpPr>
              <p:sp>
                <p:nvSpPr>
                  <p:cNvPr id="675" name="AutoShape 966">
                    <a:extLst>
                      <a:ext uri="{FF2B5EF4-FFF2-40B4-BE49-F238E27FC236}">
                        <a16:creationId xmlns:a16="http://schemas.microsoft.com/office/drawing/2014/main" id="{50EF9130-6738-0642-A3DE-4F1BA29407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AutoShape 967">
                    <a:extLst>
                      <a:ext uri="{FF2B5EF4-FFF2-40B4-BE49-F238E27FC236}">
                        <a16:creationId xmlns:a16="http://schemas.microsoft.com/office/drawing/2014/main" id="{F653020A-0F2E-CC45-BB8C-01BBFFDB89AF}"/>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0" name="Freeform 968">
                  <a:extLst>
                    <a:ext uri="{FF2B5EF4-FFF2-40B4-BE49-F238E27FC236}">
                      <a16:creationId xmlns:a16="http://schemas.microsoft.com/office/drawing/2014/main" id="{05CE57AF-DB07-FC42-9B20-5625DB02649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61" name="Group 969">
                  <a:extLst>
                    <a:ext uri="{FF2B5EF4-FFF2-40B4-BE49-F238E27FC236}">
                      <a16:creationId xmlns:a16="http://schemas.microsoft.com/office/drawing/2014/main" id="{D85FBC39-C61C-CF47-809B-55520B92BB03}"/>
                    </a:ext>
                  </a:extLst>
                </p:cNvPr>
                <p:cNvGrpSpPr>
                  <a:grpSpLocks/>
                </p:cNvGrpSpPr>
                <p:nvPr/>
              </p:nvGrpSpPr>
              <p:grpSpPr bwMode="auto">
                <a:xfrm>
                  <a:off x="4739" y="1327"/>
                  <a:ext cx="582" cy="139"/>
                  <a:chOff x="614" y="2568"/>
                  <a:chExt cx="725" cy="139"/>
                </a:xfrm>
              </p:grpSpPr>
              <p:sp>
                <p:nvSpPr>
                  <p:cNvPr id="673" name="AutoShape 970">
                    <a:extLst>
                      <a:ext uri="{FF2B5EF4-FFF2-40B4-BE49-F238E27FC236}">
                        <a16:creationId xmlns:a16="http://schemas.microsoft.com/office/drawing/2014/main" id="{98688A37-254B-E544-8277-BB0C0262A8F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4" name="AutoShape 971">
                    <a:extLst>
                      <a:ext uri="{FF2B5EF4-FFF2-40B4-BE49-F238E27FC236}">
                        <a16:creationId xmlns:a16="http://schemas.microsoft.com/office/drawing/2014/main" id="{C00394CD-1D38-724C-AE8B-CF83D46BD1A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2" name="Rectangle 972">
                  <a:extLst>
                    <a:ext uri="{FF2B5EF4-FFF2-40B4-BE49-F238E27FC236}">
                      <a16:creationId xmlns:a16="http://schemas.microsoft.com/office/drawing/2014/main" id="{7A65FD60-E5EA-AA47-927E-8661B99FAD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3" name="Freeform 973">
                  <a:extLst>
                    <a:ext uri="{FF2B5EF4-FFF2-40B4-BE49-F238E27FC236}">
                      <a16:creationId xmlns:a16="http://schemas.microsoft.com/office/drawing/2014/main" id="{1E045DCA-2AB8-E84B-B8DA-23D1C749FF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974">
                  <a:extLst>
                    <a:ext uri="{FF2B5EF4-FFF2-40B4-BE49-F238E27FC236}">
                      <a16:creationId xmlns:a16="http://schemas.microsoft.com/office/drawing/2014/main" id="{12C2B220-C4B4-7241-94AE-C6FC2F8E8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Oval 975">
                  <a:extLst>
                    <a:ext uri="{FF2B5EF4-FFF2-40B4-BE49-F238E27FC236}">
                      <a16:creationId xmlns:a16="http://schemas.microsoft.com/office/drawing/2014/main" id="{A306C156-7401-9143-BFD8-61A66BD18C3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6" name="Freeform 976">
                  <a:extLst>
                    <a:ext uri="{FF2B5EF4-FFF2-40B4-BE49-F238E27FC236}">
                      <a16:creationId xmlns:a16="http://schemas.microsoft.com/office/drawing/2014/main" id="{5B247522-BC4F-B241-886E-9981B9223E5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AutoShape 977">
                  <a:extLst>
                    <a:ext uri="{FF2B5EF4-FFF2-40B4-BE49-F238E27FC236}">
                      <a16:creationId xmlns:a16="http://schemas.microsoft.com/office/drawing/2014/main" id="{31F9BE66-AC0A-AE43-8DAE-E9EF67B67EE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8" name="AutoShape 978">
                  <a:extLst>
                    <a:ext uri="{FF2B5EF4-FFF2-40B4-BE49-F238E27FC236}">
                      <a16:creationId xmlns:a16="http://schemas.microsoft.com/office/drawing/2014/main" id="{AC5FCB85-1D65-FA45-BF9A-A701F2DDD4A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9" name="Oval 979">
                  <a:extLst>
                    <a:ext uri="{FF2B5EF4-FFF2-40B4-BE49-F238E27FC236}">
                      <a16:creationId xmlns:a16="http://schemas.microsoft.com/office/drawing/2014/main" id="{AD8797D8-C48B-3C46-B3B0-856FC2D60D0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0" name="Oval 980">
                  <a:extLst>
                    <a:ext uri="{FF2B5EF4-FFF2-40B4-BE49-F238E27FC236}">
                      <a16:creationId xmlns:a16="http://schemas.microsoft.com/office/drawing/2014/main" id="{A33209E9-5CAB-A942-9FE2-043B87EC378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Oval 981">
                  <a:extLst>
                    <a:ext uri="{FF2B5EF4-FFF2-40B4-BE49-F238E27FC236}">
                      <a16:creationId xmlns:a16="http://schemas.microsoft.com/office/drawing/2014/main" id="{14EFB3EC-F5A4-3840-871B-D821A556F8E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2" name="Rectangle 982">
                  <a:extLst>
                    <a:ext uri="{FF2B5EF4-FFF2-40B4-BE49-F238E27FC236}">
                      <a16:creationId xmlns:a16="http://schemas.microsoft.com/office/drawing/2014/main" id="{E54C41F9-836D-3A4F-BE2B-4C1231874A0D}"/>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pic>
            <p:nvPicPr>
              <p:cNvPr id="684" name="Picture 683" descr="A close up of a logo&#10;&#10;Description automatically generated">
                <a:extLst>
                  <a:ext uri="{FF2B5EF4-FFF2-40B4-BE49-F238E27FC236}">
                    <a16:creationId xmlns:a16="http://schemas.microsoft.com/office/drawing/2014/main" id="{E223AA2F-C621-1F45-83F2-DF1D9F649C72}"/>
                  </a:ext>
                </a:extLst>
              </p:cNvPr>
              <p:cNvPicPr>
                <a:picLocks noChangeAspect="1"/>
              </p:cNvPicPr>
              <p:nvPr/>
            </p:nvPicPr>
            <p:blipFill>
              <a:blip r:embed="rId10"/>
              <a:stretch>
                <a:fillRect/>
              </a:stretch>
            </p:blipFill>
            <p:spPr>
              <a:xfrm>
                <a:off x="8347293" y="3513793"/>
                <a:ext cx="429108" cy="419677"/>
              </a:xfrm>
              <a:prstGeom prst="rect">
                <a:avLst/>
              </a:prstGeom>
            </p:spPr>
          </p:pic>
          <p:pic>
            <p:nvPicPr>
              <p:cNvPr id="685" name="Picture 684" descr="A close up of a logo&#10;&#10;Description automatically generated">
                <a:extLst>
                  <a:ext uri="{FF2B5EF4-FFF2-40B4-BE49-F238E27FC236}">
                    <a16:creationId xmlns:a16="http://schemas.microsoft.com/office/drawing/2014/main" id="{E4F7FF18-477F-264F-AD7D-16BA848CDFC5}"/>
                  </a:ext>
                </a:extLst>
              </p:cNvPr>
              <p:cNvPicPr>
                <a:picLocks noChangeAspect="1"/>
              </p:cNvPicPr>
              <p:nvPr/>
            </p:nvPicPr>
            <p:blipFill>
              <a:blip r:embed="rId10"/>
              <a:stretch>
                <a:fillRect/>
              </a:stretch>
            </p:blipFill>
            <p:spPr>
              <a:xfrm>
                <a:off x="8852720" y="4082881"/>
                <a:ext cx="429108" cy="419677"/>
              </a:xfrm>
              <a:prstGeom prst="rect">
                <a:avLst/>
              </a:prstGeom>
            </p:spPr>
          </p:pic>
          <p:pic>
            <p:nvPicPr>
              <p:cNvPr id="686" name="Picture 685" descr="A close up of a logo&#10;&#10;Description automatically generated">
                <a:extLst>
                  <a:ext uri="{FF2B5EF4-FFF2-40B4-BE49-F238E27FC236}">
                    <a16:creationId xmlns:a16="http://schemas.microsoft.com/office/drawing/2014/main" id="{99A597C4-B9DF-AE49-BEC3-589F5CA7E955}"/>
                  </a:ext>
                </a:extLst>
              </p:cNvPr>
              <p:cNvPicPr>
                <a:picLocks noChangeAspect="1"/>
              </p:cNvPicPr>
              <p:nvPr/>
            </p:nvPicPr>
            <p:blipFill>
              <a:blip r:embed="rId10"/>
              <a:stretch>
                <a:fillRect/>
              </a:stretch>
            </p:blipFill>
            <p:spPr>
              <a:xfrm>
                <a:off x="8754336" y="2618684"/>
                <a:ext cx="429108" cy="419677"/>
              </a:xfrm>
              <a:prstGeom prst="rect">
                <a:avLst/>
              </a:prstGeom>
            </p:spPr>
          </p:pic>
          <p:pic>
            <p:nvPicPr>
              <p:cNvPr id="687" name="Picture 686" descr="A close up of a logo&#10;&#10;Description automatically generated">
                <a:extLst>
                  <a:ext uri="{FF2B5EF4-FFF2-40B4-BE49-F238E27FC236}">
                    <a16:creationId xmlns:a16="http://schemas.microsoft.com/office/drawing/2014/main" id="{7442A3F6-9A2F-D54B-BE14-79E4F57B832C}"/>
                  </a:ext>
                </a:extLst>
              </p:cNvPr>
              <p:cNvPicPr>
                <a:picLocks noChangeAspect="1"/>
              </p:cNvPicPr>
              <p:nvPr/>
            </p:nvPicPr>
            <p:blipFill>
              <a:blip r:embed="rId10"/>
              <a:stretch>
                <a:fillRect/>
              </a:stretch>
            </p:blipFill>
            <p:spPr>
              <a:xfrm>
                <a:off x="9306063" y="2105539"/>
                <a:ext cx="429108" cy="419677"/>
              </a:xfrm>
              <a:prstGeom prst="rect">
                <a:avLst/>
              </a:prstGeom>
            </p:spPr>
          </p:pic>
          <p:pic>
            <p:nvPicPr>
              <p:cNvPr id="688" name="Picture 687" descr="A close up of a logo&#10;&#10;Description automatically generated">
                <a:extLst>
                  <a:ext uri="{FF2B5EF4-FFF2-40B4-BE49-F238E27FC236}">
                    <a16:creationId xmlns:a16="http://schemas.microsoft.com/office/drawing/2014/main" id="{7250BCF6-23C3-DC4F-A113-39F09B04C273}"/>
                  </a:ext>
                </a:extLst>
              </p:cNvPr>
              <p:cNvPicPr>
                <a:picLocks noChangeAspect="1"/>
              </p:cNvPicPr>
              <p:nvPr/>
            </p:nvPicPr>
            <p:blipFill>
              <a:blip r:embed="rId10"/>
              <a:stretch>
                <a:fillRect/>
              </a:stretch>
            </p:blipFill>
            <p:spPr>
              <a:xfrm>
                <a:off x="10615931" y="2200065"/>
                <a:ext cx="429108" cy="419677"/>
              </a:xfrm>
              <a:prstGeom prst="rect">
                <a:avLst/>
              </a:prstGeom>
            </p:spPr>
          </p:pic>
          <p:pic>
            <p:nvPicPr>
              <p:cNvPr id="690" name="Picture 689" descr="A close up of a logo&#10;&#10;Description automatically generated">
                <a:extLst>
                  <a:ext uri="{FF2B5EF4-FFF2-40B4-BE49-F238E27FC236}">
                    <a16:creationId xmlns:a16="http://schemas.microsoft.com/office/drawing/2014/main" id="{BAE4C093-264A-AB49-AC25-81D7ABFC2FD7}"/>
                  </a:ext>
                </a:extLst>
              </p:cNvPr>
              <p:cNvPicPr>
                <a:picLocks noChangeAspect="1"/>
              </p:cNvPicPr>
              <p:nvPr/>
            </p:nvPicPr>
            <p:blipFill>
              <a:blip r:embed="rId10"/>
              <a:stretch>
                <a:fillRect/>
              </a:stretch>
            </p:blipFill>
            <p:spPr>
              <a:xfrm>
                <a:off x="10793411" y="4154256"/>
                <a:ext cx="429108" cy="419677"/>
              </a:xfrm>
              <a:prstGeom prst="rect">
                <a:avLst/>
              </a:prstGeom>
            </p:spPr>
          </p:pic>
          <p:sp>
            <p:nvSpPr>
              <p:cNvPr id="691" name="TextBox 690">
                <a:extLst>
                  <a:ext uri="{FF2B5EF4-FFF2-40B4-BE49-F238E27FC236}">
                    <a16:creationId xmlns:a16="http://schemas.microsoft.com/office/drawing/2014/main" id="{DF58BD25-B547-2744-8A4C-5015050B2359}"/>
                  </a:ext>
                </a:extLst>
              </p:cNvPr>
              <p:cNvSpPr txBox="1"/>
              <p:nvPr/>
            </p:nvSpPr>
            <p:spPr>
              <a:xfrm>
                <a:off x="8272461" y="5287403"/>
                <a:ext cx="4085350" cy="11726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(post-2005)</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programmable network devices</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massive application-level infrastructure at edge</a:t>
                </a:r>
              </a:p>
            </p:txBody>
          </p:sp>
          <p:grpSp>
            <p:nvGrpSpPr>
              <p:cNvPr id="1030" name="Group 1029">
                <a:extLst>
                  <a:ext uri="{FF2B5EF4-FFF2-40B4-BE49-F238E27FC236}">
                    <a16:creationId xmlns:a16="http://schemas.microsoft.com/office/drawing/2014/main" id="{B2C4AA23-7830-824D-9903-C2F924E8A891}"/>
                  </a:ext>
                </a:extLst>
              </p:cNvPr>
              <p:cNvGrpSpPr/>
              <p:nvPr/>
            </p:nvGrpSpPr>
            <p:grpSpPr>
              <a:xfrm>
                <a:off x="8678469" y="3231324"/>
                <a:ext cx="415925" cy="454737"/>
                <a:chOff x="8221279" y="806779"/>
                <a:chExt cx="415925" cy="454737"/>
              </a:xfrm>
            </p:grpSpPr>
            <p:grpSp>
              <p:nvGrpSpPr>
                <p:cNvPr id="726" name="Group 652">
                  <a:extLst>
                    <a:ext uri="{FF2B5EF4-FFF2-40B4-BE49-F238E27FC236}">
                      <a16:creationId xmlns:a16="http://schemas.microsoft.com/office/drawing/2014/main" id="{9187982E-9787-9B4A-B8B5-7624E744392B}"/>
                    </a:ext>
                  </a:extLst>
                </p:cNvPr>
                <p:cNvGrpSpPr>
                  <a:grpSpLocks/>
                </p:cNvGrpSpPr>
                <p:nvPr/>
              </p:nvGrpSpPr>
              <p:grpSpPr bwMode="auto">
                <a:xfrm>
                  <a:off x="8221279" y="806779"/>
                  <a:ext cx="415925" cy="385763"/>
                  <a:chOff x="2751" y="1851"/>
                  <a:chExt cx="462" cy="478"/>
                </a:xfrm>
              </p:grpSpPr>
              <p:pic>
                <p:nvPicPr>
                  <p:cNvPr id="727" name="Picture 653" descr="iphone_stylized_small">
                    <a:extLst>
                      <a:ext uri="{FF2B5EF4-FFF2-40B4-BE49-F238E27FC236}">
                        <a16:creationId xmlns:a16="http://schemas.microsoft.com/office/drawing/2014/main" id="{F217D216-3D85-494F-BA98-C3B192773A6C}"/>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8" name="Picture 654" descr="antenna_radiation_stylized">
                    <a:extLst>
                      <a:ext uri="{FF2B5EF4-FFF2-40B4-BE49-F238E27FC236}">
                        <a16:creationId xmlns:a16="http://schemas.microsoft.com/office/drawing/2014/main" id="{F8761B83-D6CB-5C4C-9410-230FD983BE7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29" name="Picture 728" descr="A close up of a logo&#10;&#10;Description automatically generated">
                  <a:extLst>
                    <a:ext uri="{FF2B5EF4-FFF2-40B4-BE49-F238E27FC236}">
                      <a16:creationId xmlns:a16="http://schemas.microsoft.com/office/drawing/2014/main" id="{7B691201-F940-B445-8FF7-AD3E604A4880}"/>
                    </a:ext>
                  </a:extLst>
                </p:cNvPr>
                <p:cNvPicPr>
                  <a:picLocks noChangeAspect="1"/>
                </p:cNvPicPr>
                <p:nvPr/>
              </p:nvPicPr>
              <p:blipFill>
                <a:blip r:embed="rId10"/>
                <a:stretch>
                  <a:fillRect/>
                </a:stretch>
              </p:blipFill>
              <p:spPr>
                <a:xfrm>
                  <a:off x="8319654" y="999354"/>
                  <a:ext cx="268053" cy="262162"/>
                </a:xfrm>
                <a:prstGeom prst="rect">
                  <a:avLst/>
                </a:prstGeom>
              </p:spPr>
            </p:pic>
          </p:grpSp>
          <p:grpSp>
            <p:nvGrpSpPr>
              <p:cNvPr id="731" name="Group 730">
                <a:extLst>
                  <a:ext uri="{FF2B5EF4-FFF2-40B4-BE49-F238E27FC236}">
                    <a16:creationId xmlns:a16="http://schemas.microsoft.com/office/drawing/2014/main" id="{D661E4A8-EE57-FF4E-B047-705BFDDB0265}"/>
                  </a:ext>
                </a:extLst>
              </p:cNvPr>
              <p:cNvGrpSpPr/>
              <p:nvPr/>
            </p:nvGrpSpPr>
            <p:grpSpPr>
              <a:xfrm>
                <a:off x="9135670" y="2455469"/>
                <a:ext cx="415925" cy="454737"/>
                <a:chOff x="8221279" y="806779"/>
                <a:chExt cx="415925" cy="454737"/>
              </a:xfrm>
            </p:grpSpPr>
            <p:grpSp>
              <p:nvGrpSpPr>
                <p:cNvPr id="732" name="Group 652">
                  <a:extLst>
                    <a:ext uri="{FF2B5EF4-FFF2-40B4-BE49-F238E27FC236}">
                      <a16:creationId xmlns:a16="http://schemas.microsoft.com/office/drawing/2014/main" id="{67111EF2-4D3F-954F-91BC-CE9414BF46C1}"/>
                    </a:ext>
                  </a:extLst>
                </p:cNvPr>
                <p:cNvGrpSpPr>
                  <a:grpSpLocks/>
                </p:cNvGrpSpPr>
                <p:nvPr/>
              </p:nvGrpSpPr>
              <p:grpSpPr bwMode="auto">
                <a:xfrm>
                  <a:off x="8221279" y="806779"/>
                  <a:ext cx="415925" cy="385763"/>
                  <a:chOff x="2751" y="1851"/>
                  <a:chExt cx="462" cy="478"/>
                </a:xfrm>
              </p:grpSpPr>
              <p:pic>
                <p:nvPicPr>
                  <p:cNvPr id="734" name="Picture 653" descr="iphone_stylized_small">
                    <a:extLst>
                      <a:ext uri="{FF2B5EF4-FFF2-40B4-BE49-F238E27FC236}">
                        <a16:creationId xmlns:a16="http://schemas.microsoft.com/office/drawing/2014/main" id="{F617EC63-5DED-0545-BE3D-63CE40182246}"/>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5" name="Picture 654" descr="antenna_radiation_stylized">
                    <a:extLst>
                      <a:ext uri="{FF2B5EF4-FFF2-40B4-BE49-F238E27FC236}">
                        <a16:creationId xmlns:a16="http://schemas.microsoft.com/office/drawing/2014/main" id="{761CB5F9-4CD2-634A-8713-90129C8199D9}"/>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33" name="Picture 732" descr="A close up of a logo&#10;&#10;Description automatically generated">
                  <a:extLst>
                    <a:ext uri="{FF2B5EF4-FFF2-40B4-BE49-F238E27FC236}">
                      <a16:creationId xmlns:a16="http://schemas.microsoft.com/office/drawing/2014/main" id="{E8DE0869-90BE-BB4A-B1DD-77C9666D716F}"/>
                    </a:ext>
                  </a:extLst>
                </p:cNvPr>
                <p:cNvPicPr>
                  <a:picLocks noChangeAspect="1"/>
                </p:cNvPicPr>
                <p:nvPr/>
              </p:nvPicPr>
              <p:blipFill>
                <a:blip r:embed="rId10"/>
                <a:stretch>
                  <a:fillRect/>
                </a:stretch>
              </p:blipFill>
              <p:spPr>
                <a:xfrm>
                  <a:off x="8319654" y="999354"/>
                  <a:ext cx="268053" cy="262162"/>
                </a:xfrm>
                <a:prstGeom prst="rect">
                  <a:avLst/>
                </a:prstGeom>
              </p:spPr>
            </p:pic>
          </p:grpSp>
        </p:grpSp>
        <p:pic>
          <p:nvPicPr>
            <p:cNvPr id="22" name="Picture 21" descr="A picture containing artifact, building, brick, cake&#10;&#10;Description automatically generated">
              <a:extLst>
                <a:ext uri="{FF2B5EF4-FFF2-40B4-BE49-F238E27FC236}">
                  <a16:creationId xmlns:a16="http://schemas.microsoft.com/office/drawing/2014/main" id="{10559274-7DA1-2A49-B361-54F159401A19}"/>
                </a:ext>
              </a:extLst>
            </p:cNvPr>
            <p:cNvPicPr>
              <a:picLocks noChangeAspect="1"/>
            </p:cNvPicPr>
            <p:nvPr/>
          </p:nvPicPr>
          <p:blipFill>
            <a:blip r:embed="rId4"/>
            <a:stretch>
              <a:fillRect/>
            </a:stretch>
          </p:blipFill>
          <p:spPr>
            <a:xfrm>
              <a:off x="9686925" y="3148013"/>
              <a:ext cx="895350" cy="895350"/>
            </a:xfrm>
            <a:prstGeom prst="rect">
              <a:avLst/>
            </a:prstGeom>
          </p:spPr>
        </p:pic>
      </p:grpSp>
      <p:pic>
        <p:nvPicPr>
          <p:cNvPr id="448" name="Picture 447" descr="A close up of a logo&#10;&#10;Description automatically generated">
            <a:extLst>
              <a:ext uri="{FF2B5EF4-FFF2-40B4-BE49-F238E27FC236}">
                <a16:creationId xmlns:a16="http://schemas.microsoft.com/office/drawing/2014/main" id="{29A1D3DC-7853-C04E-8640-4812EE92F589}"/>
              </a:ext>
            </a:extLst>
          </p:cNvPr>
          <p:cNvPicPr>
            <a:picLocks noChangeAspect="1"/>
          </p:cNvPicPr>
          <p:nvPr/>
        </p:nvPicPr>
        <p:blipFill>
          <a:blip r:embed="rId10"/>
          <a:stretch>
            <a:fillRect/>
          </a:stretch>
        </p:blipFill>
        <p:spPr>
          <a:xfrm>
            <a:off x="9125079" y="2572464"/>
            <a:ext cx="797421" cy="779895"/>
          </a:xfrm>
          <a:prstGeom prst="rect">
            <a:avLst/>
          </a:prstGeom>
        </p:spPr>
      </p:pic>
      <p:grpSp>
        <p:nvGrpSpPr>
          <p:cNvPr id="26" name="Group 25">
            <a:extLst>
              <a:ext uri="{FF2B5EF4-FFF2-40B4-BE49-F238E27FC236}">
                <a16:creationId xmlns:a16="http://schemas.microsoft.com/office/drawing/2014/main" id="{CFB76737-306F-0242-8A9E-69735A8DC47D}"/>
              </a:ext>
            </a:extLst>
          </p:cNvPr>
          <p:cNvGrpSpPr/>
          <p:nvPr/>
        </p:nvGrpSpPr>
        <p:grpSpPr>
          <a:xfrm>
            <a:off x="9029832" y="1319926"/>
            <a:ext cx="2039235" cy="3523095"/>
            <a:chOff x="9458462" y="1519960"/>
            <a:chExt cx="2039235" cy="3523095"/>
          </a:xfrm>
        </p:grpSpPr>
        <p:grpSp>
          <p:nvGrpSpPr>
            <p:cNvPr id="1029" name="Group 1028">
              <a:extLst>
                <a:ext uri="{FF2B5EF4-FFF2-40B4-BE49-F238E27FC236}">
                  <a16:creationId xmlns:a16="http://schemas.microsoft.com/office/drawing/2014/main" id="{485D5354-EB6F-2A40-8135-869A7D5E4A14}"/>
                </a:ext>
              </a:extLst>
            </p:cNvPr>
            <p:cNvGrpSpPr/>
            <p:nvPr/>
          </p:nvGrpSpPr>
          <p:grpSpPr>
            <a:xfrm>
              <a:off x="9458462" y="1519960"/>
              <a:ext cx="1110980" cy="932295"/>
              <a:chOff x="8253126" y="-932295"/>
              <a:chExt cx="1110980" cy="932295"/>
            </a:xfrm>
          </p:grpSpPr>
          <p:grpSp>
            <p:nvGrpSpPr>
              <p:cNvPr id="504" name="Group 503">
                <a:extLst>
                  <a:ext uri="{FF2B5EF4-FFF2-40B4-BE49-F238E27FC236}">
                    <a16:creationId xmlns:a16="http://schemas.microsoft.com/office/drawing/2014/main" id="{49C4181C-3B89-3847-84FE-C09560332B21}"/>
                  </a:ext>
                </a:extLst>
              </p:cNvPr>
              <p:cNvGrpSpPr/>
              <p:nvPr/>
            </p:nvGrpSpPr>
            <p:grpSpPr>
              <a:xfrm>
                <a:off x="8646606" y="-648336"/>
                <a:ext cx="717500" cy="648336"/>
                <a:chOff x="9034533" y="580804"/>
                <a:chExt cx="717500" cy="648336"/>
              </a:xfrm>
            </p:grpSpPr>
            <p:grpSp>
              <p:nvGrpSpPr>
                <p:cNvPr id="505" name="Group 504">
                  <a:extLst>
                    <a:ext uri="{FF2B5EF4-FFF2-40B4-BE49-F238E27FC236}">
                      <a16:creationId xmlns:a16="http://schemas.microsoft.com/office/drawing/2014/main" id="{6520BD40-FD97-6B40-A891-477DCD4C3C10}"/>
                    </a:ext>
                  </a:extLst>
                </p:cNvPr>
                <p:cNvGrpSpPr/>
                <p:nvPr/>
              </p:nvGrpSpPr>
              <p:grpSpPr>
                <a:xfrm>
                  <a:off x="9034533" y="580804"/>
                  <a:ext cx="594613" cy="648336"/>
                  <a:chOff x="5203089" y="1751190"/>
                  <a:chExt cx="858331" cy="662414"/>
                </a:xfrm>
              </p:grpSpPr>
              <p:sp>
                <p:nvSpPr>
                  <p:cNvPr id="510" name="Freeform 509">
                    <a:extLst>
                      <a:ext uri="{FF2B5EF4-FFF2-40B4-BE49-F238E27FC236}">
                        <a16:creationId xmlns:a16="http://schemas.microsoft.com/office/drawing/2014/main" id="{39C16DF4-EB0C-2343-8D15-FBF38CDFD82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1" name="Freeform 510">
                    <a:extLst>
                      <a:ext uri="{FF2B5EF4-FFF2-40B4-BE49-F238E27FC236}">
                        <a16:creationId xmlns:a16="http://schemas.microsoft.com/office/drawing/2014/main" id="{67F3AA22-EF75-9E49-9CFB-D3B7A01CCAD0}"/>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12" name="Straight Connector 511">
                    <a:extLst>
                      <a:ext uri="{FF2B5EF4-FFF2-40B4-BE49-F238E27FC236}">
                        <a16:creationId xmlns:a16="http://schemas.microsoft.com/office/drawing/2014/main" id="{42D2BC51-C67B-664C-BDF7-7260FE9FE4CB}"/>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3" name="Straight Connector 512">
                    <a:extLst>
                      <a:ext uri="{FF2B5EF4-FFF2-40B4-BE49-F238E27FC236}">
                        <a16:creationId xmlns:a16="http://schemas.microsoft.com/office/drawing/2014/main" id="{8EC5F5E2-4159-A34E-994E-6A67ACEFAD39}"/>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4" name="Straight Connector 513">
                    <a:extLst>
                      <a:ext uri="{FF2B5EF4-FFF2-40B4-BE49-F238E27FC236}">
                        <a16:creationId xmlns:a16="http://schemas.microsoft.com/office/drawing/2014/main" id="{D8073BC8-3EF0-4C4D-B91B-3C9410D048C6}"/>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5" name="Straight Connector 514">
                    <a:extLst>
                      <a:ext uri="{FF2B5EF4-FFF2-40B4-BE49-F238E27FC236}">
                        <a16:creationId xmlns:a16="http://schemas.microsoft.com/office/drawing/2014/main" id="{8B11FEA5-C408-3C48-9CDD-B574058409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6" name="Straight Connector 515">
                    <a:extLst>
                      <a:ext uri="{FF2B5EF4-FFF2-40B4-BE49-F238E27FC236}">
                        <a16:creationId xmlns:a16="http://schemas.microsoft.com/office/drawing/2014/main" id="{C140AE85-0D5B-4E4A-8617-278109072A7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17" name="Straight Connector 516">
                    <a:extLst>
                      <a:ext uri="{FF2B5EF4-FFF2-40B4-BE49-F238E27FC236}">
                        <a16:creationId xmlns:a16="http://schemas.microsoft.com/office/drawing/2014/main" id="{DC008155-F28F-734C-8819-6AB9B1116E2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506" name="Group 505">
                  <a:extLst>
                    <a:ext uri="{FF2B5EF4-FFF2-40B4-BE49-F238E27FC236}">
                      <a16:creationId xmlns:a16="http://schemas.microsoft.com/office/drawing/2014/main" id="{E33DF550-6409-7140-BA4B-D041B68EDB80}"/>
                    </a:ext>
                  </a:extLst>
                </p:cNvPr>
                <p:cNvGrpSpPr/>
                <p:nvPr/>
              </p:nvGrpSpPr>
              <p:grpSpPr>
                <a:xfrm>
                  <a:off x="9447245" y="815118"/>
                  <a:ext cx="304788" cy="405973"/>
                  <a:chOff x="5275406" y="2711455"/>
                  <a:chExt cx="452949" cy="405518"/>
                </a:xfrm>
              </p:grpSpPr>
              <p:pic>
                <p:nvPicPr>
                  <p:cNvPr id="507" name="Picture 506" descr="server_rack.png">
                    <a:extLst>
                      <a:ext uri="{FF2B5EF4-FFF2-40B4-BE49-F238E27FC236}">
                        <a16:creationId xmlns:a16="http://schemas.microsoft.com/office/drawing/2014/main" id="{73552898-D463-3446-ADEB-C7FBFD33401B}"/>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508" name="Picture 507" descr="server_rack.png">
                    <a:extLst>
                      <a:ext uri="{FF2B5EF4-FFF2-40B4-BE49-F238E27FC236}">
                        <a16:creationId xmlns:a16="http://schemas.microsoft.com/office/drawing/2014/main" id="{21E3F91C-C402-8A48-B8E9-E69484B6C0B0}"/>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509" name="Picture 508" descr="server_rack.png">
                    <a:extLst>
                      <a:ext uri="{FF2B5EF4-FFF2-40B4-BE49-F238E27FC236}">
                        <a16:creationId xmlns:a16="http://schemas.microsoft.com/office/drawing/2014/main" id="{BD574144-9BAA-CB43-B15D-BEEC6468CC98}"/>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2" name="Picture 691" descr="A close up of a logo&#10;&#10;Description automatically generated">
                <a:extLst>
                  <a:ext uri="{FF2B5EF4-FFF2-40B4-BE49-F238E27FC236}">
                    <a16:creationId xmlns:a16="http://schemas.microsoft.com/office/drawing/2014/main" id="{D9A97E40-7370-824F-8AF9-ED97EE308829}"/>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694" name="Group 693">
              <a:extLst>
                <a:ext uri="{FF2B5EF4-FFF2-40B4-BE49-F238E27FC236}">
                  <a16:creationId xmlns:a16="http://schemas.microsoft.com/office/drawing/2014/main" id="{414EE157-0F59-B74E-AE61-DBDC4E26ADE9}"/>
                </a:ext>
              </a:extLst>
            </p:cNvPr>
            <p:cNvGrpSpPr/>
            <p:nvPr/>
          </p:nvGrpSpPr>
          <p:grpSpPr>
            <a:xfrm>
              <a:off x="9541589" y="4110760"/>
              <a:ext cx="1110980" cy="932295"/>
              <a:chOff x="8253126" y="-932295"/>
              <a:chExt cx="1110980" cy="932295"/>
            </a:xfrm>
          </p:grpSpPr>
          <p:grpSp>
            <p:nvGrpSpPr>
              <p:cNvPr id="695" name="Group 694">
                <a:extLst>
                  <a:ext uri="{FF2B5EF4-FFF2-40B4-BE49-F238E27FC236}">
                    <a16:creationId xmlns:a16="http://schemas.microsoft.com/office/drawing/2014/main" id="{0BE9CDB4-E7F6-2548-8353-106200101561}"/>
                  </a:ext>
                </a:extLst>
              </p:cNvPr>
              <p:cNvGrpSpPr/>
              <p:nvPr/>
            </p:nvGrpSpPr>
            <p:grpSpPr>
              <a:xfrm>
                <a:off x="8646606" y="-648336"/>
                <a:ext cx="717500" cy="648336"/>
                <a:chOff x="9034533" y="580804"/>
                <a:chExt cx="717500" cy="648336"/>
              </a:xfrm>
            </p:grpSpPr>
            <p:grpSp>
              <p:nvGrpSpPr>
                <p:cNvPr id="697" name="Group 696">
                  <a:extLst>
                    <a:ext uri="{FF2B5EF4-FFF2-40B4-BE49-F238E27FC236}">
                      <a16:creationId xmlns:a16="http://schemas.microsoft.com/office/drawing/2014/main" id="{4C4518B3-9E7E-1C42-BE64-67C199C0FC6B}"/>
                    </a:ext>
                  </a:extLst>
                </p:cNvPr>
                <p:cNvGrpSpPr/>
                <p:nvPr/>
              </p:nvGrpSpPr>
              <p:grpSpPr>
                <a:xfrm>
                  <a:off x="9034533" y="580804"/>
                  <a:ext cx="594613" cy="648336"/>
                  <a:chOff x="5203089" y="1751190"/>
                  <a:chExt cx="858331" cy="662414"/>
                </a:xfrm>
              </p:grpSpPr>
              <p:sp>
                <p:nvSpPr>
                  <p:cNvPr id="702" name="Freeform 701">
                    <a:extLst>
                      <a:ext uri="{FF2B5EF4-FFF2-40B4-BE49-F238E27FC236}">
                        <a16:creationId xmlns:a16="http://schemas.microsoft.com/office/drawing/2014/main" id="{E647834A-B25B-B443-BB94-9CDA487C195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3" name="Freeform 702">
                    <a:extLst>
                      <a:ext uri="{FF2B5EF4-FFF2-40B4-BE49-F238E27FC236}">
                        <a16:creationId xmlns:a16="http://schemas.microsoft.com/office/drawing/2014/main" id="{DF22A4F2-D924-F443-919D-5DB6D3F0080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04" name="Straight Connector 703">
                    <a:extLst>
                      <a:ext uri="{FF2B5EF4-FFF2-40B4-BE49-F238E27FC236}">
                        <a16:creationId xmlns:a16="http://schemas.microsoft.com/office/drawing/2014/main" id="{3B3ACFFC-1BFF-2943-A17D-F66EED739585}"/>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5" name="Straight Connector 704">
                    <a:extLst>
                      <a:ext uri="{FF2B5EF4-FFF2-40B4-BE49-F238E27FC236}">
                        <a16:creationId xmlns:a16="http://schemas.microsoft.com/office/drawing/2014/main" id="{E12191E0-B065-1441-B38B-61669C4C5DE4}"/>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6" name="Straight Connector 705">
                    <a:extLst>
                      <a:ext uri="{FF2B5EF4-FFF2-40B4-BE49-F238E27FC236}">
                        <a16:creationId xmlns:a16="http://schemas.microsoft.com/office/drawing/2014/main" id="{54D4A918-6CFD-C547-8DC9-A583C768227F}"/>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7" name="Straight Connector 706">
                    <a:extLst>
                      <a:ext uri="{FF2B5EF4-FFF2-40B4-BE49-F238E27FC236}">
                        <a16:creationId xmlns:a16="http://schemas.microsoft.com/office/drawing/2014/main" id="{FC0427AC-B8A4-0547-B023-01CBFD48C0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8" name="Straight Connector 707">
                    <a:extLst>
                      <a:ext uri="{FF2B5EF4-FFF2-40B4-BE49-F238E27FC236}">
                        <a16:creationId xmlns:a16="http://schemas.microsoft.com/office/drawing/2014/main" id="{24B939C0-BF91-B34C-9396-2BC6C9E329D1}"/>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09" name="Straight Connector 708">
                    <a:extLst>
                      <a:ext uri="{FF2B5EF4-FFF2-40B4-BE49-F238E27FC236}">
                        <a16:creationId xmlns:a16="http://schemas.microsoft.com/office/drawing/2014/main" id="{88A44BBC-E53A-A04F-828B-C8E54DE17A8B}"/>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698" name="Group 697">
                  <a:extLst>
                    <a:ext uri="{FF2B5EF4-FFF2-40B4-BE49-F238E27FC236}">
                      <a16:creationId xmlns:a16="http://schemas.microsoft.com/office/drawing/2014/main" id="{45721ABC-7948-444A-AAD7-1703B0D65A6A}"/>
                    </a:ext>
                  </a:extLst>
                </p:cNvPr>
                <p:cNvGrpSpPr/>
                <p:nvPr/>
              </p:nvGrpSpPr>
              <p:grpSpPr>
                <a:xfrm>
                  <a:off x="9447245" y="815118"/>
                  <a:ext cx="304788" cy="405973"/>
                  <a:chOff x="5275406" y="2711455"/>
                  <a:chExt cx="452949" cy="405518"/>
                </a:xfrm>
              </p:grpSpPr>
              <p:pic>
                <p:nvPicPr>
                  <p:cNvPr id="699" name="Picture 698" descr="server_rack.png">
                    <a:extLst>
                      <a:ext uri="{FF2B5EF4-FFF2-40B4-BE49-F238E27FC236}">
                        <a16:creationId xmlns:a16="http://schemas.microsoft.com/office/drawing/2014/main" id="{3304551E-981C-2743-8DBA-408215D554A7}"/>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00" name="Picture 699" descr="server_rack.png">
                    <a:extLst>
                      <a:ext uri="{FF2B5EF4-FFF2-40B4-BE49-F238E27FC236}">
                        <a16:creationId xmlns:a16="http://schemas.microsoft.com/office/drawing/2014/main" id="{DC54635F-651D-674E-9B2F-8A5EE8600661}"/>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01" name="Picture 700" descr="server_rack.png">
                    <a:extLst>
                      <a:ext uri="{FF2B5EF4-FFF2-40B4-BE49-F238E27FC236}">
                        <a16:creationId xmlns:a16="http://schemas.microsoft.com/office/drawing/2014/main" id="{EB4D441F-063A-B948-AC5F-1B7F66BECD4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6" name="Picture 695" descr="A close up of a logo&#10;&#10;Description automatically generated">
                <a:extLst>
                  <a:ext uri="{FF2B5EF4-FFF2-40B4-BE49-F238E27FC236}">
                    <a16:creationId xmlns:a16="http://schemas.microsoft.com/office/drawing/2014/main" id="{3CACAEEF-6D2A-E343-A77D-094B77100E82}"/>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710" name="Group 709">
              <a:extLst>
                <a:ext uri="{FF2B5EF4-FFF2-40B4-BE49-F238E27FC236}">
                  <a16:creationId xmlns:a16="http://schemas.microsoft.com/office/drawing/2014/main" id="{8F5E467B-9B85-BC45-A332-BBECCEFA3AFA}"/>
                </a:ext>
              </a:extLst>
            </p:cNvPr>
            <p:cNvGrpSpPr/>
            <p:nvPr/>
          </p:nvGrpSpPr>
          <p:grpSpPr>
            <a:xfrm>
              <a:off x="10386717" y="3002396"/>
              <a:ext cx="1110980" cy="932295"/>
              <a:chOff x="8253126" y="-932295"/>
              <a:chExt cx="1110980" cy="932295"/>
            </a:xfrm>
          </p:grpSpPr>
          <p:grpSp>
            <p:nvGrpSpPr>
              <p:cNvPr id="711" name="Group 710">
                <a:extLst>
                  <a:ext uri="{FF2B5EF4-FFF2-40B4-BE49-F238E27FC236}">
                    <a16:creationId xmlns:a16="http://schemas.microsoft.com/office/drawing/2014/main" id="{B20E5F9C-9010-2A48-AB56-F34D5DD0363E}"/>
                  </a:ext>
                </a:extLst>
              </p:cNvPr>
              <p:cNvGrpSpPr/>
              <p:nvPr/>
            </p:nvGrpSpPr>
            <p:grpSpPr>
              <a:xfrm>
                <a:off x="8646606" y="-648336"/>
                <a:ext cx="717500" cy="648336"/>
                <a:chOff x="9034533" y="580804"/>
                <a:chExt cx="717500" cy="648336"/>
              </a:xfrm>
            </p:grpSpPr>
            <p:grpSp>
              <p:nvGrpSpPr>
                <p:cNvPr id="713" name="Group 712">
                  <a:extLst>
                    <a:ext uri="{FF2B5EF4-FFF2-40B4-BE49-F238E27FC236}">
                      <a16:creationId xmlns:a16="http://schemas.microsoft.com/office/drawing/2014/main" id="{0CEFA5B1-ED61-C74F-800A-BAF3C2568992}"/>
                    </a:ext>
                  </a:extLst>
                </p:cNvPr>
                <p:cNvGrpSpPr/>
                <p:nvPr/>
              </p:nvGrpSpPr>
              <p:grpSpPr>
                <a:xfrm>
                  <a:off x="9034533" y="580804"/>
                  <a:ext cx="594613" cy="648336"/>
                  <a:chOff x="5203089" y="1751190"/>
                  <a:chExt cx="858331" cy="662414"/>
                </a:xfrm>
              </p:grpSpPr>
              <p:sp>
                <p:nvSpPr>
                  <p:cNvPr id="718" name="Freeform 717">
                    <a:extLst>
                      <a:ext uri="{FF2B5EF4-FFF2-40B4-BE49-F238E27FC236}">
                        <a16:creationId xmlns:a16="http://schemas.microsoft.com/office/drawing/2014/main" id="{56DD79E6-A218-BE48-B426-F8A070F7B9A9}"/>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9" name="Freeform 718">
                    <a:extLst>
                      <a:ext uri="{FF2B5EF4-FFF2-40B4-BE49-F238E27FC236}">
                        <a16:creationId xmlns:a16="http://schemas.microsoft.com/office/drawing/2014/main" id="{ADEA085E-8325-8441-8AEE-1BAB39311C84}"/>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20" name="Straight Connector 719">
                    <a:extLst>
                      <a:ext uri="{FF2B5EF4-FFF2-40B4-BE49-F238E27FC236}">
                        <a16:creationId xmlns:a16="http://schemas.microsoft.com/office/drawing/2014/main" id="{07079D5F-F6B5-7443-8CDF-F01D54314E7C}"/>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1" name="Straight Connector 720">
                    <a:extLst>
                      <a:ext uri="{FF2B5EF4-FFF2-40B4-BE49-F238E27FC236}">
                        <a16:creationId xmlns:a16="http://schemas.microsoft.com/office/drawing/2014/main" id="{0C783F50-8835-6B4C-BC39-C6FDFFC004D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2" name="Straight Connector 721">
                    <a:extLst>
                      <a:ext uri="{FF2B5EF4-FFF2-40B4-BE49-F238E27FC236}">
                        <a16:creationId xmlns:a16="http://schemas.microsoft.com/office/drawing/2014/main" id="{EA803059-3B3B-7A46-B401-D190EC457A23}"/>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3" name="Straight Connector 722">
                    <a:extLst>
                      <a:ext uri="{FF2B5EF4-FFF2-40B4-BE49-F238E27FC236}">
                        <a16:creationId xmlns:a16="http://schemas.microsoft.com/office/drawing/2014/main" id="{2C35CFE8-4BB6-554D-9201-F0397AA22142}"/>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4" name="Straight Connector 723">
                    <a:extLst>
                      <a:ext uri="{FF2B5EF4-FFF2-40B4-BE49-F238E27FC236}">
                        <a16:creationId xmlns:a16="http://schemas.microsoft.com/office/drawing/2014/main" id="{F9BBAA59-65FC-AC43-AEB8-FAEC3A3DD9B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25" name="Straight Connector 724">
                    <a:extLst>
                      <a:ext uri="{FF2B5EF4-FFF2-40B4-BE49-F238E27FC236}">
                        <a16:creationId xmlns:a16="http://schemas.microsoft.com/office/drawing/2014/main" id="{4BC3A095-89DC-7246-AF64-767F5C0886E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714" name="Group 713">
                  <a:extLst>
                    <a:ext uri="{FF2B5EF4-FFF2-40B4-BE49-F238E27FC236}">
                      <a16:creationId xmlns:a16="http://schemas.microsoft.com/office/drawing/2014/main" id="{C19B126B-2731-6A47-B08A-254120161980}"/>
                    </a:ext>
                  </a:extLst>
                </p:cNvPr>
                <p:cNvGrpSpPr/>
                <p:nvPr/>
              </p:nvGrpSpPr>
              <p:grpSpPr>
                <a:xfrm>
                  <a:off x="9447245" y="815118"/>
                  <a:ext cx="304788" cy="405973"/>
                  <a:chOff x="5275406" y="2711455"/>
                  <a:chExt cx="452949" cy="405518"/>
                </a:xfrm>
              </p:grpSpPr>
              <p:pic>
                <p:nvPicPr>
                  <p:cNvPr id="715" name="Picture 714" descr="server_rack.png">
                    <a:extLst>
                      <a:ext uri="{FF2B5EF4-FFF2-40B4-BE49-F238E27FC236}">
                        <a16:creationId xmlns:a16="http://schemas.microsoft.com/office/drawing/2014/main" id="{0DD3E29A-8D7D-AB4C-98D7-EF9B5850D76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16" name="Picture 715" descr="server_rack.png">
                    <a:extLst>
                      <a:ext uri="{FF2B5EF4-FFF2-40B4-BE49-F238E27FC236}">
                        <a16:creationId xmlns:a16="http://schemas.microsoft.com/office/drawing/2014/main" id="{347BB8D5-83B8-4640-B625-6AD5CA4B899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17" name="Picture 716" descr="server_rack.png">
                    <a:extLst>
                      <a:ext uri="{FF2B5EF4-FFF2-40B4-BE49-F238E27FC236}">
                        <a16:creationId xmlns:a16="http://schemas.microsoft.com/office/drawing/2014/main" id="{F7015861-BD17-FF42-936D-A5B2CDFDAE69}"/>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712" name="Picture 711" descr="A close up of a logo&#10;&#10;Description automatically generated">
                <a:extLst>
                  <a:ext uri="{FF2B5EF4-FFF2-40B4-BE49-F238E27FC236}">
                    <a16:creationId xmlns:a16="http://schemas.microsoft.com/office/drawing/2014/main" id="{9C2E408A-B955-F048-8B21-99D0417F05DD}"/>
                  </a:ext>
                </a:extLst>
              </p:cNvPr>
              <p:cNvPicPr>
                <a:picLocks noChangeAspect="1"/>
              </p:cNvPicPr>
              <p:nvPr/>
            </p:nvPicPr>
            <p:blipFill>
              <a:blip r:embed="rId10"/>
              <a:stretch>
                <a:fillRect/>
              </a:stretch>
            </p:blipFill>
            <p:spPr>
              <a:xfrm>
                <a:off x="8253126" y="-932295"/>
                <a:ext cx="797421" cy="779895"/>
              </a:xfrm>
              <a:prstGeom prst="rect">
                <a:avLst/>
              </a:prstGeom>
            </p:spPr>
          </p:pic>
        </p:grpSp>
      </p:grpSp>
    </p:spTree>
    <p:extLst>
      <p:ext uri="{BB962C8B-B14F-4D97-AF65-F5344CB8AC3E}">
        <p14:creationId xmlns:p14="http://schemas.microsoft.com/office/powerpoint/2010/main" val="25643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dissolve">
                                      <p:cBhvr>
                                        <p:cTn id="17" dur="5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48"/>
                                        </p:tgtEl>
                                        <p:attrNameLst>
                                          <p:attrName>style.visibility</p:attrName>
                                        </p:attrNameLst>
                                      </p:cBhvr>
                                      <p:to>
                                        <p:strVal val="visible"/>
                                      </p:to>
                                    </p:set>
                                    <p:animEffect transition="in" filter="dissolve">
                                      <p:cBhvr>
                                        <p:cTn id="22" dur="500"/>
                                        <p:tgtEl>
                                          <p:spTgt spid="44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dissolve">
                                      <p:cBhvr>
                                        <p:cTn id="2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9" name="Content Placeholder 1">
            <a:extLst>
              <a:ext uri="{FF2B5EF4-FFF2-40B4-BE49-F238E27FC236}">
                <a16:creationId xmlns:a16="http://schemas.microsoft.com/office/drawing/2014/main" id="{BF0FC231-5B18-384F-A136-81278E028E1F}"/>
              </a:ext>
            </a:extLst>
          </p:cNvPr>
          <p:cNvSpPr>
            <a:spLocks noGrp="1"/>
          </p:cNvSpPr>
          <p:nvPr>
            <p:ph sz="half" idx="1"/>
          </p:nvPr>
        </p:nvSpPr>
        <p:spPr>
          <a:xfrm>
            <a:off x="943897" y="4660822"/>
            <a:ext cx="10220632" cy="1798638"/>
          </a:xfrm>
        </p:spPr>
        <p:txBody>
          <a:bodyPr>
            <a:normAutofit/>
          </a:bodyPr>
          <a:lstStyle/>
          <a:p>
            <a:pPr marL="407988" indent="-393700">
              <a:buNone/>
            </a:pPr>
            <a:r>
              <a:rPr lang="en-US" altLang="en-US" i="1" dirty="0">
                <a:solidFill>
                  <a:srgbClr val="CC0000"/>
                </a:solidFill>
                <a:ea typeface="ＭＳ Ｐゴシック" panose="020B0600070205080204" pitchFamily="34" charset="-128"/>
                <a:cs typeface="ＭＳ Ｐゴシック" panose="020B0600070205080204" pitchFamily="34" charset="-128"/>
              </a:rPr>
              <a:t>Question: </a:t>
            </a:r>
            <a:r>
              <a:rPr lang="en-US" altLang="en-US" dirty="0">
                <a:ea typeface="ＭＳ Ｐゴシック" panose="020B0600070205080204" pitchFamily="34" charset="-128"/>
                <a:cs typeface="ＭＳ Ｐゴシック" panose="020B0600070205080204" pitchFamily="34" charset="-128"/>
              </a:rPr>
              <a:t>how are forwarding tables (destination-based forwarding) or flow tables (generalized forwarding) computed?</a:t>
            </a:r>
          </a:p>
          <a:p>
            <a:pPr marL="0" indent="0">
              <a:buNone/>
            </a:pPr>
            <a:r>
              <a:rPr lang="en-US" altLang="en-US" i="1" dirty="0">
                <a:solidFill>
                  <a:srgbClr val="CC0000"/>
                </a:solidFill>
                <a:ea typeface="ＭＳ Ｐゴシック" panose="020B0600070205080204" pitchFamily="34" charset="-128"/>
                <a:cs typeface="ＭＳ Ｐゴシック" panose="020B0600070205080204" pitchFamily="34" charset="-128"/>
              </a:rPr>
              <a:t>Answer: </a:t>
            </a:r>
            <a:r>
              <a:rPr lang="en-US" altLang="en-US" dirty="0">
                <a:ea typeface="ＭＳ Ｐゴシック" panose="020B0600070205080204" pitchFamily="34" charset="-128"/>
                <a:cs typeface="ＭＳ Ｐゴシック" panose="020B0600070205080204" pitchFamily="34" charset="-128"/>
              </a:rPr>
              <a:t>by the control plane (next chapter)</a:t>
            </a:r>
          </a:p>
        </p:txBody>
      </p:sp>
      <p:sp>
        <p:nvSpPr>
          <p:cNvPr id="9" name="Title 2">
            <a:extLst>
              <a:ext uri="{FF2B5EF4-FFF2-40B4-BE49-F238E27FC236}">
                <a16:creationId xmlns:a16="http://schemas.microsoft.com/office/drawing/2014/main" id="{DF52E7CF-0B27-B84A-AE5F-92AE89A1B627}"/>
              </a:ext>
            </a:extLst>
          </p:cNvPr>
          <p:cNvSpPr>
            <a:spLocks noGrp="1"/>
          </p:cNvSpPr>
          <p:nvPr>
            <p:ph type="title"/>
          </p:nvPr>
        </p:nvSpPr>
        <p:spPr>
          <a:xfrm>
            <a:off x="838200" y="451821"/>
            <a:ext cx="10515600" cy="894622"/>
          </a:xfrm>
        </p:spPr>
        <p:txBody>
          <a:bodyPr/>
          <a:lstStyle/>
          <a:p>
            <a:r>
              <a:rPr lang="en-US" dirty="0"/>
              <a:t>Chapter 4: done!</a:t>
            </a:r>
          </a:p>
        </p:txBody>
      </p:sp>
      <p:pic>
        <p:nvPicPr>
          <p:cNvPr id="11" name="Picture 10" descr="A train crossing a bridge over a body of water&#10;&#10;Description automatically generated">
            <a:extLst>
              <a:ext uri="{FF2B5EF4-FFF2-40B4-BE49-F238E27FC236}">
                <a16:creationId xmlns:a16="http://schemas.microsoft.com/office/drawing/2014/main" id="{6D7C9DF8-D738-444A-A39D-0570672A2F0A}"/>
              </a:ext>
            </a:extLst>
          </p:cNvPr>
          <p:cNvPicPr>
            <a:picLocks noChangeAspect="1"/>
          </p:cNvPicPr>
          <p:nvPr/>
        </p:nvPicPr>
        <p:blipFill>
          <a:blip r:embed="rId2"/>
          <a:stretch>
            <a:fillRect/>
          </a:stretch>
        </p:blipFill>
        <p:spPr>
          <a:xfrm>
            <a:off x="7720321" y="1098976"/>
            <a:ext cx="3102316" cy="2326737"/>
          </a:xfrm>
          <a:prstGeom prst="rect">
            <a:avLst/>
          </a:prstGeom>
        </p:spPr>
      </p:pic>
      <p:grpSp>
        <p:nvGrpSpPr>
          <p:cNvPr id="2" name="Group 1">
            <a:extLst>
              <a:ext uri="{FF2B5EF4-FFF2-40B4-BE49-F238E27FC236}">
                <a16:creationId xmlns:a16="http://schemas.microsoft.com/office/drawing/2014/main" id="{C025E561-8913-CE45-80B3-64EC82E48539}"/>
              </a:ext>
            </a:extLst>
          </p:cNvPr>
          <p:cNvGrpSpPr/>
          <p:nvPr/>
        </p:nvGrpSpPr>
        <p:grpSpPr>
          <a:xfrm>
            <a:off x="740443" y="1568091"/>
            <a:ext cx="6618109" cy="2679445"/>
            <a:chOff x="637204" y="2128530"/>
            <a:chExt cx="6618109" cy="2679445"/>
          </a:xfrm>
        </p:grpSpPr>
        <p:sp>
          <p:nvSpPr>
            <p:cNvPr id="12" name="Rectangle 4">
              <a:extLst>
                <a:ext uri="{FF2B5EF4-FFF2-40B4-BE49-F238E27FC236}">
                  <a16:creationId xmlns:a16="http://schemas.microsoft.com/office/drawing/2014/main" id="{25962D49-A951-884B-9AB5-9ECA0D3E32A1}"/>
                </a:ext>
              </a:extLst>
            </p:cNvPr>
            <p:cNvSpPr txBox="1">
              <a:spLocks noChangeArrowheads="1"/>
            </p:cNvSpPr>
            <p:nvPr/>
          </p:nvSpPr>
          <p:spPr>
            <a:xfrm>
              <a:off x="641095" y="3687365"/>
              <a:ext cx="5479486" cy="11206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sng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Generalized Forwarding, SDN</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sng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Middleboxes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Rectangle 4">
              <a:extLst>
                <a:ext uri="{FF2B5EF4-FFF2-40B4-BE49-F238E27FC236}">
                  <a16:creationId xmlns:a16="http://schemas.microsoft.com/office/drawing/2014/main" id="{AFD26210-0B8F-6840-94A8-5EF7ABB7BA26}"/>
                </a:ext>
              </a:extLst>
            </p:cNvPr>
            <p:cNvSpPr txBox="1">
              <a:spLocks noChangeArrowheads="1"/>
            </p:cNvSpPr>
            <p:nvPr/>
          </p:nvSpPr>
          <p:spPr>
            <a:xfrm>
              <a:off x="637204" y="2128530"/>
              <a:ext cx="6618109" cy="1617559"/>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Network layer: overview</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What</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’s inside a router</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IP: the Internet Protocol</a:t>
              </a:r>
            </a:p>
          </p:txBody>
        </p:sp>
      </p:grpSp>
    </p:spTree>
    <p:extLst>
      <p:ext uri="{BB962C8B-B14F-4D97-AF65-F5344CB8AC3E}">
        <p14:creationId xmlns:p14="http://schemas.microsoft.com/office/powerpoint/2010/main" val="3430021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 service model</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1050233" y="2623931"/>
            <a:ext cx="4621697" cy="3208477"/>
          </a:xfrm>
        </p:spPr>
        <p:txBody>
          <a:bodyPr>
            <a:normAutofit/>
          </a:bodyPr>
          <a:lstStyle/>
          <a:p>
            <a:pPr>
              <a:buFont typeface="Wingdings" charset="0"/>
              <a:buNone/>
              <a:defRPr/>
            </a:pPr>
            <a:r>
              <a:rPr lang="en-US" sz="3200" dirty="0">
                <a:solidFill>
                  <a:srgbClr val="C00000"/>
                </a:solidFill>
              </a:rPr>
              <a:t>example services for </a:t>
            </a:r>
            <a:r>
              <a:rPr lang="en-US" sz="3200" i="1" dirty="0">
                <a:solidFill>
                  <a:srgbClr val="C00000"/>
                </a:solidFill>
              </a:rPr>
              <a:t>individual</a:t>
            </a:r>
            <a:r>
              <a:rPr lang="en-US" sz="3200" dirty="0">
                <a:solidFill>
                  <a:srgbClr val="C00000"/>
                </a:solidFill>
              </a:rPr>
              <a:t> datagrams</a:t>
            </a:r>
            <a:r>
              <a:rPr lang="en-US" sz="3200" dirty="0">
                <a:solidFill>
                  <a:srgbClr val="CC0000"/>
                </a:solidFill>
              </a:rPr>
              <a:t>:</a:t>
            </a:r>
          </a:p>
          <a:p>
            <a:pPr>
              <a:buFont typeface="Wingdings" charset="2"/>
              <a:buChar char="§"/>
              <a:defRPr/>
            </a:pPr>
            <a:r>
              <a:rPr lang="en-US" dirty="0"/>
              <a:t>guaranteed delivery</a:t>
            </a:r>
          </a:p>
          <a:p>
            <a:pPr>
              <a:buFont typeface="Wingdings" charset="2"/>
              <a:buChar char="§"/>
              <a:defRPr/>
            </a:pPr>
            <a:r>
              <a:rPr lang="en-US" dirty="0"/>
              <a:t>guaranteed delivery with less than 40 </a:t>
            </a:r>
            <a:r>
              <a:rPr lang="en-US" dirty="0" err="1"/>
              <a:t>msec</a:t>
            </a:r>
            <a:r>
              <a:rPr lang="en-US" dirty="0"/>
              <a:t> delay</a:t>
            </a:r>
          </a:p>
          <a:p>
            <a:pPr marL="130175" indent="0">
              <a:buNone/>
            </a:pPr>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278216" y="2597426"/>
            <a:ext cx="5502965" cy="3564837"/>
          </a:xfrm>
        </p:spPr>
        <p:txBody>
          <a:bodyPr>
            <a:normAutofit/>
          </a:bodyPr>
          <a:lstStyle/>
          <a:p>
            <a:pPr>
              <a:buNone/>
            </a:pPr>
            <a:r>
              <a:rPr lang="en-US" altLang="en-US" sz="3200" dirty="0">
                <a:solidFill>
                  <a:srgbClr val="CC0000"/>
                </a:solidFill>
                <a:ea typeface="ＭＳ Ｐゴシック" panose="020B0600070205080204" pitchFamily="34" charset="-128"/>
                <a:cs typeface="ＭＳ Ｐゴシック" panose="020B0600070205080204" pitchFamily="34" charset="-128"/>
              </a:rPr>
              <a:t>example services for a </a:t>
            </a:r>
            <a:r>
              <a:rPr lang="en-US" altLang="en-US" sz="3200" i="1" dirty="0">
                <a:solidFill>
                  <a:srgbClr val="CC0000"/>
                </a:solidFill>
                <a:ea typeface="ＭＳ Ｐゴシック" panose="020B0600070205080204" pitchFamily="34" charset="-128"/>
                <a:cs typeface="ＭＳ Ｐゴシック" panose="020B0600070205080204" pitchFamily="34" charset="-128"/>
              </a:rPr>
              <a:t>flow</a:t>
            </a:r>
            <a:r>
              <a:rPr lang="en-US" altLang="en-US" sz="3200" dirty="0">
                <a:solidFill>
                  <a:srgbClr val="CC0000"/>
                </a:solidFill>
                <a:ea typeface="ＭＳ Ｐゴシック" panose="020B0600070205080204" pitchFamily="34" charset="-128"/>
                <a:cs typeface="ＭＳ Ｐゴシック" panose="020B0600070205080204" pitchFamily="34" charset="-128"/>
              </a:rPr>
              <a:t> of datagrams:</a:t>
            </a:r>
          </a:p>
          <a:p>
            <a:r>
              <a:rPr lang="en-US" altLang="en-US" dirty="0">
                <a:ea typeface="ＭＳ Ｐゴシック" panose="020B0600070205080204" pitchFamily="34" charset="-128"/>
                <a:cs typeface="ＭＳ Ｐゴシック" panose="020B0600070205080204" pitchFamily="34" charset="-128"/>
              </a:rPr>
              <a:t>in-order datagram delivery</a:t>
            </a:r>
          </a:p>
          <a:p>
            <a:r>
              <a:rPr lang="en-US" altLang="en-US" dirty="0">
                <a:ea typeface="ＭＳ Ｐゴシック" panose="020B0600070205080204" pitchFamily="34" charset="-128"/>
                <a:cs typeface="ＭＳ Ｐゴシック" panose="020B0600070205080204" pitchFamily="34" charset="-128"/>
              </a:rPr>
              <a:t>guaranteed minimum bandwidth to flow</a:t>
            </a:r>
          </a:p>
          <a:p>
            <a:r>
              <a:rPr lang="en-US" altLang="en-US" dirty="0">
                <a:ea typeface="ＭＳ Ｐゴシック" panose="020B0600070205080204" pitchFamily="34" charset="-128"/>
                <a:cs typeface="ＭＳ Ｐゴシック" panose="020B0600070205080204" pitchFamily="34" charset="-128"/>
              </a:rPr>
              <a:t>restrictions on changes in inter-packet spacing</a:t>
            </a:r>
          </a:p>
          <a:p>
            <a:endParaRPr lang="en-US"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1033668" y="1403834"/>
            <a:ext cx="1078727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20000"/>
              </a:spcBef>
              <a:spcAft>
                <a:spcPts val="0"/>
              </a:spcAft>
              <a:buClr>
                <a:srgbClr val="ED7D31"/>
              </a:buClr>
              <a:buSzPct val="85000"/>
              <a:buFont typeface="ZapfDingbats"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What </a:t>
            </a: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service model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for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channel” transporting datagrams from sender to receiver?</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Slide Number Placeholder 4">
            <a:extLst>
              <a:ext uri="{FF2B5EF4-FFF2-40B4-BE49-F238E27FC236}">
                <a16:creationId xmlns:a16="http://schemas.microsoft.com/office/drawing/2014/main" id="{BCE52C15-0B00-9649-90D9-D506878A4BC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a:t>
            </a:fld>
            <a:endParaRPr lang="en-US" dirty="0"/>
          </a:p>
        </p:txBody>
      </p:sp>
    </p:spTree>
    <p:extLst>
      <p:ext uri="{BB962C8B-B14F-4D97-AF65-F5344CB8AC3E}">
        <p14:creationId xmlns:p14="http://schemas.microsoft.com/office/powerpoint/2010/main" val="357709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dissolv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12852</TotalTime>
  <Words>7038</Words>
  <Application>Microsoft Macintosh PowerPoint</Application>
  <PresentationFormat>Widescreen</PresentationFormat>
  <Paragraphs>1887</Paragraphs>
  <Slides>83</Slides>
  <Notes>78</Notes>
  <HiddenSlides>16</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83</vt:i4>
      </vt:variant>
    </vt:vector>
  </HeadingPairs>
  <TitlesOfParts>
    <vt:vector size="95" baseType="lpstr">
      <vt:lpstr>ZapfDingbats</vt:lpstr>
      <vt:lpstr>Arial</vt:lpstr>
      <vt:lpstr>Calibri</vt:lpstr>
      <vt:lpstr>Calibri Light</vt:lpstr>
      <vt:lpstr>Comic Sans MS</vt:lpstr>
      <vt:lpstr>Courier New</vt:lpstr>
      <vt:lpstr>Gill Sans MT</vt:lpstr>
      <vt:lpstr>Tahoma</vt:lpstr>
      <vt:lpstr>Times</vt:lpstr>
      <vt:lpstr>Times New Roman</vt:lpstr>
      <vt:lpstr>Wingdings</vt:lpstr>
      <vt:lpstr>Office Theme</vt:lpstr>
      <vt:lpstr>Chapter 4 Network Layer: The Data Plane </vt:lpstr>
      <vt:lpstr>Layering in Internet protocol stack</vt:lpstr>
      <vt:lpstr>Network layer: “data plane” roadmap</vt:lpstr>
      <vt:lpstr>Network-layer  services and protocols</vt:lpstr>
      <vt:lpstr>Two key network-layer functions</vt:lpstr>
      <vt:lpstr>Network layer: data plane, control plane</vt:lpstr>
      <vt:lpstr>Per-router control plane</vt:lpstr>
      <vt:lpstr>Software-Defined Networking (SDN) control plane</vt:lpstr>
      <vt:lpstr>Network service model</vt:lpstr>
      <vt:lpstr>Network-layer service model</vt:lpstr>
      <vt:lpstr>Network-layer service model</vt:lpstr>
      <vt:lpstr>Reflections on best-effort  service:</vt:lpstr>
      <vt:lpstr>Network layer: “data plane” roadmap</vt:lpstr>
      <vt:lpstr>Router architecture overview</vt:lpstr>
      <vt:lpstr>Input port functions</vt:lpstr>
      <vt:lpstr>Input port functions</vt:lpstr>
      <vt:lpstr>Destination-based forwarding</vt:lpstr>
      <vt:lpstr>Longest prefix matching</vt:lpstr>
      <vt:lpstr>Longest prefix matching</vt:lpstr>
      <vt:lpstr>Longest prefix matching</vt:lpstr>
      <vt:lpstr>Longest prefix matching</vt:lpstr>
      <vt:lpstr>Longest prefix matching</vt:lpstr>
      <vt:lpstr>Switching fabrics</vt:lpstr>
      <vt:lpstr>Switching fabrics</vt:lpstr>
      <vt:lpstr>Switching via memory</vt:lpstr>
      <vt:lpstr>Switching via a bus</vt:lpstr>
      <vt:lpstr>Switching via interconnection network</vt:lpstr>
      <vt:lpstr>Switching via interconnection network</vt:lpstr>
      <vt:lpstr>Input port queuing</vt:lpstr>
      <vt:lpstr>Output port queuing</vt:lpstr>
      <vt:lpstr>Output port queuing</vt:lpstr>
      <vt:lpstr>How much buffering?</vt:lpstr>
      <vt:lpstr>Buffer Management</vt:lpstr>
      <vt:lpstr>Packet Scheduling: FCFS</vt:lpstr>
      <vt:lpstr>Scheduling policies: round robin</vt:lpstr>
      <vt:lpstr>Sidebar: Network Neutrality</vt:lpstr>
      <vt:lpstr>Sidebar: Network Neutrality</vt:lpstr>
      <vt:lpstr>ISP: telecommunications or information service?</vt:lpstr>
      <vt:lpstr>Network layer: “data plane” roadmap</vt:lpstr>
      <vt:lpstr>Network Layer: Internet</vt:lpstr>
      <vt:lpstr>IP Datagram format</vt:lpstr>
      <vt:lpstr>IP addressing: introduction</vt:lpstr>
      <vt:lpstr>IP addressing: introduction</vt:lpstr>
      <vt:lpstr>IP addressing: introduction</vt:lpstr>
      <vt:lpstr>Subnets</vt:lpstr>
      <vt:lpstr>Subnets</vt:lpstr>
      <vt:lpstr>Subnets</vt:lpstr>
      <vt:lpstr>IP addressing: CIDR</vt:lpstr>
      <vt:lpstr>IP addresses: how to get one?</vt:lpstr>
      <vt:lpstr>DHCP: Dynamic Host Configuration Protocol</vt:lpstr>
      <vt:lpstr>DHCP client-server scenario</vt:lpstr>
      <vt:lpstr>DHCP client-server scenario</vt:lpstr>
      <vt:lpstr>DHCP: more than IP addresses</vt:lpstr>
      <vt:lpstr>DHCP: example</vt:lpstr>
      <vt:lpstr>DHCP: example</vt:lpstr>
      <vt:lpstr>IP addresses: how to get one?</vt:lpstr>
      <vt:lpstr>Example: UCLA IP Address Blocks</vt:lpstr>
      <vt:lpstr>Hierarchical addressing: route aggregation</vt:lpstr>
      <vt:lpstr>Hierarchical addressing: more specific routes</vt:lpstr>
      <vt:lpstr>Hierarchical addressing: more specific routes</vt:lpstr>
      <vt:lpstr>IP addressing: last words ...</vt:lpstr>
      <vt:lpstr>Network layer: “data plane” roadmap</vt:lpstr>
      <vt:lpstr>NAT: network address translation</vt:lpstr>
      <vt:lpstr>NAT: network address translation</vt:lpstr>
      <vt:lpstr>Dedicated Space for Carrier-Grade NAT (RFC6598)</vt:lpstr>
      <vt:lpstr>Private IP Address Spaces</vt:lpstr>
      <vt:lpstr>NAT: network address translation</vt:lpstr>
      <vt:lpstr>NAT: network address translation</vt:lpstr>
      <vt:lpstr>NAT: network address translation</vt:lpstr>
      <vt:lpstr>IPv6: motivation</vt:lpstr>
      <vt:lpstr>IPv6 datagram format</vt:lpstr>
      <vt:lpstr>Transition from IPv4 to IPv6</vt:lpstr>
      <vt:lpstr>Tunneling and encapsulation</vt:lpstr>
      <vt:lpstr>Tunneling and encapsulation</vt:lpstr>
      <vt:lpstr>Tunneling</vt:lpstr>
      <vt:lpstr>IPv6: adoption</vt:lpstr>
      <vt:lpstr>IPv6: adoption</vt:lpstr>
      <vt:lpstr>The IP hourglass</vt:lpstr>
      <vt:lpstr>Architectural Principles of the Internet</vt:lpstr>
      <vt:lpstr>The end-end argument</vt:lpstr>
      <vt:lpstr>The end-end argument</vt:lpstr>
      <vt:lpstr>Where’s the intelligence?</vt:lpstr>
      <vt:lpstr>Chapter 4: done!</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Peng, Chunyi</cp:lastModifiedBy>
  <cp:revision>527</cp:revision>
  <dcterms:created xsi:type="dcterms:W3CDTF">2020-01-18T07:24:59Z</dcterms:created>
  <dcterms:modified xsi:type="dcterms:W3CDTF">2023-02-19T23:28:33Z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4044bd30-2ed7-4c9d-9d12-46200872a97b_Enabled">
    <vt:lpwstr>true</vt:lpwstr>
  </property>
  <property fmtid="{D5CDD505-2E9C-101B-9397-08002B2CF9AE}" pid="3" name="MSIP_Label_4044bd30-2ed7-4c9d-9d12-46200872a97b_SetDate">
    <vt:lpwstr>2023-02-19T23:28:14Z</vt:lpwstr>
  </property>
  <property fmtid="{D5CDD505-2E9C-101B-9397-08002B2CF9AE}" pid="4" name="MSIP_Label_4044bd30-2ed7-4c9d-9d12-46200872a97b_Method">
    <vt:lpwstr>Standard</vt:lpwstr>
  </property>
  <property fmtid="{D5CDD505-2E9C-101B-9397-08002B2CF9AE}" pid="5" name="MSIP_Label_4044bd30-2ed7-4c9d-9d12-46200872a97b_Name">
    <vt:lpwstr>defa4170-0d19-0005-0004-bc88714345d2</vt:lpwstr>
  </property>
  <property fmtid="{D5CDD505-2E9C-101B-9397-08002B2CF9AE}" pid="6" name="MSIP_Label_4044bd30-2ed7-4c9d-9d12-46200872a97b_SiteId">
    <vt:lpwstr>4130bd39-7c53-419c-b1e5-8758d6d63f21</vt:lpwstr>
  </property>
  <property fmtid="{D5CDD505-2E9C-101B-9397-08002B2CF9AE}" pid="7" name="MSIP_Label_4044bd30-2ed7-4c9d-9d12-46200872a97b_ActionId">
    <vt:lpwstr>008aa061-b781-4ff3-a352-a57c70c5112a</vt:lpwstr>
  </property>
  <property fmtid="{D5CDD505-2E9C-101B-9397-08002B2CF9AE}" pid="8" name="MSIP_Label_4044bd30-2ed7-4c9d-9d12-46200872a97b_ContentBits">
    <vt:lpwstr>0</vt:lpwstr>
  </property>
</Properties>
</file>