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1"/>
  </p:notesMasterIdLst>
  <p:sldIdLst>
    <p:sldId id="306" r:id="rId2"/>
    <p:sldId id="261" r:id="rId3"/>
    <p:sldId id="262" r:id="rId4"/>
    <p:sldId id="265" r:id="rId5"/>
    <p:sldId id="266" r:id="rId6"/>
    <p:sldId id="267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4" r:id="rId17"/>
    <p:sldId id="276" r:id="rId18"/>
    <p:sldId id="281" r:id="rId19"/>
    <p:sldId id="277" r:id="rId20"/>
    <p:sldId id="278" r:id="rId21"/>
    <p:sldId id="280" r:id="rId22"/>
    <p:sldId id="279" r:id="rId23"/>
    <p:sldId id="302" r:id="rId24"/>
    <p:sldId id="304" r:id="rId25"/>
    <p:sldId id="305" r:id="rId26"/>
    <p:sldId id="287" r:id="rId27"/>
    <p:sldId id="288" r:id="rId28"/>
    <p:sldId id="291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15878-C917-F946-9F35-7D4C7E1B589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9E23CC-AFF0-9E4A-817F-0D0D31F844C8}">
      <dgm:prSet phldrT="[Text]"/>
      <dgm:spPr/>
      <dgm:t>
        <a:bodyPr/>
        <a:lstStyle/>
        <a:p>
          <a:r>
            <a:rPr lang="en-US" dirty="0" smtClean="0"/>
            <a:t>Roles	</a:t>
          </a:r>
          <a:endParaRPr lang="en-US" dirty="0"/>
        </a:p>
      </dgm:t>
    </dgm:pt>
    <dgm:pt modelId="{23C7DF35-D24B-1148-A018-0E6E61BAC745}" type="parTrans" cxnId="{587ED5F2-E2CF-E34C-A416-C4A93EE77138}">
      <dgm:prSet/>
      <dgm:spPr/>
      <dgm:t>
        <a:bodyPr/>
        <a:lstStyle/>
        <a:p>
          <a:endParaRPr lang="en-US"/>
        </a:p>
      </dgm:t>
    </dgm:pt>
    <dgm:pt modelId="{ACA35183-F1F7-304F-9140-54F35BB356FD}" type="sibTrans" cxnId="{587ED5F2-E2CF-E34C-A416-C4A93EE77138}">
      <dgm:prSet/>
      <dgm:spPr/>
      <dgm:t>
        <a:bodyPr/>
        <a:lstStyle/>
        <a:p>
          <a:endParaRPr lang="en-US"/>
        </a:p>
      </dgm:t>
    </dgm:pt>
    <dgm:pt modelId="{C8F4E18C-59E9-D14F-AF00-6A7BEB47EF7A}">
      <dgm:prSet phldrT="[Text]" custT="1"/>
      <dgm:spPr/>
      <dgm:t>
        <a:bodyPr/>
        <a:lstStyle/>
        <a:p>
          <a:r>
            <a:rPr lang="en-US" sz="1800" dirty="0" smtClean="0"/>
            <a:t>Product Owner</a:t>
          </a:r>
          <a:endParaRPr lang="en-US" sz="1800" dirty="0"/>
        </a:p>
      </dgm:t>
    </dgm:pt>
    <dgm:pt modelId="{90726855-4691-5E47-B119-22C04ED60EFE}" type="parTrans" cxnId="{777DED6D-797E-494F-AA1A-2738E0BC23E0}">
      <dgm:prSet/>
      <dgm:spPr/>
      <dgm:t>
        <a:bodyPr/>
        <a:lstStyle/>
        <a:p>
          <a:endParaRPr lang="en-US"/>
        </a:p>
      </dgm:t>
    </dgm:pt>
    <dgm:pt modelId="{6867E9B7-153F-0B4E-802E-26D44A649A22}" type="sibTrans" cxnId="{777DED6D-797E-494F-AA1A-2738E0BC23E0}">
      <dgm:prSet/>
      <dgm:spPr/>
      <dgm:t>
        <a:bodyPr/>
        <a:lstStyle/>
        <a:p>
          <a:endParaRPr lang="en-US"/>
        </a:p>
      </dgm:t>
    </dgm:pt>
    <dgm:pt modelId="{2D9419AC-E648-9D45-9AF4-4CF2A3BA63DD}">
      <dgm:prSet phldrT="[Text]" custT="1"/>
      <dgm:spPr/>
      <dgm:t>
        <a:bodyPr/>
        <a:lstStyle/>
        <a:p>
          <a:r>
            <a:rPr lang="en-US" sz="1800" dirty="0" smtClean="0"/>
            <a:t>Scrum Master</a:t>
          </a:r>
          <a:endParaRPr lang="en-US" sz="1800" dirty="0"/>
        </a:p>
      </dgm:t>
    </dgm:pt>
    <dgm:pt modelId="{F668AED6-59AA-A34C-B263-C172EF120A8B}" type="parTrans" cxnId="{EFC8A36F-5F8B-8441-8D0E-F38C675F4CA4}">
      <dgm:prSet/>
      <dgm:spPr/>
      <dgm:t>
        <a:bodyPr/>
        <a:lstStyle/>
        <a:p>
          <a:endParaRPr lang="en-US"/>
        </a:p>
      </dgm:t>
    </dgm:pt>
    <dgm:pt modelId="{91E06549-6977-914B-98CC-BD481610903F}" type="sibTrans" cxnId="{EFC8A36F-5F8B-8441-8D0E-F38C675F4CA4}">
      <dgm:prSet/>
      <dgm:spPr/>
      <dgm:t>
        <a:bodyPr/>
        <a:lstStyle/>
        <a:p>
          <a:endParaRPr lang="en-US"/>
        </a:p>
      </dgm:t>
    </dgm:pt>
    <dgm:pt modelId="{14873E7A-6570-C14C-B0E7-172905DE9E14}">
      <dgm:prSet phldrT="[Text]"/>
      <dgm:spPr/>
      <dgm:t>
        <a:bodyPr/>
        <a:lstStyle/>
        <a:p>
          <a:r>
            <a:rPr lang="en-US" dirty="0" smtClean="0"/>
            <a:t>Events</a:t>
          </a:r>
          <a:endParaRPr lang="en-US" dirty="0"/>
        </a:p>
      </dgm:t>
    </dgm:pt>
    <dgm:pt modelId="{FDD31AC0-0E96-3240-AF43-5129B4DC1C12}" type="parTrans" cxnId="{E0618FBE-AA6E-5940-9C72-DFD7B31B8F9E}">
      <dgm:prSet/>
      <dgm:spPr/>
      <dgm:t>
        <a:bodyPr/>
        <a:lstStyle/>
        <a:p>
          <a:endParaRPr lang="en-US"/>
        </a:p>
      </dgm:t>
    </dgm:pt>
    <dgm:pt modelId="{1AF43D8A-A460-484E-BE6C-550BE32A91CD}" type="sibTrans" cxnId="{E0618FBE-AA6E-5940-9C72-DFD7B31B8F9E}">
      <dgm:prSet/>
      <dgm:spPr/>
      <dgm:t>
        <a:bodyPr/>
        <a:lstStyle/>
        <a:p>
          <a:endParaRPr lang="en-US"/>
        </a:p>
      </dgm:t>
    </dgm:pt>
    <dgm:pt modelId="{947B7963-988A-0847-8D3D-02E72812ACCD}">
      <dgm:prSet phldrT="[Text]" custT="1"/>
      <dgm:spPr/>
      <dgm:t>
        <a:bodyPr/>
        <a:lstStyle/>
        <a:p>
          <a:r>
            <a:rPr lang="en-US" sz="1800" dirty="0" smtClean="0"/>
            <a:t>Sprint</a:t>
          </a:r>
          <a:endParaRPr lang="en-US" sz="1800" dirty="0"/>
        </a:p>
      </dgm:t>
    </dgm:pt>
    <dgm:pt modelId="{98F546A3-4FBD-E249-8413-D617F1B82754}" type="parTrans" cxnId="{5EDFFEB1-6612-8440-998C-931A52F6E47E}">
      <dgm:prSet/>
      <dgm:spPr/>
      <dgm:t>
        <a:bodyPr/>
        <a:lstStyle/>
        <a:p>
          <a:endParaRPr lang="en-US"/>
        </a:p>
      </dgm:t>
    </dgm:pt>
    <dgm:pt modelId="{CF3CAED2-930C-424B-BEB8-6F1D56DE75AB}" type="sibTrans" cxnId="{5EDFFEB1-6612-8440-998C-931A52F6E47E}">
      <dgm:prSet/>
      <dgm:spPr/>
      <dgm:t>
        <a:bodyPr/>
        <a:lstStyle/>
        <a:p>
          <a:endParaRPr lang="en-US"/>
        </a:p>
      </dgm:t>
    </dgm:pt>
    <dgm:pt modelId="{F6CF6857-66D9-344E-82B1-A609E288B3EB}">
      <dgm:prSet phldrT="[Text]" custT="1"/>
      <dgm:spPr/>
      <dgm:t>
        <a:bodyPr/>
        <a:lstStyle/>
        <a:p>
          <a:r>
            <a:rPr lang="en-US" sz="1800" dirty="0" smtClean="0"/>
            <a:t>Sprint Planning</a:t>
          </a:r>
          <a:endParaRPr lang="en-US" sz="1800" dirty="0"/>
        </a:p>
      </dgm:t>
    </dgm:pt>
    <dgm:pt modelId="{9A4A49E4-D7D4-3B41-9CC4-1B1FC5762729}" type="parTrans" cxnId="{B5C5A9AA-64BF-024A-95A7-54EE1C33FD52}">
      <dgm:prSet/>
      <dgm:spPr/>
      <dgm:t>
        <a:bodyPr/>
        <a:lstStyle/>
        <a:p>
          <a:endParaRPr lang="en-US"/>
        </a:p>
      </dgm:t>
    </dgm:pt>
    <dgm:pt modelId="{EC549AC4-B965-EF40-ACE3-9747FB18E761}" type="sibTrans" cxnId="{B5C5A9AA-64BF-024A-95A7-54EE1C33FD52}">
      <dgm:prSet/>
      <dgm:spPr/>
      <dgm:t>
        <a:bodyPr/>
        <a:lstStyle/>
        <a:p>
          <a:endParaRPr lang="en-US"/>
        </a:p>
      </dgm:t>
    </dgm:pt>
    <dgm:pt modelId="{CB56393B-7A3D-FD4D-813A-20304965C474}">
      <dgm:prSet phldrT="[Text]"/>
      <dgm:spPr/>
      <dgm:t>
        <a:bodyPr/>
        <a:lstStyle/>
        <a:p>
          <a:r>
            <a:rPr lang="en-US" dirty="0" smtClean="0"/>
            <a:t>Artifacts</a:t>
          </a:r>
          <a:endParaRPr lang="en-US" dirty="0"/>
        </a:p>
      </dgm:t>
    </dgm:pt>
    <dgm:pt modelId="{5317EFF8-7093-B64D-BB73-963924BE2151}" type="parTrans" cxnId="{5B38E819-6705-7947-B531-F31D5E375133}">
      <dgm:prSet/>
      <dgm:spPr/>
      <dgm:t>
        <a:bodyPr/>
        <a:lstStyle/>
        <a:p>
          <a:endParaRPr lang="en-US"/>
        </a:p>
      </dgm:t>
    </dgm:pt>
    <dgm:pt modelId="{CE535AB7-E3FA-AA46-BADB-10F9DE472992}" type="sibTrans" cxnId="{5B38E819-6705-7947-B531-F31D5E375133}">
      <dgm:prSet/>
      <dgm:spPr/>
      <dgm:t>
        <a:bodyPr/>
        <a:lstStyle/>
        <a:p>
          <a:endParaRPr lang="en-US"/>
        </a:p>
      </dgm:t>
    </dgm:pt>
    <dgm:pt modelId="{8440F8B2-A21E-764F-A517-AA8F7F2E8DC9}">
      <dgm:prSet phldrT="[Text]" custT="1"/>
      <dgm:spPr/>
      <dgm:t>
        <a:bodyPr/>
        <a:lstStyle/>
        <a:p>
          <a:r>
            <a:rPr lang="en-US" sz="1800" dirty="0" smtClean="0"/>
            <a:t>Product Backlog</a:t>
          </a:r>
          <a:endParaRPr lang="en-US" sz="1800" dirty="0"/>
        </a:p>
      </dgm:t>
    </dgm:pt>
    <dgm:pt modelId="{8F748EE3-BEED-D642-9FDE-6EAB44A40730}" type="parTrans" cxnId="{2D23AAEA-3932-7F4D-8EEE-2DBF82F09FB7}">
      <dgm:prSet/>
      <dgm:spPr/>
      <dgm:t>
        <a:bodyPr/>
        <a:lstStyle/>
        <a:p>
          <a:endParaRPr lang="en-US"/>
        </a:p>
      </dgm:t>
    </dgm:pt>
    <dgm:pt modelId="{081D6EC3-2A00-6C4C-B8EC-EAA801C87A58}" type="sibTrans" cxnId="{2D23AAEA-3932-7F4D-8EEE-2DBF82F09FB7}">
      <dgm:prSet/>
      <dgm:spPr/>
      <dgm:t>
        <a:bodyPr/>
        <a:lstStyle/>
        <a:p>
          <a:endParaRPr lang="en-US"/>
        </a:p>
      </dgm:t>
    </dgm:pt>
    <dgm:pt modelId="{26A776ED-11C0-A749-B45A-55D04875ADD9}">
      <dgm:prSet phldrT="[Text]" custT="1"/>
      <dgm:spPr/>
      <dgm:t>
        <a:bodyPr/>
        <a:lstStyle/>
        <a:p>
          <a:r>
            <a:rPr lang="en-US" sz="1800" dirty="0" smtClean="0"/>
            <a:t>Sprint Backlog</a:t>
          </a:r>
          <a:endParaRPr lang="en-US" sz="1800" dirty="0"/>
        </a:p>
      </dgm:t>
    </dgm:pt>
    <dgm:pt modelId="{E0D954DD-6EA3-EA44-8D81-2C4FA01B1B21}" type="parTrans" cxnId="{085B90DF-4D33-0C46-B25A-EF5EF07DD2CC}">
      <dgm:prSet/>
      <dgm:spPr/>
      <dgm:t>
        <a:bodyPr/>
        <a:lstStyle/>
        <a:p>
          <a:endParaRPr lang="en-US"/>
        </a:p>
      </dgm:t>
    </dgm:pt>
    <dgm:pt modelId="{7D17ECF0-4E24-E14A-9093-EF96020EF974}" type="sibTrans" cxnId="{085B90DF-4D33-0C46-B25A-EF5EF07DD2CC}">
      <dgm:prSet/>
      <dgm:spPr/>
      <dgm:t>
        <a:bodyPr/>
        <a:lstStyle/>
        <a:p>
          <a:endParaRPr lang="en-US"/>
        </a:p>
      </dgm:t>
    </dgm:pt>
    <dgm:pt modelId="{5DF72322-9478-B448-86D5-5A2D7541B8D4}">
      <dgm:prSet phldrT="[Text]" custT="1"/>
      <dgm:spPr/>
      <dgm:t>
        <a:bodyPr/>
        <a:lstStyle/>
        <a:p>
          <a:r>
            <a:rPr lang="en-US" sz="1800" dirty="0" smtClean="0"/>
            <a:t>Development Team</a:t>
          </a:r>
          <a:endParaRPr lang="en-US" sz="1800" dirty="0"/>
        </a:p>
      </dgm:t>
    </dgm:pt>
    <dgm:pt modelId="{34B8F050-9F04-2E44-A32F-7CE10617C8CF}" type="parTrans" cxnId="{C368BDBB-6EF0-264A-ADCF-4794B15C0519}">
      <dgm:prSet/>
      <dgm:spPr/>
      <dgm:t>
        <a:bodyPr/>
        <a:lstStyle/>
        <a:p>
          <a:endParaRPr lang="en-US"/>
        </a:p>
      </dgm:t>
    </dgm:pt>
    <dgm:pt modelId="{43EBD9B8-2312-FC4B-9129-0F1D48192F0F}" type="sibTrans" cxnId="{C368BDBB-6EF0-264A-ADCF-4794B15C0519}">
      <dgm:prSet/>
      <dgm:spPr/>
      <dgm:t>
        <a:bodyPr/>
        <a:lstStyle/>
        <a:p>
          <a:endParaRPr lang="en-US"/>
        </a:p>
      </dgm:t>
    </dgm:pt>
    <dgm:pt modelId="{AABB11AA-3380-DD41-ADAE-576307900721}">
      <dgm:prSet phldrT="[Text]" custT="1"/>
      <dgm:spPr/>
      <dgm:t>
        <a:bodyPr/>
        <a:lstStyle/>
        <a:p>
          <a:r>
            <a:rPr lang="en-US" sz="1800" dirty="0" smtClean="0"/>
            <a:t>Sprint Review</a:t>
          </a:r>
          <a:endParaRPr lang="en-US" sz="1800" dirty="0"/>
        </a:p>
      </dgm:t>
    </dgm:pt>
    <dgm:pt modelId="{3B43AFA9-08A9-894A-9DA0-20F8E858CA0C}" type="parTrans" cxnId="{83EB319B-A079-6043-A6EC-B357E252CB5C}">
      <dgm:prSet/>
      <dgm:spPr/>
      <dgm:t>
        <a:bodyPr/>
        <a:lstStyle/>
        <a:p>
          <a:endParaRPr lang="en-US"/>
        </a:p>
      </dgm:t>
    </dgm:pt>
    <dgm:pt modelId="{44DB8CB4-BC35-E544-B40A-E0029A0E50D5}" type="sibTrans" cxnId="{83EB319B-A079-6043-A6EC-B357E252CB5C}">
      <dgm:prSet/>
      <dgm:spPr/>
      <dgm:t>
        <a:bodyPr/>
        <a:lstStyle/>
        <a:p>
          <a:endParaRPr lang="en-US"/>
        </a:p>
      </dgm:t>
    </dgm:pt>
    <dgm:pt modelId="{7ED14553-FE82-CD4F-9E64-FE45763043C8}">
      <dgm:prSet phldrT="[Text]" custT="1"/>
      <dgm:spPr/>
      <dgm:t>
        <a:bodyPr/>
        <a:lstStyle/>
        <a:p>
          <a:r>
            <a:rPr lang="en-US" sz="1800" dirty="0" smtClean="0"/>
            <a:t>Daily Scrum</a:t>
          </a:r>
          <a:endParaRPr lang="en-US" sz="1800" dirty="0"/>
        </a:p>
      </dgm:t>
    </dgm:pt>
    <dgm:pt modelId="{1E9956FA-62F0-1D4E-9571-4998E9A50AE3}" type="parTrans" cxnId="{E9D243C0-5393-B145-8C26-27B62DE74341}">
      <dgm:prSet/>
      <dgm:spPr/>
      <dgm:t>
        <a:bodyPr/>
        <a:lstStyle/>
        <a:p>
          <a:endParaRPr lang="en-US"/>
        </a:p>
      </dgm:t>
    </dgm:pt>
    <dgm:pt modelId="{3B186DE5-6230-D44C-83BC-AEF8464585FF}" type="sibTrans" cxnId="{E9D243C0-5393-B145-8C26-27B62DE74341}">
      <dgm:prSet/>
      <dgm:spPr/>
      <dgm:t>
        <a:bodyPr/>
        <a:lstStyle/>
        <a:p>
          <a:endParaRPr lang="en-US"/>
        </a:p>
      </dgm:t>
    </dgm:pt>
    <dgm:pt modelId="{126C9426-BD07-1F4B-8ED7-1B3827A3E3EA}">
      <dgm:prSet phldrT="[Text]" custT="1"/>
      <dgm:spPr/>
      <dgm:t>
        <a:bodyPr/>
        <a:lstStyle/>
        <a:p>
          <a:r>
            <a:rPr lang="en-US" sz="1800" dirty="0" smtClean="0"/>
            <a:t>Sprint Retrospective</a:t>
          </a:r>
          <a:endParaRPr lang="en-US" sz="1800" dirty="0"/>
        </a:p>
      </dgm:t>
    </dgm:pt>
    <dgm:pt modelId="{E2B19AF4-68CA-DD40-81B3-703BBB701AC7}" type="parTrans" cxnId="{D0958936-1490-F246-B1F5-7319F1E08418}">
      <dgm:prSet/>
      <dgm:spPr/>
      <dgm:t>
        <a:bodyPr/>
        <a:lstStyle/>
        <a:p>
          <a:endParaRPr lang="en-US"/>
        </a:p>
      </dgm:t>
    </dgm:pt>
    <dgm:pt modelId="{1D2407C0-B471-1546-91AA-B4806A2AEFC8}" type="sibTrans" cxnId="{D0958936-1490-F246-B1F5-7319F1E08418}">
      <dgm:prSet/>
      <dgm:spPr/>
      <dgm:t>
        <a:bodyPr/>
        <a:lstStyle/>
        <a:p>
          <a:endParaRPr lang="en-US"/>
        </a:p>
      </dgm:t>
    </dgm:pt>
    <dgm:pt modelId="{B536E996-0AB7-4B28-941A-8332D27FBCDD}">
      <dgm:prSet phldrT="[Text]" custT="1"/>
      <dgm:spPr/>
      <dgm:t>
        <a:bodyPr/>
        <a:lstStyle/>
        <a:p>
          <a:r>
            <a:rPr lang="en-US" sz="1800" dirty="0" smtClean="0"/>
            <a:t>Project Charter</a:t>
          </a:r>
          <a:endParaRPr lang="en-US" sz="1800" dirty="0"/>
        </a:p>
      </dgm:t>
    </dgm:pt>
    <dgm:pt modelId="{F7C1BCB4-1EA3-4183-B145-9CD458D99944}" type="parTrans" cxnId="{C01FCD3F-E4D8-4B1A-B79E-B06D5914854E}">
      <dgm:prSet/>
      <dgm:spPr/>
      <dgm:t>
        <a:bodyPr/>
        <a:lstStyle/>
        <a:p>
          <a:endParaRPr lang="en-US"/>
        </a:p>
      </dgm:t>
    </dgm:pt>
    <dgm:pt modelId="{33A85069-CA74-44C2-B5E8-CF54FA7369DC}" type="sibTrans" cxnId="{C01FCD3F-E4D8-4B1A-B79E-B06D5914854E}">
      <dgm:prSet/>
      <dgm:spPr/>
      <dgm:t>
        <a:bodyPr/>
        <a:lstStyle/>
        <a:p>
          <a:endParaRPr lang="en-US"/>
        </a:p>
      </dgm:t>
    </dgm:pt>
    <dgm:pt modelId="{CD5DFEF5-D345-42E4-9438-CCCA0DAE9C02}">
      <dgm:prSet phldrT="[Text]" custT="1"/>
      <dgm:spPr/>
      <dgm:t>
        <a:bodyPr/>
        <a:lstStyle/>
        <a:p>
          <a:r>
            <a:rPr lang="en-US" sz="1800" dirty="0" smtClean="0"/>
            <a:t>Burn down chart</a:t>
          </a:r>
          <a:endParaRPr lang="en-US" sz="1800" dirty="0"/>
        </a:p>
      </dgm:t>
    </dgm:pt>
    <dgm:pt modelId="{2768EB4A-059F-44B3-8FA1-D1727AB07989}" type="parTrans" cxnId="{10E74D43-75DC-4B6E-A43E-FE704E68AE0F}">
      <dgm:prSet/>
      <dgm:spPr/>
      <dgm:t>
        <a:bodyPr/>
        <a:lstStyle/>
        <a:p>
          <a:endParaRPr lang="en-US"/>
        </a:p>
      </dgm:t>
    </dgm:pt>
    <dgm:pt modelId="{91AA8B0B-07BD-4DF3-B96A-0CEA9B070728}" type="sibTrans" cxnId="{10E74D43-75DC-4B6E-A43E-FE704E68AE0F}">
      <dgm:prSet/>
      <dgm:spPr/>
      <dgm:t>
        <a:bodyPr/>
        <a:lstStyle/>
        <a:p>
          <a:endParaRPr lang="en-US"/>
        </a:p>
      </dgm:t>
    </dgm:pt>
    <dgm:pt modelId="{E2D77166-626F-BC47-9115-E4AED4F0985A}" type="pres">
      <dgm:prSet presAssocID="{CE215878-C917-F946-9F35-7D4C7E1B5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B7D229-636D-3249-804F-80FF61929C71}" type="pres">
      <dgm:prSet presAssocID="{EF9E23CC-AFF0-9E4A-817F-0D0D31F844C8}" presName="composite" presStyleCnt="0"/>
      <dgm:spPr/>
    </dgm:pt>
    <dgm:pt modelId="{439BE823-CFED-FC40-9DE2-6C02A2397A00}" type="pres">
      <dgm:prSet presAssocID="{EF9E23CC-AFF0-9E4A-817F-0D0D31F844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0C91D-ECE3-BA4B-8345-C1B874D4EF56}" type="pres">
      <dgm:prSet presAssocID="{EF9E23CC-AFF0-9E4A-817F-0D0D31F844C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58422-DB6F-C14B-AF6F-AD6D704CE4D2}" type="pres">
      <dgm:prSet presAssocID="{ACA35183-F1F7-304F-9140-54F35BB356FD}" presName="space" presStyleCnt="0"/>
      <dgm:spPr/>
    </dgm:pt>
    <dgm:pt modelId="{0650E0F1-D135-714D-A26F-D106B25DBCD7}" type="pres">
      <dgm:prSet presAssocID="{14873E7A-6570-C14C-B0E7-172905DE9E14}" presName="composite" presStyleCnt="0"/>
      <dgm:spPr/>
    </dgm:pt>
    <dgm:pt modelId="{6232FD8A-F99C-7C4C-92E2-6BACC2707702}" type="pres">
      <dgm:prSet presAssocID="{14873E7A-6570-C14C-B0E7-172905DE9E1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927E3-774E-6543-A7F3-98D71FF5DB99}" type="pres">
      <dgm:prSet presAssocID="{14873E7A-6570-C14C-B0E7-172905DE9E1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7FD73-C0E5-C943-BC60-948AC37FA9B1}" type="pres">
      <dgm:prSet presAssocID="{1AF43D8A-A460-484E-BE6C-550BE32A91CD}" presName="space" presStyleCnt="0"/>
      <dgm:spPr/>
    </dgm:pt>
    <dgm:pt modelId="{9D9DACBE-DF68-B442-B0CD-54EEE37C67F2}" type="pres">
      <dgm:prSet presAssocID="{CB56393B-7A3D-FD4D-813A-20304965C474}" presName="composite" presStyleCnt="0"/>
      <dgm:spPr/>
    </dgm:pt>
    <dgm:pt modelId="{B04E6AD1-7CE9-8D41-BC76-1315FEE6D46D}" type="pres">
      <dgm:prSet presAssocID="{CB56393B-7A3D-FD4D-813A-20304965C47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13E52-246D-8B4D-8442-1DCD06ED91FA}" type="pres">
      <dgm:prSet presAssocID="{CB56393B-7A3D-FD4D-813A-20304965C47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DED6D-797E-494F-AA1A-2738E0BC23E0}" srcId="{EF9E23CC-AFF0-9E4A-817F-0D0D31F844C8}" destId="{C8F4E18C-59E9-D14F-AF00-6A7BEB47EF7A}" srcOrd="0" destOrd="0" parTransId="{90726855-4691-5E47-B119-22C04ED60EFE}" sibTransId="{6867E9B7-153F-0B4E-802E-26D44A649A22}"/>
    <dgm:cxn modelId="{8CD9A61A-233E-4441-B832-87C29C0EF561}" type="presOf" srcId="{C8F4E18C-59E9-D14F-AF00-6A7BEB47EF7A}" destId="{BE60C91D-ECE3-BA4B-8345-C1B874D4EF56}" srcOrd="0" destOrd="0" presId="urn:microsoft.com/office/officeart/2005/8/layout/hList1"/>
    <dgm:cxn modelId="{D0958936-1490-F246-B1F5-7319F1E08418}" srcId="{14873E7A-6570-C14C-B0E7-172905DE9E14}" destId="{126C9426-BD07-1F4B-8ED7-1B3827A3E3EA}" srcOrd="4" destOrd="0" parTransId="{E2B19AF4-68CA-DD40-81B3-703BBB701AC7}" sibTransId="{1D2407C0-B471-1546-91AA-B4806A2AEFC8}"/>
    <dgm:cxn modelId="{5B38E819-6705-7947-B531-F31D5E375133}" srcId="{CE215878-C917-F946-9F35-7D4C7E1B589B}" destId="{CB56393B-7A3D-FD4D-813A-20304965C474}" srcOrd="2" destOrd="0" parTransId="{5317EFF8-7093-B64D-BB73-963924BE2151}" sibTransId="{CE535AB7-E3FA-AA46-BADB-10F9DE472992}"/>
    <dgm:cxn modelId="{587ED5F2-E2CF-E34C-A416-C4A93EE77138}" srcId="{CE215878-C917-F946-9F35-7D4C7E1B589B}" destId="{EF9E23CC-AFF0-9E4A-817F-0D0D31F844C8}" srcOrd="0" destOrd="0" parTransId="{23C7DF35-D24B-1148-A018-0E6E61BAC745}" sibTransId="{ACA35183-F1F7-304F-9140-54F35BB356FD}"/>
    <dgm:cxn modelId="{DFF1A5A5-CE61-4E33-B3E1-E65DA58EDB2B}" type="presOf" srcId="{B536E996-0AB7-4B28-941A-8332D27FBCDD}" destId="{79E13E52-246D-8B4D-8442-1DCD06ED91FA}" srcOrd="0" destOrd="0" presId="urn:microsoft.com/office/officeart/2005/8/layout/hList1"/>
    <dgm:cxn modelId="{C01FCD3F-E4D8-4B1A-B79E-B06D5914854E}" srcId="{CB56393B-7A3D-FD4D-813A-20304965C474}" destId="{B536E996-0AB7-4B28-941A-8332D27FBCDD}" srcOrd="0" destOrd="0" parTransId="{F7C1BCB4-1EA3-4183-B145-9CD458D99944}" sibTransId="{33A85069-CA74-44C2-B5E8-CF54FA7369DC}"/>
    <dgm:cxn modelId="{E0618FBE-AA6E-5940-9C72-DFD7B31B8F9E}" srcId="{CE215878-C917-F946-9F35-7D4C7E1B589B}" destId="{14873E7A-6570-C14C-B0E7-172905DE9E14}" srcOrd="1" destOrd="0" parTransId="{FDD31AC0-0E96-3240-AF43-5129B4DC1C12}" sibTransId="{1AF43D8A-A460-484E-BE6C-550BE32A91CD}"/>
    <dgm:cxn modelId="{934A1875-D85D-B44A-A0D7-935F73F271FF}" type="presOf" srcId="{EF9E23CC-AFF0-9E4A-817F-0D0D31F844C8}" destId="{439BE823-CFED-FC40-9DE2-6C02A2397A00}" srcOrd="0" destOrd="0" presId="urn:microsoft.com/office/officeart/2005/8/layout/hList1"/>
    <dgm:cxn modelId="{EFC8A36F-5F8B-8441-8D0E-F38C675F4CA4}" srcId="{EF9E23CC-AFF0-9E4A-817F-0D0D31F844C8}" destId="{2D9419AC-E648-9D45-9AF4-4CF2A3BA63DD}" srcOrd="1" destOrd="0" parTransId="{F668AED6-59AA-A34C-B263-C172EF120A8B}" sibTransId="{91E06549-6977-914B-98CC-BD481610903F}"/>
    <dgm:cxn modelId="{032FB6CE-48C1-D04E-BEBB-583752F824B3}" type="presOf" srcId="{AABB11AA-3380-DD41-ADAE-576307900721}" destId="{033927E3-774E-6543-A7F3-98D71FF5DB99}" srcOrd="0" destOrd="3" presId="urn:microsoft.com/office/officeart/2005/8/layout/hList1"/>
    <dgm:cxn modelId="{6DC4548F-3208-3E40-9853-3BA37D2B31E1}" type="presOf" srcId="{7ED14553-FE82-CD4F-9E64-FE45763043C8}" destId="{033927E3-774E-6543-A7F3-98D71FF5DB99}" srcOrd="0" destOrd="2" presId="urn:microsoft.com/office/officeart/2005/8/layout/hList1"/>
    <dgm:cxn modelId="{2D23AAEA-3932-7F4D-8EEE-2DBF82F09FB7}" srcId="{CB56393B-7A3D-FD4D-813A-20304965C474}" destId="{8440F8B2-A21E-764F-A517-AA8F7F2E8DC9}" srcOrd="1" destOrd="0" parTransId="{8F748EE3-BEED-D642-9FDE-6EAB44A40730}" sibTransId="{081D6EC3-2A00-6C4C-B8EC-EAA801C87A58}"/>
    <dgm:cxn modelId="{73389E55-E224-C441-8A12-BDC2765D2DB5}" type="presOf" srcId="{F6CF6857-66D9-344E-82B1-A609E288B3EB}" destId="{033927E3-774E-6543-A7F3-98D71FF5DB99}" srcOrd="0" destOrd="1" presId="urn:microsoft.com/office/officeart/2005/8/layout/hList1"/>
    <dgm:cxn modelId="{085B90DF-4D33-0C46-B25A-EF5EF07DD2CC}" srcId="{CB56393B-7A3D-FD4D-813A-20304965C474}" destId="{26A776ED-11C0-A749-B45A-55D04875ADD9}" srcOrd="2" destOrd="0" parTransId="{E0D954DD-6EA3-EA44-8D81-2C4FA01B1B21}" sibTransId="{7D17ECF0-4E24-E14A-9093-EF96020EF974}"/>
    <dgm:cxn modelId="{3429EB0C-214E-324F-84A6-065B1828F202}" type="presOf" srcId="{26A776ED-11C0-A749-B45A-55D04875ADD9}" destId="{79E13E52-246D-8B4D-8442-1DCD06ED91FA}" srcOrd="0" destOrd="2" presId="urn:microsoft.com/office/officeart/2005/8/layout/hList1"/>
    <dgm:cxn modelId="{10E74D43-75DC-4B6E-A43E-FE704E68AE0F}" srcId="{CB56393B-7A3D-FD4D-813A-20304965C474}" destId="{CD5DFEF5-D345-42E4-9438-CCCA0DAE9C02}" srcOrd="3" destOrd="0" parTransId="{2768EB4A-059F-44B3-8FA1-D1727AB07989}" sibTransId="{91AA8B0B-07BD-4DF3-B96A-0CEA9B070728}"/>
    <dgm:cxn modelId="{BAF2ECC5-779C-0945-9683-8341638A9E8E}" type="presOf" srcId="{947B7963-988A-0847-8D3D-02E72812ACCD}" destId="{033927E3-774E-6543-A7F3-98D71FF5DB99}" srcOrd="0" destOrd="0" presId="urn:microsoft.com/office/officeart/2005/8/layout/hList1"/>
    <dgm:cxn modelId="{C238CE80-324F-E646-AD26-EF2F9587B39B}" type="presOf" srcId="{2D9419AC-E648-9D45-9AF4-4CF2A3BA63DD}" destId="{BE60C91D-ECE3-BA4B-8345-C1B874D4EF56}" srcOrd="0" destOrd="1" presId="urn:microsoft.com/office/officeart/2005/8/layout/hList1"/>
    <dgm:cxn modelId="{4893FFB1-0969-A842-B562-3572221C8603}" type="presOf" srcId="{126C9426-BD07-1F4B-8ED7-1B3827A3E3EA}" destId="{033927E3-774E-6543-A7F3-98D71FF5DB99}" srcOrd="0" destOrd="4" presId="urn:microsoft.com/office/officeart/2005/8/layout/hList1"/>
    <dgm:cxn modelId="{E9D243C0-5393-B145-8C26-27B62DE74341}" srcId="{14873E7A-6570-C14C-B0E7-172905DE9E14}" destId="{7ED14553-FE82-CD4F-9E64-FE45763043C8}" srcOrd="2" destOrd="0" parTransId="{1E9956FA-62F0-1D4E-9571-4998E9A50AE3}" sibTransId="{3B186DE5-6230-D44C-83BC-AEF8464585FF}"/>
    <dgm:cxn modelId="{CD91F2C0-D874-4496-9AE2-5020481582CE}" type="presOf" srcId="{CD5DFEF5-D345-42E4-9438-CCCA0DAE9C02}" destId="{79E13E52-246D-8B4D-8442-1DCD06ED91FA}" srcOrd="0" destOrd="3" presId="urn:microsoft.com/office/officeart/2005/8/layout/hList1"/>
    <dgm:cxn modelId="{5EDFFEB1-6612-8440-998C-931A52F6E47E}" srcId="{14873E7A-6570-C14C-B0E7-172905DE9E14}" destId="{947B7963-988A-0847-8D3D-02E72812ACCD}" srcOrd="0" destOrd="0" parTransId="{98F546A3-4FBD-E249-8413-D617F1B82754}" sibTransId="{CF3CAED2-930C-424B-BEB8-6F1D56DE75AB}"/>
    <dgm:cxn modelId="{47E066A2-E129-D348-88D5-7B93F9C211AD}" type="presOf" srcId="{14873E7A-6570-C14C-B0E7-172905DE9E14}" destId="{6232FD8A-F99C-7C4C-92E2-6BACC2707702}" srcOrd="0" destOrd="0" presId="urn:microsoft.com/office/officeart/2005/8/layout/hList1"/>
    <dgm:cxn modelId="{7F6BE658-91D9-3D49-8058-DC20970F1CA7}" type="presOf" srcId="{5DF72322-9478-B448-86D5-5A2D7541B8D4}" destId="{BE60C91D-ECE3-BA4B-8345-C1B874D4EF56}" srcOrd="0" destOrd="2" presId="urn:microsoft.com/office/officeart/2005/8/layout/hList1"/>
    <dgm:cxn modelId="{B5C5A9AA-64BF-024A-95A7-54EE1C33FD52}" srcId="{14873E7A-6570-C14C-B0E7-172905DE9E14}" destId="{F6CF6857-66D9-344E-82B1-A609E288B3EB}" srcOrd="1" destOrd="0" parTransId="{9A4A49E4-D7D4-3B41-9CC4-1B1FC5762729}" sibTransId="{EC549AC4-B965-EF40-ACE3-9747FB18E761}"/>
    <dgm:cxn modelId="{83EB319B-A079-6043-A6EC-B357E252CB5C}" srcId="{14873E7A-6570-C14C-B0E7-172905DE9E14}" destId="{AABB11AA-3380-DD41-ADAE-576307900721}" srcOrd="3" destOrd="0" parTransId="{3B43AFA9-08A9-894A-9DA0-20F8E858CA0C}" sibTransId="{44DB8CB4-BC35-E544-B40A-E0029A0E50D5}"/>
    <dgm:cxn modelId="{3FEB38BC-1972-C047-895D-02E9BBCBEE14}" type="presOf" srcId="{CE215878-C917-F946-9F35-7D4C7E1B589B}" destId="{E2D77166-626F-BC47-9115-E4AED4F0985A}" srcOrd="0" destOrd="0" presId="urn:microsoft.com/office/officeart/2005/8/layout/hList1"/>
    <dgm:cxn modelId="{419916A4-A314-5744-9E89-ACB1A9C4BD6D}" type="presOf" srcId="{8440F8B2-A21E-764F-A517-AA8F7F2E8DC9}" destId="{79E13E52-246D-8B4D-8442-1DCD06ED91FA}" srcOrd="0" destOrd="1" presId="urn:microsoft.com/office/officeart/2005/8/layout/hList1"/>
    <dgm:cxn modelId="{C368BDBB-6EF0-264A-ADCF-4794B15C0519}" srcId="{EF9E23CC-AFF0-9E4A-817F-0D0D31F844C8}" destId="{5DF72322-9478-B448-86D5-5A2D7541B8D4}" srcOrd="2" destOrd="0" parTransId="{34B8F050-9F04-2E44-A32F-7CE10617C8CF}" sibTransId="{43EBD9B8-2312-FC4B-9129-0F1D48192F0F}"/>
    <dgm:cxn modelId="{C7BD4B7D-0390-A242-965A-77B56704A338}" type="presOf" srcId="{CB56393B-7A3D-FD4D-813A-20304965C474}" destId="{B04E6AD1-7CE9-8D41-BC76-1315FEE6D46D}" srcOrd="0" destOrd="0" presId="urn:microsoft.com/office/officeart/2005/8/layout/hList1"/>
    <dgm:cxn modelId="{4D45590C-EFAE-BA40-99F2-297B370A813F}" type="presParOf" srcId="{E2D77166-626F-BC47-9115-E4AED4F0985A}" destId="{9DB7D229-636D-3249-804F-80FF61929C71}" srcOrd="0" destOrd="0" presId="urn:microsoft.com/office/officeart/2005/8/layout/hList1"/>
    <dgm:cxn modelId="{F13A65EC-E9D3-7348-AC09-A96C8DA527B6}" type="presParOf" srcId="{9DB7D229-636D-3249-804F-80FF61929C71}" destId="{439BE823-CFED-FC40-9DE2-6C02A2397A00}" srcOrd="0" destOrd="0" presId="urn:microsoft.com/office/officeart/2005/8/layout/hList1"/>
    <dgm:cxn modelId="{01358C0A-9F5E-574D-A43B-7C3E99C4AF9B}" type="presParOf" srcId="{9DB7D229-636D-3249-804F-80FF61929C71}" destId="{BE60C91D-ECE3-BA4B-8345-C1B874D4EF56}" srcOrd="1" destOrd="0" presId="urn:microsoft.com/office/officeart/2005/8/layout/hList1"/>
    <dgm:cxn modelId="{8D94B9AA-96F6-3549-950C-325AFA01BD9D}" type="presParOf" srcId="{E2D77166-626F-BC47-9115-E4AED4F0985A}" destId="{D2D58422-DB6F-C14B-AF6F-AD6D704CE4D2}" srcOrd="1" destOrd="0" presId="urn:microsoft.com/office/officeart/2005/8/layout/hList1"/>
    <dgm:cxn modelId="{9241E50B-9270-B841-9945-870A6276A7CF}" type="presParOf" srcId="{E2D77166-626F-BC47-9115-E4AED4F0985A}" destId="{0650E0F1-D135-714D-A26F-D106B25DBCD7}" srcOrd="2" destOrd="0" presId="urn:microsoft.com/office/officeart/2005/8/layout/hList1"/>
    <dgm:cxn modelId="{CD13AD9B-C492-2840-9BF4-22142EF6744E}" type="presParOf" srcId="{0650E0F1-D135-714D-A26F-D106B25DBCD7}" destId="{6232FD8A-F99C-7C4C-92E2-6BACC2707702}" srcOrd="0" destOrd="0" presId="urn:microsoft.com/office/officeart/2005/8/layout/hList1"/>
    <dgm:cxn modelId="{3FE6DDBD-EC73-6A40-995F-3C8CCDF9EB14}" type="presParOf" srcId="{0650E0F1-D135-714D-A26F-D106B25DBCD7}" destId="{033927E3-774E-6543-A7F3-98D71FF5DB99}" srcOrd="1" destOrd="0" presId="urn:microsoft.com/office/officeart/2005/8/layout/hList1"/>
    <dgm:cxn modelId="{6609A0B2-D4BF-E94E-9101-F0EC95909516}" type="presParOf" srcId="{E2D77166-626F-BC47-9115-E4AED4F0985A}" destId="{04E7FD73-C0E5-C943-BC60-948AC37FA9B1}" srcOrd="3" destOrd="0" presId="urn:microsoft.com/office/officeart/2005/8/layout/hList1"/>
    <dgm:cxn modelId="{D7A11535-C120-0B43-B63A-1460677623F5}" type="presParOf" srcId="{E2D77166-626F-BC47-9115-E4AED4F0985A}" destId="{9D9DACBE-DF68-B442-B0CD-54EEE37C67F2}" srcOrd="4" destOrd="0" presId="urn:microsoft.com/office/officeart/2005/8/layout/hList1"/>
    <dgm:cxn modelId="{22D0A5C5-D3A9-1B45-9888-D8A285D409A3}" type="presParOf" srcId="{9D9DACBE-DF68-B442-B0CD-54EEE37C67F2}" destId="{B04E6AD1-7CE9-8D41-BC76-1315FEE6D46D}" srcOrd="0" destOrd="0" presId="urn:microsoft.com/office/officeart/2005/8/layout/hList1"/>
    <dgm:cxn modelId="{5C2DE9E1-B2B7-4543-B9B7-2B4AF83AFD64}" type="presParOf" srcId="{9D9DACBE-DF68-B442-B0CD-54EEE37C67F2}" destId="{79E13E52-246D-8B4D-8442-1DCD06ED91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15878-C917-F946-9F35-7D4C7E1B589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9E23CC-AFF0-9E4A-817F-0D0D31F844C8}">
      <dgm:prSet phldrT="[Text]"/>
      <dgm:spPr/>
      <dgm:t>
        <a:bodyPr/>
        <a:lstStyle/>
        <a:p>
          <a:r>
            <a:rPr lang="en-US" dirty="0" smtClean="0"/>
            <a:t>Roles	</a:t>
          </a:r>
          <a:endParaRPr lang="en-US" dirty="0"/>
        </a:p>
      </dgm:t>
    </dgm:pt>
    <dgm:pt modelId="{23C7DF35-D24B-1148-A018-0E6E61BAC745}" type="parTrans" cxnId="{587ED5F2-E2CF-E34C-A416-C4A93EE77138}">
      <dgm:prSet/>
      <dgm:spPr/>
      <dgm:t>
        <a:bodyPr/>
        <a:lstStyle/>
        <a:p>
          <a:endParaRPr lang="en-US"/>
        </a:p>
      </dgm:t>
    </dgm:pt>
    <dgm:pt modelId="{ACA35183-F1F7-304F-9140-54F35BB356FD}" type="sibTrans" cxnId="{587ED5F2-E2CF-E34C-A416-C4A93EE77138}">
      <dgm:prSet/>
      <dgm:spPr/>
      <dgm:t>
        <a:bodyPr/>
        <a:lstStyle/>
        <a:p>
          <a:endParaRPr lang="en-US"/>
        </a:p>
      </dgm:t>
    </dgm:pt>
    <dgm:pt modelId="{C8F4E18C-59E9-D14F-AF00-6A7BEB47EF7A}">
      <dgm:prSet phldrT="[Text]" custT="1"/>
      <dgm:spPr/>
      <dgm:t>
        <a:bodyPr/>
        <a:lstStyle/>
        <a:p>
          <a:r>
            <a:rPr lang="en-US" sz="1800" dirty="0" smtClean="0"/>
            <a:t>Product Owner</a:t>
          </a:r>
          <a:endParaRPr lang="en-US" sz="1800" dirty="0"/>
        </a:p>
      </dgm:t>
    </dgm:pt>
    <dgm:pt modelId="{90726855-4691-5E47-B119-22C04ED60EFE}" type="parTrans" cxnId="{777DED6D-797E-494F-AA1A-2738E0BC23E0}">
      <dgm:prSet/>
      <dgm:spPr/>
      <dgm:t>
        <a:bodyPr/>
        <a:lstStyle/>
        <a:p>
          <a:endParaRPr lang="en-US"/>
        </a:p>
      </dgm:t>
    </dgm:pt>
    <dgm:pt modelId="{6867E9B7-153F-0B4E-802E-26D44A649A22}" type="sibTrans" cxnId="{777DED6D-797E-494F-AA1A-2738E0BC23E0}">
      <dgm:prSet/>
      <dgm:spPr/>
      <dgm:t>
        <a:bodyPr/>
        <a:lstStyle/>
        <a:p>
          <a:endParaRPr lang="en-US"/>
        </a:p>
      </dgm:t>
    </dgm:pt>
    <dgm:pt modelId="{2D9419AC-E648-9D45-9AF4-4CF2A3BA63DD}">
      <dgm:prSet phldrT="[Text]" custT="1"/>
      <dgm:spPr/>
      <dgm:t>
        <a:bodyPr/>
        <a:lstStyle/>
        <a:p>
          <a:r>
            <a:rPr lang="en-US" sz="1800" dirty="0" smtClean="0"/>
            <a:t>Scrum Master</a:t>
          </a:r>
          <a:endParaRPr lang="en-US" sz="1800" dirty="0"/>
        </a:p>
      </dgm:t>
    </dgm:pt>
    <dgm:pt modelId="{F668AED6-59AA-A34C-B263-C172EF120A8B}" type="parTrans" cxnId="{EFC8A36F-5F8B-8441-8D0E-F38C675F4CA4}">
      <dgm:prSet/>
      <dgm:spPr/>
      <dgm:t>
        <a:bodyPr/>
        <a:lstStyle/>
        <a:p>
          <a:endParaRPr lang="en-US"/>
        </a:p>
      </dgm:t>
    </dgm:pt>
    <dgm:pt modelId="{91E06549-6977-914B-98CC-BD481610903F}" type="sibTrans" cxnId="{EFC8A36F-5F8B-8441-8D0E-F38C675F4CA4}">
      <dgm:prSet/>
      <dgm:spPr/>
      <dgm:t>
        <a:bodyPr/>
        <a:lstStyle/>
        <a:p>
          <a:endParaRPr lang="en-US"/>
        </a:p>
      </dgm:t>
    </dgm:pt>
    <dgm:pt modelId="{14873E7A-6570-C14C-B0E7-172905DE9E14}">
      <dgm:prSet phldrT="[Text]"/>
      <dgm:spPr/>
      <dgm:t>
        <a:bodyPr/>
        <a:lstStyle/>
        <a:p>
          <a:r>
            <a:rPr lang="en-US" dirty="0" smtClean="0"/>
            <a:t>Events</a:t>
          </a:r>
          <a:endParaRPr lang="en-US" dirty="0"/>
        </a:p>
      </dgm:t>
    </dgm:pt>
    <dgm:pt modelId="{FDD31AC0-0E96-3240-AF43-5129B4DC1C12}" type="parTrans" cxnId="{E0618FBE-AA6E-5940-9C72-DFD7B31B8F9E}">
      <dgm:prSet/>
      <dgm:spPr/>
      <dgm:t>
        <a:bodyPr/>
        <a:lstStyle/>
        <a:p>
          <a:endParaRPr lang="en-US"/>
        </a:p>
      </dgm:t>
    </dgm:pt>
    <dgm:pt modelId="{1AF43D8A-A460-484E-BE6C-550BE32A91CD}" type="sibTrans" cxnId="{E0618FBE-AA6E-5940-9C72-DFD7B31B8F9E}">
      <dgm:prSet/>
      <dgm:spPr/>
      <dgm:t>
        <a:bodyPr/>
        <a:lstStyle/>
        <a:p>
          <a:endParaRPr lang="en-US"/>
        </a:p>
      </dgm:t>
    </dgm:pt>
    <dgm:pt modelId="{947B7963-988A-0847-8D3D-02E72812ACCD}">
      <dgm:prSet phldrT="[Text]" custT="1"/>
      <dgm:spPr/>
      <dgm:t>
        <a:bodyPr/>
        <a:lstStyle/>
        <a:p>
          <a:r>
            <a:rPr lang="en-US" sz="1800" dirty="0" smtClean="0"/>
            <a:t>Sprint</a:t>
          </a:r>
          <a:endParaRPr lang="en-US" sz="1800" dirty="0"/>
        </a:p>
      </dgm:t>
    </dgm:pt>
    <dgm:pt modelId="{98F546A3-4FBD-E249-8413-D617F1B82754}" type="parTrans" cxnId="{5EDFFEB1-6612-8440-998C-931A52F6E47E}">
      <dgm:prSet/>
      <dgm:spPr/>
      <dgm:t>
        <a:bodyPr/>
        <a:lstStyle/>
        <a:p>
          <a:endParaRPr lang="en-US"/>
        </a:p>
      </dgm:t>
    </dgm:pt>
    <dgm:pt modelId="{CF3CAED2-930C-424B-BEB8-6F1D56DE75AB}" type="sibTrans" cxnId="{5EDFFEB1-6612-8440-998C-931A52F6E47E}">
      <dgm:prSet/>
      <dgm:spPr/>
      <dgm:t>
        <a:bodyPr/>
        <a:lstStyle/>
        <a:p>
          <a:endParaRPr lang="en-US"/>
        </a:p>
      </dgm:t>
    </dgm:pt>
    <dgm:pt modelId="{F6CF6857-66D9-344E-82B1-A609E288B3EB}">
      <dgm:prSet phldrT="[Text]" custT="1"/>
      <dgm:spPr/>
      <dgm:t>
        <a:bodyPr/>
        <a:lstStyle/>
        <a:p>
          <a:r>
            <a:rPr lang="en-US" sz="1800" dirty="0" smtClean="0"/>
            <a:t>Sprint Planning</a:t>
          </a:r>
          <a:endParaRPr lang="en-US" sz="1800" dirty="0"/>
        </a:p>
      </dgm:t>
    </dgm:pt>
    <dgm:pt modelId="{9A4A49E4-D7D4-3B41-9CC4-1B1FC5762729}" type="parTrans" cxnId="{B5C5A9AA-64BF-024A-95A7-54EE1C33FD52}">
      <dgm:prSet/>
      <dgm:spPr/>
      <dgm:t>
        <a:bodyPr/>
        <a:lstStyle/>
        <a:p>
          <a:endParaRPr lang="en-US"/>
        </a:p>
      </dgm:t>
    </dgm:pt>
    <dgm:pt modelId="{EC549AC4-B965-EF40-ACE3-9747FB18E761}" type="sibTrans" cxnId="{B5C5A9AA-64BF-024A-95A7-54EE1C33FD52}">
      <dgm:prSet/>
      <dgm:spPr/>
      <dgm:t>
        <a:bodyPr/>
        <a:lstStyle/>
        <a:p>
          <a:endParaRPr lang="en-US"/>
        </a:p>
      </dgm:t>
    </dgm:pt>
    <dgm:pt modelId="{CB56393B-7A3D-FD4D-813A-20304965C474}">
      <dgm:prSet phldrT="[Text]"/>
      <dgm:spPr/>
      <dgm:t>
        <a:bodyPr/>
        <a:lstStyle/>
        <a:p>
          <a:r>
            <a:rPr lang="en-US" dirty="0" smtClean="0"/>
            <a:t>Artifacts</a:t>
          </a:r>
          <a:endParaRPr lang="en-US" dirty="0"/>
        </a:p>
      </dgm:t>
    </dgm:pt>
    <dgm:pt modelId="{5317EFF8-7093-B64D-BB73-963924BE2151}" type="parTrans" cxnId="{5B38E819-6705-7947-B531-F31D5E375133}">
      <dgm:prSet/>
      <dgm:spPr/>
      <dgm:t>
        <a:bodyPr/>
        <a:lstStyle/>
        <a:p>
          <a:endParaRPr lang="en-US"/>
        </a:p>
      </dgm:t>
    </dgm:pt>
    <dgm:pt modelId="{CE535AB7-E3FA-AA46-BADB-10F9DE472992}" type="sibTrans" cxnId="{5B38E819-6705-7947-B531-F31D5E375133}">
      <dgm:prSet/>
      <dgm:spPr/>
      <dgm:t>
        <a:bodyPr/>
        <a:lstStyle/>
        <a:p>
          <a:endParaRPr lang="en-US"/>
        </a:p>
      </dgm:t>
    </dgm:pt>
    <dgm:pt modelId="{8440F8B2-A21E-764F-A517-AA8F7F2E8DC9}">
      <dgm:prSet phldrT="[Text]" custT="1"/>
      <dgm:spPr/>
      <dgm:t>
        <a:bodyPr/>
        <a:lstStyle/>
        <a:p>
          <a:r>
            <a:rPr lang="en-US" sz="1800" dirty="0" smtClean="0"/>
            <a:t>Product Backlog</a:t>
          </a:r>
          <a:endParaRPr lang="en-US" sz="1800" dirty="0"/>
        </a:p>
      </dgm:t>
    </dgm:pt>
    <dgm:pt modelId="{8F748EE3-BEED-D642-9FDE-6EAB44A40730}" type="parTrans" cxnId="{2D23AAEA-3932-7F4D-8EEE-2DBF82F09FB7}">
      <dgm:prSet/>
      <dgm:spPr/>
      <dgm:t>
        <a:bodyPr/>
        <a:lstStyle/>
        <a:p>
          <a:endParaRPr lang="en-US"/>
        </a:p>
      </dgm:t>
    </dgm:pt>
    <dgm:pt modelId="{081D6EC3-2A00-6C4C-B8EC-EAA801C87A58}" type="sibTrans" cxnId="{2D23AAEA-3932-7F4D-8EEE-2DBF82F09FB7}">
      <dgm:prSet/>
      <dgm:spPr/>
      <dgm:t>
        <a:bodyPr/>
        <a:lstStyle/>
        <a:p>
          <a:endParaRPr lang="en-US"/>
        </a:p>
      </dgm:t>
    </dgm:pt>
    <dgm:pt modelId="{26A776ED-11C0-A749-B45A-55D04875ADD9}">
      <dgm:prSet phldrT="[Text]" custT="1"/>
      <dgm:spPr/>
      <dgm:t>
        <a:bodyPr/>
        <a:lstStyle/>
        <a:p>
          <a:r>
            <a:rPr lang="en-US" sz="1800" dirty="0" smtClean="0"/>
            <a:t>Sprint Backlog</a:t>
          </a:r>
          <a:endParaRPr lang="en-US" sz="1800" dirty="0"/>
        </a:p>
      </dgm:t>
    </dgm:pt>
    <dgm:pt modelId="{E0D954DD-6EA3-EA44-8D81-2C4FA01B1B21}" type="parTrans" cxnId="{085B90DF-4D33-0C46-B25A-EF5EF07DD2CC}">
      <dgm:prSet/>
      <dgm:spPr/>
      <dgm:t>
        <a:bodyPr/>
        <a:lstStyle/>
        <a:p>
          <a:endParaRPr lang="en-US"/>
        </a:p>
      </dgm:t>
    </dgm:pt>
    <dgm:pt modelId="{7D17ECF0-4E24-E14A-9093-EF96020EF974}" type="sibTrans" cxnId="{085B90DF-4D33-0C46-B25A-EF5EF07DD2CC}">
      <dgm:prSet/>
      <dgm:spPr/>
      <dgm:t>
        <a:bodyPr/>
        <a:lstStyle/>
        <a:p>
          <a:endParaRPr lang="en-US"/>
        </a:p>
      </dgm:t>
    </dgm:pt>
    <dgm:pt modelId="{5DF72322-9478-B448-86D5-5A2D7541B8D4}">
      <dgm:prSet phldrT="[Text]" custT="1"/>
      <dgm:spPr/>
      <dgm:t>
        <a:bodyPr/>
        <a:lstStyle/>
        <a:p>
          <a:r>
            <a:rPr lang="en-US" sz="1800" dirty="0" smtClean="0"/>
            <a:t>Development Team</a:t>
          </a:r>
          <a:endParaRPr lang="en-US" sz="1800" dirty="0"/>
        </a:p>
      </dgm:t>
    </dgm:pt>
    <dgm:pt modelId="{34B8F050-9F04-2E44-A32F-7CE10617C8CF}" type="parTrans" cxnId="{C368BDBB-6EF0-264A-ADCF-4794B15C0519}">
      <dgm:prSet/>
      <dgm:spPr/>
      <dgm:t>
        <a:bodyPr/>
        <a:lstStyle/>
        <a:p>
          <a:endParaRPr lang="en-US"/>
        </a:p>
      </dgm:t>
    </dgm:pt>
    <dgm:pt modelId="{43EBD9B8-2312-FC4B-9129-0F1D48192F0F}" type="sibTrans" cxnId="{C368BDBB-6EF0-264A-ADCF-4794B15C0519}">
      <dgm:prSet/>
      <dgm:spPr/>
      <dgm:t>
        <a:bodyPr/>
        <a:lstStyle/>
        <a:p>
          <a:endParaRPr lang="en-US"/>
        </a:p>
      </dgm:t>
    </dgm:pt>
    <dgm:pt modelId="{AABB11AA-3380-DD41-ADAE-576307900721}">
      <dgm:prSet phldrT="[Text]" custT="1"/>
      <dgm:spPr/>
      <dgm:t>
        <a:bodyPr/>
        <a:lstStyle/>
        <a:p>
          <a:r>
            <a:rPr lang="en-US" sz="1800" dirty="0" smtClean="0"/>
            <a:t>Sprint Review</a:t>
          </a:r>
          <a:endParaRPr lang="en-US" sz="1800" dirty="0"/>
        </a:p>
      </dgm:t>
    </dgm:pt>
    <dgm:pt modelId="{3B43AFA9-08A9-894A-9DA0-20F8E858CA0C}" type="parTrans" cxnId="{83EB319B-A079-6043-A6EC-B357E252CB5C}">
      <dgm:prSet/>
      <dgm:spPr/>
      <dgm:t>
        <a:bodyPr/>
        <a:lstStyle/>
        <a:p>
          <a:endParaRPr lang="en-US"/>
        </a:p>
      </dgm:t>
    </dgm:pt>
    <dgm:pt modelId="{44DB8CB4-BC35-E544-B40A-E0029A0E50D5}" type="sibTrans" cxnId="{83EB319B-A079-6043-A6EC-B357E252CB5C}">
      <dgm:prSet/>
      <dgm:spPr/>
      <dgm:t>
        <a:bodyPr/>
        <a:lstStyle/>
        <a:p>
          <a:endParaRPr lang="en-US"/>
        </a:p>
      </dgm:t>
    </dgm:pt>
    <dgm:pt modelId="{7ED14553-FE82-CD4F-9E64-FE45763043C8}">
      <dgm:prSet phldrT="[Text]" custT="1"/>
      <dgm:spPr/>
      <dgm:t>
        <a:bodyPr/>
        <a:lstStyle/>
        <a:p>
          <a:r>
            <a:rPr lang="en-US" sz="1800" dirty="0" smtClean="0"/>
            <a:t>Daily Scrum</a:t>
          </a:r>
          <a:endParaRPr lang="en-US" sz="1800" dirty="0"/>
        </a:p>
      </dgm:t>
    </dgm:pt>
    <dgm:pt modelId="{1E9956FA-62F0-1D4E-9571-4998E9A50AE3}" type="parTrans" cxnId="{E9D243C0-5393-B145-8C26-27B62DE74341}">
      <dgm:prSet/>
      <dgm:spPr/>
      <dgm:t>
        <a:bodyPr/>
        <a:lstStyle/>
        <a:p>
          <a:endParaRPr lang="en-US"/>
        </a:p>
      </dgm:t>
    </dgm:pt>
    <dgm:pt modelId="{3B186DE5-6230-D44C-83BC-AEF8464585FF}" type="sibTrans" cxnId="{E9D243C0-5393-B145-8C26-27B62DE74341}">
      <dgm:prSet/>
      <dgm:spPr/>
      <dgm:t>
        <a:bodyPr/>
        <a:lstStyle/>
        <a:p>
          <a:endParaRPr lang="en-US"/>
        </a:p>
      </dgm:t>
    </dgm:pt>
    <dgm:pt modelId="{126C9426-BD07-1F4B-8ED7-1B3827A3E3EA}">
      <dgm:prSet phldrT="[Text]" custT="1"/>
      <dgm:spPr/>
      <dgm:t>
        <a:bodyPr/>
        <a:lstStyle/>
        <a:p>
          <a:r>
            <a:rPr lang="en-US" sz="1800" dirty="0" smtClean="0"/>
            <a:t>Sprint Retrospective</a:t>
          </a:r>
          <a:endParaRPr lang="en-US" sz="1800" dirty="0"/>
        </a:p>
      </dgm:t>
    </dgm:pt>
    <dgm:pt modelId="{E2B19AF4-68CA-DD40-81B3-703BBB701AC7}" type="parTrans" cxnId="{D0958936-1490-F246-B1F5-7319F1E08418}">
      <dgm:prSet/>
      <dgm:spPr/>
      <dgm:t>
        <a:bodyPr/>
        <a:lstStyle/>
        <a:p>
          <a:endParaRPr lang="en-US"/>
        </a:p>
      </dgm:t>
    </dgm:pt>
    <dgm:pt modelId="{1D2407C0-B471-1546-91AA-B4806A2AEFC8}" type="sibTrans" cxnId="{D0958936-1490-F246-B1F5-7319F1E08418}">
      <dgm:prSet/>
      <dgm:spPr/>
      <dgm:t>
        <a:bodyPr/>
        <a:lstStyle/>
        <a:p>
          <a:endParaRPr lang="en-US"/>
        </a:p>
      </dgm:t>
    </dgm:pt>
    <dgm:pt modelId="{E2D77166-626F-BC47-9115-E4AED4F0985A}" type="pres">
      <dgm:prSet presAssocID="{CE215878-C917-F946-9F35-7D4C7E1B5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B7D229-636D-3249-804F-80FF61929C71}" type="pres">
      <dgm:prSet presAssocID="{EF9E23CC-AFF0-9E4A-817F-0D0D31F844C8}" presName="composite" presStyleCnt="0"/>
      <dgm:spPr/>
    </dgm:pt>
    <dgm:pt modelId="{439BE823-CFED-FC40-9DE2-6C02A2397A00}" type="pres">
      <dgm:prSet presAssocID="{EF9E23CC-AFF0-9E4A-817F-0D0D31F844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0C91D-ECE3-BA4B-8345-C1B874D4EF56}" type="pres">
      <dgm:prSet presAssocID="{EF9E23CC-AFF0-9E4A-817F-0D0D31F844C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58422-DB6F-C14B-AF6F-AD6D704CE4D2}" type="pres">
      <dgm:prSet presAssocID="{ACA35183-F1F7-304F-9140-54F35BB356FD}" presName="space" presStyleCnt="0"/>
      <dgm:spPr/>
    </dgm:pt>
    <dgm:pt modelId="{0650E0F1-D135-714D-A26F-D106B25DBCD7}" type="pres">
      <dgm:prSet presAssocID="{14873E7A-6570-C14C-B0E7-172905DE9E14}" presName="composite" presStyleCnt="0"/>
      <dgm:spPr/>
    </dgm:pt>
    <dgm:pt modelId="{6232FD8A-F99C-7C4C-92E2-6BACC2707702}" type="pres">
      <dgm:prSet presAssocID="{14873E7A-6570-C14C-B0E7-172905DE9E1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927E3-774E-6543-A7F3-98D71FF5DB99}" type="pres">
      <dgm:prSet presAssocID="{14873E7A-6570-C14C-B0E7-172905DE9E1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7FD73-C0E5-C943-BC60-948AC37FA9B1}" type="pres">
      <dgm:prSet presAssocID="{1AF43D8A-A460-484E-BE6C-550BE32A91CD}" presName="space" presStyleCnt="0"/>
      <dgm:spPr/>
    </dgm:pt>
    <dgm:pt modelId="{9D9DACBE-DF68-B442-B0CD-54EEE37C67F2}" type="pres">
      <dgm:prSet presAssocID="{CB56393B-7A3D-FD4D-813A-20304965C474}" presName="composite" presStyleCnt="0"/>
      <dgm:spPr/>
    </dgm:pt>
    <dgm:pt modelId="{B04E6AD1-7CE9-8D41-BC76-1315FEE6D46D}" type="pres">
      <dgm:prSet presAssocID="{CB56393B-7A3D-FD4D-813A-20304965C47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13E52-246D-8B4D-8442-1DCD06ED91FA}" type="pres">
      <dgm:prSet presAssocID="{CB56393B-7A3D-FD4D-813A-20304965C47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00F5B-78F6-1045-975A-A53E6D7D462E}" type="presOf" srcId="{CE215878-C917-F946-9F35-7D4C7E1B589B}" destId="{E2D77166-626F-BC47-9115-E4AED4F0985A}" srcOrd="0" destOrd="0" presId="urn:microsoft.com/office/officeart/2005/8/layout/hList1"/>
    <dgm:cxn modelId="{777DED6D-797E-494F-AA1A-2738E0BC23E0}" srcId="{EF9E23CC-AFF0-9E4A-817F-0D0D31F844C8}" destId="{C8F4E18C-59E9-D14F-AF00-6A7BEB47EF7A}" srcOrd="0" destOrd="0" parTransId="{90726855-4691-5E47-B119-22C04ED60EFE}" sibTransId="{6867E9B7-153F-0B4E-802E-26D44A649A22}"/>
    <dgm:cxn modelId="{EB422F79-D453-E647-B0A1-D95FFB082F10}" type="presOf" srcId="{947B7963-988A-0847-8D3D-02E72812ACCD}" destId="{033927E3-774E-6543-A7F3-98D71FF5DB99}" srcOrd="0" destOrd="0" presId="urn:microsoft.com/office/officeart/2005/8/layout/hList1"/>
    <dgm:cxn modelId="{D0958936-1490-F246-B1F5-7319F1E08418}" srcId="{14873E7A-6570-C14C-B0E7-172905DE9E14}" destId="{126C9426-BD07-1F4B-8ED7-1B3827A3E3EA}" srcOrd="4" destOrd="0" parTransId="{E2B19AF4-68CA-DD40-81B3-703BBB701AC7}" sibTransId="{1D2407C0-B471-1546-91AA-B4806A2AEFC8}"/>
    <dgm:cxn modelId="{5B38E819-6705-7947-B531-F31D5E375133}" srcId="{CE215878-C917-F946-9F35-7D4C7E1B589B}" destId="{CB56393B-7A3D-FD4D-813A-20304965C474}" srcOrd="2" destOrd="0" parTransId="{5317EFF8-7093-B64D-BB73-963924BE2151}" sibTransId="{CE535AB7-E3FA-AA46-BADB-10F9DE472992}"/>
    <dgm:cxn modelId="{587ED5F2-E2CF-E34C-A416-C4A93EE77138}" srcId="{CE215878-C917-F946-9F35-7D4C7E1B589B}" destId="{EF9E23CC-AFF0-9E4A-817F-0D0D31F844C8}" srcOrd="0" destOrd="0" parTransId="{23C7DF35-D24B-1148-A018-0E6E61BAC745}" sibTransId="{ACA35183-F1F7-304F-9140-54F35BB356FD}"/>
    <dgm:cxn modelId="{37F632A2-4DB8-3644-9894-EAB27AD7340C}" type="presOf" srcId="{CB56393B-7A3D-FD4D-813A-20304965C474}" destId="{B04E6AD1-7CE9-8D41-BC76-1315FEE6D46D}" srcOrd="0" destOrd="0" presId="urn:microsoft.com/office/officeart/2005/8/layout/hList1"/>
    <dgm:cxn modelId="{E0618FBE-AA6E-5940-9C72-DFD7B31B8F9E}" srcId="{CE215878-C917-F946-9F35-7D4C7E1B589B}" destId="{14873E7A-6570-C14C-B0E7-172905DE9E14}" srcOrd="1" destOrd="0" parTransId="{FDD31AC0-0E96-3240-AF43-5129B4DC1C12}" sibTransId="{1AF43D8A-A460-484E-BE6C-550BE32A91CD}"/>
    <dgm:cxn modelId="{653223FE-6560-D447-8136-E7177C8E9630}" type="presOf" srcId="{126C9426-BD07-1F4B-8ED7-1B3827A3E3EA}" destId="{033927E3-774E-6543-A7F3-98D71FF5DB99}" srcOrd="0" destOrd="4" presId="urn:microsoft.com/office/officeart/2005/8/layout/hList1"/>
    <dgm:cxn modelId="{EFC8A36F-5F8B-8441-8D0E-F38C675F4CA4}" srcId="{EF9E23CC-AFF0-9E4A-817F-0D0D31F844C8}" destId="{2D9419AC-E648-9D45-9AF4-4CF2A3BA63DD}" srcOrd="1" destOrd="0" parTransId="{F668AED6-59AA-A34C-B263-C172EF120A8B}" sibTransId="{91E06549-6977-914B-98CC-BD481610903F}"/>
    <dgm:cxn modelId="{56DD3C68-197A-DC43-983E-7AC24136E18D}" type="presOf" srcId="{AABB11AA-3380-DD41-ADAE-576307900721}" destId="{033927E3-774E-6543-A7F3-98D71FF5DB99}" srcOrd="0" destOrd="3" presId="urn:microsoft.com/office/officeart/2005/8/layout/hList1"/>
    <dgm:cxn modelId="{56047BC5-EF80-E04F-80AE-8B0A62D3A6C7}" type="presOf" srcId="{5DF72322-9478-B448-86D5-5A2D7541B8D4}" destId="{BE60C91D-ECE3-BA4B-8345-C1B874D4EF56}" srcOrd="0" destOrd="2" presId="urn:microsoft.com/office/officeart/2005/8/layout/hList1"/>
    <dgm:cxn modelId="{3C0F7467-9F76-5041-9E99-09CB3C96475A}" type="presOf" srcId="{26A776ED-11C0-A749-B45A-55D04875ADD9}" destId="{79E13E52-246D-8B4D-8442-1DCD06ED91FA}" srcOrd="0" destOrd="1" presId="urn:microsoft.com/office/officeart/2005/8/layout/hList1"/>
    <dgm:cxn modelId="{3FBE3BDB-32C3-CF43-91AA-2A07253053AF}" type="presOf" srcId="{F6CF6857-66D9-344E-82B1-A609E288B3EB}" destId="{033927E3-774E-6543-A7F3-98D71FF5DB99}" srcOrd="0" destOrd="1" presId="urn:microsoft.com/office/officeart/2005/8/layout/hList1"/>
    <dgm:cxn modelId="{195F9B10-40E0-1049-89B5-8024CB887781}" type="presOf" srcId="{8440F8B2-A21E-764F-A517-AA8F7F2E8DC9}" destId="{79E13E52-246D-8B4D-8442-1DCD06ED91FA}" srcOrd="0" destOrd="0" presId="urn:microsoft.com/office/officeart/2005/8/layout/hList1"/>
    <dgm:cxn modelId="{2D23AAEA-3932-7F4D-8EEE-2DBF82F09FB7}" srcId="{CB56393B-7A3D-FD4D-813A-20304965C474}" destId="{8440F8B2-A21E-764F-A517-AA8F7F2E8DC9}" srcOrd="0" destOrd="0" parTransId="{8F748EE3-BEED-D642-9FDE-6EAB44A40730}" sibTransId="{081D6EC3-2A00-6C4C-B8EC-EAA801C87A58}"/>
    <dgm:cxn modelId="{085B90DF-4D33-0C46-B25A-EF5EF07DD2CC}" srcId="{CB56393B-7A3D-FD4D-813A-20304965C474}" destId="{26A776ED-11C0-A749-B45A-55D04875ADD9}" srcOrd="1" destOrd="0" parTransId="{E0D954DD-6EA3-EA44-8D81-2C4FA01B1B21}" sibTransId="{7D17ECF0-4E24-E14A-9093-EF96020EF974}"/>
    <dgm:cxn modelId="{E9D243C0-5393-B145-8C26-27B62DE74341}" srcId="{14873E7A-6570-C14C-B0E7-172905DE9E14}" destId="{7ED14553-FE82-CD4F-9E64-FE45763043C8}" srcOrd="2" destOrd="0" parTransId="{1E9956FA-62F0-1D4E-9571-4998E9A50AE3}" sibTransId="{3B186DE5-6230-D44C-83BC-AEF8464585FF}"/>
    <dgm:cxn modelId="{5AFC284A-C137-0B4E-BF5D-8AEC309B910B}" type="presOf" srcId="{2D9419AC-E648-9D45-9AF4-4CF2A3BA63DD}" destId="{BE60C91D-ECE3-BA4B-8345-C1B874D4EF56}" srcOrd="0" destOrd="1" presId="urn:microsoft.com/office/officeart/2005/8/layout/hList1"/>
    <dgm:cxn modelId="{61DDDBB6-9A46-4244-9B17-56380F938A08}" type="presOf" srcId="{EF9E23CC-AFF0-9E4A-817F-0D0D31F844C8}" destId="{439BE823-CFED-FC40-9DE2-6C02A2397A00}" srcOrd="0" destOrd="0" presId="urn:microsoft.com/office/officeart/2005/8/layout/hList1"/>
    <dgm:cxn modelId="{5EDFFEB1-6612-8440-998C-931A52F6E47E}" srcId="{14873E7A-6570-C14C-B0E7-172905DE9E14}" destId="{947B7963-988A-0847-8D3D-02E72812ACCD}" srcOrd="0" destOrd="0" parTransId="{98F546A3-4FBD-E249-8413-D617F1B82754}" sibTransId="{CF3CAED2-930C-424B-BEB8-6F1D56DE75AB}"/>
    <dgm:cxn modelId="{2F1A06E1-0273-F840-8DC8-4C7EAB56A07C}" type="presOf" srcId="{14873E7A-6570-C14C-B0E7-172905DE9E14}" destId="{6232FD8A-F99C-7C4C-92E2-6BACC2707702}" srcOrd="0" destOrd="0" presId="urn:microsoft.com/office/officeart/2005/8/layout/hList1"/>
    <dgm:cxn modelId="{B5C5A9AA-64BF-024A-95A7-54EE1C33FD52}" srcId="{14873E7A-6570-C14C-B0E7-172905DE9E14}" destId="{F6CF6857-66D9-344E-82B1-A609E288B3EB}" srcOrd="1" destOrd="0" parTransId="{9A4A49E4-D7D4-3B41-9CC4-1B1FC5762729}" sibTransId="{EC549AC4-B965-EF40-ACE3-9747FB18E761}"/>
    <dgm:cxn modelId="{7BE65913-C277-034D-A094-BD2D4B7059AD}" type="presOf" srcId="{7ED14553-FE82-CD4F-9E64-FE45763043C8}" destId="{033927E3-774E-6543-A7F3-98D71FF5DB99}" srcOrd="0" destOrd="2" presId="urn:microsoft.com/office/officeart/2005/8/layout/hList1"/>
    <dgm:cxn modelId="{83EB319B-A079-6043-A6EC-B357E252CB5C}" srcId="{14873E7A-6570-C14C-B0E7-172905DE9E14}" destId="{AABB11AA-3380-DD41-ADAE-576307900721}" srcOrd="3" destOrd="0" parTransId="{3B43AFA9-08A9-894A-9DA0-20F8E858CA0C}" sibTransId="{44DB8CB4-BC35-E544-B40A-E0029A0E50D5}"/>
    <dgm:cxn modelId="{CFC26500-EA1D-CB4C-8D91-B3295E3BCDE3}" type="presOf" srcId="{C8F4E18C-59E9-D14F-AF00-6A7BEB47EF7A}" destId="{BE60C91D-ECE3-BA4B-8345-C1B874D4EF56}" srcOrd="0" destOrd="0" presId="urn:microsoft.com/office/officeart/2005/8/layout/hList1"/>
    <dgm:cxn modelId="{C368BDBB-6EF0-264A-ADCF-4794B15C0519}" srcId="{EF9E23CC-AFF0-9E4A-817F-0D0D31F844C8}" destId="{5DF72322-9478-B448-86D5-5A2D7541B8D4}" srcOrd="2" destOrd="0" parTransId="{34B8F050-9F04-2E44-A32F-7CE10617C8CF}" sibTransId="{43EBD9B8-2312-FC4B-9129-0F1D48192F0F}"/>
    <dgm:cxn modelId="{AC9CC201-05E3-5B4E-975A-ACE22753F2B6}" type="presParOf" srcId="{E2D77166-626F-BC47-9115-E4AED4F0985A}" destId="{9DB7D229-636D-3249-804F-80FF61929C71}" srcOrd="0" destOrd="0" presId="urn:microsoft.com/office/officeart/2005/8/layout/hList1"/>
    <dgm:cxn modelId="{7EAF9B37-F3AB-D841-86A4-703869D55EFE}" type="presParOf" srcId="{9DB7D229-636D-3249-804F-80FF61929C71}" destId="{439BE823-CFED-FC40-9DE2-6C02A2397A00}" srcOrd="0" destOrd="0" presId="urn:microsoft.com/office/officeart/2005/8/layout/hList1"/>
    <dgm:cxn modelId="{058EBC2A-9060-E54C-A080-FE9EBCCD3709}" type="presParOf" srcId="{9DB7D229-636D-3249-804F-80FF61929C71}" destId="{BE60C91D-ECE3-BA4B-8345-C1B874D4EF56}" srcOrd="1" destOrd="0" presId="urn:microsoft.com/office/officeart/2005/8/layout/hList1"/>
    <dgm:cxn modelId="{C7D67555-6714-BD4E-80B0-C2FF7ED0A482}" type="presParOf" srcId="{E2D77166-626F-BC47-9115-E4AED4F0985A}" destId="{D2D58422-DB6F-C14B-AF6F-AD6D704CE4D2}" srcOrd="1" destOrd="0" presId="urn:microsoft.com/office/officeart/2005/8/layout/hList1"/>
    <dgm:cxn modelId="{A5E4AB45-21A1-5247-B043-B5C10D60F413}" type="presParOf" srcId="{E2D77166-626F-BC47-9115-E4AED4F0985A}" destId="{0650E0F1-D135-714D-A26F-D106B25DBCD7}" srcOrd="2" destOrd="0" presId="urn:microsoft.com/office/officeart/2005/8/layout/hList1"/>
    <dgm:cxn modelId="{AE27E4B1-E8A1-1A46-ADE7-55272B36A581}" type="presParOf" srcId="{0650E0F1-D135-714D-A26F-D106B25DBCD7}" destId="{6232FD8A-F99C-7C4C-92E2-6BACC2707702}" srcOrd="0" destOrd="0" presId="urn:microsoft.com/office/officeart/2005/8/layout/hList1"/>
    <dgm:cxn modelId="{30A18C3D-2FB4-2841-99CF-6E5BA015D83D}" type="presParOf" srcId="{0650E0F1-D135-714D-A26F-D106B25DBCD7}" destId="{033927E3-774E-6543-A7F3-98D71FF5DB99}" srcOrd="1" destOrd="0" presId="urn:microsoft.com/office/officeart/2005/8/layout/hList1"/>
    <dgm:cxn modelId="{1438683E-6FF1-9645-BA96-6284ED7861A9}" type="presParOf" srcId="{E2D77166-626F-BC47-9115-E4AED4F0985A}" destId="{04E7FD73-C0E5-C943-BC60-948AC37FA9B1}" srcOrd="3" destOrd="0" presId="urn:microsoft.com/office/officeart/2005/8/layout/hList1"/>
    <dgm:cxn modelId="{88AB2620-EA26-9045-ADF9-DF1AA08C3D98}" type="presParOf" srcId="{E2D77166-626F-BC47-9115-E4AED4F0985A}" destId="{9D9DACBE-DF68-B442-B0CD-54EEE37C67F2}" srcOrd="4" destOrd="0" presId="urn:microsoft.com/office/officeart/2005/8/layout/hList1"/>
    <dgm:cxn modelId="{D2A7F23E-E448-4F46-B516-67285A6C4623}" type="presParOf" srcId="{9D9DACBE-DF68-B442-B0CD-54EEE37C67F2}" destId="{B04E6AD1-7CE9-8D41-BC76-1315FEE6D46D}" srcOrd="0" destOrd="0" presId="urn:microsoft.com/office/officeart/2005/8/layout/hList1"/>
    <dgm:cxn modelId="{A29C8E27-461B-164D-9F0F-F4634E3288F1}" type="presParOf" srcId="{9D9DACBE-DF68-B442-B0CD-54EEE37C67F2}" destId="{79E13E52-246D-8B4D-8442-1DCD06ED91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15878-C917-F946-9F35-7D4C7E1B589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9E23CC-AFF0-9E4A-817F-0D0D31F844C8}">
      <dgm:prSet phldrT="[Text]"/>
      <dgm:spPr/>
      <dgm:t>
        <a:bodyPr/>
        <a:lstStyle/>
        <a:p>
          <a:r>
            <a:rPr lang="en-US" dirty="0" smtClean="0"/>
            <a:t>Roles	</a:t>
          </a:r>
          <a:endParaRPr lang="en-US" dirty="0"/>
        </a:p>
      </dgm:t>
    </dgm:pt>
    <dgm:pt modelId="{23C7DF35-D24B-1148-A018-0E6E61BAC745}" type="parTrans" cxnId="{587ED5F2-E2CF-E34C-A416-C4A93EE77138}">
      <dgm:prSet/>
      <dgm:spPr/>
      <dgm:t>
        <a:bodyPr/>
        <a:lstStyle/>
        <a:p>
          <a:endParaRPr lang="en-US"/>
        </a:p>
      </dgm:t>
    </dgm:pt>
    <dgm:pt modelId="{ACA35183-F1F7-304F-9140-54F35BB356FD}" type="sibTrans" cxnId="{587ED5F2-E2CF-E34C-A416-C4A93EE77138}">
      <dgm:prSet/>
      <dgm:spPr/>
      <dgm:t>
        <a:bodyPr/>
        <a:lstStyle/>
        <a:p>
          <a:endParaRPr lang="en-US"/>
        </a:p>
      </dgm:t>
    </dgm:pt>
    <dgm:pt modelId="{C8F4E18C-59E9-D14F-AF00-6A7BEB47EF7A}">
      <dgm:prSet phldrT="[Text]" custT="1"/>
      <dgm:spPr/>
      <dgm:t>
        <a:bodyPr/>
        <a:lstStyle/>
        <a:p>
          <a:r>
            <a:rPr lang="en-US" sz="1800" dirty="0" smtClean="0"/>
            <a:t>Product Owner</a:t>
          </a:r>
          <a:endParaRPr lang="en-US" sz="1800" dirty="0"/>
        </a:p>
      </dgm:t>
    </dgm:pt>
    <dgm:pt modelId="{90726855-4691-5E47-B119-22C04ED60EFE}" type="parTrans" cxnId="{777DED6D-797E-494F-AA1A-2738E0BC23E0}">
      <dgm:prSet/>
      <dgm:spPr/>
      <dgm:t>
        <a:bodyPr/>
        <a:lstStyle/>
        <a:p>
          <a:endParaRPr lang="en-US"/>
        </a:p>
      </dgm:t>
    </dgm:pt>
    <dgm:pt modelId="{6867E9B7-153F-0B4E-802E-26D44A649A22}" type="sibTrans" cxnId="{777DED6D-797E-494F-AA1A-2738E0BC23E0}">
      <dgm:prSet/>
      <dgm:spPr/>
      <dgm:t>
        <a:bodyPr/>
        <a:lstStyle/>
        <a:p>
          <a:endParaRPr lang="en-US"/>
        </a:p>
      </dgm:t>
    </dgm:pt>
    <dgm:pt modelId="{2D9419AC-E648-9D45-9AF4-4CF2A3BA63DD}">
      <dgm:prSet phldrT="[Text]" custT="1"/>
      <dgm:spPr/>
      <dgm:t>
        <a:bodyPr/>
        <a:lstStyle/>
        <a:p>
          <a:r>
            <a:rPr lang="en-US" sz="1800" dirty="0" smtClean="0"/>
            <a:t>Scrum Master</a:t>
          </a:r>
          <a:endParaRPr lang="en-US" sz="1800" dirty="0"/>
        </a:p>
      </dgm:t>
    </dgm:pt>
    <dgm:pt modelId="{F668AED6-59AA-A34C-B263-C172EF120A8B}" type="parTrans" cxnId="{EFC8A36F-5F8B-8441-8D0E-F38C675F4CA4}">
      <dgm:prSet/>
      <dgm:spPr/>
      <dgm:t>
        <a:bodyPr/>
        <a:lstStyle/>
        <a:p>
          <a:endParaRPr lang="en-US"/>
        </a:p>
      </dgm:t>
    </dgm:pt>
    <dgm:pt modelId="{91E06549-6977-914B-98CC-BD481610903F}" type="sibTrans" cxnId="{EFC8A36F-5F8B-8441-8D0E-F38C675F4CA4}">
      <dgm:prSet/>
      <dgm:spPr/>
      <dgm:t>
        <a:bodyPr/>
        <a:lstStyle/>
        <a:p>
          <a:endParaRPr lang="en-US"/>
        </a:p>
      </dgm:t>
    </dgm:pt>
    <dgm:pt modelId="{14873E7A-6570-C14C-B0E7-172905DE9E14}">
      <dgm:prSet phldrT="[Text]"/>
      <dgm:spPr/>
      <dgm:t>
        <a:bodyPr/>
        <a:lstStyle/>
        <a:p>
          <a:r>
            <a:rPr lang="en-US" dirty="0" smtClean="0"/>
            <a:t>Events</a:t>
          </a:r>
          <a:endParaRPr lang="en-US" dirty="0"/>
        </a:p>
      </dgm:t>
    </dgm:pt>
    <dgm:pt modelId="{FDD31AC0-0E96-3240-AF43-5129B4DC1C12}" type="parTrans" cxnId="{E0618FBE-AA6E-5940-9C72-DFD7B31B8F9E}">
      <dgm:prSet/>
      <dgm:spPr/>
      <dgm:t>
        <a:bodyPr/>
        <a:lstStyle/>
        <a:p>
          <a:endParaRPr lang="en-US"/>
        </a:p>
      </dgm:t>
    </dgm:pt>
    <dgm:pt modelId="{1AF43D8A-A460-484E-BE6C-550BE32A91CD}" type="sibTrans" cxnId="{E0618FBE-AA6E-5940-9C72-DFD7B31B8F9E}">
      <dgm:prSet/>
      <dgm:spPr/>
      <dgm:t>
        <a:bodyPr/>
        <a:lstStyle/>
        <a:p>
          <a:endParaRPr lang="en-US"/>
        </a:p>
      </dgm:t>
    </dgm:pt>
    <dgm:pt modelId="{947B7963-988A-0847-8D3D-02E72812ACCD}">
      <dgm:prSet phldrT="[Text]" custT="1"/>
      <dgm:spPr/>
      <dgm:t>
        <a:bodyPr/>
        <a:lstStyle/>
        <a:p>
          <a:r>
            <a:rPr lang="en-US" sz="1800" dirty="0" smtClean="0"/>
            <a:t>Sprint</a:t>
          </a:r>
          <a:endParaRPr lang="en-US" sz="1800" dirty="0"/>
        </a:p>
      </dgm:t>
    </dgm:pt>
    <dgm:pt modelId="{98F546A3-4FBD-E249-8413-D617F1B82754}" type="parTrans" cxnId="{5EDFFEB1-6612-8440-998C-931A52F6E47E}">
      <dgm:prSet/>
      <dgm:spPr/>
      <dgm:t>
        <a:bodyPr/>
        <a:lstStyle/>
        <a:p>
          <a:endParaRPr lang="en-US"/>
        </a:p>
      </dgm:t>
    </dgm:pt>
    <dgm:pt modelId="{CF3CAED2-930C-424B-BEB8-6F1D56DE75AB}" type="sibTrans" cxnId="{5EDFFEB1-6612-8440-998C-931A52F6E47E}">
      <dgm:prSet/>
      <dgm:spPr/>
      <dgm:t>
        <a:bodyPr/>
        <a:lstStyle/>
        <a:p>
          <a:endParaRPr lang="en-US"/>
        </a:p>
      </dgm:t>
    </dgm:pt>
    <dgm:pt modelId="{F6CF6857-66D9-344E-82B1-A609E288B3EB}">
      <dgm:prSet phldrT="[Text]" custT="1"/>
      <dgm:spPr/>
      <dgm:t>
        <a:bodyPr/>
        <a:lstStyle/>
        <a:p>
          <a:r>
            <a:rPr lang="en-US" sz="1800" dirty="0" smtClean="0"/>
            <a:t>Sprint Planning</a:t>
          </a:r>
          <a:endParaRPr lang="en-US" sz="1800" dirty="0"/>
        </a:p>
      </dgm:t>
    </dgm:pt>
    <dgm:pt modelId="{9A4A49E4-D7D4-3B41-9CC4-1B1FC5762729}" type="parTrans" cxnId="{B5C5A9AA-64BF-024A-95A7-54EE1C33FD52}">
      <dgm:prSet/>
      <dgm:spPr/>
      <dgm:t>
        <a:bodyPr/>
        <a:lstStyle/>
        <a:p>
          <a:endParaRPr lang="en-US"/>
        </a:p>
      </dgm:t>
    </dgm:pt>
    <dgm:pt modelId="{EC549AC4-B965-EF40-ACE3-9747FB18E761}" type="sibTrans" cxnId="{B5C5A9AA-64BF-024A-95A7-54EE1C33FD52}">
      <dgm:prSet/>
      <dgm:spPr/>
      <dgm:t>
        <a:bodyPr/>
        <a:lstStyle/>
        <a:p>
          <a:endParaRPr lang="en-US"/>
        </a:p>
      </dgm:t>
    </dgm:pt>
    <dgm:pt modelId="{CB56393B-7A3D-FD4D-813A-20304965C474}">
      <dgm:prSet phldrT="[Text]"/>
      <dgm:spPr/>
      <dgm:t>
        <a:bodyPr/>
        <a:lstStyle/>
        <a:p>
          <a:r>
            <a:rPr lang="en-US" dirty="0" smtClean="0"/>
            <a:t>Artifacts</a:t>
          </a:r>
          <a:endParaRPr lang="en-US" dirty="0"/>
        </a:p>
      </dgm:t>
    </dgm:pt>
    <dgm:pt modelId="{5317EFF8-7093-B64D-BB73-963924BE2151}" type="parTrans" cxnId="{5B38E819-6705-7947-B531-F31D5E375133}">
      <dgm:prSet/>
      <dgm:spPr/>
      <dgm:t>
        <a:bodyPr/>
        <a:lstStyle/>
        <a:p>
          <a:endParaRPr lang="en-US"/>
        </a:p>
      </dgm:t>
    </dgm:pt>
    <dgm:pt modelId="{CE535AB7-E3FA-AA46-BADB-10F9DE472992}" type="sibTrans" cxnId="{5B38E819-6705-7947-B531-F31D5E375133}">
      <dgm:prSet/>
      <dgm:spPr/>
      <dgm:t>
        <a:bodyPr/>
        <a:lstStyle/>
        <a:p>
          <a:endParaRPr lang="en-US"/>
        </a:p>
      </dgm:t>
    </dgm:pt>
    <dgm:pt modelId="{8440F8B2-A21E-764F-A517-AA8F7F2E8DC9}">
      <dgm:prSet phldrT="[Text]" custT="1"/>
      <dgm:spPr/>
      <dgm:t>
        <a:bodyPr/>
        <a:lstStyle/>
        <a:p>
          <a:r>
            <a:rPr lang="en-US" sz="1800" dirty="0" smtClean="0"/>
            <a:t>Product Backlog</a:t>
          </a:r>
          <a:endParaRPr lang="en-US" sz="1800" dirty="0"/>
        </a:p>
      </dgm:t>
    </dgm:pt>
    <dgm:pt modelId="{8F748EE3-BEED-D642-9FDE-6EAB44A40730}" type="parTrans" cxnId="{2D23AAEA-3932-7F4D-8EEE-2DBF82F09FB7}">
      <dgm:prSet/>
      <dgm:spPr/>
      <dgm:t>
        <a:bodyPr/>
        <a:lstStyle/>
        <a:p>
          <a:endParaRPr lang="en-US"/>
        </a:p>
      </dgm:t>
    </dgm:pt>
    <dgm:pt modelId="{081D6EC3-2A00-6C4C-B8EC-EAA801C87A58}" type="sibTrans" cxnId="{2D23AAEA-3932-7F4D-8EEE-2DBF82F09FB7}">
      <dgm:prSet/>
      <dgm:spPr/>
      <dgm:t>
        <a:bodyPr/>
        <a:lstStyle/>
        <a:p>
          <a:endParaRPr lang="en-US"/>
        </a:p>
      </dgm:t>
    </dgm:pt>
    <dgm:pt modelId="{26A776ED-11C0-A749-B45A-55D04875ADD9}">
      <dgm:prSet phldrT="[Text]" custT="1"/>
      <dgm:spPr/>
      <dgm:t>
        <a:bodyPr/>
        <a:lstStyle/>
        <a:p>
          <a:r>
            <a:rPr lang="en-US" sz="1800" dirty="0" smtClean="0"/>
            <a:t>Sprint Backlog</a:t>
          </a:r>
          <a:endParaRPr lang="en-US" sz="1800" dirty="0"/>
        </a:p>
      </dgm:t>
    </dgm:pt>
    <dgm:pt modelId="{E0D954DD-6EA3-EA44-8D81-2C4FA01B1B21}" type="parTrans" cxnId="{085B90DF-4D33-0C46-B25A-EF5EF07DD2CC}">
      <dgm:prSet/>
      <dgm:spPr/>
      <dgm:t>
        <a:bodyPr/>
        <a:lstStyle/>
        <a:p>
          <a:endParaRPr lang="en-US"/>
        </a:p>
      </dgm:t>
    </dgm:pt>
    <dgm:pt modelId="{7D17ECF0-4E24-E14A-9093-EF96020EF974}" type="sibTrans" cxnId="{085B90DF-4D33-0C46-B25A-EF5EF07DD2CC}">
      <dgm:prSet/>
      <dgm:spPr/>
      <dgm:t>
        <a:bodyPr/>
        <a:lstStyle/>
        <a:p>
          <a:endParaRPr lang="en-US"/>
        </a:p>
      </dgm:t>
    </dgm:pt>
    <dgm:pt modelId="{5DF72322-9478-B448-86D5-5A2D7541B8D4}">
      <dgm:prSet phldrT="[Text]" custT="1"/>
      <dgm:spPr/>
      <dgm:t>
        <a:bodyPr/>
        <a:lstStyle/>
        <a:p>
          <a:r>
            <a:rPr lang="en-US" sz="1800" dirty="0" smtClean="0"/>
            <a:t>Development Team</a:t>
          </a:r>
          <a:endParaRPr lang="en-US" sz="1800" dirty="0"/>
        </a:p>
      </dgm:t>
    </dgm:pt>
    <dgm:pt modelId="{34B8F050-9F04-2E44-A32F-7CE10617C8CF}" type="parTrans" cxnId="{C368BDBB-6EF0-264A-ADCF-4794B15C0519}">
      <dgm:prSet/>
      <dgm:spPr/>
      <dgm:t>
        <a:bodyPr/>
        <a:lstStyle/>
        <a:p>
          <a:endParaRPr lang="en-US"/>
        </a:p>
      </dgm:t>
    </dgm:pt>
    <dgm:pt modelId="{43EBD9B8-2312-FC4B-9129-0F1D48192F0F}" type="sibTrans" cxnId="{C368BDBB-6EF0-264A-ADCF-4794B15C0519}">
      <dgm:prSet/>
      <dgm:spPr/>
      <dgm:t>
        <a:bodyPr/>
        <a:lstStyle/>
        <a:p>
          <a:endParaRPr lang="en-US"/>
        </a:p>
      </dgm:t>
    </dgm:pt>
    <dgm:pt modelId="{AABB11AA-3380-DD41-ADAE-576307900721}">
      <dgm:prSet phldrT="[Text]" custT="1"/>
      <dgm:spPr/>
      <dgm:t>
        <a:bodyPr/>
        <a:lstStyle/>
        <a:p>
          <a:r>
            <a:rPr lang="en-US" sz="1800" dirty="0" smtClean="0"/>
            <a:t>Sprint Review</a:t>
          </a:r>
          <a:endParaRPr lang="en-US" sz="1800" dirty="0"/>
        </a:p>
      </dgm:t>
    </dgm:pt>
    <dgm:pt modelId="{3B43AFA9-08A9-894A-9DA0-20F8E858CA0C}" type="parTrans" cxnId="{83EB319B-A079-6043-A6EC-B357E252CB5C}">
      <dgm:prSet/>
      <dgm:spPr/>
      <dgm:t>
        <a:bodyPr/>
        <a:lstStyle/>
        <a:p>
          <a:endParaRPr lang="en-US"/>
        </a:p>
      </dgm:t>
    </dgm:pt>
    <dgm:pt modelId="{44DB8CB4-BC35-E544-B40A-E0029A0E50D5}" type="sibTrans" cxnId="{83EB319B-A079-6043-A6EC-B357E252CB5C}">
      <dgm:prSet/>
      <dgm:spPr/>
      <dgm:t>
        <a:bodyPr/>
        <a:lstStyle/>
        <a:p>
          <a:endParaRPr lang="en-US"/>
        </a:p>
      </dgm:t>
    </dgm:pt>
    <dgm:pt modelId="{7ED14553-FE82-CD4F-9E64-FE45763043C8}">
      <dgm:prSet phldrT="[Text]" custT="1"/>
      <dgm:spPr/>
      <dgm:t>
        <a:bodyPr/>
        <a:lstStyle/>
        <a:p>
          <a:r>
            <a:rPr lang="en-US" sz="1800" dirty="0" smtClean="0"/>
            <a:t>Daily Scrum</a:t>
          </a:r>
          <a:endParaRPr lang="en-US" sz="1800" dirty="0"/>
        </a:p>
      </dgm:t>
    </dgm:pt>
    <dgm:pt modelId="{1E9956FA-62F0-1D4E-9571-4998E9A50AE3}" type="parTrans" cxnId="{E9D243C0-5393-B145-8C26-27B62DE74341}">
      <dgm:prSet/>
      <dgm:spPr/>
      <dgm:t>
        <a:bodyPr/>
        <a:lstStyle/>
        <a:p>
          <a:endParaRPr lang="en-US"/>
        </a:p>
      </dgm:t>
    </dgm:pt>
    <dgm:pt modelId="{3B186DE5-6230-D44C-83BC-AEF8464585FF}" type="sibTrans" cxnId="{E9D243C0-5393-B145-8C26-27B62DE74341}">
      <dgm:prSet/>
      <dgm:spPr/>
      <dgm:t>
        <a:bodyPr/>
        <a:lstStyle/>
        <a:p>
          <a:endParaRPr lang="en-US"/>
        </a:p>
      </dgm:t>
    </dgm:pt>
    <dgm:pt modelId="{126C9426-BD07-1F4B-8ED7-1B3827A3E3EA}">
      <dgm:prSet phldrT="[Text]" custT="1"/>
      <dgm:spPr/>
      <dgm:t>
        <a:bodyPr/>
        <a:lstStyle/>
        <a:p>
          <a:r>
            <a:rPr lang="en-US" sz="1800" dirty="0" smtClean="0"/>
            <a:t>Sprint Retrospective</a:t>
          </a:r>
          <a:endParaRPr lang="en-US" sz="1800" dirty="0"/>
        </a:p>
      </dgm:t>
    </dgm:pt>
    <dgm:pt modelId="{E2B19AF4-68CA-DD40-81B3-703BBB701AC7}" type="parTrans" cxnId="{D0958936-1490-F246-B1F5-7319F1E08418}">
      <dgm:prSet/>
      <dgm:spPr/>
      <dgm:t>
        <a:bodyPr/>
        <a:lstStyle/>
        <a:p>
          <a:endParaRPr lang="en-US"/>
        </a:p>
      </dgm:t>
    </dgm:pt>
    <dgm:pt modelId="{1D2407C0-B471-1546-91AA-B4806A2AEFC8}" type="sibTrans" cxnId="{D0958936-1490-F246-B1F5-7319F1E08418}">
      <dgm:prSet/>
      <dgm:spPr/>
      <dgm:t>
        <a:bodyPr/>
        <a:lstStyle/>
        <a:p>
          <a:endParaRPr lang="en-US"/>
        </a:p>
      </dgm:t>
    </dgm:pt>
    <dgm:pt modelId="{E2D77166-626F-BC47-9115-E4AED4F0985A}" type="pres">
      <dgm:prSet presAssocID="{CE215878-C917-F946-9F35-7D4C7E1B5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B7D229-636D-3249-804F-80FF61929C71}" type="pres">
      <dgm:prSet presAssocID="{EF9E23CC-AFF0-9E4A-817F-0D0D31F844C8}" presName="composite" presStyleCnt="0"/>
      <dgm:spPr/>
    </dgm:pt>
    <dgm:pt modelId="{439BE823-CFED-FC40-9DE2-6C02A2397A00}" type="pres">
      <dgm:prSet presAssocID="{EF9E23CC-AFF0-9E4A-817F-0D0D31F844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0C91D-ECE3-BA4B-8345-C1B874D4EF56}" type="pres">
      <dgm:prSet presAssocID="{EF9E23CC-AFF0-9E4A-817F-0D0D31F844C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58422-DB6F-C14B-AF6F-AD6D704CE4D2}" type="pres">
      <dgm:prSet presAssocID="{ACA35183-F1F7-304F-9140-54F35BB356FD}" presName="space" presStyleCnt="0"/>
      <dgm:spPr/>
    </dgm:pt>
    <dgm:pt modelId="{0650E0F1-D135-714D-A26F-D106B25DBCD7}" type="pres">
      <dgm:prSet presAssocID="{14873E7A-6570-C14C-B0E7-172905DE9E14}" presName="composite" presStyleCnt="0"/>
      <dgm:spPr/>
    </dgm:pt>
    <dgm:pt modelId="{6232FD8A-F99C-7C4C-92E2-6BACC2707702}" type="pres">
      <dgm:prSet presAssocID="{14873E7A-6570-C14C-B0E7-172905DE9E1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927E3-774E-6543-A7F3-98D71FF5DB99}" type="pres">
      <dgm:prSet presAssocID="{14873E7A-6570-C14C-B0E7-172905DE9E1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7FD73-C0E5-C943-BC60-948AC37FA9B1}" type="pres">
      <dgm:prSet presAssocID="{1AF43D8A-A460-484E-BE6C-550BE32A91CD}" presName="space" presStyleCnt="0"/>
      <dgm:spPr/>
    </dgm:pt>
    <dgm:pt modelId="{9D9DACBE-DF68-B442-B0CD-54EEE37C67F2}" type="pres">
      <dgm:prSet presAssocID="{CB56393B-7A3D-FD4D-813A-20304965C474}" presName="composite" presStyleCnt="0"/>
      <dgm:spPr/>
    </dgm:pt>
    <dgm:pt modelId="{B04E6AD1-7CE9-8D41-BC76-1315FEE6D46D}" type="pres">
      <dgm:prSet presAssocID="{CB56393B-7A3D-FD4D-813A-20304965C47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13E52-246D-8B4D-8442-1DCD06ED91FA}" type="pres">
      <dgm:prSet presAssocID="{CB56393B-7A3D-FD4D-813A-20304965C47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DED6D-797E-494F-AA1A-2738E0BC23E0}" srcId="{EF9E23CC-AFF0-9E4A-817F-0D0D31F844C8}" destId="{C8F4E18C-59E9-D14F-AF00-6A7BEB47EF7A}" srcOrd="0" destOrd="0" parTransId="{90726855-4691-5E47-B119-22C04ED60EFE}" sibTransId="{6867E9B7-153F-0B4E-802E-26D44A649A22}"/>
    <dgm:cxn modelId="{D0958936-1490-F246-B1F5-7319F1E08418}" srcId="{14873E7A-6570-C14C-B0E7-172905DE9E14}" destId="{126C9426-BD07-1F4B-8ED7-1B3827A3E3EA}" srcOrd="4" destOrd="0" parTransId="{E2B19AF4-68CA-DD40-81B3-703BBB701AC7}" sibTransId="{1D2407C0-B471-1546-91AA-B4806A2AEFC8}"/>
    <dgm:cxn modelId="{5B38E819-6705-7947-B531-F31D5E375133}" srcId="{CE215878-C917-F946-9F35-7D4C7E1B589B}" destId="{CB56393B-7A3D-FD4D-813A-20304965C474}" srcOrd="2" destOrd="0" parTransId="{5317EFF8-7093-B64D-BB73-963924BE2151}" sibTransId="{CE535AB7-E3FA-AA46-BADB-10F9DE472992}"/>
    <dgm:cxn modelId="{587ED5F2-E2CF-E34C-A416-C4A93EE77138}" srcId="{CE215878-C917-F946-9F35-7D4C7E1B589B}" destId="{EF9E23CC-AFF0-9E4A-817F-0D0D31F844C8}" srcOrd="0" destOrd="0" parTransId="{23C7DF35-D24B-1148-A018-0E6E61BAC745}" sibTransId="{ACA35183-F1F7-304F-9140-54F35BB356FD}"/>
    <dgm:cxn modelId="{E0618FBE-AA6E-5940-9C72-DFD7B31B8F9E}" srcId="{CE215878-C917-F946-9F35-7D4C7E1B589B}" destId="{14873E7A-6570-C14C-B0E7-172905DE9E14}" srcOrd="1" destOrd="0" parTransId="{FDD31AC0-0E96-3240-AF43-5129B4DC1C12}" sibTransId="{1AF43D8A-A460-484E-BE6C-550BE32A91CD}"/>
    <dgm:cxn modelId="{EFC8A36F-5F8B-8441-8D0E-F38C675F4CA4}" srcId="{EF9E23CC-AFF0-9E4A-817F-0D0D31F844C8}" destId="{2D9419AC-E648-9D45-9AF4-4CF2A3BA63DD}" srcOrd="1" destOrd="0" parTransId="{F668AED6-59AA-A34C-B263-C172EF120A8B}" sibTransId="{91E06549-6977-914B-98CC-BD481610903F}"/>
    <dgm:cxn modelId="{C68E119A-2AC2-A449-880F-51BECCF7D0E9}" type="presOf" srcId="{CB56393B-7A3D-FD4D-813A-20304965C474}" destId="{B04E6AD1-7CE9-8D41-BC76-1315FEE6D46D}" srcOrd="0" destOrd="0" presId="urn:microsoft.com/office/officeart/2005/8/layout/hList1"/>
    <dgm:cxn modelId="{3A8A07C5-80F9-6249-9218-23627E0C8DA9}" type="presOf" srcId="{2D9419AC-E648-9D45-9AF4-4CF2A3BA63DD}" destId="{BE60C91D-ECE3-BA4B-8345-C1B874D4EF56}" srcOrd="0" destOrd="1" presId="urn:microsoft.com/office/officeart/2005/8/layout/hList1"/>
    <dgm:cxn modelId="{2D23AAEA-3932-7F4D-8EEE-2DBF82F09FB7}" srcId="{CB56393B-7A3D-FD4D-813A-20304965C474}" destId="{8440F8B2-A21E-764F-A517-AA8F7F2E8DC9}" srcOrd="0" destOrd="0" parTransId="{8F748EE3-BEED-D642-9FDE-6EAB44A40730}" sibTransId="{081D6EC3-2A00-6C4C-B8EC-EAA801C87A58}"/>
    <dgm:cxn modelId="{085B90DF-4D33-0C46-B25A-EF5EF07DD2CC}" srcId="{CB56393B-7A3D-FD4D-813A-20304965C474}" destId="{26A776ED-11C0-A749-B45A-55D04875ADD9}" srcOrd="1" destOrd="0" parTransId="{E0D954DD-6EA3-EA44-8D81-2C4FA01B1B21}" sibTransId="{7D17ECF0-4E24-E14A-9093-EF96020EF974}"/>
    <dgm:cxn modelId="{97AB6C73-2BBC-CF4B-8306-3BF73D67C212}" type="presOf" srcId="{8440F8B2-A21E-764F-A517-AA8F7F2E8DC9}" destId="{79E13E52-246D-8B4D-8442-1DCD06ED91FA}" srcOrd="0" destOrd="0" presId="urn:microsoft.com/office/officeart/2005/8/layout/hList1"/>
    <dgm:cxn modelId="{E9D243C0-5393-B145-8C26-27B62DE74341}" srcId="{14873E7A-6570-C14C-B0E7-172905DE9E14}" destId="{7ED14553-FE82-CD4F-9E64-FE45763043C8}" srcOrd="2" destOrd="0" parTransId="{1E9956FA-62F0-1D4E-9571-4998E9A50AE3}" sibTransId="{3B186DE5-6230-D44C-83BC-AEF8464585FF}"/>
    <dgm:cxn modelId="{5EDFFEB1-6612-8440-998C-931A52F6E47E}" srcId="{14873E7A-6570-C14C-B0E7-172905DE9E14}" destId="{947B7963-988A-0847-8D3D-02E72812ACCD}" srcOrd="0" destOrd="0" parTransId="{98F546A3-4FBD-E249-8413-D617F1B82754}" sibTransId="{CF3CAED2-930C-424B-BEB8-6F1D56DE75AB}"/>
    <dgm:cxn modelId="{11BF2115-AFA7-BB47-983C-462983444EB4}" type="presOf" srcId="{26A776ED-11C0-A749-B45A-55D04875ADD9}" destId="{79E13E52-246D-8B4D-8442-1DCD06ED91FA}" srcOrd="0" destOrd="1" presId="urn:microsoft.com/office/officeart/2005/8/layout/hList1"/>
    <dgm:cxn modelId="{9D867248-091E-6243-9717-BF5344B6E08D}" type="presOf" srcId="{F6CF6857-66D9-344E-82B1-A609E288B3EB}" destId="{033927E3-774E-6543-A7F3-98D71FF5DB99}" srcOrd="0" destOrd="1" presId="urn:microsoft.com/office/officeart/2005/8/layout/hList1"/>
    <dgm:cxn modelId="{21C333AF-AD77-C74A-95BB-58BE781CCA97}" type="presOf" srcId="{14873E7A-6570-C14C-B0E7-172905DE9E14}" destId="{6232FD8A-F99C-7C4C-92E2-6BACC2707702}" srcOrd="0" destOrd="0" presId="urn:microsoft.com/office/officeart/2005/8/layout/hList1"/>
    <dgm:cxn modelId="{E6BE0A38-9A22-AB4B-AE86-885F2B0DB776}" type="presOf" srcId="{AABB11AA-3380-DD41-ADAE-576307900721}" destId="{033927E3-774E-6543-A7F3-98D71FF5DB99}" srcOrd="0" destOrd="3" presId="urn:microsoft.com/office/officeart/2005/8/layout/hList1"/>
    <dgm:cxn modelId="{9C5017BD-5547-254F-BF03-66BBAD14EDE4}" type="presOf" srcId="{126C9426-BD07-1F4B-8ED7-1B3827A3E3EA}" destId="{033927E3-774E-6543-A7F3-98D71FF5DB99}" srcOrd="0" destOrd="4" presId="urn:microsoft.com/office/officeart/2005/8/layout/hList1"/>
    <dgm:cxn modelId="{B5C5A9AA-64BF-024A-95A7-54EE1C33FD52}" srcId="{14873E7A-6570-C14C-B0E7-172905DE9E14}" destId="{F6CF6857-66D9-344E-82B1-A609E288B3EB}" srcOrd="1" destOrd="0" parTransId="{9A4A49E4-D7D4-3B41-9CC4-1B1FC5762729}" sibTransId="{EC549AC4-B965-EF40-ACE3-9747FB18E761}"/>
    <dgm:cxn modelId="{F2D75E31-0935-0D4F-8452-69F5A522B653}" type="presOf" srcId="{7ED14553-FE82-CD4F-9E64-FE45763043C8}" destId="{033927E3-774E-6543-A7F3-98D71FF5DB99}" srcOrd="0" destOrd="2" presId="urn:microsoft.com/office/officeart/2005/8/layout/hList1"/>
    <dgm:cxn modelId="{15E329C1-FBD9-C145-B8EB-1680EA66829C}" type="presOf" srcId="{CE215878-C917-F946-9F35-7D4C7E1B589B}" destId="{E2D77166-626F-BC47-9115-E4AED4F0985A}" srcOrd="0" destOrd="0" presId="urn:microsoft.com/office/officeart/2005/8/layout/hList1"/>
    <dgm:cxn modelId="{83EB319B-A079-6043-A6EC-B357E252CB5C}" srcId="{14873E7A-6570-C14C-B0E7-172905DE9E14}" destId="{AABB11AA-3380-DD41-ADAE-576307900721}" srcOrd="3" destOrd="0" parTransId="{3B43AFA9-08A9-894A-9DA0-20F8E858CA0C}" sibTransId="{44DB8CB4-BC35-E544-B40A-E0029A0E50D5}"/>
    <dgm:cxn modelId="{1999912B-8B40-4649-B6BB-3DE3AAA17752}" type="presOf" srcId="{947B7963-988A-0847-8D3D-02E72812ACCD}" destId="{033927E3-774E-6543-A7F3-98D71FF5DB99}" srcOrd="0" destOrd="0" presId="urn:microsoft.com/office/officeart/2005/8/layout/hList1"/>
    <dgm:cxn modelId="{DF4E5481-78E2-0B40-ADF1-7D2AE304C407}" type="presOf" srcId="{5DF72322-9478-B448-86D5-5A2D7541B8D4}" destId="{BE60C91D-ECE3-BA4B-8345-C1B874D4EF56}" srcOrd="0" destOrd="2" presId="urn:microsoft.com/office/officeart/2005/8/layout/hList1"/>
    <dgm:cxn modelId="{C368BDBB-6EF0-264A-ADCF-4794B15C0519}" srcId="{EF9E23CC-AFF0-9E4A-817F-0D0D31F844C8}" destId="{5DF72322-9478-B448-86D5-5A2D7541B8D4}" srcOrd="2" destOrd="0" parTransId="{34B8F050-9F04-2E44-A32F-7CE10617C8CF}" sibTransId="{43EBD9B8-2312-FC4B-9129-0F1D48192F0F}"/>
    <dgm:cxn modelId="{2EB314F9-7C52-1448-8AAF-2322ADD59664}" type="presOf" srcId="{C8F4E18C-59E9-D14F-AF00-6A7BEB47EF7A}" destId="{BE60C91D-ECE3-BA4B-8345-C1B874D4EF56}" srcOrd="0" destOrd="0" presId="urn:microsoft.com/office/officeart/2005/8/layout/hList1"/>
    <dgm:cxn modelId="{57E71419-7E67-A74E-B28B-51AC0BACB0D0}" type="presOf" srcId="{EF9E23CC-AFF0-9E4A-817F-0D0D31F844C8}" destId="{439BE823-CFED-FC40-9DE2-6C02A2397A00}" srcOrd="0" destOrd="0" presId="urn:microsoft.com/office/officeart/2005/8/layout/hList1"/>
    <dgm:cxn modelId="{A75AB122-D9E9-2942-A5A2-D29F85D3F28F}" type="presParOf" srcId="{E2D77166-626F-BC47-9115-E4AED4F0985A}" destId="{9DB7D229-636D-3249-804F-80FF61929C71}" srcOrd="0" destOrd="0" presId="urn:microsoft.com/office/officeart/2005/8/layout/hList1"/>
    <dgm:cxn modelId="{6F5980FE-4627-FF4F-B768-5D2CA500D5D8}" type="presParOf" srcId="{9DB7D229-636D-3249-804F-80FF61929C71}" destId="{439BE823-CFED-FC40-9DE2-6C02A2397A00}" srcOrd="0" destOrd="0" presId="urn:microsoft.com/office/officeart/2005/8/layout/hList1"/>
    <dgm:cxn modelId="{0B348720-E616-4444-BDFD-3E697463602C}" type="presParOf" srcId="{9DB7D229-636D-3249-804F-80FF61929C71}" destId="{BE60C91D-ECE3-BA4B-8345-C1B874D4EF56}" srcOrd="1" destOrd="0" presId="urn:microsoft.com/office/officeart/2005/8/layout/hList1"/>
    <dgm:cxn modelId="{7E91003B-4653-3646-B25C-21692DDE2E3B}" type="presParOf" srcId="{E2D77166-626F-BC47-9115-E4AED4F0985A}" destId="{D2D58422-DB6F-C14B-AF6F-AD6D704CE4D2}" srcOrd="1" destOrd="0" presId="urn:microsoft.com/office/officeart/2005/8/layout/hList1"/>
    <dgm:cxn modelId="{1DE0543E-F37C-6145-AD67-0054ABD9A745}" type="presParOf" srcId="{E2D77166-626F-BC47-9115-E4AED4F0985A}" destId="{0650E0F1-D135-714D-A26F-D106B25DBCD7}" srcOrd="2" destOrd="0" presId="urn:microsoft.com/office/officeart/2005/8/layout/hList1"/>
    <dgm:cxn modelId="{2B67A6B7-BB3F-BE4C-B998-A5BE7B6BD144}" type="presParOf" srcId="{0650E0F1-D135-714D-A26F-D106B25DBCD7}" destId="{6232FD8A-F99C-7C4C-92E2-6BACC2707702}" srcOrd="0" destOrd="0" presId="urn:microsoft.com/office/officeart/2005/8/layout/hList1"/>
    <dgm:cxn modelId="{74FEC57E-A5E6-4647-A133-07990FE4851F}" type="presParOf" srcId="{0650E0F1-D135-714D-A26F-D106B25DBCD7}" destId="{033927E3-774E-6543-A7F3-98D71FF5DB99}" srcOrd="1" destOrd="0" presId="urn:microsoft.com/office/officeart/2005/8/layout/hList1"/>
    <dgm:cxn modelId="{6A19D12C-95DE-7449-86B2-E78AC5070A43}" type="presParOf" srcId="{E2D77166-626F-BC47-9115-E4AED4F0985A}" destId="{04E7FD73-C0E5-C943-BC60-948AC37FA9B1}" srcOrd="3" destOrd="0" presId="urn:microsoft.com/office/officeart/2005/8/layout/hList1"/>
    <dgm:cxn modelId="{330D8637-2B2F-5541-9F39-11FF70CC3B61}" type="presParOf" srcId="{E2D77166-626F-BC47-9115-E4AED4F0985A}" destId="{9D9DACBE-DF68-B442-B0CD-54EEE37C67F2}" srcOrd="4" destOrd="0" presId="urn:microsoft.com/office/officeart/2005/8/layout/hList1"/>
    <dgm:cxn modelId="{A782FB4E-0EA2-A14F-BBE2-FB2310820BE0}" type="presParOf" srcId="{9D9DACBE-DF68-B442-B0CD-54EEE37C67F2}" destId="{B04E6AD1-7CE9-8D41-BC76-1315FEE6D46D}" srcOrd="0" destOrd="0" presId="urn:microsoft.com/office/officeart/2005/8/layout/hList1"/>
    <dgm:cxn modelId="{6D74152F-B756-2C43-8A6E-7625DDEAE35D}" type="presParOf" srcId="{9D9DACBE-DF68-B442-B0CD-54EEE37C67F2}" destId="{79E13E52-246D-8B4D-8442-1DCD06ED91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215878-C917-F946-9F35-7D4C7E1B589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9E23CC-AFF0-9E4A-817F-0D0D31F844C8}">
      <dgm:prSet phldrT="[Text]"/>
      <dgm:spPr/>
      <dgm:t>
        <a:bodyPr/>
        <a:lstStyle/>
        <a:p>
          <a:r>
            <a:rPr lang="en-US" dirty="0" smtClean="0"/>
            <a:t>Roles	</a:t>
          </a:r>
          <a:endParaRPr lang="en-US" dirty="0"/>
        </a:p>
      </dgm:t>
    </dgm:pt>
    <dgm:pt modelId="{23C7DF35-D24B-1148-A018-0E6E61BAC745}" type="parTrans" cxnId="{587ED5F2-E2CF-E34C-A416-C4A93EE77138}">
      <dgm:prSet/>
      <dgm:spPr/>
      <dgm:t>
        <a:bodyPr/>
        <a:lstStyle/>
        <a:p>
          <a:endParaRPr lang="en-US"/>
        </a:p>
      </dgm:t>
    </dgm:pt>
    <dgm:pt modelId="{ACA35183-F1F7-304F-9140-54F35BB356FD}" type="sibTrans" cxnId="{587ED5F2-E2CF-E34C-A416-C4A93EE77138}">
      <dgm:prSet/>
      <dgm:spPr/>
      <dgm:t>
        <a:bodyPr/>
        <a:lstStyle/>
        <a:p>
          <a:endParaRPr lang="en-US"/>
        </a:p>
      </dgm:t>
    </dgm:pt>
    <dgm:pt modelId="{C8F4E18C-59E9-D14F-AF00-6A7BEB47EF7A}">
      <dgm:prSet phldrT="[Text]" custT="1"/>
      <dgm:spPr/>
      <dgm:t>
        <a:bodyPr/>
        <a:lstStyle/>
        <a:p>
          <a:r>
            <a:rPr lang="en-US" sz="1800" dirty="0" smtClean="0"/>
            <a:t>Product Owner</a:t>
          </a:r>
          <a:endParaRPr lang="en-US" sz="1800" dirty="0"/>
        </a:p>
      </dgm:t>
    </dgm:pt>
    <dgm:pt modelId="{90726855-4691-5E47-B119-22C04ED60EFE}" type="parTrans" cxnId="{777DED6D-797E-494F-AA1A-2738E0BC23E0}">
      <dgm:prSet/>
      <dgm:spPr/>
      <dgm:t>
        <a:bodyPr/>
        <a:lstStyle/>
        <a:p>
          <a:endParaRPr lang="en-US"/>
        </a:p>
      </dgm:t>
    </dgm:pt>
    <dgm:pt modelId="{6867E9B7-153F-0B4E-802E-26D44A649A22}" type="sibTrans" cxnId="{777DED6D-797E-494F-AA1A-2738E0BC23E0}">
      <dgm:prSet/>
      <dgm:spPr/>
      <dgm:t>
        <a:bodyPr/>
        <a:lstStyle/>
        <a:p>
          <a:endParaRPr lang="en-US"/>
        </a:p>
      </dgm:t>
    </dgm:pt>
    <dgm:pt modelId="{2D9419AC-E648-9D45-9AF4-4CF2A3BA63DD}">
      <dgm:prSet phldrT="[Text]" custT="1"/>
      <dgm:spPr/>
      <dgm:t>
        <a:bodyPr/>
        <a:lstStyle/>
        <a:p>
          <a:r>
            <a:rPr lang="en-US" sz="1800" dirty="0" smtClean="0"/>
            <a:t>Scrum Master</a:t>
          </a:r>
          <a:endParaRPr lang="en-US" sz="1800" dirty="0"/>
        </a:p>
      </dgm:t>
    </dgm:pt>
    <dgm:pt modelId="{F668AED6-59AA-A34C-B263-C172EF120A8B}" type="parTrans" cxnId="{EFC8A36F-5F8B-8441-8D0E-F38C675F4CA4}">
      <dgm:prSet/>
      <dgm:spPr/>
      <dgm:t>
        <a:bodyPr/>
        <a:lstStyle/>
        <a:p>
          <a:endParaRPr lang="en-US"/>
        </a:p>
      </dgm:t>
    </dgm:pt>
    <dgm:pt modelId="{91E06549-6977-914B-98CC-BD481610903F}" type="sibTrans" cxnId="{EFC8A36F-5F8B-8441-8D0E-F38C675F4CA4}">
      <dgm:prSet/>
      <dgm:spPr/>
      <dgm:t>
        <a:bodyPr/>
        <a:lstStyle/>
        <a:p>
          <a:endParaRPr lang="en-US"/>
        </a:p>
      </dgm:t>
    </dgm:pt>
    <dgm:pt modelId="{14873E7A-6570-C14C-B0E7-172905DE9E14}">
      <dgm:prSet phldrT="[Text]"/>
      <dgm:spPr/>
      <dgm:t>
        <a:bodyPr/>
        <a:lstStyle/>
        <a:p>
          <a:r>
            <a:rPr lang="en-US" dirty="0" smtClean="0"/>
            <a:t>Events</a:t>
          </a:r>
          <a:endParaRPr lang="en-US" dirty="0"/>
        </a:p>
      </dgm:t>
    </dgm:pt>
    <dgm:pt modelId="{FDD31AC0-0E96-3240-AF43-5129B4DC1C12}" type="parTrans" cxnId="{E0618FBE-AA6E-5940-9C72-DFD7B31B8F9E}">
      <dgm:prSet/>
      <dgm:spPr/>
      <dgm:t>
        <a:bodyPr/>
        <a:lstStyle/>
        <a:p>
          <a:endParaRPr lang="en-US"/>
        </a:p>
      </dgm:t>
    </dgm:pt>
    <dgm:pt modelId="{1AF43D8A-A460-484E-BE6C-550BE32A91CD}" type="sibTrans" cxnId="{E0618FBE-AA6E-5940-9C72-DFD7B31B8F9E}">
      <dgm:prSet/>
      <dgm:spPr/>
      <dgm:t>
        <a:bodyPr/>
        <a:lstStyle/>
        <a:p>
          <a:endParaRPr lang="en-US"/>
        </a:p>
      </dgm:t>
    </dgm:pt>
    <dgm:pt modelId="{947B7963-988A-0847-8D3D-02E72812ACCD}">
      <dgm:prSet phldrT="[Text]" custT="1"/>
      <dgm:spPr/>
      <dgm:t>
        <a:bodyPr/>
        <a:lstStyle/>
        <a:p>
          <a:r>
            <a:rPr lang="en-US" sz="1800" dirty="0" smtClean="0"/>
            <a:t>Sprint</a:t>
          </a:r>
          <a:endParaRPr lang="en-US" sz="1800" dirty="0"/>
        </a:p>
      </dgm:t>
    </dgm:pt>
    <dgm:pt modelId="{98F546A3-4FBD-E249-8413-D617F1B82754}" type="parTrans" cxnId="{5EDFFEB1-6612-8440-998C-931A52F6E47E}">
      <dgm:prSet/>
      <dgm:spPr/>
      <dgm:t>
        <a:bodyPr/>
        <a:lstStyle/>
        <a:p>
          <a:endParaRPr lang="en-US"/>
        </a:p>
      </dgm:t>
    </dgm:pt>
    <dgm:pt modelId="{CF3CAED2-930C-424B-BEB8-6F1D56DE75AB}" type="sibTrans" cxnId="{5EDFFEB1-6612-8440-998C-931A52F6E47E}">
      <dgm:prSet/>
      <dgm:spPr/>
      <dgm:t>
        <a:bodyPr/>
        <a:lstStyle/>
        <a:p>
          <a:endParaRPr lang="en-US"/>
        </a:p>
      </dgm:t>
    </dgm:pt>
    <dgm:pt modelId="{F6CF6857-66D9-344E-82B1-A609E288B3EB}">
      <dgm:prSet phldrT="[Text]" custT="1"/>
      <dgm:spPr/>
      <dgm:t>
        <a:bodyPr/>
        <a:lstStyle/>
        <a:p>
          <a:r>
            <a:rPr lang="en-US" sz="1800" dirty="0" smtClean="0"/>
            <a:t>Sprint Planning</a:t>
          </a:r>
          <a:endParaRPr lang="en-US" sz="1800" dirty="0"/>
        </a:p>
      </dgm:t>
    </dgm:pt>
    <dgm:pt modelId="{9A4A49E4-D7D4-3B41-9CC4-1B1FC5762729}" type="parTrans" cxnId="{B5C5A9AA-64BF-024A-95A7-54EE1C33FD52}">
      <dgm:prSet/>
      <dgm:spPr/>
      <dgm:t>
        <a:bodyPr/>
        <a:lstStyle/>
        <a:p>
          <a:endParaRPr lang="en-US"/>
        </a:p>
      </dgm:t>
    </dgm:pt>
    <dgm:pt modelId="{EC549AC4-B965-EF40-ACE3-9747FB18E761}" type="sibTrans" cxnId="{B5C5A9AA-64BF-024A-95A7-54EE1C33FD52}">
      <dgm:prSet/>
      <dgm:spPr/>
      <dgm:t>
        <a:bodyPr/>
        <a:lstStyle/>
        <a:p>
          <a:endParaRPr lang="en-US"/>
        </a:p>
      </dgm:t>
    </dgm:pt>
    <dgm:pt modelId="{CB56393B-7A3D-FD4D-813A-20304965C474}">
      <dgm:prSet phldrT="[Text]"/>
      <dgm:spPr/>
      <dgm:t>
        <a:bodyPr/>
        <a:lstStyle/>
        <a:p>
          <a:r>
            <a:rPr lang="en-US" dirty="0" smtClean="0"/>
            <a:t>Artifacts</a:t>
          </a:r>
          <a:endParaRPr lang="en-US" dirty="0"/>
        </a:p>
      </dgm:t>
    </dgm:pt>
    <dgm:pt modelId="{5317EFF8-7093-B64D-BB73-963924BE2151}" type="parTrans" cxnId="{5B38E819-6705-7947-B531-F31D5E375133}">
      <dgm:prSet/>
      <dgm:spPr/>
      <dgm:t>
        <a:bodyPr/>
        <a:lstStyle/>
        <a:p>
          <a:endParaRPr lang="en-US"/>
        </a:p>
      </dgm:t>
    </dgm:pt>
    <dgm:pt modelId="{CE535AB7-E3FA-AA46-BADB-10F9DE472992}" type="sibTrans" cxnId="{5B38E819-6705-7947-B531-F31D5E375133}">
      <dgm:prSet/>
      <dgm:spPr/>
      <dgm:t>
        <a:bodyPr/>
        <a:lstStyle/>
        <a:p>
          <a:endParaRPr lang="en-US"/>
        </a:p>
      </dgm:t>
    </dgm:pt>
    <dgm:pt modelId="{8440F8B2-A21E-764F-A517-AA8F7F2E8DC9}">
      <dgm:prSet phldrT="[Text]" custT="1"/>
      <dgm:spPr/>
      <dgm:t>
        <a:bodyPr/>
        <a:lstStyle/>
        <a:p>
          <a:r>
            <a:rPr lang="en-US" sz="1800" dirty="0" smtClean="0"/>
            <a:t>Product Backlog</a:t>
          </a:r>
          <a:endParaRPr lang="en-US" sz="1800" dirty="0"/>
        </a:p>
      </dgm:t>
    </dgm:pt>
    <dgm:pt modelId="{8F748EE3-BEED-D642-9FDE-6EAB44A40730}" type="parTrans" cxnId="{2D23AAEA-3932-7F4D-8EEE-2DBF82F09FB7}">
      <dgm:prSet/>
      <dgm:spPr/>
      <dgm:t>
        <a:bodyPr/>
        <a:lstStyle/>
        <a:p>
          <a:endParaRPr lang="en-US"/>
        </a:p>
      </dgm:t>
    </dgm:pt>
    <dgm:pt modelId="{081D6EC3-2A00-6C4C-B8EC-EAA801C87A58}" type="sibTrans" cxnId="{2D23AAEA-3932-7F4D-8EEE-2DBF82F09FB7}">
      <dgm:prSet/>
      <dgm:spPr/>
      <dgm:t>
        <a:bodyPr/>
        <a:lstStyle/>
        <a:p>
          <a:endParaRPr lang="en-US"/>
        </a:p>
      </dgm:t>
    </dgm:pt>
    <dgm:pt modelId="{26A776ED-11C0-A749-B45A-55D04875ADD9}">
      <dgm:prSet phldrT="[Text]" custT="1"/>
      <dgm:spPr/>
      <dgm:t>
        <a:bodyPr/>
        <a:lstStyle/>
        <a:p>
          <a:r>
            <a:rPr lang="en-US" sz="1800" dirty="0" smtClean="0"/>
            <a:t>Sprint Backlog</a:t>
          </a:r>
          <a:endParaRPr lang="en-US" sz="1800" dirty="0"/>
        </a:p>
      </dgm:t>
    </dgm:pt>
    <dgm:pt modelId="{E0D954DD-6EA3-EA44-8D81-2C4FA01B1B21}" type="parTrans" cxnId="{085B90DF-4D33-0C46-B25A-EF5EF07DD2CC}">
      <dgm:prSet/>
      <dgm:spPr/>
      <dgm:t>
        <a:bodyPr/>
        <a:lstStyle/>
        <a:p>
          <a:endParaRPr lang="en-US"/>
        </a:p>
      </dgm:t>
    </dgm:pt>
    <dgm:pt modelId="{7D17ECF0-4E24-E14A-9093-EF96020EF974}" type="sibTrans" cxnId="{085B90DF-4D33-0C46-B25A-EF5EF07DD2CC}">
      <dgm:prSet/>
      <dgm:spPr/>
      <dgm:t>
        <a:bodyPr/>
        <a:lstStyle/>
        <a:p>
          <a:endParaRPr lang="en-US"/>
        </a:p>
      </dgm:t>
    </dgm:pt>
    <dgm:pt modelId="{5DF72322-9478-B448-86D5-5A2D7541B8D4}">
      <dgm:prSet phldrT="[Text]" custT="1"/>
      <dgm:spPr/>
      <dgm:t>
        <a:bodyPr/>
        <a:lstStyle/>
        <a:p>
          <a:r>
            <a:rPr lang="en-US" sz="1800" dirty="0" smtClean="0"/>
            <a:t>Development Team</a:t>
          </a:r>
          <a:endParaRPr lang="en-US" sz="1800" dirty="0"/>
        </a:p>
      </dgm:t>
    </dgm:pt>
    <dgm:pt modelId="{34B8F050-9F04-2E44-A32F-7CE10617C8CF}" type="parTrans" cxnId="{C368BDBB-6EF0-264A-ADCF-4794B15C0519}">
      <dgm:prSet/>
      <dgm:spPr/>
      <dgm:t>
        <a:bodyPr/>
        <a:lstStyle/>
        <a:p>
          <a:endParaRPr lang="en-US"/>
        </a:p>
      </dgm:t>
    </dgm:pt>
    <dgm:pt modelId="{43EBD9B8-2312-FC4B-9129-0F1D48192F0F}" type="sibTrans" cxnId="{C368BDBB-6EF0-264A-ADCF-4794B15C0519}">
      <dgm:prSet/>
      <dgm:spPr/>
      <dgm:t>
        <a:bodyPr/>
        <a:lstStyle/>
        <a:p>
          <a:endParaRPr lang="en-US"/>
        </a:p>
      </dgm:t>
    </dgm:pt>
    <dgm:pt modelId="{AABB11AA-3380-DD41-ADAE-576307900721}">
      <dgm:prSet phldrT="[Text]" custT="1"/>
      <dgm:spPr/>
      <dgm:t>
        <a:bodyPr/>
        <a:lstStyle/>
        <a:p>
          <a:r>
            <a:rPr lang="en-US" sz="1800" dirty="0" smtClean="0"/>
            <a:t>Sprint Review</a:t>
          </a:r>
          <a:endParaRPr lang="en-US" sz="1800" dirty="0"/>
        </a:p>
      </dgm:t>
    </dgm:pt>
    <dgm:pt modelId="{3B43AFA9-08A9-894A-9DA0-20F8E858CA0C}" type="parTrans" cxnId="{83EB319B-A079-6043-A6EC-B357E252CB5C}">
      <dgm:prSet/>
      <dgm:spPr/>
      <dgm:t>
        <a:bodyPr/>
        <a:lstStyle/>
        <a:p>
          <a:endParaRPr lang="en-US"/>
        </a:p>
      </dgm:t>
    </dgm:pt>
    <dgm:pt modelId="{44DB8CB4-BC35-E544-B40A-E0029A0E50D5}" type="sibTrans" cxnId="{83EB319B-A079-6043-A6EC-B357E252CB5C}">
      <dgm:prSet/>
      <dgm:spPr/>
      <dgm:t>
        <a:bodyPr/>
        <a:lstStyle/>
        <a:p>
          <a:endParaRPr lang="en-US"/>
        </a:p>
      </dgm:t>
    </dgm:pt>
    <dgm:pt modelId="{7ED14553-FE82-CD4F-9E64-FE45763043C8}">
      <dgm:prSet phldrT="[Text]" custT="1"/>
      <dgm:spPr/>
      <dgm:t>
        <a:bodyPr/>
        <a:lstStyle/>
        <a:p>
          <a:r>
            <a:rPr lang="en-US" sz="1800" dirty="0" smtClean="0"/>
            <a:t>Daily Scrum</a:t>
          </a:r>
          <a:endParaRPr lang="en-US" sz="1800" dirty="0"/>
        </a:p>
      </dgm:t>
    </dgm:pt>
    <dgm:pt modelId="{1E9956FA-62F0-1D4E-9571-4998E9A50AE3}" type="parTrans" cxnId="{E9D243C0-5393-B145-8C26-27B62DE74341}">
      <dgm:prSet/>
      <dgm:spPr/>
      <dgm:t>
        <a:bodyPr/>
        <a:lstStyle/>
        <a:p>
          <a:endParaRPr lang="en-US"/>
        </a:p>
      </dgm:t>
    </dgm:pt>
    <dgm:pt modelId="{3B186DE5-6230-D44C-83BC-AEF8464585FF}" type="sibTrans" cxnId="{E9D243C0-5393-B145-8C26-27B62DE74341}">
      <dgm:prSet/>
      <dgm:spPr/>
      <dgm:t>
        <a:bodyPr/>
        <a:lstStyle/>
        <a:p>
          <a:endParaRPr lang="en-US"/>
        </a:p>
      </dgm:t>
    </dgm:pt>
    <dgm:pt modelId="{126C9426-BD07-1F4B-8ED7-1B3827A3E3EA}">
      <dgm:prSet phldrT="[Text]" custT="1"/>
      <dgm:spPr/>
      <dgm:t>
        <a:bodyPr/>
        <a:lstStyle/>
        <a:p>
          <a:r>
            <a:rPr lang="en-US" sz="1800" dirty="0" smtClean="0"/>
            <a:t>Sprint Retrospective</a:t>
          </a:r>
          <a:endParaRPr lang="en-US" sz="1800" dirty="0"/>
        </a:p>
      </dgm:t>
    </dgm:pt>
    <dgm:pt modelId="{E2B19AF4-68CA-DD40-81B3-703BBB701AC7}" type="parTrans" cxnId="{D0958936-1490-F246-B1F5-7319F1E08418}">
      <dgm:prSet/>
      <dgm:spPr/>
      <dgm:t>
        <a:bodyPr/>
        <a:lstStyle/>
        <a:p>
          <a:endParaRPr lang="en-US"/>
        </a:p>
      </dgm:t>
    </dgm:pt>
    <dgm:pt modelId="{1D2407C0-B471-1546-91AA-B4806A2AEFC8}" type="sibTrans" cxnId="{D0958936-1490-F246-B1F5-7319F1E08418}">
      <dgm:prSet/>
      <dgm:spPr/>
      <dgm:t>
        <a:bodyPr/>
        <a:lstStyle/>
        <a:p>
          <a:endParaRPr lang="en-US"/>
        </a:p>
      </dgm:t>
    </dgm:pt>
    <dgm:pt modelId="{76476DD1-9335-4E56-A638-A471C35B9294}">
      <dgm:prSet phldrT="[Text]" custT="1"/>
      <dgm:spPr/>
      <dgm:t>
        <a:bodyPr/>
        <a:lstStyle/>
        <a:p>
          <a:r>
            <a:rPr lang="en-US" sz="1800" dirty="0" smtClean="0"/>
            <a:t>Project Charter</a:t>
          </a:r>
          <a:endParaRPr lang="en-US" sz="1800" dirty="0"/>
        </a:p>
      </dgm:t>
    </dgm:pt>
    <dgm:pt modelId="{7167F170-1868-42E2-995F-4A512F29E368}" type="parTrans" cxnId="{A267045D-2E7F-4574-ABE2-38058520943E}">
      <dgm:prSet/>
      <dgm:spPr/>
      <dgm:t>
        <a:bodyPr/>
        <a:lstStyle/>
        <a:p>
          <a:endParaRPr lang="en-US"/>
        </a:p>
      </dgm:t>
    </dgm:pt>
    <dgm:pt modelId="{3927D189-6E5C-45E9-9814-90D84DEF2766}" type="sibTrans" cxnId="{A267045D-2E7F-4574-ABE2-38058520943E}">
      <dgm:prSet/>
      <dgm:spPr/>
      <dgm:t>
        <a:bodyPr/>
        <a:lstStyle/>
        <a:p>
          <a:endParaRPr lang="en-US"/>
        </a:p>
      </dgm:t>
    </dgm:pt>
    <dgm:pt modelId="{35F6048A-4200-438F-8E41-8A936D3946B0}">
      <dgm:prSet phldrT="[Text]" custT="1"/>
      <dgm:spPr/>
      <dgm:t>
        <a:bodyPr/>
        <a:lstStyle/>
        <a:p>
          <a:r>
            <a:rPr lang="en-US" sz="1800" dirty="0" smtClean="0"/>
            <a:t>Burn down chart</a:t>
          </a:r>
          <a:endParaRPr lang="en-US" sz="1800" dirty="0"/>
        </a:p>
      </dgm:t>
    </dgm:pt>
    <dgm:pt modelId="{838823EC-B703-4D2E-8EC6-897822FAD8A5}" type="parTrans" cxnId="{49F0CF95-5B18-47B3-BCA3-72110D712771}">
      <dgm:prSet/>
      <dgm:spPr/>
      <dgm:t>
        <a:bodyPr/>
        <a:lstStyle/>
        <a:p>
          <a:endParaRPr lang="en-US"/>
        </a:p>
      </dgm:t>
    </dgm:pt>
    <dgm:pt modelId="{AA7143C1-A9D5-4C1C-A224-D03D80387071}" type="sibTrans" cxnId="{49F0CF95-5B18-47B3-BCA3-72110D712771}">
      <dgm:prSet/>
      <dgm:spPr/>
      <dgm:t>
        <a:bodyPr/>
        <a:lstStyle/>
        <a:p>
          <a:endParaRPr lang="en-US"/>
        </a:p>
      </dgm:t>
    </dgm:pt>
    <dgm:pt modelId="{4D66CF9F-6ADE-46E8-8B1D-0C90B63B360E}">
      <dgm:prSet phldrT="[Text]" custT="1"/>
      <dgm:spPr/>
      <dgm:t>
        <a:bodyPr/>
        <a:lstStyle/>
        <a:p>
          <a:endParaRPr lang="en-US" sz="1800" dirty="0"/>
        </a:p>
      </dgm:t>
    </dgm:pt>
    <dgm:pt modelId="{CB00292E-11D8-42FA-8DD4-FCBE516B8E38}" type="parTrans" cxnId="{D8787E3E-6A6D-425E-B428-61C66D16973F}">
      <dgm:prSet/>
      <dgm:spPr/>
      <dgm:t>
        <a:bodyPr/>
        <a:lstStyle/>
        <a:p>
          <a:endParaRPr lang="en-US"/>
        </a:p>
      </dgm:t>
    </dgm:pt>
    <dgm:pt modelId="{7EF78240-8CBE-411E-957C-3B9505953E0D}" type="sibTrans" cxnId="{D8787E3E-6A6D-425E-B428-61C66D16973F}">
      <dgm:prSet/>
      <dgm:spPr/>
      <dgm:t>
        <a:bodyPr/>
        <a:lstStyle/>
        <a:p>
          <a:endParaRPr lang="en-US"/>
        </a:p>
      </dgm:t>
    </dgm:pt>
    <dgm:pt modelId="{E2D77166-626F-BC47-9115-E4AED4F0985A}" type="pres">
      <dgm:prSet presAssocID="{CE215878-C917-F946-9F35-7D4C7E1B5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B7D229-636D-3249-804F-80FF61929C71}" type="pres">
      <dgm:prSet presAssocID="{EF9E23CC-AFF0-9E4A-817F-0D0D31F844C8}" presName="composite" presStyleCnt="0"/>
      <dgm:spPr/>
    </dgm:pt>
    <dgm:pt modelId="{439BE823-CFED-FC40-9DE2-6C02A2397A00}" type="pres">
      <dgm:prSet presAssocID="{EF9E23CC-AFF0-9E4A-817F-0D0D31F844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0C91D-ECE3-BA4B-8345-C1B874D4EF56}" type="pres">
      <dgm:prSet presAssocID="{EF9E23CC-AFF0-9E4A-817F-0D0D31F844C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58422-DB6F-C14B-AF6F-AD6D704CE4D2}" type="pres">
      <dgm:prSet presAssocID="{ACA35183-F1F7-304F-9140-54F35BB356FD}" presName="space" presStyleCnt="0"/>
      <dgm:spPr/>
    </dgm:pt>
    <dgm:pt modelId="{0650E0F1-D135-714D-A26F-D106B25DBCD7}" type="pres">
      <dgm:prSet presAssocID="{14873E7A-6570-C14C-B0E7-172905DE9E14}" presName="composite" presStyleCnt="0"/>
      <dgm:spPr/>
    </dgm:pt>
    <dgm:pt modelId="{6232FD8A-F99C-7C4C-92E2-6BACC2707702}" type="pres">
      <dgm:prSet presAssocID="{14873E7A-6570-C14C-B0E7-172905DE9E1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927E3-774E-6543-A7F3-98D71FF5DB99}" type="pres">
      <dgm:prSet presAssocID="{14873E7A-6570-C14C-B0E7-172905DE9E1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7FD73-C0E5-C943-BC60-948AC37FA9B1}" type="pres">
      <dgm:prSet presAssocID="{1AF43D8A-A460-484E-BE6C-550BE32A91CD}" presName="space" presStyleCnt="0"/>
      <dgm:spPr/>
    </dgm:pt>
    <dgm:pt modelId="{9D9DACBE-DF68-B442-B0CD-54EEE37C67F2}" type="pres">
      <dgm:prSet presAssocID="{CB56393B-7A3D-FD4D-813A-20304965C474}" presName="composite" presStyleCnt="0"/>
      <dgm:spPr/>
    </dgm:pt>
    <dgm:pt modelId="{B04E6AD1-7CE9-8D41-BC76-1315FEE6D46D}" type="pres">
      <dgm:prSet presAssocID="{CB56393B-7A3D-FD4D-813A-20304965C47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13E52-246D-8B4D-8442-1DCD06ED91FA}" type="pres">
      <dgm:prSet presAssocID="{CB56393B-7A3D-FD4D-813A-20304965C47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3550F1-832F-4F4C-89C3-4932BC0E2046}" type="presOf" srcId="{76476DD1-9335-4E56-A638-A471C35B9294}" destId="{79E13E52-246D-8B4D-8442-1DCD06ED91FA}" srcOrd="0" destOrd="0" presId="urn:microsoft.com/office/officeart/2005/8/layout/hList1"/>
    <dgm:cxn modelId="{B90C853A-DAFC-124F-B440-3D48FDFE64EC}" type="presOf" srcId="{5DF72322-9478-B448-86D5-5A2D7541B8D4}" destId="{BE60C91D-ECE3-BA4B-8345-C1B874D4EF56}" srcOrd="0" destOrd="2" presId="urn:microsoft.com/office/officeart/2005/8/layout/hList1"/>
    <dgm:cxn modelId="{861900B7-18B5-6E43-86D5-6F603B4E2C71}" type="presOf" srcId="{2D9419AC-E648-9D45-9AF4-4CF2A3BA63DD}" destId="{BE60C91D-ECE3-BA4B-8345-C1B874D4EF56}" srcOrd="0" destOrd="1" presId="urn:microsoft.com/office/officeart/2005/8/layout/hList1"/>
    <dgm:cxn modelId="{675F03E0-4B02-DF47-A7E0-D225A2E7BA16}" type="presOf" srcId="{CE215878-C917-F946-9F35-7D4C7E1B589B}" destId="{E2D77166-626F-BC47-9115-E4AED4F0985A}" srcOrd="0" destOrd="0" presId="urn:microsoft.com/office/officeart/2005/8/layout/hList1"/>
    <dgm:cxn modelId="{EBB51539-3C1E-8C4C-8233-C46024315C4B}" type="presOf" srcId="{C8F4E18C-59E9-D14F-AF00-6A7BEB47EF7A}" destId="{BE60C91D-ECE3-BA4B-8345-C1B874D4EF56}" srcOrd="0" destOrd="0" presId="urn:microsoft.com/office/officeart/2005/8/layout/hList1"/>
    <dgm:cxn modelId="{6D673386-79F8-9B41-BBA0-8DC9DECD111C}" type="presOf" srcId="{14873E7A-6570-C14C-B0E7-172905DE9E14}" destId="{6232FD8A-F99C-7C4C-92E2-6BACC2707702}" srcOrd="0" destOrd="0" presId="urn:microsoft.com/office/officeart/2005/8/layout/hList1"/>
    <dgm:cxn modelId="{139B8C18-2AFE-CF4A-9919-6252DE4C3D41}" type="presOf" srcId="{AABB11AA-3380-DD41-ADAE-576307900721}" destId="{033927E3-774E-6543-A7F3-98D71FF5DB99}" srcOrd="0" destOrd="3" presId="urn:microsoft.com/office/officeart/2005/8/layout/hList1"/>
    <dgm:cxn modelId="{05C2FF23-38CD-4F55-AF70-036ABCA73190}" type="presOf" srcId="{35F6048A-4200-438F-8E41-8A936D3946B0}" destId="{79E13E52-246D-8B4D-8442-1DCD06ED91FA}" srcOrd="0" destOrd="3" presId="urn:microsoft.com/office/officeart/2005/8/layout/hList1"/>
    <dgm:cxn modelId="{49F0CF95-5B18-47B3-BCA3-72110D712771}" srcId="{CB56393B-7A3D-FD4D-813A-20304965C474}" destId="{35F6048A-4200-438F-8E41-8A936D3946B0}" srcOrd="3" destOrd="0" parTransId="{838823EC-B703-4D2E-8EC6-897822FAD8A5}" sibTransId="{AA7143C1-A9D5-4C1C-A224-D03D80387071}"/>
    <dgm:cxn modelId="{4CB714F0-42D8-45D9-BD7C-FE4A634564BB}" type="presOf" srcId="{4D66CF9F-6ADE-46E8-8B1D-0C90B63B360E}" destId="{79E13E52-246D-8B4D-8442-1DCD06ED91FA}" srcOrd="0" destOrd="4" presId="urn:microsoft.com/office/officeart/2005/8/layout/hList1"/>
    <dgm:cxn modelId="{E0618FBE-AA6E-5940-9C72-DFD7B31B8F9E}" srcId="{CE215878-C917-F946-9F35-7D4C7E1B589B}" destId="{14873E7A-6570-C14C-B0E7-172905DE9E14}" srcOrd="1" destOrd="0" parTransId="{FDD31AC0-0E96-3240-AF43-5129B4DC1C12}" sibTransId="{1AF43D8A-A460-484E-BE6C-550BE32A91CD}"/>
    <dgm:cxn modelId="{A267045D-2E7F-4574-ABE2-38058520943E}" srcId="{CB56393B-7A3D-FD4D-813A-20304965C474}" destId="{76476DD1-9335-4E56-A638-A471C35B9294}" srcOrd="0" destOrd="0" parTransId="{7167F170-1868-42E2-995F-4A512F29E368}" sibTransId="{3927D189-6E5C-45E9-9814-90D84DEF2766}"/>
    <dgm:cxn modelId="{2D23AAEA-3932-7F4D-8EEE-2DBF82F09FB7}" srcId="{CB56393B-7A3D-FD4D-813A-20304965C474}" destId="{8440F8B2-A21E-764F-A517-AA8F7F2E8DC9}" srcOrd="1" destOrd="0" parTransId="{8F748EE3-BEED-D642-9FDE-6EAB44A40730}" sibTransId="{081D6EC3-2A00-6C4C-B8EC-EAA801C87A58}"/>
    <dgm:cxn modelId="{E9D243C0-5393-B145-8C26-27B62DE74341}" srcId="{14873E7A-6570-C14C-B0E7-172905DE9E14}" destId="{7ED14553-FE82-CD4F-9E64-FE45763043C8}" srcOrd="2" destOrd="0" parTransId="{1E9956FA-62F0-1D4E-9571-4998E9A50AE3}" sibTransId="{3B186DE5-6230-D44C-83BC-AEF8464585FF}"/>
    <dgm:cxn modelId="{5EDFFEB1-6612-8440-998C-931A52F6E47E}" srcId="{14873E7A-6570-C14C-B0E7-172905DE9E14}" destId="{947B7963-988A-0847-8D3D-02E72812ACCD}" srcOrd="0" destOrd="0" parTransId="{98F546A3-4FBD-E249-8413-D617F1B82754}" sibTransId="{CF3CAED2-930C-424B-BEB8-6F1D56DE75AB}"/>
    <dgm:cxn modelId="{9B9CB9A2-908C-AE45-A92D-C1BC35793028}" type="presOf" srcId="{947B7963-988A-0847-8D3D-02E72812ACCD}" destId="{033927E3-774E-6543-A7F3-98D71FF5DB99}" srcOrd="0" destOrd="0" presId="urn:microsoft.com/office/officeart/2005/8/layout/hList1"/>
    <dgm:cxn modelId="{777DED6D-797E-494F-AA1A-2738E0BC23E0}" srcId="{EF9E23CC-AFF0-9E4A-817F-0D0D31F844C8}" destId="{C8F4E18C-59E9-D14F-AF00-6A7BEB47EF7A}" srcOrd="0" destOrd="0" parTransId="{90726855-4691-5E47-B119-22C04ED60EFE}" sibTransId="{6867E9B7-153F-0B4E-802E-26D44A649A22}"/>
    <dgm:cxn modelId="{5B38E819-6705-7947-B531-F31D5E375133}" srcId="{CE215878-C917-F946-9F35-7D4C7E1B589B}" destId="{CB56393B-7A3D-FD4D-813A-20304965C474}" srcOrd="2" destOrd="0" parTransId="{5317EFF8-7093-B64D-BB73-963924BE2151}" sibTransId="{CE535AB7-E3FA-AA46-BADB-10F9DE472992}"/>
    <dgm:cxn modelId="{132DB6D1-DBC6-B54E-80BD-3786E49FB80B}" type="presOf" srcId="{CB56393B-7A3D-FD4D-813A-20304965C474}" destId="{B04E6AD1-7CE9-8D41-BC76-1315FEE6D46D}" srcOrd="0" destOrd="0" presId="urn:microsoft.com/office/officeart/2005/8/layout/hList1"/>
    <dgm:cxn modelId="{587ED5F2-E2CF-E34C-A416-C4A93EE77138}" srcId="{CE215878-C917-F946-9F35-7D4C7E1B589B}" destId="{EF9E23CC-AFF0-9E4A-817F-0D0D31F844C8}" srcOrd="0" destOrd="0" parTransId="{23C7DF35-D24B-1148-A018-0E6E61BAC745}" sibTransId="{ACA35183-F1F7-304F-9140-54F35BB356FD}"/>
    <dgm:cxn modelId="{D8787E3E-6A6D-425E-B428-61C66D16973F}" srcId="{CB56393B-7A3D-FD4D-813A-20304965C474}" destId="{4D66CF9F-6ADE-46E8-8B1D-0C90B63B360E}" srcOrd="4" destOrd="0" parTransId="{CB00292E-11D8-42FA-8DD4-FCBE516B8E38}" sibTransId="{7EF78240-8CBE-411E-957C-3B9505953E0D}"/>
    <dgm:cxn modelId="{085B90DF-4D33-0C46-B25A-EF5EF07DD2CC}" srcId="{CB56393B-7A3D-FD4D-813A-20304965C474}" destId="{26A776ED-11C0-A749-B45A-55D04875ADD9}" srcOrd="2" destOrd="0" parTransId="{E0D954DD-6EA3-EA44-8D81-2C4FA01B1B21}" sibTransId="{7D17ECF0-4E24-E14A-9093-EF96020EF974}"/>
    <dgm:cxn modelId="{862E421A-9CAE-D147-B9BC-AA1B4F4FE555}" type="presOf" srcId="{F6CF6857-66D9-344E-82B1-A609E288B3EB}" destId="{033927E3-774E-6543-A7F3-98D71FF5DB99}" srcOrd="0" destOrd="1" presId="urn:microsoft.com/office/officeart/2005/8/layout/hList1"/>
    <dgm:cxn modelId="{2FF67433-73D1-FD48-9DEA-5CCD18EA607F}" type="presOf" srcId="{126C9426-BD07-1F4B-8ED7-1B3827A3E3EA}" destId="{033927E3-774E-6543-A7F3-98D71FF5DB99}" srcOrd="0" destOrd="4" presId="urn:microsoft.com/office/officeart/2005/8/layout/hList1"/>
    <dgm:cxn modelId="{C368BDBB-6EF0-264A-ADCF-4794B15C0519}" srcId="{EF9E23CC-AFF0-9E4A-817F-0D0D31F844C8}" destId="{5DF72322-9478-B448-86D5-5A2D7541B8D4}" srcOrd="2" destOrd="0" parTransId="{34B8F050-9F04-2E44-A32F-7CE10617C8CF}" sibTransId="{43EBD9B8-2312-FC4B-9129-0F1D48192F0F}"/>
    <dgm:cxn modelId="{82C08925-FA06-D74C-A596-6F777D9194E2}" type="presOf" srcId="{26A776ED-11C0-A749-B45A-55D04875ADD9}" destId="{79E13E52-246D-8B4D-8442-1DCD06ED91FA}" srcOrd="0" destOrd="2" presId="urn:microsoft.com/office/officeart/2005/8/layout/hList1"/>
    <dgm:cxn modelId="{83EB319B-A079-6043-A6EC-B357E252CB5C}" srcId="{14873E7A-6570-C14C-B0E7-172905DE9E14}" destId="{AABB11AA-3380-DD41-ADAE-576307900721}" srcOrd="3" destOrd="0" parTransId="{3B43AFA9-08A9-894A-9DA0-20F8E858CA0C}" sibTransId="{44DB8CB4-BC35-E544-B40A-E0029A0E50D5}"/>
    <dgm:cxn modelId="{72DB95E5-2122-F443-A7B4-4B0A85432A3A}" type="presOf" srcId="{EF9E23CC-AFF0-9E4A-817F-0D0D31F844C8}" destId="{439BE823-CFED-FC40-9DE2-6C02A2397A00}" srcOrd="0" destOrd="0" presId="urn:microsoft.com/office/officeart/2005/8/layout/hList1"/>
    <dgm:cxn modelId="{77936D20-8444-2842-B65F-69232D33D8E0}" type="presOf" srcId="{8440F8B2-A21E-764F-A517-AA8F7F2E8DC9}" destId="{79E13E52-246D-8B4D-8442-1DCD06ED91FA}" srcOrd="0" destOrd="1" presId="urn:microsoft.com/office/officeart/2005/8/layout/hList1"/>
    <dgm:cxn modelId="{E1C58175-B95E-A140-A67D-EA29DFA4C7FE}" type="presOf" srcId="{7ED14553-FE82-CD4F-9E64-FE45763043C8}" destId="{033927E3-774E-6543-A7F3-98D71FF5DB99}" srcOrd="0" destOrd="2" presId="urn:microsoft.com/office/officeart/2005/8/layout/hList1"/>
    <dgm:cxn modelId="{B5C5A9AA-64BF-024A-95A7-54EE1C33FD52}" srcId="{14873E7A-6570-C14C-B0E7-172905DE9E14}" destId="{F6CF6857-66D9-344E-82B1-A609E288B3EB}" srcOrd="1" destOrd="0" parTransId="{9A4A49E4-D7D4-3B41-9CC4-1B1FC5762729}" sibTransId="{EC549AC4-B965-EF40-ACE3-9747FB18E761}"/>
    <dgm:cxn modelId="{D0958936-1490-F246-B1F5-7319F1E08418}" srcId="{14873E7A-6570-C14C-B0E7-172905DE9E14}" destId="{126C9426-BD07-1F4B-8ED7-1B3827A3E3EA}" srcOrd="4" destOrd="0" parTransId="{E2B19AF4-68CA-DD40-81B3-703BBB701AC7}" sibTransId="{1D2407C0-B471-1546-91AA-B4806A2AEFC8}"/>
    <dgm:cxn modelId="{EFC8A36F-5F8B-8441-8D0E-F38C675F4CA4}" srcId="{EF9E23CC-AFF0-9E4A-817F-0D0D31F844C8}" destId="{2D9419AC-E648-9D45-9AF4-4CF2A3BA63DD}" srcOrd="1" destOrd="0" parTransId="{F668AED6-59AA-A34C-B263-C172EF120A8B}" sibTransId="{91E06549-6977-914B-98CC-BD481610903F}"/>
    <dgm:cxn modelId="{7C3E79AB-F4FD-B94F-8B7F-B3E0043EC5BB}" type="presParOf" srcId="{E2D77166-626F-BC47-9115-E4AED4F0985A}" destId="{9DB7D229-636D-3249-804F-80FF61929C71}" srcOrd="0" destOrd="0" presId="urn:microsoft.com/office/officeart/2005/8/layout/hList1"/>
    <dgm:cxn modelId="{9AF2F726-63DE-4649-9F94-EE16E07FB02F}" type="presParOf" srcId="{9DB7D229-636D-3249-804F-80FF61929C71}" destId="{439BE823-CFED-FC40-9DE2-6C02A2397A00}" srcOrd="0" destOrd="0" presId="urn:microsoft.com/office/officeart/2005/8/layout/hList1"/>
    <dgm:cxn modelId="{89DF914A-6AE4-9542-986F-6E7E71C4B1C5}" type="presParOf" srcId="{9DB7D229-636D-3249-804F-80FF61929C71}" destId="{BE60C91D-ECE3-BA4B-8345-C1B874D4EF56}" srcOrd="1" destOrd="0" presId="urn:microsoft.com/office/officeart/2005/8/layout/hList1"/>
    <dgm:cxn modelId="{5C4C0893-BBE0-DD41-B3C6-D19C9AA16FF8}" type="presParOf" srcId="{E2D77166-626F-BC47-9115-E4AED4F0985A}" destId="{D2D58422-DB6F-C14B-AF6F-AD6D704CE4D2}" srcOrd="1" destOrd="0" presId="urn:microsoft.com/office/officeart/2005/8/layout/hList1"/>
    <dgm:cxn modelId="{3B02DAF8-2906-B54F-97B4-A962FFB8C4D8}" type="presParOf" srcId="{E2D77166-626F-BC47-9115-E4AED4F0985A}" destId="{0650E0F1-D135-714D-A26F-D106B25DBCD7}" srcOrd="2" destOrd="0" presId="urn:microsoft.com/office/officeart/2005/8/layout/hList1"/>
    <dgm:cxn modelId="{80B71F81-7F66-1A40-8E2B-9B5F093DCFAA}" type="presParOf" srcId="{0650E0F1-D135-714D-A26F-D106B25DBCD7}" destId="{6232FD8A-F99C-7C4C-92E2-6BACC2707702}" srcOrd="0" destOrd="0" presId="urn:microsoft.com/office/officeart/2005/8/layout/hList1"/>
    <dgm:cxn modelId="{CF3A83D4-2796-C747-A0EE-8B6C6366B9E8}" type="presParOf" srcId="{0650E0F1-D135-714D-A26F-D106B25DBCD7}" destId="{033927E3-774E-6543-A7F3-98D71FF5DB99}" srcOrd="1" destOrd="0" presId="urn:microsoft.com/office/officeart/2005/8/layout/hList1"/>
    <dgm:cxn modelId="{8710051D-2F0B-E247-AED0-28026B72DEBD}" type="presParOf" srcId="{E2D77166-626F-BC47-9115-E4AED4F0985A}" destId="{04E7FD73-C0E5-C943-BC60-948AC37FA9B1}" srcOrd="3" destOrd="0" presId="urn:microsoft.com/office/officeart/2005/8/layout/hList1"/>
    <dgm:cxn modelId="{276F9E6F-B827-224B-B6D8-174E6787DBF6}" type="presParOf" srcId="{E2D77166-626F-BC47-9115-E4AED4F0985A}" destId="{9D9DACBE-DF68-B442-B0CD-54EEE37C67F2}" srcOrd="4" destOrd="0" presId="urn:microsoft.com/office/officeart/2005/8/layout/hList1"/>
    <dgm:cxn modelId="{C9AEAE0C-4614-304B-B2D5-A9C863EC95A3}" type="presParOf" srcId="{9D9DACBE-DF68-B442-B0CD-54EEE37C67F2}" destId="{B04E6AD1-7CE9-8D41-BC76-1315FEE6D46D}" srcOrd="0" destOrd="0" presId="urn:microsoft.com/office/officeart/2005/8/layout/hList1"/>
    <dgm:cxn modelId="{3E70A898-F274-BE47-B564-9469A7F86D7D}" type="presParOf" srcId="{9D9DACBE-DF68-B442-B0CD-54EEE37C67F2}" destId="{79E13E52-246D-8B4D-8442-1DCD06ED91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215878-C917-F946-9F35-7D4C7E1B589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9E23CC-AFF0-9E4A-817F-0D0D31F844C8}">
      <dgm:prSet phldrT="[Text]"/>
      <dgm:spPr/>
      <dgm:t>
        <a:bodyPr/>
        <a:lstStyle/>
        <a:p>
          <a:r>
            <a:rPr lang="en-US" dirty="0" smtClean="0"/>
            <a:t>Roles	</a:t>
          </a:r>
          <a:endParaRPr lang="en-US" dirty="0"/>
        </a:p>
      </dgm:t>
    </dgm:pt>
    <dgm:pt modelId="{23C7DF35-D24B-1148-A018-0E6E61BAC745}" type="parTrans" cxnId="{587ED5F2-E2CF-E34C-A416-C4A93EE77138}">
      <dgm:prSet/>
      <dgm:spPr/>
      <dgm:t>
        <a:bodyPr/>
        <a:lstStyle/>
        <a:p>
          <a:endParaRPr lang="en-US"/>
        </a:p>
      </dgm:t>
    </dgm:pt>
    <dgm:pt modelId="{ACA35183-F1F7-304F-9140-54F35BB356FD}" type="sibTrans" cxnId="{587ED5F2-E2CF-E34C-A416-C4A93EE77138}">
      <dgm:prSet/>
      <dgm:spPr/>
      <dgm:t>
        <a:bodyPr/>
        <a:lstStyle/>
        <a:p>
          <a:endParaRPr lang="en-US"/>
        </a:p>
      </dgm:t>
    </dgm:pt>
    <dgm:pt modelId="{C8F4E18C-59E9-D14F-AF00-6A7BEB47EF7A}">
      <dgm:prSet phldrT="[Text]" custT="1"/>
      <dgm:spPr/>
      <dgm:t>
        <a:bodyPr/>
        <a:lstStyle/>
        <a:p>
          <a:r>
            <a:rPr lang="en-US" sz="1800" dirty="0" smtClean="0"/>
            <a:t>Product Owner</a:t>
          </a:r>
          <a:endParaRPr lang="en-US" sz="1800" dirty="0"/>
        </a:p>
      </dgm:t>
    </dgm:pt>
    <dgm:pt modelId="{90726855-4691-5E47-B119-22C04ED60EFE}" type="parTrans" cxnId="{777DED6D-797E-494F-AA1A-2738E0BC23E0}">
      <dgm:prSet/>
      <dgm:spPr/>
      <dgm:t>
        <a:bodyPr/>
        <a:lstStyle/>
        <a:p>
          <a:endParaRPr lang="en-US"/>
        </a:p>
      </dgm:t>
    </dgm:pt>
    <dgm:pt modelId="{6867E9B7-153F-0B4E-802E-26D44A649A22}" type="sibTrans" cxnId="{777DED6D-797E-494F-AA1A-2738E0BC23E0}">
      <dgm:prSet/>
      <dgm:spPr/>
      <dgm:t>
        <a:bodyPr/>
        <a:lstStyle/>
        <a:p>
          <a:endParaRPr lang="en-US"/>
        </a:p>
      </dgm:t>
    </dgm:pt>
    <dgm:pt modelId="{2D9419AC-E648-9D45-9AF4-4CF2A3BA63DD}">
      <dgm:prSet phldrT="[Text]" custT="1"/>
      <dgm:spPr/>
      <dgm:t>
        <a:bodyPr/>
        <a:lstStyle/>
        <a:p>
          <a:r>
            <a:rPr lang="en-US" sz="1800" dirty="0" smtClean="0"/>
            <a:t>Scrum Master</a:t>
          </a:r>
          <a:endParaRPr lang="en-US" sz="1800" dirty="0"/>
        </a:p>
      </dgm:t>
    </dgm:pt>
    <dgm:pt modelId="{F668AED6-59AA-A34C-B263-C172EF120A8B}" type="parTrans" cxnId="{EFC8A36F-5F8B-8441-8D0E-F38C675F4CA4}">
      <dgm:prSet/>
      <dgm:spPr/>
      <dgm:t>
        <a:bodyPr/>
        <a:lstStyle/>
        <a:p>
          <a:endParaRPr lang="en-US"/>
        </a:p>
      </dgm:t>
    </dgm:pt>
    <dgm:pt modelId="{91E06549-6977-914B-98CC-BD481610903F}" type="sibTrans" cxnId="{EFC8A36F-5F8B-8441-8D0E-F38C675F4CA4}">
      <dgm:prSet/>
      <dgm:spPr/>
      <dgm:t>
        <a:bodyPr/>
        <a:lstStyle/>
        <a:p>
          <a:endParaRPr lang="en-US"/>
        </a:p>
      </dgm:t>
    </dgm:pt>
    <dgm:pt modelId="{14873E7A-6570-C14C-B0E7-172905DE9E14}">
      <dgm:prSet phldrT="[Text]"/>
      <dgm:spPr/>
      <dgm:t>
        <a:bodyPr/>
        <a:lstStyle/>
        <a:p>
          <a:r>
            <a:rPr lang="en-US" dirty="0" smtClean="0"/>
            <a:t>Events</a:t>
          </a:r>
          <a:endParaRPr lang="en-US" dirty="0"/>
        </a:p>
      </dgm:t>
    </dgm:pt>
    <dgm:pt modelId="{FDD31AC0-0E96-3240-AF43-5129B4DC1C12}" type="parTrans" cxnId="{E0618FBE-AA6E-5940-9C72-DFD7B31B8F9E}">
      <dgm:prSet/>
      <dgm:spPr/>
      <dgm:t>
        <a:bodyPr/>
        <a:lstStyle/>
        <a:p>
          <a:endParaRPr lang="en-US"/>
        </a:p>
      </dgm:t>
    </dgm:pt>
    <dgm:pt modelId="{1AF43D8A-A460-484E-BE6C-550BE32A91CD}" type="sibTrans" cxnId="{E0618FBE-AA6E-5940-9C72-DFD7B31B8F9E}">
      <dgm:prSet/>
      <dgm:spPr/>
      <dgm:t>
        <a:bodyPr/>
        <a:lstStyle/>
        <a:p>
          <a:endParaRPr lang="en-US"/>
        </a:p>
      </dgm:t>
    </dgm:pt>
    <dgm:pt modelId="{947B7963-988A-0847-8D3D-02E72812ACCD}">
      <dgm:prSet phldrT="[Text]" custT="1"/>
      <dgm:spPr/>
      <dgm:t>
        <a:bodyPr/>
        <a:lstStyle/>
        <a:p>
          <a:r>
            <a:rPr lang="en-US" sz="1800" dirty="0" smtClean="0"/>
            <a:t>Sprint</a:t>
          </a:r>
          <a:endParaRPr lang="en-US" sz="1800" dirty="0"/>
        </a:p>
      </dgm:t>
    </dgm:pt>
    <dgm:pt modelId="{98F546A3-4FBD-E249-8413-D617F1B82754}" type="parTrans" cxnId="{5EDFFEB1-6612-8440-998C-931A52F6E47E}">
      <dgm:prSet/>
      <dgm:spPr/>
      <dgm:t>
        <a:bodyPr/>
        <a:lstStyle/>
        <a:p>
          <a:endParaRPr lang="en-US"/>
        </a:p>
      </dgm:t>
    </dgm:pt>
    <dgm:pt modelId="{CF3CAED2-930C-424B-BEB8-6F1D56DE75AB}" type="sibTrans" cxnId="{5EDFFEB1-6612-8440-998C-931A52F6E47E}">
      <dgm:prSet/>
      <dgm:spPr/>
      <dgm:t>
        <a:bodyPr/>
        <a:lstStyle/>
        <a:p>
          <a:endParaRPr lang="en-US"/>
        </a:p>
      </dgm:t>
    </dgm:pt>
    <dgm:pt modelId="{F6CF6857-66D9-344E-82B1-A609E288B3EB}">
      <dgm:prSet phldrT="[Text]" custT="1"/>
      <dgm:spPr/>
      <dgm:t>
        <a:bodyPr/>
        <a:lstStyle/>
        <a:p>
          <a:r>
            <a:rPr lang="en-US" sz="1800" dirty="0" smtClean="0"/>
            <a:t>Sprint Planning</a:t>
          </a:r>
          <a:endParaRPr lang="en-US" sz="1800" dirty="0"/>
        </a:p>
      </dgm:t>
    </dgm:pt>
    <dgm:pt modelId="{9A4A49E4-D7D4-3B41-9CC4-1B1FC5762729}" type="parTrans" cxnId="{B5C5A9AA-64BF-024A-95A7-54EE1C33FD52}">
      <dgm:prSet/>
      <dgm:spPr/>
      <dgm:t>
        <a:bodyPr/>
        <a:lstStyle/>
        <a:p>
          <a:endParaRPr lang="en-US"/>
        </a:p>
      </dgm:t>
    </dgm:pt>
    <dgm:pt modelId="{EC549AC4-B965-EF40-ACE3-9747FB18E761}" type="sibTrans" cxnId="{B5C5A9AA-64BF-024A-95A7-54EE1C33FD52}">
      <dgm:prSet/>
      <dgm:spPr/>
      <dgm:t>
        <a:bodyPr/>
        <a:lstStyle/>
        <a:p>
          <a:endParaRPr lang="en-US"/>
        </a:p>
      </dgm:t>
    </dgm:pt>
    <dgm:pt modelId="{CB56393B-7A3D-FD4D-813A-20304965C474}">
      <dgm:prSet phldrT="[Text]"/>
      <dgm:spPr/>
      <dgm:t>
        <a:bodyPr/>
        <a:lstStyle/>
        <a:p>
          <a:r>
            <a:rPr lang="en-US" dirty="0" smtClean="0"/>
            <a:t>Artifacts</a:t>
          </a:r>
          <a:endParaRPr lang="en-US" dirty="0"/>
        </a:p>
      </dgm:t>
    </dgm:pt>
    <dgm:pt modelId="{5317EFF8-7093-B64D-BB73-963924BE2151}" type="parTrans" cxnId="{5B38E819-6705-7947-B531-F31D5E375133}">
      <dgm:prSet/>
      <dgm:spPr/>
      <dgm:t>
        <a:bodyPr/>
        <a:lstStyle/>
        <a:p>
          <a:endParaRPr lang="en-US"/>
        </a:p>
      </dgm:t>
    </dgm:pt>
    <dgm:pt modelId="{CE535AB7-E3FA-AA46-BADB-10F9DE472992}" type="sibTrans" cxnId="{5B38E819-6705-7947-B531-F31D5E375133}">
      <dgm:prSet/>
      <dgm:spPr/>
      <dgm:t>
        <a:bodyPr/>
        <a:lstStyle/>
        <a:p>
          <a:endParaRPr lang="en-US"/>
        </a:p>
      </dgm:t>
    </dgm:pt>
    <dgm:pt modelId="{8440F8B2-A21E-764F-A517-AA8F7F2E8DC9}">
      <dgm:prSet phldrT="[Text]" custT="1"/>
      <dgm:spPr/>
      <dgm:t>
        <a:bodyPr/>
        <a:lstStyle/>
        <a:p>
          <a:r>
            <a:rPr lang="en-US" sz="1800" dirty="0" smtClean="0"/>
            <a:t>Product Backlog</a:t>
          </a:r>
          <a:endParaRPr lang="en-US" sz="1800" dirty="0"/>
        </a:p>
      </dgm:t>
    </dgm:pt>
    <dgm:pt modelId="{8F748EE3-BEED-D642-9FDE-6EAB44A40730}" type="parTrans" cxnId="{2D23AAEA-3932-7F4D-8EEE-2DBF82F09FB7}">
      <dgm:prSet/>
      <dgm:spPr/>
      <dgm:t>
        <a:bodyPr/>
        <a:lstStyle/>
        <a:p>
          <a:endParaRPr lang="en-US"/>
        </a:p>
      </dgm:t>
    </dgm:pt>
    <dgm:pt modelId="{081D6EC3-2A00-6C4C-B8EC-EAA801C87A58}" type="sibTrans" cxnId="{2D23AAEA-3932-7F4D-8EEE-2DBF82F09FB7}">
      <dgm:prSet/>
      <dgm:spPr/>
      <dgm:t>
        <a:bodyPr/>
        <a:lstStyle/>
        <a:p>
          <a:endParaRPr lang="en-US"/>
        </a:p>
      </dgm:t>
    </dgm:pt>
    <dgm:pt modelId="{26A776ED-11C0-A749-B45A-55D04875ADD9}">
      <dgm:prSet phldrT="[Text]" custT="1"/>
      <dgm:spPr/>
      <dgm:t>
        <a:bodyPr/>
        <a:lstStyle/>
        <a:p>
          <a:r>
            <a:rPr lang="en-US" sz="1800" dirty="0" smtClean="0"/>
            <a:t>Sprint Backlog</a:t>
          </a:r>
          <a:endParaRPr lang="en-US" sz="1800" dirty="0"/>
        </a:p>
      </dgm:t>
    </dgm:pt>
    <dgm:pt modelId="{E0D954DD-6EA3-EA44-8D81-2C4FA01B1B21}" type="parTrans" cxnId="{085B90DF-4D33-0C46-B25A-EF5EF07DD2CC}">
      <dgm:prSet/>
      <dgm:spPr/>
      <dgm:t>
        <a:bodyPr/>
        <a:lstStyle/>
        <a:p>
          <a:endParaRPr lang="en-US"/>
        </a:p>
      </dgm:t>
    </dgm:pt>
    <dgm:pt modelId="{7D17ECF0-4E24-E14A-9093-EF96020EF974}" type="sibTrans" cxnId="{085B90DF-4D33-0C46-B25A-EF5EF07DD2CC}">
      <dgm:prSet/>
      <dgm:spPr/>
      <dgm:t>
        <a:bodyPr/>
        <a:lstStyle/>
        <a:p>
          <a:endParaRPr lang="en-US"/>
        </a:p>
      </dgm:t>
    </dgm:pt>
    <dgm:pt modelId="{5DF72322-9478-B448-86D5-5A2D7541B8D4}">
      <dgm:prSet phldrT="[Text]" custT="1"/>
      <dgm:spPr/>
      <dgm:t>
        <a:bodyPr/>
        <a:lstStyle/>
        <a:p>
          <a:r>
            <a:rPr lang="en-US" sz="1800" dirty="0" smtClean="0"/>
            <a:t>Development Team</a:t>
          </a:r>
          <a:endParaRPr lang="en-US" sz="1800" dirty="0"/>
        </a:p>
      </dgm:t>
    </dgm:pt>
    <dgm:pt modelId="{34B8F050-9F04-2E44-A32F-7CE10617C8CF}" type="parTrans" cxnId="{C368BDBB-6EF0-264A-ADCF-4794B15C0519}">
      <dgm:prSet/>
      <dgm:spPr/>
      <dgm:t>
        <a:bodyPr/>
        <a:lstStyle/>
        <a:p>
          <a:endParaRPr lang="en-US"/>
        </a:p>
      </dgm:t>
    </dgm:pt>
    <dgm:pt modelId="{43EBD9B8-2312-FC4B-9129-0F1D48192F0F}" type="sibTrans" cxnId="{C368BDBB-6EF0-264A-ADCF-4794B15C0519}">
      <dgm:prSet/>
      <dgm:spPr/>
      <dgm:t>
        <a:bodyPr/>
        <a:lstStyle/>
        <a:p>
          <a:endParaRPr lang="en-US"/>
        </a:p>
      </dgm:t>
    </dgm:pt>
    <dgm:pt modelId="{AABB11AA-3380-DD41-ADAE-576307900721}">
      <dgm:prSet phldrT="[Text]" custT="1"/>
      <dgm:spPr/>
      <dgm:t>
        <a:bodyPr/>
        <a:lstStyle/>
        <a:p>
          <a:r>
            <a:rPr lang="en-US" sz="1800" dirty="0" smtClean="0"/>
            <a:t>Sprint Review</a:t>
          </a:r>
          <a:endParaRPr lang="en-US" sz="1800" dirty="0"/>
        </a:p>
      </dgm:t>
    </dgm:pt>
    <dgm:pt modelId="{3B43AFA9-08A9-894A-9DA0-20F8E858CA0C}" type="parTrans" cxnId="{83EB319B-A079-6043-A6EC-B357E252CB5C}">
      <dgm:prSet/>
      <dgm:spPr/>
      <dgm:t>
        <a:bodyPr/>
        <a:lstStyle/>
        <a:p>
          <a:endParaRPr lang="en-US"/>
        </a:p>
      </dgm:t>
    </dgm:pt>
    <dgm:pt modelId="{44DB8CB4-BC35-E544-B40A-E0029A0E50D5}" type="sibTrans" cxnId="{83EB319B-A079-6043-A6EC-B357E252CB5C}">
      <dgm:prSet/>
      <dgm:spPr/>
      <dgm:t>
        <a:bodyPr/>
        <a:lstStyle/>
        <a:p>
          <a:endParaRPr lang="en-US"/>
        </a:p>
      </dgm:t>
    </dgm:pt>
    <dgm:pt modelId="{7ED14553-FE82-CD4F-9E64-FE45763043C8}">
      <dgm:prSet phldrT="[Text]" custT="1"/>
      <dgm:spPr/>
      <dgm:t>
        <a:bodyPr/>
        <a:lstStyle/>
        <a:p>
          <a:r>
            <a:rPr lang="en-US" sz="1800" dirty="0" smtClean="0"/>
            <a:t>Daily Scrum</a:t>
          </a:r>
          <a:endParaRPr lang="en-US" sz="1800" dirty="0"/>
        </a:p>
      </dgm:t>
    </dgm:pt>
    <dgm:pt modelId="{1E9956FA-62F0-1D4E-9571-4998E9A50AE3}" type="parTrans" cxnId="{E9D243C0-5393-B145-8C26-27B62DE74341}">
      <dgm:prSet/>
      <dgm:spPr/>
      <dgm:t>
        <a:bodyPr/>
        <a:lstStyle/>
        <a:p>
          <a:endParaRPr lang="en-US"/>
        </a:p>
      </dgm:t>
    </dgm:pt>
    <dgm:pt modelId="{3B186DE5-6230-D44C-83BC-AEF8464585FF}" type="sibTrans" cxnId="{E9D243C0-5393-B145-8C26-27B62DE74341}">
      <dgm:prSet/>
      <dgm:spPr/>
      <dgm:t>
        <a:bodyPr/>
        <a:lstStyle/>
        <a:p>
          <a:endParaRPr lang="en-US"/>
        </a:p>
      </dgm:t>
    </dgm:pt>
    <dgm:pt modelId="{126C9426-BD07-1F4B-8ED7-1B3827A3E3EA}">
      <dgm:prSet phldrT="[Text]" custT="1"/>
      <dgm:spPr/>
      <dgm:t>
        <a:bodyPr/>
        <a:lstStyle/>
        <a:p>
          <a:r>
            <a:rPr lang="en-US" sz="1800" dirty="0" smtClean="0"/>
            <a:t>Sprint Retrospective</a:t>
          </a:r>
          <a:endParaRPr lang="en-US" sz="1800" dirty="0"/>
        </a:p>
      </dgm:t>
    </dgm:pt>
    <dgm:pt modelId="{E2B19AF4-68CA-DD40-81B3-703BBB701AC7}" type="parTrans" cxnId="{D0958936-1490-F246-B1F5-7319F1E08418}">
      <dgm:prSet/>
      <dgm:spPr/>
      <dgm:t>
        <a:bodyPr/>
        <a:lstStyle/>
        <a:p>
          <a:endParaRPr lang="en-US"/>
        </a:p>
      </dgm:t>
    </dgm:pt>
    <dgm:pt modelId="{1D2407C0-B471-1546-91AA-B4806A2AEFC8}" type="sibTrans" cxnId="{D0958936-1490-F246-B1F5-7319F1E08418}">
      <dgm:prSet/>
      <dgm:spPr/>
      <dgm:t>
        <a:bodyPr/>
        <a:lstStyle/>
        <a:p>
          <a:endParaRPr lang="en-US"/>
        </a:p>
      </dgm:t>
    </dgm:pt>
    <dgm:pt modelId="{B536E996-0AB7-4B28-941A-8332D27FBCDD}">
      <dgm:prSet phldrT="[Text]" custT="1"/>
      <dgm:spPr/>
      <dgm:t>
        <a:bodyPr/>
        <a:lstStyle/>
        <a:p>
          <a:r>
            <a:rPr lang="en-US" sz="1800" dirty="0" smtClean="0"/>
            <a:t>Project Charter</a:t>
          </a:r>
          <a:endParaRPr lang="en-US" sz="1800" dirty="0"/>
        </a:p>
      </dgm:t>
    </dgm:pt>
    <dgm:pt modelId="{F7C1BCB4-1EA3-4183-B145-9CD458D99944}" type="parTrans" cxnId="{C01FCD3F-E4D8-4B1A-B79E-B06D5914854E}">
      <dgm:prSet/>
      <dgm:spPr/>
      <dgm:t>
        <a:bodyPr/>
        <a:lstStyle/>
        <a:p>
          <a:endParaRPr lang="en-US"/>
        </a:p>
      </dgm:t>
    </dgm:pt>
    <dgm:pt modelId="{33A85069-CA74-44C2-B5E8-CF54FA7369DC}" type="sibTrans" cxnId="{C01FCD3F-E4D8-4B1A-B79E-B06D5914854E}">
      <dgm:prSet/>
      <dgm:spPr/>
      <dgm:t>
        <a:bodyPr/>
        <a:lstStyle/>
        <a:p>
          <a:endParaRPr lang="en-US"/>
        </a:p>
      </dgm:t>
    </dgm:pt>
    <dgm:pt modelId="{66C9A45C-6E8C-4A87-9C55-398B9C9E6E21}">
      <dgm:prSet phldrT="[Text]" custT="1"/>
      <dgm:spPr/>
      <dgm:t>
        <a:bodyPr/>
        <a:lstStyle/>
        <a:p>
          <a:r>
            <a:rPr lang="en-US" sz="1800" dirty="0" smtClean="0"/>
            <a:t>Burn down chart</a:t>
          </a:r>
          <a:endParaRPr lang="en-US" sz="1800" dirty="0"/>
        </a:p>
      </dgm:t>
    </dgm:pt>
    <dgm:pt modelId="{20245350-9CE5-4810-A2CE-58AF6829DA13}" type="parTrans" cxnId="{CA2E4576-50A0-441F-8893-19F77FE2FBCF}">
      <dgm:prSet/>
      <dgm:spPr/>
      <dgm:t>
        <a:bodyPr/>
        <a:lstStyle/>
        <a:p>
          <a:endParaRPr lang="en-US"/>
        </a:p>
      </dgm:t>
    </dgm:pt>
    <dgm:pt modelId="{A3CF8543-A790-43C7-B335-C04BAF608100}" type="sibTrans" cxnId="{CA2E4576-50A0-441F-8893-19F77FE2FBCF}">
      <dgm:prSet/>
      <dgm:spPr/>
      <dgm:t>
        <a:bodyPr/>
        <a:lstStyle/>
        <a:p>
          <a:endParaRPr lang="en-US"/>
        </a:p>
      </dgm:t>
    </dgm:pt>
    <dgm:pt modelId="{E2D77166-626F-BC47-9115-E4AED4F0985A}" type="pres">
      <dgm:prSet presAssocID="{CE215878-C917-F946-9F35-7D4C7E1B5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B7D229-636D-3249-804F-80FF61929C71}" type="pres">
      <dgm:prSet presAssocID="{EF9E23CC-AFF0-9E4A-817F-0D0D31F844C8}" presName="composite" presStyleCnt="0"/>
      <dgm:spPr/>
    </dgm:pt>
    <dgm:pt modelId="{439BE823-CFED-FC40-9DE2-6C02A2397A00}" type="pres">
      <dgm:prSet presAssocID="{EF9E23CC-AFF0-9E4A-817F-0D0D31F844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0C91D-ECE3-BA4B-8345-C1B874D4EF56}" type="pres">
      <dgm:prSet presAssocID="{EF9E23CC-AFF0-9E4A-817F-0D0D31F844C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58422-DB6F-C14B-AF6F-AD6D704CE4D2}" type="pres">
      <dgm:prSet presAssocID="{ACA35183-F1F7-304F-9140-54F35BB356FD}" presName="space" presStyleCnt="0"/>
      <dgm:spPr/>
    </dgm:pt>
    <dgm:pt modelId="{0650E0F1-D135-714D-A26F-D106B25DBCD7}" type="pres">
      <dgm:prSet presAssocID="{14873E7A-6570-C14C-B0E7-172905DE9E14}" presName="composite" presStyleCnt="0"/>
      <dgm:spPr/>
    </dgm:pt>
    <dgm:pt modelId="{6232FD8A-F99C-7C4C-92E2-6BACC2707702}" type="pres">
      <dgm:prSet presAssocID="{14873E7A-6570-C14C-B0E7-172905DE9E1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927E3-774E-6543-A7F3-98D71FF5DB99}" type="pres">
      <dgm:prSet presAssocID="{14873E7A-6570-C14C-B0E7-172905DE9E1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7FD73-C0E5-C943-BC60-948AC37FA9B1}" type="pres">
      <dgm:prSet presAssocID="{1AF43D8A-A460-484E-BE6C-550BE32A91CD}" presName="space" presStyleCnt="0"/>
      <dgm:spPr/>
    </dgm:pt>
    <dgm:pt modelId="{9D9DACBE-DF68-B442-B0CD-54EEE37C67F2}" type="pres">
      <dgm:prSet presAssocID="{CB56393B-7A3D-FD4D-813A-20304965C474}" presName="composite" presStyleCnt="0"/>
      <dgm:spPr/>
    </dgm:pt>
    <dgm:pt modelId="{B04E6AD1-7CE9-8D41-BC76-1315FEE6D46D}" type="pres">
      <dgm:prSet presAssocID="{CB56393B-7A3D-FD4D-813A-20304965C47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13E52-246D-8B4D-8442-1DCD06ED91FA}" type="pres">
      <dgm:prSet presAssocID="{CB56393B-7A3D-FD4D-813A-20304965C47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DED6D-797E-494F-AA1A-2738E0BC23E0}" srcId="{EF9E23CC-AFF0-9E4A-817F-0D0D31F844C8}" destId="{C8F4E18C-59E9-D14F-AF00-6A7BEB47EF7A}" srcOrd="0" destOrd="0" parTransId="{90726855-4691-5E47-B119-22C04ED60EFE}" sibTransId="{6867E9B7-153F-0B4E-802E-26D44A649A22}"/>
    <dgm:cxn modelId="{563B283C-F7BE-4681-ADCE-61A5E9E48F1F}" type="presOf" srcId="{C8F4E18C-59E9-D14F-AF00-6A7BEB47EF7A}" destId="{BE60C91D-ECE3-BA4B-8345-C1B874D4EF56}" srcOrd="0" destOrd="0" presId="urn:microsoft.com/office/officeart/2005/8/layout/hList1"/>
    <dgm:cxn modelId="{D0958936-1490-F246-B1F5-7319F1E08418}" srcId="{14873E7A-6570-C14C-B0E7-172905DE9E14}" destId="{126C9426-BD07-1F4B-8ED7-1B3827A3E3EA}" srcOrd="4" destOrd="0" parTransId="{E2B19AF4-68CA-DD40-81B3-703BBB701AC7}" sibTransId="{1D2407C0-B471-1546-91AA-B4806A2AEFC8}"/>
    <dgm:cxn modelId="{50A86D3B-1D30-41B0-A336-B83E1A8B608B}" type="presOf" srcId="{66C9A45C-6E8C-4A87-9C55-398B9C9E6E21}" destId="{79E13E52-246D-8B4D-8442-1DCD06ED91FA}" srcOrd="0" destOrd="3" presId="urn:microsoft.com/office/officeart/2005/8/layout/hList1"/>
    <dgm:cxn modelId="{5B38E819-6705-7947-B531-F31D5E375133}" srcId="{CE215878-C917-F946-9F35-7D4C7E1B589B}" destId="{CB56393B-7A3D-FD4D-813A-20304965C474}" srcOrd="2" destOrd="0" parTransId="{5317EFF8-7093-B64D-BB73-963924BE2151}" sibTransId="{CE535AB7-E3FA-AA46-BADB-10F9DE472992}"/>
    <dgm:cxn modelId="{587ED5F2-E2CF-E34C-A416-C4A93EE77138}" srcId="{CE215878-C917-F946-9F35-7D4C7E1B589B}" destId="{EF9E23CC-AFF0-9E4A-817F-0D0D31F844C8}" srcOrd="0" destOrd="0" parTransId="{23C7DF35-D24B-1148-A018-0E6E61BAC745}" sibTransId="{ACA35183-F1F7-304F-9140-54F35BB356FD}"/>
    <dgm:cxn modelId="{C15A9212-A24B-4F41-80CF-8897F61D393A}" type="presOf" srcId="{AABB11AA-3380-DD41-ADAE-576307900721}" destId="{033927E3-774E-6543-A7F3-98D71FF5DB99}" srcOrd="0" destOrd="3" presId="urn:microsoft.com/office/officeart/2005/8/layout/hList1"/>
    <dgm:cxn modelId="{C01FCD3F-E4D8-4B1A-B79E-B06D5914854E}" srcId="{CB56393B-7A3D-FD4D-813A-20304965C474}" destId="{B536E996-0AB7-4B28-941A-8332D27FBCDD}" srcOrd="0" destOrd="0" parTransId="{F7C1BCB4-1EA3-4183-B145-9CD458D99944}" sibTransId="{33A85069-CA74-44C2-B5E8-CF54FA7369DC}"/>
    <dgm:cxn modelId="{E0618FBE-AA6E-5940-9C72-DFD7B31B8F9E}" srcId="{CE215878-C917-F946-9F35-7D4C7E1B589B}" destId="{14873E7A-6570-C14C-B0E7-172905DE9E14}" srcOrd="1" destOrd="0" parTransId="{FDD31AC0-0E96-3240-AF43-5129B4DC1C12}" sibTransId="{1AF43D8A-A460-484E-BE6C-550BE32A91CD}"/>
    <dgm:cxn modelId="{EFC8A36F-5F8B-8441-8D0E-F38C675F4CA4}" srcId="{EF9E23CC-AFF0-9E4A-817F-0D0D31F844C8}" destId="{2D9419AC-E648-9D45-9AF4-4CF2A3BA63DD}" srcOrd="1" destOrd="0" parTransId="{F668AED6-59AA-A34C-B263-C172EF120A8B}" sibTransId="{91E06549-6977-914B-98CC-BD481610903F}"/>
    <dgm:cxn modelId="{4BCD4537-9AE4-4504-A778-7AF2E0FF8CD4}" type="presOf" srcId="{CE215878-C917-F946-9F35-7D4C7E1B589B}" destId="{E2D77166-626F-BC47-9115-E4AED4F0985A}" srcOrd="0" destOrd="0" presId="urn:microsoft.com/office/officeart/2005/8/layout/hList1"/>
    <dgm:cxn modelId="{75C76281-67E1-4746-AB5D-2841528E8CD9}" type="presOf" srcId="{8440F8B2-A21E-764F-A517-AA8F7F2E8DC9}" destId="{79E13E52-246D-8B4D-8442-1DCD06ED91FA}" srcOrd="0" destOrd="1" presId="urn:microsoft.com/office/officeart/2005/8/layout/hList1"/>
    <dgm:cxn modelId="{CA2E4576-50A0-441F-8893-19F77FE2FBCF}" srcId="{CB56393B-7A3D-FD4D-813A-20304965C474}" destId="{66C9A45C-6E8C-4A87-9C55-398B9C9E6E21}" srcOrd="3" destOrd="0" parTransId="{20245350-9CE5-4810-A2CE-58AF6829DA13}" sibTransId="{A3CF8543-A790-43C7-B335-C04BAF608100}"/>
    <dgm:cxn modelId="{9C98D7B2-E27D-4BE8-851B-FE6C92A35E3B}" type="presOf" srcId="{126C9426-BD07-1F4B-8ED7-1B3827A3E3EA}" destId="{033927E3-774E-6543-A7F3-98D71FF5DB99}" srcOrd="0" destOrd="4" presId="urn:microsoft.com/office/officeart/2005/8/layout/hList1"/>
    <dgm:cxn modelId="{4ECEFCBF-7570-4A41-954C-2B685DBEADC7}" type="presOf" srcId="{947B7963-988A-0847-8D3D-02E72812ACCD}" destId="{033927E3-774E-6543-A7F3-98D71FF5DB99}" srcOrd="0" destOrd="0" presId="urn:microsoft.com/office/officeart/2005/8/layout/hList1"/>
    <dgm:cxn modelId="{F34E4FD7-6F58-4743-BE67-0641154E25A3}" type="presOf" srcId="{EF9E23CC-AFF0-9E4A-817F-0D0D31F844C8}" destId="{439BE823-CFED-FC40-9DE2-6C02A2397A00}" srcOrd="0" destOrd="0" presId="urn:microsoft.com/office/officeart/2005/8/layout/hList1"/>
    <dgm:cxn modelId="{2D23AAEA-3932-7F4D-8EEE-2DBF82F09FB7}" srcId="{CB56393B-7A3D-FD4D-813A-20304965C474}" destId="{8440F8B2-A21E-764F-A517-AA8F7F2E8DC9}" srcOrd="1" destOrd="0" parTransId="{8F748EE3-BEED-D642-9FDE-6EAB44A40730}" sibTransId="{081D6EC3-2A00-6C4C-B8EC-EAA801C87A58}"/>
    <dgm:cxn modelId="{03741181-7124-4DCA-8546-8B82EF07DF6F}" type="presOf" srcId="{7ED14553-FE82-CD4F-9E64-FE45763043C8}" destId="{033927E3-774E-6543-A7F3-98D71FF5DB99}" srcOrd="0" destOrd="2" presId="urn:microsoft.com/office/officeart/2005/8/layout/hList1"/>
    <dgm:cxn modelId="{085B90DF-4D33-0C46-B25A-EF5EF07DD2CC}" srcId="{CB56393B-7A3D-FD4D-813A-20304965C474}" destId="{26A776ED-11C0-A749-B45A-55D04875ADD9}" srcOrd="2" destOrd="0" parTransId="{E0D954DD-6EA3-EA44-8D81-2C4FA01B1B21}" sibTransId="{7D17ECF0-4E24-E14A-9093-EF96020EF974}"/>
    <dgm:cxn modelId="{5CEB793C-DEA4-4B3A-B11E-1C587013A3DF}" type="presOf" srcId="{5DF72322-9478-B448-86D5-5A2D7541B8D4}" destId="{BE60C91D-ECE3-BA4B-8345-C1B874D4EF56}" srcOrd="0" destOrd="2" presId="urn:microsoft.com/office/officeart/2005/8/layout/hList1"/>
    <dgm:cxn modelId="{E9D243C0-5393-B145-8C26-27B62DE74341}" srcId="{14873E7A-6570-C14C-B0E7-172905DE9E14}" destId="{7ED14553-FE82-CD4F-9E64-FE45763043C8}" srcOrd="2" destOrd="0" parTransId="{1E9956FA-62F0-1D4E-9571-4998E9A50AE3}" sibTransId="{3B186DE5-6230-D44C-83BC-AEF8464585FF}"/>
    <dgm:cxn modelId="{5EDFFEB1-6612-8440-998C-931A52F6E47E}" srcId="{14873E7A-6570-C14C-B0E7-172905DE9E14}" destId="{947B7963-988A-0847-8D3D-02E72812ACCD}" srcOrd="0" destOrd="0" parTransId="{98F546A3-4FBD-E249-8413-D617F1B82754}" sibTransId="{CF3CAED2-930C-424B-BEB8-6F1D56DE75AB}"/>
    <dgm:cxn modelId="{D20576F6-06DA-49AD-99BF-DDACBE090218}" type="presOf" srcId="{B536E996-0AB7-4B28-941A-8332D27FBCDD}" destId="{79E13E52-246D-8B4D-8442-1DCD06ED91FA}" srcOrd="0" destOrd="0" presId="urn:microsoft.com/office/officeart/2005/8/layout/hList1"/>
    <dgm:cxn modelId="{6C9F3AA0-710B-4687-8568-2B4148C5BC2A}" type="presOf" srcId="{CB56393B-7A3D-FD4D-813A-20304965C474}" destId="{B04E6AD1-7CE9-8D41-BC76-1315FEE6D46D}" srcOrd="0" destOrd="0" presId="urn:microsoft.com/office/officeart/2005/8/layout/hList1"/>
    <dgm:cxn modelId="{CCD2A01A-B9F6-4833-ADDC-4A5DB92099D9}" type="presOf" srcId="{2D9419AC-E648-9D45-9AF4-4CF2A3BA63DD}" destId="{BE60C91D-ECE3-BA4B-8345-C1B874D4EF56}" srcOrd="0" destOrd="1" presId="urn:microsoft.com/office/officeart/2005/8/layout/hList1"/>
    <dgm:cxn modelId="{B5C5A9AA-64BF-024A-95A7-54EE1C33FD52}" srcId="{14873E7A-6570-C14C-B0E7-172905DE9E14}" destId="{F6CF6857-66D9-344E-82B1-A609E288B3EB}" srcOrd="1" destOrd="0" parTransId="{9A4A49E4-D7D4-3B41-9CC4-1B1FC5762729}" sibTransId="{EC549AC4-B965-EF40-ACE3-9747FB18E761}"/>
    <dgm:cxn modelId="{83EB319B-A079-6043-A6EC-B357E252CB5C}" srcId="{14873E7A-6570-C14C-B0E7-172905DE9E14}" destId="{AABB11AA-3380-DD41-ADAE-576307900721}" srcOrd="3" destOrd="0" parTransId="{3B43AFA9-08A9-894A-9DA0-20F8E858CA0C}" sibTransId="{44DB8CB4-BC35-E544-B40A-E0029A0E50D5}"/>
    <dgm:cxn modelId="{E6D39DB9-A2BD-4006-BD6F-ABB6DB8FAC81}" type="presOf" srcId="{14873E7A-6570-C14C-B0E7-172905DE9E14}" destId="{6232FD8A-F99C-7C4C-92E2-6BACC2707702}" srcOrd="0" destOrd="0" presId="urn:microsoft.com/office/officeart/2005/8/layout/hList1"/>
    <dgm:cxn modelId="{4142C9DF-4D08-4996-A8AC-315E85475191}" type="presOf" srcId="{26A776ED-11C0-A749-B45A-55D04875ADD9}" destId="{79E13E52-246D-8B4D-8442-1DCD06ED91FA}" srcOrd="0" destOrd="2" presId="urn:microsoft.com/office/officeart/2005/8/layout/hList1"/>
    <dgm:cxn modelId="{F6C163BA-FD0C-4E4D-BD6B-275AD8040D66}" type="presOf" srcId="{F6CF6857-66D9-344E-82B1-A609E288B3EB}" destId="{033927E3-774E-6543-A7F3-98D71FF5DB99}" srcOrd="0" destOrd="1" presId="urn:microsoft.com/office/officeart/2005/8/layout/hList1"/>
    <dgm:cxn modelId="{C368BDBB-6EF0-264A-ADCF-4794B15C0519}" srcId="{EF9E23CC-AFF0-9E4A-817F-0D0D31F844C8}" destId="{5DF72322-9478-B448-86D5-5A2D7541B8D4}" srcOrd="2" destOrd="0" parTransId="{34B8F050-9F04-2E44-A32F-7CE10617C8CF}" sibTransId="{43EBD9B8-2312-FC4B-9129-0F1D48192F0F}"/>
    <dgm:cxn modelId="{B0C26C2B-2899-4401-883F-8845E406595A}" type="presParOf" srcId="{E2D77166-626F-BC47-9115-E4AED4F0985A}" destId="{9DB7D229-636D-3249-804F-80FF61929C71}" srcOrd="0" destOrd="0" presId="urn:microsoft.com/office/officeart/2005/8/layout/hList1"/>
    <dgm:cxn modelId="{BF2C76FF-CAFD-4477-AD82-F4B2C15537FB}" type="presParOf" srcId="{9DB7D229-636D-3249-804F-80FF61929C71}" destId="{439BE823-CFED-FC40-9DE2-6C02A2397A00}" srcOrd="0" destOrd="0" presId="urn:microsoft.com/office/officeart/2005/8/layout/hList1"/>
    <dgm:cxn modelId="{776BAA3D-B994-47BD-90E7-8748F48C7875}" type="presParOf" srcId="{9DB7D229-636D-3249-804F-80FF61929C71}" destId="{BE60C91D-ECE3-BA4B-8345-C1B874D4EF56}" srcOrd="1" destOrd="0" presId="urn:microsoft.com/office/officeart/2005/8/layout/hList1"/>
    <dgm:cxn modelId="{78984BD0-B73D-477D-909F-4296C6883B1B}" type="presParOf" srcId="{E2D77166-626F-BC47-9115-E4AED4F0985A}" destId="{D2D58422-DB6F-C14B-AF6F-AD6D704CE4D2}" srcOrd="1" destOrd="0" presId="urn:microsoft.com/office/officeart/2005/8/layout/hList1"/>
    <dgm:cxn modelId="{D75B84D5-CA6E-449F-A811-820478D9C656}" type="presParOf" srcId="{E2D77166-626F-BC47-9115-E4AED4F0985A}" destId="{0650E0F1-D135-714D-A26F-D106B25DBCD7}" srcOrd="2" destOrd="0" presId="urn:microsoft.com/office/officeart/2005/8/layout/hList1"/>
    <dgm:cxn modelId="{61340343-0E1B-482E-88C7-C166434BCDF5}" type="presParOf" srcId="{0650E0F1-D135-714D-A26F-D106B25DBCD7}" destId="{6232FD8A-F99C-7C4C-92E2-6BACC2707702}" srcOrd="0" destOrd="0" presId="urn:microsoft.com/office/officeart/2005/8/layout/hList1"/>
    <dgm:cxn modelId="{5E749B40-8197-42C3-B17A-0C3E1B66D228}" type="presParOf" srcId="{0650E0F1-D135-714D-A26F-D106B25DBCD7}" destId="{033927E3-774E-6543-A7F3-98D71FF5DB99}" srcOrd="1" destOrd="0" presId="urn:microsoft.com/office/officeart/2005/8/layout/hList1"/>
    <dgm:cxn modelId="{57A396FF-B1B2-4445-96E1-455F3304E132}" type="presParOf" srcId="{E2D77166-626F-BC47-9115-E4AED4F0985A}" destId="{04E7FD73-C0E5-C943-BC60-948AC37FA9B1}" srcOrd="3" destOrd="0" presId="urn:microsoft.com/office/officeart/2005/8/layout/hList1"/>
    <dgm:cxn modelId="{7CE32BD0-2863-4F4F-A7EE-E9E3FE5B7006}" type="presParOf" srcId="{E2D77166-626F-BC47-9115-E4AED4F0985A}" destId="{9D9DACBE-DF68-B442-B0CD-54EEE37C67F2}" srcOrd="4" destOrd="0" presId="urn:microsoft.com/office/officeart/2005/8/layout/hList1"/>
    <dgm:cxn modelId="{0A73FB8F-D3EA-4948-9A18-C8F7EE30BCF0}" type="presParOf" srcId="{9D9DACBE-DF68-B442-B0CD-54EEE37C67F2}" destId="{B04E6AD1-7CE9-8D41-BC76-1315FEE6D46D}" srcOrd="0" destOrd="0" presId="urn:microsoft.com/office/officeart/2005/8/layout/hList1"/>
    <dgm:cxn modelId="{9DF4F491-2243-48C5-8E86-734B8A9ADE0B}" type="presParOf" srcId="{9D9DACBE-DF68-B442-B0CD-54EEE37C67F2}" destId="{79E13E52-246D-8B4D-8442-1DCD06ED91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2D990-CF88-409B-9E7C-663A46F739B5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68665-CED6-49CF-9262-3C57A97EC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E0B6-9200-4990-BBDA-DF8214D2D785}" type="datetime1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E83D-1EBA-4474-B492-2AD01C39C24F}" type="datetime1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EF7-3957-41A6-9EB0-DE5C30F324BD}" type="datetime1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F3E0-52AE-49DB-AD59-2DFAE13073B7}" type="datetime1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3F1D-257F-4F90-B362-889A4F73CDAA}" type="datetime1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116-0543-4229-B6F7-D7856600B382}" type="datetime1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20FC-5DA2-4D87-9130-CF4A07D2903A}" type="datetime1">
              <a:rPr lang="en-US" smtClean="0"/>
              <a:pPr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A90C-1E76-4583-BA88-78A76AE4AD19}" type="datetime1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7075-D566-422A-8768-81DF074B7190}" type="datetime1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3F48-AC1A-4E29-9F06-D999E0E839BD}" type="datetime1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3BFCCF5-B262-4ED4-978D-E62BEDC6E4D5}" type="datetime1">
              <a:rPr lang="en-US" smtClean="0"/>
              <a:pPr/>
              <a:t>1/15/2015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3538D37-19C5-4F1A-898C-58306D2F115F}" type="datetime1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150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ts val="15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ts val="15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ts val="15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ts val="15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077200" cy="3581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40800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solidFill>
                  <a:schemeClr val="tx1"/>
                </a:solidFill>
              </a:rPr>
              <a:t>These slides </a:t>
            </a:r>
            <a:r>
              <a:rPr lang="en-US" sz="2200">
                <a:solidFill>
                  <a:schemeClr val="tx1"/>
                </a:solidFill>
              </a:rPr>
              <a:t>were </a:t>
            </a:r>
            <a:r>
              <a:rPr lang="en-US" sz="2200" smtClean="0">
                <a:solidFill>
                  <a:schemeClr val="tx1"/>
                </a:solidFill>
              </a:rPr>
              <a:t>created </a:t>
            </a:r>
            <a:r>
              <a:rPr lang="en-US" sz="2200" dirty="0">
                <a:solidFill>
                  <a:schemeClr val="tx1"/>
                </a:solidFill>
              </a:rPr>
              <a:t>by Kevin Schenk, BS in  Computer Science, Purdue University, 2012.</a:t>
            </a:r>
            <a:br>
              <a:rPr lang="en-US" sz="2200" dirty="0">
                <a:solidFill>
                  <a:schemeClr val="tx1"/>
                </a:solidFill>
              </a:rPr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"/>
            <a:ext cx="8077200" cy="1371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Scrum</a:t>
            </a:r>
            <a:endParaRPr lang="en-US" sz="5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will be delivered in this sprint?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Product Owner presents to the Development Team an ordered list of all items needed to be completed. 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entire Scrum Team collaborates on understanding the work to be done in the Sprint.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Other </a:t>
            </a:r>
            <a:r>
              <a:rPr lang="en-US" dirty="0"/>
              <a:t>items </a:t>
            </a:r>
            <a:r>
              <a:rPr lang="en-US" dirty="0" smtClean="0"/>
              <a:t>evaluated </a:t>
            </a:r>
            <a:r>
              <a:rPr lang="en-US" dirty="0"/>
              <a:t>before making a </a:t>
            </a:r>
            <a:r>
              <a:rPr lang="en-US" dirty="0" smtClean="0"/>
              <a:t>decision:</a:t>
            </a:r>
            <a:endParaRPr lang="en-US" dirty="0"/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Product Backlog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latest product Increment (or Iteration)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Projected capacity of the Development Team for the upcoming Sprint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Past performance of the Development </a:t>
            </a:r>
            <a:r>
              <a:rPr lang="en-US" dirty="0" smtClean="0"/>
              <a:t>Team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A </a:t>
            </a:r>
            <a:r>
              <a:rPr lang="en-US" b="1" dirty="0"/>
              <a:t>Sprint </a:t>
            </a:r>
            <a:r>
              <a:rPr lang="en-US" b="1" dirty="0" smtClean="0"/>
              <a:t>Goal</a:t>
            </a:r>
            <a:r>
              <a:rPr lang="en-US" dirty="0" smtClean="0"/>
              <a:t>, or an </a:t>
            </a:r>
            <a:r>
              <a:rPr lang="en-US" dirty="0"/>
              <a:t>objective that will be met within the Sprint</a:t>
            </a:r>
            <a:r>
              <a:rPr lang="en-US" dirty="0" smtClean="0"/>
              <a:t>, is defined during this meeting.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How will the work get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Development Team decides how it will build this functionality into a “Done” product Increment during the Sprint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</a:t>
            </a:r>
            <a:r>
              <a:rPr lang="en-US" b="1" dirty="0"/>
              <a:t>Product Backlog </a:t>
            </a:r>
            <a:r>
              <a:rPr lang="en-US" dirty="0"/>
              <a:t>items selected for this Sprint plus the plan for delivering them is called the </a:t>
            </a:r>
            <a:r>
              <a:rPr lang="en-US" b="1" dirty="0"/>
              <a:t>Sprint Backlog</a:t>
            </a:r>
            <a:r>
              <a:rPr lang="en-US" dirty="0"/>
              <a:t>.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Development Team self-organizes the </a:t>
            </a:r>
            <a:r>
              <a:rPr lang="en-US" b="1" dirty="0"/>
              <a:t>Sprint Backlog </a:t>
            </a:r>
            <a:r>
              <a:rPr lang="en-US" dirty="0"/>
              <a:t>by estimating the time it will take to complete each item and assigning tasks to individual team </a:t>
            </a:r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Daily Scrum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Daily </a:t>
            </a:r>
            <a:r>
              <a:rPr lang="en-US" dirty="0" smtClean="0"/>
              <a:t>Scrum (or “Stand-up Meeting”) </a:t>
            </a:r>
            <a:r>
              <a:rPr lang="en-US" dirty="0"/>
              <a:t>is a 15-minute time-boxed event for the Development Team to synchronize activities and create a plan for the next 24 hours</a:t>
            </a:r>
            <a:r>
              <a:rPr lang="en-US" dirty="0" smtClean="0"/>
              <a:t>.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Daily Scrum is held at the same time and place each day to reduce complexity</a:t>
            </a:r>
            <a:r>
              <a:rPr lang="en-US" dirty="0" smtClean="0"/>
              <a:t>.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Each team member answers three questions: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b="1" dirty="0">
                <a:solidFill>
                  <a:schemeClr val="accent3"/>
                </a:solidFill>
              </a:rPr>
              <a:t>What has been accomplished since the last meeting?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b="1" dirty="0">
                <a:solidFill>
                  <a:schemeClr val="accent3"/>
                </a:solidFill>
              </a:rPr>
              <a:t>What will be done before the next meeting?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b="1" dirty="0">
                <a:solidFill>
                  <a:schemeClr val="accent3"/>
                </a:solidFill>
              </a:rPr>
              <a:t>What obstacles are in the way</a:t>
            </a:r>
            <a:r>
              <a:rPr lang="en-US" b="1" dirty="0" smtClean="0">
                <a:solidFill>
                  <a:schemeClr val="accent3"/>
                </a:solidFill>
              </a:rPr>
              <a:t>?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183380"/>
            <a:ext cx="4114800" cy="2674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Daily Scrum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Improves communication among team members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Eliminates the need for other meetings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Identifies </a:t>
            </a:r>
            <a:r>
              <a:rPr lang="en-US" dirty="0"/>
              <a:t>and removes impediments to development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Highlights and promotes quick decision-making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Improves the Development Team’s level of project knowledge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Sprint Review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Sprint Review Meeting is the time when the Development Team presents what it accomplished during the sprint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Takes the form of a </a:t>
            </a:r>
            <a:r>
              <a:rPr lang="en-US" b="1" i="1" dirty="0"/>
              <a:t>demo</a:t>
            </a:r>
            <a:r>
              <a:rPr lang="en-US" dirty="0"/>
              <a:t> of new features or concrete progress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Informal and requires little prep time 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entire team participates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0"/>
            <a:ext cx="325003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Sprint Retrospective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85000" lnSpcReduction="10000"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Sprint Retrospective is an opportunity for the Scrum Team to </a:t>
            </a:r>
            <a:r>
              <a:rPr lang="en-US" dirty="0" smtClean="0"/>
              <a:t>reflect and </a:t>
            </a:r>
            <a:r>
              <a:rPr lang="en-US" dirty="0"/>
              <a:t>create a plan for improvements to be enacted during the next Sprint.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purpose: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Think about  </a:t>
            </a:r>
            <a:r>
              <a:rPr lang="en-US" dirty="0"/>
              <a:t>how the last Sprint went with regards to people, relationships, process, and tools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Identify the major items that went well and potential improvements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Create </a:t>
            </a:r>
            <a:r>
              <a:rPr lang="en-US" dirty="0"/>
              <a:t>a plan for implementing improvements to the way the Scrum Team does its work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All team members have the opportunity to answer: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b="1" dirty="0">
                <a:solidFill>
                  <a:schemeClr val="accent3"/>
                </a:solidFill>
              </a:rPr>
              <a:t>What went well during the last sprint?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b="1" dirty="0">
                <a:solidFill>
                  <a:schemeClr val="accent3"/>
                </a:solidFill>
              </a:rPr>
              <a:t>What didn’t go well during the last sprint?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b="1" dirty="0">
                <a:solidFill>
                  <a:schemeClr val="accent3"/>
                </a:solidFill>
              </a:rPr>
              <a:t>How should the team improve for the next sprint?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Scrum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72261568"/>
              </p:ext>
            </p:extLst>
          </p:nvPr>
        </p:nvGraphicFramePr>
        <p:xfrm>
          <a:off x="457200" y="4191000"/>
          <a:ext cx="8221170" cy="244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676400" y="1612138"/>
            <a:ext cx="5791200" cy="2502662"/>
            <a:chOff x="1676400" y="1600200"/>
            <a:chExt cx="5791200" cy="2502662"/>
          </a:xfrm>
        </p:grpSpPr>
        <p:sp>
          <p:nvSpPr>
            <p:cNvPr id="11" name="Rectangle 10"/>
            <p:cNvSpPr/>
            <p:nvPr/>
          </p:nvSpPr>
          <p:spPr>
            <a:xfrm>
              <a:off x="1676400" y="1600200"/>
              <a:ext cx="5791200" cy="2438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6830" y="1600200"/>
              <a:ext cx="5250340" cy="250266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81000" y="4191000"/>
            <a:ext cx="5638800" cy="25146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Project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Problem </a:t>
            </a:r>
            <a:r>
              <a:rPr lang="en-US" dirty="0"/>
              <a:t>Statement: Short and succinct (one or two sentences)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Project </a:t>
            </a:r>
            <a:r>
              <a:rPr lang="en-US" dirty="0"/>
              <a:t>Objectives: What the project will achieve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Stakeholders</a:t>
            </a:r>
            <a:r>
              <a:rPr lang="en-US" dirty="0"/>
              <a:t>: Persons who will be actively involved with the project (e.g. project sponsor, types of users, etc.)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Project </a:t>
            </a:r>
            <a:r>
              <a:rPr lang="en-US" dirty="0"/>
              <a:t>Deliverables: The major results or services that will be produced, what are the specific things the software will do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Product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</a:t>
            </a:r>
            <a:r>
              <a:rPr lang="en-US" b="1" dirty="0"/>
              <a:t>Product Backlog </a:t>
            </a:r>
            <a:r>
              <a:rPr lang="en-US" dirty="0"/>
              <a:t>is an ordered list of everything that might be needed in the product and is the single source of </a:t>
            </a:r>
            <a:r>
              <a:rPr lang="en-US" b="1" dirty="0" smtClean="0"/>
              <a:t>Requirements</a:t>
            </a:r>
            <a:r>
              <a:rPr lang="en-US" dirty="0" smtClean="0"/>
              <a:t> </a:t>
            </a:r>
            <a:r>
              <a:rPr lang="en-US" dirty="0"/>
              <a:t>for any changes to be made to the product.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The Product Owner is responsible for the Product Backlog, including its content, availability, and ordering.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A Product Backlog is never complete.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Lists all features, functions, requirements, enhancements, and fixes that constitute the changes to be made to the product in future releases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Product Backlog Sample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145718"/>
              </p:ext>
            </p:extLst>
          </p:nvPr>
        </p:nvGraphicFramePr>
        <p:xfrm>
          <a:off x="457200" y="1774825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Backlog Item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Estimate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 a guest, I want to </a:t>
                      </a:r>
                      <a:r>
                        <a:rPr lang="en-US" sz="2200" baseline="0" dirty="0" smtClean="0"/>
                        <a:t>make a reservation.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 a guest, I want to cancel a reservation.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 a guest, I want to change the dates of</a:t>
                      </a:r>
                      <a:r>
                        <a:rPr lang="en-US" sz="2200" baseline="0" dirty="0" smtClean="0"/>
                        <a:t> a reservation.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</a:t>
                      </a:r>
                      <a:r>
                        <a:rPr lang="en-US" sz="2200" baseline="0" dirty="0" smtClean="0"/>
                        <a:t> an admin, I want to change the availability of dates at my hotel.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</a:t>
                      </a:r>
                      <a:r>
                        <a:rPr lang="en-US" sz="2200" baseline="0" dirty="0" smtClean="0"/>
                        <a:t> a developer, I want to improve exception handling.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800600"/>
            <a:ext cx="8229600" cy="16002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150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ts val="15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ts val="15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ts val="15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ts val="15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Backlog items are usually in the form of: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As a ______, I want to ________ (so that I can _______).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Product </a:t>
            </a:r>
            <a:r>
              <a:rPr lang="en-US" dirty="0"/>
              <a:t>Backlog items are sometimes called “user stories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Scrum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32213947"/>
              </p:ext>
            </p:extLst>
          </p:nvPr>
        </p:nvGraphicFramePr>
        <p:xfrm>
          <a:off x="457200" y="4191000"/>
          <a:ext cx="8221170" cy="244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676400" y="1612138"/>
            <a:ext cx="5791200" cy="2502662"/>
            <a:chOff x="1676400" y="1600200"/>
            <a:chExt cx="5791200" cy="2502662"/>
          </a:xfrm>
        </p:grpSpPr>
        <p:sp>
          <p:nvSpPr>
            <p:cNvPr id="11" name="Rectangle 10"/>
            <p:cNvSpPr/>
            <p:nvPr/>
          </p:nvSpPr>
          <p:spPr>
            <a:xfrm>
              <a:off x="1676400" y="1600200"/>
              <a:ext cx="5791200" cy="2438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6830" y="1600200"/>
              <a:ext cx="5250340" cy="2502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63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Sprint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In a </a:t>
            </a:r>
            <a:r>
              <a:rPr lang="en-US" b="1" dirty="0" smtClean="0"/>
              <a:t>Sprint Backlog</a:t>
            </a:r>
            <a:r>
              <a:rPr lang="en-US" dirty="0" smtClean="0"/>
              <a:t>, the </a:t>
            </a:r>
            <a:r>
              <a:rPr lang="en-US" dirty="0"/>
              <a:t>Development Team selects items from the product backlog they can commit to completing in a given s</a:t>
            </a:r>
            <a:r>
              <a:rPr lang="en-US" dirty="0" smtClean="0"/>
              <a:t>print.</a:t>
            </a:r>
            <a:endParaRPr lang="en-US" dirty="0"/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/>
              <a:t>The team then identifies tasks to complete these and each is estimated (how many hours to complete).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762000" y="4191000"/>
            <a:ext cx="3886200" cy="19812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a travel planner, I would like to see the reviews of each hotel.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4612" y="6324600"/>
            <a:ext cx="118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Story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81600" y="4038600"/>
            <a:ext cx="3505200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the Back-End (8 hours)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81600" y="4495800"/>
            <a:ext cx="3505200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the Front-End (4 hours)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81600" y="4953000"/>
            <a:ext cx="3505200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Test Cases (4 hours)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81600" y="5410200"/>
            <a:ext cx="3505200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Database Changes (2 hours)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81600" y="5867400"/>
            <a:ext cx="3505200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Dependent </a:t>
            </a:r>
            <a:r>
              <a:rPr lang="en-US" dirty="0"/>
              <a:t>P</a:t>
            </a:r>
            <a:r>
              <a:rPr lang="en-US" dirty="0" smtClean="0"/>
              <a:t>ages (3 hours)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800600" y="4953000"/>
            <a:ext cx="304800" cy="3810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79434" y="63246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Sprint Backlog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Managing the Sprint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Individuals sign up for work of their own choosing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Work is never assigned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Estimated work remaining is updated daily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Any team member can </a:t>
            </a:r>
            <a:r>
              <a:rPr lang="en-US" dirty="0" smtClean="0"/>
              <a:t>add to, </a:t>
            </a:r>
            <a:r>
              <a:rPr lang="en-US" dirty="0"/>
              <a:t>delete </a:t>
            </a:r>
            <a:r>
              <a:rPr lang="en-US" dirty="0" smtClean="0"/>
              <a:t>from, or modify </a:t>
            </a:r>
            <a:r>
              <a:rPr lang="en-US" dirty="0"/>
              <a:t>the sprint backlog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Work for the sprint emerges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If work is unclear, define a sprint backlog item with a larger amount of time and break it down later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Update work remaining as more becomes known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Sprint Backlog Sample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611621"/>
              </p:ext>
            </p:extLst>
          </p:nvPr>
        </p:nvGraphicFramePr>
        <p:xfrm>
          <a:off x="457200" y="1774825"/>
          <a:ext cx="822960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037"/>
                <a:gridCol w="900113"/>
                <a:gridCol w="900113"/>
                <a:gridCol w="900113"/>
                <a:gridCol w="900113"/>
                <a:gridCol w="9001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Backlog Tasks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Thur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Program the Back-End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Program the Front-End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Write Test Cases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Make Database Changes</a:t>
                      </a:r>
                      <a:endParaRPr lang="en-US" sz="2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Update Dependent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6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Scrum Framework for CS 40800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36492517"/>
              </p:ext>
            </p:extLst>
          </p:nvPr>
        </p:nvGraphicFramePr>
        <p:xfrm>
          <a:off x="457200" y="4191000"/>
          <a:ext cx="8221170" cy="244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676400" y="1612138"/>
            <a:ext cx="5791200" cy="2502662"/>
            <a:chOff x="1676400" y="1600200"/>
            <a:chExt cx="5791200" cy="2502662"/>
          </a:xfrm>
        </p:grpSpPr>
        <p:sp>
          <p:nvSpPr>
            <p:cNvPr id="11" name="Rectangle 10"/>
            <p:cNvSpPr/>
            <p:nvPr/>
          </p:nvSpPr>
          <p:spPr>
            <a:xfrm>
              <a:off x="1676400" y="1600200"/>
              <a:ext cx="5791200" cy="2438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6830" y="1600200"/>
              <a:ext cx="5250340" cy="2502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9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Product Owner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7150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TEAM</a:t>
            </a:r>
          </a:p>
          <a:p>
            <a:pPr lvl="1"/>
            <a:r>
              <a:rPr lang="en-US" sz="2200" dirty="0" smtClean="0"/>
              <a:t>Defines </a:t>
            </a:r>
            <a:r>
              <a:rPr lang="en-US" sz="2200" dirty="0"/>
              <a:t>the features of the </a:t>
            </a:r>
            <a:r>
              <a:rPr lang="en-US" sz="2200" dirty="0" smtClean="0"/>
              <a:t>product </a:t>
            </a:r>
            <a:endParaRPr lang="en-US" sz="2200" dirty="0"/>
          </a:p>
          <a:p>
            <a:pPr lvl="1"/>
            <a:r>
              <a:rPr lang="en-US" sz="2200" dirty="0" smtClean="0"/>
              <a:t>Decides </a:t>
            </a:r>
            <a:r>
              <a:rPr lang="en-US" sz="2200" dirty="0"/>
              <a:t>on release date and content</a:t>
            </a:r>
          </a:p>
          <a:p>
            <a:pPr lvl="1"/>
            <a:r>
              <a:rPr lang="en-US" sz="2200" dirty="0" smtClean="0"/>
              <a:t>Prioritizes </a:t>
            </a:r>
            <a:r>
              <a:rPr lang="en-US" sz="2200" dirty="0"/>
              <a:t>features according to market value</a:t>
            </a:r>
          </a:p>
          <a:p>
            <a:pPr lvl="1"/>
            <a:r>
              <a:rPr lang="en-US" sz="2200" dirty="0" smtClean="0"/>
              <a:t>Adjusts </a:t>
            </a:r>
            <a:r>
              <a:rPr lang="en-US" sz="2200" dirty="0"/>
              <a:t>features and priority every iteration, </a:t>
            </a:r>
            <a:r>
              <a:rPr lang="en-US" sz="2200" dirty="0" smtClean="0"/>
              <a:t>as needed</a:t>
            </a:r>
          </a:p>
          <a:p>
            <a:r>
              <a:rPr lang="en-US" sz="2800" dirty="0" smtClean="0"/>
              <a:t>PROJECT COORDINATOR</a:t>
            </a:r>
            <a:endParaRPr lang="en-US" sz="2800" dirty="0"/>
          </a:p>
          <a:p>
            <a:pPr lvl="1"/>
            <a:r>
              <a:rPr lang="en-US" sz="2200" dirty="0" smtClean="0"/>
              <a:t>Accepts </a:t>
            </a:r>
            <a:r>
              <a:rPr lang="en-US" sz="2200" dirty="0"/>
              <a:t>or </a:t>
            </a:r>
            <a:r>
              <a:rPr lang="en-US" sz="2200" dirty="0" smtClean="0"/>
              <a:t>rejects </a:t>
            </a:r>
            <a:r>
              <a:rPr lang="en-US" sz="2200" dirty="0"/>
              <a:t>work </a:t>
            </a:r>
            <a:r>
              <a:rPr lang="en-US" sz="2200" dirty="0" smtClean="0"/>
              <a:t>results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752600"/>
            <a:ext cx="2984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Scrum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58674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TEAM LEADER</a:t>
            </a:r>
          </a:p>
          <a:p>
            <a:pPr lvl="1"/>
            <a:r>
              <a:rPr lang="en-US" sz="2000" dirty="0" smtClean="0"/>
              <a:t>Represents </a:t>
            </a:r>
            <a:r>
              <a:rPr lang="en-US" sz="2000" dirty="0"/>
              <a:t>management to the project</a:t>
            </a:r>
          </a:p>
          <a:p>
            <a:pPr lvl="1"/>
            <a:r>
              <a:rPr lang="en-US" sz="2000" dirty="0"/>
              <a:t>Responsible for enacting Scrum values and practices</a:t>
            </a:r>
          </a:p>
          <a:p>
            <a:pPr lvl="1"/>
            <a:r>
              <a:rPr lang="en-US" sz="2000" dirty="0"/>
              <a:t>Removes impediments</a:t>
            </a:r>
          </a:p>
          <a:p>
            <a:pPr lvl="1"/>
            <a:r>
              <a:rPr lang="en-US" sz="2000" dirty="0" smtClean="0"/>
              <a:t>Ensures </a:t>
            </a:r>
            <a:r>
              <a:rPr lang="en-US" sz="2000" dirty="0"/>
              <a:t>that the team is fully functional</a:t>
            </a:r>
          </a:p>
          <a:p>
            <a:pPr lvl="1"/>
            <a:r>
              <a:rPr lang="en-US" sz="2000" dirty="0" smtClean="0"/>
              <a:t>Enables </a:t>
            </a:r>
            <a:r>
              <a:rPr lang="en-US" sz="2000" dirty="0"/>
              <a:t>close cooperation across all roles and functions</a:t>
            </a:r>
          </a:p>
          <a:p>
            <a:pPr lvl="1"/>
            <a:r>
              <a:rPr lang="en-US" sz="2000" dirty="0" smtClean="0"/>
              <a:t>Shields </a:t>
            </a:r>
            <a:r>
              <a:rPr lang="en-US" sz="2000" dirty="0"/>
              <a:t>the team from external interferences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25611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 a Project Charter (What the software will do) by Friday, September 5</a:t>
            </a:r>
          </a:p>
          <a:p>
            <a:r>
              <a:rPr lang="en-US" dirty="0" smtClean="0"/>
              <a:t>Develop a Product Backlog (Requirements Document) and Test Plan by Friday, September 12</a:t>
            </a:r>
          </a:p>
          <a:p>
            <a:r>
              <a:rPr lang="en-US" dirty="0" smtClean="0"/>
              <a:t>Sprint 1 --  Friday, September 12 – Friday, September 26</a:t>
            </a:r>
          </a:p>
          <a:p>
            <a:r>
              <a:rPr lang="en-US" dirty="0"/>
              <a:t>Sprint </a:t>
            </a:r>
            <a:r>
              <a:rPr lang="en-US" dirty="0" smtClean="0"/>
              <a:t>2 </a:t>
            </a:r>
            <a:r>
              <a:rPr lang="en-US" dirty="0"/>
              <a:t>--  Friday, September </a:t>
            </a:r>
            <a:r>
              <a:rPr lang="en-US" dirty="0" smtClean="0"/>
              <a:t>26 – </a:t>
            </a:r>
            <a:r>
              <a:rPr lang="en-US" dirty="0"/>
              <a:t>Friday, </a:t>
            </a:r>
            <a:r>
              <a:rPr lang="en-US" dirty="0" smtClean="0"/>
              <a:t>October 10</a:t>
            </a:r>
            <a:endParaRPr lang="en-US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5686" y="74886"/>
            <a:ext cx="2058714" cy="20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Sprint Planning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Have your Sprint 1 Planning Meeting (1-2 hours long) by Friday, September 12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/>
              <a:t>Have your Sprint </a:t>
            </a:r>
            <a:r>
              <a:rPr lang="en-US" sz="3200" dirty="0" smtClean="0"/>
              <a:t>2 </a:t>
            </a:r>
            <a:r>
              <a:rPr lang="en-US" sz="3200" dirty="0"/>
              <a:t>Planning Meeting (1-2 hours long) by Friday, September </a:t>
            </a:r>
            <a:r>
              <a:rPr lang="en-US" sz="3200" dirty="0" smtClean="0"/>
              <a:t>26</a:t>
            </a:r>
            <a:endParaRPr lang="en-US" sz="3200" dirty="0"/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Daily Scrum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During your two 2-week Sprints have a "Daily Scrum" 2-3 times per week at the same time and place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Sprint Review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/>
              <a:t>The Sprint  </a:t>
            </a:r>
            <a:r>
              <a:rPr lang="en-US" sz="2800" dirty="0" smtClean="0"/>
              <a:t>1 Review </a:t>
            </a:r>
            <a:r>
              <a:rPr lang="en-US" sz="2800" dirty="0"/>
              <a:t>Meeting (with your Project Coordinator) </a:t>
            </a:r>
            <a:r>
              <a:rPr lang="en-US" sz="2800" dirty="0" smtClean="0"/>
              <a:t>will be </a:t>
            </a:r>
            <a:r>
              <a:rPr lang="en-US" sz="2800" dirty="0"/>
              <a:t>the week of Mon-Fri, </a:t>
            </a:r>
            <a:r>
              <a:rPr lang="en-US" sz="2800" dirty="0" smtClean="0"/>
              <a:t>Sep 22-26</a:t>
            </a:r>
            <a:endParaRPr lang="en-US" sz="2800" dirty="0"/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The Sprint  2 Review </a:t>
            </a:r>
            <a:r>
              <a:rPr lang="en-US" sz="2800" dirty="0"/>
              <a:t>Meeting </a:t>
            </a:r>
            <a:r>
              <a:rPr lang="en-US" sz="2800" dirty="0" smtClean="0"/>
              <a:t>(with your Project Coordinator) will be the week of Mon-Fri, Oct 6-10</a:t>
            </a:r>
            <a:endParaRPr lang="en-US" sz="2800" dirty="0"/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0"/>
            <a:ext cx="325003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Scrum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18250363"/>
              </p:ext>
            </p:extLst>
          </p:nvPr>
        </p:nvGraphicFramePr>
        <p:xfrm>
          <a:off x="457200" y="4191000"/>
          <a:ext cx="8221170" cy="244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676400" y="1612138"/>
            <a:ext cx="5791200" cy="2502662"/>
            <a:chOff x="1676400" y="1600200"/>
            <a:chExt cx="5791200" cy="2502662"/>
          </a:xfrm>
        </p:grpSpPr>
        <p:sp>
          <p:nvSpPr>
            <p:cNvPr id="11" name="Rectangle 10"/>
            <p:cNvSpPr/>
            <p:nvPr/>
          </p:nvSpPr>
          <p:spPr>
            <a:xfrm>
              <a:off x="1676400" y="1600200"/>
              <a:ext cx="5791200" cy="2438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6830" y="1600200"/>
              <a:ext cx="5250340" cy="250266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124200" y="4191000"/>
            <a:ext cx="5638800" cy="25146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Product Owner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8674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Defines </a:t>
            </a:r>
            <a:r>
              <a:rPr lang="en-US" sz="2400" dirty="0"/>
              <a:t>the features of the product</a:t>
            </a:r>
          </a:p>
          <a:p>
            <a:r>
              <a:rPr lang="en-US" sz="2400" dirty="0" smtClean="0"/>
              <a:t>Decides </a:t>
            </a:r>
            <a:r>
              <a:rPr lang="en-US" sz="2400" dirty="0"/>
              <a:t>on release date and content</a:t>
            </a:r>
          </a:p>
          <a:p>
            <a:r>
              <a:rPr lang="en-US" sz="2400" dirty="0" smtClean="0"/>
              <a:t>Prioritizes </a:t>
            </a:r>
            <a:r>
              <a:rPr lang="en-US" sz="2400" dirty="0"/>
              <a:t>features according to market value</a:t>
            </a:r>
          </a:p>
          <a:p>
            <a:r>
              <a:rPr lang="en-US" sz="2400" dirty="0" smtClean="0"/>
              <a:t>Adjusts </a:t>
            </a:r>
            <a:r>
              <a:rPr lang="en-US" sz="2400" dirty="0"/>
              <a:t>features and priority every iteration, as needed</a:t>
            </a:r>
          </a:p>
          <a:p>
            <a:r>
              <a:rPr lang="en-US" sz="2400" dirty="0" smtClean="0"/>
              <a:t>Accepts </a:t>
            </a:r>
            <a:r>
              <a:rPr lang="en-US" sz="2400" dirty="0"/>
              <a:t>or </a:t>
            </a:r>
            <a:r>
              <a:rPr lang="en-US" sz="2400" dirty="0" smtClean="0"/>
              <a:t>rejects </a:t>
            </a:r>
            <a:r>
              <a:rPr lang="en-US" sz="2400" dirty="0"/>
              <a:t>work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752600"/>
            <a:ext cx="2984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Scrum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5867400" cy="4625609"/>
          </a:xfrm>
        </p:spPr>
        <p:txBody>
          <a:bodyPr>
            <a:normAutofit/>
          </a:bodyPr>
          <a:lstStyle/>
          <a:p>
            <a:r>
              <a:rPr lang="en-US" sz="2400" dirty="0"/>
              <a:t>Represents management to the project</a:t>
            </a:r>
          </a:p>
          <a:p>
            <a:r>
              <a:rPr lang="en-US" sz="2400" dirty="0"/>
              <a:t>Responsible for enacting Scrum values and practices</a:t>
            </a:r>
          </a:p>
          <a:p>
            <a:r>
              <a:rPr lang="en-US" sz="2400" dirty="0"/>
              <a:t>Removes impediments</a:t>
            </a:r>
          </a:p>
          <a:p>
            <a:r>
              <a:rPr lang="en-US" sz="2400" dirty="0" smtClean="0"/>
              <a:t>Ensures </a:t>
            </a:r>
            <a:r>
              <a:rPr lang="en-US" sz="2400" dirty="0"/>
              <a:t>that the team is fully functional</a:t>
            </a:r>
          </a:p>
          <a:p>
            <a:r>
              <a:rPr lang="en-US" sz="2400" dirty="0" smtClean="0"/>
              <a:t>Enables </a:t>
            </a:r>
            <a:r>
              <a:rPr lang="en-US" sz="2400" dirty="0"/>
              <a:t>close cooperation across all roles and functions</a:t>
            </a:r>
          </a:p>
          <a:p>
            <a:r>
              <a:rPr lang="en-US" sz="2400" dirty="0" smtClean="0"/>
              <a:t>Shields </a:t>
            </a:r>
            <a:r>
              <a:rPr lang="en-US" sz="2400" dirty="0"/>
              <a:t>the team from external interferences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25611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6339" y="3886200"/>
            <a:ext cx="3316961" cy="264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Development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Members are cross-functional, with all of the skills as a team necessary to create a product</a:t>
            </a:r>
          </a:p>
          <a:p>
            <a:pPr lvl="1"/>
            <a:r>
              <a:rPr lang="en-US" sz="2000" dirty="0"/>
              <a:t>Programmers, user interface </a:t>
            </a:r>
            <a:r>
              <a:rPr lang="en-US" sz="2000" dirty="0" smtClean="0"/>
              <a:t> designers</a:t>
            </a:r>
            <a:r>
              <a:rPr lang="en-US" sz="2000" dirty="0"/>
              <a:t>, testers, business analysts, etc.</a:t>
            </a:r>
          </a:p>
          <a:p>
            <a:r>
              <a:rPr lang="en-US" sz="2400" dirty="0"/>
              <a:t>Members have no titles other than “Developer”, regardless of the work being performed by the person</a:t>
            </a:r>
          </a:p>
          <a:p>
            <a:r>
              <a:rPr lang="en-US" sz="2400" dirty="0"/>
              <a:t>Members may have specialized skills and </a:t>
            </a:r>
            <a:r>
              <a:rPr lang="en-US" sz="2400" dirty="0" smtClean="0"/>
              <a:t>areas</a:t>
            </a:r>
            <a:br>
              <a:rPr lang="en-US" sz="2400" dirty="0" smtClean="0"/>
            </a:br>
            <a:r>
              <a:rPr lang="en-US" sz="2400" dirty="0" smtClean="0"/>
              <a:t>of </a:t>
            </a:r>
            <a:r>
              <a:rPr lang="en-US" sz="2400" dirty="0"/>
              <a:t>focus, but accountability belongs to the </a:t>
            </a:r>
            <a:r>
              <a:rPr lang="en-US" sz="2400" dirty="0" smtClean="0"/>
              <a:t>team</a:t>
            </a:r>
            <a:br>
              <a:rPr lang="en-US" sz="2400" dirty="0" smtClean="0"/>
            </a:br>
            <a:r>
              <a:rPr lang="en-US" sz="2400" dirty="0" smtClean="0"/>
              <a:t>as </a:t>
            </a:r>
            <a:r>
              <a:rPr lang="en-US" sz="2400" dirty="0"/>
              <a:t>a whole</a:t>
            </a:r>
          </a:p>
          <a:p>
            <a:r>
              <a:rPr lang="en-US" sz="2400" dirty="0"/>
              <a:t>Teams do not contain sub-teams </a:t>
            </a:r>
            <a:r>
              <a:rPr lang="en-US" sz="2400" dirty="0" smtClean="0"/>
              <a:t>dedicated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particular domains like testing 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business </a:t>
            </a:r>
            <a:r>
              <a:rPr lang="en-US" sz="2400" dirty="0"/>
              <a:t>analysis.</a:t>
            </a:r>
          </a:p>
          <a:p>
            <a:r>
              <a:rPr lang="en-US" sz="2400" dirty="0"/>
              <a:t>Optimal team size: </a:t>
            </a:r>
            <a:r>
              <a:rPr lang="en-US" sz="2400" dirty="0" smtClean="0"/>
              <a:t>4-6 </a:t>
            </a:r>
            <a:r>
              <a:rPr lang="en-US" sz="2400" dirty="0"/>
              <a:t>members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Scrum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52745051"/>
              </p:ext>
            </p:extLst>
          </p:nvPr>
        </p:nvGraphicFramePr>
        <p:xfrm>
          <a:off x="457200" y="4191000"/>
          <a:ext cx="8221170" cy="244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676400" y="1612138"/>
            <a:ext cx="5791200" cy="2502662"/>
            <a:chOff x="1676400" y="1600200"/>
            <a:chExt cx="5791200" cy="2502662"/>
          </a:xfrm>
        </p:grpSpPr>
        <p:sp>
          <p:nvSpPr>
            <p:cNvPr id="11" name="Rectangle 10"/>
            <p:cNvSpPr/>
            <p:nvPr/>
          </p:nvSpPr>
          <p:spPr>
            <a:xfrm>
              <a:off x="1676400" y="1600200"/>
              <a:ext cx="5791200" cy="2438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6830" y="1600200"/>
              <a:ext cx="5250340" cy="250266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019800" y="4191000"/>
            <a:ext cx="2743200" cy="25146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4191000"/>
            <a:ext cx="2743200" cy="25146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Considered the “heart” of Scrum</a:t>
            </a:r>
          </a:p>
          <a:p>
            <a:r>
              <a:rPr lang="en-US" sz="2400" dirty="0"/>
              <a:t>A </a:t>
            </a:r>
            <a:r>
              <a:rPr lang="en-US" sz="2400" b="1" dirty="0" smtClean="0"/>
              <a:t>sprint</a:t>
            </a:r>
            <a:r>
              <a:rPr lang="en-US" sz="2400" dirty="0" smtClean="0"/>
              <a:t> </a:t>
            </a:r>
            <a:r>
              <a:rPr lang="en-US" sz="2400" dirty="0"/>
              <a:t>is a time-box of one month or less (usually between 2-4 weeks) during which a “Done,” useable, and </a:t>
            </a:r>
            <a:r>
              <a:rPr lang="en-US" sz="2400" dirty="0" smtClean="0"/>
              <a:t>potentially-releasable </a:t>
            </a:r>
            <a:r>
              <a:rPr lang="en-US" sz="2400" dirty="0"/>
              <a:t>product increment is created.</a:t>
            </a:r>
          </a:p>
          <a:p>
            <a:r>
              <a:rPr lang="en-US" sz="2400" dirty="0" smtClean="0"/>
              <a:t>Sprints </a:t>
            </a:r>
            <a:r>
              <a:rPr lang="en-US" sz="2400" dirty="0"/>
              <a:t>have consistent durations throughout a development effort.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new Sprint starts immediately after the conclusion of the previous Sprint.</a:t>
            </a:r>
          </a:p>
          <a:p>
            <a:r>
              <a:rPr lang="en-US" sz="2400" dirty="0" smtClean="0"/>
              <a:t>During </a:t>
            </a:r>
            <a:r>
              <a:rPr lang="en-US" sz="2400" dirty="0"/>
              <a:t>the Sprint: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changes are made that </a:t>
            </a:r>
            <a:r>
              <a:rPr lang="en-US" sz="2000" dirty="0" smtClean="0"/>
              <a:t>will affect </a:t>
            </a:r>
            <a:r>
              <a:rPr lang="en-US" sz="2000" dirty="0"/>
              <a:t>the Sprint Goal</a:t>
            </a:r>
          </a:p>
          <a:p>
            <a:pPr lvl="1"/>
            <a:r>
              <a:rPr lang="en-US" sz="2000" dirty="0" smtClean="0"/>
              <a:t>Development </a:t>
            </a:r>
            <a:r>
              <a:rPr lang="en-US" sz="2000" dirty="0"/>
              <a:t>Team composition remains constant</a:t>
            </a:r>
          </a:p>
          <a:p>
            <a:pPr lvl="1"/>
            <a:r>
              <a:rPr lang="en-US" sz="2000" dirty="0"/>
              <a:t>Software Quality attributes do not change</a:t>
            </a:r>
          </a:p>
          <a:p>
            <a:pPr lvl="1"/>
            <a:r>
              <a:rPr lang="en-US" sz="2000" dirty="0" smtClean="0"/>
              <a:t>Scope </a:t>
            </a:r>
            <a:r>
              <a:rPr lang="en-US" sz="2000" dirty="0"/>
              <a:t>may be clarified and re-negotiated between the Product Owner and Development Team as more is learned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5686" y="74886"/>
            <a:ext cx="2058714" cy="20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Sprint Planning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/>
              <a:t>A </a:t>
            </a:r>
            <a:r>
              <a:rPr lang="en-US" sz="2400" b="1" dirty="0" smtClean="0"/>
              <a:t>Sprint Planning Meeting</a:t>
            </a:r>
            <a:r>
              <a:rPr lang="en-US" sz="2400" dirty="0" smtClean="0"/>
              <a:t> is a </a:t>
            </a:r>
            <a:r>
              <a:rPr lang="en-US" dirty="0"/>
              <a:t>m</a:t>
            </a:r>
            <a:r>
              <a:rPr lang="en-US" dirty="0" smtClean="0"/>
              <a:t>eeting </a:t>
            </a:r>
            <a:r>
              <a:rPr lang="en-US" dirty="0"/>
              <a:t>where the work to be performed in the </a:t>
            </a:r>
            <a:r>
              <a:rPr lang="en-US" dirty="0" smtClean="0"/>
              <a:t>sprint </a:t>
            </a:r>
            <a:r>
              <a:rPr lang="en-US" dirty="0"/>
              <a:t>is </a:t>
            </a:r>
            <a:r>
              <a:rPr lang="en-US" dirty="0" smtClean="0"/>
              <a:t>planned.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Usually time</a:t>
            </a:r>
            <a:r>
              <a:rPr lang="en-US" dirty="0"/>
              <a:t>-boxed to eight hours for a one-month </a:t>
            </a:r>
            <a:r>
              <a:rPr lang="en-US" dirty="0" smtClean="0"/>
              <a:t>sprint</a:t>
            </a:r>
            <a:r>
              <a:rPr lang="en-US" dirty="0"/>
              <a:t>. For shorter </a:t>
            </a:r>
            <a:r>
              <a:rPr lang="en-US" dirty="0" smtClean="0"/>
              <a:t>sprints</a:t>
            </a:r>
            <a:r>
              <a:rPr lang="en-US" dirty="0"/>
              <a:t>, the event is proportionately shorter</a:t>
            </a:r>
            <a:r>
              <a:rPr lang="en-US" dirty="0" smtClean="0"/>
              <a:t>.</a:t>
            </a:r>
          </a:p>
          <a:p>
            <a:pPr marL="4389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There are two parts to the meeting: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What will be delivered in this Sprint?</a:t>
            </a:r>
          </a:p>
          <a:p>
            <a:pPr marL="658368" lvl="3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How will the work get done</a:t>
            </a:r>
            <a:r>
              <a:rPr lang="en-US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20111</TotalTime>
  <Words>1608</Words>
  <Application>Microsoft Office PowerPoint</Application>
  <PresentationFormat>On-screen Show (4:3)</PresentationFormat>
  <Paragraphs>279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CS 40800      These slides were created by Kevin Schenk, BS in  Computer Science, Purdue University, 2012. </vt:lpstr>
      <vt:lpstr>Scrum Framework</vt:lpstr>
      <vt:lpstr>Scrum Framework</vt:lpstr>
      <vt:lpstr>Product Owner</vt:lpstr>
      <vt:lpstr>Scrum Master</vt:lpstr>
      <vt:lpstr>Development Team</vt:lpstr>
      <vt:lpstr>Scrum Framework</vt:lpstr>
      <vt:lpstr>Sprint</vt:lpstr>
      <vt:lpstr>Sprint Planning Meeting</vt:lpstr>
      <vt:lpstr>What will be delivered in this sprint?</vt:lpstr>
      <vt:lpstr>How will the work get done?</vt:lpstr>
      <vt:lpstr>Daily Scrum Meeting</vt:lpstr>
      <vt:lpstr>Daily Scrum Advantages</vt:lpstr>
      <vt:lpstr>Sprint Review Meeting</vt:lpstr>
      <vt:lpstr>Sprint Retrospective Meeting</vt:lpstr>
      <vt:lpstr>Scrum Framework</vt:lpstr>
      <vt:lpstr>Project Charter</vt:lpstr>
      <vt:lpstr>Product Backlog</vt:lpstr>
      <vt:lpstr>Product Backlog Sample</vt:lpstr>
      <vt:lpstr>Sprint Backlog</vt:lpstr>
      <vt:lpstr>Managing the Sprint Backlog</vt:lpstr>
      <vt:lpstr>Sprint Backlog Sample</vt:lpstr>
      <vt:lpstr>Scrum Framework for CS 40800</vt:lpstr>
      <vt:lpstr>Product Owner</vt:lpstr>
      <vt:lpstr>Scrum Master</vt:lpstr>
      <vt:lpstr>Sprints</vt:lpstr>
      <vt:lpstr>Sprint Planning Meetings</vt:lpstr>
      <vt:lpstr>Daily Scrum Meeting</vt:lpstr>
      <vt:lpstr>Sprint Review Meeting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177</dc:title>
  <dc:creator>Barry Wittman</dc:creator>
  <cp:lastModifiedBy>Buster</cp:lastModifiedBy>
  <cp:revision>219</cp:revision>
  <dcterms:created xsi:type="dcterms:W3CDTF">2009-01-11T21:03:04Z</dcterms:created>
  <dcterms:modified xsi:type="dcterms:W3CDTF">2015-01-15T17:55:19Z</dcterms:modified>
</cp:coreProperties>
</file>