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3444E-2673-47B4-9C8D-77DFA46200F1}" type="datetimeFigureOut">
              <a:rPr lang="en-US" smtClean="0"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B0003-6693-4F92-895A-81E65739F3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Improving the Scalability of Data Center Networks</a:t>
            </a:r>
            <a:br>
              <a:rPr lang="en-US" dirty="0"/>
            </a:br>
            <a:r>
              <a:rPr lang="en-US" dirty="0"/>
              <a:t>with Traffic-aware Virtual Machine Placement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Authors:</a:t>
            </a:r>
            <a:r>
              <a:rPr lang="pt-BR" dirty="0"/>
              <a:t>Xiaoqiao Meng, Vasileios Pappas, Li </a:t>
            </a:r>
            <a:r>
              <a:rPr lang="pt-BR" dirty="0" smtClean="0"/>
              <a:t>Zhang</a:t>
            </a:r>
          </a:p>
          <a:p>
            <a:r>
              <a:rPr lang="pt-BR" dirty="0" smtClean="0"/>
              <a:t>Presented By:Manoj Raj Penmetcha</a:t>
            </a:r>
            <a:endParaRPr lang="pt-B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paper presents novel approaches to reduce the latencies and increase </a:t>
            </a:r>
            <a:br>
              <a:rPr lang="en-US" dirty="0"/>
            </a:br>
            <a:r>
              <a:rPr lang="en-US" dirty="0"/>
              <a:t>the efficiency of networks by viewing the placement of VMs within the </a:t>
            </a:r>
            <a:br>
              <a:rPr lang="en-US" dirty="0"/>
            </a:br>
            <a:r>
              <a:rPr lang="en-US" dirty="0"/>
              <a:t>topology of the </a:t>
            </a:r>
            <a:r>
              <a:rPr lang="en-US" dirty="0" smtClean="0"/>
              <a:t>datacenter</a:t>
            </a:r>
          </a:p>
          <a:p>
            <a:r>
              <a:rPr lang="en-US" dirty="0"/>
              <a:t>Apart from the standard improvisations on </a:t>
            </a:r>
            <a:br>
              <a:rPr lang="en-US" dirty="0"/>
            </a:br>
            <a:r>
              <a:rPr lang="en-US" dirty="0"/>
              <a:t>the network routing algorithms and network topology, the paper present </a:t>
            </a:r>
            <a:br>
              <a:rPr lang="en-US" dirty="0"/>
            </a:br>
            <a:r>
              <a:rPr lang="en-US" dirty="0"/>
              <a:t>approaches to increase the effective bandwidth between VM pairs with </a:t>
            </a:r>
            <a:br>
              <a:rPr lang="en-US" dirty="0"/>
            </a:br>
            <a:r>
              <a:rPr lang="en-US" dirty="0"/>
              <a:t>high data transfer and reduce the latency between such pairs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it uses a 2 Tier approach Algorithm</a:t>
            </a:r>
          </a:p>
          <a:p>
            <a:r>
              <a:rPr lang="en-US" dirty="0" smtClean="0"/>
              <a:t>First it clusters </a:t>
            </a:r>
            <a:r>
              <a:rPr lang="en-US" dirty="0"/>
              <a:t>the slots available on the physical </a:t>
            </a:r>
            <a:r>
              <a:rPr lang="en-US" dirty="0" smtClean="0"/>
              <a:t>machines </a:t>
            </a:r>
            <a:r>
              <a:rPr lang="en-US" dirty="0"/>
              <a:t>using the switch distance as the clustering measure and then </a:t>
            </a:r>
            <a:br>
              <a:rPr lang="en-US" dirty="0"/>
            </a:br>
            <a:r>
              <a:rPr lang="en-US" dirty="0"/>
              <a:t>cluster the VMs using the cost matrix as the clustering measure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 the </a:t>
            </a:r>
            <a:r>
              <a:rPr lang="en-US" dirty="0"/>
              <a:t>algorithm tries to match the clusters first and eventually the </a:t>
            </a:r>
            <a:r>
              <a:rPr lang="en-US" dirty="0" smtClean="0"/>
              <a:t>members </a:t>
            </a:r>
            <a:r>
              <a:rPr lang="en-US" dirty="0"/>
              <a:t>within the matched </a:t>
            </a:r>
            <a:r>
              <a:rPr lang="en-US" dirty="0" smtClean="0"/>
              <a:t>clusters.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Approach </a:t>
            </a:r>
            <a:r>
              <a:rPr lang="en-US" dirty="0"/>
              <a:t>is toward the placement of the VMs and not towards the </a:t>
            </a:r>
            <a:r>
              <a:rPr lang="en-US" dirty="0" smtClean="0"/>
              <a:t>scaling </a:t>
            </a:r>
            <a:r>
              <a:rPr lang="en-US" dirty="0"/>
              <a:t>of the network hardware. This is useful where the network </a:t>
            </a:r>
            <a:br>
              <a:rPr lang="en-US" dirty="0"/>
            </a:br>
            <a:r>
              <a:rPr lang="en-US" dirty="0"/>
              <a:t>hardware is not being currently used to the full potential due to </a:t>
            </a:r>
            <a:r>
              <a:rPr lang="en-US" dirty="0" smtClean="0"/>
              <a:t>bottlenecks.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beneficial topology conditions and other network parameters which </a:t>
            </a:r>
            <a:r>
              <a:rPr lang="en-US" dirty="0" smtClean="0"/>
              <a:t>would </a:t>
            </a:r>
            <a:r>
              <a:rPr lang="en-US" dirty="0"/>
              <a:t>lead to useful application of the optimization problem are also </a:t>
            </a:r>
            <a:br>
              <a:rPr lang="en-US" dirty="0"/>
            </a:br>
            <a:r>
              <a:rPr lang="en-US" dirty="0"/>
              <a:t>studied.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Apart </a:t>
            </a:r>
            <a:r>
              <a:rPr lang="en-US" dirty="0"/>
              <a:t>from the solution to the optimization problem, the effect of </a:t>
            </a:r>
            <a:r>
              <a:rPr lang="en-US" dirty="0" smtClean="0"/>
              <a:t>traffic </a:t>
            </a:r>
            <a:r>
              <a:rPr lang="en-US" dirty="0"/>
              <a:t>models, topology models such as the Global Traffic Model, </a:t>
            </a:r>
            <a:br>
              <a:rPr lang="en-US" dirty="0"/>
            </a:br>
            <a:r>
              <a:rPr lang="en-US" dirty="0"/>
              <a:t>Partitioned Traffic Model are also presented.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paper completely ignore the effect of network related </a:t>
            </a:r>
            <a:r>
              <a:rPr lang="en-US" dirty="0" smtClean="0"/>
              <a:t>optimization </a:t>
            </a:r>
            <a:r>
              <a:rPr lang="en-US" dirty="0"/>
              <a:t>on the result of the optimization of placement of VMs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min cut algorithm used for clustering the slots available on the </a:t>
            </a:r>
            <a:r>
              <a:rPr lang="en-US" dirty="0" smtClean="0"/>
              <a:t>physical </a:t>
            </a:r>
            <a:r>
              <a:rPr lang="en-US" dirty="0"/>
              <a:t>machines is of high polynomial complexity (O(n^4)) , which is </a:t>
            </a:r>
            <a:br>
              <a:rPr lang="en-US" dirty="0"/>
            </a:br>
            <a:r>
              <a:rPr lang="en-US" dirty="0"/>
              <a:t>not ideal for large datacenters.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has been proved that the TVMPP has polynomial time solutions only </a:t>
            </a:r>
            <a:r>
              <a:rPr lang="en-US" dirty="0" smtClean="0"/>
              <a:t>for </a:t>
            </a:r>
            <a:r>
              <a:rPr lang="en-US" dirty="0"/>
              <a:t>the global traffic model, but the real traffic model in a datacenter </a:t>
            </a:r>
            <a:r>
              <a:rPr lang="en-US" dirty="0" smtClean="0"/>
              <a:t>is </a:t>
            </a:r>
            <a:r>
              <a:rPr lang="en-US" dirty="0"/>
              <a:t>a hybrid model varying from the global traffic model, appropriate </a:t>
            </a:r>
            <a:r>
              <a:rPr lang="en-US" dirty="0" smtClean="0"/>
              <a:t>optimizations </a:t>
            </a:r>
            <a:r>
              <a:rPr lang="en-US" dirty="0"/>
              <a:t>for a real scenario have not been aptly discussed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the Scalability of Data Center </a:t>
            </a:r>
            <a:r>
              <a:rPr lang="en-US" dirty="0" smtClean="0"/>
              <a:t>Networks with </a:t>
            </a:r>
            <a:r>
              <a:rPr lang="en-US" dirty="0"/>
              <a:t>Traffic-aware Virtual Machine </a:t>
            </a:r>
            <a:r>
              <a:rPr lang="en-US" dirty="0" smtClean="0"/>
              <a:t>Placement.</a:t>
            </a:r>
          </a:p>
          <a:p>
            <a:pPr>
              <a:buNone/>
            </a:pPr>
            <a:r>
              <a:rPr lang="en-US" dirty="0" smtClean="0"/>
              <a:t>   by</a:t>
            </a:r>
          </a:p>
          <a:p>
            <a:pPr>
              <a:buNone/>
            </a:pPr>
            <a:r>
              <a:rPr lang="pt-BR" dirty="0" smtClean="0"/>
              <a:t>   Xiaoqiao </a:t>
            </a:r>
            <a:r>
              <a:rPr lang="pt-BR" dirty="0"/>
              <a:t>Meng, Vasileios Pappas, Li Zhang</a:t>
            </a:r>
          </a:p>
          <a:p>
            <a:pPr>
              <a:buNone/>
            </a:pPr>
            <a:r>
              <a:rPr lang="en-US" dirty="0" smtClean="0"/>
              <a:t>   IBM </a:t>
            </a:r>
            <a:r>
              <a:rPr lang="en-US" dirty="0"/>
              <a:t>T.J. Watson Research Center</a:t>
            </a:r>
          </a:p>
          <a:p>
            <a:pPr>
              <a:buNone/>
            </a:pPr>
            <a:r>
              <a:rPr lang="nb-NO" dirty="0" smtClean="0"/>
              <a:t>   19 </a:t>
            </a:r>
            <a:r>
              <a:rPr lang="nb-NO" dirty="0"/>
              <a:t>Skyline Drive, Hawthorne, NY 10532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248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Improving the Scalability of Data Center Networks with Traffic-aware Virtual Machine Placement</vt:lpstr>
      <vt:lpstr>Introduction</vt:lpstr>
      <vt:lpstr>Introduction</vt:lpstr>
      <vt:lpstr>Advantages</vt:lpstr>
      <vt:lpstr>Advantages</vt:lpstr>
      <vt:lpstr>Disadvantages</vt:lpstr>
      <vt:lpstr>Disadvantages</vt:lpstr>
      <vt:lpstr>Reference</vt:lpstr>
    </vt:vector>
  </TitlesOfParts>
  <Company>Purdue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Scalability of Data Center Networks with Traffic-aware Virtual Machine Placement</dc:title>
  <dc:creator>manoj</dc:creator>
  <cp:lastModifiedBy>manoj</cp:lastModifiedBy>
  <cp:revision>3</cp:revision>
  <dcterms:created xsi:type="dcterms:W3CDTF">2010-11-22T16:47:17Z</dcterms:created>
  <dcterms:modified xsi:type="dcterms:W3CDTF">2010-11-22T17:10:15Z</dcterms:modified>
</cp:coreProperties>
</file>