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A1E21-1939-7D4D-AA3D-8DDAC84CC2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7CC043-773A-CD41-A31B-3B1F90D611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23C54-E4D7-8749-A885-F21A3A6B9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686D-B93B-A74F-B813-8D8F2FE56E66}" type="datetimeFigureOut">
              <a:rPr lang="en-US" smtClean="0"/>
              <a:t>8/9/20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F70B1-D8B5-0147-AFC5-14833E8A5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A3B89-6704-CE47-9250-7D9F90DBD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6015-8CA1-7B45-96B9-219D3C42A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72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984AD-2D41-3E45-B0E2-845E97054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99E293-69BA-2D4F-BB7F-CB3324116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F33DF-E1BB-134E-8E6E-0A16376EC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686D-B93B-A74F-B813-8D8F2FE56E66}" type="datetimeFigureOut">
              <a:rPr lang="en-US" smtClean="0"/>
              <a:t>8/9/20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6D82C-F7C4-5646-A226-EC43F8427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203DE-1FAD-AD40-B996-AB6F623CE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6015-8CA1-7B45-96B9-219D3C42A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940CEE-1DD9-2041-A17C-5C4BE4E9E6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12C2DC-C61C-CF45-83DA-2627406399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F220D-F1D3-4D4E-8853-0E8AB0492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686D-B93B-A74F-B813-8D8F2FE56E66}" type="datetimeFigureOut">
              <a:rPr lang="en-US" smtClean="0"/>
              <a:t>8/9/20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00D8B-A108-8744-B981-0D37CC6DA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A2FA0-2DFE-2F44-8D40-D0591691F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6015-8CA1-7B45-96B9-219D3C42A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148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1366C-653A-1140-8711-1CE6601CA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6430B-9BB1-0B48-BD9A-1E0BAF829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5BF80-13D8-3042-8F6E-4B000E44B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686D-B93B-A74F-B813-8D8F2FE56E66}" type="datetimeFigureOut">
              <a:rPr lang="en-US" smtClean="0"/>
              <a:t>8/9/20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58A35-7678-9C43-A1D0-B294766E4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31937E-54A1-EA4E-B436-EF670F344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6015-8CA1-7B45-96B9-219D3C42A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24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F3D1-02BB-7A4F-BFC7-C7B893B12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7A06FC-D6C4-EF42-B070-FEF664EF5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0FE7C6-91FB-9E4D-A701-798C09F05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686D-B93B-A74F-B813-8D8F2FE56E66}" type="datetimeFigureOut">
              <a:rPr lang="en-US" smtClean="0"/>
              <a:t>8/9/20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D1F752-E156-B34B-AAD6-8601D2DF2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54C52-B489-FD42-8803-99FDE05BD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6015-8CA1-7B45-96B9-219D3C42A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2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4DB02-3FF7-B846-9292-E7EEFE855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7B745-38D5-9A44-8BDC-BE4E7848BA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3D457-BB2E-1F4B-BD84-32EA72BED8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D85078-1C5C-104D-AE7E-305942BDB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686D-B93B-A74F-B813-8D8F2FE56E66}" type="datetimeFigureOut">
              <a:rPr lang="en-US" smtClean="0"/>
              <a:t>8/9/20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58EAD6-0A9A-6344-A82F-A2D83C73E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923C71-F095-2849-BD3D-BDB0458C6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6015-8CA1-7B45-96B9-219D3C42A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477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01A26-071D-5849-9BB1-10DF93546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76332E-2315-C540-8FCD-0B6221B22E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275BFD-11C7-0843-91B4-DB7E19FF08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895A46-0DD0-9D40-A4B7-B094581526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ED9990-0C59-F847-B0CF-C7E10B546B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C132F-762B-D848-8BDE-AD464316B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686D-B93B-A74F-B813-8D8F2FE56E66}" type="datetimeFigureOut">
              <a:rPr lang="en-US" smtClean="0"/>
              <a:t>8/9/20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B340DD-E6D1-0A40-9F36-EA7538591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F916F8-5A33-4242-8431-010107AEB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6015-8CA1-7B45-96B9-219D3C42A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386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13A72-1E35-604E-A376-8389A5B20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6C9E37-4AB3-A94F-A052-A564267E2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686D-B93B-A74F-B813-8D8F2FE56E66}" type="datetimeFigureOut">
              <a:rPr lang="en-US" smtClean="0"/>
              <a:t>8/9/20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830C19-C0BF-5D46-B9DD-D58441789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611D9C-1A62-0F45-91CF-E9C9B77C9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6015-8CA1-7B45-96B9-219D3C42A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42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B3C78F-B028-4542-B0E2-44E0C8A28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686D-B93B-A74F-B813-8D8F2FE56E66}" type="datetimeFigureOut">
              <a:rPr lang="en-US" smtClean="0"/>
              <a:t>8/9/20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0D04A8-24F6-D049-8360-FCE074553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5E8E71-6814-9940-8D76-70D1678BB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6015-8CA1-7B45-96B9-219D3C42A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81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C3AE1-30AE-1540-B1B7-8BDD05C44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B748A6-68D1-594D-AE2E-960003C7B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DF18BA-74DB-E245-91ED-A95F60B857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DF1208-94B2-ED4D-9D96-F92F4D5E1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686D-B93B-A74F-B813-8D8F2FE56E66}" type="datetimeFigureOut">
              <a:rPr lang="en-US" smtClean="0"/>
              <a:t>8/9/20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120392-6E7E-C846-B358-9EE36E1A0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562933-EAA1-D847-8C5D-1C51A84C1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6015-8CA1-7B45-96B9-219D3C42A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171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E503E-C483-5641-8A95-B7109BDB5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7B2705-7D39-3146-8B74-8BB3E75406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663C14-AB29-8247-BBA1-29BE1948BB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EDAF6-FE23-5144-A150-EA91EDA75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686D-B93B-A74F-B813-8D8F2FE56E66}" type="datetimeFigureOut">
              <a:rPr lang="en-US" smtClean="0"/>
              <a:t>8/9/20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229086-4E2C-DB46-90E1-15CB72526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D096C7-DDCD-D34F-88B4-8EA30E453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6015-8CA1-7B45-96B9-219D3C42A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117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6F37AC-9E35-B342-A056-8D8714745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F0DD32-B191-B24B-BB29-386DE21736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D8909-4498-114C-9E3B-D5457FED95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C686D-B93B-A74F-B813-8D8F2FE56E66}" type="datetimeFigureOut">
              <a:rPr lang="en-US" smtClean="0"/>
              <a:t>8/9/20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22E03-F67C-A645-84B8-26C7314BE7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4D71D-F269-904E-9519-5EBC319AF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E6015-8CA1-7B45-96B9-219D3C42A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370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nesan@purdue.edu" TargetMode="External"/><Relationship Id="rId2" Type="http://schemas.openxmlformats.org/officeDocument/2006/relationships/hyperlink" Target="https://www.cs.purdue.edu/homes/bb/bb-skod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spalacio@purdue.edu" TargetMode="External"/><Relationship Id="rId4" Type="http://schemas.openxmlformats.org/officeDocument/2006/relationships/hyperlink" Target="mailto:ksolaima@purdue.edu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mwadea@purdue.edu" TargetMode="External"/><Relationship Id="rId2" Type="http://schemas.openxmlformats.org/officeDocument/2006/relationships/hyperlink" Target="https://usc-isi-i2.github.io/gnom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lsalema@purdue.edu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mwadea@purdue.ed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chen3365@purdue.ed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mvillar@purdue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2A8E8-E99B-7D41-94FC-FF2A5E17B0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CS 59000BB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0E6676-E27F-E640-9A20-2ED93C7C8E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List of Projects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401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20DBA-483F-5F47-BA8E-B7CB0F2F9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REALM – Northrop Grumman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76F6A-AD11-B74F-B7C9-5E41368E3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https://www.cs.purdue.edu/homes/bb/bb-skod.pdf</a:t>
            </a:r>
            <a:r>
              <a:rPr lang="en-US" dirty="0"/>
              <a:t> </a:t>
            </a:r>
          </a:p>
          <a:p>
            <a:r>
              <a:rPr lang="en-US" dirty="0"/>
              <a:t>Project Tracks</a:t>
            </a:r>
          </a:p>
          <a:p>
            <a:pPr lvl="1"/>
            <a:r>
              <a:rPr lang="en-US" dirty="0"/>
              <a:t>Object detection/classification using Surveillance Video data and YOLO Deep learning  framework</a:t>
            </a:r>
          </a:p>
          <a:p>
            <a:pPr lvl="2"/>
            <a:r>
              <a:rPr lang="en-US" dirty="0"/>
              <a:t>Point of Contact: Alina </a:t>
            </a:r>
            <a:r>
              <a:rPr lang="en-US" dirty="0" err="1"/>
              <a:t>Nesen</a:t>
            </a:r>
            <a:r>
              <a:rPr lang="en-US" dirty="0"/>
              <a:t> </a:t>
            </a:r>
            <a:r>
              <a:rPr lang="en-US" dirty="0">
                <a:hlinkClick r:id="rId3"/>
              </a:rPr>
              <a:t>anesan@purdue.edu</a:t>
            </a:r>
            <a:endParaRPr lang="en-US" dirty="0"/>
          </a:p>
          <a:p>
            <a:pPr lvl="1"/>
            <a:r>
              <a:rPr lang="en-US" dirty="0"/>
              <a:t>Tweets and Police Report Analysis using Machine Learning</a:t>
            </a:r>
          </a:p>
          <a:p>
            <a:pPr lvl="2"/>
            <a:r>
              <a:rPr lang="en-US" dirty="0"/>
              <a:t>Point of Contact: KMA </a:t>
            </a:r>
            <a:r>
              <a:rPr lang="en-US" dirty="0" err="1"/>
              <a:t>Solaiman</a:t>
            </a:r>
            <a:r>
              <a:rPr lang="en-US" dirty="0"/>
              <a:t> </a:t>
            </a:r>
            <a:r>
              <a:rPr lang="en-US" dirty="0">
                <a:hlinkClick r:id="rId4"/>
              </a:rPr>
              <a:t>ksolaima@purdue.edu</a:t>
            </a:r>
            <a:endParaRPr lang="en-US" dirty="0"/>
          </a:p>
          <a:p>
            <a:pPr lvl="1"/>
            <a:r>
              <a:rPr lang="en-US" dirty="0"/>
              <a:t>Knowledge Graphs</a:t>
            </a:r>
          </a:p>
          <a:p>
            <a:pPr lvl="2"/>
            <a:r>
              <a:rPr lang="en-US" dirty="0"/>
              <a:t>Point of Contact: </a:t>
            </a:r>
            <a:r>
              <a:rPr lang="en-US" dirty="0" err="1"/>
              <a:t>Solaiman</a:t>
            </a:r>
            <a:r>
              <a:rPr lang="en-US" dirty="0"/>
              <a:t> or </a:t>
            </a:r>
            <a:r>
              <a:rPr lang="en-US" dirty="0" err="1"/>
              <a:t>Servio</a:t>
            </a:r>
            <a:r>
              <a:rPr lang="en-US" dirty="0"/>
              <a:t> </a:t>
            </a:r>
            <a:r>
              <a:rPr lang="en-US" dirty="0" err="1"/>
              <a:t>Interiano</a:t>
            </a:r>
            <a:r>
              <a:rPr lang="en-US" dirty="0"/>
              <a:t> </a:t>
            </a:r>
            <a:r>
              <a:rPr lang="en-US" dirty="0">
                <a:hlinkClick r:id="rId5"/>
              </a:rPr>
              <a:t>spalacio@purdue.edu</a:t>
            </a:r>
            <a:endParaRPr lang="en-US" dirty="0"/>
          </a:p>
          <a:p>
            <a:pPr lvl="1"/>
            <a:r>
              <a:rPr lang="en-US" dirty="0"/>
              <a:t>Learning from user queries and user profiling </a:t>
            </a:r>
          </a:p>
          <a:p>
            <a:pPr lvl="2"/>
            <a:r>
              <a:rPr lang="en-US" dirty="0"/>
              <a:t>Point of Contact: Alina or </a:t>
            </a:r>
            <a:r>
              <a:rPr lang="en-US" dirty="0" err="1"/>
              <a:t>Solaiman</a:t>
            </a:r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371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D40C8-649D-8A4C-8231-71E6B9106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DARPA SAIL-ON (Science of Artificial Intelligence and Learning for Open-world Novelty)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EA8D1-0FA3-3C40-B461-FD182A2FB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https://usc-isi-i2.github.io/gnome/</a:t>
            </a:r>
            <a:endParaRPr lang="en-US" dirty="0"/>
          </a:p>
          <a:p>
            <a:endParaRPr lang="en-US" dirty="0"/>
          </a:p>
          <a:p>
            <a:r>
              <a:rPr lang="en-US" dirty="0"/>
              <a:t>Project Tracks:</a:t>
            </a:r>
          </a:p>
          <a:p>
            <a:pPr lvl="1"/>
            <a:r>
              <a:rPr lang="en-US" dirty="0"/>
              <a:t>Ride-sharing: using reinforcement learning for ride matching, price determination, and negotiation. </a:t>
            </a:r>
          </a:p>
          <a:p>
            <a:pPr lvl="2"/>
            <a:r>
              <a:rPr lang="en-US" dirty="0"/>
              <a:t>Point of contact: Marina </a:t>
            </a:r>
            <a:r>
              <a:rPr lang="en-US" dirty="0" err="1"/>
              <a:t>Haliem</a:t>
            </a:r>
            <a:r>
              <a:rPr lang="en-US" dirty="0"/>
              <a:t> </a:t>
            </a:r>
            <a:r>
              <a:rPr lang="en-US" dirty="0">
                <a:hlinkClick r:id="rId3"/>
              </a:rPr>
              <a:t>mwadea@purdue.edu</a:t>
            </a:r>
            <a:r>
              <a:rPr lang="en-US" dirty="0"/>
              <a:t> and </a:t>
            </a:r>
            <a:r>
              <a:rPr lang="en-US" dirty="0" err="1"/>
              <a:t>Aala</a:t>
            </a:r>
            <a:r>
              <a:rPr lang="en-US" dirty="0"/>
              <a:t> </a:t>
            </a:r>
            <a:r>
              <a:rPr lang="en-US" dirty="0" err="1"/>
              <a:t>Alsalem</a:t>
            </a:r>
            <a:r>
              <a:rPr lang="en-US" dirty="0"/>
              <a:t> </a:t>
            </a:r>
            <a:r>
              <a:rPr lang="en-US" dirty="0">
                <a:hlinkClick r:id="rId4" tooltip="mailto:alsalema@purdue.edu"/>
              </a:rPr>
              <a:t>alsalema@purdue.edu</a:t>
            </a:r>
            <a:endParaRPr lang="en-US" dirty="0"/>
          </a:p>
          <a:p>
            <a:pPr lvl="1"/>
            <a:r>
              <a:rPr lang="en-US" dirty="0"/>
              <a:t>Monopoly</a:t>
            </a:r>
          </a:p>
          <a:p>
            <a:pPr lvl="2"/>
            <a:r>
              <a:rPr lang="en-US" dirty="0"/>
              <a:t>Point of contact: Marina </a:t>
            </a:r>
            <a:r>
              <a:rPr lang="en-US" dirty="0" err="1"/>
              <a:t>Haliem</a:t>
            </a:r>
            <a:r>
              <a:rPr lang="en-US" dirty="0"/>
              <a:t> </a:t>
            </a:r>
            <a:r>
              <a:rPr lang="en-US" dirty="0">
                <a:hlinkClick r:id="rId3"/>
              </a:rPr>
              <a:t>mwadea@purdue.edu</a:t>
            </a:r>
            <a:r>
              <a:rPr lang="en-US" dirty="0"/>
              <a:t> and </a:t>
            </a:r>
            <a:r>
              <a:rPr lang="en-US" dirty="0" err="1"/>
              <a:t>Aala</a:t>
            </a:r>
            <a:r>
              <a:rPr lang="en-US" dirty="0"/>
              <a:t> </a:t>
            </a:r>
            <a:r>
              <a:rPr lang="en-US" dirty="0" err="1"/>
              <a:t>Alsalem</a:t>
            </a:r>
            <a:r>
              <a:rPr lang="en-US" dirty="0"/>
              <a:t> </a:t>
            </a:r>
            <a:r>
              <a:rPr lang="en-US" dirty="0">
                <a:hlinkClick r:id="rId4" tooltip="mailto:alsalema@purdue.edu"/>
              </a:rPr>
              <a:t>alsalema@purdue.edu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292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3A009-4C3F-E84B-B697-DB8AC2A95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Moving Target Defense – Sandia Lab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0C4A9-C5D3-9147-A8A8-8632C3223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 Tracks:</a:t>
            </a:r>
          </a:p>
          <a:p>
            <a:pPr lvl="1"/>
            <a:r>
              <a:rPr lang="en-US" dirty="0"/>
              <a:t>Implementing MTD Protocols in </a:t>
            </a:r>
            <a:r>
              <a:rPr lang="en-US" dirty="0" err="1"/>
              <a:t>SpaceWire</a:t>
            </a:r>
            <a:r>
              <a:rPr lang="en-US" dirty="0"/>
              <a:t> system </a:t>
            </a:r>
          </a:p>
          <a:p>
            <a:pPr lvl="1"/>
            <a:r>
              <a:rPr lang="en-US" dirty="0"/>
              <a:t>Machine learning based analysis of resilience of MTD protocols</a:t>
            </a:r>
          </a:p>
          <a:p>
            <a:pPr lvl="2"/>
            <a:r>
              <a:rPr lang="en-US" dirty="0"/>
              <a:t> Point of Contact: Marina </a:t>
            </a:r>
            <a:r>
              <a:rPr lang="en-US" dirty="0" err="1"/>
              <a:t>Haliem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mwadea@purdue.edu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39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569B6-BD8C-7C4C-8072-0C77D8EAD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Software-Defined Networking – Ford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97B37-381B-2B4E-9685-B9F454912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Implementing in-vehicle software defined networking for efficient resource allocation. </a:t>
            </a:r>
          </a:p>
          <a:p>
            <a:pPr lvl="1"/>
            <a:r>
              <a:rPr lang="en-US" dirty="0"/>
              <a:t>Point of Contact: Chang-</a:t>
            </a:r>
            <a:r>
              <a:rPr lang="en-US" dirty="0" err="1"/>
              <a:t>lin</a:t>
            </a:r>
            <a:r>
              <a:rPr lang="en-US" dirty="0"/>
              <a:t> Chen </a:t>
            </a:r>
            <a:r>
              <a:rPr lang="en-US" dirty="0">
                <a:hlinkClick r:id="rId2"/>
              </a:rPr>
              <a:t>chen3365@purdue.edu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5433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397AA-DE20-0348-BC28-3CF039BE7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Adversarial Machine Learning &amp; Explainable AI – Northrop Grumman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C8A70-6DC0-9640-8295-8014C8D38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 Tracks</a:t>
            </a:r>
          </a:p>
          <a:p>
            <a:pPr lvl="1"/>
            <a:r>
              <a:rPr lang="en-US" dirty="0"/>
              <a:t>Protection against adversarial machine learning</a:t>
            </a:r>
          </a:p>
          <a:p>
            <a:pPr lvl="2"/>
            <a:r>
              <a:rPr lang="en-US" dirty="0"/>
              <a:t>Point of Contact: Miguel Villarreal-Vasquez </a:t>
            </a:r>
            <a:r>
              <a:rPr lang="en-US" dirty="0">
                <a:hlinkClick r:id="rId2"/>
              </a:rPr>
              <a:t>mvillar@purdue.edu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Explainable AI</a:t>
            </a:r>
          </a:p>
          <a:p>
            <a:pPr lvl="1"/>
            <a:r>
              <a:rPr lang="en-US" dirty="0"/>
              <a:t>Machine Learning in Cybersecurity </a:t>
            </a:r>
          </a:p>
          <a:p>
            <a:pPr lvl="2"/>
            <a:r>
              <a:rPr lang="en-US" dirty="0"/>
              <a:t>Point of Contact: Ganapathy Mani </a:t>
            </a:r>
            <a:r>
              <a:rPr lang="en-US" dirty="0" err="1"/>
              <a:t>manig@purdue.edu</a:t>
            </a:r>
            <a:endParaRPr lang="en-US"/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599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286</Words>
  <Application>Microsoft Macintosh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CS 59000BB</vt:lpstr>
      <vt:lpstr>REALM – Northrop Grumman</vt:lpstr>
      <vt:lpstr>DARPA SAIL-ON (Science of Artificial Intelligence and Learning for Open-world Novelty)</vt:lpstr>
      <vt:lpstr>Moving Target Defense – Sandia Lab</vt:lpstr>
      <vt:lpstr>Software-Defined Networking – Ford </vt:lpstr>
      <vt:lpstr>Adversarial Machine Learning &amp; Explainable AI – Northrop Grumman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59000BB</dc:title>
  <dc:creator>Ganapathy Mani</dc:creator>
  <cp:lastModifiedBy>Ganapathy Mani</cp:lastModifiedBy>
  <cp:revision>4</cp:revision>
  <dcterms:created xsi:type="dcterms:W3CDTF">2020-08-09T21:24:52Z</dcterms:created>
  <dcterms:modified xsi:type="dcterms:W3CDTF">2020-08-09T22:00:47Z</dcterms:modified>
</cp:coreProperties>
</file>