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5"/>
  </p:notesMasterIdLst>
  <p:sldIdLst>
    <p:sldId id="256" r:id="rId3"/>
    <p:sldId id="258" r:id="rId4"/>
    <p:sldId id="262" r:id="rId5"/>
    <p:sldId id="260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147474201" r:id="rId15"/>
    <p:sldId id="2147474204" r:id="rId16"/>
    <p:sldId id="2147474205" r:id="rId17"/>
    <p:sldId id="271" r:id="rId18"/>
    <p:sldId id="2147474203" r:id="rId19"/>
    <p:sldId id="2147474202" r:id="rId20"/>
    <p:sldId id="2147474119" r:id="rId21"/>
    <p:sldId id="2147474208" r:id="rId22"/>
    <p:sldId id="2147474209" r:id="rId23"/>
    <p:sldId id="214747420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99"/>
    <a:srgbClr val="339966"/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D42602E-E194-4F73-B420-E0FEBD1AC1F9}" v="73" dt="2026-02-11T15:07:54.0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455" autoAdjust="0"/>
  </p:normalViewPr>
  <p:slideViewPr>
    <p:cSldViewPr snapToGrid="0">
      <p:cViewPr varScale="1">
        <p:scale>
          <a:sx n="81" d="100"/>
          <a:sy n="81" d="100"/>
        </p:scale>
        <p:origin x="96" y="4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jiv Ranjan" userId="2901bf48-ade2-4007-99a1-3fe2a2aeeceb" providerId="ADAL" clId="{22C11549-35CE-41AC-BF80-32B543BF9CDA}"/>
    <pc:docChg chg="undo custSel addSld delSld modSld sldOrd">
      <pc:chgData name="Rajiv Ranjan" userId="2901bf48-ade2-4007-99a1-3fe2a2aeeceb" providerId="ADAL" clId="{22C11549-35CE-41AC-BF80-32B543BF9CDA}" dt="2026-01-29T19:24:20.246" v="2668" actId="20577"/>
      <pc:docMkLst>
        <pc:docMk/>
      </pc:docMkLst>
      <pc:sldChg chg="addSp delSp modSp new mod setBg modClrScheme setClrOvrMap chgLayout">
        <pc:chgData name="Rajiv Ranjan" userId="2901bf48-ade2-4007-99a1-3fe2a2aeeceb" providerId="ADAL" clId="{22C11549-35CE-41AC-BF80-32B543BF9CDA}" dt="2026-01-29T19:24:20.246" v="2668" actId="20577"/>
        <pc:sldMkLst>
          <pc:docMk/>
          <pc:sldMk cId="2076256345" sldId="256"/>
        </pc:sldMkLst>
        <pc:spChg chg="add mod">
          <ac:chgData name="Rajiv Ranjan" userId="2901bf48-ade2-4007-99a1-3fe2a2aeeceb" providerId="ADAL" clId="{22C11549-35CE-41AC-BF80-32B543BF9CDA}" dt="2026-01-29T19:24:20.246" v="2668" actId="20577"/>
          <ac:spMkLst>
            <pc:docMk/>
            <pc:sldMk cId="2076256345" sldId="256"/>
            <ac:spMk id="12" creationId="{BCD2FA80-07B3-710D-B149-BA914CC98814}"/>
          </ac:spMkLst>
        </pc:spChg>
        <pc:spChg chg="add">
          <ac:chgData name="Rajiv Ranjan" userId="2901bf48-ade2-4007-99a1-3fe2a2aeeceb" providerId="ADAL" clId="{22C11549-35CE-41AC-BF80-32B543BF9CDA}" dt="2026-01-27T00:42:13.700" v="1601"/>
          <ac:spMkLst>
            <pc:docMk/>
            <pc:sldMk cId="2076256345" sldId="256"/>
            <ac:spMk id="13" creationId="{2FE5673F-A996-56FA-C1F2-2FF678B871A9}"/>
          </ac:spMkLst>
        </pc:spChg>
        <pc:spChg chg="add mod">
          <ac:chgData name="Rajiv Ranjan" userId="2901bf48-ade2-4007-99a1-3fe2a2aeeceb" providerId="ADAL" clId="{22C11549-35CE-41AC-BF80-32B543BF9CDA}" dt="2026-01-27T00:45:17.719" v="1718" actId="404"/>
          <ac:spMkLst>
            <pc:docMk/>
            <pc:sldMk cId="2076256345" sldId="256"/>
            <ac:spMk id="15" creationId="{88CBD9E0-4320-98F6-4604-BA14B48B3DA5}"/>
          </ac:spMkLst>
        </pc:spChg>
        <pc:spChg chg="add">
          <ac:chgData name="Rajiv Ranjan" userId="2901bf48-ade2-4007-99a1-3fe2a2aeeceb" providerId="ADAL" clId="{22C11549-35CE-41AC-BF80-32B543BF9CDA}" dt="2026-01-27T00:42:42.544" v="1605" actId="26606"/>
          <ac:spMkLst>
            <pc:docMk/>
            <pc:sldMk cId="2076256345" sldId="256"/>
            <ac:spMk id="19" creationId="{71B2258F-86CA-4D4D-8270-BC05FCDEBFB3}"/>
          </ac:spMkLst>
        </pc:spChg>
        <pc:picChg chg="add mod ord">
          <ac:chgData name="Rajiv Ranjan" userId="2901bf48-ade2-4007-99a1-3fe2a2aeeceb" providerId="ADAL" clId="{22C11549-35CE-41AC-BF80-32B543BF9CDA}" dt="2026-01-27T00:44:58.417" v="1715" actId="1076"/>
          <ac:picMkLst>
            <pc:docMk/>
            <pc:sldMk cId="2076256345" sldId="256"/>
            <ac:picMk id="14" creationId="{9743494A-BE0C-D16D-0E7F-0FD787CA9217}"/>
          </ac:picMkLst>
        </pc:picChg>
      </pc:sldChg>
      <pc:sldChg chg="addSp delSp modSp new mod">
        <pc:chgData name="Rajiv Ranjan" userId="2901bf48-ade2-4007-99a1-3fe2a2aeeceb" providerId="ADAL" clId="{22C11549-35CE-41AC-BF80-32B543BF9CDA}" dt="2026-01-27T01:11:01.623" v="1928" actId="1076"/>
        <pc:sldMkLst>
          <pc:docMk/>
          <pc:sldMk cId="1654441728" sldId="257"/>
        </pc:sldMkLst>
      </pc:sldChg>
      <pc:sldChg chg="addSp delSp modSp new mod setBg">
        <pc:chgData name="Rajiv Ranjan" userId="2901bf48-ade2-4007-99a1-3fe2a2aeeceb" providerId="ADAL" clId="{22C11549-35CE-41AC-BF80-32B543BF9CDA}" dt="2026-01-27T04:20:10.265" v="1934" actId="478"/>
        <pc:sldMkLst>
          <pc:docMk/>
          <pc:sldMk cId="411170433" sldId="258"/>
        </pc:sldMkLst>
        <pc:spChg chg="add mod ord">
          <ac:chgData name="Rajiv Ranjan" userId="2901bf48-ade2-4007-99a1-3fe2a2aeeceb" providerId="ADAL" clId="{22C11549-35CE-41AC-BF80-32B543BF9CDA}" dt="2026-01-27T00:55:32.097" v="1786" actId="26606"/>
          <ac:spMkLst>
            <pc:docMk/>
            <pc:sldMk cId="411170433" sldId="258"/>
            <ac:spMk id="4" creationId="{5FC22BFD-42B7-987E-853E-01B551151FBA}"/>
          </ac:spMkLst>
        </pc:spChg>
        <pc:spChg chg="add">
          <ac:chgData name="Rajiv Ranjan" userId="2901bf48-ade2-4007-99a1-3fe2a2aeeceb" providerId="ADAL" clId="{22C11549-35CE-41AC-BF80-32B543BF9CDA}" dt="2026-01-27T00:55:32.097" v="1786" actId="26606"/>
          <ac:spMkLst>
            <pc:docMk/>
            <pc:sldMk cId="411170433" sldId="258"/>
            <ac:spMk id="12" creationId="{8930EBA3-4D2E-42E8-B828-834555328D85}"/>
          </ac:spMkLst>
        </pc:spChg>
        <pc:spChg chg="add">
          <ac:chgData name="Rajiv Ranjan" userId="2901bf48-ade2-4007-99a1-3fe2a2aeeceb" providerId="ADAL" clId="{22C11549-35CE-41AC-BF80-32B543BF9CDA}" dt="2026-01-27T00:55:32.097" v="1786" actId="26606"/>
          <ac:spMkLst>
            <pc:docMk/>
            <pc:sldMk cId="411170433" sldId="258"/>
            <ac:spMk id="14" creationId="{E58B2195-5055-402F-A3E7-53FF0E4980C3}"/>
          </ac:spMkLst>
        </pc:spChg>
        <pc:spChg chg="add">
          <ac:chgData name="Rajiv Ranjan" userId="2901bf48-ade2-4007-99a1-3fe2a2aeeceb" providerId="ADAL" clId="{22C11549-35CE-41AC-BF80-32B543BF9CDA}" dt="2026-01-27T00:55:32.097" v="1786" actId="26606"/>
          <ac:spMkLst>
            <pc:docMk/>
            <pc:sldMk cId="411170433" sldId="258"/>
            <ac:spMk id="16" creationId="{528AA953-F4F9-4DC5-97C7-491F4AF937DC}"/>
          </ac:spMkLst>
        </pc:spChg>
        <pc:picChg chg="add mod">
          <ac:chgData name="Rajiv Ranjan" userId="2901bf48-ade2-4007-99a1-3fe2a2aeeceb" providerId="ADAL" clId="{22C11549-35CE-41AC-BF80-32B543BF9CDA}" dt="2026-01-27T01:01:05.507" v="1844" actId="1076"/>
          <ac:picMkLst>
            <pc:docMk/>
            <pc:sldMk cId="411170433" sldId="258"/>
            <ac:picMk id="6" creationId="{60631D0B-1643-3BD1-FE07-6F524EC7FDF5}"/>
          </ac:picMkLst>
        </pc:picChg>
      </pc:sldChg>
      <pc:sldChg chg="addSp modSp add mod modTransition">
        <pc:chgData name="Rajiv Ranjan" userId="2901bf48-ade2-4007-99a1-3fe2a2aeeceb" providerId="ADAL" clId="{22C11549-35CE-41AC-BF80-32B543BF9CDA}" dt="2026-01-27T04:20:49.090" v="1935" actId="207"/>
        <pc:sldMkLst>
          <pc:docMk/>
          <pc:sldMk cId="1374541848" sldId="260"/>
        </pc:sldMkLst>
        <pc:spChg chg="mod">
          <ac:chgData name="Rajiv Ranjan" userId="2901bf48-ade2-4007-99a1-3fe2a2aeeceb" providerId="ADAL" clId="{22C11549-35CE-41AC-BF80-32B543BF9CDA}" dt="2026-01-27T04:20:49.090" v="1935" actId="207"/>
          <ac:spMkLst>
            <pc:docMk/>
            <pc:sldMk cId="1374541848" sldId="260"/>
            <ac:spMk id="8" creationId="{FB26B6C5-7BE3-07BF-DED3-4D8D06C0F166}"/>
          </ac:spMkLst>
        </pc:spChg>
        <pc:picChg chg="add mod">
          <ac:chgData name="Rajiv Ranjan" userId="2901bf48-ade2-4007-99a1-3fe2a2aeeceb" providerId="ADAL" clId="{22C11549-35CE-41AC-BF80-32B543BF9CDA}" dt="2026-01-27T01:12:34.373" v="1931" actId="1076"/>
          <ac:picMkLst>
            <pc:docMk/>
            <pc:sldMk cId="1374541848" sldId="260"/>
            <ac:picMk id="2" creationId="{C2F44052-C42E-9B06-CDFC-ABB5A3F34D63}"/>
          </ac:picMkLst>
        </pc:picChg>
        <pc:picChg chg="mod">
          <ac:chgData name="Rajiv Ranjan" userId="2901bf48-ade2-4007-99a1-3fe2a2aeeceb" providerId="ADAL" clId="{22C11549-35CE-41AC-BF80-32B543BF9CDA}" dt="2026-01-27T01:09:39.137" v="1924" actId="14100"/>
          <ac:picMkLst>
            <pc:docMk/>
            <pc:sldMk cId="1374541848" sldId="260"/>
            <ac:picMk id="6" creationId="{B671CE0A-3641-254B-D03C-D32F49FAE0B2}"/>
          </ac:picMkLst>
        </pc:picChg>
      </pc:sldChg>
      <pc:sldChg chg="addSp modSp new mod modShow">
        <pc:chgData name="Rajiv Ranjan" userId="2901bf48-ade2-4007-99a1-3fe2a2aeeceb" providerId="ADAL" clId="{22C11549-35CE-41AC-BF80-32B543BF9CDA}" dt="2026-01-27T04:28:47.862" v="2104" actId="729"/>
        <pc:sldMkLst>
          <pc:docMk/>
          <pc:sldMk cId="1674784913" sldId="261"/>
        </pc:sldMkLst>
        <pc:picChg chg="add mod">
          <ac:chgData name="Rajiv Ranjan" userId="2901bf48-ade2-4007-99a1-3fe2a2aeeceb" providerId="ADAL" clId="{22C11549-35CE-41AC-BF80-32B543BF9CDA}" dt="2026-01-27T04:26:18.536" v="2006"/>
          <ac:picMkLst>
            <pc:docMk/>
            <pc:sldMk cId="1674784913" sldId="261"/>
            <ac:picMk id="2" creationId="{1647947D-82A7-728B-805B-20EDB95852B1}"/>
          </ac:picMkLst>
        </pc:picChg>
      </pc:sldChg>
      <pc:sldChg chg="add">
        <pc:chgData name="Rajiv Ranjan" userId="2901bf48-ade2-4007-99a1-3fe2a2aeeceb" providerId="ADAL" clId="{22C11549-35CE-41AC-BF80-32B543BF9CDA}" dt="2026-01-27T04:19:50.870" v="1933" actId="2890"/>
        <pc:sldMkLst>
          <pc:docMk/>
          <pc:sldMk cId="1076939688" sldId="262"/>
        </pc:sldMkLst>
      </pc:sldChg>
      <pc:sldChg chg="addSp delSp modSp new mod setBg">
        <pc:chgData name="Rajiv Ranjan" userId="2901bf48-ade2-4007-99a1-3fe2a2aeeceb" providerId="ADAL" clId="{22C11549-35CE-41AC-BF80-32B543BF9CDA}" dt="2026-01-27T04:30:56.492" v="2122"/>
        <pc:sldMkLst>
          <pc:docMk/>
          <pc:sldMk cId="2083916117" sldId="263"/>
        </pc:sldMkLst>
        <pc:picChg chg="add mod">
          <ac:chgData name="Rajiv Ranjan" userId="2901bf48-ade2-4007-99a1-3fe2a2aeeceb" providerId="ADAL" clId="{22C11549-35CE-41AC-BF80-32B543BF9CDA}" dt="2026-01-27T04:30:56.492" v="2122"/>
          <ac:picMkLst>
            <pc:docMk/>
            <pc:sldMk cId="2083916117" sldId="263"/>
            <ac:picMk id="2" creationId="{8E613550-FB03-3112-4DFF-64289964DE6F}"/>
          </ac:picMkLst>
        </pc:picChg>
      </pc:sldChg>
      <pc:sldChg chg="addSp delSp modSp new mod modTransition">
        <pc:chgData name="Rajiv Ranjan" userId="2901bf48-ade2-4007-99a1-3fe2a2aeeceb" providerId="ADAL" clId="{22C11549-35CE-41AC-BF80-32B543BF9CDA}" dt="2026-01-27T04:45:56.186" v="2176"/>
        <pc:sldMkLst>
          <pc:docMk/>
          <pc:sldMk cId="1961159322" sldId="264"/>
        </pc:sldMkLst>
        <pc:picChg chg="add mod ord">
          <ac:chgData name="Rajiv Ranjan" userId="2901bf48-ade2-4007-99a1-3fe2a2aeeceb" providerId="ADAL" clId="{22C11549-35CE-41AC-BF80-32B543BF9CDA}" dt="2026-01-27T04:31:55.800" v="2128" actId="167"/>
          <ac:picMkLst>
            <pc:docMk/>
            <pc:sldMk cId="1961159322" sldId="264"/>
            <ac:picMk id="2" creationId="{37AC0C8C-8F52-2C3F-3738-056BFEB38C78}"/>
          </ac:picMkLst>
        </pc:picChg>
      </pc:sldChg>
      <pc:sldChg chg="addSp modSp add del mod">
        <pc:chgData name="Rajiv Ranjan" userId="2901bf48-ade2-4007-99a1-3fe2a2aeeceb" providerId="ADAL" clId="{22C11549-35CE-41AC-BF80-32B543BF9CDA}" dt="2026-01-27T04:53:54.075" v="2244" actId="1076"/>
        <pc:sldMkLst>
          <pc:docMk/>
          <pc:sldMk cId="1051901338" sldId="265"/>
        </pc:sldMkLst>
        <pc:spChg chg="add mod">
          <ac:chgData name="Rajiv Ranjan" userId="2901bf48-ade2-4007-99a1-3fe2a2aeeceb" providerId="ADAL" clId="{22C11549-35CE-41AC-BF80-32B543BF9CDA}" dt="2026-01-27T04:51:56.904" v="2227" actId="2711"/>
          <ac:spMkLst>
            <pc:docMk/>
            <pc:sldMk cId="1051901338" sldId="265"/>
            <ac:spMk id="4" creationId="{7E079264-C13B-9D62-7EB9-C605DD47D233}"/>
          </ac:spMkLst>
        </pc:spChg>
        <pc:picChg chg="mod">
          <ac:chgData name="Rajiv Ranjan" userId="2901bf48-ade2-4007-99a1-3fe2a2aeeceb" providerId="ADAL" clId="{22C11549-35CE-41AC-BF80-32B543BF9CDA}" dt="2026-01-27T04:51:37.697" v="2225" actId="1076"/>
          <ac:picMkLst>
            <pc:docMk/>
            <pc:sldMk cId="1051901338" sldId="265"/>
            <ac:picMk id="2" creationId="{DEEC511E-FB3E-08E2-1621-A13B3144D66F}"/>
          </ac:picMkLst>
        </pc:picChg>
        <pc:picChg chg="add mod">
          <ac:chgData name="Rajiv Ranjan" userId="2901bf48-ade2-4007-99a1-3fe2a2aeeceb" providerId="ADAL" clId="{22C11549-35CE-41AC-BF80-32B543BF9CDA}" dt="2026-01-27T04:51:37.697" v="2225" actId="1076"/>
          <ac:picMkLst>
            <pc:docMk/>
            <pc:sldMk cId="1051901338" sldId="265"/>
            <ac:picMk id="3" creationId="{A498AD8C-99C1-2963-30AC-1374E88AB4F9}"/>
          </ac:picMkLst>
        </pc:picChg>
        <pc:picChg chg="add mod">
          <ac:chgData name="Rajiv Ranjan" userId="2901bf48-ade2-4007-99a1-3fe2a2aeeceb" providerId="ADAL" clId="{22C11549-35CE-41AC-BF80-32B543BF9CDA}" dt="2026-01-27T04:53:54.075" v="2244" actId="1076"/>
          <ac:picMkLst>
            <pc:docMk/>
            <pc:sldMk cId="1051901338" sldId="265"/>
            <ac:picMk id="5" creationId="{52D8E269-ACB1-3EB9-3234-946CC109BA8C}"/>
          </ac:picMkLst>
        </pc:picChg>
      </pc:sldChg>
      <pc:sldChg chg="addSp modSp add mod modTransition">
        <pc:chgData name="Rajiv Ranjan" userId="2901bf48-ade2-4007-99a1-3fe2a2aeeceb" providerId="ADAL" clId="{22C11549-35CE-41AC-BF80-32B543BF9CDA}" dt="2026-01-27T05:03:45.674" v="2630" actId="1076"/>
        <pc:sldMkLst>
          <pc:docMk/>
          <pc:sldMk cId="111856173" sldId="266"/>
        </pc:sldMkLst>
        <pc:spChg chg="mod">
          <ac:chgData name="Rajiv Ranjan" userId="2901bf48-ade2-4007-99a1-3fe2a2aeeceb" providerId="ADAL" clId="{22C11549-35CE-41AC-BF80-32B543BF9CDA}" dt="2026-01-27T04:52:31.933" v="2231" actId="1076"/>
          <ac:spMkLst>
            <pc:docMk/>
            <pc:sldMk cId="111856173" sldId="266"/>
            <ac:spMk id="4" creationId="{C5571BB4-FC39-149C-D4F9-F96B0C3FC1B6}"/>
          </ac:spMkLst>
        </pc:spChg>
        <pc:spChg chg="add mod">
          <ac:chgData name="Rajiv Ranjan" userId="2901bf48-ade2-4007-99a1-3fe2a2aeeceb" providerId="ADAL" clId="{22C11549-35CE-41AC-BF80-32B543BF9CDA}" dt="2026-01-27T05:03:40.300" v="2629" actId="1076"/>
          <ac:spMkLst>
            <pc:docMk/>
            <pc:sldMk cId="111856173" sldId="266"/>
            <ac:spMk id="5" creationId="{A8E804B2-38BE-2398-E1BC-A7088AD77B7F}"/>
          </ac:spMkLst>
        </pc:spChg>
        <pc:spChg chg="add mod">
          <ac:chgData name="Rajiv Ranjan" userId="2901bf48-ade2-4007-99a1-3fe2a2aeeceb" providerId="ADAL" clId="{22C11549-35CE-41AC-BF80-32B543BF9CDA}" dt="2026-01-27T05:03:40.300" v="2629" actId="1076"/>
          <ac:spMkLst>
            <pc:docMk/>
            <pc:sldMk cId="111856173" sldId="266"/>
            <ac:spMk id="6" creationId="{227FE9BC-ED0A-012A-BE19-9C8F75A47EFB}"/>
          </ac:spMkLst>
        </pc:spChg>
        <pc:spChg chg="add mod">
          <ac:chgData name="Rajiv Ranjan" userId="2901bf48-ade2-4007-99a1-3fe2a2aeeceb" providerId="ADAL" clId="{22C11549-35CE-41AC-BF80-32B543BF9CDA}" dt="2026-01-27T05:03:40.300" v="2629" actId="1076"/>
          <ac:spMkLst>
            <pc:docMk/>
            <pc:sldMk cId="111856173" sldId="266"/>
            <ac:spMk id="7" creationId="{9E80B611-CDC2-0528-199B-728339A36BEA}"/>
          </ac:spMkLst>
        </pc:spChg>
        <pc:picChg chg="mod">
          <ac:chgData name="Rajiv Ranjan" userId="2901bf48-ade2-4007-99a1-3fe2a2aeeceb" providerId="ADAL" clId="{22C11549-35CE-41AC-BF80-32B543BF9CDA}" dt="2026-01-27T05:03:45.674" v="2630" actId="1076"/>
          <ac:picMkLst>
            <pc:docMk/>
            <pc:sldMk cId="111856173" sldId="266"/>
            <ac:picMk id="2" creationId="{771F1016-5E7A-E22F-CFC9-57C387D1AD0A}"/>
          </ac:picMkLst>
        </pc:picChg>
        <pc:picChg chg="mod modCrop">
          <ac:chgData name="Rajiv Ranjan" userId="2901bf48-ade2-4007-99a1-3fe2a2aeeceb" providerId="ADAL" clId="{22C11549-35CE-41AC-BF80-32B543BF9CDA}" dt="2026-01-27T05:03:45.674" v="2630" actId="1076"/>
          <ac:picMkLst>
            <pc:docMk/>
            <pc:sldMk cId="111856173" sldId="266"/>
            <ac:picMk id="3" creationId="{000480D9-C7C6-AC45-4622-ECCBBB6ED779}"/>
          </ac:picMkLst>
        </pc:picChg>
      </pc:sldChg>
      <pc:sldChg chg="addSp delSp modSp add mod ord">
        <pc:chgData name="Rajiv Ranjan" userId="2901bf48-ade2-4007-99a1-3fe2a2aeeceb" providerId="ADAL" clId="{22C11549-35CE-41AC-BF80-32B543BF9CDA}" dt="2026-01-27T05:05:15.299" v="2636" actId="1076"/>
        <pc:sldMkLst>
          <pc:docMk/>
          <pc:sldMk cId="3117451234" sldId="267"/>
        </pc:sldMkLst>
        <pc:picChg chg="add mod">
          <ac:chgData name="Rajiv Ranjan" userId="2901bf48-ade2-4007-99a1-3fe2a2aeeceb" providerId="ADAL" clId="{22C11549-35CE-41AC-BF80-32B543BF9CDA}" dt="2026-01-27T05:05:15.299" v="2636" actId="1076"/>
          <ac:picMkLst>
            <pc:docMk/>
            <pc:sldMk cId="3117451234" sldId="267"/>
            <ac:picMk id="7" creationId="{0B122423-666E-D210-8B45-0B91CDBA2F42}"/>
          </ac:picMkLst>
        </pc:picChg>
      </pc:sldChg>
      <pc:sldChg chg="delSp modSp add mod">
        <pc:chgData name="Rajiv Ranjan" userId="2901bf48-ade2-4007-99a1-3fe2a2aeeceb" providerId="ADAL" clId="{22C11549-35CE-41AC-BF80-32B543BF9CDA}" dt="2026-01-27T05:06:04.025" v="2644" actId="1076"/>
        <pc:sldMkLst>
          <pc:docMk/>
          <pc:sldMk cId="3115216387" sldId="268"/>
        </pc:sldMkLst>
        <pc:spChg chg="mod">
          <ac:chgData name="Rajiv Ranjan" userId="2901bf48-ade2-4007-99a1-3fe2a2aeeceb" providerId="ADAL" clId="{22C11549-35CE-41AC-BF80-32B543BF9CDA}" dt="2026-01-27T05:05:58.794" v="2643" actId="1076"/>
          <ac:spMkLst>
            <pc:docMk/>
            <pc:sldMk cId="3115216387" sldId="268"/>
            <ac:spMk id="4" creationId="{E1584711-0B9F-D5D8-3966-D5D323D33899}"/>
          </ac:spMkLst>
        </pc:spChg>
        <pc:picChg chg="mod">
          <ac:chgData name="Rajiv Ranjan" userId="2901bf48-ade2-4007-99a1-3fe2a2aeeceb" providerId="ADAL" clId="{22C11549-35CE-41AC-BF80-32B543BF9CDA}" dt="2026-01-27T05:06:04.025" v="2644" actId="1076"/>
          <ac:picMkLst>
            <pc:docMk/>
            <pc:sldMk cId="3115216387" sldId="268"/>
            <ac:picMk id="2" creationId="{07D0A984-31A2-78D7-1A67-218DC9E46BAA}"/>
          </ac:picMkLst>
        </pc:picChg>
        <pc:picChg chg="mod">
          <ac:chgData name="Rajiv Ranjan" userId="2901bf48-ade2-4007-99a1-3fe2a2aeeceb" providerId="ADAL" clId="{22C11549-35CE-41AC-BF80-32B543BF9CDA}" dt="2026-01-27T05:06:04.025" v="2644" actId="1076"/>
          <ac:picMkLst>
            <pc:docMk/>
            <pc:sldMk cId="3115216387" sldId="268"/>
            <ac:picMk id="7" creationId="{94BEEBB1-1D6E-13E9-D401-6ECC0C02E68A}"/>
          </ac:picMkLst>
        </pc:picChg>
      </pc:sldChg>
    </pc:docChg>
  </pc:docChgLst>
  <pc:docChgLst>
    <pc:chgData name="Rajiv Ranjan" userId="2901bf48-ade2-4007-99a1-3fe2a2aeeceb" providerId="ADAL" clId="{823F3D94-496F-441D-8CC6-6B37032F15E5}"/>
    <pc:docChg chg="undo custSel addSld delSld modSld sldOrd">
      <pc:chgData name="Rajiv Ranjan" userId="2901bf48-ade2-4007-99a1-3fe2a2aeeceb" providerId="ADAL" clId="{823F3D94-496F-441D-8CC6-6B37032F15E5}" dt="2026-02-11T15:14:23.914" v="1535" actId="20577"/>
      <pc:docMkLst>
        <pc:docMk/>
      </pc:docMkLst>
      <pc:sldChg chg="modSp mod">
        <pc:chgData name="Rajiv Ranjan" userId="2901bf48-ade2-4007-99a1-3fe2a2aeeceb" providerId="ADAL" clId="{823F3D94-496F-441D-8CC6-6B37032F15E5}" dt="2026-01-28T15:28:40.873" v="861" actId="20577"/>
        <pc:sldMkLst>
          <pc:docMk/>
          <pc:sldMk cId="2076256345" sldId="256"/>
        </pc:sldMkLst>
        <pc:spChg chg="mod">
          <ac:chgData name="Rajiv Ranjan" userId="2901bf48-ade2-4007-99a1-3fe2a2aeeceb" providerId="ADAL" clId="{823F3D94-496F-441D-8CC6-6B37032F15E5}" dt="2026-01-28T15:28:40.873" v="861" actId="20577"/>
          <ac:spMkLst>
            <pc:docMk/>
            <pc:sldMk cId="2076256345" sldId="256"/>
            <ac:spMk id="12" creationId="{BCD2FA80-07B3-710D-B149-BA914CC98814}"/>
          </ac:spMkLst>
        </pc:spChg>
      </pc:sldChg>
      <pc:sldChg chg="addSp delSp modSp del mod">
        <pc:chgData name="Rajiv Ranjan" userId="2901bf48-ade2-4007-99a1-3fe2a2aeeceb" providerId="ADAL" clId="{823F3D94-496F-441D-8CC6-6B37032F15E5}" dt="2026-02-11T15:05:48.719" v="1504" actId="2696"/>
        <pc:sldMkLst>
          <pc:docMk/>
          <pc:sldMk cId="1654441728" sldId="257"/>
        </pc:sldMkLst>
      </pc:sldChg>
      <pc:sldChg chg="modSp mod">
        <pc:chgData name="Rajiv Ranjan" userId="2901bf48-ade2-4007-99a1-3fe2a2aeeceb" providerId="ADAL" clId="{823F3D94-496F-441D-8CC6-6B37032F15E5}" dt="2026-01-29T17:46:14.836" v="1429" actId="20577"/>
        <pc:sldMkLst>
          <pc:docMk/>
          <pc:sldMk cId="1374541848" sldId="260"/>
        </pc:sldMkLst>
        <pc:spChg chg="mod">
          <ac:chgData name="Rajiv Ranjan" userId="2901bf48-ade2-4007-99a1-3fe2a2aeeceb" providerId="ADAL" clId="{823F3D94-496F-441D-8CC6-6B37032F15E5}" dt="2026-01-29T17:46:14.836" v="1429" actId="20577"/>
          <ac:spMkLst>
            <pc:docMk/>
            <pc:sldMk cId="1374541848" sldId="260"/>
            <ac:spMk id="8" creationId="{FB26B6C5-7BE3-07BF-DED3-4D8D06C0F166}"/>
          </ac:spMkLst>
        </pc:spChg>
      </pc:sldChg>
      <pc:sldChg chg="del">
        <pc:chgData name="Rajiv Ranjan" userId="2901bf48-ade2-4007-99a1-3fe2a2aeeceb" providerId="ADAL" clId="{823F3D94-496F-441D-8CC6-6B37032F15E5}" dt="2026-02-11T15:13:11.330" v="1531" actId="2696"/>
        <pc:sldMkLst>
          <pc:docMk/>
          <pc:sldMk cId="1674784913" sldId="261"/>
        </pc:sldMkLst>
      </pc:sldChg>
      <pc:sldChg chg="modSp mod">
        <pc:chgData name="Rajiv Ranjan" userId="2901bf48-ade2-4007-99a1-3fe2a2aeeceb" providerId="ADAL" clId="{823F3D94-496F-441D-8CC6-6B37032F15E5}" dt="2026-02-11T15:14:23.914" v="1535" actId="20577"/>
        <pc:sldMkLst>
          <pc:docMk/>
          <pc:sldMk cId="1076939688" sldId="262"/>
        </pc:sldMkLst>
        <pc:spChg chg="mod">
          <ac:chgData name="Rajiv Ranjan" userId="2901bf48-ade2-4007-99a1-3fe2a2aeeceb" providerId="ADAL" clId="{823F3D94-496F-441D-8CC6-6B37032F15E5}" dt="2026-02-11T15:14:23.914" v="1535" actId="20577"/>
          <ac:spMkLst>
            <pc:docMk/>
            <pc:sldMk cId="1076939688" sldId="262"/>
            <ac:spMk id="8" creationId="{EA896ACC-7A48-011C-2758-9B8137F1E1D6}"/>
          </ac:spMkLst>
        </pc:spChg>
      </pc:sldChg>
      <pc:sldChg chg="addSp modSp mod modTransition">
        <pc:chgData name="Rajiv Ranjan" userId="2901bf48-ade2-4007-99a1-3fe2a2aeeceb" providerId="ADAL" clId="{823F3D94-496F-441D-8CC6-6B37032F15E5}" dt="2026-01-29T15:56:49.974" v="1353"/>
        <pc:sldMkLst>
          <pc:docMk/>
          <pc:sldMk cId="1961159322" sldId="264"/>
        </pc:sldMkLst>
        <pc:spChg chg="add mod">
          <ac:chgData name="Rajiv Ranjan" userId="2901bf48-ade2-4007-99a1-3fe2a2aeeceb" providerId="ADAL" clId="{823F3D94-496F-441D-8CC6-6B37032F15E5}" dt="2026-01-29T14:43:52.182" v="957" actId="1076"/>
          <ac:spMkLst>
            <pc:docMk/>
            <pc:sldMk cId="1961159322" sldId="264"/>
            <ac:spMk id="3" creationId="{FA6C15D3-CF48-64CC-DB10-D4C335410CAD}"/>
          </ac:spMkLst>
        </pc:spChg>
      </pc:sldChg>
      <pc:sldChg chg="modSp mod modTransition">
        <pc:chgData name="Rajiv Ranjan" userId="2901bf48-ade2-4007-99a1-3fe2a2aeeceb" providerId="ADAL" clId="{823F3D94-496F-441D-8CC6-6B37032F15E5}" dt="2026-01-29T15:57:01.755" v="1354"/>
        <pc:sldMkLst>
          <pc:docMk/>
          <pc:sldMk cId="1051901338" sldId="265"/>
        </pc:sldMkLst>
        <pc:spChg chg="mod">
          <ac:chgData name="Rajiv Ranjan" userId="2901bf48-ade2-4007-99a1-3fe2a2aeeceb" providerId="ADAL" clId="{823F3D94-496F-441D-8CC6-6B37032F15E5}" dt="2026-01-29T14:43:27.051" v="952" actId="20577"/>
          <ac:spMkLst>
            <pc:docMk/>
            <pc:sldMk cId="1051901338" sldId="265"/>
            <ac:spMk id="4" creationId="{7E079264-C13B-9D62-7EB9-C605DD47D233}"/>
          </ac:spMkLst>
        </pc:spChg>
      </pc:sldChg>
      <pc:sldChg chg="addSp modSp mod">
        <pc:chgData name="Rajiv Ranjan" userId="2901bf48-ade2-4007-99a1-3fe2a2aeeceb" providerId="ADAL" clId="{823F3D94-496F-441D-8CC6-6B37032F15E5}" dt="2026-01-29T17:30:26.926" v="1385" actId="20577"/>
        <pc:sldMkLst>
          <pc:docMk/>
          <pc:sldMk cId="111856173" sldId="266"/>
        </pc:sldMkLst>
        <pc:spChg chg="mod">
          <ac:chgData name="Rajiv Ranjan" userId="2901bf48-ade2-4007-99a1-3fe2a2aeeceb" providerId="ADAL" clId="{823F3D94-496F-441D-8CC6-6B37032F15E5}" dt="2026-01-29T17:30:26.926" v="1385" actId="20577"/>
          <ac:spMkLst>
            <pc:docMk/>
            <pc:sldMk cId="111856173" sldId="266"/>
            <ac:spMk id="4" creationId="{C5571BB4-FC39-149C-D4F9-F96B0C3FC1B6}"/>
          </ac:spMkLst>
        </pc:spChg>
        <pc:spChg chg="add mod">
          <ac:chgData name="Rajiv Ranjan" userId="2901bf48-ade2-4007-99a1-3fe2a2aeeceb" providerId="ADAL" clId="{823F3D94-496F-441D-8CC6-6B37032F15E5}" dt="2026-01-27T18:28:22.906" v="38" actId="1076"/>
          <ac:spMkLst>
            <pc:docMk/>
            <pc:sldMk cId="111856173" sldId="266"/>
            <ac:spMk id="9" creationId="{4874C6EC-4D0C-B328-DF16-E56157EBC988}"/>
          </ac:spMkLst>
        </pc:spChg>
      </pc:sldChg>
      <pc:sldChg chg="modSp mod modTransition">
        <pc:chgData name="Rajiv Ranjan" userId="2901bf48-ade2-4007-99a1-3fe2a2aeeceb" providerId="ADAL" clId="{823F3D94-496F-441D-8CC6-6B37032F15E5}" dt="2026-01-29T17:30:36.350" v="1395" actId="20577"/>
        <pc:sldMkLst>
          <pc:docMk/>
          <pc:sldMk cId="3117451234" sldId="267"/>
        </pc:sldMkLst>
        <pc:spChg chg="mod">
          <ac:chgData name="Rajiv Ranjan" userId="2901bf48-ade2-4007-99a1-3fe2a2aeeceb" providerId="ADAL" clId="{823F3D94-496F-441D-8CC6-6B37032F15E5}" dt="2026-01-29T17:30:36.350" v="1395" actId="20577"/>
          <ac:spMkLst>
            <pc:docMk/>
            <pc:sldMk cId="3117451234" sldId="267"/>
            <ac:spMk id="4" creationId="{07C1B768-C374-76E9-3CE1-EC6E71F96B22}"/>
          </ac:spMkLst>
        </pc:spChg>
      </pc:sldChg>
      <pc:sldChg chg="addSp delSp modSp mod modTransition">
        <pc:chgData name="Rajiv Ranjan" userId="2901bf48-ade2-4007-99a1-3fe2a2aeeceb" providerId="ADAL" clId="{823F3D94-496F-441D-8CC6-6B37032F15E5}" dt="2026-01-29T17:55:31.406" v="1449" actId="1076"/>
        <pc:sldMkLst>
          <pc:docMk/>
          <pc:sldMk cId="3115216387" sldId="268"/>
        </pc:sldMkLst>
        <pc:spChg chg="mod">
          <ac:chgData name="Rajiv Ranjan" userId="2901bf48-ade2-4007-99a1-3fe2a2aeeceb" providerId="ADAL" clId="{823F3D94-496F-441D-8CC6-6B37032F15E5}" dt="2026-01-29T17:30:44.269" v="1405" actId="20577"/>
          <ac:spMkLst>
            <pc:docMk/>
            <pc:sldMk cId="3115216387" sldId="268"/>
            <ac:spMk id="4" creationId="{E1584711-0B9F-D5D8-3966-D5D323D33899}"/>
          </ac:spMkLst>
        </pc:spChg>
        <pc:spChg chg="add mod">
          <ac:chgData name="Rajiv Ranjan" userId="2901bf48-ade2-4007-99a1-3fe2a2aeeceb" providerId="ADAL" clId="{823F3D94-496F-441D-8CC6-6B37032F15E5}" dt="2026-01-29T17:53:23.835" v="1444" actId="20577"/>
          <ac:spMkLst>
            <pc:docMk/>
            <pc:sldMk cId="3115216387" sldId="268"/>
            <ac:spMk id="5" creationId="{1694C3F2-72F8-1FB7-5780-1925F43B1B18}"/>
          </ac:spMkLst>
        </pc:spChg>
        <pc:spChg chg="add mod">
          <ac:chgData name="Rajiv Ranjan" userId="2901bf48-ade2-4007-99a1-3fe2a2aeeceb" providerId="ADAL" clId="{823F3D94-496F-441D-8CC6-6B37032F15E5}" dt="2026-01-29T17:55:18.605" v="1446"/>
          <ac:spMkLst>
            <pc:docMk/>
            <pc:sldMk cId="3115216387" sldId="268"/>
            <ac:spMk id="6" creationId="{27B1AFB0-EAE8-CFCE-FA33-18CA4F523142}"/>
          </ac:spMkLst>
        </pc:spChg>
        <pc:spChg chg="add mod">
          <ac:chgData name="Rajiv Ranjan" userId="2901bf48-ade2-4007-99a1-3fe2a2aeeceb" providerId="ADAL" clId="{823F3D94-496F-441D-8CC6-6B37032F15E5}" dt="2026-01-29T17:55:31.406" v="1449" actId="1076"/>
          <ac:spMkLst>
            <pc:docMk/>
            <pc:sldMk cId="3115216387" sldId="268"/>
            <ac:spMk id="9" creationId="{5C05F5A5-EADD-4538-5D42-E113C1B8961B}"/>
          </ac:spMkLst>
        </pc:spChg>
        <pc:picChg chg="mod">
          <ac:chgData name="Rajiv Ranjan" userId="2901bf48-ade2-4007-99a1-3fe2a2aeeceb" providerId="ADAL" clId="{823F3D94-496F-441D-8CC6-6B37032F15E5}" dt="2026-01-27T19:14:48.087" v="493" actId="1076"/>
          <ac:picMkLst>
            <pc:docMk/>
            <pc:sldMk cId="3115216387" sldId="268"/>
            <ac:picMk id="2" creationId="{07D0A984-31A2-78D7-1A67-218DC9E46BAA}"/>
          </ac:picMkLst>
        </pc:picChg>
        <pc:picChg chg="mod">
          <ac:chgData name="Rajiv Ranjan" userId="2901bf48-ade2-4007-99a1-3fe2a2aeeceb" providerId="ADAL" clId="{823F3D94-496F-441D-8CC6-6B37032F15E5}" dt="2026-01-27T19:15:03.898" v="496" actId="1076"/>
          <ac:picMkLst>
            <pc:docMk/>
            <pc:sldMk cId="3115216387" sldId="268"/>
            <ac:picMk id="7" creationId="{94BEEBB1-1D6E-13E9-D401-6ECC0C02E68A}"/>
          </ac:picMkLst>
        </pc:picChg>
      </pc:sldChg>
      <pc:sldChg chg="addSp modSp add mod ord modTransition">
        <pc:chgData name="Rajiv Ranjan" userId="2901bf48-ade2-4007-99a1-3fe2a2aeeceb" providerId="ADAL" clId="{823F3D94-496F-441D-8CC6-6B37032F15E5}" dt="2026-01-29T17:29:56.268" v="1370" actId="20577"/>
        <pc:sldMkLst>
          <pc:docMk/>
          <pc:sldMk cId="1123465831" sldId="269"/>
        </pc:sldMkLst>
        <pc:spChg chg="mod">
          <ac:chgData name="Rajiv Ranjan" userId="2901bf48-ade2-4007-99a1-3fe2a2aeeceb" providerId="ADAL" clId="{823F3D94-496F-441D-8CC6-6B37032F15E5}" dt="2026-01-29T17:29:56.268" v="1370" actId="20577"/>
          <ac:spMkLst>
            <pc:docMk/>
            <pc:sldMk cId="1123465831" sldId="269"/>
            <ac:spMk id="4" creationId="{BCF5F9A3-30F2-EC60-DDF8-8452D8957367}"/>
          </ac:spMkLst>
        </pc:spChg>
        <pc:picChg chg="add mod">
          <ac:chgData name="Rajiv Ranjan" userId="2901bf48-ade2-4007-99a1-3fe2a2aeeceb" providerId="ADAL" clId="{823F3D94-496F-441D-8CC6-6B37032F15E5}" dt="2026-01-27T18:22:40.260" v="14" actId="1035"/>
          <ac:picMkLst>
            <pc:docMk/>
            <pc:sldMk cId="1123465831" sldId="269"/>
            <ac:picMk id="6" creationId="{B5E7EFD5-ADE4-B42E-D676-269B2F02CF25}"/>
          </ac:picMkLst>
        </pc:picChg>
      </pc:sldChg>
      <pc:sldChg chg="addSp delSp modSp add mod modTransition modNotesTx">
        <pc:chgData name="Rajiv Ranjan" userId="2901bf48-ade2-4007-99a1-3fe2a2aeeceb" providerId="ADAL" clId="{823F3D94-496F-441D-8CC6-6B37032F15E5}" dt="2026-02-11T15:00:45.602" v="1501" actId="20577"/>
        <pc:sldMkLst>
          <pc:docMk/>
          <pc:sldMk cId="3781141309" sldId="270"/>
        </pc:sldMkLst>
        <pc:spChg chg="mod">
          <ac:chgData name="Rajiv Ranjan" userId="2901bf48-ade2-4007-99a1-3fe2a2aeeceb" providerId="ADAL" clId="{823F3D94-496F-441D-8CC6-6B37032F15E5}" dt="2026-01-29T17:30:56.446" v="1415" actId="20577"/>
          <ac:spMkLst>
            <pc:docMk/>
            <pc:sldMk cId="3781141309" sldId="270"/>
            <ac:spMk id="4" creationId="{057C1CD4-5280-29D9-776D-1100910D940B}"/>
          </ac:spMkLst>
        </pc:spChg>
        <pc:spChg chg="add mod">
          <ac:chgData name="Rajiv Ranjan" userId="2901bf48-ade2-4007-99a1-3fe2a2aeeceb" providerId="ADAL" clId="{823F3D94-496F-441D-8CC6-6B37032F15E5}" dt="2026-02-11T15:00:45.602" v="1501" actId="20577"/>
          <ac:spMkLst>
            <pc:docMk/>
            <pc:sldMk cId="3781141309" sldId="270"/>
            <ac:spMk id="9" creationId="{31D0351C-A64D-C3D9-B510-12AB6EFA734C}"/>
          </ac:spMkLst>
        </pc:spChg>
        <pc:spChg chg="add mod">
          <ac:chgData name="Rajiv Ranjan" userId="2901bf48-ade2-4007-99a1-3fe2a2aeeceb" providerId="ADAL" clId="{823F3D94-496F-441D-8CC6-6B37032F15E5}" dt="2026-01-29T17:26:57.480" v="1360" actId="1076"/>
          <ac:spMkLst>
            <pc:docMk/>
            <pc:sldMk cId="3781141309" sldId="270"/>
            <ac:spMk id="11" creationId="{1289BF1E-7BF9-BA4C-7BD5-0E97DE772464}"/>
          </ac:spMkLst>
        </pc:spChg>
        <pc:spChg chg="add mod">
          <ac:chgData name="Rajiv Ranjan" userId="2901bf48-ade2-4007-99a1-3fe2a2aeeceb" providerId="ADAL" clId="{823F3D94-496F-441D-8CC6-6B37032F15E5}" dt="2026-01-27T19:18:49.636" v="511" actId="1076"/>
          <ac:spMkLst>
            <pc:docMk/>
            <pc:sldMk cId="3781141309" sldId="270"/>
            <ac:spMk id="13" creationId="{0DB078D8-E43A-21D2-5795-36862CED999F}"/>
          </ac:spMkLst>
        </pc:spChg>
        <pc:picChg chg="mod">
          <ac:chgData name="Rajiv Ranjan" userId="2901bf48-ade2-4007-99a1-3fe2a2aeeceb" providerId="ADAL" clId="{823F3D94-496F-441D-8CC6-6B37032F15E5}" dt="2026-01-27T19:18:41.380" v="509" actId="1076"/>
          <ac:picMkLst>
            <pc:docMk/>
            <pc:sldMk cId="3781141309" sldId="270"/>
            <ac:picMk id="2" creationId="{BBB80616-44D1-D49E-36F5-EA041489FD36}"/>
          </ac:picMkLst>
        </pc:picChg>
        <pc:picChg chg="mod">
          <ac:chgData name="Rajiv Ranjan" userId="2901bf48-ade2-4007-99a1-3fe2a2aeeceb" providerId="ADAL" clId="{823F3D94-496F-441D-8CC6-6B37032F15E5}" dt="2026-01-27T19:18:01.830" v="499" actId="1076"/>
          <ac:picMkLst>
            <pc:docMk/>
            <pc:sldMk cId="3781141309" sldId="270"/>
            <ac:picMk id="6" creationId="{AE58B29B-0114-4C13-D2C7-4D27659A08B9}"/>
          </ac:picMkLst>
        </pc:picChg>
      </pc:sldChg>
      <pc:sldChg chg="addSp delSp modSp new mod">
        <pc:chgData name="Rajiv Ranjan" userId="2901bf48-ade2-4007-99a1-3fe2a2aeeceb" providerId="ADAL" clId="{823F3D94-496F-441D-8CC6-6B37032F15E5}" dt="2026-01-29T14:54:20.588" v="1011" actId="1076"/>
        <pc:sldMkLst>
          <pc:docMk/>
          <pc:sldMk cId="867191860" sldId="271"/>
        </pc:sldMkLst>
        <pc:spChg chg="add mod">
          <ac:chgData name="Rajiv Ranjan" userId="2901bf48-ade2-4007-99a1-3fe2a2aeeceb" providerId="ADAL" clId="{823F3D94-496F-441D-8CC6-6B37032F15E5}" dt="2026-01-29T14:54:20.588" v="1011" actId="1076"/>
          <ac:spMkLst>
            <pc:docMk/>
            <pc:sldMk cId="867191860" sldId="271"/>
            <ac:spMk id="3" creationId="{C8BF2634-5DE9-3257-8350-1A21D396E35F}"/>
          </ac:spMkLst>
        </pc:spChg>
        <pc:picChg chg="add mod">
          <ac:chgData name="Rajiv Ranjan" userId="2901bf48-ade2-4007-99a1-3fe2a2aeeceb" providerId="ADAL" clId="{823F3D94-496F-441D-8CC6-6B37032F15E5}" dt="2026-01-29T14:52:01.960" v="963" actId="1076"/>
          <ac:picMkLst>
            <pc:docMk/>
            <pc:sldMk cId="867191860" sldId="271"/>
            <ac:picMk id="2" creationId="{D5D90D45-22D7-7C03-F8B9-FDA0D8EF0057}"/>
          </ac:picMkLst>
        </pc:picChg>
      </pc:sldChg>
      <pc:sldChg chg="add ord">
        <pc:chgData name="Rajiv Ranjan" userId="2901bf48-ade2-4007-99a1-3fe2a2aeeceb" providerId="ADAL" clId="{823F3D94-496F-441D-8CC6-6B37032F15E5}" dt="2026-02-11T15:05:32.595" v="1503"/>
        <pc:sldMkLst>
          <pc:docMk/>
          <pc:sldMk cId="3883641583" sldId="2147474119"/>
        </pc:sldMkLst>
      </pc:sldChg>
      <pc:sldChg chg="add">
        <pc:chgData name="Rajiv Ranjan" userId="2901bf48-ade2-4007-99a1-3fe2a2aeeceb" providerId="ADAL" clId="{823F3D94-496F-441D-8CC6-6B37032F15E5}" dt="2026-01-28T15:27:12.967" v="854"/>
        <pc:sldMkLst>
          <pc:docMk/>
          <pc:sldMk cId="823892580" sldId="2147474201"/>
        </pc:sldMkLst>
      </pc:sldChg>
      <pc:sldChg chg="addSp delSp modSp new mod ord">
        <pc:chgData name="Rajiv Ranjan" userId="2901bf48-ade2-4007-99a1-3fe2a2aeeceb" providerId="ADAL" clId="{823F3D94-496F-441D-8CC6-6B37032F15E5}" dt="2026-01-29T17:44:17.538" v="1425" actId="14100"/>
        <pc:sldMkLst>
          <pc:docMk/>
          <pc:sldMk cId="806948670" sldId="2147474202"/>
        </pc:sldMkLst>
        <pc:spChg chg="add mod">
          <ac:chgData name="Rajiv Ranjan" userId="2901bf48-ade2-4007-99a1-3fe2a2aeeceb" providerId="ADAL" clId="{823F3D94-496F-441D-8CC6-6B37032F15E5}" dt="2026-01-29T15:05:14.280" v="1089" actId="1076"/>
          <ac:spMkLst>
            <pc:docMk/>
            <pc:sldMk cId="806948670" sldId="2147474202"/>
            <ac:spMk id="5" creationId="{7D23C269-2AA5-5FDB-98AA-09C616DE64DC}"/>
          </ac:spMkLst>
        </pc:spChg>
        <pc:spChg chg="add mod">
          <ac:chgData name="Rajiv Ranjan" userId="2901bf48-ade2-4007-99a1-3fe2a2aeeceb" providerId="ADAL" clId="{823F3D94-496F-441D-8CC6-6B37032F15E5}" dt="2026-01-29T15:05:08.607" v="1088" actId="1035"/>
          <ac:spMkLst>
            <pc:docMk/>
            <pc:sldMk cId="806948670" sldId="2147474202"/>
            <ac:spMk id="7" creationId="{A1286420-F8AA-F56E-FF2D-D5D201FBC587}"/>
          </ac:spMkLst>
        </pc:spChg>
        <pc:spChg chg="add mod">
          <ac:chgData name="Rajiv Ranjan" userId="2901bf48-ade2-4007-99a1-3fe2a2aeeceb" providerId="ADAL" clId="{823F3D94-496F-441D-8CC6-6B37032F15E5}" dt="2026-01-29T15:05:08.607" v="1088" actId="1035"/>
          <ac:spMkLst>
            <pc:docMk/>
            <pc:sldMk cId="806948670" sldId="2147474202"/>
            <ac:spMk id="9" creationId="{3C9834DC-754F-C6A1-8163-004D679FDFAE}"/>
          </ac:spMkLst>
        </pc:spChg>
        <pc:picChg chg="add mod">
          <ac:chgData name="Rajiv Ranjan" userId="2901bf48-ade2-4007-99a1-3fe2a2aeeceb" providerId="ADAL" clId="{823F3D94-496F-441D-8CC6-6B37032F15E5}" dt="2026-01-29T15:05:08.607" v="1088" actId="1035"/>
          <ac:picMkLst>
            <pc:docMk/>
            <pc:sldMk cId="806948670" sldId="2147474202"/>
            <ac:picMk id="2" creationId="{7ADF8824-E0D1-039A-52E0-4B9C75232130}"/>
          </ac:picMkLst>
        </pc:picChg>
        <pc:picChg chg="add mod modCrop">
          <ac:chgData name="Rajiv Ranjan" userId="2901bf48-ade2-4007-99a1-3fe2a2aeeceb" providerId="ADAL" clId="{823F3D94-496F-441D-8CC6-6B37032F15E5}" dt="2026-01-29T15:05:08.607" v="1088" actId="1035"/>
          <ac:picMkLst>
            <pc:docMk/>
            <pc:sldMk cId="806948670" sldId="2147474202"/>
            <ac:picMk id="3" creationId="{729670AB-CCA8-10B5-0BB7-96662E1602E6}"/>
          </ac:picMkLst>
        </pc:picChg>
        <pc:picChg chg="add mod">
          <ac:chgData name="Rajiv Ranjan" userId="2901bf48-ade2-4007-99a1-3fe2a2aeeceb" providerId="ADAL" clId="{823F3D94-496F-441D-8CC6-6B37032F15E5}" dt="2026-01-29T17:44:17.538" v="1425" actId="14100"/>
          <ac:picMkLst>
            <pc:docMk/>
            <pc:sldMk cId="806948670" sldId="2147474202"/>
            <ac:picMk id="11" creationId="{076C12D3-CD89-6A26-105A-9A612A260C03}"/>
          </ac:picMkLst>
        </pc:picChg>
      </pc:sldChg>
      <pc:sldChg chg="addSp modSp add mod ord">
        <pc:chgData name="Rajiv Ranjan" userId="2901bf48-ade2-4007-99a1-3fe2a2aeeceb" providerId="ADAL" clId="{823F3D94-496F-441D-8CC6-6B37032F15E5}" dt="2026-01-29T15:30:52.233" v="1190"/>
        <pc:sldMkLst>
          <pc:docMk/>
          <pc:sldMk cId="3547374671" sldId="2147474203"/>
        </pc:sldMkLst>
        <pc:spChg chg="add mod">
          <ac:chgData name="Rajiv Ranjan" userId="2901bf48-ade2-4007-99a1-3fe2a2aeeceb" providerId="ADAL" clId="{823F3D94-496F-441D-8CC6-6B37032F15E5}" dt="2026-01-29T15:30:17.367" v="1188" actId="403"/>
          <ac:spMkLst>
            <pc:docMk/>
            <pc:sldMk cId="3547374671" sldId="2147474203"/>
            <ac:spMk id="2" creationId="{D6AE907E-5637-E528-245A-331FD8842AC9}"/>
          </ac:spMkLst>
        </pc:spChg>
        <pc:picChg chg="mod">
          <ac:chgData name="Rajiv Ranjan" userId="2901bf48-ade2-4007-99a1-3fe2a2aeeceb" providerId="ADAL" clId="{823F3D94-496F-441D-8CC6-6B37032F15E5}" dt="2026-01-29T15:19:33.690" v="1109" actId="1076"/>
          <ac:picMkLst>
            <pc:docMk/>
            <pc:sldMk cId="3547374671" sldId="2147474203"/>
            <ac:picMk id="3" creationId="{44173383-3B2E-960B-524F-B60D03A875D9}"/>
          </ac:picMkLst>
        </pc:picChg>
      </pc:sldChg>
      <pc:sldChg chg="addSp new mod ord modShow">
        <pc:chgData name="Rajiv Ranjan" userId="2901bf48-ade2-4007-99a1-3fe2a2aeeceb" providerId="ADAL" clId="{823F3D94-496F-441D-8CC6-6B37032F15E5}" dt="2026-01-29T15:25:32.149" v="1132"/>
        <pc:sldMkLst>
          <pc:docMk/>
          <pc:sldMk cId="1020773704" sldId="2147474204"/>
        </pc:sldMkLst>
        <pc:picChg chg="add">
          <ac:chgData name="Rajiv Ranjan" userId="2901bf48-ade2-4007-99a1-3fe2a2aeeceb" providerId="ADAL" clId="{823F3D94-496F-441D-8CC6-6B37032F15E5}" dt="2026-01-28T17:14:16.440" v="911"/>
          <ac:picMkLst>
            <pc:docMk/>
            <pc:sldMk cId="1020773704" sldId="2147474204"/>
            <ac:picMk id="2" creationId="{EECC83FF-D47D-D6E0-6560-0048D31F27FA}"/>
          </ac:picMkLst>
        </pc:picChg>
      </pc:sldChg>
      <pc:sldChg chg="addSp delSp modSp new mod ord">
        <pc:chgData name="Rajiv Ranjan" userId="2901bf48-ade2-4007-99a1-3fe2a2aeeceb" providerId="ADAL" clId="{823F3D94-496F-441D-8CC6-6B37032F15E5}" dt="2026-01-30T16:21:12.935" v="1471" actId="1076"/>
        <pc:sldMkLst>
          <pc:docMk/>
          <pc:sldMk cId="2703298981" sldId="2147474205"/>
        </pc:sldMkLst>
        <pc:picChg chg="add mod modCrop">
          <ac:chgData name="Rajiv Ranjan" userId="2901bf48-ade2-4007-99a1-3fe2a2aeeceb" providerId="ADAL" clId="{823F3D94-496F-441D-8CC6-6B37032F15E5}" dt="2026-01-30T16:21:12.935" v="1471" actId="1076"/>
          <ac:picMkLst>
            <pc:docMk/>
            <pc:sldMk cId="2703298981" sldId="2147474205"/>
            <ac:picMk id="2" creationId="{F093C70A-0D3F-8B31-20D6-3ED5A1BD0048}"/>
          </ac:picMkLst>
        </pc:picChg>
        <pc:picChg chg="add mod">
          <ac:chgData name="Rajiv Ranjan" userId="2901bf48-ade2-4007-99a1-3fe2a2aeeceb" providerId="ADAL" clId="{823F3D94-496F-441D-8CC6-6B37032F15E5}" dt="2026-01-29T15:22:47.550" v="1128" actId="1076"/>
          <ac:picMkLst>
            <pc:docMk/>
            <pc:sldMk cId="2703298981" sldId="2147474205"/>
            <ac:picMk id="8" creationId="{B813D83E-0DF3-3986-909F-7E3D52A41557}"/>
          </ac:picMkLst>
        </pc:picChg>
      </pc:sldChg>
      <pc:sldChg chg="addSp modSp new del mod">
        <pc:chgData name="Rajiv Ranjan" userId="2901bf48-ade2-4007-99a1-3fe2a2aeeceb" providerId="ADAL" clId="{823F3D94-496F-441D-8CC6-6B37032F15E5}" dt="2026-01-29T14:51:42.896" v="958" actId="2696"/>
        <pc:sldMkLst>
          <pc:docMk/>
          <pc:sldMk cId="1918392309" sldId="2147474206"/>
        </pc:sldMkLst>
      </pc:sldChg>
      <pc:sldChg chg="addSp modSp new mod">
        <pc:chgData name="Rajiv Ranjan" userId="2901bf48-ade2-4007-99a1-3fe2a2aeeceb" providerId="ADAL" clId="{823F3D94-496F-441D-8CC6-6B37032F15E5}" dt="2026-01-29T15:29:55.890" v="1185" actId="404"/>
        <pc:sldMkLst>
          <pc:docMk/>
          <pc:sldMk cId="2577250798" sldId="2147474206"/>
        </pc:sldMkLst>
        <pc:spChg chg="add mod">
          <ac:chgData name="Rajiv Ranjan" userId="2901bf48-ade2-4007-99a1-3fe2a2aeeceb" providerId="ADAL" clId="{823F3D94-496F-441D-8CC6-6B37032F15E5}" dt="2026-01-29T15:29:55.890" v="1185" actId="404"/>
          <ac:spMkLst>
            <pc:docMk/>
            <pc:sldMk cId="2577250798" sldId="2147474206"/>
            <ac:spMk id="2" creationId="{F666CCEE-167E-5EF2-5CB5-A931B27216F1}"/>
          </ac:spMkLst>
        </pc:spChg>
      </pc:sldChg>
      <pc:sldChg chg="addSp delSp new del mod">
        <pc:chgData name="Rajiv Ranjan" userId="2901bf48-ade2-4007-99a1-3fe2a2aeeceb" providerId="ADAL" clId="{823F3D94-496F-441D-8CC6-6B37032F15E5}" dt="2026-01-29T15:47:58.173" v="1249" actId="2696"/>
        <pc:sldMkLst>
          <pc:docMk/>
          <pc:sldMk cId="239020671" sldId="2147474207"/>
        </pc:sldMkLst>
      </pc:sldChg>
      <pc:sldChg chg="addSp modSp new del mod">
        <pc:chgData name="Rajiv Ranjan" userId="2901bf48-ade2-4007-99a1-3fe2a2aeeceb" providerId="ADAL" clId="{823F3D94-496F-441D-8CC6-6B37032F15E5}" dt="2026-01-29T15:51:45.324" v="1296" actId="2696"/>
        <pc:sldMkLst>
          <pc:docMk/>
          <pc:sldMk cId="3349223461" sldId="2147474207"/>
        </pc:sldMkLst>
      </pc:sldChg>
      <pc:sldChg chg="addSp modSp new mod">
        <pc:chgData name="Rajiv Ranjan" userId="2901bf48-ade2-4007-99a1-3fe2a2aeeceb" providerId="ADAL" clId="{823F3D94-496F-441D-8CC6-6B37032F15E5}" dt="2026-02-11T15:11:53.626" v="1530" actId="1076"/>
        <pc:sldMkLst>
          <pc:docMk/>
          <pc:sldMk cId="3386167837" sldId="2147474208"/>
        </pc:sldMkLst>
        <pc:spChg chg="add mod">
          <ac:chgData name="Rajiv Ranjan" userId="2901bf48-ade2-4007-99a1-3fe2a2aeeceb" providerId="ADAL" clId="{823F3D94-496F-441D-8CC6-6B37032F15E5}" dt="2026-01-29T15:52:53.044" v="1351" actId="20577"/>
          <ac:spMkLst>
            <pc:docMk/>
            <pc:sldMk cId="3386167837" sldId="2147474208"/>
            <ac:spMk id="4" creationId="{4AF3B11E-9615-B52C-E50B-67517EAD569F}"/>
          </ac:spMkLst>
        </pc:spChg>
        <pc:picChg chg="add mod">
          <ac:chgData name="Rajiv Ranjan" userId="2901bf48-ade2-4007-99a1-3fe2a2aeeceb" providerId="ADAL" clId="{823F3D94-496F-441D-8CC6-6B37032F15E5}" dt="2026-02-11T15:11:53.626" v="1530" actId="1076"/>
          <ac:picMkLst>
            <pc:docMk/>
            <pc:sldMk cId="3386167837" sldId="2147474208"/>
            <ac:picMk id="3" creationId="{CE410EB4-A67E-CE0F-3DA2-296E036E6F78}"/>
          </ac:picMkLst>
        </pc:picChg>
      </pc:sldChg>
      <pc:sldChg chg="addSp modSp new mod">
        <pc:chgData name="Rajiv Ranjan" userId="2901bf48-ade2-4007-99a1-3fe2a2aeeceb" providerId="ADAL" clId="{823F3D94-496F-441D-8CC6-6B37032F15E5}" dt="2026-02-11T15:07:54.069" v="1529"/>
        <pc:sldMkLst>
          <pc:docMk/>
          <pc:sldMk cId="2571566528" sldId="2147474209"/>
        </pc:sldMkLst>
        <pc:spChg chg="add mod">
          <ac:chgData name="Rajiv Ranjan" userId="2901bf48-ade2-4007-99a1-3fe2a2aeeceb" providerId="ADAL" clId="{823F3D94-496F-441D-8CC6-6B37032F15E5}" dt="2026-02-11T15:07:06.102" v="1521" actId="1076"/>
          <ac:spMkLst>
            <pc:docMk/>
            <pc:sldMk cId="2571566528" sldId="2147474209"/>
            <ac:spMk id="2" creationId="{62A58223-7C74-E7F8-9763-1119E4E07165}"/>
          </ac:spMkLst>
        </pc:spChg>
        <pc:picChg chg="add mod">
          <ac:chgData name="Rajiv Ranjan" userId="2901bf48-ade2-4007-99a1-3fe2a2aeeceb" providerId="ADAL" clId="{823F3D94-496F-441D-8CC6-6B37032F15E5}" dt="2026-02-11T15:07:54.069" v="1529"/>
          <ac:picMkLst>
            <pc:docMk/>
            <pc:sldMk cId="2571566528" sldId="2147474209"/>
            <ac:picMk id="3" creationId="{A402ECCE-5C8C-1A31-8CD2-9B90DA8349E4}"/>
          </ac:picMkLst>
        </pc:picChg>
      </pc:sldChg>
      <pc:sldChg chg="new del">
        <pc:chgData name="Rajiv Ranjan" userId="2901bf48-ade2-4007-99a1-3fe2a2aeeceb" providerId="ADAL" clId="{823F3D94-496F-441D-8CC6-6B37032F15E5}" dt="2026-01-29T17:51:09.476" v="1437" actId="680"/>
        <pc:sldMkLst>
          <pc:docMk/>
          <pc:sldMk cId="3906620146" sldId="2147474209"/>
        </pc:sldMkLst>
      </pc:sldChg>
      <pc:sldChg chg="new del">
        <pc:chgData name="Rajiv Ranjan" userId="2901bf48-ade2-4007-99a1-3fe2a2aeeceb" providerId="ADAL" clId="{823F3D94-496F-441D-8CC6-6B37032F15E5}" dt="2026-01-29T17:51:08.966" v="1436" actId="680"/>
        <pc:sldMkLst>
          <pc:docMk/>
          <pc:sldMk cId="311103501" sldId="2147474210"/>
        </pc:sldMkLst>
      </pc:sldChg>
      <pc:sldChg chg="new del">
        <pc:chgData name="Rajiv Ranjan" userId="2901bf48-ade2-4007-99a1-3fe2a2aeeceb" providerId="ADAL" clId="{823F3D94-496F-441D-8CC6-6B37032F15E5}" dt="2026-01-29T17:51:08.271" v="1435" actId="680"/>
        <pc:sldMkLst>
          <pc:docMk/>
          <pc:sldMk cId="354812847" sldId="2147474211"/>
        </pc:sldMkLst>
      </pc:sldChg>
      <pc:sldChg chg="new del">
        <pc:chgData name="Rajiv Ranjan" userId="2901bf48-ade2-4007-99a1-3fe2a2aeeceb" providerId="ADAL" clId="{823F3D94-496F-441D-8CC6-6B37032F15E5}" dt="2026-01-29T17:51:07.809" v="1434" actId="680"/>
        <pc:sldMkLst>
          <pc:docMk/>
          <pc:sldMk cId="2251526989" sldId="214747421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E1E75D-A726-42F8-83A0-42AA8EF0C698}" type="datetimeFigureOut">
              <a:rPr lang="en-ID" smtClean="0"/>
              <a:t>11/02/2026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42F30D-C9DF-4198-B78D-43D14225B13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12160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42F30D-C9DF-4198-B78D-43D14225B135}" type="slidenum">
              <a:rPr lang="en-ID" smtClean="0"/>
              <a:t>1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4404301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2. Concept alignment</a:t>
            </a:r>
          </a:p>
          <a:p>
            <a:r>
              <a:rPr lang="en-US" dirty="0"/>
              <a:t>Do internal features correspond to </a:t>
            </a:r>
            <a:r>
              <a:rPr lang="en-US" b="1" dirty="0"/>
              <a:t>human concepts</a:t>
            </a:r>
            <a:r>
              <a:rPr lang="en-US" dirty="0"/>
              <a:t>?</a:t>
            </a:r>
          </a:p>
          <a:p>
            <a:r>
              <a:rPr lang="en-US" dirty="0"/>
              <a:t>Examples:</a:t>
            </a:r>
          </a:p>
          <a:p>
            <a:r>
              <a:rPr lang="en-US" dirty="0"/>
              <a:t>Syntax vs semantics in language</a:t>
            </a:r>
          </a:p>
          <a:p>
            <a:r>
              <a:rPr lang="en-US" dirty="0"/>
              <a:t>Texture vs shape in vision</a:t>
            </a:r>
          </a:p>
          <a:p>
            <a:r>
              <a:rPr lang="en-US" dirty="0"/>
              <a:t>Seasonal vs structural signals in geospatial data</a:t>
            </a:r>
          </a:p>
          <a:p>
            <a:r>
              <a:rPr lang="en-US" b="1" dirty="0"/>
              <a:t>Tools</a:t>
            </a:r>
            <a:endParaRPr lang="en-US" dirty="0"/>
          </a:p>
          <a:p>
            <a:r>
              <a:rPr lang="en-US" dirty="0"/>
              <a:t>Concept Activation Vectors (TCAV)</a:t>
            </a:r>
          </a:p>
          <a:p>
            <a:r>
              <a:rPr lang="en-US" dirty="0"/>
              <a:t>Linear probes</a:t>
            </a:r>
          </a:p>
          <a:p>
            <a:r>
              <a:rPr lang="en-US" dirty="0"/>
              <a:t>Concept classifiers</a:t>
            </a:r>
          </a:p>
          <a:p>
            <a:r>
              <a:rPr lang="en-US" b="1" dirty="0"/>
              <a:t>Interpretability gain</a:t>
            </a:r>
            <a:br>
              <a:rPr lang="en-US" dirty="0"/>
            </a:br>
            <a:r>
              <a:rPr lang="en-US" dirty="0"/>
              <a:t>You can say </a:t>
            </a:r>
            <a:r>
              <a:rPr lang="en-US" i="1" dirty="0"/>
              <a:t>which concepts are encoded where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b="1" dirty="0"/>
              <a:t>3. Feature sensitivity &amp; invariance</a:t>
            </a:r>
          </a:p>
          <a:p>
            <a:r>
              <a:rPr lang="en-US" dirty="0"/>
              <a:t>What changes the representation—and what doesn’t?</a:t>
            </a:r>
          </a:p>
          <a:p>
            <a:r>
              <a:rPr lang="en-US" dirty="0"/>
              <a:t>Robust to noise?</a:t>
            </a:r>
          </a:p>
          <a:p>
            <a:r>
              <a:rPr lang="en-US" dirty="0"/>
              <a:t>Invariant to irrelevant transformations?</a:t>
            </a:r>
          </a:p>
          <a:p>
            <a:r>
              <a:rPr lang="en-US" dirty="0"/>
              <a:t>Sensitive to causal features?</a:t>
            </a:r>
          </a:p>
          <a:p>
            <a:r>
              <a:rPr lang="en-US" b="1" dirty="0"/>
              <a:t>Tools</a:t>
            </a:r>
            <a:endParaRPr lang="en-US" dirty="0"/>
          </a:p>
          <a:p>
            <a:r>
              <a:rPr lang="en-US" dirty="0"/>
              <a:t>Input perturbation</a:t>
            </a:r>
          </a:p>
          <a:p>
            <a:r>
              <a:rPr lang="en-US" dirty="0"/>
              <a:t>Counterfactual edits</a:t>
            </a:r>
          </a:p>
          <a:p>
            <a:r>
              <a:rPr lang="en-US" dirty="0"/>
              <a:t>Data augmentation stress tests</a:t>
            </a:r>
          </a:p>
          <a:p>
            <a:r>
              <a:rPr lang="en-US" b="1" dirty="0"/>
              <a:t>Interpretability gain</a:t>
            </a:r>
            <a:br>
              <a:rPr lang="en-US" dirty="0"/>
            </a:br>
            <a:r>
              <a:rPr lang="en-US" dirty="0"/>
              <a:t>You learn </a:t>
            </a:r>
            <a:r>
              <a:rPr lang="en-US" i="1" dirty="0"/>
              <a:t>what the model pays attention to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42F30D-C9DF-4198-B78D-43D14225B135}" type="slidenum">
              <a:rPr lang="en-ID" smtClean="0"/>
              <a:t>10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976809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1. Attribution (credit assignment)</a:t>
            </a:r>
          </a:p>
          <a:p>
            <a:r>
              <a:rPr lang="en-US" dirty="0"/>
              <a:t>Which inputs influenced the output and how much?</a:t>
            </a:r>
          </a:p>
          <a:p>
            <a:r>
              <a:rPr lang="en-US" dirty="0"/>
              <a:t>Which tokens mattered in text?</a:t>
            </a:r>
          </a:p>
          <a:p>
            <a:r>
              <a:rPr lang="en-US" dirty="0"/>
              <a:t>Which regions mattered in images?</a:t>
            </a:r>
          </a:p>
          <a:p>
            <a:r>
              <a:rPr lang="en-US" dirty="0"/>
              <a:t>Which modalities dominated in multimodal settings?</a:t>
            </a:r>
          </a:p>
          <a:p>
            <a:r>
              <a:rPr lang="en-US" b="1" dirty="0"/>
              <a:t>Tools</a:t>
            </a:r>
            <a:endParaRPr lang="en-US" dirty="0"/>
          </a:p>
          <a:p>
            <a:r>
              <a:rPr lang="en-US" dirty="0"/>
              <a:t>Saliency maps</a:t>
            </a:r>
          </a:p>
          <a:p>
            <a:r>
              <a:rPr lang="en-US" dirty="0"/>
              <a:t>Gradients / Integrated Gradients</a:t>
            </a:r>
          </a:p>
          <a:p>
            <a:r>
              <a:rPr lang="en-US" dirty="0"/>
              <a:t>Attention rollout</a:t>
            </a:r>
          </a:p>
          <a:p>
            <a:r>
              <a:rPr lang="en-US" dirty="0"/>
              <a:t>Occlusion methods</a:t>
            </a:r>
          </a:p>
          <a:p>
            <a:r>
              <a:rPr lang="en-US" b="1" dirty="0"/>
              <a:t>Explainability gain</a:t>
            </a:r>
            <a:br>
              <a:rPr lang="en-US" dirty="0"/>
            </a:br>
            <a:r>
              <a:rPr lang="en-US" dirty="0"/>
              <a:t>You can point to </a:t>
            </a:r>
            <a:r>
              <a:rPr lang="en-US" i="1" dirty="0"/>
              <a:t>what drove the decision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b="1" dirty="0"/>
              <a:t>2. Local explanations (instance-level)</a:t>
            </a:r>
          </a:p>
          <a:p>
            <a:r>
              <a:rPr lang="en-US" dirty="0"/>
              <a:t>Explain </a:t>
            </a:r>
            <a:r>
              <a:rPr lang="en-US" i="1" dirty="0"/>
              <a:t>this</a:t>
            </a:r>
            <a:r>
              <a:rPr lang="en-US" dirty="0"/>
              <a:t> prediction, not the model in general.</a:t>
            </a:r>
          </a:p>
          <a:p>
            <a:r>
              <a:rPr lang="en-US" dirty="0"/>
              <a:t>Questions:</a:t>
            </a:r>
          </a:p>
          <a:p>
            <a:r>
              <a:rPr lang="en-US" dirty="0"/>
              <a:t>Why this output instead of another?</a:t>
            </a:r>
          </a:p>
          <a:p>
            <a:r>
              <a:rPr lang="en-US" dirty="0"/>
              <a:t>What minimal change would flip the result?</a:t>
            </a:r>
          </a:p>
          <a:p>
            <a:r>
              <a:rPr lang="en-US" b="1" dirty="0"/>
              <a:t>Tools</a:t>
            </a:r>
            <a:endParaRPr lang="en-US" dirty="0"/>
          </a:p>
          <a:p>
            <a:r>
              <a:rPr lang="en-US" dirty="0"/>
              <a:t>LIME</a:t>
            </a:r>
          </a:p>
          <a:p>
            <a:r>
              <a:rPr lang="en-US" dirty="0"/>
              <a:t>SHAP</a:t>
            </a:r>
          </a:p>
          <a:p>
            <a:r>
              <a:rPr lang="en-US" dirty="0"/>
              <a:t>Counterfactual explanations</a:t>
            </a:r>
          </a:p>
          <a:p>
            <a:r>
              <a:rPr lang="en-US" b="1" dirty="0"/>
              <a:t>Explainability gain</a:t>
            </a:r>
            <a:br>
              <a:rPr lang="en-US" dirty="0"/>
            </a:br>
            <a:r>
              <a:rPr lang="en-US" dirty="0"/>
              <a:t>You get explanations tied to </a:t>
            </a:r>
            <a:r>
              <a:rPr lang="en-US" b="1" dirty="0"/>
              <a:t>specific cases</a:t>
            </a:r>
            <a:r>
              <a:rPr lang="en-US" dirty="0"/>
              <a:t>, which is critical for trust.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42F30D-C9DF-4198-B78D-43D14225B135}" type="slidenum">
              <a:rPr lang="en-ID" smtClean="0"/>
              <a:t>12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80449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42F30D-C9DF-4198-B78D-43D14225B135}" type="slidenum">
              <a:rPr lang="en-ID" smtClean="0"/>
              <a:t>16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040144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627F9-151C-2D99-5465-BA5FBB70EA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1BBC1C-51B0-B9F6-8F9E-C51575ED22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23361B-C343-4EA2-FBA0-E4F04F1F8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18C6D-E750-4EC4-AFA5-706F0009CFE2}" type="datetimeFigureOut">
              <a:rPr lang="en-ID" smtClean="0"/>
              <a:t>11/02/2026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269180-0DBF-E9BC-0032-047A78239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82BD3-0662-1ADC-DFA8-5493264F5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85C23-1430-4BB0-A2DE-AEFA055CBBD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98458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79848-14B3-36A6-B252-F459B98DE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F68CA0-AD91-E180-EB47-982E364F27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24AD58-C529-7EDD-F739-4F156F00D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18C6D-E750-4EC4-AFA5-706F0009CFE2}" type="datetimeFigureOut">
              <a:rPr lang="en-ID" smtClean="0"/>
              <a:t>11/02/2026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23DB35-A049-59BB-FBB5-41FC34EFF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3731D9-F963-36FA-A113-C5E7D3524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85C23-1430-4BB0-A2DE-AEFA055CBBD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506189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5A560B-A29F-54D4-3F94-30B0DB425E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D560A8-A7B6-8B55-E993-8446BB69E8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EA5A4A-0D3E-A991-8A7F-00912D312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18C6D-E750-4EC4-AFA5-706F0009CFE2}" type="datetimeFigureOut">
              <a:rPr lang="en-ID" smtClean="0"/>
              <a:t>11/02/2026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F944B5-20B3-36DA-53B6-CE3162D84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A3058F-FE2E-1D26-00B0-BE40A0C44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85C23-1430-4BB0-A2DE-AEFA055CBBD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557885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90D77-4CB4-C261-92F4-13CF7E1405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82D53C-548C-ABD4-8889-DDE691B2C8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DEB423-A116-2DA4-455B-184C0608F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E8CFA-3D5C-4AF7-A50A-9070BF5A1C35}" type="datetime1">
              <a:rPr lang="en-ID" smtClean="0"/>
              <a:t>11/02/2026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A8694F-ECFE-CB46-CDE6-DF80E134D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7B9E83-1B0B-EB04-EA76-3281614BA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9BCDE-60B8-4F2C-A6F2-BFC63D5ABAB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557331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72032-0F05-2C5C-9FB7-E823013D6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EB2282-40E6-BAEA-BFCD-4E864CB317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23507E-0277-89A9-5F07-B9FFE2226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B94EC-BC9E-461A-ADA1-C0AE8AAFA48D}" type="datetime1">
              <a:rPr lang="en-ID" smtClean="0"/>
              <a:t>11/02/2026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EE01D-22C9-0A05-FBC1-84890BD99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DE7A41-F65B-922A-09F0-56620E19D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9BCDE-60B8-4F2C-A6F2-BFC63D5ABAB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4010854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D7DEC-FA23-809F-1429-20CF6664E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8DCE89-F1B7-DC89-55CF-2EB1A27181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BA427D-DAD6-D077-9F6D-CEB1F2516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4EDA5-21CF-4706-A6D9-603AF06F48E8}" type="datetime1">
              <a:rPr lang="en-ID" smtClean="0"/>
              <a:t>11/02/2026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AA5233-1EB7-B89B-9FC7-05535BA5B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3995CA-DBA1-37DC-D083-AB8DCED92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9BCDE-60B8-4F2C-A6F2-BFC63D5ABAB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125762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EC3D3-6A72-3192-9554-FF5DBA04B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5E76E6-43C5-5D28-FE3C-A59448BC43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F9618E-D8B9-DA35-43F0-4583D6EEC1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F71777-2118-F675-E607-B028DFF09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9F8EC-DBDD-46E7-8F55-1AD4D351FAFC}" type="datetime1">
              <a:rPr lang="en-ID" smtClean="0"/>
              <a:t>11/02/2026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6656DE-3A52-154F-2E25-D35A32A96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E6D833-3511-DA89-2722-0EDF7F628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9BCDE-60B8-4F2C-A6F2-BFC63D5ABAB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041697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D8069-666B-27E9-7887-15C5EAA77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19136-C98D-3AE9-FF2B-CCB0D873A1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555B45-1E89-E706-7C7B-7FDC93DD2B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0CB395-09C3-9AC0-563F-D101508BDE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F7D4B1-E4BD-B586-47F1-6D7A988AC2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91D69C-0E51-F70F-56E8-814146103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23FD3-7BC2-4081-BD2D-88287C87CED6}" type="datetime1">
              <a:rPr lang="en-ID" smtClean="0"/>
              <a:t>11/02/2026</a:t>
            </a:fld>
            <a:endParaRPr lang="en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6999C2-5546-D7CB-E21F-0A08D314A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0D594F0-FE9C-71B3-3B15-57495DD3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9BCDE-60B8-4F2C-A6F2-BFC63D5ABAB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557031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3ECA5D-1864-1E89-1743-63D06180F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E1E6FD-9ABD-A15C-F2EA-4948EDC67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49608-246D-4E15-A46B-495F9FA4B3F6}" type="datetime1">
              <a:rPr lang="en-ID" smtClean="0"/>
              <a:t>11/02/2026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933783-F533-8FBE-90D6-913F0AB1B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92535F-4826-F62C-775F-70556534D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9BCDE-60B8-4F2C-A6F2-BFC63D5ABAB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681036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50BB60-F0D7-3D93-CAD9-87A72EF0F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EDD1E-0E4D-427B-97E6-C99B1F2974C7}" type="datetime1">
              <a:rPr lang="en-ID" smtClean="0"/>
              <a:t>11/02/2026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3AFB5C-52B4-F172-9F92-7B26EAC0E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635E92-7FDA-EFFC-A94E-C269CE5E8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9BCDE-60B8-4F2C-A6F2-BFC63D5ABAB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77785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EEE9D-2B7F-9A6A-D13D-B11181924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22EDE4-0461-8E32-0C1B-9C8C47DAAD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CFD5AF-6D6D-CAFC-926F-8699265FA5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AD1902-58A2-9CF8-E4E7-FE4A307DD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4C6E-5779-4581-942E-6754F0CC684B}" type="datetime1">
              <a:rPr lang="en-ID" smtClean="0"/>
              <a:t>11/02/2026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7E2A0A-59ED-2BF7-CD06-3D36C07F1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08E8BB-8A14-8998-78F8-AEF53F91E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9BCDE-60B8-4F2C-A6F2-BFC63D5ABAB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871701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B3F41-782E-4A24-2A63-3A3C50AF3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91D687-1074-BABB-9F4A-383DAEDBD4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B9B26B-D960-D19D-C160-FE027AC1B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18C6D-E750-4EC4-AFA5-706F0009CFE2}" type="datetimeFigureOut">
              <a:rPr lang="en-ID" smtClean="0"/>
              <a:t>11/02/2026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FE72C8-013F-92B0-70BD-A20259A5F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7CC55B-A720-13FE-A097-8422B704C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85C23-1430-4BB0-A2DE-AEFA055CBBD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52606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6F0BC-7027-D00E-659F-60B9D72CD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87DB8F-A61C-55FA-14ED-2E9E1F01CE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5B31D7-722F-FD0B-69D7-E9E1E07B1A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6A0E2A-4476-27D0-A4B8-244493468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6ACF2-69E9-41B5-B585-A459FE9A654A}" type="datetime1">
              <a:rPr lang="en-ID" smtClean="0"/>
              <a:t>11/02/2026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0F10D0-653A-1F12-0882-57F119DC5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D586A4-285C-BBAD-DAA2-EB92FD041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9BCDE-60B8-4F2C-A6F2-BFC63D5ABAB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127978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86A6D-7E8D-6BFA-0AED-1E49E75A3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11CCD3-EADC-8958-0336-9E64728226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532075-8C84-7E99-E6F6-D8992A3B2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C26ED-FFF1-4034-BE82-2E61F68E549F}" type="datetime1">
              <a:rPr lang="en-ID" smtClean="0"/>
              <a:t>11/02/2026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76C52-BCB5-8264-9B5C-564314A71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54D582-5F37-DBF4-A86D-00880CF41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9BCDE-60B8-4F2C-A6F2-BFC63D5ABAB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772124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AA1130-36EF-AD59-705F-3BF2F39B3D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8F7C00-782C-6D35-A0EF-573F02A72E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DDECD3-FC7D-F89A-5C80-23CD872E3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A7D1A-A0DC-49F9-B578-55219F39F4FB}" type="datetime1">
              <a:rPr lang="en-ID" smtClean="0"/>
              <a:t>11/02/2026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01CADE-7443-95A2-02A4-58DCC4E76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B34863-A180-8D81-B445-90292111A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9BCDE-60B8-4F2C-A6F2-BFC63D5ABAB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910033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616" lvl="0" indent="-45721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231" lvl="1" indent="-42334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45" lvl="2" indent="-423344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61" lvl="3" indent="-423344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76" lvl="4" indent="-42334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92" lvl="5" indent="-423344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307" lvl="6" indent="-423344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922" lvl="7" indent="-42334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538" lvl="8" indent="-423344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38953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3D31D-58A9-81DA-2C16-89BF7E975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892540-EC33-55E8-2528-F956C58FA6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40811D-DE79-BA08-84D3-1176F5A48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18C6D-E750-4EC4-AFA5-706F0009CFE2}" type="datetimeFigureOut">
              <a:rPr lang="en-ID" smtClean="0"/>
              <a:t>11/02/2026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F749D-12FC-DF7F-2CC4-1695012FD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C733E9-A246-CA3F-60BE-9B0B9C8D7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85C23-1430-4BB0-A2DE-AEFA055CBBD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58330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C6AF7-809C-0A9F-2ED1-E87694437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C8C3E3-879D-15E4-B0D5-538F0E6F06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39A011-A22F-1206-887F-6D909E6F46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E3F19B-4554-A31C-7AF7-B01BA4CEC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18C6D-E750-4EC4-AFA5-706F0009CFE2}" type="datetimeFigureOut">
              <a:rPr lang="en-ID" smtClean="0"/>
              <a:t>11/02/2026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083A0A-80CA-E6BF-DD80-73C4D3C7A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E89C68-3376-8BF2-A6B9-AF468BD3D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85C23-1430-4BB0-A2DE-AEFA055CBBD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21399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94C1B-1815-73A0-D2F5-CA9D2BAF7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6F04E8-570F-F878-B626-68A7C4DFA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7BC656-D963-0E33-0243-2899CE4D03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01CAE6-D992-B56A-5901-C57CB33F44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30C7FA-0275-EC29-9CC5-D5FEF38319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99EAEF-A981-FFF2-E4B8-5D9C292A3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18C6D-E750-4EC4-AFA5-706F0009CFE2}" type="datetimeFigureOut">
              <a:rPr lang="en-ID" smtClean="0"/>
              <a:t>11/02/2026</a:t>
            </a:fld>
            <a:endParaRPr lang="en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F3A27E-EBBC-DB3B-BE9E-1AEB9D67A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CD2B60-DCDB-01ED-A87E-0CFD415CC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85C23-1430-4BB0-A2DE-AEFA055CBBD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39260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4484A-EC0C-2DE5-C8F4-C7B4449D7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DFBBD7-A48F-2052-AFB9-7068F65E1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18C6D-E750-4EC4-AFA5-706F0009CFE2}" type="datetimeFigureOut">
              <a:rPr lang="en-ID" smtClean="0"/>
              <a:t>11/02/2026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32CA31-EC76-F000-1E44-06CF06D63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4C42AA-678A-C3A8-9AEB-35B309B84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85C23-1430-4BB0-A2DE-AEFA055CBBD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12203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0C317B-9B4D-035E-8B48-572070C0E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18C6D-E750-4EC4-AFA5-706F0009CFE2}" type="datetimeFigureOut">
              <a:rPr lang="en-ID" smtClean="0"/>
              <a:t>11/02/2026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5880EA-2FF7-3A14-9D9A-93C85EC23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0D37A9-3ED4-01D0-648F-15A6FB978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85C23-1430-4BB0-A2DE-AEFA055CBBD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15682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BC3FA6-1658-6036-9D9A-A7647705E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D33327-E0E6-27EB-3D08-E98137FF4A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514966-A06C-44A9-10CA-A122910329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9F12A-3AD9-2D08-606C-BD1DA727F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18C6D-E750-4EC4-AFA5-706F0009CFE2}" type="datetimeFigureOut">
              <a:rPr lang="en-ID" smtClean="0"/>
              <a:t>11/02/2026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220D8B-2352-6884-2BE0-897143C83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463AF3-4814-2384-2183-C1078B032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85C23-1430-4BB0-A2DE-AEFA055CBBD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22338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BC0A9-3C56-ABEE-6F94-90487E968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05BD3B-3F23-D073-FBA6-42715B2652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C2807E-A220-A026-7485-EA5337D7E9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03B1F2-3B3A-6CE0-158B-0CA125F26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18C6D-E750-4EC4-AFA5-706F0009CFE2}" type="datetimeFigureOut">
              <a:rPr lang="en-ID" smtClean="0"/>
              <a:t>11/02/2026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B37514-B0D7-3E9F-EC73-5DECF4174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A1F532-4BF9-EF98-9B9D-9568CE2DF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85C23-1430-4BB0-A2DE-AEFA055CBBD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856063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4C0CA9-0F3B-3C46-7EBD-C1B4ABB4B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70A952-1FA0-A6FC-CD29-B342F96DD1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717E3C-70C3-E584-8819-59432123CF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E018C6D-E750-4EC4-AFA5-706F0009CFE2}" type="datetimeFigureOut">
              <a:rPr lang="en-ID" smtClean="0"/>
              <a:t>11/02/2026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9BB6E7-5FD7-DF07-05F1-7AB50DFB78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60FF6A-6035-2ED8-E067-B706464F0B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CA85C23-1430-4BB0-A2DE-AEFA055CBBD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13898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8FBDFD-B572-95A2-8D80-C61A04DBF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FDFE09-CF23-D439-D049-4BFE131CAA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949A0C-5E00-2576-85C6-22BD9E14AD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AB0CDB4-247B-41A8-8E45-FFF597CF82D7}" type="datetime1">
              <a:rPr lang="en-ID" smtClean="0"/>
              <a:t>11/02/2026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E2F338-29C5-B117-35A1-3126CACA4D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31FF46-4C69-65BC-904D-3BAAB42568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839BCDE-60B8-4F2C-A6F2-BFC63D5ABAB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03583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ftr="0" dt="0"/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743494A-BE0C-D16D-0E7F-0FD787CA921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rcRect t="10271" b="5459"/>
          <a:stretch>
            <a:fillRect/>
          </a:stretch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CD2FA80-07B3-710D-B149-BA914CC98814}"/>
              </a:ext>
            </a:extLst>
          </p:cNvPr>
          <p:cNvSpPr/>
          <p:nvPr/>
        </p:nvSpPr>
        <p:spPr>
          <a:xfrm>
            <a:off x="1524000" y="1122362"/>
            <a:ext cx="9144000" cy="29005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cap="none" spc="0" dirty="0">
                <a:ln/>
                <a:solidFill>
                  <a:srgbClr val="FFFFFF"/>
                </a:solidFill>
                <a:effectLst/>
                <a:latin typeface="Arial Black" panose="020B0A04020102020204" pitchFamily="34" charset="0"/>
                <a:ea typeface="+mj-ea"/>
                <a:cs typeface="+mj-cs"/>
              </a:rPr>
              <a:t>Explainable AI (</a:t>
            </a:r>
            <a:r>
              <a:rPr lang="en-US" sz="6000" cap="none" spc="0" err="1">
                <a:ln/>
                <a:solidFill>
                  <a:srgbClr val="FFFFFF"/>
                </a:solidFill>
                <a:effectLst/>
                <a:latin typeface="Arial Black" panose="020B0A04020102020204" pitchFamily="34" charset="0"/>
                <a:ea typeface="+mj-ea"/>
                <a:cs typeface="+mj-cs"/>
              </a:rPr>
              <a:t>ExAI</a:t>
            </a:r>
            <a:r>
              <a:rPr lang="en-US" sz="6000" cap="none" spc="0" dirty="0">
                <a:ln/>
                <a:solidFill>
                  <a:srgbClr val="FFFFFF"/>
                </a:solidFill>
                <a:effectLst/>
                <a:latin typeface="Arial Black" panose="020B0A04020102020204" pitchFamily="34" charset="0"/>
                <a:ea typeface="+mj-ea"/>
                <a:cs typeface="+mj-cs"/>
              </a:rPr>
              <a:t>)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dirty="0">
                <a:ln/>
                <a:solidFill>
                  <a:srgbClr val="FFFFFF"/>
                </a:solidFill>
                <a:latin typeface="Arial Black" panose="020B0A04020102020204" pitchFamily="34" charset="0"/>
                <a:ea typeface="+mj-ea"/>
                <a:cs typeface="+mj-cs"/>
              </a:rPr>
              <a:t>In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dirty="0">
                <a:ln/>
                <a:solidFill>
                  <a:srgbClr val="FFFFFF"/>
                </a:solidFill>
                <a:latin typeface="Arial Black" panose="020B0A04020102020204" pitchFamily="34" charset="0"/>
                <a:ea typeface="+mj-ea"/>
                <a:cs typeface="+mj-cs"/>
              </a:rPr>
              <a:t>Foundation Models</a:t>
            </a:r>
            <a:endParaRPr lang="en-US" sz="6000" cap="none" spc="0" dirty="0">
              <a:ln/>
              <a:solidFill>
                <a:srgbClr val="FFFFFF"/>
              </a:solidFill>
              <a:effectLst/>
              <a:latin typeface="Arial Black" panose="020B0A04020102020204" pitchFamily="34" charset="0"/>
              <a:ea typeface="+mj-ea"/>
              <a:cs typeface="+mj-cs"/>
            </a:endParaRPr>
          </a:p>
        </p:txBody>
      </p:sp>
      <p:sp>
        <p:nvSpPr>
          <p:cNvPr id="13" name="AutoShape 4">
            <a:extLst>
              <a:ext uri="{FF2B5EF4-FFF2-40B4-BE49-F238E27FC236}">
                <a16:creationId xmlns:a16="http://schemas.microsoft.com/office/drawing/2014/main" id="{2FE5673F-A996-56FA-C1F2-2FF678B871A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8CBD9E0-4320-98F6-4604-BA14B48B3DA5}"/>
              </a:ext>
            </a:extLst>
          </p:cNvPr>
          <p:cNvSpPr txBox="1"/>
          <p:nvPr/>
        </p:nvSpPr>
        <p:spPr>
          <a:xfrm>
            <a:off x="3295893" y="5018745"/>
            <a:ext cx="59050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C000"/>
                </a:solidFill>
              </a:rPr>
              <a:t>Rajiv Ranjan</a:t>
            </a:r>
          </a:p>
          <a:p>
            <a:pPr algn="ctr"/>
            <a:r>
              <a:rPr lang="en-US" sz="2000" b="1" dirty="0">
                <a:solidFill>
                  <a:srgbClr val="FFC000"/>
                </a:solidFill>
              </a:rPr>
              <a:t>PhD. Scholar: Geospatial AI &amp; Foundation Models</a:t>
            </a:r>
            <a:endParaRPr lang="en-ID" sz="20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2563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5B37AC-2206-CF29-6FE8-A60375609B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D0A984-31A2-78D7-1A67-218DC9E46B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9729" y="1174797"/>
            <a:ext cx="4151868" cy="276791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1584711-0B9F-D5D8-3966-D5D323D33899}"/>
              </a:ext>
            </a:extLst>
          </p:cNvPr>
          <p:cNvSpPr/>
          <p:nvPr/>
        </p:nvSpPr>
        <p:spPr>
          <a:xfrm>
            <a:off x="1105692" y="83746"/>
            <a:ext cx="99806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adi ExtraLight" panose="020F0502020204030204" pitchFamily="34" charset="0"/>
              </a:rPr>
              <a:t>Explainable AI in Foundation Models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BEEBB1-1D6E-13E9-D401-6ECC0C02E6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2701" y="1432659"/>
            <a:ext cx="4445228" cy="8953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94C3F2-72F8-1FB7-5780-1925F43B1B18}"/>
              </a:ext>
            </a:extLst>
          </p:cNvPr>
          <p:cNvSpPr txBox="1"/>
          <p:nvPr/>
        </p:nvSpPr>
        <p:spPr>
          <a:xfrm>
            <a:off x="5436398" y="2439780"/>
            <a:ext cx="63439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dirty="0"/>
              <a:t>Ability to understand and analyze the structure, meaning, and invariances of learned representations independent of any specific task.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B1AFB0-EAE8-CFCE-FA33-18CA4F523142}"/>
              </a:ext>
            </a:extLst>
          </p:cNvPr>
          <p:cNvSpPr txBox="1"/>
          <p:nvPr/>
        </p:nvSpPr>
        <p:spPr>
          <a:xfrm>
            <a:off x="1151585" y="4544430"/>
            <a:ext cx="3790012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Representation Interpretability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T-SNE/UMAP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Linear probes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05F5A5-EADD-4538-5D42-E113C1B8961B}"/>
              </a:ext>
            </a:extLst>
          </p:cNvPr>
          <p:cNvSpPr txBox="1"/>
          <p:nvPr/>
        </p:nvSpPr>
        <p:spPr>
          <a:xfrm>
            <a:off x="6161998" y="4544430"/>
            <a:ext cx="2176814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Pretext Tasks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Reconstruction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Solve Jigsaw Puzzle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Similarity Matching</a:t>
            </a:r>
          </a:p>
        </p:txBody>
      </p:sp>
    </p:spTree>
    <p:extLst>
      <p:ext uri="{BB962C8B-B14F-4D97-AF65-F5344CB8AC3E}">
        <p14:creationId xmlns:p14="http://schemas.microsoft.com/office/powerpoint/2010/main" val="31152163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072D5A-F207-F12E-9B5C-327C48DF7C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622B73-D06C-036F-8685-8CB73B2EB2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8664" y="1797909"/>
            <a:ext cx="5449329" cy="36328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22D08D-7C3D-4ADA-2F94-BA5D00FFE5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24838" y="1604097"/>
            <a:ext cx="6167162" cy="411144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CF5F9A3-30F2-EC60-DDF8-8452D8957367}"/>
              </a:ext>
            </a:extLst>
          </p:cNvPr>
          <p:cNvSpPr/>
          <p:nvPr/>
        </p:nvSpPr>
        <p:spPr>
          <a:xfrm>
            <a:off x="1034530" y="503875"/>
            <a:ext cx="99806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adi ExtraLight" panose="020F0502020204030204" pitchFamily="34" charset="0"/>
              </a:rPr>
              <a:t>Explainable AI in Foundation Models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F06AD6-25FC-9E14-6CEB-F50435B029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4931" y="3166654"/>
            <a:ext cx="4445228" cy="8953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E7EFD5-ADE4-B42E-D676-269B2F02CF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63056" y="4191442"/>
            <a:ext cx="4337480" cy="796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4658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EE4E8B-C7A1-6FF5-D404-93C5983C4F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B80616-44D1-D49E-36F5-EA041489FD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2922" y="1306180"/>
            <a:ext cx="4035442" cy="269029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57C1CD4-5280-29D9-776D-1100910D940B}"/>
              </a:ext>
            </a:extLst>
          </p:cNvPr>
          <p:cNvSpPr/>
          <p:nvPr/>
        </p:nvSpPr>
        <p:spPr>
          <a:xfrm>
            <a:off x="1105692" y="195117"/>
            <a:ext cx="99806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adi ExtraLight" panose="020F0502020204030204" pitchFamily="34" charset="0"/>
              </a:rPr>
              <a:t>Explainable AI in Foundation Models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58B29B-0114-4C13-D2C7-4D27659A08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1721" y="1741092"/>
            <a:ext cx="4337480" cy="7961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1D0351C-A64D-C3D9-B510-12AB6EFA734C}"/>
              </a:ext>
            </a:extLst>
          </p:cNvPr>
          <p:cNvSpPr txBox="1"/>
          <p:nvPr/>
        </p:nvSpPr>
        <p:spPr>
          <a:xfrm>
            <a:off x="998352" y="4392478"/>
            <a:ext cx="198804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Attributions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Saliency Maps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Gradient map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Attention Rollout</a:t>
            </a:r>
          </a:p>
          <a:p>
            <a:endParaRPr lang="en-US" sz="1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89BF1E-7BF9-BA4C-7BD5-0E97DE772464}"/>
              </a:ext>
            </a:extLst>
          </p:cNvPr>
          <p:cNvSpPr txBox="1"/>
          <p:nvPr/>
        </p:nvSpPr>
        <p:spPr>
          <a:xfrm>
            <a:off x="4483615" y="4392477"/>
            <a:ext cx="266932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Ablation &amp; Reasoning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Input editing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Latent space traversal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Contrastive examples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Error Analysis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B078D8-E43A-21D2-5795-36862CED999F}"/>
              </a:ext>
            </a:extLst>
          </p:cNvPr>
          <p:cNvSpPr txBox="1"/>
          <p:nvPr/>
        </p:nvSpPr>
        <p:spPr>
          <a:xfrm>
            <a:off x="4998180" y="2650471"/>
            <a:ext cx="68045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dirty="0"/>
              <a:t>Ability to generate human-understandable reasons for a model’s outputs, behaviors, or failures relative to a specific task or decision.</a:t>
            </a:r>
          </a:p>
        </p:txBody>
      </p:sp>
    </p:spTree>
    <p:extLst>
      <p:ext uri="{BB962C8B-B14F-4D97-AF65-F5344CB8AC3E}">
        <p14:creationId xmlns:p14="http://schemas.microsoft.com/office/powerpoint/2010/main" val="37811413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D63D0B-6CC5-C70E-AC06-0A504C5F48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11858" y="1145495"/>
            <a:ext cx="7958033" cy="55827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3CE39E-72BC-6214-E915-33D40B429A6B}"/>
              </a:ext>
            </a:extLst>
          </p:cNvPr>
          <p:cNvSpPr txBox="1"/>
          <p:nvPr/>
        </p:nvSpPr>
        <p:spPr>
          <a:xfrm>
            <a:off x="142103" y="129746"/>
            <a:ext cx="1200458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SPEAR: Self-Supervised Sample Efficient Pixel-Level </a:t>
            </a:r>
          </a:p>
          <a:p>
            <a:pPr algn="ctr"/>
            <a:r>
              <a:rPr lang="en-US" b="1" dirty="0"/>
              <a:t>Multi-Modal Spectral Fusion for Earth Observation Applications </a:t>
            </a:r>
            <a:r>
              <a:rPr lang="en-US" dirty="0">
                <a:solidFill>
                  <a:srgbClr val="009999"/>
                </a:solidFill>
              </a:rPr>
              <a:t>(Accepted : CV4EO-WACV (CVF) 2026)</a:t>
            </a:r>
            <a:endParaRPr lang="en-ID" dirty="0">
              <a:solidFill>
                <a:srgbClr val="00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8925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CC83FF-D47D-D6E0-6560-0048D31F27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5984"/>
            <a:ext cx="12192000" cy="4066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7737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93C70A-0D3F-8B31-20D6-3ED5A1BD00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089"/>
          <a:stretch>
            <a:fillRect/>
          </a:stretch>
        </p:blipFill>
        <p:spPr>
          <a:xfrm>
            <a:off x="434438" y="1217980"/>
            <a:ext cx="6003967" cy="51580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13D83E-0DF3-3986-909F-7E3D52A415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774" y="160317"/>
            <a:ext cx="6381998" cy="638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2989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5D90D45-22D7-7C03-F8B9-FDA0D8EF00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46946" y="538641"/>
            <a:ext cx="6928457" cy="600466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8BF2634-5DE9-3257-8350-1A21D396E35F}"/>
              </a:ext>
            </a:extLst>
          </p:cNvPr>
          <p:cNvSpPr/>
          <p:nvPr/>
        </p:nvSpPr>
        <p:spPr>
          <a:xfrm>
            <a:off x="233237" y="2741704"/>
            <a:ext cx="4030334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T-SNE Visualization of</a:t>
            </a:r>
          </a:p>
          <a:p>
            <a:pPr algn="ctr"/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Geo-embeddings</a:t>
            </a:r>
          </a:p>
        </p:txBody>
      </p:sp>
    </p:spTree>
    <p:extLst>
      <p:ext uri="{BB962C8B-B14F-4D97-AF65-F5344CB8AC3E}">
        <p14:creationId xmlns:p14="http://schemas.microsoft.com/office/powerpoint/2010/main" val="8671918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173383-3B2E-960B-524F-B60D03A875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099" y="2385158"/>
            <a:ext cx="4711942" cy="39308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545D40-54A9-A7CB-84D4-7C15F3074E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4516" y="591237"/>
            <a:ext cx="4673840" cy="25972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6621F9-62EC-A6FD-DAF1-191BBCFD3E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4516" y="3783949"/>
            <a:ext cx="4686541" cy="278144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6AE907E-5637-E528-245A-331FD8842AC9}"/>
              </a:ext>
            </a:extLst>
          </p:cNvPr>
          <p:cNvSpPr/>
          <p:nvPr/>
        </p:nvSpPr>
        <p:spPr>
          <a:xfrm>
            <a:off x="1307795" y="1102909"/>
            <a:ext cx="399167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Ablations Study</a:t>
            </a:r>
          </a:p>
        </p:txBody>
      </p:sp>
    </p:spTree>
    <p:extLst>
      <p:ext uri="{BB962C8B-B14F-4D97-AF65-F5344CB8AC3E}">
        <p14:creationId xmlns:p14="http://schemas.microsoft.com/office/powerpoint/2010/main" val="35473746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DF8824-E0D1-039A-52E0-4B9C752321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9467" y="812714"/>
            <a:ext cx="8051283" cy="17850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9670AB-CCA8-10B5-0BB7-96662E1602E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070" r="46017" b="54440"/>
          <a:stretch>
            <a:fillRect/>
          </a:stretch>
        </p:blipFill>
        <p:spPr>
          <a:xfrm>
            <a:off x="3632130" y="2633818"/>
            <a:ext cx="8580595" cy="211716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D23C269-2AA5-5FDB-98AA-09C616DE64DC}"/>
              </a:ext>
            </a:extLst>
          </p:cNvPr>
          <p:cNvSpPr/>
          <p:nvPr/>
        </p:nvSpPr>
        <p:spPr>
          <a:xfrm>
            <a:off x="572297" y="2597735"/>
            <a:ext cx="280596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Original </a:t>
            </a:r>
          </a:p>
          <a:p>
            <a:pPr algn="ctr"/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Vs. </a:t>
            </a:r>
          </a:p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Reconstructed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286420-F8AA-F56E-FF2D-D5D201FBC587}"/>
              </a:ext>
            </a:extLst>
          </p:cNvPr>
          <p:cNvSpPr txBox="1"/>
          <p:nvPr/>
        </p:nvSpPr>
        <p:spPr>
          <a:xfrm>
            <a:off x="5765471" y="407299"/>
            <a:ext cx="10709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Original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9834DC-754F-C6A1-8163-004D679FDFAE}"/>
              </a:ext>
            </a:extLst>
          </p:cNvPr>
          <p:cNvSpPr txBox="1"/>
          <p:nvPr/>
        </p:nvSpPr>
        <p:spPr>
          <a:xfrm>
            <a:off x="9351819" y="443382"/>
            <a:ext cx="1882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Reconstructed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76C12D3-CD89-6A26-105A-9A612A260C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9467" y="4581207"/>
            <a:ext cx="8051283" cy="2276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9486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BDE6F8-1CC2-9B41-29CD-75DEAB688D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941" y="862035"/>
            <a:ext cx="10119554" cy="29358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A5BF17-2F86-FF7D-F9AC-09801B39AA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941" y="3937739"/>
            <a:ext cx="10119555" cy="28969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F97E80-0E63-5225-0991-A834D3F9CDC9}"/>
              </a:ext>
            </a:extLst>
          </p:cNvPr>
          <p:cNvSpPr txBox="1"/>
          <p:nvPr/>
        </p:nvSpPr>
        <p:spPr>
          <a:xfrm>
            <a:off x="2156498" y="722172"/>
            <a:ext cx="13699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1200">
                <a:solidFill>
                  <a:prstClr val="black"/>
                </a:solidFill>
                <a:latin typeface="Aptos" panose="02110004020202020204"/>
              </a:rPr>
              <a:t>Original</a:t>
            </a:r>
            <a:endParaRPr lang="en-IN" sz="12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99B6C8-937C-6A84-AFAB-EF920D1F2400}"/>
              </a:ext>
            </a:extLst>
          </p:cNvPr>
          <p:cNvSpPr txBox="1"/>
          <p:nvPr/>
        </p:nvSpPr>
        <p:spPr>
          <a:xfrm>
            <a:off x="1973698" y="3710366"/>
            <a:ext cx="23678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1200">
                <a:solidFill>
                  <a:prstClr val="black"/>
                </a:solidFill>
                <a:latin typeface="Aptos" panose="02110004020202020204"/>
              </a:rPr>
              <a:t>Reconstructed</a:t>
            </a:r>
            <a:endParaRPr lang="en-IN" sz="12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B1826C-C6E6-6AD0-5D9D-1B6188B84050}"/>
              </a:ext>
            </a:extLst>
          </p:cNvPr>
          <p:cNvSpPr txBox="1"/>
          <p:nvPr/>
        </p:nvSpPr>
        <p:spPr>
          <a:xfrm>
            <a:off x="3994484" y="304801"/>
            <a:ext cx="23781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630"/>
            <a:r>
              <a:rPr lang="en-US" sz="1200">
                <a:solidFill>
                  <a:prstClr val="black"/>
                </a:solidFill>
                <a:latin typeface="Aptos" panose="02110004020202020204"/>
              </a:rPr>
              <a:t>Original vs. Reconstructed Image</a:t>
            </a:r>
            <a:endParaRPr lang="en-IN" sz="1200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8836415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930EBA3-4D2E-42E8-B828-834555328D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Graphic 5" descr="Woman holding a laptop">
            <a:extLst>
              <a:ext uri="{FF2B5EF4-FFF2-40B4-BE49-F238E27FC236}">
                <a16:creationId xmlns:a16="http://schemas.microsoft.com/office/drawing/2014/main" id="{60631D0B-1643-3BD1-FE07-6F524EC7FD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2337" y="957715"/>
            <a:ext cx="4961888" cy="5041490"/>
          </a:xfrm>
          <a:custGeom>
            <a:avLst/>
            <a:gdLst/>
            <a:ahLst/>
            <a:cxnLst/>
            <a:rect l="l" t="t" r="r" b="b"/>
            <a:pathLst>
              <a:path w="6094252" h="6857998">
                <a:moveTo>
                  <a:pt x="0" y="0"/>
                </a:moveTo>
                <a:lnTo>
                  <a:pt x="5898122" y="0"/>
                </a:lnTo>
                <a:cubicBezTo>
                  <a:pt x="6006442" y="0"/>
                  <a:pt x="6094252" y="87810"/>
                  <a:pt x="6094252" y="196130"/>
                </a:cubicBezTo>
                <a:lnTo>
                  <a:pt x="6094252" y="6661869"/>
                </a:lnTo>
                <a:cubicBezTo>
                  <a:pt x="6094252" y="6756649"/>
                  <a:pt x="6027023" y="6835726"/>
                  <a:pt x="5937649" y="6854015"/>
                </a:cubicBezTo>
                <a:lnTo>
                  <a:pt x="5898132" y="6857998"/>
                </a:lnTo>
                <a:lnTo>
                  <a:pt x="0" y="6857998"/>
                </a:lnTo>
                <a:close/>
              </a:path>
            </a:pathLst>
          </a:custGeom>
        </p:spPr>
      </p:pic>
      <p:sp>
        <p:nvSpPr>
          <p:cNvPr id="14" name="Arc 13">
            <a:extLst>
              <a:ext uri="{FF2B5EF4-FFF2-40B4-BE49-F238E27FC236}">
                <a16:creationId xmlns:a16="http://schemas.microsoft.com/office/drawing/2014/main" id="{E58B2195-5055-402F-A3E7-53FF0E498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25836" y="775849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FC22BFD-42B7-987E-853E-01B551151FBA}"/>
              </a:ext>
            </a:extLst>
          </p:cNvPr>
          <p:cNvSpPr/>
          <p:nvPr/>
        </p:nvSpPr>
        <p:spPr>
          <a:xfrm>
            <a:off x="6417732" y="957715"/>
            <a:ext cx="5130798" cy="275041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kern="1200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What is Explainable AI?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28AA953-F4F9-4DC5-97C7-491F4AF937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97079" y="5607717"/>
            <a:ext cx="513442" cy="49951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1704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410EB4-A67E-CE0F-3DA2-296E036E6F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5370" y="355438"/>
            <a:ext cx="8407888" cy="614712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AF3B11E-9615-B52C-E50B-67517EAD569F}"/>
              </a:ext>
            </a:extLst>
          </p:cNvPr>
          <p:cNvSpPr/>
          <p:nvPr/>
        </p:nvSpPr>
        <p:spPr>
          <a:xfrm>
            <a:off x="99205" y="2768477"/>
            <a:ext cx="2929905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Results on</a:t>
            </a:r>
          </a:p>
          <a:p>
            <a:pPr algn="ctr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Downstream Task</a:t>
            </a:r>
          </a:p>
        </p:txBody>
      </p:sp>
    </p:spTree>
    <p:extLst>
      <p:ext uri="{BB962C8B-B14F-4D97-AF65-F5344CB8AC3E}">
        <p14:creationId xmlns:p14="http://schemas.microsoft.com/office/powerpoint/2010/main" val="33861678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2A58223-7C74-E7F8-9763-1119E4E07165}"/>
              </a:ext>
            </a:extLst>
          </p:cNvPr>
          <p:cNvSpPr/>
          <p:nvPr/>
        </p:nvSpPr>
        <p:spPr>
          <a:xfrm>
            <a:off x="404796" y="3167390"/>
            <a:ext cx="22474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Future Scope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02ECCE-5C8C-1A31-8CD2-9B90DA8349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43844" y="102857"/>
            <a:ext cx="7813963" cy="668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5665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666CCEE-167E-5EF2-5CB5-A931B27216F1}"/>
              </a:ext>
            </a:extLst>
          </p:cNvPr>
          <p:cNvSpPr/>
          <p:nvPr/>
        </p:nvSpPr>
        <p:spPr>
          <a:xfrm>
            <a:off x="3805123" y="2505670"/>
            <a:ext cx="3774238" cy="129266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THANK YOU</a:t>
            </a:r>
          </a:p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ranjan44@purdue.edu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772507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E93607B-9BEC-15C8-DF55-A09D4A65F1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9F0642A-A69B-FFB6-908D-2BB7B3DCA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Graphic 5" descr="Woman holding a laptop">
            <a:extLst>
              <a:ext uri="{FF2B5EF4-FFF2-40B4-BE49-F238E27FC236}">
                <a16:creationId xmlns:a16="http://schemas.microsoft.com/office/drawing/2014/main" id="{A790C0C7-ADFD-77A0-6AE8-2DD40D1EC5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2337" y="957715"/>
            <a:ext cx="4961888" cy="5041490"/>
          </a:xfrm>
          <a:custGeom>
            <a:avLst/>
            <a:gdLst/>
            <a:ahLst/>
            <a:cxnLst/>
            <a:rect l="l" t="t" r="r" b="b"/>
            <a:pathLst>
              <a:path w="6094252" h="6857998">
                <a:moveTo>
                  <a:pt x="0" y="0"/>
                </a:moveTo>
                <a:lnTo>
                  <a:pt x="5898122" y="0"/>
                </a:lnTo>
                <a:cubicBezTo>
                  <a:pt x="6006442" y="0"/>
                  <a:pt x="6094252" y="87810"/>
                  <a:pt x="6094252" y="196130"/>
                </a:cubicBezTo>
                <a:lnTo>
                  <a:pt x="6094252" y="6661869"/>
                </a:lnTo>
                <a:cubicBezTo>
                  <a:pt x="6094252" y="6756649"/>
                  <a:pt x="6027023" y="6835726"/>
                  <a:pt x="5937649" y="6854015"/>
                </a:cubicBezTo>
                <a:lnTo>
                  <a:pt x="5898132" y="6857998"/>
                </a:lnTo>
                <a:lnTo>
                  <a:pt x="0" y="6857998"/>
                </a:lnTo>
                <a:close/>
              </a:path>
            </a:pathLst>
          </a:custGeom>
        </p:spPr>
      </p:pic>
      <p:sp>
        <p:nvSpPr>
          <p:cNvPr id="14" name="Arc 13">
            <a:extLst>
              <a:ext uri="{FF2B5EF4-FFF2-40B4-BE49-F238E27FC236}">
                <a16:creationId xmlns:a16="http://schemas.microsoft.com/office/drawing/2014/main" id="{F2B998FE-23CE-DB14-E7DD-F3F9B8225B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25836" y="775849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C209F7-98AD-5692-EFCA-9566BC074529}"/>
              </a:ext>
            </a:extLst>
          </p:cNvPr>
          <p:cNvSpPr/>
          <p:nvPr/>
        </p:nvSpPr>
        <p:spPr>
          <a:xfrm>
            <a:off x="6417732" y="957715"/>
            <a:ext cx="5130798" cy="275041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kern="1200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What is Explainable AI?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4E80046-A306-5282-22F2-79854D1037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97079" y="5607717"/>
            <a:ext cx="513442" cy="49951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A896ACC-7A48-011C-2758-9B8137F1E1D6}"/>
              </a:ext>
            </a:extLst>
          </p:cNvPr>
          <p:cNvSpPr/>
          <p:nvPr/>
        </p:nvSpPr>
        <p:spPr>
          <a:xfrm>
            <a:off x="6382937" y="3816705"/>
            <a:ext cx="5130798" cy="275041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kern="1200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Which AI Model to select!</a:t>
            </a:r>
          </a:p>
        </p:txBody>
      </p:sp>
    </p:spTree>
    <p:extLst>
      <p:ext uri="{BB962C8B-B14F-4D97-AF65-F5344CB8AC3E}">
        <p14:creationId xmlns:p14="http://schemas.microsoft.com/office/powerpoint/2010/main" val="10769396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672396F-707A-8258-9938-6813EBB9F5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25E1030-64C2-6D48-42A3-C4D262E66A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Graphic 5" descr="Woman holding a laptop">
            <a:extLst>
              <a:ext uri="{FF2B5EF4-FFF2-40B4-BE49-F238E27FC236}">
                <a16:creationId xmlns:a16="http://schemas.microsoft.com/office/drawing/2014/main" id="{B671CE0A-3641-254B-D03C-D32F49FAE0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3470" y="395483"/>
            <a:ext cx="2229476" cy="2265243"/>
          </a:xfrm>
          <a:custGeom>
            <a:avLst/>
            <a:gdLst/>
            <a:ahLst/>
            <a:cxnLst/>
            <a:rect l="l" t="t" r="r" b="b"/>
            <a:pathLst>
              <a:path w="6094252" h="6857998">
                <a:moveTo>
                  <a:pt x="0" y="0"/>
                </a:moveTo>
                <a:lnTo>
                  <a:pt x="5898122" y="0"/>
                </a:lnTo>
                <a:cubicBezTo>
                  <a:pt x="6006442" y="0"/>
                  <a:pt x="6094252" y="87810"/>
                  <a:pt x="6094252" y="196130"/>
                </a:cubicBezTo>
                <a:lnTo>
                  <a:pt x="6094252" y="6661869"/>
                </a:lnTo>
                <a:cubicBezTo>
                  <a:pt x="6094252" y="6756649"/>
                  <a:pt x="6027023" y="6835726"/>
                  <a:pt x="5937649" y="6854015"/>
                </a:cubicBezTo>
                <a:lnTo>
                  <a:pt x="5898132" y="6857998"/>
                </a:lnTo>
                <a:lnTo>
                  <a:pt x="0" y="6857998"/>
                </a:lnTo>
                <a:close/>
              </a:path>
            </a:pathLst>
          </a:custGeom>
        </p:spPr>
      </p:pic>
      <p:sp>
        <p:nvSpPr>
          <p:cNvPr id="14" name="Arc 13">
            <a:extLst>
              <a:ext uri="{FF2B5EF4-FFF2-40B4-BE49-F238E27FC236}">
                <a16:creationId xmlns:a16="http://schemas.microsoft.com/office/drawing/2014/main" id="{CF109DD9-C84A-E855-66DF-17BC678963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25836" y="775849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0AB6F1F-6F99-B347-E6B6-509B9D56DC7B}"/>
              </a:ext>
            </a:extLst>
          </p:cNvPr>
          <p:cNvSpPr/>
          <p:nvPr/>
        </p:nvSpPr>
        <p:spPr>
          <a:xfrm>
            <a:off x="6417732" y="957715"/>
            <a:ext cx="5130798" cy="275041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kern="1200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What is Explainable AI?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D8DF7DC-B450-F90D-BE2C-DFFC20D90F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97079" y="5607717"/>
            <a:ext cx="513442" cy="49951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B26B6C5-7BE3-07BF-DED3-4D8D06C0F166}"/>
              </a:ext>
            </a:extLst>
          </p:cNvPr>
          <p:cNvSpPr/>
          <p:nvPr/>
        </p:nvSpPr>
        <p:spPr>
          <a:xfrm>
            <a:off x="6382937" y="3816705"/>
            <a:ext cx="5130798" cy="275041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kern="1200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Which AI Model to select!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F44052-C42E-9B06-CDFC-ABB5A3F34D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3470" y="2553285"/>
            <a:ext cx="6457071" cy="430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5418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613550-FB03-3112-4DFF-64289964DE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9161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7AC0C8C-8F52-2C3F-3738-056BFEB38C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A6C15D3-CF48-64CC-DB10-D4C335410CAD}"/>
              </a:ext>
            </a:extLst>
          </p:cNvPr>
          <p:cNvSpPr/>
          <p:nvPr/>
        </p:nvSpPr>
        <p:spPr>
          <a:xfrm>
            <a:off x="2374468" y="135740"/>
            <a:ext cx="744306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adi ExtraLight" panose="020F0502020204030204" pitchFamily="34" charset="0"/>
              </a:rPr>
              <a:t>Explainable AI in Foundation Models</a:t>
            </a:r>
          </a:p>
        </p:txBody>
      </p:sp>
    </p:spTree>
    <p:extLst>
      <p:ext uri="{BB962C8B-B14F-4D97-AF65-F5344CB8AC3E}">
        <p14:creationId xmlns:p14="http://schemas.microsoft.com/office/powerpoint/2010/main" val="1961159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5F9A2F-FDC5-7222-D299-F24B7B8937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EC511E-FB3E-08E2-1621-A13B3144D6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8664" y="1797909"/>
            <a:ext cx="5449329" cy="36328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498AD8C-99C1-2963-30AC-1374E88AB4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24838" y="1604097"/>
            <a:ext cx="6167162" cy="411144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E079264-C13B-9D62-7EB9-C605DD47D233}"/>
              </a:ext>
            </a:extLst>
          </p:cNvPr>
          <p:cNvSpPr/>
          <p:nvPr/>
        </p:nvSpPr>
        <p:spPr>
          <a:xfrm>
            <a:off x="1045752" y="503875"/>
            <a:ext cx="99581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adi ExtraLight" panose="020F0502020204030204" pitchFamily="34" charset="0"/>
              </a:rPr>
              <a:t>Explainable AI in Foundation Models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D8E269-ACB1-3EB9-3234-946CC109BA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6000"/>
                    </a14:imgEffect>
                  </a14:imgLayer>
                </a14:imgProps>
              </a:ext>
            </a:extLst>
          </a:blip>
          <a:srcRect l="14212" t="12160" r="13658" b="65382"/>
          <a:stretch>
            <a:fillRect/>
          </a:stretch>
        </p:blipFill>
        <p:spPr>
          <a:xfrm>
            <a:off x="6884202" y="2147321"/>
            <a:ext cx="4448433" cy="923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9013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44CA93-D4FE-C037-D0C5-CA68C84191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1F1016-5E7A-E22F-CFC9-57C387D1AD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63926" y="1342093"/>
            <a:ext cx="3345591" cy="22303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0480D9-C7C6-AC45-4622-ECCBBB6ED7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6000"/>
                    </a14:imgEffect>
                  </a14:imgLayer>
                </a14:imgProps>
              </a:ext>
            </a:extLst>
          </a:blip>
          <a:srcRect l="14212" t="12160" r="13658" b="65382"/>
          <a:stretch>
            <a:fillRect/>
          </a:stretch>
        </p:blipFill>
        <p:spPr>
          <a:xfrm>
            <a:off x="5616144" y="1864500"/>
            <a:ext cx="4448433" cy="92333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5571BB4-FC39-149C-D4F9-F96B0C3FC1B6}"/>
              </a:ext>
            </a:extLst>
          </p:cNvPr>
          <p:cNvSpPr/>
          <p:nvPr/>
        </p:nvSpPr>
        <p:spPr>
          <a:xfrm>
            <a:off x="1448734" y="46675"/>
            <a:ext cx="92945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adi ExtraLight" panose="020F0502020204030204" pitchFamily="34" charset="0"/>
              </a:rPr>
              <a:t>Explainable AI Foundation Models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E804B2-38BE-2398-E1BC-A7088AD77B7F}"/>
              </a:ext>
            </a:extLst>
          </p:cNvPr>
          <p:cNvSpPr txBox="1"/>
          <p:nvPr/>
        </p:nvSpPr>
        <p:spPr>
          <a:xfrm>
            <a:off x="1210962" y="4070169"/>
            <a:ext cx="2451697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Data  Transparency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What Data Modalities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Data Distribution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Data Scaling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Missing Data Handling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Outliers Handling</a:t>
            </a:r>
            <a:endParaRPr lang="en-ID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7FE9BC-ED0A-012A-BE19-9C8F75A47EFB}"/>
              </a:ext>
            </a:extLst>
          </p:cNvPr>
          <p:cNvSpPr txBox="1"/>
          <p:nvPr/>
        </p:nvSpPr>
        <p:spPr>
          <a:xfrm>
            <a:off x="4459961" y="4070169"/>
            <a:ext cx="3010824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Architectural Transparency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Encoder Only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Decoder Only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Transformers Based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Attention Mechanism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Multimodal Fusion Model</a:t>
            </a:r>
            <a:endParaRPr lang="en-ID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80B611-CDC2-0528-199B-728339A36BEA}"/>
              </a:ext>
            </a:extLst>
          </p:cNvPr>
          <p:cNvSpPr txBox="1"/>
          <p:nvPr/>
        </p:nvSpPr>
        <p:spPr>
          <a:xfrm>
            <a:off x="8371703" y="4070169"/>
            <a:ext cx="2678362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Training Transparency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Self-Supervised Learning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Masked autoencoder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Contrastive Learning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Predictive Encoding</a:t>
            </a:r>
            <a:endParaRPr lang="en-ID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74C6EC-4D0C-B328-DF16-E56157EBC988}"/>
              </a:ext>
            </a:extLst>
          </p:cNvPr>
          <p:cNvSpPr txBox="1"/>
          <p:nvPr/>
        </p:nvSpPr>
        <p:spPr>
          <a:xfrm>
            <a:off x="5616144" y="2787831"/>
            <a:ext cx="47055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Knowing </a:t>
            </a:r>
            <a:r>
              <a:rPr lang="en-US" i="1" dirty="0"/>
              <a:t>what the model is</a:t>
            </a:r>
            <a:r>
              <a:rPr lang="en-US" dirty="0"/>
              <a:t>, </a:t>
            </a:r>
            <a:r>
              <a:rPr lang="en-US" i="1" dirty="0"/>
              <a:t>how it was trained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561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B83931-54D5-AAB4-E770-18F419B96C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7D842E-1D98-693A-3906-51779A5B53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8664" y="1797909"/>
            <a:ext cx="5449329" cy="36328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74533C4-590E-95A0-6055-0CE067AC6C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24838" y="1604097"/>
            <a:ext cx="6167162" cy="411144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7C1B768-C374-76E9-3CE1-EC6E71F96B22}"/>
              </a:ext>
            </a:extLst>
          </p:cNvPr>
          <p:cNvSpPr/>
          <p:nvPr/>
        </p:nvSpPr>
        <p:spPr>
          <a:xfrm>
            <a:off x="1034530" y="503875"/>
            <a:ext cx="99806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adi ExtraLight" panose="020F0502020204030204" pitchFamily="34" charset="0"/>
              </a:rPr>
              <a:t>Explainable AI in Foundation Models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122423-666E-D210-8B45-0B91CDBA2F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4931" y="3166654"/>
            <a:ext cx="4445228" cy="89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4512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3385</TotalTime>
  <Words>481</Words>
  <Application>Microsoft Office PowerPoint</Application>
  <PresentationFormat>Widescreen</PresentationFormat>
  <Paragraphs>120</Paragraphs>
  <Slides>22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Abadi ExtraLight</vt:lpstr>
      <vt:lpstr>Aptos</vt:lpstr>
      <vt:lpstr>Aptos Display</vt:lpstr>
      <vt:lpstr>Arial</vt:lpstr>
      <vt:lpstr>Arial Black</vt:lpstr>
      <vt:lpstr>Calibri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Rajiv Ranjan</dc:creator>
  <cp:lastModifiedBy>Rajiv Ranjan</cp:lastModifiedBy>
  <cp:revision>1</cp:revision>
  <dcterms:created xsi:type="dcterms:W3CDTF">2026-01-26T23:36:48Z</dcterms:created>
  <dcterms:modified xsi:type="dcterms:W3CDTF">2026-02-11T15:14:31Z</dcterms:modified>
</cp:coreProperties>
</file>