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0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ym" initials="j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84" autoAdjust="0"/>
    <p:restoredTop sz="94660"/>
  </p:normalViewPr>
  <p:slideViewPr>
    <p:cSldViewPr>
      <p:cViewPr varScale="1">
        <p:scale>
          <a:sx n="74" d="100"/>
          <a:sy n="74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026E78-021A-49BD-9E77-6EB6AFB06050}" type="datetimeFigureOut">
              <a:rPr lang="en-US" smtClean="0"/>
              <a:pPr/>
              <a:t>5/8/2010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A17C00-7A54-4759-8713-AC9FFF5EC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5867400"/>
            <a:ext cx="9144000" cy="990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ヒラギノ角ゴ Pro W3" charset="-128"/>
              <a:cs typeface="+mn-cs"/>
            </a:endParaRPr>
          </a:p>
        </p:txBody>
      </p:sp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gradFill rotWithShape="1">
            <a:gsLst>
              <a:gs pos="0">
                <a:srgbClr val="3366FF"/>
              </a:gs>
              <a:gs pos="25000">
                <a:srgbClr val="01A78F"/>
              </a:gs>
              <a:gs pos="50000">
                <a:srgbClr val="FFFF00"/>
              </a:gs>
              <a:gs pos="75000">
                <a:srgbClr val="FF6633"/>
              </a:gs>
              <a:gs pos="100000">
                <a:srgbClr val="FF3399"/>
              </a:gs>
            </a:gsLst>
            <a:lin ang="0" scaled="1"/>
          </a:gradFill>
          <a:ln w="31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ヒラギノ角ゴ Pro W3" charset="-128"/>
              <a:cs typeface="+mn-cs"/>
            </a:endParaRPr>
          </a:p>
        </p:txBody>
      </p:sp>
      <p:pic>
        <p:nvPicPr>
          <p:cNvPr id="6" name="Picture 14" descr="U-Ill-logo-rg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6369050"/>
            <a:ext cx="2057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5" descr="UNM_Logo_full_nam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6283325"/>
            <a:ext cx="243840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6" descr="PURDUEU_2color-blk_rg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0" y="6146800"/>
            <a:ext cx="14478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18"/>
          <p:cNvSpPr>
            <a:spLocks noChangeArrowheads="1"/>
          </p:cNvSpPr>
          <p:nvPr/>
        </p:nvSpPr>
        <p:spPr bwMode="auto">
          <a:xfrm>
            <a:off x="0" y="5791200"/>
            <a:ext cx="9144000" cy="304800"/>
          </a:xfrm>
          <a:prstGeom prst="rect">
            <a:avLst/>
          </a:prstGeom>
          <a:gradFill rotWithShape="1">
            <a:gsLst>
              <a:gs pos="0">
                <a:srgbClr val="3366FF"/>
              </a:gs>
              <a:gs pos="25000">
                <a:srgbClr val="01A78F"/>
              </a:gs>
              <a:gs pos="50000">
                <a:srgbClr val="FFFF00"/>
              </a:gs>
              <a:gs pos="75000">
                <a:srgbClr val="FF6633"/>
              </a:gs>
              <a:gs pos="100000">
                <a:srgbClr val="FF3399"/>
              </a:gs>
            </a:gsLst>
            <a:lin ang="0" scaled="1"/>
          </a:gradFill>
          <a:ln w="31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ヒラギノ角ゴ Pro W3" charset="-128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/>
        </p:nvSpPr>
        <p:spPr bwMode="auto">
          <a:xfrm>
            <a:off x="0" y="304800"/>
            <a:ext cx="91440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ヒラギノ角ゴ Pro W3" charset="-128"/>
              <a:cs typeface="+mn-cs"/>
            </a:endParaRPr>
          </a:p>
        </p:txBody>
      </p:sp>
      <p:sp>
        <p:nvSpPr>
          <p:cNvPr id="11" name="Rectangle 20"/>
          <p:cNvSpPr>
            <a:spLocks noChangeArrowheads="1"/>
          </p:cNvSpPr>
          <p:nvPr/>
        </p:nvSpPr>
        <p:spPr bwMode="auto">
          <a:xfrm>
            <a:off x="0" y="5715000"/>
            <a:ext cx="91440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ヒラギノ角ゴ Pro W3" charset="-128"/>
              <a:cs typeface="+mn-cs"/>
            </a:endParaRPr>
          </a:p>
        </p:txBody>
      </p:sp>
      <p:pic>
        <p:nvPicPr>
          <p:cNvPr id="12" name="Picture 13" descr="nnsa_prismlogo.t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84400" y="533400"/>
            <a:ext cx="4521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4" name="Rectangle 8"/>
          <p:cNvSpPr>
            <a:spLocks noGrp="1" noChangeArrowheads="1"/>
          </p:cNvSpPr>
          <p:nvPr>
            <p:ph type="ctrTitle"/>
          </p:nvPr>
        </p:nvSpPr>
        <p:spPr>
          <a:xfrm>
            <a:off x="685800" y="2590800"/>
            <a:ext cx="77724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1219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79A78-A0D2-4FE5-B8D8-0311FA767E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47F314-144A-4CBC-B587-AA7B2497A9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781800" y="65341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738E503-C593-463D-A277-90E7FDBF48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781800" y="65341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4BEE992-A9EB-46F4-94F1-CA169A8077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58C746-C976-4CA3-AB75-609494ADE7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F3145C-76B8-4634-9080-8804FE0CCC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C74D24-0C3C-4A08-B726-DB40814481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F4A2D0-AE2C-4835-9122-A100554549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033E4-46C6-458E-B707-0164DDCE31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61525B-1E92-4119-81DE-01AD7D29C8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302D80-5A3A-46EA-BADE-5E20A76E20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6FC15E-ABF2-442E-A586-4A7B18C5C7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>
            <a:lum bright="92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1814513" y="6478588"/>
            <a:ext cx="7185025" cy="74612"/>
          </a:xfrm>
          <a:prstGeom prst="rect">
            <a:avLst/>
          </a:prstGeom>
          <a:gradFill rotWithShape="1">
            <a:gsLst>
              <a:gs pos="0">
                <a:srgbClr val="3366FF"/>
              </a:gs>
              <a:gs pos="25000">
                <a:srgbClr val="01A78F"/>
              </a:gs>
              <a:gs pos="50000">
                <a:srgbClr val="FFFF00"/>
              </a:gs>
              <a:gs pos="75000">
                <a:srgbClr val="FF6633"/>
              </a:gs>
              <a:gs pos="100000">
                <a:srgbClr val="FF3399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ヒラギノ角ゴ Pro W3" charset="-128"/>
              <a:cs typeface="+mn-cs"/>
            </a:endParaRPr>
          </a:p>
        </p:txBody>
      </p:sp>
      <p:sp>
        <p:nvSpPr>
          <p:cNvPr id="1028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9" name="Picture 5" descr="new_nnsa_prism.jp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52400" y="6172200"/>
            <a:ext cx="14478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5341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80D2BB7-29EB-425B-99FA-433228CC827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ヒラギノ角ゴ Pro W3" charset="-128"/>
          <a:cs typeface="ヒラギノ角ゴ Pro W3" charset="-128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066FF"/>
        </a:buClr>
        <a:buChar char="•"/>
        <a:defRPr sz="3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8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33CC33"/>
        </a:buClr>
        <a:buChar char="•"/>
        <a:defRPr sz="24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9933"/>
        </a:buClr>
        <a:buChar char="•"/>
        <a:defRPr sz="20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Char char="•"/>
        <a:defRPr sz="20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3300"/>
        </a:buClr>
        <a:buChar char="•"/>
        <a:defRPr sz="2000">
          <a:solidFill>
            <a:schemeClr val="tx1"/>
          </a:solidFill>
          <a:latin typeface="+mn-lt"/>
          <a:ea typeface="ヒラギノ角ゴ Pro W3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3300"/>
        </a:buClr>
        <a:buChar char="•"/>
        <a:defRPr sz="2000">
          <a:solidFill>
            <a:schemeClr val="tx1"/>
          </a:solidFill>
          <a:latin typeface="+mn-lt"/>
          <a:ea typeface="ヒラギノ角ゴ Pro W3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3300"/>
        </a:buClr>
        <a:buChar char="•"/>
        <a:defRPr sz="2000">
          <a:solidFill>
            <a:schemeClr val="tx1"/>
          </a:solidFill>
          <a:latin typeface="+mn-lt"/>
          <a:ea typeface="ヒラギノ角ゴ Pro W3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3300"/>
        </a:buClr>
        <a:buChar char="•"/>
        <a:defRPr sz="2000">
          <a:solidFill>
            <a:schemeClr val="tx1"/>
          </a:solidFill>
          <a:latin typeface="+mn-lt"/>
          <a:ea typeface="ヒラギノ角ゴ Pro W3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0"/>
            <a:ext cx="7772400" cy="1524000"/>
          </a:xfrm>
        </p:spPr>
        <p:txBody>
          <a:bodyPr/>
          <a:lstStyle/>
          <a:p>
            <a:r>
              <a:rPr lang="en-US" dirty="0" smtClean="0">
                <a:ea typeface="ヒラギノ角ゴ Pro W3"/>
                <a:cs typeface="ヒラギノ角ゴ Pro W3"/>
              </a:rPr>
              <a:t>TST Visit </a:t>
            </a:r>
            <a:br>
              <a:rPr lang="en-US" dirty="0" smtClean="0">
                <a:ea typeface="ヒラギノ角ゴ Pro W3"/>
                <a:cs typeface="ヒラギノ角ゴ Pro W3"/>
              </a:rPr>
            </a:br>
            <a:r>
              <a:rPr lang="en-US" sz="2800" dirty="0" smtClean="0">
                <a:ea typeface="ヒラギノ角ゴ Pro W3"/>
                <a:cs typeface="ヒラギノ角ゴ Pro W3"/>
              </a:rPr>
              <a:t>May 13-14,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fld id="{D13E4840-B92D-410D-909D-2CEC4F56787E}" type="slidenum">
              <a:rPr lang="en-US"/>
              <a:pPr/>
              <a:t>2</a:t>
            </a:fld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/>
          <a:lstStyle/>
          <a:p>
            <a:r>
              <a:rPr lang="en-US" sz="2800" dirty="0" smtClean="0">
                <a:ea typeface="ヒラギノ角ゴ Pro W3"/>
                <a:cs typeface="ヒラギノ角ゴ Pro W3"/>
              </a:rPr>
              <a:t>TST Visit Agenda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143000" y="1371600"/>
          <a:ext cx="6724262" cy="4919507"/>
        </p:xfrm>
        <a:graphic>
          <a:graphicData uri="http://schemas.openxmlformats.org/drawingml/2006/table">
            <a:tbl>
              <a:tblPr/>
              <a:tblGrid>
                <a:gridCol w="1407263"/>
                <a:gridCol w="3251549"/>
                <a:gridCol w="2065450"/>
              </a:tblGrid>
              <a:tr h="3320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"/>
                          <a:ea typeface="Times New Roman"/>
                          <a:cs typeface="Calibri"/>
                        </a:rPr>
                        <a:t>Time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"/>
                          <a:ea typeface="Times New Roman"/>
                          <a:cs typeface="Calibri"/>
                        </a:rPr>
                        <a:t>Event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"/>
                          <a:ea typeface="Times New Roman"/>
                          <a:cs typeface="Calibri"/>
                        </a:rPr>
                        <a:t>Location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70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/>
                          <a:ea typeface="Times New Roman"/>
                          <a:cs typeface="Calibri"/>
                        </a:rPr>
                        <a:t>7:30-8:30 </a:t>
                      </a:r>
                      <a:r>
                        <a:rPr lang="en-US" sz="1400" dirty="0">
                          <a:latin typeface="Times"/>
                          <a:ea typeface="Times New Roman"/>
                          <a:cs typeface="Calibri"/>
                        </a:rPr>
                        <a:t>am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"/>
                          <a:ea typeface="Times New Roman"/>
                          <a:cs typeface="Calibri"/>
                        </a:rPr>
                        <a:t>Breakfast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/>
                          <a:ea typeface="Times New Roman"/>
                          <a:cs typeface="Calibri"/>
                        </a:rPr>
                        <a:t>BM </a:t>
                      </a:r>
                      <a:r>
                        <a:rPr lang="en-US" sz="1400" dirty="0">
                          <a:latin typeface="Times"/>
                          <a:ea typeface="Times New Roman"/>
                          <a:cs typeface="Calibri"/>
                        </a:rPr>
                        <a:t>Atrium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2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/>
                          <a:ea typeface="Times New Roman"/>
                          <a:cs typeface="Calibri"/>
                        </a:rPr>
                        <a:t>8:30-8:45 </a:t>
                      </a:r>
                      <a:r>
                        <a:rPr lang="en-US" sz="1400" dirty="0">
                          <a:latin typeface="Times"/>
                          <a:ea typeface="Times New Roman"/>
                          <a:cs typeface="Calibri"/>
                        </a:rPr>
                        <a:t>am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"/>
                          <a:ea typeface="Times New Roman"/>
                          <a:cs typeface="Calibri"/>
                        </a:rPr>
                        <a:t>Welcome and </a:t>
                      </a:r>
                      <a:r>
                        <a:rPr lang="en-US" sz="1400" dirty="0" smtClean="0">
                          <a:latin typeface="Times"/>
                          <a:ea typeface="Times New Roman"/>
                          <a:cs typeface="Calibri"/>
                        </a:rPr>
                        <a:t>Introductions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/>
                          <a:ea typeface="Times New Roman"/>
                          <a:cs typeface="Calibri"/>
                        </a:rPr>
                        <a:t>BM 121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9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/>
                          <a:ea typeface="Times New Roman"/>
                          <a:cs typeface="Calibri"/>
                        </a:rPr>
                        <a:t>8:45-9:30 </a:t>
                      </a:r>
                      <a:r>
                        <a:rPr lang="en-US" sz="1400" dirty="0">
                          <a:latin typeface="Times"/>
                          <a:ea typeface="Times New Roman"/>
                          <a:cs typeface="Calibri"/>
                        </a:rPr>
                        <a:t>am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/>
                          <a:ea typeface="Times New Roman"/>
                          <a:cs typeface="Calibri"/>
                        </a:rPr>
                        <a:t>Background</a:t>
                      </a:r>
                      <a:r>
                        <a:rPr lang="en-US" sz="1400" baseline="0" dirty="0" smtClean="0">
                          <a:latin typeface="Times"/>
                          <a:ea typeface="Times New Roman"/>
                          <a:cs typeface="Calibri"/>
                        </a:rPr>
                        <a:t>  and Overarching Goals of the PRISM Center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latin typeface="Times"/>
                          <a:ea typeface="Times New Roman"/>
                          <a:cs typeface="Calibri"/>
                        </a:rPr>
                        <a:t>J. Murthy</a:t>
                      </a:r>
                      <a:endParaRPr lang="en-US" sz="1400" dirty="0">
                        <a:latin typeface="Times"/>
                        <a:ea typeface="Times New Roman"/>
                        <a:cs typeface="Calibri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/>
                          <a:ea typeface="Times New Roman"/>
                          <a:cs typeface="Calibri"/>
                        </a:rPr>
                        <a:t>BM 121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9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Calibri"/>
                          <a:cs typeface="Times New Roman"/>
                        </a:rPr>
                        <a:t>9:30-9:45 am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/>
                          <a:ea typeface="Times New Roman"/>
                          <a:cs typeface="Calibri"/>
                        </a:rPr>
                        <a:t>Discussion</a:t>
                      </a:r>
                      <a:endParaRPr lang="en-US" sz="1400" dirty="0">
                        <a:latin typeface="Times"/>
                        <a:ea typeface="Times New Roman"/>
                        <a:cs typeface="Calibri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77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/>
                          <a:ea typeface="Times New Roman"/>
                          <a:cs typeface="Calibri"/>
                        </a:rPr>
                        <a:t>9:45-10:15</a:t>
                      </a:r>
                      <a:r>
                        <a:rPr lang="en-US" sz="1400" baseline="0" dirty="0" smtClean="0">
                          <a:latin typeface="Times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smtClean="0">
                          <a:latin typeface="Times"/>
                          <a:ea typeface="Times New Roman"/>
                          <a:cs typeface="Calibri"/>
                        </a:rPr>
                        <a:t>am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/>
                          <a:ea typeface="Times New Roman"/>
                          <a:cs typeface="Calibri"/>
                        </a:rPr>
                        <a:t>Achieving Full-Scale</a:t>
                      </a:r>
                      <a:r>
                        <a:rPr lang="en-US" sz="1400" baseline="0" dirty="0" smtClean="0">
                          <a:latin typeface="Times"/>
                          <a:ea typeface="Times New Roman"/>
                          <a:cs typeface="Calibri"/>
                        </a:rPr>
                        <a:t> Simulation:  Part I – Coarse-Grained Model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latin typeface="Times"/>
                          <a:ea typeface="Times New Roman"/>
                          <a:cs typeface="Calibri"/>
                        </a:rPr>
                        <a:t>A. </a:t>
                      </a:r>
                      <a:r>
                        <a:rPr lang="en-US" sz="1400" baseline="0" dirty="0" err="1" smtClean="0">
                          <a:latin typeface="Times"/>
                          <a:ea typeface="Times New Roman"/>
                          <a:cs typeface="Calibri"/>
                        </a:rPr>
                        <a:t>Alam</a:t>
                      </a:r>
                      <a:endParaRPr lang="en-US" sz="1400" baseline="0" dirty="0" smtClean="0">
                        <a:latin typeface="Times"/>
                        <a:ea typeface="Times New Roman"/>
                        <a:cs typeface="Calibri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/>
                          <a:ea typeface="Times New Roman"/>
                          <a:cs typeface="Calibri"/>
                        </a:rPr>
                        <a:t>BM 121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0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/>
                          <a:ea typeface="Times New Roman"/>
                          <a:cs typeface="Calibri"/>
                        </a:rPr>
                        <a:t>10:15-10:30 </a:t>
                      </a:r>
                      <a:r>
                        <a:rPr lang="en-US" sz="1400" dirty="0">
                          <a:latin typeface="Times"/>
                          <a:ea typeface="Times New Roman"/>
                          <a:cs typeface="Calibri"/>
                        </a:rPr>
                        <a:t>am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"/>
                          <a:ea typeface="Times New Roman"/>
                          <a:cs typeface="Calibri"/>
                        </a:rPr>
                        <a:t>Discussion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/>
                          <a:ea typeface="Times New Roman"/>
                          <a:cs typeface="Calibri"/>
                        </a:rPr>
                        <a:t>BM 121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4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/>
                          <a:ea typeface="Times New Roman"/>
                          <a:cs typeface="Calibri"/>
                        </a:rPr>
                        <a:t>10:30-10:45 </a:t>
                      </a:r>
                      <a:r>
                        <a:rPr lang="en-US" sz="1400" dirty="0">
                          <a:latin typeface="Times"/>
                          <a:ea typeface="Times New Roman"/>
                          <a:cs typeface="Calibri"/>
                        </a:rPr>
                        <a:t>am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"/>
                          <a:ea typeface="Times New Roman"/>
                          <a:cs typeface="Calibri"/>
                        </a:rPr>
                        <a:t>Break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/>
                          <a:ea typeface="Times New Roman"/>
                          <a:cs typeface="Calibri"/>
                        </a:rPr>
                        <a:t>BM </a:t>
                      </a:r>
                      <a:r>
                        <a:rPr lang="en-US" sz="1400" dirty="0">
                          <a:latin typeface="Times"/>
                          <a:ea typeface="Times New Roman"/>
                          <a:cs typeface="Calibri"/>
                        </a:rPr>
                        <a:t>Atrium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9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/>
                          <a:ea typeface="Times New Roman"/>
                          <a:cs typeface="Calibri"/>
                        </a:rPr>
                        <a:t>10:45-12:15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Times"/>
                          <a:ea typeface="Times New Roman"/>
                          <a:cs typeface="Calibri"/>
                        </a:rPr>
                        <a:t>Achieving Full-Scale</a:t>
                      </a:r>
                      <a:r>
                        <a:rPr lang="en-US" sz="1400" baseline="0" dirty="0" smtClean="0">
                          <a:latin typeface="Times"/>
                          <a:ea typeface="Times New Roman"/>
                          <a:cs typeface="Calibri"/>
                        </a:rPr>
                        <a:t> Simulation:  Part II – PRISM Device Model and Experiments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>
                          <a:latin typeface="Times"/>
                          <a:ea typeface="Calibri"/>
                          <a:cs typeface="Times New Roman"/>
                        </a:rPr>
                        <a:t>J. Murthy, A. Raman, D. </a:t>
                      </a:r>
                      <a:r>
                        <a:rPr lang="en-US" sz="1400" baseline="0" dirty="0" err="1" smtClean="0">
                          <a:latin typeface="Times"/>
                          <a:ea typeface="Calibri"/>
                          <a:cs typeface="Times New Roman"/>
                        </a:rPr>
                        <a:t>Peroulis</a:t>
                      </a:r>
                      <a:endParaRPr lang="en-US" sz="1400" baseline="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/>
                          <a:ea typeface="Times New Roman"/>
                          <a:cs typeface="Calibri"/>
                        </a:rPr>
                        <a:t>BM 121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70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"/>
                          <a:ea typeface="Times New Roman"/>
                          <a:cs typeface="Calibri"/>
                        </a:rPr>
                        <a:t>12:15 – 1:00 pm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"/>
                          <a:ea typeface="Times New Roman"/>
                          <a:cs typeface="Calibri"/>
                        </a:rPr>
                        <a:t>Lunch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/>
                          <a:ea typeface="Times New Roman"/>
                          <a:cs typeface="Calibri"/>
                        </a:rPr>
                        <a:t>BM</a:t>
                      </a:r>
                      <a:r>
                        <a:rPr lang="en-US" sz="1400" baseline="0" dirty="0" smtClean="0">
                          <a:latin typeface="Times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smtClean="0">
                          <a:latin typeface="Times"/>
                          <a:ea typeface="Times New Roman"/>
                          <a:cs typeface="Calibri"/>
                        </a:rPr>
                        <a:t>Atrium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3276600" y="762000"/>
            <a:ext cx="2971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latin typeface="Times" charset="0"/>
                <a:ea typeface="Calibri" pitchFamily="34" charset="0"/>
                <a:cs typeface="Calibri" pitchFamily="34" charset="0"/>
              </a:rPr>
              <a:t>Thursday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Calibri" pitchFamily="34" charset="0"/>
                <a:cs typeface="Calibri" pitchFamily="34" charset="0"/>
              </a:rPr>
              <a:t>, May 13, 2010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600200" y="1066800"/>
          <a:ext cx="6553200" cy="4887832"/>
        </p:xfrm>
        <a:graphic>
          <a:graphicData uri="http://schemas.openxmlformats.org/drawingml/2006/table">
            <a:tbl>
              <a:tblPr/>
              <a:tblGrid>
                <a:gridCol w="1371463"/>
                <a:gridCol w="3168831"/>
                <a:gridCol w="2012906"/>
              </a:tblGrid>
              <a:tr h="685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/>
                          <a:ea typeface="Times New Roman"/>
                          <a:cs typeface="Calibri"/>
                        </a:rPr>
                        <a:t>1:00-2:00 </a:t>
                      </a:r>
                      <a:r>
                        <a:rPr lang="en-US" sz="1400" dirty="0">
                          <a:latin typeface="Times"/>
                          <a:ea typeface="Times New Roman"/>
                          <a:cs typeface="Calibri"/>
                        </a:rPr>
                        <a:t>pm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Times"/>
                          <a:ea typeface="Times New Roman"/>
                          <a:cs typeface="Calibri"/>
                        </a:rPr>
                        <a:t>Achieving Full-Scale</a:t>
                      </a:r>
                      <a:r>
                        <a:rPr lang="en-US" sz="1400" baseline="0" dirty="0" smtClean="0">
                          <a:latin typeface="Times"/>
                          <a:ea typeface="Times New Roman"/>
                          <a:cs typeface="Calibri"/>
                        </a:rPr>
                        <a:t> Simulation:  Part III – </a:t>
                      </a:r>
                      <a:r>
                        <a:rPr lang="en-US" sz="1400" baseline="0" dirty="0" err="1" smtClean="0">
                          <a:latin typeface="Times"/>
                          <a:ea typeface="Times New Roman"/>
                          <a:cs typeface="Calibri"/>
                        </a:rPr>
                        <a:t>Multiscale</a:t>
                      </a:r>
                      <a:r>
                        <a:rPr lang="en-US" sz="1400" baseline="0" dirty="0" smtClean="0">
                          <a:latin typeface="Times"/>
                          <a:ea typeface="Times New Roman"/>
                          <a:cs typeface="Calibri"/>
                        </a:rPr>
                        <a:t>  Modeling from </a:t>
                      </a:r>
                      <a:r>
                        <a:rPr lang="en-US" sz="1400" baseline="0" dirty="0" err="1" smtClean="0">
                          <a:latin typeface="Times"/>
                          <a:ea typeface="Times New Roman"/>
                          <a:cs typeface="Calibri"/>
                        </a:rPr>
                        <a:t>Atomistics</a:t>
                      </a:r>
                      <a:r>
                        <a:rPr lang="en-US" sz="1400" baseline="0" dirty="0" smtClean="0">
                          <a:latin typeface="Times"/>
                          <a:ea typeface="Times New Roman"/>
                          <a:cs typeface="Calibri"/>
                        </a:rPr>
                        <a:t> to Continuum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>
                          <a:latin typeface="Times"/>
                          <a:ea typeface="Calibri"/>
                          <a:cs typeface="Times New Roman"/>
                        </a:rPr>
                        <a:t>A. Strachan, M. </a:t>
                      </a:r>
                      <a:r>
                        <a:rPr lang="en-US" sz="1400" baseline="0" dirty="0" err="1" smtClean="0">
                          <a:latin typeface="Times"/>
                          <a:ea typeface="Calibri"/>
                          <a:cs typeface="Times New Roman"/>
                        </a:rPr>
                        <a:t>Koslowski</a:t>
                      </a:r>
                      <a:r>
                        <a:rPr lang="en-US" sz="1400" baseline="0" dirty="0" smtClean="0">
                          <a:latin typeface="Times"/>
                          <a:ea typeface="Calibri"/>
                          <a:cs typeface="Times New Roman"/>
                        </a:rPr>
                        <a:t>, D. </a:t>
                      </a:r>
                      <a:r>
                        <a:rPr lang="en-US" sz="1400" baseline="0" dirty="0" err="1" smtClean="0">
                          <a:latin typeface="Times"/>
                          <a:ea typeface="Calibri"/>
                          <a:cs typeface="Times New Roman"/>
                        </a:rPr>
                        <a:t>Sulsky</a:t>
                      </a:r>
                      <a:endParaRPr lang="en-US" sz="1400" baseline="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/>
                          <a:ea typeface="Times New Roman"/>
                          <a:cs typeface="Calibri"/>
                        </a:rPr>
                        <a:t>BM 121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5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/>
                          <a:ea typeface="Times New Roman"/>
                          <a:cs typeface="Calibri"/>
                        </a:rPr>
                        <a:t>2:00-2:15 </a:t>
                      </a:r>
                      <a:r>
                        <a:rPr lang="en-US" sz="1400" dirty="0">
                          <a:latin typeface="Times"/>
                          <a:ea typeface="Times New Roman"/>
                          <a:cs typeface="Calibri"/>
                        </a:rPr>
                        <a:t>pm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"/>
                          <a:ea typeface="Times New Roman"/>
                          <a:cs typeface="Calibri"/>
                        </a:rPr>
                        <a:t>Discussion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/>
                          <a:ea typeface="Times New Roman"/>
                          <a:cs typeface="Calibri"/>
                        </a:rPr>
                        <a:t>BM 121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2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/>
                          <a:ea typeface="Times New Roman"/>
                          <a:cs typeface="Calibri"/>
                        </a:rPr>
                        <a:t>2:15-3:15 </a:t>
                      </a:r>
                      <a:r>
                        <a:rPr lang="en-US" sz="1400" dirty="0">
                          <a:latin typeface="Times"/>
                          <a:ea typeface="Times New Roman"/>
                          <a:cs typeface="Calibri"/>
                        </a:rPr>
                        <a:t>pm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/>
                          <a:ea typeface="Times New Roman"/>
                          <a:cs typeface="Calibri"/>
                        </a:rPr>
                        <a:t>Overview of Scientific Goals and Accomplishments  -</a:t>
                      </a:r>
                      <a:r>
                        <a:rPr lang="en-US" sz="1400" baseline="0" dirty="0" smtClean="0">
                          <a:latin typeface="Times"/>
                          <a:ea typeface="Times New Roman"/>
                          <a:cs typeface="Calibri"/>
                        </a:rPr>
                        <a:t> Part I: UQ Methods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latin typeface="Times"/>
                          <a:ea typeface="Times New Roman"/>
                          <a:cs typeface="Calibri"/>
                        </a:rPr>
                        <a:t>N. </a:t>
                      </a:r>
                      <a:r>
                        <a:rPr lang="en-US" sz="1400" baseline="0" dirty="0" err="1" smtClean="0">
                          <a:latin typeface="Times"/>
                          <a:ea typeface="Times New Roman"/>
                          <a:cs typeface="Calibri"/>
                        </a:rPr>
                        <a:t>Aluru</a:t>
                      </a:r>
                      <a:r>
                        <a:rPr lang="en-US" sz="1400" baseline="0" dirty="0" smtClean="0">
                          <a:latin typeface="Times"/>
                          <a:ea typeface="Times New Roman"/>
                          <a:cs typeface="Calibri"/>
                        </a:rPr>
                        <a:t>, D. </a:t>
                      </a:r>
                      <a:r>
                        <a:rPr lang="en-US" sz="1400" baseline="0" dirty="0" err="1" smtClean="0">
                          <a:latin typeface="Times"/>
                          <a:ea typeface="Times New Roman"/>
                          <a:cs typeface="Calibri"/>
                        </a:rPr>
                        <a:t>Xiu</a:t>
                      </a:r>
                      <a:r>
                        <a:rPr lang="en-US" sz="1400" baseline="0" dirty="0" smtClean="0">
                          <a:latin typeface="Times"/>
                          <a:ea typeface="Times New Roman"/>
                          <a:cs typeface="Calibri"/>
                        </a:rPr>
                        <a:t>,  S. </a:t>
                      </a:r>
                      <a:r>
                        <a:rPr lang="en-US" sz="1400" baseline="0" dirty="0" err="1" smtClean="0">
                          <a:latin typeface="Times"/>
                          <a:ea typeface="Times New Roman"/>
                          <a:cs typeface="Calibri"/>
                        </a:rPr>
                        <a:t>Mathur</a:t>
                      </a:r>
                      <a:endParaRPr lang="en-US" sz="1400" dirty="0" smtClean="0">
                        <a:latin typeface="Times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/>
                          <a:ea typeface="Times New Roman"/>
                          <a:cs typeface="Calibri"/>
                        </a:rPr>
                        <a:t>BM 121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5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"/>
                          <a:ea typeface="Times New Roman"/>
                          <a:cs typeface="Calibri"/>
                        </a:rPr>
                        <a:t>3:15-3:30 pm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"/>
                          <a:ea typeface="Times New Roman"/>
                          <a:cs typeface="Calibri"/>
                        </a:rPr>
                        <a:t>Break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/>
                          <a:ea typeface="Times New Roman"/>
                          <a:cs typeface="Calibri"/>
                        </a:rPr>
                        <a:t>BM </a:t>
                      </a:r>
                      <a:r>
                        <a:rPr lang="en-US" sz="1400" dirty="0">
                          <a:latin typeface="Times"/>
                          <a:ea typeface="Times New Roman"/>
                          <a:cs typeface="Calibri"/>
                        </a:rPr>
                        <a:t>Atrium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84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/>
                          <a:ea typeface="Times New Roman"/>
                          <a:cs typeface="Calibri"/>
                        </a:rPr>
                        <a:t>3:30-4:30 </a:t>
                      </a:r>
                      <a:r>
                        <a:rPr lang="en-US" sz="1400" dirty="0">
                          <a:latin typeface="Times"/>
                          <a:ea typeface="Times New Roman"/>
                          <a:cs typeface="Calibri"/>
                        </a:rPr>
                        <a:t>pm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Times"/>
                          <a:ea typeface="Times New Roman"/>
                          <a:cs typeface="Calibri"/>
                        </a:rPr>
                        <a:t>Overview of Scientific Goals and Accomplishments –Part II:</a:t>
                      </a:r>
                      <a:r>
                        <a:rPr lang="en-US" sz="1400" baseline="0" dirty="0" smtClean="0">
                          <a:latin typeface="Times"/>
                          <a:ea typeface="Times New Roman"/>
                          <a:cs typeface="Calibri"/>
                        </a:rPr>
                        <a:t> Physical Models and Solvers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err="1" smtClean="0">
                          <a:latin typeface="Times"/>
                          <a:ea typeface="Times New Roman"/>
                          <a:cs typeface="Calibri"/>
                        </a:rPr>
                        <a:t>A.Alam</a:t>
                      </a:r>
                      <a:r>
                        <a:rPr lang="en-US" sz="1400" baseline="0" smtClean="0">
                          <a:latin typeface="Times"/>
                          <a:ea typeface="Times New Roman"/>
                          <a:cs typeface="Calibri"/>
                        </a:rPr>
                        <a:t>, </a:t>
                      </a:r>
                      <a:r>
                        <a:rPr lang="en-US" sz="1400" baseline="0" smtClean="0">
                          <a:latin typeface="Times"/>
                          <a:ea typeface="Times New Roman"/>
                          <a:cs typeface="Calibri"/>
                        </a:rPr>
                        <a:t> A</a:t>
                      </a:r>
                      <a:r>
                        <a:rPr lang="en-US" sz="1400" baseline="0" dirty="0" smtClean="0">
                          <a:latin typeface="Times"/>
                          <a:ea typeface="Times New Roman"/>
                          <a:cs typeface="Calibri"/>
                        </a:rPr>
                        <a:t>. </a:t>
                      </a:r>
                      <a:r>
                        <a:rPr lang="en-US" sz="1400" baseline="0" dirty="0" err="1" smtClean="0">
                          <a:latin typeface="Times"/>
                          <a:ea typeface="Times New Roman"/>
                          <a:cs typeface="Calibri"/>
                        </a:rPr>
                        <a:t>Alexeenko</a:t>
                      </a:r>
                      <a:r>
                        <a:rPr lang="en-US" sz="1400" baseline="0" dirty="0" smtClean="0">
                          <a:latin typeface="Times"/>
                          <a:ea typeface="Times New Roman"/>
                          <a:cs typeface="Calibri"/>
                        </a:rPr>
                        <a:t>, D. </a:t>
                      </a:r>
                      <a:r>
                        <a:rPr lang="en-US" sz="1400" baseline="0" dirty="0" err="1" smtClean="0">
                          <a:latin typeface="Times"/>
                          <a:ea typeface="Times New Roman"/>
                          <a:cs typeface="Calibri"/>
                        </a:rPr>
                        <a:t>Sulsky</a:t>
                      </a:r>
                      <a:endParaRPr lang="en-US" sz="1400" dirty="0" smtClean="0">
                        <a:latin typeface="Times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/>
                          <a:ea typeface="Times New Roman"/>
                          <a:cs typeface="Calibri"/>
                        </a:rPr>
                        <a:t>BM 121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5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/>
                          <a:ea typeface="Times New Roman"/>
                          <a:cs typeface="Calibri"/>
                        </a:rPr>
                        <a:t>4:30-4:45 </a:t>
                      </a:r>
                      <a:r>
                        <a:rPr lang="en-US" sz="1400" dirty="0">
                          <a:latin typeface="Times"/>
                          <a:ea typeface="Times New Roman"/>
                          <a:cs typeface="Calibri"/>
                        </a:rPr>
                        <a:t>pm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"/>
                          <a:ea typeface="Times New Roman"/>
                          <a:cs typeface="Calibri"/>
                        </a:rPr>
                        <a:t>Discussion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/>
                          <a:ea typeface="Times New Roman"/>
                          <a:cs typeface="Calibri"/>
                        </a:rPr>
                        <a:t>BM 121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5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/>
                          <a:ea typeface="Times New Roman"/>
                          <a:cs typeface="Calibri"/>
                        </a:rPr>
                        <a:t>4:45-5:45 </a:t>
                      </a:r>
                      <a:r>
                        <a:rPr lang="en-US" sz="1400" dirty="0">
                          <a:latin typeface="Times"/>
                          <a:ea typeface="Times New Roman"/>
                          <a:cs typeface="Calibri"/>
                        </a:rPr>
                        <a:t>pm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"/>
                          <a:ea typeface="Times New Roman"/>
                          <a:cs typeface="Calibri"/>
                        </a:rPr>
                        <a:t>TST Caucus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/>
                          <a:ea typeface="Times New Roman"/>
                          <a:cs typeface="Calibri"/>
                        </a:rPr>
                        <a:t>BM 121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0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"/>
                          <a:ea typeface="Times New Roman"/>
                          <a:cs typeface="Calibri"/>
                        </a:rPr>
                        <a:t>6:30-8:30 pm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"/>
                          <a:ea typeface="Times New Roman"/>
                          <a:cs typeface="Calibri"/>
                        </a:rPr>
                        <a:t>Dinner 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/>
                          <a:ea typeface="Times New Roman"/>
                          <a:cs typeface="Calibri"/>
                        </a:rPr>
                        <a:t>BM</a:t>
                      </a:r>
                      <a:r>
                        <a:rPr lang="en-US" sz="1400" baseline="0" dirty="0" smtClean="0">
                          <a:latin typeface="Times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smtClean="0">
                          <a:latin typeface="Times"/>
                          <a:ea typeface="Times New Roman"/>
                          <a:cs typeface="Calibri"/>
                        </a:rPr>
                        <a:t>Atrium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8C746-C976-4CA3-AB75-609494ADE79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57200" y="152400"/>
            <a:ext cx="8229600" cy="41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ヒラギノ角ゴ Pro W3"/>
                <a:cs typeface="ヒラギノ角ゴ Pro W3"/>
              </a:rPr>
              <a:t>TST Visit Agenda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76600" y="533400"/>
            <a:ext cx="2819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latin typeface="Times" charset="0"/>
                <a:ea typeface="Calibri" pitchFamily="34" charset="0"/>
                <a:cs typeface="Calibri" pitchFamily="34" charset="0"/>
              </a:rPr>
              <a:t>Thursday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Calibri" pitchFamily="34" charset="0"/>
                <a:cs typeface="Calibri" pitchFamily="34" charset="0"/>
              </a:rPr>
              <a:t> May 13, 2010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Calibri" pitchFamily="34" charset="0"/>
                <a:cs typeface="Calibri" pitchFamily="34" charset="0"/>
              </a:rPr>
              <a:t>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8C746-C976-4CA3-AB75-609494ADE79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41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ヒラギノ角ゴ Pro W3"/>
                <a:cs typeface="ヒラギノ角ゴ Pro W3"/>
              </a:rPr>
              <a:t>TST Visit Agenda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52800" y="685800"/>
            <a:ext cx="2667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latin typeface="Times" charset="0"/>
                <a:ea typeface="Calibri" pitchFamily="34" charset="0"/>
                <a:cs typeface="Calibri" pitchFamily="34" charset="0"/>
              </a:rPr>
              <a:t>Fri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Calibri" pitchFamily="34" charset="0"/>
                <a:cs typeface="Calibri" pitchFamily="34" charset="0"/>
              </a:rPr>
              <a:t>day, </a:t>
            </a:r>
            <a:r>
              <a:rPr lang="en-US" sz="1600" b="1" dirty="0" smtClean="0">
                <a:latin typeface="Times" charset="0"/>
                <a:ea typeface="Calibri" pitchFamily="34" charset="0"/>
                <a:cs typeface="Calibri" pitchFamily="34" charset="0"/>
              </a:rPr>
              <a:t>May 14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Calibri" pitchFamily="34" charset="0"/>
                <a:cs typeface="Calibri" pitchFamily="34" charset="0"/>
              </a:rPr>
              <a:t>, 2010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676400" y="1066800"/>
          <a:ext cx="5948085" cy="3928908"/>
        </p:xfrm>
        <a:graphic>
          <a:graphicData uri="http://schemas.openxmlformats.org/drawingml/2006/table">
            <a:tbl>
              <a:tblPr/>
              <a:tblGrid>
                <a:gridCol w="1365420"/>
                <a:gridCol w="2755629"/>
                <a:gridCol w="1827036"/>
              </a:tblGrid>
              <a:tr h="3110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"/>
                          <a:ea typeface="Times New Roman"/>
                          <a:cs typeface="Calibri"/>
                        </a:rPr>
                        <a:t>Time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"/>
                          <a:ea typeface="Times New Roman"/>
                          <a:cs typeface="Calibri"/>
                        </a:rPr>
                        <a:t>Event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"/>
                          <a:ea typeface="Times New Roman"/>
                          <a:cs typeface="Calibri"/>
                        </a:rPr>
                        <a:t>Location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6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 pitchFamily="18" charset="0"/>
                          <a:ea typeface="Times New Roman"/>
                          <a:cs typeface="Times" pitchFamily="18" charset="0"/>
                        </a:rPr>
                        <a:t>7:30-8:00 </a:t>
                      </a:r>
                      <a:r>
                        <a:rPr lang="en-US" sz="1400" dirty="0">
                          <a:latin typeface="Times" pitchFamily="18" charset="0"/>
                          <a:ea typeface="Times New Roman"/>
                          <a:cs typeface="Times" pitchFamily="18" charset="0"/>
                        </a:rPr>
                        <a:t>am</a:t>
                      </a:r>
                      <a:endParaRPr lang="en-US" sz="1400" dirty="0">
                        <a:latin typeface="Times" pitchFamily="18" charset="0"/>
                        <a:ea typeface="Calibri"/>
                        <a:cs typeface="Times" pitchFamily="18" charset="0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" pitchFamily="18" charset="0"/>
                          <a:ea typeface="Times New Roman"/>
                          <a:cs typeface="Times" pitchFamily="18" charset="0"/>
                        </a:rPr>
                        <a:t>Breakfast</a:t>
                      </a:r>
                      <a:endParaRPr lang="en-US" sz="1400">
                        <a:latin typeface="Times" pitchFamily="18" charset="0"/>
                        <a:ea typeface="Calibri"/>
                        <a:cs typeface="Times" pitchFamily="18" charset="0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 pitchFamily="18" charset="0"/>
                          <a:ea typeface="Times New Roman"/>
                          <a:cs typeface="Times" pitchFamily="18" charset="0"/>
                        </a:rPr>
                        <a:t>BM </a:t>
                      </a:r>
                      <a:r>
                        <a:rPr lang="en-US" sz="1400" dirty="0">
                          <a:latin typeface="Times" pitchFamily="18" charset="0"/>
                          <a:ea typeface="Times New Roman"/>
                          <a:cs typeface="Times" pitchFamily="18" charset="0"/>
                        </a:rPr>
                        <a:t>Atrium</a:t>
                      </a:r>
                      <a:endParaRPr lang="en-US" sz="1400" dirty="0">
                        <a:latin typeface="Times" pitchFamily="18" charset="0"/>
                        <a:ea typeface="Calibri"/>
                        <a:cs typeface="Times" pitchFamily="18" charset="0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0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 pitchFamily="18" charset="0"/>
                          <a:ea typeface="Times New Roman"/>
                          <a:cs typeface="Times" pitchFamily="18" charset="0"/>
                        </a:rPr>
                        <a:t>8:00-8:30 </a:t>
                      </a:r>
                      <a:r>
                        <a:rPr lang="en-US" sz="1400" dirty="0">
                          <a:latin typeface="Times" pitchFamily="18" charset="0"/>
                          <a:ea typeface="Times New Roman"/>
                          <a:cs typeface="Times" pitchFamily="18" charset="0"/>
                        </a:rPr>
                        <a:t>am</a:t>
                      </a:r>
                      <a:endParaRPr lang="en-US" sz="1400" dirty="0">
                        <a:latin typeface="Times" pitchFamily="18" charset="0"/>
                        <a:ea typeface="Calibri"/>
                        <a:cs typeface="Times" pitchFamily="18" charset="0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 pitchFamily="18" charset="0"/>
                          <a:ea typeface="Calibri"/>
                          <a:cs typeface="Times" pitchFamily="18" charset="0"/>
                        </a:rPr>
                        <a:t>Educatio</a:t>
                      </a:r>
                      <a:r>
                        <a:rPr lang="en-US" sz="1400" baseline="0" dirty="0" smtClean="0">
                          <a:latin typeface="Times" pitchFamily="18" charset="0"/>
                          <a:ea typeface="Calibri"/>
                          <a:cs typeface="Times" pitchFamily="18" charset="0"/>
                        </a:rPr>
                        <a:t>n and Lab Interactions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latin typeface="Times" pitchFamily="18" charset="0"/>
                          <a:ea typeface="Calibri"/>
                          <a:cs typeface="Times" pitchFamily="18" charset="0"/>
                        </a:rPr>
                        <a:t>A. </a:t>
                      </a:r>
                      <a:r>
                        <a:rPr lang="en-US" sz="1400" baseline="0" dirty="0" err="1" smtClean="0">
                          <a:latin typeface="Times" pitchFamily="18" charset="0"/>
                          <a:ea typeface="Calibri"/>
                          <a:cs typeface="Times" pitchFamily="18" charset="0"/>
                        </a:rPr>
                        <a:t>Alexeenko</a:t>
                      </a:r>
                      <a:endParaRPr lang="en-US" sz="1400" baseline="0" dirty="0" smtClean="0">
                        <a:latin typeface="Times" pitchFamily="18" charset="0"/>
                        <a:ea typeface="Calibri"/>
                        <a:cs typeface="Times" pitchFamily="18" charset="0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 pitchFamily="18" charset="0"/>
                          <a:ea typeface="Times New Roman"/>
                          <a:cs typeface="Times" pitchFamily="18" charset="0"/>
                        </a:rPr>
                        <a:t>BM 121</a:t>
                      </a:r>
                      <a:endParaRPr lang="en-US" sz="1400" dirty="0">
                        <a:latin typeface="Times" pitchFamily="18" charset="0"/>
                        <a:ea typeface="Calibri"/>
                        <a:cs typeface="Times" pitchFamily="18" charset="0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9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 pitchFamily="18" charset="0"/>
                          <a:ea typeface="Times New Roman"/>
                          <a:cs typeface="Times" pitchFamily="18" charset="0"/>
                        </a:rPr>
                        <a:t>8:30-9:00</a:t>
                      </a:r>
                      <a:r>
                        <a:rPr lang="en-US" sz="1400" baseline="0" dirty="0" smtClean="0">
                          <a:latin typeface="Times" pitchFamily="18" charset="0"/>
                          <a:ea typeface="Times New Roman"/>
                          <a:cs typeface="Times" pitchFamily="18" charset="0"/>
                        </a:rPr>
                        <a:t> </a:t>
                      </a:r>
                      <a:r>
                        <a:rPr lang="en-US" sz="1400" dirty="0" smtClean="0">
                          <a:latin typeface="Times" pitchFamily="18" charset="0"/>
                          <a:ea typeface="Times New Roman"/>
                          <a:cs typeface="Times" pitchFamily="18" charset="0"/>
                        </a:rPr>
                        <a:t>am</a:t>
                      </a:r>
                      <a:endParaRPr lang="en-US" sz="1400" dirty="0">
                        <a:latin typeface="Times" pitchFamily="18" charset="0"/>
                        <a:ea typeface="Calibri"/>
                        <a:cs typeface="Times" pitchFamily="18" charset="0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 pitchFamily="18" charset="0"/>
                          <a:ea typeface="Times New Roman"/>
                          <a:cs typeface="Times" pitchFamily="18" charset="0"/>
                        </a:rPr>
                        <a:t>Center Response to Questions Raised the Previous Day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 pitchFamily="18" charset="0"/>
                          <a:ea typeface="Calibri"/>
                          <a:cs typeface="Times" pitchFamily="18" charset="0"/>
                        </a:rPr>
                        <a:t>PRISM</a:t>
                      </a:r>
                      <a:r>
                        <a:rPr lang="en-US" sz="1400" baseline="0" dirty="0" smtClean="0">
                          <a:latin typeface="Times" pitchFamily="18" charset="0"/>
                          <a:ea typeface="Calibri"/>
                          <a:cs typeface="Times" pitchFamily="18" charset="0"/>
                        </a:rPr>
                        <a:t> Team</a:t>
                      </a:r>
                      <a:endParaRPr lang="en-US" sz="1400" dirty="0" smtClean="0">
                        <a:latin typeface="Times" pitchFamily="18" charset="0"/>
                        <a:ea typeface="Calibri"/>
                        <a:cs typeface="Times" pitchFamily="18" charset="0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 pitchFamily="18" charset="0"/>
                          <a:ea typeface="Times New Roman"/>
                          <a:cs typeface="Times" pitchFamily="18" charset="0"/>
                        </a:rPr>
                        <a:t>BM 121</a:t>
                      </a:r>
                      <a:endParaRPr lang="en-US" sz="1400" dirty="0">
                        <a:latin typeface="Times" pitchFamily="18" charset="0"/>
                        <a:ea typeface="Calibri"/>
                        <a:cs typeface="Times" pitchFamily="18" charset="0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9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 pitchFamily="18" charset="0"/>
                          <a:ea typeface="Calibri"/>
                          <a:cs typeface="Times" pitchFamily="18" charset="0"/>
                        </a:rPr>
                        <a:t>9:00-</a:t>
                      </a:r>
                      <a:r>
                        <a:rPr lang="en-US" sz="1400" baseline="0" dirty="0" smtClean="0">
                          <a:latin typeface="Times" pitchFamily="18" charset="0"/>
                          <a:ea typeface="Calibri"/>
                          <a:cs typeface="Times" pitchFamily="18" charset="0"/>
                        </a:rPr>
                        <a:t> 9:30 am</a:t>
                      </a:r>
                      <a:endParaRPr lang="en-US" sz="1400" dirty="0">
                        <a:latin typeface="Times" pitchFamily="18" charset="0"/>
                        <a:ea typeface="Calibri"/>
                        <a:cs typeface="Times" pitchFamily="18" charset="0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 pitchFamily="18" charset="0"/>
                          <a:ea typeface="Calibri"/>
                          <a:cs typeface="Times" pitchFamily="18" charset="0"/>
                        </a:rPr>
                        <a:t>Discussion</a:t>
                      </a:r>
                      <a:endParaRPr lang="en-US" sz="1400" dirty="0">
                        <a:latin typeface="Times" pitchFamily="18" charset="0"/>
                        <a:ea typeface="Calibri"/>
                        <a:cs typeface="Times" pitchFamily="18" charset="0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" pitchFamily="18" charset="0"/>
                        <a:ea typeface="Calibri"/>
                        <a:cs typeface="Times" pitchFamily="18" charset="0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6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 pitchFamily="18" charset="0"/>
                          <a:ea typeface="Times New Roman"/>
                          <a:cs typeface="Times" pitchFamily="18" charset="0"/>
                        </a:rPr>
                        <a:t>9:30</a:t>
                      </a:r>
                      <a:r>
                        <a:rPr lang="en-US" sz="1400" baseline="0" dirty="0" smtClean="0">
                          <a:latin typeface="Times" pitchFamily="18" charset="0"/>
                          <a:ea typeface="Times New Roman"/>
                          <a:cs typeface="Times" pitchFamily="18" charset="0"/>
                        </a:rPr>
                        <a:t> -11:00</a:t>
                      </a:r>
                      <a:r>
                        <a:rPr lang="en-US" sz="1400" dirty="0" smtClean="0">
                          <a:latin typeface="Times" pitchFamily="18" charset="0"/>
                          <a:ea typeface="Times New Roman"/>
                          <a:cs typeface="Times" pitchFamily="18" charset="0"/>
                        </a:rPr>
                        <a:t>am</a:t>
                      </a:r>
                      <a:endParaRPr lang="en-US" sz="1400" dirty="0">
                        <a:latin typeface="Times" pitchFamily="18" charset="0"/>
                        <a:ea typeface="Calibri"/>
                        <a:cs typeface="Times" pitchFamily="18" charset="0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 pitchFamily="18" charset="0"/>
                          <a:ea typeface="Calibri"/>
                          <a:cs typeface="Times" pitchFamily="18" charset="0"/>
                        </a:rPr>
                        <a:t>Poster</a:t>
                      </a:r>
                      <a:r>
                        <a:rPr lang="en-US" sz="1400" baseline="0" dirty="0" smtClean="0">
                          <a:latin typeface="Times" pitchFamily="18" charset="0"/>
                          <a:ea typeface="Calibri"/>
                          <a:cs typeface="Times" pitchFamily="18" charset="0"/>
                        </a:rPr>
                        <a:t> Competition</a:t>
                      </a:r>
                      <a:endParaRPr lang="en-US" sz="1400" dirty="0">
                        <a:latin typeface="Times" pitchFamily="18" charset="0"/>
                        <a:ea typeface="Calibri"/>
                        <a:cs typeface="Times" pitchFamily="18" charset="0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latin typeface="Times" pitchFamily="18" charset="0"/>
                          <a:ea typeface="Times New Roman"/>
                          <a:cs typeface="Times" pitchFamily="18" charset="0"/>
                        </a:rPr>
                        <a:t> BIRCK</a:t>
                      </a:r>
                      <a:r>
                        <a:rPr lang="en-US" sz="1400" dirty="0" smtClean="0">
                          <a:latin typeface="Times" pitchFamily="18" charset="0"/>
                          <a:ea typeface="Times New Roman"/>
                          <a:cs typeface="Times" pitchFamily="18" charset="0"/>
                        </a:rPr>
                        <a:t> </a:t>
                      </a:r>
                      <a:r>
                        <a:rPr lang="en-US" sz="1400" dirty="0">
                          <a:latin typeface="Times" pitchFamily="18" charset="0"/>
                          <a:ea typeface="Times New Roman"/>
                          <a:cs typeface="Times" pitchFamily="18" charset="0"/>
                        </a:rPr>
                        <a:t>Atrium</a:t>
                      </a:r>
                      <a:endParaRPr lang="en-US" sz="1400" dirty="0">
                        <a:latin typeface="Times" pitchFamily="18" charset="0"/>
                        <a:ea typeface="Calibri"/>
                        <a:cs typeface="Times" pitchFamily="18" charset="0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0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 pitchFamily="18" charset="0"/>
                          <a:ea typeface="Times New Roman"/>
                          <a:cs typeface="Times" pitchFamily="18" charset="0"/>
                        </a:rPr>
                        <a:t>11:00-12:00 </a:t>
                      </a:r>
                      <a:r>
                        <a:rPr lang="en-US" sz="1400" dirty="0">
                          <a:latin typeface="Times" pitchFamily="18" charset="0"/>
                          <a:ea typeface="Times New Roman"/>
                          <a:cs typeface="Times" pitchFamily="18" charset="0"/>
                        </a:rPr>
                        <a:t>am</a:t>
                      </a:r>
                      <a:endParaRPr lang="en-US" sz="1400" dirty="0">
                        <a:latin typeface="Times" pitchFamily="18" charset="0"/>
                        <a:ea typeface="Calibri"/>
                        <a:cs typeface="Times" pitchFamily="18" charset="0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 pitchFamily="18" charset="0"/>
                          <a:ea typeface="Calibri"/>
                          <a:cs typeface="Times" pitchFamily="18" charset="0"/>
                        </a:rPr>
                        <a:t>TST</a:t>
                      </a:r>
                      <a:r>
                        <a:rPr lang="en-US" sz="1400" baseline="0" dirty="0" smtClean="0">
                          <a:latin typeface="Times" pitchFamily="18" charset="0"/>
                          <a:ea typeface="Calibri"/>
                          <a:cs typeface="Times" pitchFamily="18" charset="0"/>
                        </a:rPr>
                        <a:t> Caucus</a:t>
                      </a:r>
                      <a:endParaRPr lang="en-US" sz="1400" dirty="0">
                        <a:latin typeface="Times" pitchFamily="18" charset="0"/>
                        <a:ea typeface="Calibri"/>
                        <a:cs typeface="Times" pitchFamily="18" charset="0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 pitchFamily="18" charset="0"/>
                          <a:ea typeface="Times New Roman"/>
                          <a:cs typeface="Times" pitchFamily="18" charset="0"/>
                        </a:rPr>
                        <a:t> BM 121</a:t>
                      </a:r>
                      <a:endParaRPr lang="en-US" sz="1400" dirty="0">
                        <a:latin typeface="Times" pitchFamily="18" charset="0"/>
                        <a:ea typeface="Calibri"/>
                        <a:cs typeface="Times" pitchFamily="18" charset="0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4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 pitchFamily="18" charset="0"/>
                          <a:ea typeface="Times New Roman"/>
                          <a:cs typeface="Times" pitchFamily="18" charset="0"/>
                        </a:rPr>
                        <a:t>12:00-1:00 </a:t>
                      </a:r>
                      <a:r>
                        <a:rPr lang="en-US" sz="1400" dirty="0">
                          <a:latin typeface="Times" pitchFamily="18" charset="0"/>
                          <a:ea typeface="Times New Roman"/>
                          <a:cs typeface="Times" pitchFamily="18" charset="0"/>
                        </a:rPr>
                        <a:t>pm</a:t>
                      </a:r>
                      <a:endParaRPr lang="en-US" sz="1400" dirty="0">
                        <a:latin typeface="Times" pitchFamily="18" charset="0"/>
                        <a:ea typeface="Calibri"/>
                        <a:cs typeface="Times" pitchFamily="18" charset="0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 pitchFamily="18" charset="0"/>
                          <a:ea typeface="Times New Roman"/>
                          <a:cs typeface="Times" pitchFamily="18" charset="0"/>
                        </a:rPr>
                        <a:t>Working Lunch</a:t>
                      </a:r>
                      <a:endParaRPr lang="en-US" sz="1400" dirty="0" smtClean="0">
                        <a:latin typeface="Times" pitchFamily="18" charset="0"/>
                        <a:ea typeface="Calibri"/>
                        <a:cs typeface="Times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 pitchFamily="18" charset="0"/>
                          <a:ea typeface="Times New Roman"/>
                          <a:cs typeface="Times" pitchFamily="18" charset="0"/>
                        </a:rPr>
                        <a:t>Recommendations from TST</a:t>
                      </a:r>
                      <a:endParaRPr lang="en-US" sz="1400" dirty="0" smtClean="0">
                        <a:latin typeface="Times" pitchFamily="18" charset="0"/>
                        <a:ea typeface="Calibri"/>
                        <a:cs typeface="Times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 pitchFamily="18" charset="0"/>
                          <a:ea typeface="Times New Roman"/>
                          <a:cs typeface="Times" pitchFamily="18" charset="0"/>
                        </a:rPr>
                        <a:t>Brainstorming</a:t>
                      </a:r>
                      <a:endParaRPr lang="en-US" sz="1400" dirty="0" smtClean="0">
                        <a:latin typeface="Times" pitchFamily="18" charset="0"/>
                        <a:ea typeface="Calibri"/>
                        <a:cs typeface="Times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" pitchFamily="18" charset="0"/>
                        <a:ea typeface="Calibri"/>
                        <a:cs typeface="Times" pitchFamily="18" charset="0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" pitchFamily="18" charset="0"/>
                          <a:ea typeface="Times New Roman"/>
                          <a:cs typeface="Times" pitchFamily="18" charset="0"/>
                        </a:rPr>
                        <a:t>BM Atrium</a:t>
                      </a:r>
                      <a:endParaRPr lang="en-US" sz="1400" dirty="0">
                        <a:latin typeface="Times" pitchFamily="18" charset="0"/>
                        <a:ea typeface="Times New Roman"/>
                        <a:cs typeface="Times" pitchFamily="18" charset="0"/>
                      </a:endParaRPr>
                    </a:p>
                  </a:txBody>
                  <a:tcPr marL="59073" marR="5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ct%202008%20PRISM%20Template[1]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6293</TotalTime>
  <Words>294</Words>
  <Application>Microsoft Office PowerPoint</Application>
  <PresentationFormat>On-screen Show (4:3)</PresentationFormat>
  <Paragraphs>96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Oct%202008%20PRISM%20Template[1]</vt:lpstr>
      <vt:lpstr>TST Visit  May 13-14, 2010</vt:lpstr>
      <vt:lpstr>TST Visit Agenda</vt:lpstr>
      <vt:lpstr>Slide 3</vt:lpstr>
      <vt:lpstr>Slide 4</vt:lpstr>
    </vt:vector>
  </TitlesOfParts>
  <Company>Purdue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TST Visit Agenda</dc:title>
  <dc:creator>jayathi</dc:creator>
  <cp:lastModifiedBy>jym</cp:lastModifiedBy>
  <cp:revision>36</cp:revision>
  <dcterms:created xsi:type="dcterms:W3CDTF">2009-06-09T02:45:51Z</dcterms:created>
  <dcterms:modified xsi:type="dcterms:W3CDTF">2010-05-10T15:17:42Z</dcterms:modified>
</cp:coreProperties>
</file>