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Applications of a Theory of Information in Biology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19200"/>
            <a:ext cx="7391400" cy="4876800"/>
          </a:xfrm>
        </p:spPr>
        <p:txBody>
          <a:bodyPr>
            <a:normAutofit fontScale="62500" lnSpcReduction="20000"/>
          </a:bodyPr>
          <a:lstStyle/>
          <a:p>
            <a:pPr algn="l">
              <a:buFontTx/>
              <a:buChar char="-"/>
            </a:pPr>
            <a:r>
              <a:rPr lang="en-US" b="1" dirty="0" smtClean="0"/>
              <a:t>Information communication in networks (not point to point). Information content and information transferred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Modularity and function based information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Network similarity and topology comparisons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Metrics</a:t>
            </a:r>
          </a:p>
          <a:p>
            <a:pPr algn="l">
              <a:buFontTx/>
              <a:buChar char="-"/>
            </a:pPr>
            <a:r>
              <a:rPr lang="en-US" b="1" dirty="0" smtClean="0"/>
              <a:t>Information space-time variation and role in living systems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Developmental pathways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Vision processing in the brain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Evolution and networks</a:t>
            </a:r>
          </a:p>
          <a:p>
            <a:pPr algn="l">
              <a:buFontTx/>
              <a:buChar char="-"/>
            </a:pPr>
            <a:r>
              <a:rPr lang="en-US" b="1" dirty="0" smtClean="0"/>
              <a:t>Information and context in biology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Tissue specific pathways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Normal physiology versus pathology</a:t>
            </a:r>
          </a:p>
          <a:p>
            <a:pPr algn="l">
              <a:buFontTx/>
              <a:buChar char="-"/>
            </a:pPr>
            <a:r>
              <a:rPr lang="en-US" b="1" dirty="0" smtClean="0"/>
              <a:t>Data reduction and information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Data complexity – </a:t>
            </a:r>
            <a:r>
              <a:rPr lang="en-US" b="1" dirty="0" err="1" smtClean="0"/>
              <a:t>transcriptomic</a:t>
            </a:r>
            <a:r>
              <a:rPr lang="en-US" b="1" dirty="0" smtClean="0"/>
              <a:t> networks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Signal transduction in cells and phenotypes</a:t>
            </a:r>
          </a:p>
          <a:p>
            <a:pPr lvl="1" algn="l">
              <a:buFontTx/>
              <a:buChar char="-"/>
            </a:pPr>
            <a:r>
              <a:rPr lang="en-US" b="1" dirty="0" smtClean="0"/>
              <a:t>Data, models and knowledge and granularity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Applications of a Theory of Information in Biology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a Theory of Information in Biology</dc:title>
  <dc:creator>shankar</dc:creator>
  <cp:lastModifiedBy>shankar</cp:lastModifiedBy>
  <cp:revision>1</cp:revision>
  <dcterms:created xsi:type="dcterms:W3CDTF">2006-08-16T00:00:00Z</dcterms:created>
  <dcterms:modified xsi:type="dcterms:W3CDTF">2009-09-13T18:36:42Z</dcterms:modified>
</cp:coreProperties>
</file>