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harts/chart3.xml" ContentType="application/vnd.openxmlformats-officedocument.drawingml.char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Default Extension="bin" ContentType="application/vnd.openxmlformats-officedocument.oleObject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84" r:id="rId1"/>
    <p:sldMasterId id="2147483696" r:id="rId2"/>
    <p:sldMasterId id="2147483709" r:id="rId3"/>
    <p:sldMasterId id="2147483721" r:id="rId4"/>
    <p:sldMasterId id="2147483736" r:id="rId5"/>
    <p:sldMasterId id="2147483748" r:id="rId6"/>
    <p:sldMasterId id="2147483820" r:id="rId7"/>
  </p:sldMasterIdLst>
  <p:notesMasterIdLst>
    <p:notesMasterId r:id="rId28"/>
  </p:notesMasterIdLst>
  <p:handoutMasterIdLst>
    <p:handoutMasterId r:id="rId29"/>
  </p:handoutMasterIdLst>
  <p:sldIdLst>
    <p:sldId id="256" r:id="rId8"/>
    <p:sldId id="257" r:id="rId9"/>
    <p:sldId id="305" r:id="rId10"/>
    <p:sldId id="307" r:id="rId11"/>
    <p:sldId id="308" r:id="rId12"/>
    <p:sldId id="303" r:id="rId13"/>
    <p:sldId id="310" r:id="rId14"/>
    <p:sldId id="309" r:id="rId15"/>
    <p:sldId id="286" r:id="rId16"/>
    <p:sldId id="287" r:id="rId17"/>
    <p:sldId id="311" r:id="rId18"/>
    <p:sldId id="304" r:id="rId19"/>
    <p:sldId id="302" r:id="rId20"/>
    <p:sldId id="283" r:id="rId21"/>
    <p:sldId id="316" r:id="rId22"/>
    <p:sldId id="317" r:id="rId23"/>
    <p:sldId id="312" r:id="rId24"/>
    <p:sldId id="288" r:id="rId25"/>
    <p:sldId id="315" r:id="rId26"/>
    <p:sldId id="314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xia Liu" initials="LLX" lastIdx="1" clrIdx="0"/>
  <p:cmAuthor id="1" name="zhiyuan li" initials="zli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E9F7"/>
  </p:clrMru>
</p:presentationPr>
</file>

<file path=ppt/tableStyles.xml><?xml version="1.0" encoding="utf-8"?>
<a:tblStyleLst xmlns:a="http://schemas.openxmlformats.org/drawingml/2006/main" def="{5C22544A-7EE6-4342-B048-85BDC9FD1C3A}"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83232" autoAdjust="0"/>
  </p:normalViewPr>
  <p:slideViewPr>
    <p:cSldViewPr>
      <p:cViewPr>
        <p:scale>
          <a:sx n="75" d="100"/>
          <a:sy n="75" d="100"/>
        </p:scale>
        <p:origin x="-93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X\project\Asynchrous\expr_machin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ulixia\Desktop\expr_machin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CygwinX\project\Asynchrous\expr_machin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ulixia\Desktop\expr_machin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iulixia\Desktop\expr_machin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795716284121608"/>
          <c:y val="5.2272727272727318E-2"/>
          <c:w val="0.82692519979544998"/>
          <c:h val="0.79034271106735787"/>
        </c:manualLayout>
      </c:layout>
      <c:scatterChart>
        <c:scatterStyle val="smoothMarker"/>
        <c:ser>
          <c:idx val="0"/>
          <c:order val="0"/>
          <c:tx>
            <c:strRef>
              <c:f>'marcus6-besk-bk '!$F$109</c:f>
              <c:strCache>
                <c:ptCount val="1"/>
                <c:pt idx="0">
                  <c:v>tiled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'marcus6-besk-bk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'marcus6-besk-bk '!$F$110:$F$269</c:f>
              <c:numCache>
                <c:formatCode>General</c:formatCode>
                <c:ptCount val="160"/>
                <c:pt idx="0">
                  <c:v>2.8516136842900419</c:v>
                </c:pt>
                <c:pt idx="1">
                  <c:v>4.4165807750493054</c:v>
                </c:pt>
                <c:pt idx="2">
                  <c:v>5.998343576948395</c:v>
                </c:pt>
                <c:pt idx="3">
                  <c:v>7.3774178466196645</c:v>
                </c:pt>
                <c:pt idx="4">
                  <c:v>8.4568494942998047</c:v>
                </c:pt>
                <c:pt idx="5">
                  <c:v>9.8373650524556009</c:v>
                </c:pt>
                <c:pt idx="6">
                  <c:v>10.244778388131822</c:v>
                </c:pt>
                <c:pt idx="7">
                  <c:v>10.777208828954901</c:v>
                </c:pt>
                <c:pt idx="8">
                  <c:v>11.703584130110659</c:v>
                </c:pt>
                <c:pt idx="9">
                  <c:v>11.612133436930625</c:v>
                </c:pt>
                <c:pt idx="10">
                  <c:v>12.394615253125076</c:v>
                </c:pt>
                <c:pt idx="11">
                  <c:v>13.236391672316355</c:v>
                </c:pt>
                <c:pt idx="12">
                  <c:v>13.479430457645096</c:v>
                </c:pt>
                <c:pt idx="13">
                  <c:v>13.646302013618168</c:v>
                </c:pt>
                <c:pt idx="14">
                  <c:v>12.995287082802276</c:v>
                </c:pt>
                <c:pt idx="15">
                  <c:v>12.516986199867077</c:v>
                </c:pt>
                <c:pt idx="16">
                  <c:v>14.079909508926837</c:v>
                </c:pt>
                <c:pt idx="17">
                  <c:v>12.923041864778487</c:v>
                </c:pt>
                <c:pt idx="18">
                  <c:v>14.80658904986127</c:v>
                </c:pt>
                <c:pt idx="19">
                  <c:v>12.441750948729869</c:v>
                </c:pt>
                <c:pt idx="20">
                  <c:v>13.671098862997239</c:v>
                </c:pt>
                <c:pt idx="21">
                  <c:v>15.293874997486364</c:v>
                </c:pt>
                <c:pt idx="22">
                  <c:v>12.432219280669226</c:v>
                </c:pt>
                <c:pt idx="23">
                  <c:v>13.701293522937398</c:v>
                </c:pt>
                <c:pt idx="24">
                  <c:v>14.948171866237248</c:v>
                </c:pt>
                <c:pt idx="25">
                  <c:v>16.228621922034272</c:v>
                </c:pt>
                <c:pt idx="26">
                  <c:v>12.317917231882529</c:v>
                </c:pt>
                <c:pt idx="27">
                  <c:v>13.050017006232059</c:v>
                </c:pt>
                <c:pt idx="28">
                  <c:v>13.888686569780868</c:v>
                </c:pt>
                <c:pt idx="29">
                  <c:v>14.91355126645905</c:v>
                </c:pt>
                <c:pt idx="30">
                  <c:v>16.369417944270989</c:v>
                </c:pt>
                <c:pt idx="31">
                  <c:v>11.359102982678516</c:v>
                </c:pt>
                <c:pt idx="32">
                  <c:v>11.871766267652276</c:v>
                </c:pt>
                <c:pt idx="33">
                  <c:v>12.532042531501776</c:v>
                </c:pt>
                <c:pt idx="34">
                  <c:v>13.199605298731472</c:v>
                </c:pt>
                <c:pt idx="35">
                  <c:v>13.897958628419206</c:v>
                </c:pt>
                <c:pt idx="36">
                  <c:v>14.722493852822314</c:v>
                </c:pt>
                <c:pt idx="37">
                  <c:v>15.579873319992206</c:v>
                </c:pt>
                <c:pt idx="38">
                  <c:v>16.748083059822626</c:v>
                </c:pt>
                <c:pt idx="39">
                  <c:v>10.463000090491986</c:v>
                </c:pt>
                <c:pt idx="40">
                  <c:v>11.023335309882929</c:v>
                </c:pt>
                <c:pt idx="41">
                  <c:v>11.065630627863573</c:v>
                </c:pt>
                <c:pt idx="42">
                  <c:v>11.438681190721118</c:v>
                </c:pt>
                <c:pt idx="43">
                  <c:v>11.859527664157406</c:v>
                </c:pt>
                <c:pt idx="44">
                  <c:v>12.395234735645934</c:v>
                </c:pt>
                <c:pt idx="45">
                  <c:v>12.909646393701758</c:v>
                </c:pt>
                <c:pt idx="46">
                  <c:v>13.279909187138751</c:v>
                </c:pt>
                <c:pt idx="47">
                  <c:v>13.961394256520126</c:v>
                </c:pt>
                <c:pt idx="48">
                  <c:v>14.806147064040386</c:v>
                </c:pt>
                <c:pt idx="49">
                  <c:v>15.348002581278195</c:v>
                </c:pt>
                <c:pt idx="50">
                  <c:v>15.919635153056072</c:v>
                </c:pt>
                <c:pt idx="51">
                  <c:v>16.760221663840202</c:v>
                </c:pt>
                <c:pt idx="52">
                  <c:v>9.0250444599617747</c:v>
                </c:pt>
                <c:pt idx="53">
                  <c:v>9.4130439386500875</c:v>
                </c:pt>
                <c:pt idx="54">
                  <c:v>9.3779526890205975</c:v>
                </c:pt>
                <c:pt idx="55">
                  <c:v>9.4411893873312902</c:v>
                </c:pt>
                <c:pt idx="56">
                  <c:v>9.8426385457381667</c:v>
                </c:pt>
                <c:pt idx="57">
                  <c:v>9.9193765246981886</c:v>
                </c:pt>
                <c:pt idx="58">
                  <c:v>9.9970050951064167</c:v>
                </c:pt>
                <c:pt idx="59">
                  <c:v>10.32470742764089</c:v>
                </c:pt>
                <c:pt idx="60">
                  <c:v>10.540333272867429</c:v>
                </c:pt>
                <c:pt idx="61">
                  <c:v>10.781731147871398</c:v>
                </c:pt>
                <c:pt idx="62">
                  <c:v>10.952313856256422</c:v>
                </c:pt>
                <c:pt idx="63">
                  <c:v>11.221085290532331</c:v>
                </c:pt>
                <c:pt idx="64">
                  <c:v>11.32376698380242</c:v>
                </c:pt>
                <c:pt idx="65">
                  <c:v>11.601831841940493</c:v>
                </c:pt>
                <c:pt idx="66">
                  <c:v>11.819312575048114</c:v>
                </c:pt>
                <c:pt idx="67">
                  <c:v>12.132585977633276</c:v>
                </c:pt>
                <c:pt idx="68">
                  <c:v>12.438400319241326</c:v>
                </c:pt>
                <c:pt idx="69">
                  <c:v>12.44147505274745</c:v>
                </c:pt>
                <c:pt idx="70">
                  <c:v>13.215798538037674</c:v>
                </c:pt>
                <c:pt idx="71">
                  <c:v>13.541875106090755</c:v>
                </c:pt>
                <c:pt idx="72">
                  <c:v>13.765394817548502</c:v>
                </c:pt>
                <c:pt idx="73">
                  <c:v>14.107547274807152</c:v>
                </c:pt>
                <c:pt idx="74">
                  <c:v>14.643238180646618</c:v>
                </c:pt>
                <c:pt idx="75">
                  <c:v>14.921021975712748</c:v>
                </c:pt>
                <c:pt idx="76">
                  <c:v>15.605533070935076</c:v>
                </c:pt>
                <c:pt idx="77">
                  <c:v>15.862665314518365</c:v>
                </c:pt>
                <c:pt idx="78">
                  <c:v>16.588842459455567</c:v>
                </c:pt>
                <c:pt idx="79">
                  <c:v>7.1034588325103956</c:v>
                </c:pt>
                <c:pt idx="80">
                  <c:v>7.1679658882087995</c:v>
                </c:pt>
                <c:pt idx="81">
                  <c:v>7.2000374049151494</c:v>
                </c:pt>
                <c:pt idx="82">
                  <c:v>7.2570986369624659</c:v>
                </c:pt>
                <c:pt idx="83">
                  <c:v>7.3167792756198544</c:v>
                </c:pt>
                <c:pt idx="84">
                  <c:v>7.3424095772433615</c:v>
                </c:pt>
                <c:pt idx="85">
                  <c:v>7.3836394554007434</c:v>
                </c:pt>
                <c:pt idx="86">
                  <c:v>7.4368747294659201</c:v>
                </c:pt>
                <c:pt idx="87">
                  <c:v>7.5617802682814546</c:v>
                </c:pt>
                <c:pt idx="88">
                  <c:v>7.7045045089661803</c:v>
                </c:pt>
                <c:pt idx="89">
                  <c:v>7.4958067837437312</c:v>
                </c:pt>
                <c:pt idx="90">
                  <c:v>7.7222571078966151</c:v>
                </c:pt>
                <c:pt idx="91">
                  <c:v>7.6820402236608096</c:v>
                </c:pt>
                <c:pt idx="92">
                  <c:v>7.728630877617916</c:v>
                </c:pt>
                <c:pt idx="93">
                  <c:v>7.5708348421739755</c:v>
                </c:pt>
                <c:pt idx="94">
                  <c:v>7.8324448437701664</c:v>
                </c:pt>
                <c:pt idx="95">
                  <c:v>8.0182471662245689</c:v>
                </c:pt>
                <c:pt idx="96">
                  <c:v>7.9354115222043724</c:v>
                </c:pt>
                <c:pt idx="97">
                  <c:v>8.0084362860685747</c:v>
                </c:pt>
                <c:pt idx="98">
                  <c:v>8.0472076827197689</c:v>
                </c:pt>
                <c:pt idx="99">
                  <c:v>8.209572161214318</c:v>
                </c:pt>
                <c:pt idx="100">
                  <c:v>8.3779055919602747</c:v>
                </c:pt>
                <c:pt idx="101">
                  <c:v>8.2529705049846527</c:v>
                </c:pt>
                <c:pt idx="102">
                  <c:v>8.2273674751666999</c:v>
                </c:pt>
                <c:pt idx="103">
                  <c:v>8.3288592563966368</c:v>
                </c:pt>
                <c:pt idx="104">
                  <c:v>8.383912722890031</c:v>
                </c:pt>
                <c:pt idx="105">
                  <c:v>8.482384913180038</c:v>
                </c:pt>
                <c:pt idx="106">
                  <c:v>8.5485502744938184</c:v>
                </c:pt>
                <c:pt idx="107">
                  <c:v>8.6937173266949461</c:v>
                </c:pt>
                <c:pt idx="108">
                  <c:v>8.5496885100191893</c:v>
                </c:pt>
                <c:pt idx="109">
                  <c:v>8.6219267062503189</c:v>
                </c:pt>
                <c:pt idx="110">
                  <c:v>8.6797013078938487</c:v>
                </c:pt>
                <c:pt idx="111">
                  <c:v>8.7974330441774349</c:v>
                </c:pt>
                <c:pt idx="112">
                  <c:v>8.8760590462023767</c:v>
                </c:pt>
                <c:pt idx="113">
                  <c:v>9.0179127444714489</c:v>
                </c:pt>
                <c:pt idx="114">
                  <c:v>9.0769929926563577</c:v>
                </c:pt>
                <c:pt idx="115">
                  <c:v>9.0903809377091704</c:v>
                </c:pt>
                <c:pt idx="116">
                  <c:v>9.2201564793282724</c:v>
                </c:pt>
                <c:pt idx="117">
                  <c:v>9.1700045736743547</c:v>
                </c:pt>
                <c:pt idx="118">
                  <c:v>9.2422441782559641</c:v>
                </c:pt>
                <c:pt idx="119">
                  <c:v>9.536179577293094</c:v>
                </c:pt>
                <c:pt idx="120">
                  <c:v>9.5233470413798589</c:v>
                </c:pt>
                <c:pt idx="121">
                  <c:v>9.6274235893356259</c:v>
                </c:pt>
                <c:pt idx="122">
                  <c:v>9.6691694294904185</c:v>
                </c:pt>
                <c:pt idx="123">
                  <c:v>9.7775173897790211</c:v>
                </c:pt>
                <c:pt idx="124">
                  <c:v>9.7427918064408789</c:v>
                </c:pt>
                <c:pt idx="125">
                  <c:v>10.090747733348429</c:v>
                </c:pt>
                <c:pt idx="126">
                  <c:v>9.8957490665780767</c:v>
                </c:pt>
                <c:pt idx="127">
                  <c:v>10.029030205866768</c:v>
                </c:pt>
                <c:pt idx="128">
                  <c:v>10.123895305291498</c:v>
                </c:pt>
                <c:pt idx="129">
                  <c:v>10.415780514980089</c:v>
                </c:pt>
                <c:pt idx="130">
                  <c:v>10.281683315849024</c:v>
                </c:pt>
                <c:pt idx="131">
                  <c:v>10.426931475055929</c:v>
                </c:pt>
                <c:pt idx="132">
                  <c:v>10.482278976487537</c:v>
                </c:pt>
                <c:pt idx="133">
                  <c:v>10.597068390292968</c:v>
                </c:pt>
                <c:pt idx="134">
                  <c:v>10.848720753641619</c:v>
                </c:pt>
                <c:pt idx="135">
                  <c:v>10.762358082832048</c:v>
                </c:pt>
                <c:pt idx="136">
                  <c:v>10.872183400939274</c:v>
                </c:pt>
                <c:pt idx="137">
                  <c:v>10.988699393133396</c:v>
                </c:pt>
                <c:pt idx="138">
                  <c:v>11.066110072117374</c:v>
                </c:pt>
                <c:pt idx="139">
                  <c:v>11.204389034517821</c:v>
                </c:pt>
                <c:pt idx="140">
                  <c:v>11.505913056867374</c:v>
                </c:pt>
                <c:pt idx="141">
                  <c:v>11.58573708753312</c:v>
                </c:pt>
                <c:pt idx="142">
                  <c:v>11.590335516194004</c:v>
                </c:pt>
                <c:pt idx="143">
                  <c:v>11.655138628983806</c:v>
                </c:pt>
                <c:pt idx="144">
                  <c:v>11.765410997166429</c:v>
                </c:pt>
                <c:pt idx="145">
                  <c:v>11.865641753177018</c:v>
                </c:pt>
                <c:pt idx="146">
                  <c:v>11.98840446195099</c:v>
                </c:pt>
                <c:pt idx="147">
                  <c:v>12.1256180690877</c:v>
                </c:pt>
                <c:pt idx="148">
                  <c:v>12.149141561961418</c:v>
                </c:pt>
                <c:pt idx="149">
                  <c:v>12.359531787068876</c:v>
                </c:pt>
                <c:pt idx="150">
                  <c:v>12.518941247820813</c:v>
                </c:pt>
                <c:pt idx="151">
                  <c:v>12.562752910118174</c:v>
                </c:pt>
                <c:pt idx="152">
                  <c:v>12.69368345234086</c:v>
                </c:pt>
                <c:pt idx="153">
                  <c:v>12.988377670858668</c:v>
                </c:pt>
                <c:pt idx="154">
                  <c:v>12.983928173762678</c:v>
                </c:pt>
                <c:pt idx="155">
                  <c:v>13.304265194658788</c:v>
                </c:pt>
                <c:pt idx="156">
                  <c:v>13.2791311436419</c:v>
                </c:pt>
                <c:pt idx="157">
                  <c:v>13.436860464888017</c:v>
                </c:pt>
                <c:pt idx="158">
                  <c:v>4.2676512214556217</c:v>
                </c:pt>
                <c:pt idx="159">
                  <c:v>4.2627960268358445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'marcus6-besk-bk '!$G$109</c:f>
              <c:strCache>
                <c:ptCount val="1"/>
                <c:pt idx="0">
                  <c:v>tiled-norec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'marcus6-besk-bk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'marcus6-besk-bk '!$G$110:$G$269</c:f>
              <c:numCache>
                <c:formatCode>General</c:formatCode>
                <c:ptCount val="160"/>
                <c:pt idx="0">
                  <c:v>3.5057602768505802</c:v>
                </c:pt>
                <c:pt idx="1">
                  <c:v>5.5226436160075956</c:v>
                </c:pt>
                <c:pt idx="2">
                  <c:v>7.4224974961623724</c:v>
                </c:pt>
                <c:pt idx="3">
                  <c:v>9.5368306158935674</c:v>
                </c:pt>
                <c:pt idx="4">
                  <c:v>10.540865671136098</c:v>
                </c:pt>
                <c:pt idx="5">
                  <c:v>11.669644041414559</c:v>
                </c:pt>
                <c:pt idx="6">
                  <c:v>12.801285568678054</c:v>
                </c:pt>
                <c:pt idx="7">
                  <c:v>13.994665806326054</c:v>
                </c:pt>
                <c:pt idx="8">
                  <c:v>14.56374043397742</c:v>
                </c:pt>
                <c:pt idx="9">
                  <c:v>15.625860689026052</c:v>
                </c:pt>
                <c:pt idx="10">
                  <c:v>15.77952411382245</c:v>
                </c:pt>
                <c:pt idx="11">
                  <c:v>16.103226191971729</c:v>
                </c:pt>
                <c:pt idx="12">
                  <c:v>16.496218955015468</c:v>
                </c:pt>
                <c:pt idx="13">
                  <c:v>17.205048119460127</c:v>
                </c:pt>
                <c:pt idx="14">
                  <c:v>18.162035044557889</c:v>
                </c:pt>
                <c:pt idx="15">
                  <c:v>19.215976333022088</c:v>
                </c:pt>
                <c:pt idx="16">
                  <c:v>18.135232563191789</c:v>
                </c:pt>
                <c:pt idx="17">
                  <c:v>19.517731568265027</c:v>
                </c:pt>
                <c:pt idx="18">
                  <c:v>18.386647870586003</c:v>
                </c:pt>
                <c:pt idx="19">
                  <c:v>20.185215089594614</c:v>
                </c:pt>
                <c:pt idx="20">
                  <c:v>19.472257718737872</c:v>
                </c:pt>
                <c:pt idx="21">
                  <c:v>18.965953940259102</c:v>
                </c:pt>
                <c:pt idx="22">
                  <c:v>20.659368035484707</c:v>
                </c:pt>
                <c:pt idx="23">
                  <c:v>20.746305018579474</c:v>
                </c:pt>
                <c:pt idx="24">
                  <c:v>20.589147198215443</c:v>
                </c:pt>
                <c:pt idx="25">
                  <c:v>19.229050878845012</c:v>
                </c:pt>
                <c:pt idx="26">
                  <c:v>21.408746266322169</c:v>
                </c:pt>
                <c:pt idx="27">
                  <c:v>21.130495852256931</c:v>
                </c:pt>
                <c:pt idx="28">
                  <c:v>20.618966803184367</c:v>
                </c:pt>
                <c:pt idx="29">
                  <c:v>20.069510895730119</c:v>
                </c:pt>
                <c:pt idx="30">
                  <c:v>19.362183596043693</c:v>
                </c:pt>
                <c:pt idx="31">
                  <c:v>22.630694032362474</c:v>
                </c:pt>
                <c:pt idx="32">
                  <c:v>22.070392080995589</c:v>
                </c:pt>
                <c:pt idx="33">
                  <c:v>21.625990322046817</c:v>
                </c:pt>
                <c:pt idx="34">
                  <c:v>21.017136326678997</c:v>
                </c:pt>
                <c:pt idx="35">
                  <c:v>21.097020427234831</c:v>
                </c:pt>
                <c:pt idx="36">
                  <c:v>20.24726355208746</c:v>
                </c:pt>
                <c:pt idx="37">
                  <c:v>20.314950810174931</c:v>
                </c:pt>
                <c:pt idx="38">
                  <c:v>19.701838958048736</c:v>
                </c:pt>
                <c:pt idx="39">
                  <c:v>24.356220292676952</c:v>
                </c:pt>
                <c:pt idx="40">
                  <c:v>23.298241087668973</c:v>
                </c:pt>
                <c:pt idx="41">
                  <c:v>22.681176401197924</c:v>
                </c:pt>
                <c:pt idx="42">
                  <c:v>22.217823176946396</c:v>
                </c:pt>
                <c:pt idx="43">
                  <c:v>22.02674200156612</c:v>
                </c:pt>
                <c:pt idx="44">
                  <c:v>21.461156528320622</c:v>
                </c:pt>
                <c:pt idx="45">
                  <c:v>21.366844595944457</c:v>
                </c:pt>
                <c:pt idx="46">
                  <c:v>20.995604515600835</c:v>
                </c:pt>
                <c:pt idx="47">
                  <c:v>20.760122700130513</c:v>
                </c:pt>
                <c:pt idx="48">
                  <c:v>20.308103883897189</c:v>
                </c:pt>
                <c:pt idx="49">
                  <c:v>20.419795256460436</c:v>
                </c:pt>
                <c:pt idx="50">
                  <c:v>19.668087461338565</c:v>
                </c:pt>
                <c:pt idx="51">
                  <c:v>19.364319852348189</c:v>
                </c:pt>
                <c:pt idx="52">
                  <c:v>25.186727876052466</c:v>
                </c:pt>
                <c:pt idx="53">
                  <c:v>24.386643570606754</c:v>
                </c:pt>
                <c:pt idx="54">
                  <c:v>24.407095657085314</c:v>
                </c:pt>
                <c:pt idx="55">
                  <c:v>23.678702314212316</c:v>
                </c:pt>
                <c:pt idx="56">
                  <c:v>23.305824727034135</c:v>
                </c:pt>
                <c:pt idx="57">
                  <c:v>23.101677044837068</c:v>
                </c:pt>
                <c:pt idx="58">
                  <c:v>22.84506473464004</c:v>
                </c:pt>
                <c:pt idx="59">
                  <c:v>22.455290265858327</c:v>
                </c:pt>
                <c:pt idx="60">
                  <c:v>22.162733229765209</c:v>
                </c:pt>
                <c:pt idx="61">
                  <c:v>21.796845673787587</c:v>
                </c:pt>
                <c:pt idx="62">
                  <c:v>21.471160204218631</c:v>
                </c:pt>
                <c:pt idx="63">
                  <c:v>21.336553339891797</c:v>
                </c:pt>
                <c:pt idx="64">
                  <c:v>20.899369682728487</c:v>
                </c:pt>
                <c:pt idx="65">
                  <c:v>20.813463946478535</c:v>
                </c:pt>
                <c:pt idx="66">
                  <c:v>20.364487087944777</c:v>
                </c:pt>
                <c:pt idx="67">
                  <c:v>20.691568008880235</c:v>
                </c:pt>
                <c:pt idx="68">
                  <c:v>20.191705393747775</c:v>
                </c:pt>
                <c:pt idx="69">
                  <c:v>20.171081867657335</c:v>
                </c:pt>
                <c:pt idx="70">
                  <c:v>19.630138172724507</c:v>
                </c:pt>
                <c:pt idx="71">
                  <c:v>19.549460919136443</c:v>
                </c:pt>
                <c:pt idx="72">
                  <c:v>19.098141443586989</c:v>
                </c:pt>
                <c:pt idx="73">
                  <c:v>19.073151008925624</c:v>
                </c:pt>
                <c:pt idx="74">
                  <c:v>18.633529135376723</c:v>
                </c:pt>
                <c:pt idx="75">
                  <c:v>18.353960645595851</c:v>
                </c:pt>
                <c:pt idx="76">
                  <c:v>18.323900618657191</c:v>
                </c:pt>
                <c:pt idx="77">
                  <c:v>18.219602150073889</c:v>
                </c:pt>
                <c:pt idx="78">
                  <c:v>18.159577662979327</c:v>
                </c:pt>
                <c:pt idx="79">
                  <c:v>26.426617217945505</c:v>
                </c:pt>
                <c:pt idx="80">
                  <c:v>26.121348878885428</c:v>
                </c:pt>
                <c:pt idx="81">
                  <c:v>25.791235613993827</c:v>
                </c:pt>
                <c:pt idx="82">
                  <c:v>25.392622132859479</c:v>
                </c:pt>
                <c:pt idx="83">
                  <c:v>25.004370433309976</c:v>
                </c:pt>
                <c:pt idx="84">
                  <c:v>24.861927886763006</c:v>
                </c:pt>
                <c:pt idx="85">
                  <c:v>24.736858577061099</c:v>
                </c:pt>
                <c:pt idx="86">
                  <c:v>24.580091197089274</c:v>
                </c:pt>
                <c:pt idx="87">
                  <c:v>24.588249789676762</c:v>
                </c:pt>
                <c:pt idx="88">
                  <c:v>23.778182982868124</c:v>
                </c:pt>
                <c:pt idx="89">
                  <c:v>23.579205799354035</c:v>
                </c:pt>
                <c:pt idx="90">
                  <c:v>23.446825200542289</c:v>
                </c:pt>
                <c:pt idx="91">
                  <c:v>23.009977282185627</c:v>
                </c:pt>
                <c:pt idx="92">
                  <c:v>22.705492843281604</c:v>
                </c:pt>
                <c:pt idx="93">
                  <c:v>23.104655825621595</c:v>
                </c:pt>
                <c:pt idx="94">
                  <c:v>22.52180118832419</c:v>
                </c:pt>
                <c:pt idx="95">
                  <c:v>22.209590514094593</c:v>
                </c:pt>
                <c:pt idx="96">
                  <c:v>22.131075212357828</c:v>
                </c:pt>
                <c:pt idx="97">
                  <c:v>21.759525677526106</c:v>
                </c:pt>
                <c:pt idx="98">
                  <c:v>21.836787599479099</c:v>
                </c:pt>
                <c:pt idx="99">
                  <c:v>21.560460155627887</c:v>
                </c:pt>
                <c:pt idx="100">
                  <c:v>21.331925314545011</c:v>
                </c:pt>
                <c:pt idx="101">
                  <c:v>20.99085283765044</c:v>
                </c:pt>
                <c:pt idx="102">
                  <c:v>20.681877485558935</c:v>
                </c:pt>
                <c:pt idx="103">
                  <c:v>20.737405006610825</c:v>
                </c:pt>
                <c:pt idx="104">
                  <c:v>20.385690340780222</c:v>
                </c:pt>
                <c:pt idx="105">
                  <c:v>20.284885268152191</c:v>
                </c:pt>
                <c:pt idx="106">
                  <c:v>20.267719160689413</c:v>
                </c:pt>
                <c:pt idx="107">
                  <c:v>19.912249406406559</c:v>
                </c:pt>
                <c:pt idx="108">
                  <c:v>19.764164982816936</c:v>
                </c:pt>
                <c:pt idx="109">
                  <c:v>19.635037162191232</c:v>
                </c:pt>
                <c:pt idx="110">
                  <c:v>19.431859577802253</c:v>
                </c:pt>
                <c:pt idx="111">
                  <c:v>19.267437749466584</c:v>
                </c:pt>
                <c:pt idx="112">
                  <c:v>19.169662531156121</c:v>
                </c:pt>
                <c:pt idx="113">
                  <c:v>19.759520777065635</c:v>
                </c:pt>
                <c:pt idx="114">
                  <c:v>19.162986317814635</c:v>
                </c:pt>
                <c:pt idx="115">
                  <c:v>18.749637465794127</c:v>
                </c:pt>
                <c:pt idx="116">
                  <c:v>18.553686579859406</c:v>
                </c:pt>
                <c:pt idx="117">
                  <c:v>18.485481754903677</c:v>
                </c:pt>
                <c:pt idx="118">
                  <c:v>18.529688491466214</c:v>
                </c:pt>
                <c:pt idx="119">
                  <c:v>18.12809538918043</c:v>
                </c:pt>
                <c:pt idx="120">
                  <c:v>18.042847374777558</c:v>
                </c:pt>
                <c:pt idx="121">
                  <c:v>18.231462397954431</c:v>
                </c:pt>
                <c:pt idx="122">
                  <c:v>17.975866069791902</c:v>
                </c:pt>
                <c:pt idx="123">
                  <c:v>17.667351344542844</c:v>
                </c:pt>
                <c:pt idx="124">
                  <c:v>17.844212404403827</c:v>
                </c:pt>
                <c:pt idx="125">
                  <c:v>17.736064765847235</c:v>
                </c:pt>
                <c:pt idx="126">
                  <c:v>17.279108290545189</c:v>
                </c:pt>
                <c:pt idx="127">
                  <c:v>17.120145206722487</c:v>
                </c:pt>
                <c:pt idx="128">
                  <c:v>17.048058463766992</c:v>
                </c:pt>
                <c:pt idx="129">
                  <c:v>17.132880789148995</c:v>
                </c:pt>
                <c:pt idx="130">
                  <c:v>16.993932752312887</c:v>
                </c:pt>
                <c:pt idx="131">
                  <c:v>16.701847304343069</c:v>
                </c:pt>
                <c:pt idx="132">
                  <c:v>16.772468292396056</c:v>
                </c:pt>
                <c:pt idx="133">
                  <c:v>16.592453523560149</c:v>
                </c:pt>
                <c:pt idx="134">
                  <c:v>16.511347989907289</c:v>
                </c:pt>
                <c:pt idx="135">
                  <c:v>16.276163826167789</c:v>
                </c:pt>
                <c:pt idx="136">
                  <c:v>16.332445078609087</c:v>
                </c:pt>
                <c:pt idx="137">
                  <c:v>16.054420616722886</c:v>
                </c:pt>
                <c:pt idx="138">
                  <c:v>16.10632571482893</c:v>
                </c:pt>
                <c:pt idx="139">
                  <c:v>15.842809979178424</c:v>
                </c:pt>
                <c:pt idx="140">
                  <c:v>15.599551037058816</c:v>
                </c:pt>
                <c:pt idx="141">
                  <c:v>15.732904007586827</c:v>
                </c:pt>
                <c:pt idx="142">
                  <c:v>15.486533216046142</c:v>
                </c:pt>
                <c:pt idx="143">
                  <c:v>15.53642652571045</c:v>
                </c:pt>
                <c:pt idx="144">
                  <c:v>15.350026394762526</c:v>
                </c:pt>
                <c:pt idx="145">
                  <c:v>15.139516263523452</c:v>
                </c:pt>
                <c:pt idx="146">
                  <c:v>15.217819730642216</c:v>
                </c:pt>
                <c:pt idx="147">
                  <c:v>14.949236148572652</c:v>
                </c:pt>
                <c:pt idx="148">
                  <c:v>14.827115972725549</c:v>
                </c:pt>
                <c:pt idx="149">
                  <c:v>14.805775560139272</c:v>
                </c:pt>
                <c:pt idx="150">
                  <c:v>14.675776700611138</c:v>
                </c:pt>
                <c:pt idx="151">
                  <c:v>14.477552206581084</c:v>
                </c:pt>
                <c:pt idx="152">
                  <c:v>14.429490001045716</c:v>
                </c:pt>
                <c:pt idx="153">
                  <c:v>14.399190269092704</c:v>
                </c:pt>
                <c:pt idx="154">
                  <c:v>14.306788758418024</c:v>
                </c:pt>
                <c:pt idx="155">
                  <c:v>14.101955262950748</c:v>
                </c:pt>
                <c:pt idx="156">
                  <c:v>14.278282211762702</c:v>
                </c:pt>
                <c:pt idx="157">
                  <c:v>14.008298668570081</c:v>
                </c:pt>
                <c:pt idx="158">
                  <c:v>27.236317204343639</c:v>
                </c:pt>
                <c:pt idx="159">
                  <c:v>27.151335450464135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'marcus6-besk-bk '!$H$109</c:f>
              <c:strCache>
                <c:ptCount val="1"/>
                <c:pt idx="0">
                  <c:v>async-base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'marcus6-besk-bk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'marcus6-besk-bk '!$H$110:$H$269</c:f>
              <c:numCache>
                <c:formatCode>General</c:formatCode>
                <c:ptCount val="160"/>
                <c:pt idx="0">
                  <c:v>5.4140427136719804</c:v>
                </c:pt>
                <c:pt idx="1">
                  <c:v>5.4261311271484605</c:v>
                </c:pt>
                <c:pt idx="2">
                  <c:v>5.3016696021799321</c:v>
                </c:pt>
                <c:pt idx="3">
                  <c:v>5.3317500673779845</c:v>
                </c:pt>
                <c:pt idx="4">
                  <c:v>5.3319153656339155</c:v>
                </c:pt>
                <c:pt idx="5">
                  <c:v>5.3202980586917699</c:v>
                </c:pt>
                <c:pt idx="6">
                  <c:v>5.4119195334793817</c:v>
                </c:pt>
                <c:pt idx="7">
                  <c:v>5.3060423775718553</c:v>
                </c:pt>
                <c:pt idx="8">
                  <c:v>5.4365225947028195</c:v>
                </c:pt>
                <c:pt idx="9">
                  <c:v>5.2013542085237354</c:v>
                </c:pt>
                <c:pt idx="10">
                  <c:v>5.1603369483550088</c:v>
                </c:pt>
                <c:pt idx="11">
                  <c:v>5.008741006467762</c:v>
                </c:pt>
                <c:pt idx="12">
                  <c:v>5.0533225823027124</c:v>
                </c:pt>
                <c:pt idx="13">
                  <c:v>5.2120596361759519</c:v>
                </c:pt>
                <c:pt idx="14">
                  <c:v>5.4062499111452524</c:v>
                </c:pt>
                <c:pt idx="15">
                  <c:v>5.0991971696221334</c:v>
                </c:pt>
                <c:pt idx="16">
                  <c:v>5.3522183727106363</c:v>
                </c:pt>
                <c:pt idx="17">
                  <c:v>5.0244512266646266</c:v>
                </c:pt>
                <c:pt idx="18">
                  <c:v>5.3502303794468355</c:v>
                </c:pt>
                <c:pt idx="19">
                  <c:v>5.1572553010791085</c:v>
                </c:pt>
                <c:pt idx="20">
                  <c:v>4.8824337531828954</c:v>
                </c:pt>
                <c:pt idx="21">
                  <c:v>5.3431497123872909</c:v>
                </c:pt>
                <c:pt idx="22">
                  <c:v>5.1940816297106656</c:v>
                </c:pt>
                <c:pt idx="23">
                  <c:v>4.9291364631630694</c:v>
                </c:pt>
                <c:pt idx="24">
                  <c:v>4.7017779888549134</c:v>
                </c:pt>
                <c:pt idx="25">
                  <c:v>5.3430120771589245</c:v>
                </c:pt>
                <c:pt idx="26">
                  <c:v>5.0725253796291545</c:v>
                </c:pt>
                <c:pt idx="27">
                  <c:v>4.9292365626335837</c:v>
                </c:pt>
                <c:pt idx="28">
                  <c:v>4.7920653571965355</c:v>
                </c:pt>
                <c:pt idx="29">
                  <c:v>4.6171502539296645</c:v>
                </c:pt>
                <c:pt idx="30">
                  <c:v>5.4184673573685771</c:v>
                </c:pt>
                <c:pt idx="31">
                  <c:v>5.2307220751861534</c:v>
                </c:pt>
                <c:pt idx="32">
                  <c:v>5.1020128055097755</c:v>
                </c:pt>
                <c:pt idx="33">
                  <c:v>4.9757847339349128</c:v>
                </c:pt>
                <c:pt idx="34">
                  <c:v>4.7673007548939115</c:v>
                </c:pt>
                <c:pt idx="35">
                  <c:v>4.678402900387618</c:v>
                </c:pt>
                <c:pt idx="36">
                  <c:v>4.5424992975459775</c:v>
                </c:pt>
                <c:pt idx="37">
                  <c:v>4.4278596904688712</c:v>
                </c:pt>
                <c:pt idx="38">
                  <c:v>5.3925465454876047</c:v>
                </c:pt>
                <c:pt idx="39">
                  <c:v>5.2535477064379315</c:v>
                </c:pt>
                <c:pt idx="40">
                  <c:v>5.1977623438392007</c:v>
                </c:pt>
                <c:pt idx="41">
                  <c:v>5.0791944597551915</c:v>
                </c:pt>
                <c:pt idx="42">
                  <c:v>4.9191144818161474</c:v>
                </c:pt>
                <c:pt idx="43">
                  <c:v>4.7332706279226899</c:v>
                </c:pt>
                <c:pt idx="44">
                  <c:v>4.6998874621583777</c:v>
                </c:pt>
                <c:pt idx="45">
                  <c:v>4.6006858168799072</c:v>
                </c:pt>
                <c:pt idx="46">
                  <c:v>4.4866359443379888</c:v>
                </c:pt>
                <c:pt idx="47">
                  <c:v>4.4388641496738801</c:v>
                </c:pt>
                <c:pt idx="48">
                  <c:v>4.3069330753712354</c:v>
                </c:pt>
                <c:pt idx="49">
                  <c:v>4.2730066462500238</c:v>
                </c:pt>
                <c:pt idx="50">
                  <c:v>4.1549541777587127</c:v>
                </c:pt>
                <c:pt idx="51">
                  <c:v>5.4516722315062474</c:v>
                </c:pt>
                <c:pt idx="52">
                  <c:v>5.3564016597312945</c:v>
                </c:pt>
                <c:pt idx="53">
                  <c:v>5.2250019541531314</c:v>
                </c:pt>
                <c:pt idx="54">
                  <c:v>5.1709669976984545</c:v>
                </c:pt>
                <c:pt idx="55">
                  <c:v>5.0223321679219355</c:v>
                </c:pt>
                <c:pt idx="56">
                  <c:v>4.9584940065555765</c:v>
                </c:pt>
                <c:pt idx="57">
                  <c:v>4.9254108291937255</c:v>
                </c:pt>
                <c:pt idx="58">
                  <c:v>4.8604699712798958</c:v>
                </c:pt>
                <c:pt idx="59">
                  <c:v>4.6847466234482642</c:v>
                </c:pt>
                <c:pt idx="60">
                  <c:v>4.659522608201029</c:v>
                </c:pt>
                <c:pt idx="61">
                  <c:v>4.5903253600350356</c:v>
                </c:pt>
                <c:pt idx="62">
                  <c:v>4.5390635071281134</c:v>
                </c:pt>
                <c:pt idx="63">
                  <c:v>4.3275267646295665</c:v>
                </c:pt>
                <c:pt idx="64">
                  <c:v>4.4083649114599517</c:v>
                </c:pt>
                <c:pt idx="65">
                  <c:v>4.3063651354179084</c:v>
                </c:pt>
                <c:pt idx="66">
                  <c:v>4.2761597851359934</c:v>
                </c:pt>
                <c:pt idx="67">
                  <c:v>4.1788195271163255</c:v>
                </c:pt>
                <c:pt idx="68">
                  <c:v>4.0639126064022655</c:v>
                </c:pt>
                <c:pt idx="69">
                  <c:v>4.0731480206505823</c:v>
                </c:pt>
                <c:pt idx="70">
                  <c:v>3.9540550760499587</c:v>
                </c:pt>
                <c:pt idx="71">
                  <c:v>3.9652702709904832</c:v>
                </c:pt>
                <c:pt idx="72">
                  <c:v>3.9327970794079072</c:v>
                </c:pt>
                <c:pt idx="73">
                  <c:v>3.8861009656731027</c:v>
                </c:pt>
                <c:pt idx="74">
                  <c:v>3.856500165868241</c:v>
                </c:pt>
                <c:pt idx="75">
                  <c:v>3.7573341147079686</c:v>
                </c:pt>
                <c:pt idx="76">
                  <c:v>3.7311334932354141</c:v>
                </c:pt>
                <c:pt idx="77">
                  <c:v>3.6482195658599852</c:v>
                </c:pt>
                <c:pt idx="78">
                  <c:v>5.4431708116942294</c:v>
                </c:pt>
                <c:pt idx="79">
                  <c:v>5.3691534104252785</c:v>
                </c:pt>
                <c:pt idx="80">
                  <c:v>5.3288901206781505</c:v>
                </c:pt>
                <c:pt idx="81">
                  <c:v>5.1938979673043475</c:v>
                </c:pt>
                <c:pt idx="82">
                  <c:v>5.1935172835967247</c:v>
                </c:pt>
                <c:pt idx="83">
                  <c:v>5.1245206508501679</c:v>
                </c:pt>
                <c:pt idx="84">
                  <c:v>5.0525056988130252</c:v>
                </c:pt>
                <c:pt idx="85">
                  <c:v>4.9769301577514575</c:v>
                </c:pt>
                <c:pt idx="86">
                  <c:v>4.8960769362822205</c:v>
                </c:pt>
                <c:pt idx="87">
                  <c:v>4.8713730219087434</c:v>
                </c:pt>
                <c:pt idx="88">
                  <c:v>4.8430117937530914</c:v>
                </c:pt>
                <c:pt idx="89">
                  <c:v>4.7872519111838434</c:v>
                </c:pt>
                <c:pt idx="90">
                  <c:v>4.6710662834591847</c:v>
                </c:pt>
                <c:pt idx="91">
                  <c:v>4.6652962082271667</c:v>
                </c:pt>
                <c:pt idx="92">
                  <c:v>4.68196904894537</c:v>
                </c:pt>
                <c:pt idx="93">
                  <c:v>4.5232148665227161</c:v>
                </c:pt>
                <c:pt idx="94">
                  <c:v>4.4817030875504393</c:v>
                </c:pt>
                <c:pt idx="95">
                  <c:v>4.4866412378859115</c:v>
                </c:pt>
                <c:pt idx="96">
                  <c:v>4.4150276457194053</c:v>
                </c:pt>
                <c:pt idx="97">
                  <c:v>4.4092900983262124</c:v>
                </c:pt>
                <c:pt idx="98">
                  <c:v>4.3300529937027079</c:v>
                </c:pt>
                <c:pt idx="99">
                  <c:v>4.2665132405737465</c:v>
                </c:pt>
                <c:pt idx="100">
                  <c:v>4.2654832502991775</c:v>
                </c:pt>
                <c:pt idx="101">
                  <c:v>4.2273237735908724</c:v>
                </c:pt>
                <c:pt idx="102">
                  <c:v>4.1322762055204052</c:v>
                </c:pt>
                <c:pt idx="103">
                  <c:v>4.1114282968435596</c:v>
                </c:pt>
                <c:pt idx="104">
                  <c:v>4.0796866998465724</c:v>
                </c:pt>
                <c:pt idx="105">
                  <c:v>4.0171709430772147</c:v>
                </c:pt>
                <c:pt idx="106">
                  <c:v>4.0395469983328534</c:v>
                </c:pt>
                <c:pt idx="107">
                  <c:v>3.9654333709933685</c:v>
                </c:pt>
                <c:pt idx="108">
                  <c:v>3.9594295802429711</c:v>
                </c:pt>
                <c:pt idx="109">
                  <c:v>3.9014023913483777</c:v>
                </c:pt>
                <c:pt idx="110">
                  <c:v>3.9162555832395123</c:v>
                </c:pt>
                <c:pt idx="111">
                  <c:v>3.8101872086936406</c:v>
                </c:pt>
                <c:pt idx="112">
                  <c:v>3.7988781814698367</c:v>
                </c:pt>
                <c:pt idx="113">
                  <c:v>3.7826569372560437</c:v>
                </c:pt>
                <c:pt idx="114">
                  <c:v>3.7604630401306212</c:v>
                </c:pt>
                <c:pt idx="115">
                  <c:v>3.7388000596030877</c:v>
                </c:pt>
                <c:pt idx="116">
                  <c:v>3.7411553733688567</c:v>
                </c:pt>
                <c:pt idx="117">
                  <c:v>3.6760723421733497</c:v>
                </c:pt>
                <c:pt idx="118">
                  <c:v>3.610975333633085</c:v>
                </c:pt>
                <c:pt idx="119">
                  <c:v>3.6060364936670433</c:v>
                </c:pt>
                <c:pt idx="120">
                  <c:v>3.5279553231891128</c:v>
                </c:pt>
                <c:pt idx="121">
                  <c:v>3.5427259312779906</c:v>
                </c:pt>
                <c:pt idx="122">
                  <c:v>3.5256097529568891</c:v>
                </c:pt>
                <c:pt idx="123">
                  <c:v>3.4457506975910643</c:v>
                </c:pt>
                <c:pt idx="124">
                  <c:v>3.4494114708803414</c:v>
                </c:pt>
                <c:pt idx="125">
                  <c:v>3.386884270571469</c:v>
                </c:pt>
                <c:pt idx="126">
                  <c:v>3.4040256244640177</c:v>
                </c:pt>
                <c:pt idx="127">
                  <c:v>3.3988125403257317</c:v>
                </c:pt>
                <c:pt idx="128">
                  <c:v>3.3408363942200867</c:v>
                </c:pt>
                <c:pt idx="129">
                  <c:v>3.3216450998767386</c:v>
                </c:pt>
                <c:pt idx="130">
                  <c:v>3.2664640748724292</c:v>
                </c:pt>
                <c:pt idx="131">
                  <c:v>3.280630437493667</c:v>
                </c:pt>
                <c:pt idx="132">
                  <c:v>3.2254217794230011</c:v>
                </c:pt>
                <c:pt idx="133">
                  <c:v>3.2405389713350012</c:v>
                </c:pt>
                <c:pt idx="134">
                  <c:v>3.1756914537116447</c:v>
                </c:pt>
                <c:pt idx="135">
                  <c:v>3.1822629478633981</c:v>
                </c:pt>
                <c:pt idx="136">
                  <c:v>3.1382294013492027</c:v>
                </c:pt>
                <c:pt idx="137">
                  <c:v>3.129156712208029</c:v>
                </c:pt>
                <c:pt idx="138">
                  <c:v>3.1178322636456688</c:v>
                </c:pt>
                <c:pt idx="139">
                  <c:v>3.1128410151239967</c:v>
                </c:pt>
                <c:pt idx="140">
                  <c:v>3.0751105818687687</c:v>
                </c:pt>
                <c:pt idx="141">
                  <c:v>3.0712844246307984</c:v>
                </c:pt>
                <c:pt idx="142">
                  <c:v>3.0133426110562067</c:v>
                </c:pt>
                <c:pt idx="143">
                  <c:v>3.0188661953263907</c:v>
                </c:pt>
                <c:pt idx="144">
                  <c:v>2.9924459980008211</c:v>
                </c:pt>
                <c:pt idx="145">
                  <c:v>2.9298169424967719</c:v>
                </c:pt>
                <c:pt idx="146">
                  <c:v>2.9245426609777554</c:v>
                </c:pt>
                <c:pt idx="147">
                  <c:v>2.8834102308847434</c:v>
                </c:pt>
                <c:pt idx="148">
                  <c:v>2.9173734587267512</c:v>
                </c:pt>
                <c:pt idx="149">
                  <c:v>2.8783456207412117</c:v>
                </c:pt>
                <c:pt idx="150">
                  <c:v>2.8862143846232717</c:v>
                </c:pt>
                <c:pt idx="151">
                  <c:v>2.8159262954148527</c:v>
                </c:pt>
                <c:pt idx="152">
                  <c:v>2.8247266025424427</c:v>
                </c:pt>
                <c:pt idx="153">
                  <c:v>2.8012043247389578</c:v>
                </c:pt>
                <c:pt idx="154">
                  <c:v>2.7763253809475992</c:v>
                </c:pt>
                <c:pt idx="155">
                  <c:v>2.7483756267441581</c:v>
                </c:pt>
                <c:pt idx="156">
                  <c:v>2.7866232373921882</c:v>
                </c:pt>
                <c:pt idx="157">
                  <c:v>5.4537389469725577</c:v>
                </c:pt>
                <c:pt idx="158">
                  <c:v>5.465740105924219</c:v>
                </c:pt>
                <c:pt idx="159">
                  <c:v>5.4023388918029713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'marcus6-besk-bk '!$I$109</c:f>
              <c:strCache>
                <c:ptCount val="1"/>
                <c:pt idx="0">
                  <c:v>async-tiled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'marcus6-besk-bk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'marcus6-besk-bk '!$I$110:$I$269</c:f>
              <c:numCache>
                <c:formatCode>General</c:formatCode>
                <c:ptCount val="160"/>
                <c:pt idx="0">
                  <c:v>5.4627826058919684</c:v>
                </c:pt>
                <c:pt idx="1">
                  <c:v>9.6387762355536175</c:v>
                </c:pt>
                <c:pt idx="2">
                  <c:v>10.14352781200162</c:v>
                </c:pt>
                <c:pt idx="3">
                  <c:v>14.790131688974951</c:v>
                </c:pt>
                <c:pt idx="4">
                  <c:v>14.067969829003626</c:v>
                </c:pt>
                <c:pt idx="5">
                  <c:v>18.686718635254007</c:v>
                </c:pt>
                <c:pt idx="6">
                  <c:v>17.550352857680565</c:v>
                </c:pt>
                <c:pt idx="7">
                  <c:v>21.479730654184689</c:v>
                </c:pt>
                <c:pt idx="8">
                  <c:v>20.030514081238611</c:v>
                </c:pt>
                <c:pt idx="9">
                  <c:v>22.946600942548944</c:v>
                </c:pt>
                <c:pt idx="10">
                  <c:v>21.146698508126676</c:v>
                </c:pt>
                <c:pt idx="11">
                  <c:v>24.223549629369227</c:v>
                </c:pt>
                <c:pt idx="12">
                  <c:v>22.629766280583489</c:v>
                </c:pt>
                <c:pt idx="13">
                  <c:v>26.314700208444339</c:v>
                </c:pt>
                <c:pt idx="14">
                  <c:v>25.188618644897289</c:v>
                </c:pt>
                <c:pt idx="15">
                  <c:v>26.617491009432335</c:v>
                </c:pt>
                <c:pt idx="16">
                  <c:v>26.289271764303727</c:v>
                </c:pt>
                <c:pt idx="17">
                  <c:v>27.582187116433289</c:v>
                </c:pt>
                <c:pt idx="18">
                  <c:v>27.701425356946288</c:v>
                </c:pt>
                <c:pt idx="19">
                  <c:v>28.753076556004746</c:v>
                </c:pt>
                <c:pt idx="20">
                  <c:v>26.203426204530654</c:v>
                </c:pt>
                <c:pt idx="21">
                  <c:v>30.765610209729783</c:v>
                </c:pt>
                <c:pt idx="22">
                  <c:v>28.071069732802631</c:v>
                </c:pt>
                <c:pt idx="23">
                  <c:v>28.878168412739132</c:v>
                </c:pt>
                <c:pt idx="24">
                  <c:v>26.627576334021882</c:v>
                </c:pt>
                <c:pt idx="25">
                  <c:v>31.74996474757409</c:v>
                </c:pt>
                <c:pt idx="26">
                  <c:v>29.549883612100196</c:v>
                </c:pt>
                <c:pt idx="27">
                  <c:v>30.370562934211492</c:v>
                </c:pt>
                <c:pt idx="28">
                  <c:v>28.163816372009123</c:v>
                </c:pt>
                <c:pt idx="29">
                  <c:v>28.519537281704803</c:v>
                </c:pt>
                <c:pt idx="30">
                  <c:v>32.094538746980135</c:v>
                </c:pt>
                <c:pt idx="31">
                  <c:v>32.665841062042013</c:v>
                </c:pt>
                <c:pt idx="32">
                  <c:v>30.713786877213089</c:v>
                </c:pt>
                <c:pt idx="33">
                  <c:v>31.078933794884591</c:v>
                </c:pt>
                <c:pt idx="34">
                  <c:v>29.455606018746789</c:v>
                </c:pt>
                <c:pt idx="35">
                  <c:v>29.768767831048589</c:v>
                </c:pt>
                <c:pt idx="36">
                  <c:v>28.322325895092227</c:v>
                </c:pt>
                <c:pt idx="37">
                  <c:v>28.241858235176647</c:v>
                </c:pt>
                <c:pt idx="38">
                  <c:v>33.933845743515299</c:v>
                </c:pt>
                <c:pt idx="39">
                  <c:v>34.044326336375313</c:v>
                </c:pt>
                <c:pt idx="40">
                  <c:v>32.665529283868963</c:v>
                </c:pt>
                <c:pt idx="41">
                  <c:v>32.790183225005563</c:v>
                </c:pt>
                <c:pt idx="42">
                  <c:v>31.444487014108628</c:v>
                </c:pt>
                <c:pt idx="43">
                  <c:v>31.532878922312751</c:v>
                </c:pt>
                <c:pt idx="44">
                  <c:v>30.266674743780086</c:v>
                </c:pt>
                <c:pt idx="45">
                  <c:v>30.347672221389686</c:v>
                </c:pt>
                <c:pt idx="46">
                  <c:v>28.805882451961516</c:v>
                </c:pt>
                <c:pt idx="47">
                  <c:v>29.444734378817689</c:v>
                </c:pt>
                <c:pt idx="48">
                  <c:v>28.195255391768775</c:v>
                </c:pt>
                <c:pt idx="49">
                  <c:v>28.36695167982603</c:v>
                </c:pt>
                <c:pt idx="50">
                  <c:v>27.371127705058235</c:v>
                </c:pt>
                <c:pt idx="51">
                  <c:v>36.348200621299007</c:v>
                </c:pt>
                <c:pt idx="52">
                  <c:v>35.211463910483005</c:v>
                </c:pt>
                <c:pt idx="53">
                  <c:v>35.383215784065001</c:v>
                </c:pt>
                <c:pt idx="54">
                  <c:v>34.200514038630963</c:v>
                </c:pt>
                <c:pt idx="55">
                  <c:v>34.254701137000545</c:v>
                </c:pt>
                <c:pt idx="56">
                  <c:v>33.012216366169113</c:v>
                </c:pt>
                <c:pt idx="57">
                  <c:v>33.187513575783896</c:v>
                </c:pt>
                <c:pt idx="58">
                  <c:v>32.265249711282344</c:v>
                </c:pt>
                <c:pt idx="59">
                  <c:v>32.273586426907038</c:v>
                </c:pt>
                <c:pt idx="60">
                  <c:v>31.22687105895363</c:v>
                </c:pt>
                <c:pt idx="61">
                  <c:v>31.438363475359687</c:v>
                </c:pt>
                <c:pt idx="62">
                  <c:v>30.441094274776489</c:v>
                </c:pt>
                <c:pt idx="63">
                  <c:v>30.103957413234237</c:v>
                </c:pt>
                <c:pt idx="64">
                  <c:v>29.543736085777255</c:v>
                </c:pt>
                <c:pt idx="65">
                  <c:v>29.573298227998631</c:v>
                </c:pt>
                <c:pt idx="66">
                  <c:v>28.865673567809687</c:v>
                </c:pt>
                <c:pt idx="67">
                  <c:v>28.829516584451763</c:v>
                </c:pt>
                <c:pt idx="68">
                  <c:v>28.08588195324349</c:v>
                </c:pt>
                <c:pt idx="69">
                  <c:v>28.188799450465503</c:v>
                </c:pt>
                <c:pt idx="70">
                  <c:v>27.495213481304589</c:v>
                </c:pt>
                <c:pt idx="71">
                  <c:v>27.485321162806759</c:v>
                </c:pt>
                <c:pt idx="72">
                  <c:v>26.476275093799554</c:v>
                </c:pt>
                <c:pt idx="73">
                  <c:v>26.547642484534489</c:v>
                </c:pt>
                <c:pt idx="74">
                  <c:v>25.724355360731913</c:v>
                </c:pt>
                <c:pt idx="75">
                  <c:v>26.150968496175835</c:v>
                </c:pt>
                <c:pt idx="76">
                  <c:v>25.577821107636979</c:v>
                </c:pt>
                <c:pt idx="77">
                  <c:v>25.610646534080729</c:v>
                </c:pt>
                <c:pt idx="78">
                  <c:v>36.479889700865975</c:v>
                </c:pt>
                <c:pt idx="79">
                  <c:v>37.320639971386001</c:v>
                </c:pt>
                <c:pt idx="80">
                  <c:v>36.401667957182447</c:v>
                </c:pt>
                <c:pt idx="81">
                  <c:v>36.394313162097951</c:v>
                </c:pt>
                <c:pt idx="82">
                  <c:v>34.961653541617437</c:v>
                </c:pt>
                <c:pt idx="83">
                  <c:v>35.714121582983054</c:v>
                </c:pt>
                <c:pt idx="84">
                  <c:v>34.812824101669335</c:v>
                </c:pt>
                <c:pt idx="85">
                  <c:v>34.906596998759063</c:v>
                </c:pt>
                <c:pt idx="86">
                  <c:v>34.164393503041147</c:v>
                </c:pt>
                <c:pt idx="87">
                  <c:v>34.040635446681577</c:v>
                </c:pt>
                <c:pt idx="88">
                  <c:v>33.418143772622841</c:v>
                </c:pt>
                <c:pt idx="89">
                  <c:v>33.609767139484546</c:v>
                </c:pt>
                <c:pt idx="90">
                  <c:v>32.331667211438557</c:v>
                </c:pt>
                <c:pt idx="91">
                  <c:v>32.854207984947195</c:v>
                </c:pt>
                <c:pt idx="92">
                  <c:v>32.123729348093413</c:v>
                </c:pt>
                <c:pt idx="93">
                  <c:v>32.185992775573503</c:v>
                </c:pt>
                <c:pt idx="94">
                  <c:v>31.481567981750089</c:v>
                </c:pt>
                <c:pt idx="95">
                  <c:v>31.59564163754753</c:v>
                </c:pt>
                <c:pt idx="96">
                  <c:v>31.020257464671797</c:v>
                </c:pt>
                <c:pt idx="97">
                  <c:v>30.598319551618172</c:v>
                </c:pt>
                <c:pt idx="98">
                  <c:v>30.340300685358329</c:v>
                </c:pt>
                <c:pt idx="99">
                  <c:v>30.44185241847973</c:v>
                </c:pt>
                <c:pt idx="100">
                  <c:v>29.439770052850339</c:v>
                </c:pt>
                <c:pt idx="101">
                  <c:v>29.923659363362873</c:v>
                </c:pt>
                <c:pt idx="102">
                  <c:v>29.299714489955779</c:v>
                </c:pt>
                <c:pt idx="103">
                  <c:v>29.092322247647619</c:v>
                </c:pt>
                <c:pt idx="104">
                  <c:v>28.337967654968882</c:v>
                </c:pt>
                <c:pt idx="105">
                  <c:v>28.809810698784794</c:v>
                </c:pt>
                <c:pt idx="106">
                  <c:v>28.285505897676629</c:v>
                </c:pt>
                <c:pt idx="107">
                  <c:v>28.275083566449162</c:v>
                </c:pt>
                <c:pt idx="108">
                  <c:v>27.891283300871176</c:v>
                </c:pt>
                <c:pt idx="109">
                  <c:v>27.917766125624638</c:v>
                </c:pt>
                <c:pt idx="110">
                  <c:v>27.409247587394116</c:v>
                </c:pt>
                <c:pt idx="111">
                  <c:v>27.398364162395744</c:v>
                </c:pt>
                <c:pt idx="112">
                  <c:v>26.884223136048892</c:v>
                </c:pt>
                <c:pt idx="113">
                  <c:v>26.622335981729034</c:v>
                </c:pt>
                <c:pt idx="114">
                  <c:v>26.481396626431426</c:v>
                </c:pt>
                <c:pt idx="115">
                  <c:v>26.531733837332705</c:v>
                </c:pt>
                <c:pt idx="116">
                  <c:v>26.099377191022491</c:v>
                </c:pt>
                <c:pt idx="117">
                  <c:v>26.126872513716307</c:v>
                </c:pt>
                <c:pt idx="118">
                  <c:v>25.665055627712835</c:v>
                </c:pt>
                <c:pt idx="119">
                  <c:v>25.710383523506227</c:v>
                </c:pt>
                <c:pt idx="120">
                  <c:v>25.253484066671536</c:v>
                </c:pt>
                <c:pt idx="121">
                  <c:v>25.231422134344189</c:v>
                </c:pt>
                <c:pt idx="122">
                  <c:v>24.477145666827585</c:v>
                </c:pt>
                <c:pt idx="123">
                  <c:v>24.966521449236872</c:v>
                </c:pt>
                <c:pt idx="124">
                  <c:v>24.178917830178083</c:v>
                </c:pt>
                <c:pt idx="125">
                  <c:v>24.565518107659013</c:v>
                </c:pt>
                <c:pt idx="126">
                  <c:v>24.093639408059662</c:v>
                </c:pt>
                <c:pt idx="127">
                  <c:v>24.144546753900919</c:v>
                </c:pt>
                <c:pt idx="128">
                  <c:v>23.404799191404152</c:v>
                </c:pt>
                <c:pt idx="129">
                  <c:v>23.751268774848935</c:v>
                </c:pt>
                <c:pt idx="130">
                  <c:v>23.434527294302427</c:v>
                </c:pt>
                <c:pt idx="131">
                  <c:v>23.101022127994703</c:v>
                </c:pt>
                <c:pt idx="132">
                  <c:v>23.135799606567719</c:v>
                </c:pt>
                <c:pt idx="133">
                  <c:v>23.11006950329423</c:v>
                </c:pt>
                <c:pt idx="134">
                  <c:v>22.784139370836495</c:v>
                </c:pt>
                <c:pt idx="135">
                  <c:v>22.853180188890931</c:v>
                </c:pt>
                <c:pt idx="136">
                  <c:v>22.487011570529955</c:v>
                </c:pt>
                <c:pt idx="137">
                  <c:v>22.566142896798084</c:v>
                </c:pt>
                <c:pt idx="138">
                  <c:v>22.186410396534129</c:v>
                </c:pt>
                <c:pt idx="139">
                  <c:v>22.213021250137089</c:v>
                </c:pt>
                <c:pt idx="140">
                  <c:v>21.944980064915661</c:v>
                </c:pt>
                <c:pt idx="141">
                  <c:v>21.913182975045189</c:v>
                </c:pt>
                <c:pt idx="142">
                  <c:v>21.621891556202762</c:v>
                </c:pt>
                <c:pt idx="143">
                  <c:v>21.616865858111002</c:v>
                </c:pt>
                <c:pt idx="144">
                  <c:v>21.315729748548982</c:v>
                </c:pt>
                <c:pt idx="145">
                  <c:v>21.359723621258031</c:v>
                </c:pt>
                <c:pt idx="146">
                  <c:v>21.058686966949889</c:v>
                </c:pt>
                <c:pt idx="147">
                  <c:v>21.078803410591458</c:v>
                </c:pt>
                <c:pt idx="148">
                  <c:v>20.803279575382689</c:v>
                </c:pt>
                <c:pt idx="149">
                  <c:v>20.823354218814686</c:v>
                </c:pt>
                <c:pt idx="150">
                  <c:v>20.51999263728937</c:v>
                </c:pt>
                <c:pt idx="151">
                  <c:v>20.57141302943149</c:v>
                </c:pt>
                <c:pt idx="152">
                  <c:v>20.313166307187718</c:v>
                </c:pt>
                <c:pt idx="153">
                  <c:v>20.296614320788507</c:v>
                </c:pt>
                <c:pt idx="154">
                  <c:v>20.032565852242328</c:v>
                </c:pt>
                <c:pt idx="155">
                  <c:v>20.042150256291027</c:v>
                </c:pt>
                <c:pt idx="156">
                  <c:v>19.806439534454189</c:v>
                </c:pt>
                <c:pt idx="157">
                  <c:v>39.11145509066889</c:v>
                </c:pt>
                <c:pt idx="158">
                  <c:v>38.677978073342153</c:v>
                </c:pt>
                <c:pt idx="159">
                  <c:v>38.614526696550762</c:v>
                </c:pt>
              </c:numCache>
            </c:numRef>
          </c:yVal>
          <c:smooth val="1"/>
        </c:ser>
        <c:axId val="57703808"/>
        <c:axId val="57714176"/>
      </c:scatterChart>
      <c:valAx>
        <c:axId val="57703808"/>
        <c:scaling>
          <c:orientation val="minMax"/>
          <c:max val="16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Chunk</a:t>
                </a:r>
              </a:p>
            </c:rich>
          </c:tx>
          <c:layout>
            <c:manualLayout>
              <c:xMode val="edge"/>
              <c:yMode val="edge"/>
              <c:x val="0.44546112850142333"/>
              <c:y val="0.88030303030303081"/>
            </c:manualLayout>
          </c:layout>
        </c:title>
        <c:numFmt formatCode="General" sourceLinked="1"/>
        <c:tickLblPos val="nextTo"/>
        <c:crossAx val="57714176"/>
        <c:crosses val="autoZero"/>
        <c:crossBetween val="midCat"/>
      </c:valAx>
      <c:valAx>
        <c:axId val="5771417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Speedup</a:t>
                </a:r>
              </a:p>
            </c:rich>
          </c:tx>
          <c:layout/>
        </c:title>
        <c:numFmt formatCode="General" sourceLinked="1"/>
        <c:tickLblPos val="nextTo"/>
        <c:crossAx val="57703808"/>
        <c:crossesAt val="0"/>
        <c:crossBetween val="midCat"/>
      </c:valAx>
    </c:plotArea>
    <c:legend>
      <c:legendPos val="r"/>
      <c:layout>
        <c:manualLayout>
          <c:xMode val="edge"/>
          <c:yMode val="edge"/>
          <c:x val="0.44004153240792171"/>
          <c:y val="2.5603276863119435E-2"/>
          <c:w val="0.55995850897425659"/>
          <c:h val="0.21562634216177534"/>
        </c:manualLayout>
      </c:layout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53497301930104"/>
          <c:y val="6.6381983150982538E-2"/>
          <c:w val="0.83811314246062107"/>
          <c:h val="0.79034275127373788"/>
        </c:manualLayout>
      </c:layout>
      <c:scatterChart>
        <c:scatterStyle val="smoothMarker"/>
        <c:ser>
          <c:idx val="0"/>
          <c:order val="0"/>
          <c:tx>
            <c:strRef>
              <c:f>'marcus5-besk-bk '!$H$109</c:f>
              <c:strCache>
                <c:ptCount val="1"/>
                <c:pt idx="0">
                  <c:v>tiled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'marcus5-besk-bk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'marcus5-besk-bk '!$H$110:$H$269</c:f>
              <c:numCache>
                <c:formatCode>General</c:formatCode>
                <c:ptCount val="160"/>
                <c:pt idx="0">
                  <c:v>0.69356845889579732</c:v>
                </c:pt>
                <c:pt idx="1">
                  <c:v>1.189107360450032</c:v>
                </c:pt>
                <c:pt idx="2">
                  <c:v>1.3994852186674698</c:v>
                </c:pt>
                <c:pt idx="3">
                  <c:v>1.7205820213744867</c:v>
                </c:pt>
                <c:pt idx="4">
                  <c:v>1.787049906747038</c:v>
                </c:pt>
                <c:pt idx="5">
                  <c:v>2.0176469068331389</c:v>
                </c:pt>
                <c:pt idx="6">
                  <c:v>2.0128858609018927</c:v>
                </c:pt>
                <c:pt idx="7">
                  <c:v>2.1394977409943787</c:v>
                </c:pt>
                <c:pt idx="8">
                  <c:v>2.1442519182578872</c:v>
                </c:pt>
                <c:pt idx="9">
                  <c:v>2.2057975648382859</c:v>
                </c:pt>
                <c:pt idx="10">
                  <c:v>2.2611525946363282</c:v>
                </c:pt>
                <c:pt idx="11">
                  <c:v>2.410876085167557</c:v>
                </c:pt>
                <c:pt idx="12">
                  <c:v>2.3702744432267377</c:v>
                </c:pt>
                <c:pt idx="13">
                  <c:v>2.4092681533547444</c:v>
                </c:pt>
                <c:pt idx="14">
                  <c:v>2.2904708980990942</c:v>
                </c:pt>
                <c:pt idx="15">
                  <c:v>2.2249404645275552</c:v>
                </c:pt>
                <c:pt idx="16">
                  <c:v>2.3848801654367753</c:v>
                </c:pt>
                <c:pt idx="17">
                  <c:v>2.2460298475881002</c:v>
                </c:pt>
                <c:pt idx="18">
                  <c:v>2.3786650213578167</c:v>
                </c:pt>
                <c:pt idx="19">
                  <c:v>2.1772550002810647</c:v>
                </c:pt>
                <c:pt idx="20">
                  <c:v>2.287014766458221</c:v>
                </c:pt>
                <c:pt idx="21">
                  <c:v>2.4943592801110084</c:v>
                </c:pt>
                <c:pt idx="22">
                  <c:v>2.1089760118110852</c:v>
                </c:pt>
                <c:pt idx="23">
                  <c:v>2.2640343807086092</c:v>
                </c:pt>
                <c:pt idx="24">
                  <c:v>2.3650025703062587</c:v>
                </c:pt>
                <c:pt idx="25">
                  <c:v>2.5476664661588577</c:v>
                </c:pt>
                <c:pt idx="26">
                  <c:v>2.0523103767953952</c:v>
                </c:pt>
                <c:pt idx="27">
                  <c:v>2.1761833099774992</c:v>
                </c:pt>
                <c:pt idx="28">
                  <c:v>2.2461334245568394</c:v>
                </c:pt>
                <c:pt idx="29">
                  <c:v>2.3850069048926268</c:v>
                </c:pt>
                <c:pt idx="30">
                  <c:v>2.4657994682453412</c:v>
                </c:pt>
                <c:pt idx="31">
                  <c:v>1.9479222544536494</c:v>
                </c:pt>
                <c:pt idx="32">
                  <c:v>1.9907718541106105</c:v>
                </c:pt>
                <c:pt idx="33">
                  <c:v>2.0754076400148627</c:v>
                </c:pt>
                <c:pt idx="34">
                  <c:v>2.1261916806641099</c:v>
                </c:pt>
                <c:pt idx="35">
                  <c:v>2.2147518112093252</c:v>
                </c:pt>
                <c:pt idx="36">
                  <c:v>2.285822642792998</c:v>
                </c:pt>
                <c:pt idx="37">
                  <c:v>2.3926238165151967</c:v>
                </c:pt>
                <c:pt idx="38">
                  <c:v>2.4609198018594016</c:v>
                </c:pt>
                <c:pt idx="39">
                  <c:v>1.7904650289317832</c:v>
                </c:pt>
                <c:pt idx="40">
                  <c:v>1.8243357500971618</c:v>
                </c:pt>
                <c:pt idx="41">
                  <c:v>1.8731002148178806</c:v>
                </c:pt>
                <c:pt idx="42">
                  <c:v>1.9013149022120139</c:v>
                </c:pt>
                <c:pt idx="43">
                  <c:v>1.9515620945280321</c:v>
                </c:pt>
                <c:pt idx="44">
                  <c:v>1.9920205104608333</c:v>
                </c:pt>
                <c:pt idx="45">
                  <c:v>2.0505568945555948</c:v>
                </c:pt>
                <c:pt idx="46">
                  <c:v>2.0849751981694715</c:v>
                </c:pt>
                <c:pt idx="47">
                  <c:v>2.1446870591430116</c:v>
                </c:pt>
                <c:pt idx="48">
                  <c:v>2.1817706569907402</c:v>
                </c:pt>
                <c:pt idx="49">
                  <c:v>2.2641424409848203</c:v>
                </c:pt>
                <c:pt idx="50">
                  <c:v>2.3066278461084013</c:v>
                </c:pt>
                <c:pt idx="51">
                  <c:v>2.3783324992261128</c:v>
                </c:pt>
                <c:pt idx="52">
                  <c:v>1.5689156006598737</c:v>
                </c:pt>
                <c:pt idx="53">
                  <c:v>1.5906946397018642</c:v>
                </c:pt>
                <c:pt idx="54">
                  <c:v>1.6025088037008035</c:v>
                </c:pt>
                <c:pt idx="55">
                  <c:v>1.6237656344973035</c:v>
                </c:pt>
                <c:pt idx="56">
                  <c:v>1.6421252349664461</c:v>
                </c:pt>
                <c:pt idx="57">
                  <c:v>1.6662634094882636</c:v>
                </c:pt>
                <c:pt idx="58">
                  <c:v>1.6782523388982653</c:v>
                </c:pt>
                <c:pt idx="59">
                  <c:v>1.7016424517583035</c:v>
                </c:pt>
                <c:pt idx="60">
                  <c:v>1.7228507524035372</c:v>
                </c:pt>
                <c:pt idx="61">
                  <c:v>1.7486465146062764</c:v>
                </c:pt>
                <c:pt idx="62">
                  <c:v>1.7625891330925689</c:v>
                </c:pt>
                <c:pt idx="63">
                  <c:v>1.7931297698174753</c:v>
                </c:pt>
                <c:pt idx="64">
                  <c:v>1.8118121623133041</c:v>
                </c:pt>
                <c:pt idx="65">
                  <c:v>1.8401167427934284</c:v>
                </c:pt>
                <c:pt idx="66">
                  <c:v>1.8556059920809178</c:v>
                </c:pt>
                <c:pt idx="67">
                  <c:v>1.8826119968450081</c:v>
                </c:pt>
                <c:pt idx="68">
                  <c:v>1.9104576655286734</c:v>
                </c:pt>
                <c:pt idx="69">
                  <c:v>1.9415254344619381</c:v>
                </c:pt>
                <c:pt idx="70">
                  <c:v>1.9587068744294001</c:v>
                </c:pt>
                <c:pt idx="71">
                  <c:v>1.988373566313963</c:v>
                </c:pt>
                <c:pt idx="72">
                  <c:v>2.0201819474918472</c:v>
                </c:pt>
                <c:pt idx="73">
                  <c:v>2.0545438411371002</c:v>
                </c:pt>
                <c:pt idx="74">
                  <c:v>2.0736107939060946</c:v>
                </c:pt>
                <c:pt idx="75">
                  <c:v>2.1066760317443443</c:v>
                </c:pt>
                <c:pt idx="76">
                  <c:v>2.1434198637674795</c:v>
                </c:pt>
                <c:pt idx="77">
                  <c:v>2.1815109992106532</c:v>
                </c:pt>
                <c:pt idx="78">
                  <c:v>2.2034096904315605</c:v>
                </c:pt>
                <c:pt idx="79">
                  <c:v>1.2589162615657461</c:v>
                </c:pt>
                <c:pt idx="80">
                  <c:v>1.2649262468924392</c:v>
                </c:pt>
                <c:pt idx="81">
                  <c:v>1.2702398285701477</c:v>
                </c:pt>
                <c:pt idx="82">
                  <c:v>1.2716293063316078</c:v>
                </c:pt>
                <c:pt idx="83">
                  <c:v>1.2783792094511368</c:v>
                </c:pt>
                <c:pt idx="84">
                  <c:v>1.2820626124716195</c:v>
                </c:pt>
                <c:pt idx="85">
                  <c:v>1.2876121201768809</c:v>
                </c:pt>
                <c:pt idx="86">
                  <c:v>1.28909299953334</c:v>
                </c:pt>
                <c:pt idx="87">
                  <c:v>1.2932718368144358</c:v>
                </c:pt>
                <c:pt idx="88">
                  <c:v>1.3001452603401684</c:v>
                </c:pt>
                <c:pt idx="89">
                  <c:v>1.3003640914861114</c:v>
                </c:pt>
                <c:pt idx="90">
                  <c:v>1.3067327812073792</c:v>
                </c:pt>
                <c:pt idx="91">
                  <c:v>1.311021999870728</c:v>
                </c:pt>
                <c:pt idx="92">
                  <c:v>1.3181883331722941</c:v>
                </c:pt>
                <c:pt idx="93">
                  <c:v>1.3233635260723491</c:v>
                </c:pt>
                <c:pt idx="94">
                  <c:v>1.3252111580250059</c:v>
                </c:pt>
                <c:pt idx="95">
                  <c:v>1.3296593473178639</c:v>
                </c:pt>
                <c:pt idx="96">
                  <c:v>1.3372556338506687</c:v>
                </c:pt>
                <c:pt idx="97">
                  <c:v>1.34246596367446</c:v>
                </c:pt>
                <c:pt idx="98">
                  <c:v>1.3440777067660823</c:v>
                </c:pt>
                <c:pt idx="99">
                  <c:v>1.3485019415773487</c:v>
                </c:pt>
                <c:pt idx="100">
                  <c:v>1.3567198259801947</c:v>
                </c:pt>
                <c:pt idx="101">
                  <c:v>1.3621339445345377</c:v>
                </c:pt>
                <c:pt idx="102">
                  <c:v>1.3634498889450208</c:v>
                </c:pt>
                <c:pt idx="103">
                  <c:v>1.3678132111369428</c:v>
                </c:pt>
                <c:pt idx="104">
                  <c:v>1.376779111584451</c:v>
                </c:pt>
                <c:pt idx="105">
                  <c:v>1.384851816384276</c:v>
                </c:pt>
                <c:pt idx="106">
                  <c:v>1.3836007883230597</c:v>
                </c:pt>
                <c:pt idx="107">
                  <c:v>1.391100250360831</c:v>
                </c:pt>
                <c:pt idx="108">
                  <c:v>1.3929742455288028</c:v>
                </c:pt>
                <c:pt idx="109">
                  <c:v>1.4050499025441519</c:v>
                </c:pt>
                <c:pt idx="110">
                  <c:v>1.403338133578246</c:v>
                </c:pt>
                <c:pt idx="111">
                  <c:v>1.4125987887458682</c:v>
                </c:pt>
                <c:pt idx="112">
                  <c:v>1.4104628250852891</c:v>
                </c:pt>
                <c:pt idx="113">
                  <c:v>1.4270043235561098</c:v>
                </c:pt>
                <c:pt idx="114">
                  <c:v>1.4255728821483278</c:v>
                </c:pt>
                <c:pt idx="115">
                  <c:v>1.4344530023854236</c:v>
                </c:pt>
                <c:pt idx="116">
                  <c:v>1.4316879146512875</c:v>
                </c:pt>
                <c:pt idx="117">
                  <c:v>1.4491095354041328</c:v>
                </c:pt>
                <c:pt idx="118">
                  <c:v>1.4474681043471276</c:v>
                </c:pt>
                <c:pt idx="119">
                  <c:v>1.4565437010852409</c:v>
                </c:pt>
                <c:pt idx="120">
                  <c:v>1.4536755370340118</c:v>
                </c:pt>
                <c:pt idx="121">
                  <c:v>1.4721726174906664</c:v>
                </c:pt>
                <c:pt idx="122">
                  <c:v>1.4703906603537553</c:v>
                </c:pt>
                <c:pt idx="123">
                  <c:v>1.4795280290231114</c:v>
                </c:pt>
                <c:pt idx="124">
                  <c:v>1.4764196279701758</c:v>
                </c:pt>
                <c:pt idx="125">
                  <c:v>1.4956157300511399</c:v>
                </c:pt>
                <c:pt idx="126">
                  <c:v>1.4934470264989301</c:v>
                </c:pt>
                <c:pt idx="127">
                  <c:v>1.5029384041692619</c:v>
                </c:pt>
                <c:pt idx="128">
                  <c:v>1.5051144813085844</c:v>
                </c:pt>
                <c:pt idx="129">
                  <c:v>1.5195715876269758</c:v>
                </c:pt>
                <c:pt idx="130">
                  <c:v>1.5177714142755458</c:v>
                </c:pt>
                <c:pt idx="131">
                  <c:v>1.52750668854969</c:v>
                </c:pt>
                <c:pt idx="132">
                  <c:v>1.5224567531618241</c:v>
                </c:pt>
                <c:pt idx="133">
                  <c:v>1.5449272753272896</c:v>
                </c:pt>
                <c:pt idx="134">
                  <c:v>1.5423029993535307</c:v>
                </c:pt>
                <c:pt idx="135">
                  <c:v>1.5525260212158907</c:v>
                </c:pt>
                <c:pt idx="136">
                  <c:v>1.5487607675680337</c:v>
                </c:pt>
                <c:pt idx="137">
                  <c:v>1.5711554457528467</c:v>
                </c:pt>
                <c:pt idx="138">
                  <c:v>1.5679044943197238</c:v>
                </c:pt>
                <c:pt idx="139">
                  <c:v>1.5787890885329638</c:v>
                </c:pt>
                <c:pt idx="140">
                  <c:v>1.5742974507576519</c:v>
                </c:pt>
                <c:pt idx="141">
                  <c:v>1.5976322075155858</c:v>
                </c:pt>
                <c:pt idx="142">
                  <c:v>1.5947848575945278</c:v>
                </c:pt>
                <c:pt idx="143">
                  <c:v>1.6058206174733483</c:v>
                </c:pt>
                <c:pt idx="144">
                  <c:v>1.6009543213378725</c:v>
                </c:pt>
                <c:pt idx="145">
                  <c:v>1.6124636107794641</c:v>
                </c:pt>
                <c:pt idx="146">
                  <c:v>1.5752737964007679</c:v>
                </c:pt>
                <c:pt idx="147">
                  <c:v>1.633425503163602</c:v>
                </c:pt>
                <c:pt idx="148">
                  <c:v>1.6284586410024442</c:v>
                </c:pt>
                <c:pt idx="149">
                  <c:v>1.6539487008491778</c:v>
                </c:pt>
                <c:pt idx="150">
                  <c:v>1.6502747724073568</c:v>
                </c:pt>
                <c:pt idx="151">
                  <c:v>1.6622259870071918</c:v>
                </c:pt>
                <c:pt idx="152">
                  <c:v>1.6570519722249071</c:v>
                </c:pt>
                <c:pt idx="153">
                  <c:v>1.6688582311526041</c:v>
                </c:pt>
                <c:pt idx="154">
                  <c:v>1.6859914508432752</c:v>
                </c:pt>
                <c:pt idx="155">
                  <c:v>1.6841394028894536</c:v>
                </c:pt>
                <c:pt idx="156">
                  <c:v>1.6948094402463261</c:v>
                </c:pt>
                <c:pt idx="157">
                  <c:v>1.6986501917550267</c:v>
                </c:pt>
                <c:pt idx="158">
                  <c:v>0.78027983564230285</c:v>
                </c:pt>
                <c:pt idx="159">
                  <c:v>0.77886804584083602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'marcus5-besk-bk '!$I$109</c:f>
              <c:strCache>
                <c:ptCount val="1"/>
                <c:pt idx="0">
                  <c:v>tiled-norec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'marcus5-besk-bk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'marcus5-besk-bk '!$I$110:$I$269</c:f>
              <c:numCache>
                <c:formatCode>General</c:formatCode>
                <c:ptCount val="160"/>
                <c:pt idx="0">
                  <c:v>0.9882122145414749</c:v>
                </c:pt>
                <c:pt idx="1">
                  <c:v>1.6085504719415633</c:v>
                </c:pt>
                <c:pt idx="2">
                  <c:v>1.8039983517442664</c:v>
                </c:pt>
                <c:pt idx="3">
                  <c:v>2.2039834093720811</c:v>
                </c:pt>
                <c:pt idx="4">
                  <c:v>2.2359796761997877</c:v>
                </c:pt>
                <c:pt idx="5">
                  <c:v>2.487034042160825</c:v>
                </c:pt>
                <c:pt idx="6">
                  <c:v>2.4788121568942767</c:v>
                </c:pt>
                <c:pt idx="7">
                  <c:v>2.7118436221485802</c:v>
                </c:pt>
                <c:pt idx="8">
                  <c:v>2.6340914952812247</c:v>
                </c:pt>
                <c:pt idx="9">
                  <c:v>2.8420517144879995</c:v>
                </c:pt>
                <c:pt idx="10">
                  <c:v>2.701084048437266</c:v>
                </c:pt>
                <c:pt idx="11">
                  <c:v>2.8006509087279694</c:v>
                </c:pt>
                <c:pt idx="12">
                  <c:v>2.7347495248361637</c:v>
                </c:pt>
                <c:pt idx="13">
                  <c:v>2.8642878756454881</c:v>
                </c:pt>
                <c:pt idx="14">
                  <c:v>2.8663870271623852</c:v>
                </c:pt>
                <c:pt idx="15">
                  <c:v>3.056965900665916</c:v>
                </c:pt>
                <c:pt idx="16">
                  <c:v>2.8382401334139771</c:v>
                </c:pt>
                <c:pt idx="17">
                  <c:v>3.0741283001582627</c:v>
                </c:pt>
                <c:pt idx="18">
                  <c:v>2.8555369368666317</c:v>
                </c:pt>
                <c:pt idx="19">
                  <c:v>3.1502964527982553</c:v>
                </c:pt>
                <c:pt idx="20">
                  <c:v>2.9506078840299113</c:v>
                </c:pt>
                <c:pt idx="21">
                  <c:v>2.88926534135559</c:v>
                </c:pt>
                <c:pt idx="22">
                  <c:v>3.1025943764277533</c:v>
                </c:pt>
                <c:pt idx="23">
                  <c:v>3.0409665551165612</c:v>
                </c:pt>
                <c:pt idx="24">
                  <c:v>2.8893530455581824</c:v>
                </c:pt>
                <c:pt idx="25">
                  <c:v>2.8353655859558367</c:v>
                </c:pt>
                <c:pt idx="26">
                  <c:v>3.143326207760853</c:v>
                </c:pt>
                <c:pt idx="27">
                  <c:v>3.0769357781301472</c:v>
                </c:pt>
                <c:pt idx="28">
                  <c:v>2.9525466627051427</c:v>
                </c:pt>
                <c:pt idx="29">
                  <c:v>2.8995889721735777</c:v>
                </c:pt>
                <c:pt idx="30">
                  <c:v>2.7724801662809355</c:v>
                </c:pt>
                <c:pt idx="31">
                  <c:v>3.2633218791700327</c:v>
                </c:pt>
                <c:pt idx="32">
                  <c:v>3.1455483546283265</c:v>
                </c:pt>
                <c:pt idx="33">
                  <c:v>3.0958439246301142</c:v>
                </c:pt>
                <c:pt idx="34">
                  <c:v>2.975263267409777</c:v>
                </c:pt>
                <c:pt idx="35">
                  <c:v>2.9207479083043295</c:v>
                </c:pt>
                <c:pt idx="36">
                  <c:v>2.8327800507431977</c:v>
                </c:pt>
                <c:pt idx="37">
                  <c:v>2.7880541710420013</c:v>
                </c:pt>
                <c:pt idx="38">
                  <c:v>2.6901973044965812</c:v>
                </c:pt>
                <c:pt idx="39">
                  <c:v>3.3042151712859309</c:v>
                </c:pt>
                <c:pt idx="40">
                  <c:v>3.1928696411701587</c:v>
                </c:pt>
                <c:pt idx="41">
                  <c:v>3.1708028426298678</c:v>
                </c:pt>
                <c:pt idx="42">
                  <c:v>3.0670859443857679</c:v>
                </c:pt>
                <c:pt idx="43">
                  <c:v>3.0182873082414492</c:v>
                </c:pt>
                <c:pt idx="44">
                  <c:v>2.9479538999985828</c:v>
                </c:pt>
                <c:pt idx="45">
                  <c:v>2.9074713692956826</c:v>
                </c:pt>
                <c:pt idx="46">
                  <c:v>2.8214759994539862</c:v>
                </c:pt>
                <c:pt idx="47">
                  <c:v>2.7780383086581955</c:v>
                </c:pt>
                <c:pt idx="48">
                  <c:v>2.6985234836402667</c:v>
                </c:pt>
                <c:pt idx="49">
                  <c:v>2.6912422907521547</c:v>
                </c:pt>
                <c:pt idx="50">
                  <c:v>2.6105949105745201</c:v>
                </c:pt>
                <c:pt idx="51">
                  <c:v>2.5731794013491132</c:v>
                </c:pt>
                <c:pt idx="52">
                  <c:v>3.3370990610218372</c:v>
                </c:pt>
                <c:pt idx="53">
                  <c:v>3.3222458166739899</c:v>
                </c:pt>
                <c:pt idx="54">
                  <c:v>3.2366322814792263</c:v>
                </c:pt>
                <c:pt idx="55">
                  <c:v>3.191616068320287</c:v>
                </c:pt>
                <c:pt idx="56">
                  <c:v>3.1400005605882741</c:v>
                </c:pt>
                <c:pt idx="57">
                  <c:v>3.1031493717429823</c:v>
                </c:pt>
                <c:pt idx="58">
                  <c:v>3.0286587889337397</c:v>
                </c:pt>
                <c:pt idx="59">
                  <c:v>2.9884600795313854</c:v>
                </c:pt>
                <c:pt idx="60">
                  <c:v>2.9193076182003552</c:v>
                </c:pt>
                <c:pt idx="61">
                  <c:v>2.9115501667117329</c:v>
                </c:pt>
                <c:pt idx="62">
                  <c:v>2.8462436958447821</c:v>
                </c:pt>
                <c:pt idx="63">
                  <c:v>2.809604428761872</c:v>
                </c:pt>
                <c:pt idx="64">
                  <c:v>2.7701982110371008</c:v>
                </c:pt>
                <c:pt idx="65">
                  <c:v>2.7404251351486777</c:v>
                </c:pt>
                <c:pt idx="66">
                  <c:v>2.6827367781738451</c:v>
                </c:pt>
                <c:pt idx="67">
                  <c:v>2.6620115400395052</c:v>
                </c:pt>
                <c:pt idx="68">
                  <c:v>2.6161481894254059</c:v>
                </c:pt>
                <c:pt idx="69">
                  <c:v>2.5892513874981509</c:v>
                </c:pt>
                <c:pt idx="70">
                  <c:v>2.5364724002084587</c:v>
                </c:pt>
                <c:pt idx="71">
                  <c:v>2.5059590037474244</c:v>
                </c:pt>
                <c:pt idx="72">
                  <c:v>2.4785366749858797</c:v>
                </c:pt>
                <c:pt idx="73">
                  <c:v>2.4538522164582148</c:v>
                </c:pt>
                <c:pt idx="74">
                  <c:v>2.4065781809137663</c:v>
                </c:pt>
                <c:pt idx="75">
                  <c:v>2.3788721177466328</c:v>
                </c:pt>
                <c:pt idx="76">
                  <c:v>2.353930033529493</c:v>
                </c:pt>
                <c:pt idx="77">
                  <c:v>2.33149518568873</c:v>
                </c:pt>
                <c:pt idx="78">
                  <c:v>2.2893178141177652</c:v>
                </c:pt>
                <c:pt idx="79">
                  <c:v>3.3879223307385264</c:v>
                </c:pt>
                <c:pt idx="80">
                  <c:v>3.3590283105165977</c:v>
                </c:pt>
                <c:pt idx="81">
                  <c:v>3.3257634804142264</c:v>
                </c:pt>
                <c:pt idx="82">
                  <c:v>3.269667475966838</c:v>
                </c:pt>
                <c:pt idx="83">
                  <c:v>3.2324777406511211</c:v>
                </c:pt>
                <c:pt idx="84">
                  <c:v>3.2068350779238677</c:v>
                </c:pt>
                <c:pt idx="85">
                  <c:v>3.1756697880520952</c:v>
                </c:pt>
                <c:pt idx="86">
                  <c:v>3.1232884218544985</c:v>
                </c:pt>
                <c:pt idx="87">
                  <c:v>3.0886003049730975</c:v>
                </c:pt>
                <c:pt idx="88">
                  <c:v>3.0669664499634597</c:v>
                </c:pt>
                <c:pt idx="89">
                  <c:v>3.0386147992743182</c:v>
                </c:pt>
                <c:pt idx="90">
                  <c:v>2.9906095240989727</c:v>
                </c:pt>
                <c:pt idx="91">
                  <c:v>2.9857057658314452</c:v>
                </c:pt>
                <c:pt idx="92">
                  <c:v>2.9259617890241234</c:v>
                </c:pt>
                <c:pt idx="93">
                  <c:v>2.9124858845700565</c:v>
                </c:pt>
                <c:pt idx="94">
                  <c:v>2.8523590813786863</c:v>
                </c:pt>
                <c:pt idx="95">
                  <c:v>2.8375726440803688</c:v>
                </c:pt>
                <c:pt idx="96">
                  <c:v>2.8119208475571202</c:v>
                </c:pt>
                <c:pt idx="97">
                  <c:v>2.7956042675590211</c:v>
                </c:pt>
                <c:pt idx="98">
                  <c:v>2.7408354167278342</c:v>
                </c:pt>
                <c:pt idx="99">
                  <c:v>2.7522766375953536</c:v>
                </c:pt>
                <c:pt idx="100">
                  <c:v>2.7026916354547534</c:v>
                </c:pt>
                <c:pt idx="101">
                  <c:v>2.689591166975744</c:v>
                </c:pt>
                <c:pt idx="102">
                  <c:v>2.6378420748047327</c:v>
                </c:pt>
                <c:pt idx="103">
                  <c:v>2.6487601825196414</c:v>
                </c:pt>
                <c:pt idx="104">
                  <c:v>2.6031220250022256</c:v>
                </c:pt>
                <c:pt idx="105">
                  <c:v>2.5901876200871552</c:v>
                </c:pt>
                <c:pt idx="106">
                  <c:v>2.5413765107297093</c:v>
                </c:pt>
                <c:pt idx="107">
                  <c:v>2.5533349907576492</c:v>
                </c:pt>
                <c:pt idx="108">
                  <c:v>2.5100635044566868</c:v>
                </c:pt>
                <c:pt idx="109">
                  <c:v>2.4975774574360452</c:v>
                </c:pt>
                <c:pt idx="110">
                  <c:v>2.4518561898979967</c:v>
                </c:pt>
                <c:pt idx="111">
                  <c:v>2.4633888861026012</c:v>
                </c:pt>
                <c:pt idx="112">
                  <c:v>2.4229542412543292</c:v>
                </c:pt>
                <c:pt idx="113">
                  <c:v>2.4124026424776077</c:v>
                </c:pt>
                <c:pt idx="114">
                  <c:v>2.3698129489285109</c:v>
                </c:pt>
                <c:pt idx="115">
                  <c:v>2.3581246406328455</c:v>
                </c:pt>
                <c:pt idx="116">
                  <c:v>2.3421305908906946</c:v>
                </c:pt>
                <c:pt idx="117">
                  <c:v>2.3321418491278627</c:v>
                </c:pt>
                <c:pt idx="118">
                  <c:v>2.2917005125267802</c:v>
                </c:pt>
                <c:pt idx="119">
                  <c:v>2.2810377891252402</c:v>
                </c:pt>
                <c:pt idx="120">
                  <c:v>2.2661649288084802</c:v>
                </c:pt>
                <c:pt idx="121">
                  <c:v>2.2572188019374892</c:v>
                </c:pt>
                <c:pt idx="122">
                  <c:v>2.2185902247835894</c:v>
                </c:pt>
                <c:pt idx="123">
                  <c:v>2.2089728743475012</c:v>
                </c:pt>
                <c:pt idx="124">
                  <c:v>2.1954178096678265</c:v>
                </c:pt>
                <c:pt idx="125">
                  <c:v>2.1865808216331541</c:v>
                </c:pt>
                <c:pt idx="126">
                  <c:v>2.1615150148092073</c:v>
                </c:pt>
                <c:pt idx="127">
                  <c:v>2.1412332214364662</c:v>
                </c:pt>
                <c:pt idx="128">
                  <c:v>2.1281942037287642</c:v>
                </c:pt>
                <c:pt idx="129">
                  <c:v>2.1200760988542662</c:v>
                </c:pt>
                <c:pt idx="130">
                  <c:v>2.0863418750963452</c:v>
                </c:pt>
                <c:pt idx="131">
                  <c:v>2.0974802915763999</c:v>
                </c:pt>
                <c:pt idx="132">
                  <c:v>2.0664489910128507</c:v>
                </c:pt>
                <c:pt idx="133">
                  <c:v>2.0588079454657353</c:v>
                </c:pt>
                <c:pt idx="134">
                  <c:v>2.0252556970798321</c:v>
                </c:pt>
                <c:pt idx="135">
                  <c:v>2.0367183456280467</c:v>
                </c:pt>
                <c:pt idx="136">
                  <c:v>2.0070292931429812</c:v>
                </c:pt>
                <c:pt idx="137">
                  <c:v>2.0002269664583405</c:v>
                </c:pt>
                <c:pt idx="138">
                  <c:v>1.9687735015102727</c:v>
                </c:pt>
                <c:pt idx="139">
                  <c:v>1.979389418234571</c:v>
                </c:pt>
                <c:pt idx="140">
                  <c:v>1.9512236149997662</c:v>
                </c:pt>
                <c:pt idx="141">
                  <c:v>1.9442797429588781</c:v>
                </c:pt>
                <c:pt idx="142">
                  <c:v>1.9148732464146598</c:v>
                </c:pt>
                <c:pt idx="143">
                  <c:v>1.9084703132529046</c:v>
                </c:pt>
                <c:pt idx="144">
                  <c:v>1.8988756060513305</c:v>
                </c:pt>
                <c:pt idx="145">
                  <c:v>1.8925934238333681</c:v>
                </c:pt>
                <c:pt idx="146">
                  <c:v>1.8586271089348907</c:v>
                </c:pt>
                <c:pt idx="147">
                  <c:v>1.8747568819223521</c:v>
                </c:pt>
                <c:pt idx="148">
                  <c:v>1.8487280222538822</c:v>
                </c:pt>
                <c:pt idx="149">
                  <c:v>1.8422109680633818</c:v>
                </c:pt>
                <c:pt idx="150">
                  <c:v>1.823464538367501</c:v>
                </c:pt>
                <c:pt idx="151">
                  <c:v>1.8256697626078573</c:v>
                </c:pt>
                <c:pt idx="152">
                  <c:v>1.8096301493118561</c:v>
                </c:pt>
                <c:pt idx="153">
                  <c:v>1.795075093930584</c:v>
                </c:pt>
                <c:pt idx="154">
                  <c:v>1.7693039767826224</c:v>
                </c:pt>
                <c:pt idx="155">
                  <c:v>1.7796436955057058</c:v>
                </c:pt>
                <c:pt idx="156">
                  <c:v>1.7564013424764489</c:v>
                </c:pt>
                <c:pt idx="157">
                  <c:v>1.7501618775974435</c:v>
                </c:pt>
                <c:pt idx="158">
                  <c:v>3.4437779537114692</c:v>
                </c:pt>
                <c:pt idx="159">
                  <c:v>3.4318331080913893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'marcus5-besk-bk '!$J$109</c:f>
              <c:strCache>
                <c:ptCount val="1"/>
                <c:pt idx="0">
                  <c:v>async-base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'marcus5-besk-bk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'marcus5-besk-bk '!$J$110:$J$269</c:f>
              <c:numCache>
                <c:formatCode>General</c:formatCode>
                <c:ptCount val="160"/>
                <c:pt idx="0">
                  <c:v>1.0055090330293577</c:v>
                </c:pt>
                <c:pt idx="1">
                  <c:v>1.0120461653328181</c:v>
                </c:pt>
                <c:pt idx="2">
                  <c:v>1.0057703453916318</c:v>
                </c:pt>
                <c:pt idx="3">
                  <c:v>1.0058516556075281</c:v>
                </c:pt>
                <c:pt idx="4">
                  <c:v>0.99388807590614259</c:v>
                </c:pt>
                <c:pt idx="5">
                  <c:v>0.99983999979128857</c:v>
                </c:pt>
                <c:pt idx="6">
                  <c:v>1.0058002143405818</c:v>
                </c:pt>
                <c:pt idx="7">
                  <c:v>0.99357209290742321</c:v>
                </c:pt>
                <c:pt idx="8">
                  <c:v>1.005937669100774</c:v>
                </c:pt>
                <c:pt idx="9">
                  <c:v>0.97584584326215362</c:v>
                </c:pt>
                <c:pt idx="10">
                  <c:v>0.95851454052477469</c:v>
                </c:pt>
                <c:pt idx="11">
                  <c:v>0.95278469661631515</c:v>
                </c:pt>
                <c:pt idx="12">
                  <c:v>0.95855658970668955</c:v>
                </c:pt>
                <c:pt idx="13">
                  <c:v>0.97587795021931489</c:v>
                </c:pt>
                <c:pt idx="14">
                  <c:v>1.0061692074036768</c:v>
                </c:pt>
                <c:pt idx="15">
                  <c:v>0.9475066028340926</c:v>
                </c:pt>
                <c:pt idx="16">
                  <c:v>0.99425978254298408</c:v>
                </c:pt>
                <c:pt idx="17">
                  <c:v>0.9417930765905711</c:v>
                </c:pt>
                <c:pt idx="18">
                  <c:v>1.0065904751372432</c:v>
                </c:pt>
                <c:pt idx="19">
                  <c:v>0.95860599353390974</c:v>
                </c:pt>
                <c:pt idx="20">
                  <c:v>0.9151243414165483</c:v>
                </c:pt>
                <c:pt idx="21">
                  <c:v>1.0002617541325094</c:v>
                </c:pt>
                <c:pt idx="22">
                  <c:v>0.95872879956166468</c:v>
                </c:pt>
                <c:pt idx="23">
                  <c:v>0.92037648961914842</c:v>
                </c:pt>
                <c:pt idx="24">
                  <c:v>0.88497028876173778</c:v>
                </c:pt>
                <c:pt idx="25">
                  <c:v>0.99422401116502745</c:v>
                </c:pt>
                <c:pt idx="26">
                  <c:v>0.9587827027891076</c:v>
                </c:pt>
                <c:pt idx="27">
                  <c:v>0.92580111144890054</c:v>
                </c:pt>
                <c:pt idx="28">
                  <c:v>0.8949876905415669</c:v>
                </c:pt>
                <c:pt idx="29">
                  <c:v>0.86601948450486665</c:v>
                </c:pt>
                <c:pt idx="30">
                  <c:v>1.0065880400554053</c:v>
                </c:pt>
                <c:pt idx="31">
                  <c:v>0.97620528706749965</c:v>
                </c:pt>
                <c:pt idx="32">
                  <c:v>0.94757774774535475</c:v>
                </c:pt>
                <c:pt idx="33">
                  <c:v>0.92045010504897107</c:v>
                </c:pt>
                <c:pt idx="34">
                  <c:v>0.89496816541141377</c:v>
                </c:pt>
                <c:pt idx="35">
                  <c:v>0.87090171366690694</c:v>
                </c:pt>
                <c:pt idx="36">
                  <c:v>0.84765693470572034</c:v>
                </c:pt>
                <c:pt idx="37">
                  <c:v>0.82629362037703769</c:v>
                </c:pt>
                <c:pt idx="38">
                  <c:v>1.0069509275762916</c:v>
                </c:pt>
                <c:pt idx="39">
                  <c:v>0.98228126410320549</c:v>
                </c:pt>
                <c:pt idx="40">
                  <c:v>0.9589961029132239</c:v>
                </c:pt>
                <c:pt idx="41">
                  <c:v>0.93670175753198626</c:v>
                </c:pt>
                <c:pt idx="42">
                  <c:v>0.91551125083765517</c:v>
                </c:pt>
                <c:pt idx="43">
                  <c:v>0.89512626093908954</c:v>
                </c:pt>
                <c:pt idx="44">
                  <c:v>0.87569560727874807</c:v>
                </c:pt>
                <c:pt idx="45">
                  <c:v>0.85707925064101753</c:v>
                </c:pt>
                <c:pt idx="46">
                  <c:v>0.83921103208269165</c:v>
                </c:pt>
                <c:pt idx="47">
                  <c:v>0.82205842516049255</c:v>
                </c:pt>
                <c:pt idx="48">
                  <c:v>0.80545875893282248</c:v>
                </c:pt>
                <c:pt idx="49">
                  <c:v>0.7879269721350296</c:v>
                </c:pt>
                <c:pt idx="50">
                  <c:v>0.7747944908860519</c:v>
                </c:pt>
                <c:pt idx="51">
                  <c:v>1.0128796657664658</c:v>
                </c:pt>
                <c:pt idx="52">
                  <c:v>0.99425798373100405</c:v>
                </c:pt>
                <c:pt idx="53">
                  <c:v>0.97639826614312553</c:v>
                </c:pt>
                <c:pt idx="54">
                  <c:v>0.95902613176590656</c:v>
                </c:pt>
                <c:pt idx="55">
                  <c:v>0.9419572742524347</c:v>
                </c:pt>
                <c:pt idx="56">
                  <c:v>0.9259022337453604</c:v>
                </c:pt>
                <c:pt idx="57">
                  <c:v>0.91025299060390796</c:v>
                </c:pt>
                <c:pt idx="58">
                  <c:v>0.89528493519327512</c:v>
                </c:pt>
                <c:pt idx="59">
                  <c:v>0.87997113787941861</c:v>
                </c:pt>
                <c:pt idx="60">
                  <c:v>0.86590089924036673</c:v>
                </c:pt>
                <c:pt idx="61">
                  <c:v>0.85213070629111665</c:v>
                </c:pt>
                <c:pt idx="62">
                  <c:v>0.83895043024703875</c:v>
                </c:pt>
                <c:pt idx="63">
                  <c:v>0.82629265928919193</c:v>
                </c:pt>
                <c:pt idx="64">
                  <c:v>0.81374705858326923</c:v>
                </c:pt>
                <c:pt idx="65">
                  <c:v>0.80168255468711469</c:v>
                </c:pt>
                <c:pt idx="66">
                  <c:v>0.78977614719418165</c:v>
                </c:pt>
                <c:pt idx="67">
                  <c:v>0.7783070013250426</c:v>
                </c:pt>
                <c:pt idx="68">
                  <c:v>0.76721677768042562</c:v>
                </c:pt>
                <c:pt idx="69">
                  <c:v>0.7562686463847148</c:v>
                </c:pt>
                <c:pt idx="70">
                  <c:v>0.74566853016270263</c:v>
                </c:pt>
                <c:pt idx="71">
                  <c:v>0.73570617957503981</c:v>
                </c:pt>
                <c:pt idx="72">
                  <c:v>0.72567917649356373</c:v>
                </c:pt>
                <c:pt idx="73">
                  <c:v>0.71627303380672969</c:v>
                </c:pt>
                <c:pt idx="74">
                  <c:v>0.7065713605016033</c:v>
                </c:pt>
                <c:pt idx="75">
                  <c:v>0.69734940413260005</c:v>
                </c:pt>
                <c:pt idx="76">
                  <c:v>0.68856474366034659</c:v>
                </c:pt>
                <c:pt idx="77">
                  <c:v>0.68008270953124372</c:v>
                </c:pt>
                <c:pt idx="78">
                  <c:v>1.0066760583533418</c:v>
                </c:pt>
                <c:pt idx="79">
                  <c:v>0.99435461969625349</c:v>
                </c:pt>
                <c:pt idx="80">
                  <c:v>0.98237561898173098</c:v>
                </c:pt>
                <c:pt idx="81">
                  <c:v>0.97067135621213363</c:v>
                </c:pt>
                <c:pt idx="82">
                  <c:v>0.95895729869545665</c:v>
                </c:pt>
                <c:pt idx="83">
                  <c:v>0.94773647515404824</c:v>
                </c:pt>
                <c:pt idx="84">
                  <c:v>0.93662250781640199</c:v>
                </c:pt>
                <c:pt idx="85">
                  <c:v>0.92613281395073166</c:v>
                </c:pt>
                <c:pt idx="86">
                  <c:v>0.9156643387553175</c:v>
                </c:pt>
                <c:pt idx="87">
                  <c:v>0.90503293631769188</c:v>
                </c:pt>
                <c:pt idx="88">
                  <c:v>0.89505972088960606</c:v>
                </c:pt>
                <c:pt idx="89">
                  <c:v>0.88475563530471824</c:v>
                </c:pt>
                <c:pt idx="90">
                  <c:v>0.87558272751996757</c:v>
                </c:pt>
                <c:pt idx="91">
                  <c:v>0.86608527909163802</c:v>
                </c:pt>
                <c:pt idx="92">
                  <c:v>0.85696032748293249</c:v>
                </c:pt>
                <c:pt idx="93">
                  <c:v>0.84823428576404347</c:v>
                </c:pt>
                <c:pt idx="94">
                  <c:v>0.83903020589871502</c:v>
                </c:pt>
                <c:pt idx="95">
                  <c:v>0.83041650989380356</c:v>
                </c:pt>
                <c:pt idx="96">
                  <c:v>0.82196785643270665</c:v>
                </c:pt>
                <c:pt idx="97">
                  <c:v>0.81359305993611553</c:v>
                </c:pt>
                <c:pt idx="98">
                  <c:v>0.80534399753851305</c:v>
                </c:pt>
                <c:pt idx="99">
                  <c:v>0.79757575621490062</c:v>
                </c:pt>
                <c:pt idx="100">
                  <c:v>0.789742162982218</c:v>
                </c:pt>
                <c:pt idx="101">
                  <c:v>0.78202174975976058</c:v>
                </c:pt>
                <c:pt idx="102">
                  <c:v>0.77464447706571382</c:v>
                </c:pt>
                <c:pt idx="103">
                  <c:v>0.76693793276035871</c:v>
                </c:pt>
                <c:pt idx="104">
                  <c:v>0.75978230559282167</c:v>
                </c:pt>
                <c:pt idx="105">
                  <c:v>0.75263269170323288</c:v>
                </c:pt>
                <c:pt idx="106">
                  <c:v>0.74557284501309262</c:v>
                </c:pt>
                <c:pt idx="107">
                  <c:v>0.73846759488980751</c:v>
                </c:pt>
                <c:pt idx="108">
                  <c:v>0.73169912566549644</c:v>
                </c:pt>
                <c:pt idx="109">
                  <c:v>0.72552361271143362</c:v>
                </c:pt>
                <c:pt idx="110">
                  <c:v>0.7187709836019377</c:v>
                </c:pt>
                <c:pt idx="111">
                  <c:v>0.71262751530356172</c:v>
                </c:pt>
                <c:pt idx="112">
                  <c:v>0.70632849483460003</c:v>
                </c:pt>
                <c:pt idx="113">
                  <c:v>0.70037051655089422</c:v>
                </c:pt>
                <c:pt idx="114">
                  <c:v>0.69447412343613668</c:v>
                </c:pt>
                <c:pt idx="115">
                  <c:v>0.68843482106753151</c:v>
                </c:pt>
                <c:pt idx="116">
                  <c:v>0.68248687363519622</c:v>
                </c:pt>
                <c:pt idx="117">
                  <c:v>0.67685360170120001</c:v>
                </c:pt>
                <c:pt idx="118">
                  <c:v>0.67110189362544592</c:v>
                </c:pt>
                <c:pt idx="119">
                  <c:v>0.66547248989546659</c:v>
                </c:pt>
                <c:pt idx="120">
                  <c:v>0.66016427956420065</c:v>
                </c:pt>
                <c:pt idx="121">
                  <c:v>0.65512311610121121</c:v>
                </c:pt>
                <c:pt idx="122">
                  <c:v>0.64948582527235188</c:v>
                </c:pt>
                <c:pt idx="123">
                  <c:v>0.64398920216409861</c:v>
                </c:pt>
                <c:pt idx="124">
                  <c:v>0.63914084996971365</c:v>
                </c:pt>
                <c:pt idx="125">
                  <c:v>0.63411412410131451</c:v>
                </c:pt>
                <c:pt idx="126">
                  <c:v>0.62934187115534079</c:v>
                </c:pt>
                <c:pt idx="127">
                  <c:v>0.62426111513010274</c:v>
                </c:pt>
                <c:pt idx="128">
                  <c:v>0.61952780818118813</c:v>
                </c:pt>
                <c:pt idx="129">
                  <c:v>0.61488909110362733</c:v>
                </c:pt>
                <c:pt idx="130">
                  <c:v>0.61028351644216361</c:v>
                </c:pt>
                <c:pt idx="131">
                  <c:v>0.60557607208493491</c:v>
                </c:pt>
                <c:pt idx="132">
                  <c:v>0.60098348469779461</c:v>
                </c:pt>
                <c:pt idx="133">
                  <c:v>0.59678494188002185</c:v>
                </c:pt>
                <c:pt idx="134">
                  <c:v>0.59212409349359474</c:v>
                </c:pt>
                <c:pt idx="135">
                  <c:v>0.58786661497079751</c:v>
                </c:pt>
                <c:pt idx="136">
                  <c:v>0.58366175960010869</c:v>
                </c:pt>
                <c:pt idx="137">
                  <c:v>0.5792819203936197</c:v>
                </c:pt>
                <c:pt idx="138">
                  <c:v>0.57518397649828601</c:v>
                </c:pt>
                <c:pt idx="139">
                  <c:v>0.57132110573159611</c:v>
                </c:pt>
                <c:pt idx="140">
                  <c:v>0.5672647236844377</c:v>
                </c:pt>
                <c:pt idx="141">
                  <c:v>0.56311759715001297</c:v>
                </c:pt>
                <c:pt idx="142">
                  <c:v>0.55926892265560424</c:v>
                </c:pt>
                <c:pt idx="143">
                  <c:v>0.55532749202501663</c:v>
                </c:pt>
                <c:pt idx="144">
                  <c:v>0.55129087656222164</c:v>
                </c:pt>
                <c:pt idx="145">
                  <c:v>0.54764536408619136</c:v>
                </c:pt>
                <c:pt idx="146">
                  <c:v>0.5441851647385445</c:v>
                </c:pt>
                <c:pt idx="147">
                  <c:v>0.5405969974066831</c:v>
                </c:pt>
                <c:pt idx="148">
                  <c:v>0.53713790396104877</c:v>
                </c:pt>
                <c:pt idx="149">
                  <c:v>0.53354059678773758</c:v>
                </c:pt>
                <c:pt idx="150">
                  <c:v>0.52995123034387004</c:v>
                </c:pt>
                <c:pt idx="151">
                  <c:v>0.52643634280315488</c:v>
                </c:pt>
                <c:pt idx="152">
                  <c:v>0.52297520037322565</c:v>
                </c:pt>
                <c:pt idx="153">
                  <c:v>0.51959547529849959</c:v>
                </c:pt>
                <c:pt idx="154">
                  <c:v>0.51617836607773837</c:v>
                </c:pt>
                <c:pt idx="155">
                  <c:v>0.512756626306903</c:v>
                </c:pt>
                <c:pt idx="156">
                  <c:v>0.5094952882198247</c:v>
                </c:pt>
                <c:pt idx="157">
                  <c:v>1.0125837731566021</c:v>
                </c:pt>
                <c:pt idx="158">
                  <c:v>1.0062215554586478</c:v>
                </c:pt>
                <c:pt idx="159">
                  <c:v>1.0001213816590795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'marcus5-besk-bk '!$K$109</c:f>
              <c:strCache>
                <c:ptCount val="1"/>
                <c:pt idx="0">
                  <c:v>async-tiled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'marcus5-besk-bk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'marcus5-besk-bk '!$K$110:$K$269</c:f>
              <c:numCache>
                <c:formatCode>General</c:formatCode>
                <c:ptCount val="160"/>
                <c:pt idx="0">
                  <c:v>1.0061256924496158</c:v>
                </c:pt>
                <c:pt idx="1">
                  <c:v>1.7028054952468095</c:v>
                </c:pt>
                <c:pt idx="2">
                  <c:v>1.7077637401698562</c:v>
                </c:pt>
                <c:pt idx="3">
                  <c:v>2.3253444739544538</c:v>
                </c:pt>
                <c:pt idx="4">
                  <c:v>2.1116370488940652</c:v>
                </c:pt>
                <c:pt idx="5">
                  <c:v>2.626669853072138</c:v>
                </c:pt>
                <c:pt idx="6">
                  <c:v>2.4160384057069377</c:v>
                </c:pt>
                <c:pt idx="7">
                  <c:v>2.807022357453262</c:v>
                </c:pt>
                <c:pt idx="8">
                  <c:v>2.6125850737978977</c:v>
                </c:pt>
                <c:pt idx="9">
                  <c:v>2.89808757300553</c:v>
                </c:pt>
                <c:pt idx="10">
                  <c:v>2.6282524301806367</c:v>
                </c:pt>
                <c:pt idx="11">
                  <c:v>2.9286234191931104</c:v>
                </c:pt>
                <c:pt idx="12">
                  <c:v>2.7395461897692375</c:v>
                </c:pt>
                <c:pt idx="13">
                  <c:v>3.0676189382864796</c:v>
                </c:pt>
                <c:pt idx="14">
                  <c:v>2.9665423416358143</c:v>
                </c:pt>
                <c:pt idx="15">
                  <c:v>3.0435153013008542</c:v>
                </c:pt>
                <c:pt idx="16">
                  <c:v>3.0036321130728627</c:v>
                </c:pt>
                <c:pt idx="17">
                  <c:v>3.0731020661857653</c:v>
                </c:pt>
                <c:pt idx="18">
                  <c:v>3.1051832957390801</c:v>
                </c:pt>
                <c:pt idx="19">
                  <c:v>3.1696962270489486</c:v>
                </c:pt>
                <c:pt idx="20">
                  <c:v>2.8745642491347159</c:v>
                </c:pt>
                <c:pt idx="21">
                  <c:v>3.3343790228643222</c:v>
                </c:pt>
                <c:pt idx="22">
                  <c:v>3.0548052700739308</c:v>
                </c:pt>
                <c:pt idx="23">
                  <c:v>3.1055431820243995</c:v>
                </c:pt>
                <c:pt idx="24">
                  <c:v>2.8547328558285248</c:v>
                </c:pt>
                <c:pt idx="25">
                  <c:v>3.3795383187329602</c:v>
                </c:pt>
                <c:pt idx="26">
                  <c:v>3.1266475481679823</c:v>
                </c:pt>
                <c:pt idx="27">
                  <c:v>3.1685417814579195</c:v>
                </c:pt>
                <c:pt idx="28">
                  <c:v>2.9468118913134029</c:v>
                </c:pt>
                <c:pt idx="29">
                  <c:v>2.985200242206036</c:v>
                </c:pt>
                <c:pt idx="30">
                  <c:v>3.3407191505746243</c:v>
                </c:pt>
                <c:pt idx="31">
                  <c:v>3.3812629845193367</c:v>
                </c:pt>
                <c:pt idx="32">
                  <c:v>3.1682464088955484</c:v>
                </c:pt>
                <c:pt idx="33">
                  <c:v>3.202527382487582</c:v>
                </c:pt>
                <c:pt idx="34">
                  <c:v>3.0128507663715283</c:v>
                </c:pt>
                <c:pt idx="35">
                  <c:v>3.0355145144581797</c:v>
                </c:pt>
                <c:pt idx="36">
                  <c:v>2.8703374282614011</c:v>
                </c:pt>
                <c:pt idx="37">
                  <c:v>2.8950618093843707</c:v>
                </c:pt>
                <c:pt idx="38">
                  <c:v>3.4235312011365497</c:v>
                </c:pt>
                <c:pt idx="39">
                  <c:v>3.443019146540804</c:v>
                </c:pt>
                <c:pt idx="40">
                  <c:v>3.2757117306746952</c:v>
                </c:pt>
                <c:pt idx="41">
                  <c:v>3.3015836329065742</c:v>
                </c:pt>
                <c:pt idx="42">
                  <c:v>3.1389271766721611</c:v>
                </c:pt>
                <c:pt idx="43">
                  <c:v>3.1534868941026182</c:v>
                </c:pt>
                <c:pt idx="44">
                  <c:v>3.0147299365010065</c:v>
                </c:pt>
                <c:pt idx="45">
                  <c:v>3.0360964039834735</c:v>
                </c:pt>
                <c:pt idx="46">
                  <c:v>2.8980071229968125</c:v>
                </c:pt>
                <c:pt idx="47">
                  <c:v>2.9090205697002172</c:v>
                </c:pt>
                <c:pt idx="48">
                  <c:v>2.791985754873</c:v>
                </c:pt>
                <c:pt idx="49">
                  <c:v>2.809351318911768</c:v>
                </c:pt>
                <c:pt idx="50">
                  <c:v>2.6924399019329255</c:v>
                </c:pt>
                <c:pt idx="51">
                  <c:v>3.5959108923322471</c:v>
                </c:pt>
                <c:pt idx="52">
                  <c:v>3.4638453855057567</c:v>
                </c:pt>
                <c:pt idx="53">
                  <c:v>3.4781135907529812</c:v>
                </c:pt>
                <c:pt idx="54">
                  <c:v>3.3479102106686036</c:v>
                </c:pt>
                <c:pt idx="55">
                  <c:v>3.3547547444936003</c:v>
                </c:pt>
                <c:pt idx="56">
                  <c:v>3.2406522036874832</c:v>
                </c:pt>
                <c:pt idx="57">
                  <c:v>3.2530638320447407</c:v>
                </c:pt>
                <c:pt idx="58">
                  <c:v>3.1393216580857812</c:v>
                </c:pt>
                <c:pt idx="59">
                  <c:v>3.1533448684576362</c:v>
                </c:pt>
                <c:pt idx="60">
                  <c:v>3.0451097618668252</c:v>
                </c:pt>
                <c:pt idx="61">
                  <c:v>3.0542562215163191</c:v>
                </c:pt>
                <c:pt idx="62">
                  <c:v>2.954262939236135</c:v>
                </c:pt>
                <c:pt idx="63">
                  <c:v>2.9659964703211976</c:v>
                </c:pt>
                <c:pt idx="64">
                  <c:v>2.8699909623500881</c:v>
                </c:pt>
                <c:pt idx="65">
                  <c:v>2.8759206775930362</c:v>
                </c:pt>
                <c:pt idx="66">
                  <c:v>2.7888224586060626</c:v>
                </c:pt>
                <c:pt idx="67">
                  <c:v>2.7985078814276463</c:v>
                </c:pt>
                <c:pt idx="68">
                  <c:v>2.7127339334838125</c:v>
                </c:pt>
                <c:pt idx="69">
                  <c:v>2.7167246468002992</c:v>
                </c:pt>
                <c:pt idx="70">
                  <c:v>2.6399826445679482</c:v>
                </c:pt>
                <c:pt idx="71">
                  <c:v>2.6474721146272113</c:v>
                </c:pt>
                <c:pt idx="72">
                  <c:v>2.5711623197578777</c:v>
                </c:pt>
                <c:pt idx="73">
                  <c:v>2.573679845444286</c:v>
                </c:pt>
                <c:pt idx="74">
                  <c:v>2.5053048133438707</c:v>
                </c:pt>
                <c:pt idx="75">
                  <c:v>2.5108106516838067</c:v>
                </c:pt>
                <c:pt idx="76">
                  <c:v>2.4424584087205568</c:v>
                </c:pt>
                <c:pt idx="77">
                  <c:v>2.4439403366290837</c:v>
                </c:pt>
                <c:pt idx="78">
                  <c:v>3.5701893723726812</c:v>
                </c:pt>
                <c:pt idx="79">
                  <c:v>3.5783920367233426</c:v>
                </c:pt>
                <c:pt idx="80">
                  <c:v>3.4870700342367145</c:v>
                </c:pt>
                <c:pt idx="81">
                  <c:v>3.4931331357934314</c:v>
                </c:pt>
                <c:pt idx="82">
                  <c:v>3.4065420369463522</c:v>
                </c:pt>
                <c:pt idx="83">
                  <c:v>3.399990731505969</c:v>
                </c:pt>
                <c:pt idx="84">
                  <c:v>3.33039485231276</c:v>
                </c:pt>
                <c:pt idx="85">
                  <c:v>3.3240346347676772</c:v>
                </c:pt>
                <c:pt idx="86">
                  <c:v>3.2558190824545234</c:v>
                </c:pt>
                <c:pt idx="87">
                  <c:v>3.2605882314089492</c:v>
                </c:pt>
                <c:pt idx="88">
                  <c:v>3.1850306391832928</c:v>
                </c:pt>
                <c:pt idx="89">
                  <c:v>3.1829276741834782</c:v>
                </c:pt>
                <c:pt idx="90">
                  <c:v>3.1168635866667187</c:v>
                </c:pt>
                <c:pt idx="91">
                  <c:v>3.1088834723370602</c:v>
                </c:pt>
                <c:pt idx="92">
                  <c:v>3.0512415770574792</c:v>
                </c:pt>
                <c:pt idx="93">
                  <c:v>3.0502657019578372</c:v>
                </c:pt>
                <c:pt idx="94">
                  <c:v>2.9871277801115839</c:v>
                </c:pt>
                <c:pt idx="95">
                  <c:v>2.9897929541338337</c:v>
                </c:pt>
                <c:pt idx="96">
                  <c:v>2.9275846104796015</c:v>
                </c:pt>
                <c:pt idx="97">
                  <c:v>2.9289771178871402</c:v>
                </c:pt>
                <c:pt idx="98">
                  <c:v>2.8691159781204245</c:v>
                </c:pt>
                <c:pt idx="99">
                  <c:v>2.8703490257100577</c:v>
                </c:pt>
                <c:pt idx="100">
                  <c:v>2.8132924248467863</c:v>
                </c:pt>
                <c:pt idx="101">
                  <c:v>2.8134780300075977</c:v>
                </c:pt>
                <c:pt idx="102">
                  <c:v>2.7600450339555107</c:v>
                </c:pt>
                <c:pt idx="103">
                  <c:v>2.7517786880917008</c:v>
                </c:pt>
                <c:pt idx="104">
                  <c:v>2.7084881777648171</c:v>
                </c:pt>
                <c:pt idx="105">
                  <c:v>2.7047388494315183</c:v>
                </c:pt>
                <c:pt idx="106">
                  <c:v>2.6595048151594205</c:v>
                </c:pt>
                <c:pt idx="107">
                  <c:v>2.659402342450329</c:v>
                </c:pt>
                <c:pt idx="108">
                  <c:v>2.6131450390075797</c:v>
                </c:pt>
                <c:pt idx="109">
                  <c:v>2.6114251229299335</c:v>
                </c:pt>
                <c:pt idx="110">
                  <c:v>2.5668523455947567</c:v>
                </c:pt>
                <c:pt idx="111">
                  <c:v>2.5682812072757071</c:v>
                </c:pt>
                <c:pt idx="112">
                  <c:v>2.5245545687757809</c:v>
                </c:pt>
                <c:pt idx="113">
                  <c:v>2.5224049948320513</c:v>
                </c:pt>
                <c:pt idx="114">
                  <c:v>2.4807952805989912</c:v>
                </c:pt>
                <c:pt idx="115">
                  <c:v>2.4820533451567939</c:v>
                </c:pt>
                <c:pt idx="116">
                  <c:v>2.441315452372828</c:v>
                </c:pt>
                <c:pt idx="117">
                  <c:v>2.4366593084171178</c:v>
                </c:pt>
                <c:pt idx="118">
                  <c:v>2.4019581947109567</c:v>
                </c:pt>
                <c:pt idx="119">
                  <c:v>2.4007216205512258</c:v>
                </c:pt>
                <c:pt idx="120">
                  <c:v>2.3643884186610897</c:v>
                </c:pt>
                <c:pt idx="121">
                  <c:v>2.3617570764001714</c:v>
                </c:pt>
                <c:pt idx="122">
                  <c:v>2.3268954660029988</c:v>
                </c:pt>
                <c:pt idx="123">
                  <c:v>2.3211906528060289</c:v>
                </c:pt>
                <c:pt idx="124">
                  <c:v>2.2896028715475811</c:v>
                </c:pt>
                <c:pt idx="125">
                  <c:v>2.2887727315089212</c:v>
                </c:pt>
                <c:pt idx="126">
                  <c:v>2.2569102718856802</c:v>
                </c:pt>
                <c:pt idx="127">
                  <c:v>2.2558656742057033</c:v>
                </c:pt>
                <c:pt idx="128">
                  <c:v>2.2231576500067263</c:v>
                </c:pt>
                <c:pt idx="129">
                  <c:v>2.2183747814113279</c:v>
                </c:pt>
                <c:pt idx="130">
                  <c:v>2.1897408454724223</c:v>
                </c:pt>
                <c:pt idx="131">
                  <c:v>2.1840343704088512</c:v>
                </c:pt>
                <c:pt idx="132">
                  <c:v>2.1580597330979758</c:v>
                </c:pt>
                <c:pt idx="133">
                  <c:v>2.1533452849646393</c:v>
                </c:pt>
                <c:pt idx="134">
                  <c:v>2.1251814425248012</c:v>
                </c:pt>
                <c:pt idx="135">
                  <c:v>2.1263736007016631</c:v>
                </c:pt>
                <c:pt idx="136">
                  <c:v>2.0975849710728802</c:v>
                </c:pt>
                <c:pt idx="137">
                  <c:v>2.0964117388199401</c:v>
                </c:pt>
                <c:pt idx="138">
                  <c:v>2.068443622555594</c:v>
                </c:pt>
                <c:pt idx="139">
                  <c:v>2.0636097112375937</c:v>
                </c:pt>
                <c:pt idx="140">
                  <c:v>2.0392234686474802</c:v>
                </c:pt>
                <c:pt idx="141">
                  <c:v>2.0387953877309402</c:v>
                </c:pt>
                <c:pt idx="142">
                  <c:v>2.0127808405353651</c:v>
                </c:pt>
                <c:pt idx="143">
                  <c:v>2.0055428531216566</c:v>
                </c:pt>
                <c:pt idx="144">
                  <c:v>1.9845610394962403</c:v>
                </c:pt>
                <c:pt idx="145">
                  <c:v>1.9775796840698672</c:v>
                </c:pt>
                <c:pt idx="146">
                  <c:v>1.9597424729374817</c:v>
                </c:pt>
                <c:pt idx="147">
                  <c:v>1.954370282753636</c:v>
                </c:pt>
                <c:pt idx="148">
                  <c:v>1.9343603060782206</c:v>
                </c:pt>
                <c:pt idx="149">
                  <c:v>1.9326030860286043</c:v>
                </c:pt>
                <c:pt idx="150">
                  <c:v>1.9096123224638641</c:v>
                </c:pt>
                <c:pt idx="151">
                  <c:v>1.9039801230484181</c:v>
                </c:pt>
                <c:pt idx="152">
                  <c:v>1.8840677291617898</c:v>
                </c:pt>
                <c:pt idx="153">
                  <c:v>1.8770116626943798</c:v>
                </c:pt>
                <c:pt idx="154">
                  <c:v>1.8612035291013047</c:v>
                </c:pt>
                <c:pt idx="155">
                  <c:v>1.857102888860622</c:v>
                </c:pt>
                <c:pt idx="156">
                  <c:v>1.836700743507317</c:v>
                </c:pt>
                <c:pt idx="157">
                  <c:v>3.6670271178110418</c:v>
                </c:pt>
                <c:pt idx="158">
                  <c:v>3.6244652876222481</c:v>
                </c:pt>
                <c:pt idx="159">
                  <c:v>3.6110005862836867</c:v>
                </c:pt>
              </c:numCache>
            </c:numRef>
          </c:yVal>
          <c:smooth val="1"/>
        </c:ser>
        <c:axId val="57918976"/>
        <c:axId val="57920896"/>
      </c:scatterChart>
      <c:valAx>
        <c:axId val="57918976"/>
        <c:scaling>
          <c:orientation val="minMax"/>
          <c:max val="16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Chunk</a:t>
                </a:r>
              </a:p>
            </c:rich>
          </c:tx>
          <c:layout>
            <c:manualLayout>
              <c:xMode val="edge"/>
              <c:yMode val="edge"/>
              <c:x val="0.40786510482486027"/>
              <c:y val="0.89605263157894732"/>
            </c:manualLayout>
          </c:layout>
        </c:title>
        <c:numFmt formatCode="General" sourceLinked="1"/>
        <c:tickLblPos val="nextTo"/>
        <c:crossAx val="57920896"/>
        <c:crosses val="autoZero"/>
        <c:crossBetween val="midCat"/>
      </c:valAx>
      <c:valAx>
        <c:axId val="5792089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Speedup</a:t>
                </a:r>
              </a:p>
            </c:rich>
          </c:tx>
          <c:layout/>
        </c:title>
        <c:numFmt formatCode="General" sourceLinked="1"/>
        <c:tickLblPos val="nextTo"/>
        <c:crossAx val="57918976"/>
        <c:crosses val="autoZero"/>
        <c:crossBetween val="midCat"/>
        <c:majorUnit val="1"/>
      </c:valAx>
    </c:plotArea>
    <c:legend>
      <c:legendPos val="r"/>
      <c:layout>
        <c:manualLayout>
          <c:xMode val="edge"/>
          <c:yMode val="edge"/>
          <c:x val="0.43061035715213281"/>
          <c:y val="1.8732952498584737E-2"/>
          <c:w val="0.56416729642540864"/>
          <c:h val="0.18959394781534686"/>
        </c:manualLayout>
      </c:layout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937728783902011"/>
          <c:y val="6.6381983150982538E-2"/>
          <c:w val="0.85078237095363052"/>
          <c:h val="0.79822506561679785"/>
        </c:manualLayout>
      </c:layout>
      <c:scatterChart>
        <c:scatterStyle val="smoothMarker"/>
        <c:ser>
          <c:idx val="0"/>
          <c:order val="0"/>
          <c:tx>
            <c:strRef>
              <c:f>'marcus8-besk-bk'!$F$109</c:f>
              <c:strCache>
                <c:ptCount val="1"/>
                <c:pt idx="0">
                  <c:v>tiled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'marcus8-besk-bk'!$A$110:$A$269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'marcus8-besk-bk'!$F$110:$F$269</c:f>
              <c:numCache>
                <c:formatCode>General</c:formatCode>
                <c:ptCount val="160"/>
                <c:pt idx="0">
                  <c:v>2.0374993770500582</c:v>
                </c:pt>
                <c:pt idx="1">
                  <c:v>3.1893746697537688</c:v>
                </c:pt>
                <c:pt idx="2">
                  <c:v>4.3014896542573728</c:v>
                </c:pt>
                <c:pt idx="3">
                  <c:v>4.8028356477629526</c:v>
                </c:pt>
                <c:pt idx="4">
                  <c:v>5.6789113174580255</c:v>
                </c:pt>
                <c:pt idx="5">
                  <c:v>5.7719887682450786</c:v>
                </c:pt>
                <c:pt idx="6">
                  <c:v>6.4456850375232699</c:v>
                </c:pt>
                <c:pt idx="7">
                  <c:v>6.9082808936389828</c:v>
                </c:pt>
                <c:pt idx="8">
                  <c:v>6.9876685040637128</c:v>
                </c:pt>
                <c:pt idx="9">
                  <c:v>7.1730908097769355</c:v>
                </c:pt>
                <c:pt idx="10">
                  <c:v>6.7526151780810775</c:v>
                </c:pt>
                <c:pt idx="11">
                  <c:v>7.9587179892886084</c:v>
                </c:pt>
                <c:pt idx="12">
                  <c:v>7.1317376126488998</c:v>
                </c:pt>
                <c:pt idx="13">
                  <c:v>8.0348701729010639</c:v>
                </c:pt>
                <c:pt idx="14">
                  <c:v>7.6415132818894707</c:v>
                </c:pt>
                <c:pt idx="15">
                  <c:v>7.3302372145441534</c:v>
                </c:pt>
                <c:pt idx="16">
                  <c:v>8.0422667460608519</c:v>
                </c:pt>
                <c:pt idx="17">
                  <c:v>7.5250386702861665</c:v>
                </c:pt>
                <c:pt idx="18">
                  <c:v>8.0728102077957207</c:v>
                </c:pt>
                <c:pt idx="19">
                  <c:v>7.2755273340591824</c:v>
                </c:pt>
                <c:pt idx="20">
                  <c:v>7.7252488875629979</c:v>
                </c:pt>
                <c:pt idx="21">
                  <c:v>7.6914462880380166</c:v>
                </c:pt>
                <c:pt idx="22">
                  <c:v>7.1221596967311065</c:v>
                </c:pt>
                <c:pt idx="23">
                  <c:v>6.9486757323366914</c:v>
                </c:pt>
                <c:pt idx="24">
                  <c:v>7.3210037118974771</c:v>
                </c:pt>
                <c:pt idx="25">
                  <c:v>7.9033393262878029</c:v>
                </c:pt>
                <c:pt idx="26">
                  <c:v>6.3569295143876836</c:v>
                </c:pt>
                <c:pt idx="27">
                  <c:v>7.3939945352221565</c:v>
                </c:pt>
                <c:pt idx="28">
                  <c:v>7.6768048579700245</c:v>
                </c:pt>
                <c:pt idx="29">
                  <c:v>8.1695823108400951</c:v>
                </c:pt>
                <c:pt idx="30">
                  <c:v>8.5063753200983889</c:v>
                </c:pt>
                <c:pt idx="31">
                  <c:v>6.5476241849955974</c:v>
                </c:pt>
                <c:pt idx="32">
                  <c:v>6.75614420973712</c:v>
                </c:pt>
                <c:pt idx="33">
                  <c:v>7.0530217115206923</c:v>
                </c:pt>
                <c:pt idx="34">
                  <c:v>7.2276497884471524</c:v>
                </c:pt>
                <c:pt idx="35">
                  <c:v>7.6121992817477615</c:v>
                </c:pt>
                <c:pt idx="36">
                  <c:v>7.8522755548743506</c:v>
                </c:pt>
                <c:pt idx="37">
                  <c:v>8.0716129035395312</c:v>
                </c:pt>
                <c:pt idx="38">
                  <c:v>8.5313526654468319</c:v>
                </c:pt>
                <c:pt idx="39">
                  <c:v>6.0597238487980505</c:v>
                </c:pt>
                <c:pt idx="40">
                  <c:v>6.1501727160191466</c:v>
                </c:pt>
                <c:pt idx="41">
                  <c:v>6.3475679615511691</c:v>
                </c:pt>
                <c:pt idx="42">
                  <c:v>6.5445959873547155</c:v>
                </c:pt>
                <c:pt idx="43">
                  <c:v>6.6544824406670333</c:v>
                </c:pt>
                <c:pt idx="44">
                  <c:v>6.7748014366760545</c:v>
                </c:pt>
                <c:pt idx="45">
                  <c:v>7.0444550448093946</c:v>
                </c:pt>
                <c:pt idx="46">
                  <c:v>7.0356676002944036</c:v>
                </c:pt>
                <c:pt idx="47">
                  <c:v>7.4274539792886065</c:v>
                </c:pt>
                <c:pt idx="48">
                  <c:v>7.5490702681364255</c:v>
                </c:pt>
                <c:pt idx="49">
                  <c:v>7.8765210129093033</c:v>
                </c:pt>
                <c:pt idx="50">
                  <c:v>8.0403540112785219</c:v>
                </c:pt>
                <c:pt idx="51">
                  <c:v>8.3795623570084707</c:v>
                </c:pt>
                <c:pt idx="52">
                  <c:v>5.1390658006478729</c:v>
                </c:pt>
                <c:pt idx="53">
                  <c:v>4.8922086312318482</c:v>
                </c:pt>
                <c:pt idx="54">
                  <c:v>5.4275004798412665</c:v>
                </c:pt>
                <c:pt idx="55">
                  <c:v>5.3553660481039342</c:v>
                </c:pt>
                <c:pt idx="56">
                  <c:v>5.5442610564962846</c:v>
                </c:pt>
                <c:pt idx="57">
                  <c:v>5.6851529266705345</c:v>
                </c:pt>
                <c:pt idx="58">
                  <c:v>5.3237430353942514</c:v>
                </c:pt>
                <c:pt idx="59">
                  <c:v>5.3088410636270007</c:v>
                </c:pt>
                <c:pt idx="60">
                  <c:v>5.4472657903667034</c:v>
                </c:pt>
                <c:pt idx="61">
                  <c:v>5.4603126721876354</c:v>
                </c:pt>
                <c:pt idx="62">
                  <c:v>6.0919357443278965</c:v>
                </c:pt>
                <c:pt idx="63">
                  <c:v>6.0172463106670477</c:v>
                </c:pt>
                <c:pt idx="64">
                  <c:v>6.1974549237066645</c:v>
                </c:pt>
                <c:pt idx="65">
                  <c:v>6.3379846672077367</c:v>
                </c:pt>
                <c:pt idx="66">
                  <c:v>6.2665298764546549</c:v>
                </c:pt>
                <c:pt idx="67">
                  <c:v>6.5027711015652692</c:v>
                </c:pt>
                <c:pt idx="68">
                  <c:v>6.6005959207305285</c:v>
                </c:pt>
                <c:pt idx="69">
                  <c:v>6.7354597102512521</c:v>
                </c:pt>
                <c:pt idx="70">
                  <c:v>6.2694008789807345</c:v>
                </c:pt>
                <c:pt idx="71">
                  <c:v>6.9609962240476664</c:v>
                </c:pt>
                <c:pt idx="72">
                  <c:v>7.0365504290026104</c:v>
                </c:pt>
                <c:pt idx="73">
                  <c:v>7.1531681506846434</c:v>
                </c:pt>
                <c:pt idx="74">
                  <c:v>6.7228346737333755</c:v>
                </c:pt>
                <c:pt idx="75">
                  <c:v>6.8837484650543006</c:v>
                </c:pt>
                <c:pt idx="76">
                  <c:v>7.5091239414739537</c:v>
                </c:pt>
                <c:pt idx="77">
                  <c:v>7.1182502567664319</c:v>
                </c:pt>
                <c:pt idx="78">
                  <c:v>7.2126471843245232</c:v>
                </c:pt>
                <c:pt idx="79">
                  <c:v>4.1263850684936605</c:v>
                </c:pt>
                <c:pt idx="80">
                  <c:v>4.2230033015307331</c:v>
                </c:pt>
                <c:pt idx="81">
                  <c:v>4.2609721899919304</c:v>
                </c:pt>
                <c:pt idx="82">
                  <c:v>4.0004726161024475</c:v>
                </c:pt>
                <c:pt idx="83">
                  <c:v>4.2889813174524045</c:v>
                </c:pt>
                <c:pt idx="84">
                  <c:v>4.1975145082688643</c:v>
                </c:pt>
                <c:pt idx="85">
                  <c:v>4.226202036548286</c:v>
                </c:pt>
                <c:pt idx="86">
                  <c:v>4.4693857164397706</c:v>
                </c:pt>
                <c:pt idx="87">
                  <c:v>4.3721601534884158</c:v>
                </c:pt>
                <c:pt idx="88">
                  <c:v>4.3692484781673704</c:v>
                </c:pt>
                <c:pt idx="89">
                  <c:v>4.4026230167371434</c:v>
                </c:pt>
                <c:pt idx="90">
                  <c:v>4.4095573956449519</c:v>
                </c:pt>
                <c:pt idx="91">
                  <c:v>4.0829865853034555</c:v>
                </c:pt>
                <c:pt idx="92">
                  <c:v>4.4451320556244704</c:v>
                </c:pt>
                <c:pt idx="93">
                  <c:v>4.1139561731620065</c:v>
                </c:pt>
                <c:pt idx="94">
                  <c:v>4.4752323225134134</c:v>
                </c:pt>
                <c:pt idx="95">
                  <c:v>4.5025090883247918</c:v>
                </c:pt>
                <c:pt idx="96">
                  <c:v>4.5243355275942854</c:v>
                </c:pt>
                <c:pt idx="97">
                  <c:v>4.5539432531495541</c:v>
                </c:pt>
                <c:pt idx="98">
                  <c:v>4.3157514176587846</c:v>
                </c:pt>
                <c:pt idx="99">
                  <c:v>4.2284381114590595</c:v>
                </c:pt>
                <c:pt idx="100">
                  <c:v>4.5948740079906045</c:v>
                </c:pt>
                <c:pt idx="101">
                  <c:v>4.6322707919204724</c:v>
                </c:pt>
                <c:pt idx="102">
                  <c:v>4.6523703657613025</c:v>
                </c:pt>
                <c:pt idx="103">
                  <c:v>4.6749784261328795</c:v>
                </c:pt>
                <c:pt idx="104">
                  <c:v>4.6883598110752756</c:v>
                </c:pt>
                <c:pt idx="105">
                  <c:v>4.7025333256652555</c:v>
                </c:pt>
                <c:pt idx="106">
                  <c:v>4.7340819173912747</c:v>
                </c:pt>
                <c:pt idx="107">
                  <c:v>4.7624835239117749</c:v>
                </c:pt>
                <c:pt idx="108">
                  <c:v>4.409498825829691</c:v>
                </c:pt>
                <c:pt idx="109">
                  <c:v>4.7943236785091115</c:v>
                </c:pt>
                <c:pt idx="110">
                  <c:v>4.8090472061274649</c:v>
                </c:pt>
                <c:pt idx="111">
                  <c:v>4.8379802766858706</c:v>
                </c:pt>
                <c:pt idx="112">
                  <c:v>4.8474124117444495</c:v>
                </c:pt>
                <c:pt idx="113">
                  <c:v>4.8913076212908084</c:v>
                </c:pt>
                <c:pt idx="114">
                  <c:v>4.8953553974588955</c:v>
                </c:pt>
                <c:pt idx="115">
                  <c:v>4.9250063569272369</c:v>
                </c:pt>
                <c:pt idx="116">
                  <c:v>4.9641796633293875</c:v>
                </c:pt>
                <c:pt idx="117">
                  <c:v>4.976472972579983</c:v>
                </c:pt>
                <c:pt idx="118">
                  <c:v>5.0087616676136824</c:v>
                </c:pt>
                <c:pt idx="119">
                  <c:v>5.0261013617364245</c:v>
                </c:pt>
                <c:pt idx="120">
                  <c:v>5.035253879440444</c:v>
                </c:pt>
                <c:pt idx="121">
                  <c:v>5.0790394862377024</c:v>
                </c:pt>
                <c:pt idx="122">
                  <c:v>5.0878042455837456</c:v>
                </c:pt>
                <c:pt idx="123">
                  <c:v>5.0361674505081924</c:v>
                </c:pt>
                <c:pt idx="124">
                  <c:v>5.1351976527555765</c:v>
                </c:pt>
                <c:pt idx="125">
                  <c:v>5.1842092030581304</c:v>
                </c:pt>
                <c:pt idx="126">
                  <c:v>5.1736287061207014</c:v>
                </c:pt>
                <c:pt idx="127">
                  <c:v>5.2307345428235417</c:v>
                </c:pt>
                <c:pt idx="128">
                  <c:v>5.2359022224353167</c:v>
                </c:pt>
                <c:pt idx="129">
                  <c:v>5.2171120248274745</c:v>
                </c:pt>
                <c:pt idx="130">
                  <c:v>5.2070191959912524</c:v>
                </c:pt>
                <c:pt idx="131">
                  <c:v>5.3269618590870342</c:v>
                </c:pt>
                <c:pt idx="132">
                  <c:v>5.0198648118594855</c:v>
                </c:pt>
                <c:pt idx="133">
                  <c:v>5.0719719007052326</c:v>
                </c:pt>
                <c:pt idx="134">
                  <c:v>5.3938688595333941</c:v>
                </c:pt>
                <c:pt idx="135">
                  <c:v>5.4401817136616923</c:v>
                </c:pt>
                <c:pt idx="136">
                  <c:v>5.1393235661378709</c:v>
                </c:pt>
                <c:pt idx="137">
                  <c:v>5.5204764541646503</c:v>
                </c:pt>
                <c:pt idx="138">
                  <c:v>5.5108707200046814</c:v>
                </c:pt>
                <c:pt idx="139">
                  <c:v>5.4696977535572824</c:v>
                </c:pt>
                <c:pt idx="140">
                  <c:v>5.5694546921119743</c:v>
                </c:pt>
                <c:pt idx="141">
                  <c:v>5.6205275438656903</c:v>
                </c:pt>
                <c:pt idx="142">
                  <c:v>5.6337684509202974</c:v>
                </c:pt>
                <c:pt idx="143">
                  <c:v>5.6615522988562255</c:v>
                </c:pt>
                <c:pt idx="144">
                  <c:v>5.666283428511349</c:v>
                </c:pt>
                <c:pt idx="145">
                  <c:v>5.7381616937369024</c:v>
                </c:pt>
                <c:pt idx="146">
                  <c:v>5.7543043035582242</c:v>
                </c:pt>
                <c:pt idx="147">
                  <c:v>5.8062373461423835</c:v>
                </c:pt>
                <c:pt idx="148">
                  <c:v>5.8101537163728985</c:v>
                </c:pt>
                <c:pt idx="149">
                  <c:v>5.4808863356748594</c:v>
                </c:pt>
                <c:pt idx="150">
                  <c:v>5.8764864299377226</c:v>
                </c:pt>
                <c:pt idx="151">
                  <c:v>5.8655615856119185</c:v>
                </c:pt>
                <c:pt idx="152">
                  <c:v>5.9405601876192033</c:v>
                </c:pt>
                <c:pt idx="153">
                  <c:v>6.0089579005823284</c:v>
                </c:pt>
                <c:pt idx="154">
                  <c:v>5.6579165608578759</c:v>
                </c:pt>
                <c:pt idx="155">
                  <c:v>6.0719776449173573</c:v>
                </c:pt>
                <c:pt idx="156">
                  <c:v>5.7188072563201855</c:v>
                </c:pt>
                <c:pt idx="157">
                  <c:v>6.1176976381968755</c:v>
                </c:pt>
                <c:pt idx="158">
                  <c:v>2.5818998208731587</c:v>
                </c:pt>
                <c:pt idx="159">
                  <c:v>2.521223831520468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'marcus8-besk-bk'!$G$109</c:f>
              <c:strCache>
                <c:ptCount val="1"/>
                <c:pt idx="0">
                  <c:v>tiled-norec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'marcus8-besk-bk'!$A$110:$A$269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'marcus8-besk-bk'!$G$110:$G$269</c:f>
              <c:numCache>
                <c:formatCode>General</c:formatCode>
                <c:ptCount val="160"/>
                <c:pt idx="0">
                  <c:v>2.6481817636484521</c:v>
                </c:pt>
                <c:pt idx="1">
                  <c:v>4.0734667143407792</c:v>
                </c:pt>
                <c:pt idx="2">
                  <c:v>5.3508447137373327</c:v>
                </c:pt>
                <c:pt idx="3">
                  <c:v>6.6037838913091074</c:v>
                </c:pt>
                <c:pt idx="4">
                  <c:v>6.9687787191827031</c:v>
                </c:pt>
                <c:pt idx="5">
                  <c:v>7.845832321030346</c:v>
                </c:pt>
                <c:pt idx="6">
                  <c:v>8.132800943857065</c:v>
                </c:pt>
                <c:pt idx="7">
                  <c:v>8.7710133333192424</c:v>
                </c:pt>
                <c:pt idx="8">
                  <c:v>8.698993525125168</c:v>
                </c:pt>
                <c:pt idx="9">
                  <c:v>9.2174553091487468</c:v>
                </c:pt>
                <c:pt idx="10">
                  <c:v>8.1126642369480848</c:v>
                </c:pt>
                <c:pt idx="11">
                  <c:v>8.3825880518280815</c:v>
                </c:pt>
                <c:pt idx="12">
                  <c:v>8.9653542567086859</c:v>
                </c:pt>
                <c:pt idx="13">
                  <c:v>9.7274334053170239</c:v>
                </c:pt>
                <c:pt idx="14">
                  <c:v>9.8006856194104248</c:v>
                </c:pt>
                <c:pt idx="15">
                  <c:v>10.525677633727454</c:v>
                </c:pt>
                <c:pt idx="16">
                  <c:v>9.7229092800546404</c:v>
                </c:pt>
                <c:pt idx="17">
                  <c:v>9.4862474925562505</c:v>
                </c:pt>
                <c:pt idx="18">
                  <c:v>9.9044405155651383</c:v>
                </c:pt>
                <c:pt idx="19">
                  <c:v>10.862072327694326</c:v>
                </c:pt>
                <c:pt idx="20">
                  <c:v>10.262071067521317</c:v>
                </c:pt>
                <c:pt idx="21">
                  <c:v>10.06389221005047</c:v>
                </c:pt>
                <c:pt idx="22">
                  <c:v>10.886900190270548</c:v>
                </c:pt>
                <c:pt idx="23">
                  <c:v>10.665472186079386</c:v>
                </c:pt>
                <c:pt idx="24">
                  <c:v>10.162793232127576</c:v>
                </c:pt>
                <c:pt idx="25">
                  <c:v>9.96729856966145</c:v>
                </c:pt>
                <c:pt idx="26">
                  <c:v>11.014676333657158</c:v>
                </c:pt>
                <c:pt idx="27">
                  <c:v>9.720552022033095</c:v>
                </c:pt>
                <c:pt idx="28">
                  <c:v>9.355089436979485</c:v>
                </c:pt>
                <c:pt idx="29">
                  <c:v>10.207214132113098</c:v>
                </c:pt>
                <c:pt idx="30">
                  <c:v>9.8092806442863267</c:v>
                </c:pt>
                <c:pt idx="31">
                  <c:v>11.569842744653316</c:v>
                </c:pt>
                <c:pt idx="32">
                  <c:v>10.634913444861681</c:v>
                </c:pt>
                <c:pt idx="33">
                  <c:v>11.042425576953654</c:v>
                </c:pt>
                <c:pt idx="34">
                  <c:v>10.583912828903324</c:v>
                </c:pt>
                <c:pt idx="35">
                  <c:v>10.410384079876573</c:v>
                </c:pt>
                <c:pt idx="36">
                  <c:v>10.062842825341574</c:v>
                </c:pt>
                <c:pt idx="37">
                  <c:v>9.9529668329199357</c:v>
                </c:pt>
                <c:pt idx="38">
                  <c:v>8.6053118898781609</c:v>
                </c:pt>
                <c:pt idx="39">
                  <c:v>10.51455630492385</c:v>
                </c:pt>
                <c:pt idx="40">
                  <c:v>11.436109407833547</c:v>
                </c:pt>
                <c:pt idx="41">
                  <c:v>11.271331847142841</c:v>
                </c:pt>
                <c:pt idx="42">
                  <c:v>10.968298932967523</c:v>
                </c:pt>
                <c:pt idx="43">
                  <c:v>10.57944715675152</c:v>
                </c:pt>
                <c:pt idx="44">
                  <c:v>10.299703895646173</c:v>
                </c:pt>
                <c:pt idx="45">
                  <c:v>10.475379709409573</c:v>
                </c:pt>
                <c:pt idx="46">
                  <c:v>10.112149060149802</c:v>
                </c:pt>
                <c:pt idx="47">
                  <c:v>10.027093606474292</c:v>
                </c:pt>
                <c:pt idx="48">
                  <c:v>9.4359398085065358</c:v>
                </c:pt>
                <c:pt idx="49">
                  <c:v>9.6319943039946789</c:v>
                </c:pt>
                <c:pt idx="50">
                  <c:v>9.4042220852416811</c:v>
                </c:pt>
                <c:pt idx="51">
                  <c:v>8.3497737117262947</c:v>
                </c:pt>
                <c:pt idx="52">
                  <c:v>10.742698543883163</c:v>
                </c:pt>
                <c:pt idx="53">
                  <c:v>11.9673494018467</c:v>
                </c:pt>
                <c:pt idx="54">
                  <c:v>11.728561859392418</c:v>
                </c:pt>
                <c:pt idx="55">
                  <c:v>11.552393446730321</c:v>
                </c:pt>
                <c:pt idx="56">
                  <c:v>11.223296316630742</c:v>
                </c:pt>
                <c:pt idx="57">
                  <c:v>11.201589512483826</c:v>
                </c:pt>
                <c:pt idx="58">
                  <c:v>10.909496665490334</c:v>
                </c:pt>
                <c:pt idx="59">
                  <c:v>10.557141630546434</c:v>
                </c:pt>
                <c:pt idx="60">
                  <c:v>10.5736918680574</c:v>
                </c:pt>
                <c:pt idx="61">
                  <c:v>10.271666399545056</c:v>
                </c:pt>
                <c:pt idx="62">
                  <c:v>10.316321710779008</c:v>
                </c:pt>
                <c:pt idx="63">
                  <c:v>10.187686965189076</c:v>
                </c:pt>
                <c:pt idx="64">
                  <c:v>9.9828782714806508</c:v>
                </c:pt>
                <c:pt idx="65">
                  <c:v>9.6072530127315439</c:v>
                </c:pt>
                <c:pt idx="66">
                  <c:v>9.6733074856944619</c:v>
                </c:pt>
                <c:pt idx="67">
                  <c:v>9.6081817150424982</c:v>
                </c:pt>
                <c:pt idx="68">
                  <c:v>9.2330161460155189</c:v>
                </c:pt>
                <c:pt idx="69">
                  <c:v>9.3520798155157845</c:v>
                </c:pt>
                <c:pt idx="70">
                  <c:v>9.1827856042354146</c:v>
                </c:pt>
                <c:pt idx="71">
                  <c:v>9.1213547284877485</c:v>
                </c:pt>
                <c:pt idx="72">
                  <c:v>8.9355763060770208</c:v>
                </c:pt>
                <c:pt idx="73">
                  <c:v>8.7442880615467224</c:v>
                </c:pt>
                <c:pt idx="74">
                  <c:v>8.7248781067276919</c:v>
                </c:pt>
                <c:pt idx="75">
                  <c:v>8.5637786833949612</c:v>
                </c:pt>
                <c:pt idx="76">
                  <c:v>8.2851082648229291</c:v>
                </c:pt>
                <c:pt idx="77">
                  <c:v>8.4439421278362143</c:v>
                </c:pt>
                <c:pt idx="78">
                  <c:v>8.3022268393107268</c:v>
                </c:pt>
                <c:pt idx="79">
                  <c:v>12.325503911369642</c:v>
                </c:pt>
                <c:pt idx="80">
                  <c:v>12.160823970366723</c:v>
                </c:pt>
                <c:pt idx="81">
                  <c:v>10.762180193731602</c:v>
                </c:pt>
                <c:pt idx="82">
                  <c:v>11.768776295321542</c:v>
                </c:pt>
                <c:pt idx="83">
                  <c:v>11.803657802929077</c:v>
                </c:pt>
                <c:pt idx="84">
                  <c:v>10.346680155609153</c:v>
                </c:pt>
                <c:pt idx="85">
                  <c:v>11.446274586063202</c:v>
                </c:pt>
                <c:pt idx="86">
                  <c:v>11.34608801571602</c:v>
                </c:pt>
                <c:pt idx="87">
                  <c:v>10.950000164920162</c:v>
                </c:pt>
                <c:pt idx="88">
                  <c:v>10.767458017208376</c:v>
                </c:pt>
                <c:pt idx="89">
                  <c:v>11.038320711604698</c:v>
                </c:pt>
                <c:pt idx="90">
                  <c:v>10.838093366337215</c:v>
                </c:pt>
                <c:pt idx="91">
                  <c:v>9.6739783685367939</c:v>
                </c:pt>
                <c:pt idx="92">
                  <c:v>9.5772587905804389</c:v>
                </c:pt>
                <c:pt idx="93">
                  <c:v>10.572041916362172</c:v>
                </c:pt>
                <c:pt idx="94">
                  <c:v>10.45397783489345</c:v>
                </c:pt>
                <c:pt idx="95">
                  <c:v>10.418447225942836</c:v>
                </c:pt>
                <c:pt idx="96">
                  <c:v>10.215732493210105</c:v>
                </c:pt>
                <c:pt idx="97">
                  <c:v>10.157712214877472</c:v>
                </c:pt>
                <c:pt idx="98">
                  <c:v>9.8522197398848768</c:v>
                </c:pt>
                <c:pt idx="99">
                  <c:v>9.6753655306518809</c:v>
                </c:pt>
                <c:pt idx="100">
                  <c:v>9.8068291789506024</c:v>
                </c:pt>
                <c:pt idx="101">
                  <c:v>9.5836565136937768</c:v>
                </c:pt>
                <c:pt idx="102">
                  <c:v>9.6502665620185457</c:v>
                </c:pt>
                <c:pt idx="103">
                  <c:v>9.5957952704741665</c:v>
                </c:pt>
                <c:pt idx="104">
                  <c:v>9.413982470726884</c:v>
                </c:pt>
                <c:pt idx="105">
                  <c:v>9.5022947215964884</c:v>
                </c:pt>
                <c:pt idx="106">
                  <c:v>9.2664940160310643</c:v>
                </c:pt>
                <c:pt idx="107">
                  <c:v>9.2693556214131139</c:v>
                </c:pt>
                <c:pt idx="108">
                  <c:v>9.0589255210578639</c:v>
                </c:pt>
                <c:pt idx="109">
                  <c:v>9.0918328222959168</c:v>
                </c:pt>
                <c:pt idx="110">
                  <c:v>8.2122238339877143</c:v>
                </c:pt>
                <c:pt idx="111">
                  <c:v>8.957917766465135</c:v>
                </c:pt>
                <c:pt idx="112">
                  <c:v>8.6530830660350553</c:v>
                </c:pt>
                <c:pt idx="113">
                  <c:v>8.7795912257726005</c:v>
                </c:pt>
                <c:pt idx="114">
                  <c:v>8.6907725333123906</c:v>
                </c:pt>
                <c:pt idx="115">
                  <c:v>8.5100473670745682</c:v>
                </c:pt>
                <c:pt idx="116">
                  <c:v>8.3451854257623257</c:v>
                </c:pt>
                <c:pt idx="117">
                  <c:v>8.4946086499056328</c:v>
                </c:pt>
                <c:pt idx="118">
                  <c:v>8.3366687158099548</c:v>
                </c:pt>
                <c:pt idx="119">
                  <c:v>8.3538582944258728</c:v>
                </c:pt>
                <c:pt idx="120">
                  <c:v>8.2401455719547112</c:v>
                </c:pt>
                <c:pt idx="121">
                  <c:v>8.2281040396124219</c:v>
                </c:pt>
                <c:pt idx="122">
                  <c:v>8.113259035252403</c:v>
                </c:pt>
                <c:pt idx="123">
                  <c:v>8.1035390803458576</c:v>
                </c:pt>
                <c:pt idx="124">
                  <c:v>7.2976620492087294</c:v>
                </c:pt>
                <c:pt idx="125">
                  <c:v>7.9904709961094476</c:v>
                </c:pt>
                <c:pt idx="126">
                  <c:v>7.9014920968137972</c:v>
                </c:pt>
                <c:pt idx="127">
                  <c:v>7.6818604431605584</c:v>
                </c:pt>
                <c:pt idx="128">
                  <c:v>7.5761179138239214</c:v>
                </c:pt>
                <c:pt idx="129">
                  <c:v>7.7716692410013417</c:v>
                </c:pt>
                <c:pt idx="130">
                  <c:v>7.679482813979031</c:v>
                </c:pt>
                <c:pt idx="131">
                  <c:v>7.5926168525680255</c:v>
                </c:pt>
                <c:pt idx="132">
                  <c:v>7.4757746927981534</c:v>
                </c:pt>
                <c:pt idx="133">
                  <c:v>7.4565319344106804</c:v>
                </c:pt>
                <c:pt idx="134">
                  <c:v>7.2837066251732194</c:v>
                </c:pt>
                <c:pt idx="135">
                  <c:v>7.3933622078878853</c:v>
                </c:pt>
                <c:pt idx="136">
                  <c:v>6.8291508972471755</c:v>
                </c:pt>
                <c:pt idx="137">
                  <c:v>7.2968824937939933</c:v>
                </c:pt>
                <c:pt idx="138">
                  <c:v>7.2300455434814799</c:v>
                </c:pt>
                <c:pt idx="139">
                  <c:v>7.2079053185576285</c:v>
                </c:pt>
                <c:pt idx="140">
                  <c:v>7.1516610792545094</c:v>
                </c:pt>
                <c:pt idx="141">
                  <c:v>7.0913643886554851</c:v>
                </c:pt>
                <c:pt idx="142">
                  <c:v>6.9875626079247404</c:v>
                </c:pt>
                <c:pt idx="143">
                  <c:v>6.9931471211884393</c:v>
                </c:pt>
                <c:pt idx="144">
                  <c:v>6.9546906515452545</c:v>
                </c:pt>
                <c:pt idx="145">
                  <c:v>6.9108292108578553</c:v>
                </c:pt>
                <c:pt idx="146">
                  <c:v>6.7952334536766834</c:v>
                </c:pt>
                <c:pt idx="147">
                  <c:v>6.322189826338084</c:v>
                </c:pt>
                <c:pt idx="148">
                  <c:v>6.7517252572123985</c:v>
                </c:pt>
                <c:pt idx="149">
                  <c:v>6.5866957716667498</c:v>
                </c:pt>
                <c:pt idx="150">
                  <c:v>6.6611291494760447</c:v>
                </c:pt>
                <c:pt idx="151">
                  <c:v>6.6004410648383613</c:v>
                </c:pt>
                <c:pt idx="152">
                  <c:v>6.5561869469838845</c:v>
                </c:pt>
                <c:pt idx="153">
                  <c:v>6.4249372367446247</c:v>
                </c:pt>
                <c:pt idx="154">
                  <c:v>6.4958670344240534</c:v>
                </c:pt>
                <c:pt idx="155">
                  <c:v>6.00294271453029</c:v>
                </c:pt>
                <c:pt idx="156">
                  <c:v>6.386637455555209</c:v>
                </c:pt>
                <c:pt idx="157">
                  <c:v>6.3774136785040545</c:v>
                </c:pt>
                <c:pt idx="158">
                  <c:v>12.692844908009381</c:v>
                </c:pt>
                <c:pt idx="159">
                  <c:v>12.259179276824772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'marcus8-besk-bk'!$H$109</c:f>
              <c:strCache>
                <c:ptCount val="1"/>
                <c:pt idx="0">
                  <c:v>async-base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'marcus8-besk-bk'!$A$110:$A$269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'marcus8-besk-bk'!$H$110:$H$269</c:f>
              <c:numCache>
                <c:formatCode>General</c:formatCode>
                <c:ptCount val="160"/>
                <c:pt idx="0">
                  <c:v>3.728827110212741</c:v>
                </c:pt>
                <c:pt idx="1">
                  <c:v>3.7552245066202494</c:v>
                </c:pt>
                <c:pt idx="2">
                  <c:v>3.7312436286636177</c:v>
                </c:pt>
                <c:pt idx="3">
                  <c:v>3.1061520330126378</c:v>
                </c:pt>
                <c:pt idx="4">
                  <c:v>3.6973414864171952</c:v>
                </c:pt>
                <c:pt idx="5">
                  <c:v>3.7176795451420293</c:v>
                </c:pt>
                <c:pt idx="6">
                  <c:v>3.7164218336248767</c:v>
                </c:pt>
                <c:pt idx="7">
                  <c:v>3.4574061009614487</c:v>
                </c:pt>
                <c:pt idx="8">
                  <c:v>3.7445294236147344</c:v>
                </c:pt>
                <c:pt idx="9">
                  <c:v>3.6331988307357586</c:v>
                </c:pt>
                <c:pt idx="10">
                  <c:v>3.5673678066208612</c:v>
                </c:pt>
                <c:pt idx="11">
                  <c:v>3.5460222947945135</c:v>
                </c:pt>
                <c:pt idx="12">
                  <c:v>3.5688297017816306</c:v>
                </c:pt>
                <c:pt idx="13">
                  <c:v>3.6317814718317685</c:v>
                </c:pt>
                <c:pt idx="14">
                  <c:v>3.7457580532730428</c:v>
                </c:pt>
                <c:pt idx="15">
                  <c:v>3.5262336656985194</c:v>
                </c:pt>
                <c:pt idx="16">
                  <c:v>3.6980441222633571</c:v>
                </c:pt>
                <c:pt idx="17">
                  <c:v>3.5061550676995132</c:v>
                </c:pt>
                <c:pt idx="18">
                  <c:v>3.745569565982672</c:v>
                </c:pt>
                <c:pt idx="19">
                  <c:v>3.5679176024987402</c:v>
                </c:pt>
                <c:pt idx="20">
                  <c:v>3.4042475825223812</c:v>
                </c:pt>
                <c:pt idx="21">
                  <c:v>3.6958341506620602</c:v>
                </c:pt>
                <c:pt idx="22">
                  <c:v>3.5698244136511907</c:v>
                </c:pt>
                <c:pt idx="23">
                  <c:v>3.4262889086635524</c:v>
                </c:pt>
                <c:pt idx="24">
                  <c:v>3.2927879969823612</c:v>
                </c:pt>
                <c:pt idx="25">
                  <c:v>3.4561794079769959</c:v>
                </c:pt>
                <c:pt idx="26">
                  <c:v>3.568187578260658</c:v>
                </c:pt>
                <c:pt idx="27">
                  <c:v>2.8725927305268577</c:v>
                </c:pt>
                <c:pt idx="28">
                  <c:v>3.3297361196310087</c:v>
                </c:pt>
                <c:pt idx="29">
                  <c:v>3.2214614645931028</c:v>
                </c:pt>
                <c:pt idx="30">
                  <c:v>3.744662049760259</c:v>
                </c:pt>
                <c:pt idx="31">
                  <c:v>3.6309846436737758</c:v>
                </c:pt>
                <c:pt idx="32">
                  <c:v>3.5227664819218547</c:v>
                </c:pt>
                <c:pt idx="33">
                  <c:v>3.4234721626112776</c:v>
                </c:pt>
                <c:pt idx="34">
                  <c:v>3.3269124503211178</c:v>
                </c:pt>
                <c:pt idx="35">
                  <c:v>3.2398051855023913</c:v>
                </c:pt>
                <c:pt idx="36">
                  <c:v>2.583137355109475</c:v>
                </c:pt>
                <c:pt idx="37">
                  <c:v>3.0750544560196547</c:v>
                </c:pt>
                <c:pt idx="38">
                  <c:v>3.7470788415370291</c:v>
                </c:pt>
                <c:pt idx="39">
                  <c:v>3.6526787286106597</c:v>
                </c:pt>
                <c:pt idx="40">
                  <c:v>3.5673386729341252</c:v>
                </c:pt>
                <c:pt idx="41">
                  <c:v>3.4834906635444782</c:v>
                </c:pt>
                <c:pt idx="42">
                  <c:v>3.406820890562853</c:v>
                </c:pt>
                <c:pt idx="43">
                  <c:v>3.3308780252974177</c:v>
                </c:pt>
                <c:pt idx="44">
                  <c:v>2.5853594525292269</c:v>
                </c:pt>
                <c:pt idx="45">
                  <c:v>3.1522834243122366</c:v>
                </c:pt>
                <c:pt idx="46">
                  <c:v>3.1248112286525509</c:v>
                </c:pt>
                <c:pt idx="47">
                  <c:v>2.8573992771351482</c:v>
                </c:pt>
                <c:pt idx="48">
                  <c:v>3.0003792287485052</c:v>
                </c:pt>
                <c:pt idx="49">
                  <c:v>2.6901499870507997</c:v>
                </c:pt>
                <c:pt idx="50">
                  <c:v>2.8830038857034874</c:v>
                </c:pt>
                <c:pt idx="51">
                  <c:v>3.5252735765587477</c:v>
                </c:pt>
                <c:pt idx="52">
                  <c:v>3.7016950384755551</c:v>
                </c:pt>
                <c:pt idx="53">
                  <c:v>3.0384418535091977</c:v>
                </c:pt>
                <c:pt idx="54">
                  <c:v>3.5451929882715012</c:v>
                </c:pt>
                <c:pt idx="55">
                  <c:v>3.5090480021884329</c:v>
                </c:pt>
                <c:pt idx="56">
                  <c:v>3.4236550468101257</c:v>
                </c:pt>
                <c:pt idx="57">
                  <c:v>3.389702855210428</c:v>
                </c:pt>
                <c:pt idx="58">
                  <c:v>3.3332224196400864</c:v>
                </c:pt>
                <c:pt idx="59">
                  <c:v>3.058147193593217</c:v>
                </c:pt>
                <c:pt idx="60">
                  <c:v>3.2018351543807371</c:v>
                </c:pt>
                <c:pt idx="61">
                  <c:v>3.1494806630421293</c:v>
                </c:pt>
                <c:pt idx="62">
                  <c:v>2.8599475321213275</c:v>
                </c:pt>
                <c:pt idx="63">
                  <c:v>2.7728126416250118</c:v>
                </c:pt>
                <c:pt idx="64">
                  <c:v>3.0302518756356398</c:v>
                </c:pt>
                <c:pt idx="65">
                  <c:v>2.9840717704261306</c:v>
                </c:pt>
                <c:pt idx="66">
                  <c:v>2.9412608678548939</c:v>
                </c:pt>
                <c:pt idx="67">
                  <c:v>2.8892098359850977</c:v>
                </c:pt>
                <c:pt idx="68">
                  <c:v>2.6599959007809511</c:v>
                </c:pt>
                <c:pt idx="69">
                  <c:v>2.2299359792898268</c:v>
                </c:pt>
                <c:pt idx="70">
                  <c:v>2.776161387553775</c:v>
                </c:pt>
                <c:pt idx="71">
                  <c:v>2.4920397520712649</c:v>
                </c:pt>
                <c:pt idx="72">
                  <c:v>2.3071019491390552</c:v>
                </c:pt>
                <c:pt idx="73">
                  <c:v>2.4900180657835738</c:v>
                </c:pt>
                <c:pt idx="74">
                  <c:v>2.0761436748061177</c:v>
                </c:pt>
                <c:pt idx="75">
                  <c:v>2.0597155847651227</c:v>
                </c:pt>
                <c:pt idx="76">
                  <c:v>2.5649445210371402</c:v>
                </c:pt>
                <c:pt idx="77">
                  <c:v>2.2599862023124757</c:v>
                </c:pt>
                <c:pt idx="78">
                  <c:v>3.3942610017880308</c:v>
                </c:pt>
                <c:pt idx="79">
                  <c:v>3.3237015261769498</c:v>
                </c:pt>
                <c:pt idx="80">
                  <c:v>3.6545621753341777</c:v>
                </c:pt>
                <c:pt idx="81">
                  <c:v>3.6126254515253762</c:v>
                </c:pt>
                <c:pt idx="82">
                  <c:v>3.5677665259386742</c:v>
                </c:pt>
                <c:pt idx="83">
                  <c:v>3.5258823711839709</c:v>
                </c:pt>
                <c:pt idx="84">
                  <c:v>3.4864195295637517</c:v>
                </c:pt>
                <c:pt idx="85">
                  <c:v>3.4451303089524767</c:v>
                </c:pt>
                <c:pt idx="86">
                  <c:v>3.118500236344794</c:v>
                </c:pt>
                <c:pt idx="87">
                  <c:v>3.3704747474419632</c:v>
                </c:pt>
                <c:pt idx="88">
                  <c:v>3.3324307758775245</c:v>
                </c:pt>
                <c:pt idx="89">
                  <c:v>3.2939380331037977</c:v>
                </c:pt>
                <c:pt idx="90">
                  <c:v>3.2590492982289079</c:v>
                </c:pt>
                <c:pt idx="91">
                  <c:v>2.8943283064710332</c:v>
                </c:pt>
                <c:pt idx="92">
                  <c:v>3.1900654639352313</c:v>
                </c:pt>
                <c:pt idx="93">
                  <c:v>3.1540018761808071</c:v>
                </c:pt>
                <c:pt idx="94">
                  <c:v>3.1234811574327734</c:v>
                </c:pt>
                <c:pt idx="95">
                  <c:v>3.0907592319978789</c:v>
                </c:pt>
                <c:pt idx="96">
                  <c:v>3.0580795840451627</c:v>
                </c:pt>
                <c:pt idx="97">
                  <c:v>3.0281191571586472</c:v>
                </c:pt>
                <c:pt idx="98">
                  <c:v>2.9782865470287994</c:v>
                </c:pt>
                <c:pt idx="99">
                  <c:v>2.9678732258227192</c:v>
                </c:pt>
                <c:pt idx="100">
                  <c:v>2.9196516879565637</c:v>
                </c:pt>
                <c:pt idx="101">
                  <c:v>2.9078474144609121</c:v>
                </c:pt>
                <c:pt idx="102">
                  <c:v>2.5438346769775539</c:v>
                </c:pt>
                <c:pt idx="103">
                  <c:v>2.854080959967757</c:v>
                </c:pt>
                <c:pt idx="104">
                  <c:v>2.5576684717356377</c:v>
                </c:pt>
                <c:pt idx="105">
                  <c:v>2.8020311295134137</c:v>
                </c:pt>
                <c:pt idx="106">
                  <c:v>2.2499381227541542</c:v>
                </c:pt>
                <c:pt idx="107">
                  <c:v>2.4667228996483508</c:v>
                </c:pt>
                <c:pt idx="108">
                  <c:v>2.7237701024186491</c:v>
                </c:pt>
                <c:pt idx="109">
                  <c:v>2.6990995001956972</c:v>
                </c:pt>
                <c:pt idx="110">
                  <c:v>2.6749825792731707</c:v>
                </c:pt>
                <c:pt idx="111">
                  <c:v>2.6341220228554816</c:v>
                </c:pt>
                <c:pt idx="112">
                  <c:v>2.6121191491879592</c:v>
                </c:pt>
                <c:pt idx="113">
                  <c:v>2.6049106011403307</c:v>
                </c:pt>
                <c:pt idx="114">
                  <c:v>2.5824738410603802</c:v>
                </c:pt>
                <c:pt idx="115">
                  <c:v>2.3309089397605209</c:v>
                </c:pt>
                <c:pt idx="116">
                  <c:v>2.5389976682560675</c:v>
                </c:pt>
                <c:pt idx="117">
                  <c:v>2.5027842990022906</c:v>
                </c:pt>
                <c:pt idx="118">
                  <c:v>2.4971410424092801</c:v>
                </c:pt>
                <c:pt idx="119">
                  <c:v>2.2725891288281539</c:v>
                </c:pt>
                <c:pt idx="120">
                  <c:v>2.4559460249234917</c:v>
                </c:pt>
                <c:pt idx="121">
                  <c:v>2.4365160470964602</c:v>
                </c:pt>
                <c:pt idx="122">
                  <c:v>2.4170211371790677</c:v>
                </c:pt>
                <c:pt idx="123">
                  <c:v>2.1756910520832062</c:v>
                </c:pt>
                <c:pt idx="124">
                  <c:v>2.3793071073004093</c:v>
                </c:pt>
                <c:pt idx="125">
                  <c:v>2.3600887791235388</c:v>
                </c:pt>
                <c:pt idx="126">
                  <c:v>2.3403525359760513</c:v>
                </c:pt>
                <c:pt idx="127">
                  <c:v>2.1422798150810634</c:v>
                </c:pt>
                <c:pt idx="128">
                  <c:v>1.9436924385891592</c:v>
                </c:pt>
                <c:pt idx="129">
                  <c:v>2.2876635111894092</c:v>
                </c:pt>
                <c:pt idx="130">
                  <c:v>2.2700399880746942</c:v>
                </c:pt>
                <c:pt idx="131">
                  <c:v>2.2526889797531044</c:v>
                </c:pt>
                <c:pt idx="132">
                  <c:v>1.9916911184347093</c:v>
                </c:pt>
                <c:pt idx="133">
                  <c:v>2.2200042904988719</c:v>
                </c:pt>
                <c:pt idx="134">
                  <c:v>2.2041975379136494</c:v>
                </c:pt>
                <c:pt idx="135">
                  <c:v>2.1883087288898802</c:v>
                </c:pt>
                <c:pt idx="136">
                  <c:v>2.1717152673473854</c:v>
                </c:pt>
                <c:pt idx="137">
                  <c:v>2.1361225409537545</c:v>
                </c:pt>
                <c:pt idx="138">
                  <c:v>2.1408137881331002</c:v>
                </c:pt>
                <c:pt idx="139">
                  <c:v>2.1112516158146777</c:v>
                </c:pt>
                <c:pt idx="140">
                  <c:v>2.1109691556284131</c:v>
                </c:pt>
                <c:pt idx="141">
                  <c:v>2.0957790463521206</c:v>
                </c:pt>
                <c:pt idx="142">
                  <c:v>2.0809163285380006</c:v>
                </c:pt>
                <c:pt idx="143">
                  <c:v>1.8690869884666601</c:v>
                </c:pt>
                <c:pt idx="144">
                  <c:v>2.0544988101712587</c:v>
                </c:pt>
                <c:pt idx="145">
                  <c:v>2.0401328334115436</c:v>
                </c:pt>
                <c:pt idx="146">
                  <c:v>2.0135438874430003</c:v>
                </c:pt>
                <c:pt idx="147">
                  <c:v>1.6513401579816551</c:v>
                </c:pt>
                <c:pt idx="148">
                  <c:v>1.9973764110680021</c:v>
                </c:pt>
                <c:pt idx="149">
                  <c:v>1.9850600351545469</c:v>
                </c:pt>
                <c:pt idx="150">
                  <c:v>1.9710562792656705</c:v>
                </c:pt>
                <c:pt idx="151">
                  <c:v>1.9468514354371147</c:v>
                </c:pt>
                <c:pt idx="152">
                  <c:v>1.9342349618494423</c:v>
                </c:pt>
                <c:pt idx="153">
                  <c:v>1.7259354673148706</c:v>
                </c:pt>
                <c:pt idx="154">
                  <c:v>1.9218007588355506</c:v>
                </c:pt>
                <c:pt idx="155">
                  <c:v>1.909304438576346</c:v>
                </c:pt>
                <c:pt idx="156">
                  <c:v>1.5498516856039075</c:v>
                </c:pt>
                <c:pt idx="157">
                  <c:v>3.4058163975489677</c:v>
                </c:pt>
                <c:pt idx="158">
                  <c:v>3.7449738004320845</c:v>
                </c:pt>
                <c:pt idx="159">
                  <c:v>3.0684326314985833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'marcus8-besk-bk'!$I$109</c:f>
              <c:strCache>
                <c:ptCount val="1"/>
                <c:pt idx="0">
                  <c:v>async-tiled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'marcus8-besk-bk'!$A$110:$A$269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'marcus8-besk-bk'!$I$110:$I$269</c:f>
              <c:numCache>
                <c:formatCode>General</c:formatCode>
                <c:ptCount val="160"/>
                <c:pt idx="0">
                  <c:v>3.3183447200467793</c:v>
                </c:pt>
                <c:pt idx="1">
                  <c:v>5.9207014124627424</c:v>
                </c:pt>
                <c:pt idx="2">
                  <c:v>5.8843839755874656</c:v>
                </c:pt>
                <c:pt idx="3">
                  <c:v>7.8403068495117685</c:v>
                </c:pt>
                <c:pt idx="4">
                  <c:v>7.2832719773589876</c:v>
                </c:pt>
                <c:pt idx="5">
                  <c:v>8.3019860017585341</c:v>
                </c:pt>
                <c:pt idx="6">
                  <c:v>8.049118759231618</c:v>
                </c:pt>
                <c:pt idx="7">
                  <c:v>9.668174648661747</c:v>
                </c:pt>
                <c:pt idx="8">
                  <c:v>9.1556016551736548</c:v>
                </c:pt>
                <c:pt idx="9">
                  <c:v>10.030571627987078</c:v>
                </c:pt>
                <c:pt idx="10">
                  <c:v>8.8320426731935733</c:v>
                </c:pt>
                <c:pt idx="11">
                  <c:v>10.211823338950072</c:v>
                </c:pt>
                <c:pt idx="12">
                  <c:v>9.7180991824566139</c:v>
                </c:pt>
                <c:pt idx="13">
                  <c:v>10.478256231172654</c:v>
                </c:pt>
                <c:pt idx="14">
                  <c:v>10.569611701179287</c:v>
                </c:pt>
                <c:pt idx="15">
                  <c:v>10.024259652135997</c:v>
                </c:pt>
                <c:pt idx="16">
                  <c:v>10.438318493415393</c:v>
                </c:pt>
                <c:pt idx="17">
                  <c:v>10.624124573887821</c:v>
                </c:pt>
                <c:pt idx="18">
                  <c:v>11.127980611943904</c:v>
                </c:pt>
                <c:pt idx="19">
                  <c:v>11.20680782744197</c:v>
                </c:pt>
                <c:pt idx="20">
                  <c:v>10.297723065393344</c:v>
                </c:pt>
                <c:pt idx="21">
                  <c:v>11.883370166971998</c:v>
                </c:pt>
                <c:pt idx="22">
                  <c:v>10.978571239599454</c:v>
                </c:pt>
                <c:pt idx="23">
                  <c:v>10.573213665795063</c:v>
                </c:pt>
                <c:pt idx="24">
                  <c:v>10.272823368574665</c:v>
                </c:pt>
                <c:pt idx="25">
                  <c:v>12.036224822019285</c:v>
                </c:pt>
                <c:pt idx="26">
                  <c:v>11.244135233577946</c:v>
                </c:pt>
                <c:pt idx="27">
                  <c:v>11.325650277086913</c:v>
                </c:pt>
                <c:pt idx="28">
                  <c:v>10.599240764981962</c:v>
                </c:pt>
                <c:pt idx="29">
                  <c:v>10.407609953068826</c:v>
                </c:pt>
                <c:pt idx="30">
                  <c:v>11.919722726688454</c:v>
                </c:pt>
                <c:pt idx="31">
                  <c:v>11.585436177623249</c:v>
                </c:pt>
                <c:pt idx="32">
                  <c:v>11.313654270836174</c:v>
                </c:pt>
                <c:pt idx="33">
                  <c:v>11.507647180758541</c:v>
                </c:pt>
                <c:pt idx="34">
                  <c:v>10.911705522924272</c:v>
                </c:pt>
                <c:pt idx="35">
                  <c:v>10.604698692344451</c:v>
                </c:pt>
                <c:pt idx="36">
                  <c:v>10.369827250146352</c:v>
                </c:pt>
                <c:pt idx="37">
                  <c:v>10.425933463226142</c:v>
                </c:pt>
                <c:pt idx="38">
                  <c:v>12.34024753439507</c:v>
                </c:pt>
                <c:pt idx="39">
                  <c:v>12.389229490038723</c:v>
                </c:pt>
                <c:pt idx="40">
                  <c:v>11.722581533637484</c:v>
                </c:pt>
                <c:pt idx="41">
                  <c:v>11.751229710136718</c:v>
                </c:pt>
                <c:pt idx="42">
                  <c:v>11.283759798293325</c:v>
                </c:pt>
                <c:pt idx="43">
                  <c:v>11.393876430331609</c:v>
                </c:pt>
                <c:pt idx="44">
                  <c:v>10.934506035112546</c:v>
                </c:pt>
                <c:pt idx="45">
                  <c:v>10.892880064364084</c:v>
                </c:pt>
                <c:pt idx="46">
                  <c:v>10.51952732621551</c:v>
                </c:pt>
                <c:pt idx="47">
                  <c:v>10.512638454264998</c:v>
                </c:pt>
                <c:pt idx="48">
                  <c:v>10.139686761427882</c:v>
                </c:pt>
                <c:pt idx="49">
                  <c:v>10.09177473964905</c:v>
                </c:pt>
                <c:pt idx="50">
                  <c:v>9.7298396291170537</c:v>
                </c:pt>
                <c:pt idx="51">
                  <c:v>12.913634945592024</c:v>
                </c:pt>
                <c:pt idx="52">
                  <c:v>12.597544991663106</c:v>
                </c:pt>
                <c:pt idx="53">
                  <c:v>12.546241518464182</c:v>
                </c:pt>
                <c:pt idx="54">
                  <c:v>12.151956736274002</c:v>
                </c:pt>
                <c:pt idx="55">
                  <c:v>12.124369638641515</c:v>
                </c:pt>
                <c:pt idx="56">
                  <c:v>11.755557333952806</c:v>
                </c:pt>
                <c:pt idx="57">
                  <c:v>11.666317123380548</c:v>
                </c:pt>
                <c:pt idx="58">
                  <c:v>11.436014859500407</c:v>
                </c:pt>
                <c:pt idx="59">
                  <c:v>11.38447552284482</c:v>
                </c:pt>
                <c:pt idx="60">
                  <c:v>11.088351744956846</c:v>
                </c:pt>
                <c:pt idx="61">
                  <c:v>10.887671417973545</c:v>
                </c:pt>
                <c:pt idx="62">
                  <c:v>10.314347302501821</c:v>
                </c:pt>
                <c:pt idx="63">
                  <c:v>10.762270906234541</c:v>
                </c:pt>
                <c:pt idx="64">
                  <c:v>10.397941452096259</c:v>
                </c:pt>
                <c:pt idx="65">
                  <c:v>10.415237460603105</c:v>
                </c:pt>
                <c:pt idx="66">
                  <c:v>10.187268048418368</c:v>
                </c:pt>
                <c:pt idx="67">
                  <c:v>9.814175648294265</c:v>
                </c:pt>
                <c:pt idx="68">
                  <c:v>9.7120378442581234</c:v>
                </c:pt>
                <c:pt idx="69">
                  <c:v>9.566418231298476</c:v>
                </c:pt>
                <c:pt idx="70">
                  <c:v>9.6251635222459857</c:v>
                </c:pt>
                <c:pt idx="71">
                  <c:v>9.4328082636672228</c:v>
                </c:pt>
                <c:pt idx="72">
                  <c:v>9.3797398255824156</c:v>
                </c:pt>
                <c:pt idx="73">
                  <c:v>9.3842154210587179</c:v>
                </c:pt>
                <c:pt idx="74">
                  <c:v>8.8963058680775902</c:v>
                </c:pt>
                <c:pt idx="75">
                  <c:v>9.1112710869395315</c:v>
                </c:pt>
                <c:pt idx="76">
                  <c:v>8.9073336717620588</c:v>
                </c:pt>
                <c:pt idx="77">
                  <c:v>8.7201982658306481</c:v>
                </c:pt>
                <c:pt idx="78">
                  <c:v>13.09849831129068</c:v>
                </c:pt>
                <c:pt idx="79">
                  <c:v>13.044805478539118</c:v>
                </c:pt>
                <c:pt idx="80">
                  <c:v>12.368578081630368</c:v>
                </c:pt>
                <c:pt idx="81">
                  <c:v>12.449488975874226</c:v>
                </c:pt>
                <c:pt idx="82">
                  <c:v>12.194093127675798</c:v>
                </c:pt>
                <c:pt idx="83">
                  <c:v>12.324488092745472</c:v>
                </c:pt>
                <c:pt idx="84">
                  <c:v>12.174711657296671</c:v>
                </c:pt>
                <c:pt idx="85">
                  <c:v>12.130181964337913</c:v>
                </c:pt>
                <c:pt idx="86">
                  <c:v>11.964485555566158</c:v>
                </c:pt>
                <c:pt idx="87">
                  <c:v>11.878556906569356</c:v>
                </c:pt>
                <c:pt idx="88">
                  <c:v>11.731090007936658</c:v>
                </c:pt>
                <c:pt idx="89">
                  <c:v>11.632966988299012</c:v>
                </c:pt>
                <c:pt idx="90">
                  <c:v>11.403465225799582</c:v>
                </c:pt>
                <c:pt idx="91">
                  <c:v>11.420608633430117</c:v>
                </c:pt>
                <c:pt idx="92">
                  <c:v>10.902388497903127</c:v>
                </c:pt>
                <c:pt idx="93">
                  <c:v>11.165835341854446</c:v>
                </c:pt>
                <c:pt idx="94">
                  <c:v>10.953078242301508</c:v>
                </c:pt>
                <c:pt idx="95">
                  <c:v>10.943170992681448</c:v>
                </c:pt>
                <c:pt idx="96">
                  <c:v>10.815713889174866</c:v>
                </c:pt>
                <c:pt idx="97">
                  <c:v>10.731807940104931</c:v>
                </c:pt>
                <c:pt idx="98">
                  <c:v>10.541064829779518</c:v>
                </c:pt>
                <c:pt idx="99">
                  <c:v>10.493392218084441</c:v>
                </c:pt>
                <c:pt idx="100">
                  <c:v>10.341471635458548</c:v>
                </c:pt>
                <c:pt idx="101">
                  <c:v>10.286000665534308</c:v>
                </c:pt>
                <c:pt idx="102">
                  <c:v>10.178023142376789</c:v>
                </c:pt>
                <c:pt idx="103">
                  <c:v>10.146113973801793</c:v>
                </c:pt>
                <c:pt idx="104">
                  <c:v>9.8391265380543746</c:v>
                </c:pt>
                <c:pt idx="105">
                  <c:v>9.8950644919186228</c:v>
                </c:pt>
                <c:pt idx="106">
                  <c:v>9.7567940420979724</c:v>
                </c:pt>
                <c:pt idx="107">
                  <c:v>9.793093540629771</c:v>
                </c:pt>
                <c:pt idx="108">
                  <c:v>9.6131062796700526</c:v>
                </c:pt>
                <c:pt idx="109">
                  <c:v>9.611530982951761</c:v>
                </c:pt>
                <c:pt idx="110">
                  <c:v>9.2267393513300018</c:v>
                </c:pt>
                <c:pt idx="111">
                  <c:v>9.2914019940844685</c:v>
                </c:pt>
                <c:pt idx="112">
                  <c:v>9.3151998967407543</c:v>
                </c:pt>
                <c:pt idx="113">
                  <c:v>9.240685101339448</c:v>
                </c:pt>
                <c:pt idx="114">
                  <c:v>9.207776185729367</c:v>
                </c:pt>
                <c:pt idx="115">
                  <c:v>9.1126666461710091</c:v>
                </c:pt>
                <c:pt idx="116">
                  <c:v>8.9754667540480533</c:v>
                </c:pt>
                <c:pt idx="117">
                  <c:v>8.8062013406440087</c:v>
                </c:pt>
                <c:pt idx="118">
                  <c:v>8.8653265639220766</c:v>
                </c:pt>
                <c:pt idx="119">
                  <c:v>8.8105904746132708</c:v>
                </c:pt>
                <c:pt idx="120">
                  <c:v>8.7443571591879987</c:v>
                </c:pt>
                <c:pt idx="121">
                  <c:v>8.4524729389037407</c:v>
                </c:pt>
                <c:pt idx="122">
                  <c:v>8.571513185480768</c:v>
                </c:pt>
                <c:pt idx="123">
                  <c:v>8.5486200307975189</c:v>
                </c:pt>
                <c:pt idx="124">
                  <c:v>8.397163095452493</c:v>
                </c:pt>
                <c:pt idx="125">
                  <c:v>8.4056379096175267</c:v>
                </c:pt>
                <c:pt idx="126">
                  <c:v>8.3454371679210286</c:v>
                </c:pt>
                <c:pt idx="127">
                  <c:v>8.098964437422719</c:v>
                </c:pt>
                <c:pt idx="128">
                  <c:v>8.1358185106581118</c:v>
                </c:pt>
                <c:pt idx="129">
                  <c:v>8.2021114372399637</c:v>
                </c:pt>
                <c:pt idx="130">
                  <c:v>8.0531097660373838</c:v>
                </c:pt>
                <c:pt idx="131">
                  <c:v>7.8002945503947627</c:v>
                </c:pt>
                <c:pt idx="132">
                  <c:v>7.8696163175052245</c:v>
                </c:pt>
                <c:pt idx="133">
                  <c:v>7.9354818507297855</c:v>
                </c:pt>
                <c:pt idx="134">
                  <c:v>7.8092120708011414</c:v>
                </c:pt>
                <c:pt idx="135">
                  <c:v>7.830213627516561</c:v>
                </c:pt>
                <c:pt idx="136">
                  <c:v>7.7469683385473127</c:v>
                </c:pt>
                <c:pt idx="137">
                  <c:v>7.7125601014034038</c:v>
                </c:pt>
                <c:pt idx="138">
                  <c:v>7.6426215680252199</c:v>
                </c:pt>
                <c:pt idx="139">
                  <c:v>7.6457969155992958</c:v>
                </c:pt>
                <c:pt idx="140">
                  <c:v>7.3110817083123925</c:v>
                </c:pt>
                <c:pt idx="141">
                  <c:v>7.5047511270278253</c:v>
                </c:pt>
                <c:pt idx="142">
                  <c:v>7.3857662754185576</c:v>
                </c:pt>
                <c:pt idx="143">
                  <c:v>7.3235910122333827</c:v>
                </c:pt>
                <c:pt idx="144">
                  <c:v>7.3215139210266855</c:v>
                </c:pt>
                <c:pt idx="145">
                  <c:v>7.3312797079314524</c:v>
                </c:pt>
                <c:pt idx="146">
                  <c:v>7.1874933966104049</c:v>
                </c:pt>
                <c:pt idx="147">
                  <c:v>7.1890436316168334</c:v>
                </c:pt>
                <c:pt idx="148">
                  <c:v>6.9998119207655076</c:v>
                </c:pt>
                <c:pt idx="149">
                  <c:v>7.0590115732648826</c:v>
                </c:pt>
                <c:pt idx="150">
                  <c:v>7.0287141290401776</c:v>
                </c:pt>
                <c:pt idx="151">
                  <c:v>6.8534110488163265</c:v>
                </c:pt>
                <c:pt idx="152">
                  <c:v>6.9313762499196194</c:v>
                </c:pt>
                <c:pt idx="153">
                  <c:v>6.8968624752673584</c:v>
                </c:pt>
                <c:pt idx="154">
                  <c:v>6.8793577917013913</c:v>
                </c:pt>
                <c:pt idx="155">
                  <c:v>6.8639280052069855</c:v>
                </c:pt>
                <c:pt idx="156">
                  <c:v>6.7267224344832748</c:v>
                </c:pt>
                <c:pt idx="157">
                  <c:v>13.390454255774145</c:v>
                </c:pt>
                <c:pt idx="158">
                  <c:v>13.101444802696276</c:v>
                </c:pt>
                <c:pt idx="159">
                  <c:v>13.34096951635097</c:v>
                </c:pt>
              </c:numCache>
            </c:numRef>
          </c:yVal>
          <c:smooth val="1"/>
        </c:ser>
        <c:axId val="57846400"/>
        <c:axId val="57864960"/>
      </c:scatterChart>
      <c:valAx>
        <c:axId val="57846400"/>
        <c:scaling>
          <c:orientation val="minMax"/>
          <c:max val="16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Chunk</a:t>
                </a:r>
              </a:p>
            </c:rich>
          </c:tx>
          <c:layout>
            <c:manualLayout>
              <c:xMode val="edge"/>
              <c:yMode val="edge"/>
              <c:x val="0.43927403705947038"/>
              <c:y val="0.82799366990890844"/>
            </c:manualLayout>
          </c:layout>
        </c:title>
        <c:numFmt formatCode="General" sourceLinked="1"/>
        <c:tickLblPos val="nextTo"/>
        <c:crossAx val="57864960"/>
        <c:crosses val="autoZero"/>
        <c:crossBetween val="midCat"/>
      </c:valAx>
      <c:valAx>
        <c:axId val="578649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Speedup</a:t>
                </a:r>
              </a:p>
            </c:rich>
          </c:tx>
          <c:layout/>
        </c:title>
        <c:numFmt formatCode="General" sourceLinked="1"/>
        <c:tickLblPos val="nextTo"/>
        <c:crossAx val="5784640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081889164539364"/>
          <c:y val="3.0112642169728792E-2"/>
          <c:w val="0.56416729642540864"/>
          <c:h val="0.20056516372953381"/>
        </c:manualLayout>
      </c:layout>
    </c:legend>
    <c:plotVisOnly val="1"/>
  </c:chart>
  <c:txPr>
    <a:bodyPr/>
    <a:lstStyle/>
    <a:p>
      <a:pPr>
        <a:defRPr sz="16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GS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6532662583843685"/>
          <c:y val="6.6381983150982538E-2"/>
          <c:w val="0.78869349664625288"/>
          <c:h val="0.69986452061139415"/>
        </c:manualLayout>
      </c:layout>
      <c:scatterChart>
        <c:scatterStyle val="smoothMarker"/>
        <c:ser>
          <c:idx val="1"/>
          <c:order val="0"/>
          <c:tx>
            <c:strRef>
              <c:f>'marcus6-besk-bk '!$W$109</c:f>
              <c:strCache>
                <c:ptCount val="1"/>
                <c:pt idx="0">
                  <c:v>async-tiled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'marcus6-besk-bk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'marcus6-besk-bk '!$W$110:$W$269</c:f>
              <c:numCache>
                <c:formatCode>General</c:formatCode>
                <c:ptCount val="160"/>
                <c:pt idx="0">
                  <c:v>10.551245186365612</c:v>
                </c:pt>
                <c:pt idx="1">
                  <c:v>16.045501364529645</c:v>
                </c:pt>
                <c:pt idx="2">
                  <c:v>18.638531967197927</c:v>
                </c:pt>
                <c:pt idx="3">
                  <c:v>20.228439219032811</c:v>
                </c:pt>
                <c:pt idx="4">
                  <c:v>22.437771338285327</c:v>
                </c:pt>
                <c:pt idx="5">
                  <c:v>23.185327173080889</c:v>
                </c:pt>
                <c:pt idx="6">
                  <c:v>24.192454259941652</c:v>
                </c:pt>
                <c:pt idx="7">
                  <c:v>24.473399983838863</c:v>
                </c:pt>
                <c:pt idx="8">
                  <c:v>24.589627748811086</c:v>
                </c:pt>
                <c:pt idx="9">
                  <c:v>25.20494295765883</c:v>
                </c:pt>
                <c:pt idx="10">
                  <c:v>25.869019058287488</c:v>
                </c:pt>
                <c:pt idx="11">
                  <c:v>24.546137653796329</c:v>
                </c:pt>
                <c:pt idx="12">
                  <c:v>26.703658507088164</c:v>
                </c:pt>
                <c:pt idx="13">
                  <c:v>24.43618058089249</c:v>
                </c:pt>
                <c:pt idx="14">
                  <c:v>23.435393825849289</c:v>
                </c:pt>
                <c:pt idx="15">
                  <c:v>26.599307048965624</c:v>
                </c:pt>
                <c:pt idx="16">
                  <c:v>25.213651720738891</c:v>
                </c:pt>
                <c:pt idx="17">
                  <c:v>23.393136921853927</c:v>
                </c:pt>
                <c:pt idx="18">
                  <c:v>22.319159967027865</c:v>
                </c:pt>
                <c:pt idx="19">
                  <c:v>27.156936991123189</c:v>
                </c:pt>
                <c:pt idx="20">
                  <c:v>25.980363980311289</c:v>
                </c:pt>
                <c:pt idx="21">
                  <c:v>24.87101568075159</c:v>
                </c:pt>
                <c:pt idx="22">
                  <c:v>23.873189694740088</c:v>
                </c:pt>
                <c:pt idx="23">
                  <c:v>22.955112030444969</c:v>
                </c:pt>
                <c:pt idx="24">
                  <c:v>22.100492190304973</c:v>
                </c:pt>
                <c:pt idx="25">
                  <c:v>28.395476743202003</c:v>
                </c:pt>
                <c:pt idx="26">
                  <c:v>27.328443029140587</c:v>
                </c:pt>
                <c:pt idx="27">
                  <c:v>26.479491184865189</c:v>
                </c:pt>
                <c:pt idx="28">
                  <c:v>25.62512410282827</c:v>
                </c:pt>
                <c:pt idx="29">
                  <c:v>24.81345765960933</c:v>
                </c:pt>
                <c:pt idx="30">
                  <c:v>23.984613907541494</c:v>
                </c:pt>
                <c:pt idx="31">
                  <c:v>22.912266807344189</c:v>
                </c:pt>
                <c:pt idx="32">
                  <c:v>22.678140507559586</c:v>
                </c:pt>
                <c:pt idx="33">
                  <c:v>22.042361168360088</c:v>
                </c:pt>
                <c:pt idx="34">
                  <c:v>21.440881602827663</c:v>
                </c:pt>
                <c:pt idx="35">
                  <c:v>20.532931408622321</c:v>
                </c:pt>
                <c:pt idx="36">
                  <c:v>19.994179559111679</c:v>
                </c:pt>
                <c:pt idx="37">
                  <c:v>19.818470880223629</c:v>
                </c:pt>
                <c:pt idx="38">
                  <c:v>28.977683719622785</c:v>
                </c:pt>
                <c:pt idx="39">
                  <c:v>28.289316873379892</c:v>
                </c:pt>
                <c:pt idx="40">
                  <c:v>27.636175636730385</c:v>
                </c:pt>
                <c:pt idx="41">
                  <c:v>26.926737869042686</c:v>
                </c:pt>
                <c:pt idx="42">
                  <c:v>26.403721796448387</c:v>
                </c:pt>
                <c:pt idx="43">
                  <c:v>25.823442330168163</c:v>
                </c:pt>
                <c:pt idx="44">
                  <c:v>24.870509624957286</c:v>
                </c:pt>
                <c:pt idx="45">
                  <c:v>24.655738756009125</c:v>
                </c:pt>
                <c:pt idx="46">
                  <c:v>24.215991039436691</c:v>
                </c:pt>
                <c:pt idx="47">
                  <c:v>23.662903830224771</c:v>
                </c:pt>
                <c:pt idx="48">
                  <c:v>23.263211091988229</c:v>
                </c:pt>
                <c:pt idx="49">
                  <c:v>22.441611384289889</c:v>
                </c:pt>
                <c:pt idx="50">
                  <c:v>22.37343694433368</c:v>
                </c:pt>
                <c:pt idx="51">
                  <c:v>21.951018290293383</c:v>
                </c:pt>
                <c:pt idx="52">
                  <c:v>21.558857545288358</c:v>
                </c:pt>
                <c:pt idx="53">
                  <c:v>21.181629641915666</c:v>
                </c:pt>
                <c:pt idx="54">
                  <c:v>20.799638394593529</c:v>
                </c:pt>
                <c:pt idx="55">
                  <c:v>20.447965304028891</c:v>
                </c:pt>
                <c:pt idx="56">
                  <c:v>20.103592554085086</c:v>
                </c:pt>
                <c:pt idx="57">
                  <c:v>19.776007881613989</c:v>
                </c:pt>
                <c:pt idx="58">
                  <c:v>19.451794447712501</c:v>
                </c:pt>
                <c:pt idx="59">
                  <c:v>19.083509626911599</c:v>
                </c:pt>
                <c:pt idx="60">
                  <c:v>18.530942607750227</c:v>
                </c:pt>
                <c:pt idx="61">
                  <c:v>18.542006246664489</c:v>
                </c:pt>
                <c:pt idx="62">
                  <c:v>18.251306005170687</c:v>
                </c:pt>
                <c:pt idx="63">
                  <c:v>17.981561108676761</c:v>
                </c:pt>
                <c:pt idx="64">
                  <c:v>17.70559291870552</c:v>
                </c:pt>
                <c:pt idx="65">
                  <c:v>17.403261024326742</c:v>
                </c:pt>
                <c:pt idx="66">
                  <c:v>16.931785664813091</c:v>
                </c:pt>
                <c:pt idx="67">
                  <c:v>16.952996620254435</c:v>
                </c:pt>
                <c:pt idx="68">
                  <c:v>16.710360899641813</c:v>
                </c:pt>
                <c:pt idx="69">
                  <c:v>16.491370167508233</c:v>
                </c:pt>
                <c:pt idx="70">
                  <c:v>16.266115187924182</c:v>
                </c:pt>
                <c:pt idx="71">
                  <c:v>16.046389082031489</c:v>
                </c:pt>
                <c:pt idx="72">
                  <c:v>15.838799428916538</c:v>
                </c:pt>
                <c:pt idx="73">
                  <c:v>15.635890784459018</c:v>
                </c:pt>
                <c:pt idx="74">
                  <c:v>15.434780275335704</c:v>
                </c:pt>
                <c:pt idx="75">
                  <c:v>15.239734252998456</c:v>
                </c:pt>
                <c:pt idx="76">
                  <c:v>30.092258034451127</c:v>
                </c:pt>
                <c:pt idx="77">
                  <c:v>29.725976366565689</c:v>
                </c:pt>
                <c:pt idx="78">
                  <c:v>29.357319009463929</c:v>
                </c:pt>
                <c:pt idx="79">
                  <c:v>29.014361128985126</c:v>
                </c:pt>
              </c:numCache>
            </c:numRef>
          </c:yVal>
          <c:smooth val="1"/>
        </c:ser>
        <c:ser>
          <c:idx val="3"/>
          <c:order val="1"/>
          <c:tx>
            <c:strRef>
              <c:f>'marcus6-besk-bk '!$Y$109</c:f>
              <c:strCache>
                <c:ptCount val="1"/>
                <c:pt idx="0">
                  <c:v>adaptive-1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'marcus6-besk-bk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'marcus6-besk-bk '!$Y$110:$Y$269</c:f>
              <c:numCache>
                <c:formatCode>General</c:formatCode>
                <c:ptCount val="160"/>
                <c:pt idx="0">
                  <c:v>23.568391571599591</c:v>
                </c:pt>
                <c:pt idx="1">
                  <c:v>17.028345783632474</c:v>
                </c:pt>
                <c:pt idx="2">
                  <c:v>16.00295374630609</c:v>
                </c:pt>
                <c:pt idx="3">
                  <c:v>15.318580010795879</c:v>
                </c:pt>
                <c:pt idx="4">
                  <c:v>13.954284397909378</c:v>
                </c:pt>
                <c:pt idx="5">
                  <c:v>17.264813123950098</c:v>
                </c:pt>
                <c:pt idx="6">
                  <c:v>22.240649870777666</c:v>
                </c:pt>
                <c:pt idx="7">
                  <c:v>15.640513956911548</c:v>
                </c:pt>
                <c:pt idx="8">
                  <c:v>14.461371686781748</c:v>
                </c:pt>
                <c:pt idx="9">
                  <c:v>13.925367608016069</c:v>
                </c:pt>
                <c:pt idx="10">
                  <c:v>11.836476741065376</c:v>
                </c:pt>
                <c:pt idx="11">
                  <c:v>11.943180434217435</c:v>
                </c:pt>
                <c:pt idx="12">
                  <c:v>12.176342403536148</c:v>
                </c:pt>
                <c:pt idx="13">
                  <c:v>11.508509177335224</c:v>
                </c:pt>
                <c:pt idx="14">
                  <c:v>12.005899366634567</c:v>
                </c:pt>
                <c:pt idx="15">
                  <c:v>12.296934295973882</c:v>
                </c:pt>
                <c:pt idx="16">
                  <c:v>12.403828583212498</c:v>
                </c:pt>
                <c:pt idx="17">
                  <c:v>11.496501793443906</c:v>
                </c:pt>
                <c:pt idx="18">
                  <c:v>12.807446115411176</c:v>
                </c:pt>
                <c:pt idx="19">
                  <c:v>12.999927070319783</c:v>
                </c:pt>
                <c:pt idx="20">
                  <c:v>13.132379552745075</c:v>
                </c:pt>
                <c:pt idx="21">
                  <c:v>13.237533350506569</c:v>
                </c:pt>
                <c:pt idx="22">
                  <c:v>13.503416240845036</c:v>
                </c:pt>
                <c:pt idx="23">
                  <c:v>13.17380993439377</c:v>
                </c:pt>
                <c:pt idx="24">
                  <c:v>13.697339900137193</c:v>
                </c:pt>
                <c:pt idx="25">
                  <c:v>13.848325190803711</c:v>
                </c:pt>
                <c:pt idx="26">
                  <c:v>14.013742038986109</c:v>
                </c:pt>
                <c:pt idx="27">
                  <c:v>14.302364465320757</c:v>
                </c:pt>
                <c:pt idx="28">
                  <c:v>14.351766453795102</c:v>
                </c:pt>
                <c:pt idx="29">
                  <c:v>14.500130704111735</c:v>
                </c:pt>
                <c:pt idx="30">
                  <c:v>14.687150840386259</c:v>
                </c:pt>
                <c:pt idx="31">
                  <c:v>14.860826181445544</c:v>
                </c:pt>
                <c:pt idx="32">
                  <c:v>15.093120799449627</c:v>
                </c:pt>
                <c:pt idx="33">
                  <c:v>15.247875071395248</c:v>
                </c:pt>
                <c:pt idx="34">
                  <c:v>15.45386268032375</c:v>
                </c:pt>
                <c:pt idx="35">
                  <c:v>15.599615029791206</c:v>
                </c:pt>
                <c:pt idx="36">
                  <c:v>15.629350130288131</c:v>
                </c:pt>
                <c:pt idx="37">
                  <c:v>15.909659391748201</c:v>
                </c:pt>
                <c:pt idx="38">
                  <c:v>16.134731584835329</c:v>
                </c:pt>
                <c:pt idx="39">
                  <c:v>16.198588988792654</c:v>
                </c:pt>
                <c:pt idx="40">
                  <c:v>16.420806546720559</c:v>
                </c:pt>
                <c:pt idx="41">
                  <c:v>16.665493290377942</c:v>
                </c:pt>
                <c:pt idx="42">
                  <c:v>16.869983363935475</c:v>
                </c:pt>
                <c:pt idx="43">
                  <c:v>17.148564863250638</c:v>
                </c:pt>
                <c:pt idx="44">
                  <c:v>17.400394227620929</c:v>
                </c:pt>
                <c:pt idx="45">
                  <c:v>17.471403192624386</c:v>
                </c:pt>
                <c:pt idx="46">
                  <c:v>17.728255605127789</c:v>
                </c:pt>
                <c:pt idx="47">
                  <c:v>18.006925587422714</c:v>
                </c:pt>
                <c:pt idx="48">
                  <c:v>17.510878630260631</c:v>
                </c:pt>
                <c:pt idx="49">
                  <c:v>18.084501289313486</c:v>
                </c:pt>
                <c:pt idx="50">
                  <c:v>18.342382895298876</c:v>
                </c:pt>
                <c:pt idx="51">
                  <c:v>18.997790177307589</c:v>
                </c:pt>
                <c:pt idx="52">
                  <c:v>18.649887091113985</c:v>
                </c:pt>
                <c:pt idx="53">
                  <c:v>19.307513865202754</c:v>
                </c:pt>
                <c:pt idx="54">
                  <c:v>19.642734074400579</c:v>
                </c:pt>
                <c:pt idx="55">
                  <c:v>19.571876179474735</c:v>
                </c:pt>
                <c:pt idx="56">
                  <c:v>20.135325849386401</c:v>
                </c:pt>
                <c:pt idx="57">
                  <c:v>20.306272390587889</c:v>
                </c:pt>
                <c:pt idx="58">
                  <c:v>20.849981754126034</c:v>
                </c:pt>
                <c:pt idx="59">
                  <c:v>20.506111769192731</c:v>
                </c:pt>
                <c:pt idx="60">
                  <c:v>21.299121325970699</c:v>
                </c:pt>
                <c:pt idx="61">
                  <c:v>21.690009157770319</c:v>
                </c:pt>
                <c:pt idx="62">
                  <c:v>22.050967549060431</c:v>
                </c:pt>
                <c:pt idx="63">
                  <c:v>22.484514883331464</c:v>
                </c:pt>
                <c:pt idx="64">
                  <c:v>22.884781573717689</c:v>
                </c:pt>
                <c:pt idx="65">
                  <c:v>22.810501430965086</c:v>
                </c:pt>
                <c:pt idx="66">
                  <c:v>23.31582744497463</c:v>
                </c:pt>
                <c:pt idx="67">
                  <c:v>23.715554486888635</c:v>
                </c:pt>
                <c:pt idx="68">
                  <c:v>23.833721688166619</c:v>
                </c:pt>
                <c:pt idx="69">
                  <c:v>24.385531515278469</c:v>
                </c:pt>
                <c:pt idx="70">
                  <c:v>24.656662428091305</c:v>
                </c:pt>
                <c:pt idx="71">
                  <c:v>25.387555226528907</c:v>
                </c:pt>
                <c:pt idx="72">
                  <c:v>25.927439350975689</c:v>
                </c:pt>
                <c:pt idx="73">
                  <c:v>26.909461953184387</c:v>
                </c:pt>
                <c:pt idx="74">
                  <c:v>27.516191950937326</c:v>
                </c:pt>
                <c:pt idx="75">
                  <c:v>28.144454257782691</c:v>
                </c:pt>
                <c:pt idx="76">
                  <c:v>28.425145179830189</c:v>
                </c:pt>
                <c:pt idx="77">
                  <c:v>28.474359433018037</c:v>
                </c:pt>
                <c:pt idx="78">
                  <c:v>27.725145270299965</c:v>
                </c:pt>
                <c:pt idx="79">
                  <c:v>27.403892564140726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'marcus6-besk-bk '!$X$109</c:f>
              <c:strCache>
                <c:ptCount val="1"/>
                <c:pt idx="0">
                  <c:v>adaptive-8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'marcus6-besk-bk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'marcus6-besk-bk '!$X$110:$X$269</c:f>
              <c:numCache>
                <c:formatCode>General</c:formatCode>
                <c:ptCount val="160"/>
                <c:pt idx="0">
                  <c:v>25.418704397994102</c:v>
                </c:pt>
                <c:pt idx="1">
                  <c:v>26.070271431411634</c:v>
                </c:pt>
                <c:pt idx="2">
                  <c:v>24.516544673340089</c:v>
                </c:pt>
                <c:pt idx="3">
                  <c:v>25.455476326658431</c:v>
                </c:pt>
                <c:pt idx="4">
                  <c:v>29.659127503401418</c:v>
                </c:pt>
                <c:pt idx="5">
                  <c:v>27.894579538276581</c:v>
                </c:pt>
                <c:pt idx="6">
                  <c:v>26.482011343500449</c:v>
                </c:pt>
                <c:pt idx="7">
                  <c:v>25.775463248872562</c:v>
                </c:pt>
                <c:pt idx="8">
                  <c:v>26.519254894212231</c:v>
                </c:pt>
                <c:pt idx="9">
                  <c:v>26.508450670407189</c:v>
                </c:pt>
                <c:pt idx="10">
                  <c:v>24.29425569174396</c:v>
                </c:pt>
                <c:pt idx="11">
                  <c:v>24.662312544181496</c:v>
                </c:pt>
                <c:pt idx="12">
                  <c:v>26.310168810073101</c:v>
                </c:pt>
                <c:pt idx="13">
                  <c:v>26.745269210540918</c:v>
                </c:pt>
                <c:pt idx="14">
                  <c:v>26.461331549892527</c:v>
                </c:pt>
                <c:pt idx="15">
                  <c:v>25.498261476601229</c:v>
                </c:pt>
                <c:pt idx="16">
                  <c:v>25.87942564701293</c:v>
                </c:pt>
                <c:pt idx="17">
                  <c:v>25.583671837039589</c:v>
                </c:pt>
                <c:pt idx="18">
                  <c:v>25.382546816478936</c:v>
                </c:pt>
                <c:pt idx="19">
                  <c:v>25.118295676808298</c:v>
                </c:pt>
                <c:pt idx="20">
                  <c:v>27.506969862097691</c:v>
                </c:pt>
                <c:pt idx="21">
                  <c:v>27.232286252629589</c:v>
                </c:pt>
                <c:pt idx="22">
                  <c:v>26.245403256542378</c:v>
                </c:pt>
                <c:pt idx="23">
                  <c:v>26.63661198145493</c:v>
                </c:pt>
                <c:pt idx="24">
                  <c:v>26.298907764752165</c:v>
                </c:pt>
                <c:pt idx="25">
                  <c:v>25.440074005742929</c:v>
                </c:pt>
                <c:pt idx="26">
                  <c:v>25.168502085206889</c:v>
                </c:pt>
                <c:pt idx="27">
                  <c:v>25.541038207201129</c:v>
                </c:pt>
                <c:pt idx="28">
                  <c:v>27.368566804157489</c:v>
                </c:pt>
                <c:pt idx="29">
                  <c:v>27.613721595218347</c:v>
                </c:pt>
                <c:pt idx="30">
                  <c:v>27.403212362631599</c:v>
                </c:pt>
                <c:pt idx="31">
                  <c:v>26.41403307565972</c:v>
                </c:pt>
                <c:pt idx="32">
                  <c:v>26.804128789925727</c:v>
                </c:pt>
                <c:pt idx="33">
                  <c:v>26.514385741467255</c:v>
                </c:pt>
                <c:pt idx="34">
                  <c:v>26.223242560279459</c:v>
                </c:pt>
                <c:pt idx="35">
                  <c:v>25.973581357367689</c:v>
                </c:pt>
                <c:pt idx="36">
                  <c:v>28.535540443867689</c:v>
                </c:pt>
                <c:pt idx="37">
                  <c:v>27.615036168298857</c:v>
                </c:pt>
                <c:pt idx="38">
                  <c:v>27.853375815876635</c:v>
                </c:pt>
                <c:pt idx="39">
                  <c:v>27.602296766638435</c:v>
                </c:pt>
                <c:pt idx="40">
                  <c:v>27.264719354974609</c:v>
                </c:pt>
                <c:pt idx="41">
                  <c:v>27.016671218840631</c:v>
                </c:pt>
                <c:pt idx="42">
                  <c:v>26.708972614071616</c:v>
                </c:pt>
                <c:pt idx="43">
                  <c:v>26.428719142284887</c:v>
                </c:pt>
                <c:pt idx="44">
                  <c:v>29.100609058760586</c:v>
                </c:pt>
                <c:pt idx="45">
                  <c:v>28.088348334497063</c:v>
                </c:pt>
                <c:pt idx="46">
                  <c:v>28.401697733975507</c:v>
                </c:pt>
                <c:pt idx="47">
                  <c:v>28.100709813822689</c:v>
                </c:pt>
                <c:pt idx="48">
                  <c:v>27.139881034984796</c:v>
                </c:pt>
                <c:pt idx="49">
                  <c:v>26.904385019507401</c:v>
                </c:pt>
                <c:pt idx="50">
                  <c:v>27.169139110174289</c:v>
                </c:pt>
                <c:pt idx="51">
                  <c:v>26.318767658218693</c:v>
                </c:pt>
                <c:pt idx="52">
                  <c:v>29.088909948578429</c:v>
                </c:pt>
                <c:pt idx="53">
                  <c:v>29.304882611982933</c:v>
                </c:pt>
                <c:pt idx="54">
                  <c:v>28.973881263540015</c:v>
                </c:pt>
                <c:pt idx="55">
                  <c:v>28.630069616515225</c:v>
                </c:pt>
                <c:pt idx="56">
                  <c:v>28.328256943306329</c:v>
                </c:pt>
                <c:pt idx="57">
                  <c:v>28.018512514960729</c:v>
                </c:pt>
                <c:pt idx="58">
                  <c:v>27.673851853828744</c:v>
                </c:pt>
                <c:pt idx="59">
                  <c:v>27.374083186296843</c:v>
                </c:pt>
                <c:pt idx="60">
                  <c:v>30.27342140528874</c:v>
                </c:pt>
                <c:pt idx="61">
                  <c:v>29.915367913527703</c:v>
                </c:pt>
                <c:pt idx="62">
                  <c:v>29.543583067962729</c:v>
                </c:pt>
                <c:pt idx="63">
                  <c:v>28.707349008713084</c:v>
                </c:pt>
                <c:pt idx="64">
                  <c:v>28.378806623603843</c:v>
                </c:pt>
                <c:pt idx="65">
                  <c:v>28.048593331519019</c:v>
                </c:pt>
                <c:pt idx="66">
                  <c:v>27.730896223930792</c:v>
                </c:pt>
                <c:pt idx="67">
                  <c:v>27.420469194536789</c:v>
                </c:pt>
                <c:pt idx="68">
                  <c:v>30.404099476216533</c:v>
                </c:pt>
                <c:pt idx="69">
                  <c:v>30.035715978242362</c:v>
                </c:pt>
                <c:pt idx="70">
                  <c:v>30.190954858094369</c:v>
                </c:pt>
                <c:pt idx="71">
                  <c:v>29.838193381894591</c:v>
                </c:pt>
                <c:pt idx="72">
                  <c:v>29.486338322310989</c:v>
                </c:pt>
                <c:pt idx="73">
                  <c:v>29.158128130439263</c:v>
                </c:pt>
                <c:pt idx="74">
                  <c:v>28.816529998627566</c:v>
                </c:pt>
                <c:pt idx="75">
                  <c:v>28.496882995987484</c:v>
                </c:pt>
                <c:pt idx="76">
                  <c:v>31.168941034612775</c:v>
                </c:pt>
                <c:pt idx="77">
                  <c:v>30.7946767034468</c:v>
                </c:pt>
                <c:pt idx="78">
                  <c:v>30.410367114971777</c:v>
                </c:pt>
                <c:pt idx="79">
                  <c:v>30.495043655923663</c:v>
                </c:pt>
              </c:numCache>
            </c:numRef>
          </c:yVal>
          <c:smooth val="1"/>
        </c:ser>
        <c:axId val="57637120"/>
        <c:axId val="57663872"/>
      </c:scatterChart>
      <c:valAx>
        <c:axId val="57637120"/>
        <c:scaling>
          <c:orientation val="minMax"/>
          <c:max val="8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Initial Chunk</a:t>
                </a:r>
              </a:p>
            </c:rich>
          </c:tx>
          <c:layout/>
        </c:title>
        <c:numFmt formatCode="General" sourceLinked="1"/>
        <c:tickLblPos val="nextTo"/>
        <c:crossAx val="57663872"/>
        <c:crosses val="autoZero"/>
        <c:crossBetween val="midCat"/>
      </c:valAx>
      <c:valAx>
        <c:axId val="5766387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Speedup</a:t>
                </a:r>
              </a:p>
            </c:rich>
          </c:tx>
          <c:layout>
            <c:manualLayout>
              <c:xMode val="edge"/>
              <c:yMode val="edge"/>
              <c:x val="6.1728395061728392E-3"/>
              <c:y val="0.22619152385363586"/>
            </c:manualLayout>
          </c:layout>
        </c:title>
        <c:numFmt formatCode="General" sourceLinked="1"/>
        <c:tickLblPos val="nextTo"/>
        <c:crossAx val="5763712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5191552444833281"/>
          <c:y val="0.51220154298894449"/>
          <c:w val="0.37148342568290105"/>
          <c:h val="0.24261115087886748"/>
        </c:manualLayout>
      </c:layout>
    </c:legend>
    <c:plotVisOnly val="1"/>
  </c:chart>
  <c:spPr>
    <a:solidFill>
      <a:schemeClr val="lt1"/>
    </a:solidFill>
    <a:ln w="3175" cap="flat" cmpd="thickThin" algn="ctr">
      <a:solidFill>
        <a:schemeClr val="dk1"/>
      </a:solidFill>
      <a:prstDash val="solid"/>
    </a:ln>
    <a:effectLst/>
  </c:spPr>
  <c:txPr>
    <a:bodyPr/>
    <a:lstStyle/>
    <a:p>
      <a:pPr>
        <a:defRPr sz="14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Jacobi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7573825330657206"/>
          <c:y val="6.6381983150982538E-2"/>
          <c:w val="0.7610346868406157"/>
          <c:h val="0.7215680426310348"/>
        </c:manualLayout>
      </c:layout>
      <c:scatterChart>
        <c:scatterStyle val="smoothMarker"/>
        <c:ser>
          <c:idx val="1"/>
          <c:order val="0"/>
          <c:tx>
            <c:strRef>
              <c:f>'marcus6-besk-bk '!$K$109</c:f>
              <c:strCache>
                <c:ptCount val="1"/>
                <c:pt idx="0">
                  <c:v>async-tiled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'marcus6-besk-bk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'marcus6-besk-bk '!$K$110:$K$269</c:f>
              <c:numCache>
                <c:formatCode>General</c:formatCode>
                <c:ptCount val="160"/>
                <c:pt idx="0">
                  <c:v>5.4627826058919684</c:v>
                </c:pt>
                <c:pt idx="1">
                  <c:v>9.6387762355536175</c:v>
                </c:pt>
                <c:pt idx="2">
                  <c:v>10.14352781200162</c:v>
                </c:pt>
                <c:pt idx="3">
                  <c:v>14.790131688974951</c:v>
                </c:pt>
                <c:pt idx="4">
                  <c:v>14.067969829003626</c:v>
                </c:pt>
                <c:pt idx="5">
                  <c:v>18.686718635254007</c:v>
                </c:pt>
                <c:pt idx="6">
                  <c:v>17.550352857680565</c:v>
                </c:pt>
                <c:pt idx="7">
                  <c:v>21.479730654184689</c:v>
                </c:pt>
                <c:pt idx="8">
                  <c:v>20.030514081238611</c:v>
                </c:pt>
                <c:pt idx="9">
                  <c:v>22.946600942548908</c:v>
                </c:pt>
                <c:pt idx="10">
                  <c:v>21.146698508126676</c:v>
                </c:pt>
                <c:pt idx="11">
                  <c:v>24.223549629369185</c:v>
                </c:pt>
                <c:pt idx="12">
                  <c:v>22.629766280583489</c:v>
                </c:pt>
                <c:pt idx="13">
                  <c:v>26.314700208444339</c:v>
                </c:pt>
                <c:pt idx="14">
                  <c:v>25.188618644897289</c:v>
                </c:pt>
                <c:pt idx="15">
                  <c:v>26.617491009432335</c:v>
                </c:pt>
                <c:pt idx="16">
                  <c:v>26.289271764303727</c:v>
                </c:pt>
                <c:pt idx="17">
                  <c:v>27.582187116433289</c:v>
                </c:pt>
                <c:pt idx="18">
                  <c:v>27.701425356946288</c:v>
                </c:pt>
                <c:pt idx="19">
                  <c:v>28.753076556004746</c:v>
                </c:pt>
                <c:pt idx="20">
                  <c:v>26.203426204530619</c:v>
                </c:pt>
                <c:pt idx="21">
                  <c:v>30.765610209729722</c:v>
                </c:pt>
                <c:pt idx="22">
                  <c:v>28.071069732802631</c:v>
                </c:pt>
                <c:pt idx="23">
                  <c:v>28.878168412739132</c:v>
                </c:pt>
                <c:pt idx="24">
                  <c:v>26.627576334021882</c:v>
                </c:pt>
                <c:pt idx="25">
                  <c:v>31.74996474757409</c:v>
                </c:pt>
                <c:pt idx="26">
                  <c:v>29.549883612100196</c:v>
                </c:pt>
                <c:pt idx="27">
                  <c:v>30.370562934211492</c:v>
                </c:pt>
                <c:pt idx="28">
                  <c:v>28.163816372009123</c:v>
                </c:pt>
                <c:pt idx="29">
                  <c:v>28.519537281704789</c:v>
                </c:pt>
                <c:pt idx="30">
                  <c:v>32.094538746980213</c:v>
                </c:pt>
                <c:pt idx="31">
                  <c:v>32.665841062041999</c:v>
                </c:pt>
                <c:pt idx="32">
                  <c:v>30.713786877213089</c:v>
                </c:pt>
                <c:pt idx="33">
                  <c:v>31.078933794884591</c:v>
                </c:pt>
                <c:pt idx="34">
                  <c:v>29.455606018746789</c:v>
                </c:pt>
                <c:pt idx="35">
                  <c:v>29.768767831048589</c:v>
                </c:pt>
                <c:pt idx="36">
                  <c:v>28.322325895092227</c:v>
                </c:pt>
                <c:pt idx="37">
                  <c:v>28.241858235176647</c:v>
                </c:pt>
                <c:pt idx="38">
                  <c:v>33.933845743515299</c:v>
                </c:pt>
                <c:pt idx="39">
                  <c:v>34.044326336375313</c:v>
                </c:pt>
                <c:pt idx="40">
                  <c:v>32.665529283868963</c:v>
                </c:pt>
                <c:pt idx="41">
                  <c:v>32.790183225005563</c:v>
                </c:pt>
                <c:pt idx="42">
                  <c:v>31.444487014108628</c:v>
                </c:pt>
                <c:pt idx="43">
                  <c:v>31.532878922312776</c:v>
                </c:pt>
                <c:pt idx="44">
                  <c:v>30.266674743780086</c:v>
                </c:pt>
                <c:pt idx="45">
                  <c:v>30.347672221389686</c:v>
                </c:pt>
                <c:pt idx="46">
                  <c:v>28.805882451961516</c:v>
                </c:pt>
                <c:pt idx="47">
                  <c:v>29.444734378817689</c:v>
                </c:pt>
                <c:pt idx="48">
                  <c:v>28.195255391768775</c:v>
                </c:pt>
                <c:pt idx="49">
                  <c:v>28.36695167982603</c:v>
                </c:pt>
                <c:pt idx="50">
                  <c:v>27.371127705058235</c:v>
                </c:pt>
                <c:pt idx="51">
                  <c:v>36.348200621298965</c:v>
                </c:pt>
                <c:pt idx="52">
                  <c:v>35.211463910483005</c:v>
                </c:pt>
                <c:pt idx="53">
                  <c:v>35.383215784065001</c:v>
                </c:pt>
                <c:pt idx="54">
                  <c:v>34.200514038630963</c:v>
                </c:pt>
                <c:pt idx="55">
                  <c:v>34.254701137000545</c:v>
                </c:pt>
                <c:pt idx="56">
                  <c:v>33.012216366169113</c:v>
                </c:pt>
                <c:pt idx="57">
                  <c:v>33.187513575783896</c:v>
                </c:pt>
                <c:pt idx="58">
                  <c:v>32.265249711282344</c:v>
                </c:pt>
                <c:pt idx="59">
                  <c:v>32.273586426907038</c:v>
                </c:pt>
                <c:pt idx="60">
                  <c:v>31.22687105895363</c:v>
                </c:pt>
                <c:pt idx="61">
                  <c:v>31.438363475359687</c:v>
                </c:pt>
                <c:pt idx="62">
                  <c:v>30.441094274776489</c:v>
                </c:pt>
                <c:pt idx="63">
                  <c:v>30.103957413234266</c:v>
                </c:pt>
                <c:pt idx="64">
                  <c:v>29.543736085777198</c:v>
                </c:pt>
                <c:pt idx="65">
                  <c:v>29.573298227998631</c:v>
                </c:pt>
                <c:pt idx="66">
                  <c:v>28.865673567809687</c:v>
                </c:pt>
                <c:pt idx="67">
                  <c:v>28.829516584451742</c:v>
                </c:pt>
                <c:pt idx="68">
                  <c:v>28.08588195324349</c:v>
                </c:pt>
                <c:pt idx="69">
                  <c:v>28.188799450465481</c:v>
                </c:pt>
                <c:pt idx="70">
                  <c:v>27.495213481304589</c:v>
                </c:pt>
                <c:pt idx="71">
                  <c:v>27.485321162806759</c:v>
                </c:pt>
                <c:pt idx="72">
                  <c:v>26.476275093799554</c:v>
                </c:pt>
                <c:pt idx="73">
                  <c:v>26.547642484534489</c:v>
                </c:pt>
                <c:pt idx="74">
                  <c:v>25.724355360731913</c:v>
                </c:pt>
                <c:pt idx="75">
                  <c:v>26.150968496175835</c:v>
                </c:pt>
                <c:pt idx="76">
                  <c:v>25.577821107637007</c:v>
                </c:pt>
                <c:pt idx="77">
                  <c:v>25.610646534080729</c:v>
                </c:pt>
                <c:pt idx="78">
                  <c:v>36.479889700865975</c:v>
                </c:pt>
                <c:pt idx="79">
                  <c:v>37.320639971386001</c:v>
                </c:pt>
                <c:pt idx="80">
                  <c:v>36.40166795718234</c:v>
                </c:pt>
                <c:pt idx="81">
                  <c:v>36.394313162097951</c:v>
                </c:pt>
                <c:pt idx="82">
                  <c:v>34.961653541617359</c:v>
                </c:pt>
                <c:pt idx="83">
                  <c:v>35.714121582983054</c:v>
                </c:pt>
                <c:pt idx="84">
                  <c:v>34.81282410166925</c:v>
                </c:pt>
                <c:pt idx="85">
                  <c:v>34.906596998759063</c:v>
                </c:pt>
                <c:pt idx="86">
                  <c:v>34.164393503041147</c:v>
                </c:pt>
                <c:pt idx="87">
                  <c:v>34.040635446681577</c:v>
                </c:pt>
                <c:pt idx="88">
                  <c:v>33.418143772622841</c:v>
                </c:pt>
                <c:pt idx="89">
                  <c:v>33.609767139484546</c:v>
                </c:pt>
                <c:pt idx="90">
                  <c:v>32.331667211438472</c:v>
                </c:pt>
                <c:pt idx="91">
                  <c:v>32.854207984947124</c:v>
                </c:pt>
                <c:pt idx="92">
                  <c:v>32.123729348093413</c:v>
                </c:pt>
                <c:pt idx="93">
                  <c:v>32.185992775573503</c:v>
                </c:pt>
                <c:pt idx="94">
                  <c:v>31.481567981750089</c:v>
                </c:pt>
                <c:pt idx="95">
                  <c:v>31.595641637547505</c:v>
                </c:pt>
                <c:pt idx="96">
                  <c:v>31.020257464671797</c:v>
                </c:pt>
                <c:pt idx="97">
                  <c:v>30.598319551618172</c:v>
                </c:pt>
                <c:pt idx="98">
                  <c:v>30.340300685358329</c:v>
                </c:pt>
                <c:pt idx="99">
                  <c:v>30.44185241847973</c:v>
                </c:pt>
                <c:pt idx="100">
                  <c:v>29.439770052850339</c:v>
                </c:pt>
                <c:pt idx="101">
                  <c:v>29.923659363362848</c:v>
                </c:pt>
                <c:pt idx="102">
                  <c:v>29.299714489955779</c:v>
                </c:pt>
                <c:pt idx="103">
                  <c:v>29.092322247647587</c:v>
                </c:pt>
                <c:pt idx="104">
                  <c:v>28.33796765496891</c:v>
                </c:pt>
                <c:pt idx="105">
                  <c:v>28.809810698784794</c:v>
                </c:pt>
                <c:pt idx="106">
                  <c:v>28.285505897676629</c:v>
                </c:pt>
                <c:pt idx="107">
                  <c:v>28.275083566449162</c:v>
                </c:pt>
                <c:pt idx="108">
                  <c:v>27.891283300871176</c:v>
                </c:pt>
                <c:pt idx="109">
                  <c:v>27.917766125624638</c:v>
                </c:pt>
                <c:pt idx="110">
                  <c:v>27.409247587394084</c:v>
                </c:pt>
                <c:pt idx="111">
                  <c:v>27.398364162395744</c:v>
                </c:pt>
                <c:pt idx="112">
                  <c:v>26.884223136048892</c:v>
                </c:pt>
                <c:pt idx="113">
                  <c:v>26.622335981729009</c:v>
                </c:pt>
                <c:pt idx="114">
                  <c:v>26.481396626431426</c:v>
                </c:pt>
                <c:pt idx="115">
                  <c:v>26.531733837332673</c:v>
                </c:pt>
                <c:pt idx="116">
                  <c:v>26.099377191022491</c:v>
                </c:pt>
                <c:pt idx="117">
                  <c:v>26.126872513716307</c:v>
                </c:pt>
                <c:pt idx="118">
                  <c:v>25.665055627712835</c:v>
                </c:pt>
                <c:pt idx="119">
                  <c:v>25.710383523506227</c:v>
                </c:pt>
                <c:pt idx="120">
                  <c:v>25.253484066671536</c:v>
                </c:pt>
                <c:pt idx="121">
                  <c:v>25.231422134344189</c:v>
                </c:pt>
                <c:pt idx="122">
                  <c:v>24.477145666827585</c:v>
                </c:pt>
                <c:pt idx="123">
                  <c:v>24.966521449236872</c:v>
                </c:pt>
                <c:pt idx="124">
                  <c:v>24.178917830178083</c:v>
                </c:pt>
                <c:pt idx="125">
                  <c:v>24.565518107659013</c:v>
                </c:pt>
                <c:pt idx="126">
                  <c:v>24.093639408059662</c:v>
                </c:pt>
                <c:pt idx="127">
                  <c:v>24.144546753900919</c:v>
                </c:pt>
                <c:pt idx="128">
                  <c:v>23.404799191404152</c:v>
                </c:pt>
                <c:pt idx="129">
                  <c:v>23.751268774848935</c:v>
                </c:pt>
                <c:pt idx="130">
                  <c:v>23.434527294302427</c:v>
                </c:pt>
                <c:pt idx="131">
                  <c:v>23.101022127994725</c:v>
                </c:pt>
                <c:pt idx="132">
                  <c:v>23.135799606567691</c:v>
                </c:pt>
                <c:pt idx="133">
                  <c:v>23.11006950329423</c:v>
                </c:pt>
                <c:pt idx="134">
                  <c:v>22.784139370836471</c:v>
                </c:pt>
                <c:pt idx="135">
                  <c:v>22.853180188890931</c:v>
                </c:pt>
                <c:pt idx="136">
                  <c:v>22.487011570529901</c:v>
                </c:pt>
                <c:pt idx="137">
                  <c:v>22.566142896798063</c:v>
                </c:pt>
                <c:pt idx="138">
                  <c:v>22.186410396534129</c:v>
                </c:pt>
                <c:pt idx="139">
                  <c:v>22.213021250137089</c:v>
                </c:pt>
                <c:pt idx="140">
                  <c:v>21.944980064915661</c:v>
                </c:pt>
                <c:pt idx="141">
                  <c:v>21.913182975045189</c:v>
                </c:pt>
                <c:pt idx="142">
                  <c:v>21.621891556202797</c:v>
                </c:pt>
                <c:pt idx="143">
                  <c:v>21.616865858111037</c:v>
                </c:pt>
                <c:pt idx="144">
                  <c:v>21.315729748548982</c:v>
                </c:pt>
                <c:pt idx="145">
                  <c:v>21.359723621258031</c:v>
                </c:pt>
                <c:pt idx="146">
                  <c:v>21.058686966949889</c:v>
                </c:pt>
                <c:pt idx="147">
                  <c:v>21.078803410591458</c:v>
                </c:pt>
                <c:pt idx="148">
                  <c:v>20.803279575382689</c:v>
                </c:pt>
                <c:pt idx="149">
                  <c:v>20.82335421881471</c:v>
                </c:pt>
                <c:pt idx="150">
                  <c:v>20.51999263728937</c:v>
                </c:pt>
                <c:pt idx="151">
                  <c:v>20.57141302943149</c:v>
                </c:pt>
                <c:pt idx="152">
                  <c:v>20.313166307187718</c:v>
                </c:pt>
                <c:pt idx="153">
                  <c:v>20.296614320788507</c:v>
                </c:pt>
                <c:pt idx="154">
                  <c:v>20.032565852242328</c:v>
                </c:pt>
                <c:pt idx="155">
                  <c:v>20.042150256291027</c:v>
                </c:pt>
                <c:pt idx="156">
                  <c:v>19.806439534454189</c:v>
                </c:pt>
                <c:pt idx="157">
                  <c:v>39.11145509066889</c:v>
                </c:pt>
                <c:pt idx="158">
                  <c:v>38.677978073342075</c:v>
                </c:pt>
                <c:pt idx="159">
                  <c:v>38.614526696550762</c:v>
                </c:pt>
              </c:numCache>
            </c:numRef>
          </c:yVal>
          <c:smooth val="1"/>
        </c:ser>
        <c:ser>
          <c:idx val="3"/>
          <c:order val="1"/>
          <c:tx>
            <c:strRef>
              <c:f>'marcus6-besk-bk '!$M$109</c:f>
              <c:strCache>
                <c:ptCount val="1"/>
                <c:pt idx="0">
                  <c:v>adaptive-1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'marcus6-besk-bk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'marcus6-besk-bk '!$M$110:$M$269</c:f>
              <c:numCache>
                <c:formatCode>General</c:formatCode>
                <c:ptCount val="160"/>
                <c:pt idx="0">
                  <c:v>26.022044321304289</c:v>
                </c:pt>
                <c:pt idx="1">
                  <c:v>26.28818134125612</c:v>
                </c:pt>
                <c:pt idx="2">
                  <c:v>28.017984954822964</c:v>
                </c:pt>
                <c:pt idx="3">
                  <c:v>29.185604083734709</c:v>
                </c:pt>
                <c:pt idx="4">
                  <c:v>29.245833963547529</c:v>
                </c:pt>
                <c:pt idx="5">
                  <c:v>29.387997863600138</c:v>
                </c:pt>
                <c:pt idx="6">
                  <c:v>28.222667981679699</c:v>
                </c:pt>
                <c:pt idx="7">
                  <c:v>28.817500553623127</c:v>
                </c:pt>
                <c:pt idx="8">
                  <c:v>28.408911839510189</c:v>
                </c:pt>
                <c:pt idx="9">
                  <c:v>29.601972221789751</c:v>
                </c:pt>
                <c:pt idx="10">
                  <c:v>28.372783826847922</c:v>
                </c:pt>
                <c:pt idx="11">
                  <c:v>29.186276089968889</c:v>
                </c:pt>
                <c:pt idx="12">
                  <c:v>28.859272020183617</c:v>
                </c:pt>
                <c:pt idx="13">
                  <c:v>31.204862459768233</c:v>
                </c:pt>
                <c:pt idx="14">
                  <c:v>30.439713467201617</c:v>
                </c:pt>
                <c:pt idx="15">
                  <c:v>30.503741157365589</c:v>
                </c:pt>
                <c:pt idx="16">
                  <c:v>30.393029360623586</c:v>
                </c:pt>
                <c:pt idx="17">
                  <c:v>31.563210239062489</c:v>
                </c:pt>
                <c:pt idx="18">
                  <c:v>30.369323258899026</c:v>
                </c:pt>
                <c:pt idx="19">
                  <c:v>31.22091741880633</c:v>
                </c:pt>
                <c:pt idx="20">
                  <c:v>30.825463919104287</c:v>
                </c:pt>
                <c:pt idx="21">
                  <c:v>30.272591296594729</c:v>
                </c:pt>
                <c:pt idx="22">
                  <c:v>29.965998986089819</c:v>
                </c:pt>
                <c:pt idx="23">
                  <c:v>30.168679700997789</c:v>
                </c:pt>
                <c:pt idx="24">
                  <c:v>29.901045261463889</c:v>
                </c:pt>
                <c:pt idx="25">
                  <c:v>30.308005047709713</c:v>
                </c:pt>
                <c:pt idx="26">
                  <c:v>29.729539774686689</c:v>
                </c:pt>
                <c:pt idx="27">
                  <c:v>30.021040877388689</c:v>
                </c:pt>
                <c:pt idx="28">
                  <c:v>29.565582883616589</c:v>
                </c:pt>
                <c:pt idx="29">
                  <c:v>29.47158592337891</c:v>
                </c:pt>
                <c:pt idx="30">
                  <c:v>29.721923382880643</c:v>
                </c:pt>
                <c:pt idx="31">
                  <c:v>30.31581739942283</c:v>
                </c:pt>
                <c:pt idx="32">
                  <c:v>29.649980160896359</c:v>
                </c:pt>
                <c:pt idx="33">
                  <c:v>29.439896673012058</c:v>
                </c:pt>
                <c:pt idx="34">
                  <c:v>29.503953882718861</c:v>
                </c:pt>
                <c:pt idx="35">
                  <c:v>30.083687793643886</c:v>
                </c:pt>
                <c:pt idx="36">
                  <c:v>29.706392881136061</c:v>
                </c:pt>
                <c:pt idx="37">
                  <c:v>32.810867943774014</c:v>
                </c:pt>
                <c:pt idx="38">
                  <c:v>32.654745423266512</c:v>
                </c:pt>
                <c:pt idx="39">
                  <c:v>32.581101098394754</c:v>
                </c:pt>
                <c:pt idx="40">
                  <c:v>32.709236213917833</c:v>
                </c:pt>
                <c:pt idx="41">
                  <c:v>32.126111521526013</c:v>
                </c:pt>
                <c:pt idx="42">
                  <c:v>31.253761914937527</c:v>
                </c:pt>
                <c:pt idx="43">
                  <c:v>31.888322806245583</c:v>
                </c:pt>
                <c:pt idx="44">
                  <c:v>32.171772699371218</c:v>
                </c:pt>
                <c:pt idx="45">
                  <c:v>31.876650435521189</c:v>
                </c:pt>
                <c:pt idx="46">
                  <c:v>31.433108377433626</c:v>
                </c:pt>
                <c:pt idx="47">
                  <c:v>31.863918591172929</c:v>
                </c:pt>
                <c:pt idx="48">
                  <c:v>31.363773158860827</c:v>
                </c:pt>
                <c:pt idx="49">
                  <c:v>31.935276690445416</c:v>
                </c:pt>
                <c:pt idx="50">
                  <c:v>31.958566780962489</c:v>
                </c:pt>
                <c:pt idx="51">
                  <c:v>31.909550985549135</c:v>
                </c:pt>
                <c:pt idx="52">
                  <c:v>31.220347811491422</c:v>
                </c:pt>
                <c:pt idx="53">
                  <c:v>31.043414175753789</c:v>
                </c:pt>
                <c:pt idx="54">
                  <c:v>31.226472179567185</c:v>
                </c:pt>
                <c:pt idx="55">
                  <c:v>31.747019591109517</c:v>
                </c:pt>
                <c:pt idx="56">
                  <c:v>31.328001325450195</c:v>
                </c:pt>
                <c:pt idx="57">
                  <c:v>30.805098636097288</c:v>
                </c:pt>
                <c:pt idx="58">
                  <c:v>31.118155962852747</c:v>
                </c:pt>
                <c:pt idx="59">
                  <c:v>31.402651895377296</c:v>
                </c:pt>
                <c:pt idx="60">
                  <c:v>31.577509141219032</c:v>
                </c:pt>
                <c:pt idx="61">
                  <c:v>31.452665079232329</c:v>
                </c:pt>
                <c:pt idx="62">
                  <c:v>31.082546685726104</c:v>
                </c:pt>
                <c:pt idx="63">
                  <c:v>31.64451629725243</c:v>
                </c:pt>
                <c:pt idx="64">
                  <c:v>31.10438302555729</c:v>
                </c:pt>
                <c:pt idx="65">
                  <c:v>30.979010034704089</c:v>
                </c:pt>
                <c:pt idx="66">
                  <c:v>30.811504971317227</c:v>
                </c:pt>
                <c:pt idx="67">
                  <c:v>30.852557572654316</c:v>
                </c:pt>
                <c:pt idx="68">
                  <c:v>31.273696128133789</c:v>
                </c:pt>
                <c:pt idx="69">
                  <c:v>31.877244242927528</c:v>
                </c:pt>
                <c:pt idx="70">
                  <c:v>31.510466029482735</c:v>
                </c:pt>
                <c:pt idx="71">
                  <c:v>31.643931128600745</c:v>
                </c:pt>
                <c:pt idx="72">
                  <c:v>31.132734048872432</c:v>
                </c:pt>
                <c:pt idx="73">
                  <c:v>31.350815818786735</c:v>
                </c:pt>
                <c:pt idx="74">
                  <c:v>31.361071632455392</c:v>
                </c:pt>
                <c:pt idx="75">
                  <c:v>31.772513287070012</c:v>
                </c:pt>
                <c:pt idx="76">
                  <c:v>31.290537198507529</c:v>
                </c:pt>
                <c:pt idx="77">
                  <c:v>31.55965936335804</c:v>
                </c:pt>
                <c:pt idx="78">
                  <c:v>31.067225899100329</c:v>
                </c:pt>
                <c:pt idx="79">
                  <c:v>31.440414017507589</c:v>
                </c:pt>
                <c:pt idx="80">
                  <c:v>33.506414028135012</c:v>
                </c:pt>
                <c:pt idx="81">
                  <c:v>33.597889171179155</c:v>
                </c:pt>
                <c:pt idx="82">
                  <c:v>32.946211064486825</c:v>
                </c:pt>
                <c:pt idx="83">
                  <c:v>33.443778546063591</c:v>
                </c:pt>
                <c:pt idx="84">
                  <c:v>32.535508606216858</c:v>
                </c:pt>
                <c:pt idx="85">
                  <c:v>33.104115119660008</c:v>
                </c:pt>
                <c:pt idx="86">
                  <c:v>32.857866884792877</c:v>
                </c:pt>
                <c:pt idx="87">
                  <c:v>33.364292092681993</c:v>
                </c:pt>
                <c:pt idx="88">
                  <c:v>32.733324916766861</c:v>
                </c:pt>
                <c:pt idx="89">
                  <c:v>33.222338708190868</c:v>
                </c:pt>
                <c:pt idx="90">
                  <c:v>33.239730271515533</c:v>
                </c:pt>
                <c:pt idx="91">
                  <c:v>33.221113273572335</c:v>
                </c:pt>
                <c:pt idx="92">
                  <c:v>33.027412383341037</c:v>
                </c:pt>
                <c:pt idx="93">
                  <c:v>33.947477687116887</c:v>
                </c:pt>
                <c:pt idx="94">
                  <c:v>32.799044910116514</c:v>
                </c:pt>
                <c:pt idx="95">
                  <c:v>32.987334049152444</c:v>
                </c:pt>
                <c:pt idx="96">
                  <c:v>32.680688590305344</c:v>
                </c:pt>
                <c:pt idx="97">
                  <c:v>33.086993090553655</c:v>
                </c:pt>
                <c:pt idx="98">
                  <c:v>32.399217486053246</c:v>
                </c:pt>
                <c:pt idx="99">
                  <c:v>32.278152147362213</c:v>
                </c:pt>
                <c:pt idx="100">
                  <c:v>32.55785527287118</c:v>
                </c:pt>
                <c:pt idx="101">
                  <c:v>32.901615925261176</c:v>
                </c:pt>
                <c:pt idx="102">
                  <c:v>32.223812693663142</c:v>
                </c:pt>
                <c:pt idx="103">
                  <c:v>32.907120433446359</c:v>
                </c:pt>
                <c:pt idx="104">
                  <c:v>32.50646053488898</c:v>
                </c:pt>
                <c:pt idx="105">
                  <c:v>32.888589601785846</c:v>
                </c:pt>
                <c:pt idx="106">
                  <c:v>32.996716193715642</c:v>
                </c:pt>
                <c:pt idx="107">
                  <c:v>32.918514920528587</c:v>
                </c:pt>
                <c:pt idx="108">
                  <c:v>32.616094309144444</c:v>
                </c:pt>
                <c:pt idx="109">
                  <c:v>32.957442219005884</c:v>
                </c:pt>
                <c:pt idx="110">
                  <c:v>32.415143679793744</c:v>
                </c:pt>
                <c:pt idx="111">
                  <c:v>32.287074248496225</c:v>
                </c:pt>
                <c:pt idx="112">
                  <c:v>31.305363188075177</c:v>
                </c:pt>
                <c:pt idx="113">
                  <c:v>31.81986608055993</c:v>
                </c:pt>
                <c:pt idx="114">
                  <c:v>31.379790694774517</c:v>
                </c:pt>
                <c:pt idx="115">
                  <c:v>31.866499751396184</c:v>
                </c:pt>
                <c:pt idx="116">
                  <c:v>32.103841442022855</c:v>
                </c:pt>
                <c:pt idx="117">
                  <c:v>32.628563447527632</c:v>
                </c:pt>
                <c:pt idx="118">
                  <c:v>32.49207933011855</c:v>
                </c:pt>
                <c:pt idx="119">
                  <c:v>32.900445663813521</c:v>
                </c:pt>
                <c:pt idx="120">
                  <c:v>32.232765489351038</c:v>
                </c:pt>
                <c:pt idx="121">
                  <c:v>31.72424254783467</c:v>
                </c:pt>
                <c:pt idx="122">
                  <c:v>31.810135876813927</c:v>
                </c:pt>
                <c:pt idx="123">
                  <c:v>31.492460115168626</c:v>
                </c:pt>
                <c:pt idx="124">
                  <c:v>31.407983283119673</c:v>
                </c:pt>
                <c:pt idx="125">
                  <c:v>32.085692642742146</c:v>
                </c:pt>
                <c:pt idx="126">
                  <c:v>32.074867317512236</c:v>
                </c:pt>
                <c:pt idx="127">
                  <c:v>31.92023521950372</c:v>
                </c:pt>
                <c:pt idx="128">
                  <c:v>34.169851068439428</c:v>
                </c:pt>
                <c:pt idx="129">
                  <c:v>32.627785791166104</c:v>
                </c:pt>
                <c:pt idx="130">
                  <c:v>32.174373731457813</c:v>
                </c:pt>
                <c:pt idx="131">
                  <c:v>34.531124321728306</c:v>
                </c:pt>
                <c:pt idx="132">
                  <c:v>34.954440675749439</c:v>
                </c:pt>
                <c:pt idx="133">
                  <c:v>31.749169501478189</c:v>
                </c:pt>
                <c:pt idx="134">
                  <c:v>33.788382766862554</c:v>
                </c:pt>
                <c:pt idx="135">
                  <c:v>31.606787997669052</c:v>
                </c:pt>
                <c:pt idx="136">
                  <c:v>31.008537537803878</c:v>
                </c:pt>
                <c:pt idx="137">
                  <c:v>31.187346111577789</c:v>
                </c:pt>
                <c:pt idx="138">
                  <c:v>33.667461514321992</c:v>
                </c:pt>
                <c:pt idx="139">
                  <c:v>33.277932920154072</c:v>
                </c:pt>
                <c:pt idx="140">
                  <c:v>33.473642771701996</c:v>
                </c:pt>
                <c:pt idx="141">
                  <c:v>31.488548508632867</c:v>
                </c:pt>
                <c:pt idx="142">
                  <c:v>33.537869129571995</c:v>
                </c:pt>
                <c:pt idx="143">
                  <c:v>32.095983472112941</c:v>
                </c:pt>
                <c:pt idx="144">
                  <c:v>34.459224317602029</c:v>
                </c:pt>
                <c:pt idx="145">
                  <c:v>34.014010276389151</c:v>
                </c:pt>
                <c:pt idx="146">
                  <c:v>31.360870473575886</c:v>
                </c:pt>
                <c:pt idx="147">
                  <c:v>31.181890489787531</c:v>
                </c:pt>
                <c:pt idx="148">
                  <c:v>30.384718574824781</c:v>
                </c:pt>
                <c:pt idx="149">
                  <c:v>30.979318491430227</c:v>
                </c:pt>
                <c:pt idx="150">
                  <c:v>33.074267065720562</c:v>
                </c:pt>
                <c:pt idx="151">
                  <c:v>32.641727015300994</c:v>
                </c:pt>
                <c:pt idx="152">
                  <c:v>32.25108109661597</c:v>
                </c:pt>
                <c:pt idx="153">
                  <c:v>34.771194955901763</c:v>
                </c:pt>
                <c:pt idx="154">
                  <c:v>34.392460994576012</c:v>
                </c:pt>
                <c:pt idx="155">
                  <c:v>37.393343734772053</c:v>
                </c:pt>
                <c:pt idx="156">
                  <c:v>36.306171333400506</c:v>
                </c:pt>
                <c:pt idx="157">
                  <c:v>40.411615788895723</c:v>
                </c:pt>
                <c:pt idx="158">
                  <c:v>39.872356711050109</c:v>
                </c:pt>
                <c:pt idx="159">
                  <c:v>39.516896939522475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'marcus6-besk-bk '!$L$109</c:f>
              <c:strCache>
                <c:ptCount val="1"/>
                <c:pt idx="0">
                  <c:v>adaptive-8</c:v>
                </c:pt>
              </c:strCache>
            </c:strRef>
          </c:tx>
          <c:spPr>
            <a:ln w="28575"/>
          </c:spPr>
          <c:marker>
            <c:symbol val="none"/>
          </c:marker>
          <c:xVal>
            <c:numRef>
              <c:f>'marcus6-besk-bk '!$A$110:$A$269</c:f>
              <c:numCache>
                <c:formatCode>General</c:formatCode>
                <c:ptCount val="16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</c:numCache>
            </c:numRef>
          </c:xVal>
          <c:yVal>
            <c:numRef>
              <c:f>'marcus6-besk-bk '!$L$110:$L$269</c:f>
              <c:numCache>
                <c:formatCode>General</c:formatCode>
                <c:ptCount val="160"/>
                <c:pt idx="0">
                  <c:v>26.266633767393703</c:v>
                </c:pt>
                <c:pt idx="1">
                  <c:v>26.694952112263035</c:v>
                </c:pt>
                <c:pt idx="2">
                  <c:v>26.629855391594621</c:v>
                </c:pt>
                <c:pt idx="3">
                  <c:v>27.681775571295329</c:v>
                </c:pt>
                <c:pt idx="4">
                  <c:v>27.393144941827089</c:v>
                </c:pt>
                <c:pt idx="5">
                  <c:v>27.525530913843095</c:v>
                </c:pt>
                <c:pt idx="6">
                  <c:v>26.58916049417245</c:v>
                </c:pt>
                <c:pt idx="7">
                  <c:v>27.165084893477289</c:v>
                </c:pt>
                <c:pt idx="8">
                  <c:v>29.025286461447386</c:v>
                </c:pt>
                <c:pt idx="9">
                  <c:v>29.901515495694635</c:v>
                </c:pt>
                <c:pt idx="10">
                  <c:v>28.888479319463599</c:v>
                </c:pt>
                <c:pt idx="11">
                  <c:v>29.622674514216495</c:v>
                </c:pt>
                <c:pt idx="12">
                  <c:v>28.828472370215426</c:v>
                </c:pt>
                <c:pt idx="13">
                  <c:v>28.919871694663041</c:v>
                </c:pt>
                <c:pt idx="14">
                  <c:v>28.707180452862158</c:v>
                </c:pt>
                <c:pt idx="15">
                  <c:v>28.993664939872829</c:v>
                </c:pt>
                <c:pt idx="16">
                  <c:v>28.958607904258088</c:v>
                </c:pt>
                <c:pt idx="17">
                  <c:v>29.534022598889557</c:v>
                </c:pt>
                <c:pt idx="18">
                  <c:v>28.185294044981589</c:v>
                </c:pt>
                <c:pt idx="19">
                  <c:v>29.091258909180631</c:v>
                </c:pt>
                <c:pt idx="20">
                  <c:v>28.696806039781119</c:v>
                </c:pt>
                <c:pt idx="21">
                  <c:v>28.691056406215331</c:v>
                </c:pt>
                <c:pt idx="22">
                  <c:v>28.616950986409435</c:v>
                </c:pt>
                <c:pt idx="23">
                  <c:v>28.683337719349687</c:v>
                </c:pt>
                <c:pt idx="24">
                  <c:v>28.224204104252365</c:v>
                </c:pt>
                <c:pt idx="25">
                  <c:v>28.376594830874129</c:v>
                </c:pt>
                <c:pt idx="26">
                  <c:v>28.342004014720629</c:v>
                </c:pt>
                <c:pt idx="27">
                  <c:v>28.626788831518386</c:v>
                </c:pt>
                <c:pt idx="28">
                  <c:v>30.452199438017189</c:v>
                </c:pt>
                <c:pt idx="29">
                  <c:v>30.667385608499035</c:v>
                </c:pt>
                <c:pt idx="30">
                  <c:v>30.220519490610986</c:v>
                </c:pt>
                <c:pt idx="31">
                  <c:v>30.629455312187321</c:v>
                </c:pt>
                <c:pt idx="32">
                  <c:v>30.049983273642329</c:v>
                </c:pt>
                <c:pt idx="33">
                  <c:v>30.37854239692204</c:v>
                </c:pt>
                <c:pt idx="34">
                  <c:v>30.398428409775189</c:v>
                </c:pt>
                <c:pt idx="35">
                  <c:v>30.545612843513855</c:v>
                </c:pt>
                <c:pt idx="36">
                  <c:v>30.030576743704465</c:v>
                </c:pt>
                <c:pt idx="37">
                  <c:v>30.447079222146009</c:v>
                </c:pt>
                <c:pt idx="38">
                  <c:v>30.724264448446331</c:v>
                </c:pt>
                <c:pt idx="39">
                  <c:v>30.487002881715618</c:v>
                </c:pt>
                <c:pt idx="40">
                  <c:v>30.60157529739125</c:v>
                </c:pt>
                <c:pt idx="41">
                  <c:v>30.289389770416989</c:v>
                </c:pt>
                <c:pt idx="42">
                  <c:v>29.402060447466923</c:v>
                </c:pt>
                <c:pt idx="43">
                  <c:v>29.953069562036227</c:v>
                </c:pt>
                <c:pt idx="44">
                  <c:v>30.043072096405929</c:v>
                </c:pt>
                <c:pt idx="45">
                  <c:v>29.853497462092935</c:v>
                </c:pt>
                <c:pt idx="46">
                  <c:v>29.540013102211926</c:v>
                </c:pt>
                <c:pt idx="47">
                  <c:v>29.89386296598126</c:v>
                </c:pt>
                <c:pt idx="48">
                  <c:v>29.32577436898428</c:v>
                </c:pt>
                <c:pt idx="49">
                  <c:v>29.497291557675382</c:v>
                </c:pt>
                <c:pt idx="50">
                  <c:v>30.004249305444127</c:v>
                </c:pt>
                <c:pt idx="51">
                  <c:v>29.75086059118269</c:v>
                </c:pt>
                <c:pt idx="52">
                  <c:v>29.483036158859829</c:v>
                </c:pt>
                <c:pt idx="53">
                  <c:v>29.282943202760695</c:v>
                </c:pt>
                <c:pt idx="54">
                  <c:v>29.30942503969349</c:v>
                </c:pt>
                <c:pt idx="55">
                  <c:v>29.782471581193018</c:v>
                </c:pt>
                <c:pt idx="56">
                  <c:v>29.551950367623295</c:v>
                </c:pt>
                <c:pt idx="57">
                  <c:v>29.27207343900211</c:v>
                </c:pt>
                <c:pt idx="58">
                  <c:v>29.068477641400989</c:v>
                </c:pt>
                <c:pt idx="59">
                  <c:v>29.459257040401663</c:v>
                </c:pt>
                <c:pt idx="60">
                  <c:v>29.858446014620089</c:v>
                </c:pt>
                <c:pt idx="61">
                  <c:v>29.63360099885363</c:v>
                </c:pt>
                <c:pt idx="62">
                  <c:v>29.406860458022631</c:v>
                </c:pt>
                <c:pt idx="63">
                  <c:v>29.506675621523382</c:v>
                </c:pt>
                <c:pt idx="64">
                  <c:v>31.543137930779935</c:v>
                </c:pt>
                <c:pt idx="65">
                  <c:v>31.608043185134552</c:v>
                </c:pt>
                <c:pt idx="66">
                  <c:v>31.118438902507329</c:v>
                </c:pt>
                <c:pt idx="67">
                  <c:v>31.686236006028889</c:v>
                </c:pt>
                <c:pt idx="68">
                  <c:v>31.703289496233072</c:v>
                </c:pt>
                <c:pt idx="69">
                  <c:v>32.32058373288001</c:v>
                </c:pt>
                <c:pt idx="70">
                  <c:v>31.727654079269627</c:v>
                </c:pt>
                <c:pt idx="71">
                  <c:v>31.716040230082086</c:v>
                </c:pt>
                <c:pt idx="72">
                  <c:v>31.265839355910789</c:v>
                </c:pt>
                <c:pt idx="73">
                  <c:v>31.768354874520995</c:v>
                </c:pt>
                <c:pt idx="74">
                  <c:v>32.060775276583463</c:v>
                </c:pt>
                <c:pt idx="75">
                  <c:v>31.831171234851531</c:v>
                </c:pt>
                <c:pt idx="76">
                  <c:v>31.302070490705727</c:v>
                </c:pt>
                <c:pt idx="77">
                  <c:v>31.222911208098264</c:v>
                </c:pt>
                <c:pt idx="78">
                  <c:v>30.790382480427674</c:v>
                </c:pt>
                <c:pt idx="79">
                  <c:v>31.800766201643089</c:v>
                </c:pt>
                <c:pt idx="80">
                  <c:v>31.326567561457157</c:v>
                </c:pt>
                <c:pt idx="81">
                  <c:v>31.422603450333394</c:v>
                </c:pt>
                <c:pt idx="82">
                  <c:v>30.786754103079616</c:v>
                </c:pt>
                <c:pt idx="83">
                  <c:v>31.141544131028187</c:v>
                </c:pt>
                <c:pt idx="84">
                  <c:v>30.846690190670614</c:v>
                </c:pt>
                <c:pt idx="85">
                  <c:v>31.482726361202541</c:v>
                </c:pt>
                <c:pt idx="86">
                  <c:v>30.926410005015089</c:v>
                </c:pt>
                <c:pt idx="87">
                  <c:v>31.601972505697198</c:v>
                </c:pt>
                <c:pt idx="88">
                  <c:v>31.005756409826663</c:v>
                </c:pt>
                <c:pt idx="89">
                  <c:v>31.262440739894789</c:v>
                </c:pt>
                <c:pt idx="90">
                  <c:v>31.017136906747087</c:v>
                </c:pt>
                <c:pt idx="91">
                  <c:v>31.059698011427574</c:v>
                </c:pt>
                <c:pt idx="92">
                  <c:v>31.052906308380887</c:v>
                </c:pt>
                <c:pt idx="93">
                  <c:v>31.690783765589799</c:v>
                </c:pt>
                <c:pt idx="94">
                  <c:v>31.005391248258327</c:v>
                </c:pt>
                <c:pt idx="95">
                  <c:v>30.720155285775189</c:v>
                </c:pt>
                <c:pt idx="96">
                  <c:v>30.385905551658933</c:v>
                </c:pt>
                <c:pt idx="97">
                  <c:v>30.914453699078631</c:v>
                </c:pt>
                <c:pt idx="98">
                  <c:v>30.386903763052835</c:v>
                </c:pt>
                <c:pt idx="99">
                  <c:v>30.493386257528513</c:v>
                </c:pt>
                <c:pt idx="100">
                  <c:v>30.518483873815466</c:v>
                </c:pt>
                <c:pt idx="101">
                  <c:v>30.971188503635592</c:v>
                </c:pt>
                <c:pt idx="102">
                  <c:v>30.419557117513001</c:v>
                </c:pt>
                <c:pt idx="103">
                  <c:v>30.963090794275729</c:v>
                </c:pt>
                <c:pt idx="104">
                  <c:v>30.44185241847973</c:v>
                </c:pt>
                <c:pt idx="105">
                  <c:v>30.593314168128188</c:v>
                </c:pt>
                <c:pt idx="106">
                  <c:v>31.048286266636786</c:v>
                </c:pt>
                <c:pt idx="107">
                  <c:v>30.962138400966591</c:v>
                </c:pt>
                <c:pt idx="108">
                  <c:v>30.674861972537908</c:v>
                </c:pt>
                <c:pt idx="109">
                  <c:v>31.045864111242238</c:v>
                </c:pt>
                <c:pt idx="110">
                  <c:v>30.599632710246112</c:v>
                </c:pt>
                <c:pt idx="111">
                  <c:v>33.29939977602325</c:v>
                </c:pt>
                <c:pt idx="112">
                  <c:v>33.378869950923395</c:v>
                </c:pt>
                <c:pt idx="113">
                  <c:v>33.415631395185351</c:v>
                </c:pt>
                <c:pt idx="114">
                  <c:v>32.803320342826687</c:v>
                </c:pt>
                <c:pt idx="115">
                  <c:v>33.417784838430244</c:v>
                </c:pt>
                <c:pt idx="116">
                  <c:v>33.050791201277804</c:v>
                </c:pt>
                <c:pt idx="117">
                  <c:v>32.975224663185877</c:v>
                </c:pt>
                <c:pt idx="118">
                  <c:v>32.52026734903891</c:v>
                </c:pt>
                <c:pt idx="119">
                  <c:v>32.544852093737994</c:v>
                </c:pt>
                <c:pt idx="120">
                  <c:v>32.113239927712165</c:v>
                </c:pt>
                <c:pt idx="121">
                  <c:v>32.687930094201654</c:v>
                </c:pt>
                <c:pt idx="122">
                  <c:v>32.205497730765138</c:v>
                </c:pt>
                <c:pt idx="123">
                  <c:v>32.201770579290994</c:v>
                </c:pt>
                <c:pt idx="124">
                  <c:v>32.150466129080741</c:v>
                </c:pt>
                <c:pt idx="125">
                  <c:v>32.573751830959466</c:v>
                </c:pt>
                <c:pt idx="126">
                  <c:v>32.178064289266352</c:v>
                </c:pt>
                <c:pt idx="127">
                  <c:v>32.142283451181974</c:v>
                </c:pt>
                <c:pt idx="128">
                  <c:v>32.047775916428463</c:v>
                </c:pt>
                <c:pt idx="129">
                  <c:v>32.096434975391624</c:v>
                </c:pt>
                <c:pt idx="130">
                  <c:v>32.283998154906712</c:v>
                </c:pt>
                <c:pt idx="131">
                  <c:v>32.062337109977413</c:v>
                </c:pt>
                <c:pt idx="132">
                  <c:v>32.341046776767008</c:v>
                </c:pt>
                <c:pt idx="133">
                  <c:v>31.940134686921503</c:v>
                </c:pt>
                <c:pt idx="134">
                  <c:v>31.729654283674659</c:v>
                </c:pt>
                <c:pt idx="135">
                  <c:v>31.683097346361489</c:v>
                </c:pt>
                <c:pt idx="136">
                  <c:v>31.664981546640671</c:v>
                </c:pt>
                <c:pt idx="137">
                  <c:v>32.16926279972553</c:v>
                </c:pt>
                <c:pt idx="138">
                  <c:v>31.337467460345831</c:v>
                </c:pt>
                <c:pt idx="139">
                  <c:v>34.730546329474549</c:v>
                </c:pt>
                <c:pt idx="140">
                  <c:v>34.279369712170279</c:v>
                </c:pt>
                <c:pt idx="141">
                  <c:v>34.469983280960435</c:v>
                </c:pt>
                <c:pt idx="142">
                  <c:v>34.071948741586425</c:v>
                </c:pt>
                <c:pt idx="143">
                  <c:v>34.070558077489913</c:v>
                </c:pt>
                <c:pt idx="144">
                  <c:v>33.561285318255315</c:v>
                </c:pt>
                <c:pt idx="145">
                  <c:v>33.613002040868437</c:v>
                </c:pt>
                <c:pt idx="146">
                  <c:v>33.384763279698326</c:v>
                </c:pt>
                <c:pt idx="147">
                  <c:v>33.333810904996675</c:v>
                </c:pt>
                <c:pt idx="148">
                  <c:v>36.048958753559013</c:v>
                </c:pt>
                <c:pt idx="149">
                  <c:v>35.992319786304463</c:v>
                </c:pt>
                <c:pt idx="150">
                  <c:v>35.082319717082655</c:v>
                </c:pt>
                <c:pt idx="151">
                  <c:v>35.657637449078344</c:v>
                </c:pt>
                <c:pt idx="152">
                  <c:v>35.131259681109761</c:v>
                </c:pt>
                <c:pt idx="153">
                  <c:v>35.183374316883913</c:v>
                </c:pt>
                <c:pt idx="154">
                  <c:v>34.870995514854371</c:v>
                </c:pt>
                <c:pt idx="155">
                  <c:v>34.853985117231844</c:v>
                </c:pt>
                <c:pt idx="156">
                  <c:v>34.514339393548227</c:v>
                </c:pt>
                <c:pt idx="157">
                  <c:v>37.78958904049086</c:v>
                </c:pt>
                <c:pt idx="158">
                  <c:v>36.639699427460194</c:v>
                </c:pt>
                <c:pt idx="159">
                  <c:v>36.820790971392896</c:v>
                </c:pt>
              </c:numCache>
            </c:numRef>
          </c:yVal>
          <c:smooth val="1"/>
        </c:ser>
        <c:axId val="58292096"/>
        <c:axId val="58302464"/>
      </c:scatterChart>
      <c:valAx>
        <c:axId val="58292096"/>
        <c:scaling>
          <c:orientation val="minMax"/>
          <c:max val="16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Initial Chunk</a:t>
                </a:r>
              </a:p>
            </c:rich>
          </c:tx>
          <c:layout>
            <c:manualLayout>
              <c:xMode val="edge"/>
              <c:yMode val="edge"/>
              <c:x val="0.40523207274395578"/>
              <c:y val="0.91902706443388626"/>
            </c:manualLayout>
          </c:layout>
        </c:title>
        <c:numFmt formatCode="General" sourceLinked="1"/>
        <c:tickLblPos val="nextTo"/>
        <c:crossAx val="58302464"/>
        <c:crosses val="autoZero"/>
        <c:crossBetween val="midCat"/>
      </c:valAx>
      <c:valAx>
        <c:axId val="5830246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Speedup</a:t>
                </a:r>
              </a:p>
            </c:rich>
          </c:tx>
          <c:layout/>
        </c:title>
        <c:numFmt formatCode="General" sourceLinked="1"/>
        <c:tickLblPos val="nextTo"/>
        <c:crossAx val="5829209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6941373399753559"/>
          <c:y val="0.53285597112860894"/>
          <c:w val="0.39872060635278039"/>
          <c:h val="0.24022563711794098"/>
        </c:manualLayout>
      </c:layout>
    </c:legend>
    <c:plotVisOnly val="1"/>
  </c:chart>
  <c:spPr>
    <a:solidFill>
      <a:schemeClr val="lt1"/>
    </a:solidFill>
    <a:ln w="3175" cap="flat" cmpd="thickThin" algn="ctr">
      <a:solidFill>
        <a:schemeClr val="dk1"/>
      </a:solidFill>
      <a:prstDash val="solid"/>
    </a:ln>
    <a:effectLst/>
  </c:spPr>
  <c:txPr>
    <a:bodyPr/>
    <a:lstStyle/>
    <a:p>
      <a:pPr>
        <a:defRPr sz="1400"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37413" cy="4654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388" y="3"/>
            <a:ext cx="3037413" cy="4654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85C52A-1EFE-4F75-930F-DC57E9975E30}" type="datetimeFigureOut">
              <a:rPr lang="en-US" smtClean="0"/>
              <a:pPr/>
              <a:t>12/16/2009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367"/>
            <a:ext cx="3037413" cy="465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388" y="8829367"/>
            <a:ext cx="3037413" cy="4654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33676-291A-4CA4-9B24-FF8325D065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482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AC6CB7BF-2A3F-440E-A0F7-61A1A58FDC2E}" type="datetimeFigureOut">
              <a:rPr lang="en-US" smtClean="0"/>
              <a:pPr/>
              <a:t>12/16/2009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6"/>
            <a:ext cx="3037840" cy="46482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637CE32-6E54-43C6-A414-BD552E5CAA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</a:t>
            </a:r>
            <a:r>
              <a:rPr lang="en-US" baseline="0" dirty="0" smtClean="0"/>
              <a:t> wall has become one of the most worrisome issue in </a:t>
            </a:r>
            <a:r>
              <a:rPr lang="en-US" baseline="0" dirty="0" err="1" smtClean="0"/>
              <a:t>hpc</a:t>
            </a:r>
            <a:r>
              <a:rPr lang="en-US" baseline="0" dirty="0" smtClean="0"/>
              <a:t>, </a:t>
            </a:r>
            <a:r>
              <a:rPr lang="en-US" dirty="0" smtClean="0"/>
              <a:t>From the 1986 to 2000, CPU speed improved at an annual rate of 55 percent, while memory speed only improved at 10 percent, multicore makes</a:t>
            </a:r>
            <a:r>
              <a:rPr lang="en-US" baseline="0" dirty="0" smtClean="0"/>
              <a:t> the gap worse.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7CE32-6E54-43C6-A414-BD552E5CAA1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7CE32-6E54-43C6-A414-BD552E5CAA1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7CE32-6E54-43C6-A414-BD552E5CAA1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7CE32-6E54-43C6-A414-BD552E5CAA1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7CE32-6E54-43C6-A414-BD552E5CAA1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7CE32-6E54-43C6-A414-BD552E5CAA1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7813" y="360363"/>
            <a:ext cx="2057400" cy="5915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360363"/>
            <a:ext cx="6019800" cy="5915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4ECFFA4-9162-4905-9AF5-39986F3C1DC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FF68644-FE06-4BEE-B4DD-8DD76032798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BE754B0-CAB8-4C92-BBF6-C83893505DB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D612C0C-FAC9-44B6-8FDE-16147657FC0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DF796A1-3920-499A-AEB6-797E33814F5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814118-9452-416E-9696-A9650FE6FE2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7AD048D-FA69-40DC-8615-CB2E0D23C5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A91DFFF-2937-4CB8-8E51-A05E54FA79F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19C6CC-07F4-4716-859A-5F673EF55CC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F5C52F5-D8BC-4330-901B-709C9278492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3388" y="1604963"/>
            <a:ext cx="2108200" cy="452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173788" cy="452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70D9C9D-503B-44B2-BEAA-B08128437F9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0025" y="3262313"/>
            <a:ext cx="6151563" cy="474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>
          <a:xfrm>
            <a:off x="8362950" y="6548438"/>
            <a:ext cx="322263" cy="230187"/>
          </a:xfrm>
        </p:spPr>
        <p:txBody>
          <a:bodyPr/>
          <a:lstStyle>
            <a:lvl1pPr>
              <a:defRPr/>
            </a:lvl1pPr>
          </a:lstStyle>
          <a:p>
            <a:fld id="{CE12ADAE-966C-4DAA-A6BF-CA634F499D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43434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5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89000"/>
            <a:ext cx="7772400" cy="2178050"/>
          </a:xfrm>
        </p:spPr>
        <p:txBody>
          <a:bodyPr/>
          <a:lstStyle>
            <a:lvl1pPr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45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>
            <a:lvl1pPr marL="0" indent="0" algn="ctr">
              <a:buFontTx/>
              <a:buNone/>
              <a:defRPr sz="2800" baseline="0"/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6455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1EE4CA2-685D-4199-B823-7F98464FDB52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16455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16455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45575" name="Picture 7" descr="PU_signature_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22588" cy="97948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2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27FB89-1323-434D-979A-CCAC1F0E622B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340159-7D20-4555-9E2B-75650A9965D6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2D08C8-A6DA-4ACD-AE39-CB33B685DC67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57894C-20EB-466F-9DE1-4191E13E4525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7013" cy="5056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219200"/>
            <a:ext cx="4038600" cy="5056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920AD9-BA62-44F1-8DF9-8108678E1C14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FB048B-468B-405B-802A-CA3A1D34EDEF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208492-FA17-4C7C-9869-4CEA64E4352A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D8C45D-9E59-4205-869A-AFE34691ED8C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6836F7-D5F5-47A4-A15B-73221D70BFD9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71E910-75A8-4B29-A929-BD3362DD69AF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C44B4C7-CF26-4FF8-BE67-7DFB466942F0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EADCDA2-B005-4F03-8725-B31DDA032DCB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  <p:hf hdr="0" ftr="0" dt="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1381189-4D51-4D96-8AF9-F549E34A27C2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  <p:hf hdr="0" ftr="0" dt="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23988"/>
            <a:ext cx="4038600" cy="523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23988"/>
            <a:ext cx="4038600" cy="523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81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81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06475"/>
            <a:ext cx="4038600" cy="5649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6475"/>
            <a:ext cx="4038600" cy="5649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81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2438" y="274638"/>
            <a:ext cx="6024562" cy="6381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E4CA2-685D-4199-B823-7F98464FDB52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1252728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6256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7FB89-1323-434D-979A-CCAC1F0E622B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60770" name="Picture 2" descr="http://collegerule.files.wordpress.com/2008/03/purdu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80694"/>
            <a:ext cx="1143000" cy="97730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0159-7D20-4555-9E2B-75650A9965D6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D08C8-A6DA-4ACD-AE39-CB33B685DC67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894C-20EB-466F-9DE1-4191E13E4525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0AD9-BA62-44F1-8DF9-8108678E1C14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B048B-468B-405B-802A-CA3A1D34EDEF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8492-FA17-4C7C-9869-4CEA64E4352A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DD8C45D-9E59-4205-869A-AFE34691ED8C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836F7-D5F5-47A4-A15B-73221D70BFD9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1E910-75A8-4B29-A929-BD3362DD69AF}" type="datetime4">
              <a:rPr lang="en-US" smtClean="0"/>
              <a:pPr/>
              <a:t>December 16, 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Enterprise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17" Type="http://schemas.openxmlformats.org/officeDocument/2006/relationships/oleObject" Target="../embeddings/oleObject3.bin"/><Relationship Id="rId2" Type="http://schemas.openxmlformats.org/officeDocument/2006/relationships/slideLayout" Target="../slideLayouts/slideLayout25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image" Target="../media/image8.png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8.png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8013" cy="5056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360363"/>
            <a:ext cx="7105650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8455025" y="6548438"/>
            <a:ext cx="23018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AAAAAA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900">
                <a:solidFill>
                  <a:srgbClr val="AAAAAA"/>
                </a:solidFill>
                <a:latin typeface="+mn-lt"/>
                <a:cs typeface="+mn-cs"/>
              </a:defRPr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77150" y="461963"/>
            <a:ext cx="1009650" cy="341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600825" y="6556375"/>
            <a:ext cx="1709738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0" bIns="46800">
            <a:spAutoFit/>
          </a:bodyPr>
          <a:lstStyle/>
          <a:p>
            <a:pPr algn="r">
              <a:buClr>
                <a:srgbClr val="AAAAAA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800">
                <a:solidFill>
                  <a:srgbClr val="AAAAAA"/>
                </a:solidFill>
                <a:latin typeface="Arial" charset="0"/>
                <a:cs typeface="Arial" charset="0"/>
              </a:rPr>
              <a:t>Google Confidential and Proprietary</a:t>
            </a:r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457200" y="849313"/>
            <a:ext cx="8234363" cy="1587"/>
          </a:xfrm>
          <a:prstGeom prst="line">
            <a:avLst/>
          </a:prstGeom>
          <a:noFill/>
          <a:ln w="3240">
            <a:solidFill>
              <a:srgbClr val="AAAAAA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6519863"/>
            <a:ext cx="8234363" cy="1587"/>
          </a:xfrm>
          <a:prstGeom prst="line">
            <a:avLst/>
          </a:prstGeom>
          <a:noFill/>
          <a:ln w="3240">
            <a:solidFill>
              <a:srgbClr val="AAAAAA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5pPr>
      <a:lvl6pPr marL="4572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6pPr>
      <a:lvl7pPr marL="9144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7pPr>
      <a:lvl8pPr marL="13716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8pPr>
      <a:lvl9pPr marL="18288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9pPr>
    </p:titleStyle>
    <p:bodyStyle>
      <a:lvl1pPr algn="l" defTabSz="457200" rtl="0" eaLnBrk="1" fontAlgn="base" hangingPunct="1">
        <a:spcBef>
          <a:spcPts val="2500"/>
        </a:spcBef>
        <a:spcAft>
          <a:spcPct val="0"/>
        </a:spcAft>
        <a:buClr>
          <a:srgbClr val="595959"/>
        </a:buClr>
        <a:buSzPct val="100000"/>
        <a:buFont typeface="Arial" charset="0"/>
        <a:defRPr sz="2000">
          <a:solidFill>
            <a:srgbClr val="595959"/>
          </a:solidFill>
          <a:latin typeface="+mn-lt"/>
          <a:ea typeface="+mn-ea"/>
          <a:cs typeface="+mn-cs"/>
        </a:defRPr>
      </a:lvl1pPr>
      <a:lvl2pPr marL="228600" indent="-228600" algn="l" defTabSz="457200" rtl="0" eaLnBrk="1" fontAlgn="base" hangingPunct="1">
        <a:spcBef>
          <a:spcPts val="1125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>
          <a:solidFill>
            <a:srgbClr val="595959"/>
          </a:solidFill>
          <a:latin typeface="+mn-lt"/>
          <a:cs typeface="+mn-cs"/>
        </a:defRPr>
      </a:lvl2pPr>
      <a:lvl3pPr marL="685800" indent="-227013" algn="l" defTabSz="457200" rtl="0" eaLnBrk="1" fontAlgn="base" hangingPunct="1">
        <a:spcBef>
          <a:spcPts val="800"/>
        </a:spcBef>
        <a:spcAft>
          <a:spcPct val="0"/>
        </a:spcAft>
        <a:buClr>
          <a:srgbClr val="AAAAAA"/>
        </a:buClr>
        <a:buSzPct val="90000"/>
        <a:buFont typeface="Wingdings" charset="2"/>
        <a:buChar char=""/>
        <a:defRPr sz="1600">
          <a:solidFill>
            <a:srgbClr val="595959"/>
          </a:solidFill>
          <a:latin typeface="+mn-lt"/>
          <a:cs typeface="+mn-cs"/>
        </a:defRPr>
      </a:lvl3pPr>
      <a:lvl4pPr marL="1081088" indent="-166688" algn="l" defTabSz="457200" rtl="0" eaLnBrk="1" fontAlgn="base" hangingPunct="1">
        <a:spcBef>
          <a:spcPts val="4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595959"/>
          </a:solidFill>
          <a:latin typeface="+mn-lt"/>
          <a:cs typeface="+mn-cs"/>
        </a:defRPr>
      </a:lvl4pPr>
      <a:lvl5pPr marL="1489075" indent="-177800" algn="l" defTabSz="457200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90000"/>
        <a:buFont typeface="Wingdings" charset="2"/>
        <a:buChar char=""/>
        <a:defRPr sz="1200">
          <a:solidFill>
            <a:srgbClr val="595959"/>
          </a:solidFill>
          <a:latin typeface="+mn-lt"/>
          <a:cs typeface="+mn-cs"/>
        </a:defRPr>
      </a:lvl5pPr>
      <a:lvl6pPr marL="1946275" indent="-177800" algn="l" defTabSz="457200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90000"/>
        <a:buFont typeface="Wingdings" charset="2"/>
        <a:buChar char=""/>
        <a:defRPr sz="1200">
          <a:solidFill>
            <a:srgbClr val="595959"/>
          </a:solidFill>
          <a:latin typeface="+mn-lt"/>
          <a:cs typeface="+mn-cs"/>
        </a:defRPr>
      </a:lvl6pPr>
      <a:lvl7pPr marL="2403475" indent="-177800" algn="l" defTabSz="457200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90000"/>
        <a:buFont typeface="Wingdings" charset="2"/>
        <a:buChar char=""/>
        <a:defRPr sz="1200">
          <a:solidFill>
            <a:srgbClr val="595959"/>
          </a:solidFill>
          <a:latin typeface="+mn-lt"/>
          <a:cs typeface="+mn-cs"/>
        </a:defRPr>
      </a:lvl7pPr>
      <a:lvl8pPr marL="2860675" indent="-177800" algn="l" defTabSz="457200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90000"/>
        <a:buFont typeface="Wingdings" charset="2"/>
        <a:buChar char=""/>
        <a:defRPr sz="1200">
          <a:solidFill>
            <a:srgbClr val="595959"/>
          </a:solidFill>
          <a:latin typeface="+mn-lt"/>
          <a:cs typeface="+mn-cs"/>
        </a:defRPr>
      </a:lvl8pPr>
      <a:lvl9pPr marL="3317875" indent="-177800" algn="l" defTabSz="457200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90000"/>
        <a:buFont typeface="Wingdings" charset="2"/>
        <a:buChar char=""/>
        <a:defRPr sz="1200">
          <a:solidFill>
            <a:srgbClr val="59595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ext Box 1"/>
          <p:cNvSpPr txBox="1">
            <a:spLocks noChangeArrowheads="1"/>
          </p:cNvSpPr>
          <p:nvPr/>
        </p:nvSpPr>
        <p:spPr bwMode="auto">
          <a:xfrm>
            <a:off x="6565900" y="6556375"/>
            <a:ext cx="1798638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>
                <a:srgbClr val="AAAAAA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800">
                <a:solidFill>
                  <a:srgbClr val="AAAAAA"/>
                </a:solidFill>
                <a:latin typeface="Arial" charset="0"/>
                <a:cs typeface="Arial" charset="0"/>
              </a:rPr>
              <a:t>Google Confidential and Proprietary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0025" y="3262313"/>
            <a:ext cx="6151563" cy="474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1" name="Line 3"/>
          <p:cNvSpPr>
            <a:spLocks noChangeShapeType="1"/>
          </p:cNvSpPr>
          <p:nvPr/>
        </p:nvSpPr>
        <p:spPr bwMode="auto">
          <a:xfrm flipH="1" flipV="1">
            <a:off x="2738438" y="3725863"/>
            <a:ext cx="6407150" cy="4762"/>
          </a:xfrm>
          <a:prstGeom prst="line">
            <a:avLst/>
          </a:prstGeom>
          <a:noFill/>
          <a:ln w="3240">
            <a:solidFill>
              <a:srgbClr val="AAAAAA"/>
            </a:solidFill>
            <a:prstDash val="dash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4825" y="3376613"/>
            <a:ext cx="2068513" cy="698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362950" y="6548438"/>
            <a:ext cx="322263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AAAAAA"/>
              </a:buClr>
              <a:buFont typeface="Arial" charset="0"/>
              <a:buNone/>
              <a:defRPr sz="900">
                <a:solidFill>
                  <a:srgbClr val="AAAAAA"/>
                </a:solidFill>
                <a:latin typeface="+mn-lt"/>
                <a:cs typeface="+mn-cs"/>
              </a:defRPr>
            </a:lvl1pPr>
          </a:lstStyle>
          <a:p>
            <a:fld id="{25DFEEF4-C98E-4AE1-9BA7-4694A844B9E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hf hdr="0" ftr="0" dt="0"/>
  <p:txStyles>
    <p:titleStyle>
      <a:lvl1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2pPr>
      <a:lvl3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3pPr>
      <a:lvl4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4pPr>
      <a:lvl5pPr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5pPr>
      <a:lvl6pPr marL="4572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6pPr>
      <a:lvl7pPr marL="9144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7pPr>
      <a:lvl8pPr marL="13716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8pPr>
      <a:lvl9pPr marL="1828800" algn="l" defTabSz="457200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0066CC"/>
        </a:buClr>
        <a:buSzPct val="100000"/>
        <a:buFont typeface="Arial" charset="0"/>
        <a:defRPr sz="2400">
          <a:solidFill>
            <a:srgbClr val="0066CC"/>
          </a:solidFill>
          <a:latin typeface="Arial" charset="0"/>
          <a:cs typeface="Arial" charset="0"/>
        </a:defRPr>
      </a:lvl9pPr>
    </p:titleStyle>
    <p:bodyStyle>
      <a:lvl1pPr algn="l" defTabSz="457200" rtl="0" eaLnBrk="1" fontAlgn="base" hangingPunct="1">
        <a:spcBef>
          <a:spcPts val="2500"/>
        </a:spcBef>
        <a:spcAft>
          <a:spcPct val="0"/>
        </a:spcAft>
        <a:buClr>
          <a:srgbClr val="595959"/>
        </a:buClr>
        <a:buSzPct val="100000"/>
        <a:buFont typeface="Arial" charset="0"/>
        <a:defRPr sz="2000">
          <a:solidFill>
            <a:srgbClr val="595959"/>
          </a:solidFill>
          <a:latin typeface="+mn-lt"/>
          <a:ea typeface="+mn-ea"/>
          <a:cs typeface="+mn-cs"/>
        </a:defRPr>
      </a:lvl1pPr>
      <a:lvl2pPr marL="228600" indent="-228600" algn="l" defTabSz="457200" rtl="0" eaLnBrk="1" fontAlgn="base" hangingPunct="1">
        <a:spcBef>
          <a:spcPts val="1125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>
          <a:solidFill>
            <a:srgbClr val="595959"/>
          </a:solidFill>
          <a:latin typeface="+mn-lt"/>
          <a:cs typeface="+mn-cs"/>
        </a:defRPr>
      </a:lvl2pPr>
      <a:lvl3pPr marL="685800" indent="-227013" algn="l" defTabSz="457200" rtl="0" eaLnBrk="1" fontAlgn="base" hangingPunct="1">
        <a:spcBef>
          <a:spcPts val="800"/>
        </a:spcBef>
        <a:spcAft>
          <a:spcPct val="0"/>
        </a:spcAft>
        <a:buClr>
          <a:srgbClr val="AAAAAA"/>
        </a:buClr>
        <a:buSzPct val="90000"/>
        <a:buFont typeface="Wingdings" charset="2"/>
        <a:buChar char=""/>
        <a:defRPr sz="1600">
          <a:solidFill>
            <a:srgbClr val="595959"/>
          </a:solidFill>
          <a:latin typeface="+mn-lt"/>
          <a:cs typeface="+mn-cs"/>
        </a:defRPr>
      </a:lvl3pPr>
      <a:lvl4pPr marL="1081088" indent="-166688" algn="l" defTabSz="457200" rtl="0" eaLnBrk="1" fontAlgn="base" hangingPunct="1">
        <a:spcBef>
          <a:spcPts val="4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595959"/>
          </a:solidFill>
          <a:latin typeface="+mn-lt"/>
          <a:cs typeface="+mn-cs"/>
        </a:defRPr>
      </a:lvl4pPr>
      <a:lvl5pPr marL="1489075" indent="-177800" algn="l" defTabSz="457200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90000"/>
        <a:buFont typeface="Wingdings" charset="2"/>
        <a:buChar char=""/>
        <a:defRPr sz="1200">
          <a:solidFill>
            <a:srgbClr val="595959"/>
          </a:solidFill>
          <a:latin typeface="+mn-lt"/>
          <a:cs typeface="+mn-cs"/>
        </a:defRPr>
      </a:lvl5pPr>
      <a:lvl6pPr marL="1946275" indent="-177800" algn="l" defTabSz="457200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90000"/>
        <a:buFont typeface="Wingdings" charset="2"/>
        <a:buChar char=""/>
        <a:defRPr sz="1200">
          <a:solidFill>
            <a:srgbClr val="595959"/>
          </a:solidFill>
          <a:latin typeface="+mn-lt"/>
          <a:cs typeface="+mn-cs"/>
        </a:defRPr>
      </a:lvl6pPr>
      <a:lvl7pPr marL="2403475" indent="-177800" algn="l" defTabSz="457200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90000"/>
        <a:buFont typeface="Wingdings" charset="2"/>
        <a:buChar char=""/>
        <a:defRPr sz="1200">
          <a:solidFill>
            <a:srgbClr val="595959"/>
          </a:solidFill>
          <a:latin typeface="+mn-lt"/>
          <a:cs typeface="+mn-cs"/>
        </a:defRPr>
      </a:lvl7pPr>
      <a:lvl8pPr marL="2860675" indent="-177800" algn="l" defTabSz="457200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90000"/>
        <a:buFont typeface="Wingdings" charset="2"/>
        <a:buChar char=""/>
        <a:defRPr sz="1200">
          <a:solidFill>
            <a:srgbClr val="595959"/>
          </a:solidFill>
          <a:latin typeface="+mn-lt"/>
          <a:cs typeface="+mn-cs"/>
        </a:defRPr>
      </a:lvl8pPr>
      <a:lvl9pPr marL="3317875" indent="-177800" algn="l" defTabSz="457200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90000"/>
        <a:buFont typeface="Wingdings" charset="2"/>
        <a:buChar char=""/>
        <a:defRPr sz="1200">
          <a:solidFill>
            <a:srgbClr val="59595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0D5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0" y="0"/>
            <a:ext cx="9144000" cy="1362075"/>
            <a:chOff x="0" y="0"/>
            <a:chExt cx="5760" cy="858"/>
          </a:xfrm>
        </p:grpSpPr>
        <p:graphicFrame>
          <p:nvGraphicFramePr>
            <p:cNvPr id="16396" name="Object 12"/>
            <p:cNvGraphicFramePr>
              <a:graphicFrameLocks noChangeAspect="1"/>
            </p:cNvGraphicFramePr>
            <p:nvPr/>
          </p:nvGraphicFramePr>
          <p:xfrm>
            <a:off x="0" y="0"/>
            <a:ext cx="5760" cy="858"/>
          </p:xfrm>
          <a:graphic>
            <a:graphicData uri="http://schemas.openxmlformats.org/presentationml/2006/ole">
              <p:oleObj spid="_x0000_s150531" name="Image" r:id="rId14" imgW="11695238" imgH="1815873" progId="">
                <p:embed/>
              </p:oleObj>
            </a:graphicData>
          </a:graphic>
        </p:graphicFrame>
        <p:pic>
          <p:nvPicPr>
            <p:cNvPr id="16389" name="Picture 5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3840" y="0"/>
              <a:ext cx="1920" cy="644"/>
            </a:xfrm>
            <a:prstGeom prst="rect">
              <a:avLst/>
            </a:prstGeom>
            <a:noFill/>
          </p:spPr>
        </p:pic>
        <p:graphicFrame>
          <p:nvGraphicFramePr>
            <p:cNvPr id="16399" name="Object 15"/>
            <p:cNvGraphicFramePr>
              <a:graphicFrameLocks/>
            </p:cNvGraphicFramePr>
            <p:nvPr/>
          </p:nvGraphicFramePr>
          <p:xfrm>
            <a:off x="0" y="662"/>
            <a:ext cx="5758" cy="17"/>
          </p:xfrm>
          <a:graphic>
            <a:graphicData uri="http://schemas.openxmlformats.org/presentationml/2006/ole">
              <p:oleObj spid="_x0000_s150532" name="Image" r:id="rId16" imgW="9155556" imgH="37802" progId="">
                <p:embed/>
              </p:oleObj>
            </a:graphicData>
          </a:graphic>
        </p:graphicFrame>
      </p:grp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0" y="6248400"/>
          <a:ext cx="9144000" cy="609600"/>
        </p:xfrm>
        <a:graphic>
          <a:graphicData uri="http://schemas.openxmlformats.org/presentationml/2006/ole">
            <p:oleObj spid="_x0000_s150530" name="Image" r:id="rId17" imgW="5486411" imgH="365761" progId="">
              <p:embed/>
            </p:oleObj>
          </a:graphicData>
        </a:graphic>
      </p:graphicFrame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839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019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553200"/>
            <a:ext cx="42672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Enterprise Applications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6225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chemeClr val="bg1"/>
                </a:solidFill>
                <a:latin typeface="Lucida Sans" pitchFamily="34" charset="0"/>
              </a:defRPr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Font typeface="Wingdings" pitchFamily="-111" charset="2"/>
        <a:buChar char="§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charset="0"/>
        <a:buChar char="•"/>
        <a:defRPr sz="3200">
          <a:solidFill>
            <a:schemeClr val="tx1"/>
          </a:solidFill>
          <a:latin typeface="+mn-lt"/>
        </a:defRPr>
      </a:lvl2pPr>
      <a:lvl3pPr marL="1250950" indent="-336550" algn="l" rtl="0" eaLnBrk="1" fontAlgn="base" hangingPunct="1">
        <a:spcBef>
          <a:spcPct val="20000"/>
        </a:spcBef>
        <a:spcAft>
          <a:spcPct val="0"/>
        </a:spcAft>
        <a:buChar char="»"/>
        <a:defRPr sz="3000">
          <a:solidFill>
            <a:schemeClr val="tx1"/>
          </a:solidFill>
          <a:latin typeface="+mn-lt"/>
        </a:defRPr>
      </a:lvl3pPr>
      <a:lvl4pPr marL="1716088" indent="-344488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89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5pPr>
      <a:lvl6pPr marL="25161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6pPr>
      <a:lvl7pPr marL="29733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7pPr>
      <a:lvl8pPr marL="34305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8pPr>
      <a:lvl9pPr marL="3887788" indent="-2286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4546" name="Picture 2" descr="purdue1_web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597900" y="1331913"/>
            <a:ext cx="355600" cy="331787"/>
          </a:xfrm>
          <a:prstGeom prst="rect">
            <a:avLst/>
          </a:prstGeom>
          <a:noFill/>
        </p:spPr>
      </p:pic>
      <p:sp>
        <p:nvSpPr>
          <p:cNvPr id="1644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74638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45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445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6293ABD-4941-46A2-89A0-22B048DFCAB8}" type="datetime4">
              <a:rPr lang="en-US"/>
              <a:pPr/>
              <a:t>December 16, 2009</a:t>
            </a:fld>
            <a:endParaRPr lang="en-US"/>
          </a:p>
        </p:txBody>
      </p:sp>
      <p:sp>
        <p:nvSpPr>
          <p:cNvPr id="16445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CS490D</a:t>
            </a:r>
          </a:p>
        </p:txBody>
      </p:sp>
      <p:sp>
        <p:nvSpPr>
          <p:cNvPr id="16445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44552" name="Rectangle 8"/>
          <p:cNvSpPr>
            <a:spLocks noChangeArrowheads="1"/>
          </p:cNvSpPr>
          <p:nvPr/>
        </p:nvSpPr>
        <p:spPr bwMode="gray">
          <a:xfrm>
            <a:off x="458788" y="1504950"/>
            <a:ext cx="8226425" cy="46038"/>
          </a:xfrm>
          <a:prstGeom prst="rect">
            <a:avLst/>
          </a:prstGeom>
          <a:gradFill rotWithShape="1">
            <a:gsLst>
              <a:gs pos="0">
                <a:schemeClr val="accent2">
                  <a:alpha val="91000"/>
                </a:schemeClr>
              </a:gs>
              <a:gs pos="100000">
                <a:schemeClr val="accent2">
                  <a:gamma/>
                  <a:tint val="51373"/>
                  <a:invGamma/>
                  <a:alpha val="63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>
              <a:latin typeface="Tahoma" pitchFamily="34" charset="0"/>
            </a:endParaRPr>
          </a:p>
        </p:txBody>
      </p:sp>
      <p:pic>
        <p:nvPicPr>
          <p:cNvPr id="1644553" name="Picture 9" descr="seal-emb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5250" y="174625"/>
            <a:ext cx="1336675" cy="12763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35" r:id="rId14"/>
  </p:sldLayoutIdLst>
  <p:transition spd="med">
    <p:wipe dir="d"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7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74638"/>
            <a:ext cx="7239000" cy="67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7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23988"/>
            <a:ext cx="8229600" cy="523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647620" name="Picture 4" descr="seal-em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5250" y="174625"/>
            <a:ext cx="1336675" cy="12763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med">
    <p:wipe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2438" y="274638"/>
            <a:ext cx="8234362" cy="614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4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06475"/>
            <a:ext cx="8229600" cy="564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ransition spd="med">
    <p:wipe dir="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12/16/2009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FFEC00-7C25-4BE1-A4C6-20AC85744F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ransition spd="med">
    <p:wipe dir="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2.xml"/><Relationship Id="rId4" Type="http://schemas.openxmlformats.org/officeDocument/2006/relationships/chart" Target="../charts/char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889000"/>
            <a:ext cx="8686800" cy="217805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Improving Parallelism and Locality with Asynchronous Algorithms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590800"/>
            <a:ext cx="8077200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Lixia Liu, Zhiyuan Li</a:t>
            </a:r>
          </a:p>
          <a:p>
            <a:r>
              <a:rPr lang="en-US" dirty="0" smtClean="0"/>
              <a:t>Purdue University, USA</a:t>
            </a:r>
          </a:p>
          <a:p>
            <a:r>
              <a:rPr lang="en-US" dirty="0" smtClean="0"/>
              <a:t>PPOPP 2010, January 2009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Chunk size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Chunk size</a:t>
            </a:r>
            <a:r>
              <a:rPr lang="en-US" dirty="0" smtClean="0"/>
              <a:t>: # iterations executed speculatively in the tiled code</a:t>
            </a:r>
          </a:p>
          <a:p>
            <a:endParaRPr lang="en-US" dirty="0" smtClean="0"/>
          </a:p>
          <a:p>
            <a:r>
              <a:rPr lang="en-US" dirty="0" smtClean="0"/>
              <a:t>Ideal if we can predict the exact iterations to converge</a:t>
            </a:r>
          </a:p>
          <a:p>
            <a:pPr lvl="1"/>
            <a:r>
              <a:rPr lang="en-US" dirty="0" smtClean="0"/>
              <a:t>However, it is unknown until convergence happens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Too large a chunk, we pay overshooting overhead </a:t>
            </a:r>
          </a:p>
          <a:p>
            <a:endParaRPr lang="en-US" dirty="0" smtClean="0"/>
          </a:p>
          <a:p>
            <a:r>
              <a:rPr lang="en-US" dirty="0" smtClean="0"/>
              <a:t>Too small, poor data reuse and poor data locality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determine chunk size?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Poor solutions</a:t>
            </a:r>
          </a:p>
          <a:p>
            <a:pPr lvl="1"/>
            <a:r>
              <a:rPr lang="en-US" dirty="0" smtClean="0"/>
              <a:t>Use a constant chunk size (randomly pick)</a:t>
            </a:r>
          </a:p>
          <a:p>
            <a:pPr lvl="1"/>
            <a:r>
              <a:rPr lang="en-US" dirty="0" smtClean="0"/>
              <a:t>Estimate based on the theoretical convergence rate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better solution: Adaptive chunk size</a:t>
            </a:r>
          </a:p>
          <a:p>
            <a:pPr lvl="1"/>
            <a:r>
              <a:rPr lang="en-US" dirty="0" smtClean="0"/>
              <a:t>Use the latest convergence progress to predict how many more iterations are required to converge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dirty="0" smtClean="0"/>
              <a:t>:residual error of </a:t>
            </a:r>
            <a:r>
              <a:rPr lang="en-US" i="1" dirty="0" err="1" smtClean="0"/>
              <a:t>i</a:t>
            </a:r>
            <a:r>
              <a:rPr lang="en-US" dirty="0" err="1" smtClean="0"/>
              <a:t>-th</a:t>
            </a:r>
            <a:r>
              <a:rPr lang="en-US" dirty="0" smtClean="0"/>
              <a:t> round of tiled code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4876800"/>
            <a:ext cx="4410075" cy="628650"/>
          </a:xfrm>
          <a:prstGeom prst="rect">
            <a:avLst/>
          </a:prstGeom>
          <a:noFill/>
        </p:spPr>
      </p:pic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0" y="114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0" algn="ctr"/>
                <a:tab pos="3048000" algn="r"/>
              </a:tabLst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ctr"/>
            <a:r>
              <a:rPr lang="en-US" dirty="0" smtClean="0"/>
              <a:t>Platforms for experiments</a:t>
            </a:r>
            <a:r>
              <a:rPr lang="en-US" sz="2800" dirty="0" smtClean="0"/>
              <a:t>: </a:t>
            </a:r>
          </a:p>
          <a:p>
            <a:pPr lvl="1" fontAlgn="ctr"/>
            <a:r>
              <a:rPr lang="en-US" sz="2400" dirty="0" smtClean="0"/>
              <a:t>Intel Q6600, AMD8350 Barcelona, Intel E5530 Nehalem</a:t>
            </a:r>
          </a:p>
          <a:p>
            <a:endParaRPr lang="en-US" dirty="0" smtClean="0"/>
          </a:p>
          <a:p>
            <a:r>
              <a:rPr lang="en-US" dirty="0" smtClean="0"/>
              <a:t>Evaluated numerical methods: Jacobi, GS, SOR</a:t>
            </a:r>
          </a:p>
          <a:p>
            <a:endParaRPr lang="en-US" dirty="0" smtClean="0"/>
          </a:p>
          <a:p>
            <a:r>
              <a:rPr lang="en-US" dirty="0" smtClean="0"/>
              <a:t>Performance results</a:t>
            </a:r>
          </a:p>
          <a:p>
            <a:pPr lvl="1"/>
            <a:r>
              <a:rPr lang="en-US" dirty="0" smtClean="0"/>
              <a:t>Synchronous model vs. asynchronous model with the best chuck size</a:t>
            </a:r>
          </a:p>
          <a:p>
            <a:pPr lvl="1"/>
            <a:r>
              <a:rPr lang="en-US" dirty="0" smtClean="0"/>
              <a:t>Original code vs. loop tiling</a:t>
            </a:r>
          </a:p>
          <a:p>
            <a:pPr lvl="1"/>
            <a:r>
              <a:rPr lang="en-US" dirty="0" smtClean="0"/>
              <a:t>Impact of the chunk size</a:t>
            </a:r>
          </a:p>
          <a:p>
            <a:pPr lvl="1"/>
            <a:r>
              <a:rPr lang="en-US" dirty="0" smtClean="0"/>
              <a:t>Adaptive chunk selection vs. the ideal chunk size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Peak bandwidth of </a:t>
            </a:r>
            <a:r>
              <a:rPr lang="en-US" dirty="0" smtClean="0"/>
              <a:t>our platforms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1" y="2880360"/>
          <a:ext cx="7924798" cy="2529840"/>
        </p:xfrm>
        <a:graphic>
          <a:graphicData uri="http://schemas.openxmlformats.org/drawingml/2006/table">
            <a:tbl>
              <a:tblPr firstRow="1">
                <a:tableStyleId>{9DCAF9ED-07DC-4A11-8D7F-57B35C25682E}</a:tableStyleId>
              </a:tblPr>
              <a:tblGrid>
                <a:gridCol w="1227809"/>
                <a:gridCol w="1380873"/>
                <a:gridCol w="1048410"/>
                <a:gridCol w="1073098"/>
                <a:gridCol w="1073098"/>
                <a:gridCol w="1054994"/>
                <a:gridCol w="1066516"/>
              </a:tblGrid>
              <a:tr h="632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Machine</a:t>
                      </a:r>
                      <a:endParaRPr lang="en-US" sz="1800" dirty="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Model</a:t>
                      </a:r>
                      <a:endParaRPr lang="en-US" sz="1800" dirty="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L1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L2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L3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BW (GB/s)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SBW (GB/s)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632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A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AMD8350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4x4 cores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64KB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private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512KB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private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4x2MB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shared</a:t>
                      </a:r>
                      <a:endParaRPr lang="en-US" sz="1800" dirty="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21.6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18.9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632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B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Q6600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1x4 cores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32KB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private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2x4MB shared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N/A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8.5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4.79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6324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C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E5530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2x4 cores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256KB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private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1MB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private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/>
                        <a:t>2x8MBsshared</a:t>
                      </a:r>
                      <a:endParaRPr lang="en-US" sz="1800" dirty="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/>
                        <a:t>51</a:t>
                      </a:r>
                      <a:endParaRPr lang="en-US" sz="180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31.5</a:t>
                      </a:r>
                      <a:endParaRPr lang="en-US" sz="1800" dirty="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Jacobi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 A</a:t>
            </a:r>
          </a:p>
          <a:p>
            <a:endParaRPr lang="en-US" dirty="0"/>
          </a:p>
        </p:txBody>
      </p:sp>
      <p:graphicFrame>
        <p:nvGraphicFramePr>
          <p:cNvPr id="12" name="Chart 11"/>
          <p:cNvGraphicFramePr/>
          <p:nvPr/>
        </p:nvGraphicFramePr>
        <p:xfrm>
          <a:off x="1295400" y="2590800"/>
          <a:ext cx="6126480" cy="256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524000" y="5410200"/>
          <a:ext cx="6629400" cy="73152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1081201"/>
                <a:gridCol w="703403"/>
                <a:gridCol w="770763"/>
                <a:gridCol w="599771"/>
                <a:gridCol w="1114044"/>
                <a:gridCol w="1220266"/>
                <a:gridCol w="1139952"/>
              </a:tblGrid>
              <a:tr h="1428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Machine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kernel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parallel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tiled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tiled-norec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async-base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async-tiled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  <a:tr h="1428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</a:t>
                      </a:r>
                      <a:br>
                        <a:rPr lang="en-US" sz="1600"/>
                      </a:br>
                      <a:r>
                        <a:rPr lang="en-US" sz="1600"/>
                        <a:t>16 cores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Jacobi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5.95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16.76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27.24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5.47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39.11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391400" y="2743200"/>
            <a:ext cx="1524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Performance varies with chunk size!</a:t>
            </a:r>
          </a:p>
        </p:txBody>
      </p:sp>
      <p:pic>
        <p:nvPicPr>
          <p:cNvPr id="190469" name="Picture 5" descr="C:\Users\liulixia\AppData\Local\Microsoft\Windows\Temporary Internet Files\Content.IE5\G3OHZKCL\MCj042607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2133600"/>
            <a:ext cx="419100" cy="669396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391400" y="3810000"/>
            <a:ext cx="1524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i="1" dirty="0" err="1" smtClean="0">
                <a:solidFill>
                  <a:srgbClr val="C00000"/>
                </a:solidFill>
              </a:rPr>
              <a:t>async</a:t>
            </a:r>
            <a:r>
              <a:rPr lang="en-US" sz="1600" i="1" dirty="0" smtClean="0">
                <a:solidFill>
                  <a:srgbClr val="C00000"/>
                </a:solidFill>
              </a:rPr>
              <a:t>-tiled</a:t>
            </a:r>
            <a:r>
              <a:rPr lang="en-US" sz="1600" dirty="0" smtClean="0">
                <a:solidFill>
                  <a:srgbClr val="C00000"/>
                </a:solidFill>
              </a:rPr>
              <a:t> version is the best!</a:t>
            </a:r>
          </a:p>
        </p:txBody>
      </p:sp>
      <p:pic>
        <p:nvPicPr>
          <p:cNvPr id="10" name="Picture 5" descr="C:\Users\liulixia\AppData\Local\Microsoft\Windows\Temporary Internet Files\Content.IE5\G3OHZKCL\MCj042607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505200"/>
            <a:ext cx="419100" cy="66939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Jacobi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 B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600200" y="5334000"/>
          <a:ext cx="6477000" cy="73152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928801"/>
                <a:gridCol w="703403"/>
                <a:gridCol w="770763"/>
                <a:gridCol w="599771"/>
                <a:gridCol w="1114044"/>
                <a:gridCol w="1220266"/>
                <a:gridCol w="1139952"/>
              </a:tblGrid>
              <a:tr h="1428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Machine</a:t>
                      </a:r>
                      <a:endParaRPr lang="en-US" sz="1600" b="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kernel</a:t>
                      </a:r>
                      <a:endParaRPr lang="en-US" sz="1600" b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parallel</a:t>
                      </a:r>
                      <a:endParaRPr lang="en-US" sz="1600" b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tiled</a:t>
                      </a:r>
                      <a:endParaRPr lang="en-US" sz="1600" b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tiled-norec</a:t>
                      </a:r>
                      <a:endParaRPr lang="en-US" sz="1600" b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async-base</a:t>
                      </a:r>
                      <a:endParaRPr lang="en-US" sz="1600" b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async-tiled</a:t>
                      </a:r>
                      <a:endParaRPr lang="en-US" sz="1600" b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  <a:tr h="1428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B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4 cores</a:t>
                      </a:r>
                      <a:endParaRPr lang="en-US" sz="1600" b="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Jacobi</a:t>
                      </a:r>
                      <a:endParaRPr lang="en-US" sz="1600" b="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1.01</a:t>
                      </a:r>
                      <a:endParaRPr lang="en-US" sz="1600" b="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2.55</a:t>
                      </a:r>
                      <a:endParaRPr lang="en-US" sz="1600" b="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3.44</a:t>
                      </a:r>
                      <a:endParaRPr lang="en-US" sz="1600" b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1.01</a:t>
                      </a:r>
                      <a:endParaRPr lang="en-US" sz="1600" b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3.67</a:t>
                      </a:r>
                      <a:endParaRPr lang="en-US" sz="1600" b="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1295400" y="2514600"/>
          <a:ext cx="59436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239000" y="2743200"/>
            <a:ext cx="1676400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Poor performance without tiling (</a:t>
            </a:r>
            <a:r>
              <a:rPr lang="en-US" sz="1600" i="1" dirty="0" err="1" smtClean="0">
                <a:solidFill>
                  <a:srgbClr val="C00000"/>
                </a:solidFill>
              </a:rPr>
              <a:t>async</a:t>
            </a:r>
            <a:r>
              <a:rPr lang="en-US" sz="1600" i="1" dirty="0" smtClean="0">
                <a:solidFill>
                  <a:srgbClr val="C00000"/>
                </a:solidFill>
              </a:rPr>
              <a:t>-base</a:t>
            </a:r>
            <a:r>
              <a:rPr lang="en-US" sz="1600" dirty="0" smtClean="0">
                <a:solidFill>
                  <a:srgbClr val="C00000"/>
                </a:solidFill>
              </a:rPr>
              <a:t> and parallel)!</a:t>
            </a:r>
          </a:p>
        </p:txBody>
      </p:sp>
      <p:pic>
        <p:nvPicPr>
          <p:cNvPr id="9" name="Picture 5" descr="C:\Users\liulixia\AppData\Local\Microsoft\Windows\Temporary Internet Files\Content.IE5\G3OHZKCL\MCj0426072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2133600"/>
            <a:ext cx="419100" cy="66939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Jacobi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 C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676400" y="5410200"/>
          <a:ext cx="6477000" cy="73152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928801"/>
                <a:gridCol w="703403"/>
                <a:gridCol w="770763"/>
                <a:gridCol w="599771"/>
                <a:gridCol w="1114044"/>
                <a:gridCol w="1220266"/>
                <a:gridCol w="1139952"/>
              </a:tblGrid>
              <a:tr h="1428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Machine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kernel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parallel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tiled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tiled-norec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async-base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async-tiled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  <a:tr h="1428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C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8 cores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Jacobi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3.73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8.53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12.69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3.76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13.39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1143000" y="2667000"/>
          <a:ext cx="713232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09600" y="1828800"/>
          <a:ext cx="8229601" cy="28003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79723"/>
                <a:gridCol w="720914"/>
                <a:gridCol w="1020470"/>
                <a:gridCol w="790042"/>
                <a:gridCol w="1481328"/>
                <a:gridCol w="1619586"/>
                <a:gridCol w="1517538"/>
              </a:tblGrid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Machine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kernel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parallel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tiled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tiled-</a:t>
                      </a:r>
                      <a:r>
                        <a:rPr lang="en-US" sz="1600" dirty="0" err="1"/>
                        <a:t>norec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async-base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async-tiled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A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GS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5.49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12.76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22.02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26.19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30.09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B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GS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0.68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5.69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9.25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4.90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14.72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C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GS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3.54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8.20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11.86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11.00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/>
                        <a:t>19.56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A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SOR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4.50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11.99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21.25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29.08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31.42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B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SOR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0.65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5.24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8.54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7.34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14.87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  <a:tr h="4000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C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/>
                        <a:t>SOR</a:t>
                      </a:r>
                      <a:endParaRPr lang="en-US" sz="160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3.84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7.53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11.51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11.68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/>
                        <a:t>19.10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066800" y="4876800"/>
            <a:ext cx="7239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Asynchronous tiled version performs better than synchronous tiled version (even without recovery cost)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Asynchronous baseline suffers more on machine B due to less memory bandwidth available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endParaRPr lang="en-US" sz="2000" dirty="0" smtClean="0"/>
          </a:p>
          <a:p>
            <a:endParaRPr lang="en-US" dirty="0"/>
          </a:p>
        </p:txBody>
      </p:sp>
      <p:pic>
        <p:nvPicPr>
          <p:cNvPr id="11" name="Picture 5" descr="C:\Users\liulixia\AppData\Local\Microsoft\Windows\Temporary Internet Files\Content.IE5\G3OHZKCL\MCj0426072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724400"/>
            <a:ext cx="419100" cy="66939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Adaptive Chunk Size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 dirty="0" smtClean="0"/>
              <a:t>adaptive-1</a:t>
            </a:r>
            <a:r>
              <a:rPr lang="en-US" sz="2400" dirty="0" smtClean="0"/>
              <a:t>: lower bound of chunk size is </a:t>
            </a:r>
            <a:r>
              <a:rPr lang="en-US" sz="2400" i="1" dirty="0" smtClean="0"/>
              <a:t>1</a:t>
            </a:r>
          </a:p>
          <a:p>
            <a:r>
              <a:rPr lang="en-US" sz="2400" i="1" dirty="0" smtClean="0"/>
              <a:t>adaptive-8: </a:t>
            </a:r>
            <a:r>
              <a:rPr lang="en-US" sz="2400" dirty="0" smtClean="0"/>
              <a:t>lower bound of chunk size is </a:t>
            </a:r>
            <a:r>
              <a:rPr lang="en-US" sz="2400" i="1" dirty="0" smtClean="0"/>
              <a:t>8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4724400" y="3124200"/>
          <a:ext cx="41148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609600" y="3124200"/>
          <a:ext cx="38862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Showed how to benefit from the asynchronous model for relaxing data and control dependences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sz="1600" dirty="0" smtClean="0"/>
              <a:t> </a:t>
            </a:r>
            <a:r>
              <a:rPr lang="en-US" sz="1800" dirty="0" smtClean="0"/>
              <a:t>improve parallelism and data locality (via loop tiling) at the same time</a:t>
            </a:r>
          </a:p>
          <a:p>
            <a:endParaRPr lang="en-US" sz="2000" dirty="0" smtClean="0"/>
          </a:p>
          <a:p>
            <a:r>
              <a:rPr lang="en-US" sz="2000" dirty="0" smtClean="0"/>
              <a:t>An adaptive method to determine the chunk size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sz="1800" dirty="0" smtClean="0"/>
              <a:t> because the iteration count is usually unknown in practice</a:t>
            </a:r>
          </a:p>
          <a:p>
            <a:endParaRPr lang="en-US" sz="2000" dirty="0" smtClean="0"/>
          </a:p>
          <a:p>
            <a:r>
              <a:rPr lang="en-US" sz="2000" dirty="0" smtClean="0"/>
              <a:t>Good performance enhancement when tested on three well-known numerical kernels on three different multicore systems.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53440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Multicore architecture</a:t>
            </a:r>
          </a:p>
          <a:p>
            <a:pPr lvl="1"/>
            <a:r>
              <a:rPr lang="en-US" dirty="0" smtClean="0"/>
              <a:t>Multiple cores per chip </a:t>
            </a:r>
          </a:p>
          <a:p>
            <a:pPr lvl="1"/>
            <a:r>
              <a:rPr lang="en-US" dirty="0" smtClean="0"/>
              <a:t>Modest on-chip caches</a:t>
            </a:r>
          </a:p>
          <a:p>
            <a:pPr lvl="1"/>
            <a:r>
              <a:rPr lang="en-US" dirty="0" smtClean="0"/>
              <a:t>Memory bandwidth issue</a:t>
            </a:r>
          </a:p>
          <a:p>
            <a:pPr lvl="2"/>
            <a:r>
              <a:rPr lang="en-US" dirty="0" smtClean="0"/>
              <a:t>Increasing gap between CPU speed  and</a:t>
            </a:r>
          </a:p>
          <a:p>
            <a:pPr lvl="2">
              <a:buNone/>
            </a:pPr>
            <a:r>
              <a:rPr lang="en-US" dirty="0" smtClean="0"/>
              <a:t>	off-chip memory bandwidth</a:t>
            </a:r>
            <a:endParaRPr lang="en-US" sz="2200" baseline="30000" dirty="0" smtClean="0">
              <a:ln w="28575"/>
              <a:solidFill>
                <a:srgbClr val="C00000"/>
              </a:solidFill>
            </a:endParaRPr>
          </a:p>
          <a:p>
            <a:pPr lvl="2"/>
            <a:r>
              <a:rPr lang="en-US" dirty="0" smtClean="0"/>
              <a:t>Increasing bandwidth </a:t>
            </a:r>
            <a:r>
              <a:rPr lang="en-US" dirty="0" smtClean="0"/>
              <a:t>consumption by aggressive </a:t>
            </a:r>
          </a:p>
          <a:p>
            <a:pPr lvl="2">
              <a:buNone/>
            </a:pPr>
            <a:r>
              <a:rPr lang="en-US" dirty="0" smtClean="0"/>
              <a:t>	hardware </a:t>
            </a:r>
            <a:r>
              <a:rPr lang="en-US" dirty="0" err="1" smtClean="0"/>
              <a:t>prefetching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Software</a:t>
            </a:r>
          </a:p>
          <a:p>
            <a:pPr lvl="1"/>
            <a:r>
              <a:rPr lang="en-US" dirty="0" smtClean="0"/>
              <a:t>Many optimizations increase memory bandwidth requirement</a:t>
            </a:r>
          </a:p>
          <a:p>
            <a:pPr lvl="2"/>
            <a:r>
              <a:rPr lang="en-US" dirty="0" smtClean="0"/>
              <a:t>Parallelization, Software </a:t>
            </a:r>
            <a:r>
              <a:rPr lang="en-US" dirty="0" err="1" smtClean="0"/>
              <a:t>prefetching</a:t>
            </a:r>
            <a:r>
              <a:rPr lang="en-US" dirty="0" smtClean="0"/>
              <a:t>, ILP</a:t>
            </a:r>
          </a:p>
          <a:p>
            <a:pPr lvl="1"/>
            <a:r>
              <a:rPr lang="en-US" dirty="0" smtClean="0"/>
              <a:t>Some optimizations reduce memory bandwidth requirement</a:t>
            </a:r>
          </a:p>
          <a:p>
            <a:pPr lvl="2"/>
            <a:r>
              <a:rPr lang="en-US" dirty="0" smtClean="0"/>
              <a:t>Array contraction, index compression</a:t>
            </a:r>
          </a:p>
          <a:p>
            <a:pPr lvl="1"/>
            <a:r>
              <a:rPr lang="en-US" dirty="0" smtClean="0"/>
              <a:t>Loop transformations to improve data locality</a:t>
            </a:r>
          </a:p>
          <a:p>
            <a:pPr lvl="2"/>
            <a:r>
              <a:rPr lang="en-US" dirty="0" smtClean="0"/>
              <a:t>Loop tiling, loop fusion and others</a:t>
            </a:r>
          </a:p>
          <a:p>
            <a:pPr lvl="2"/>
            <a:r>
              <a:rPr lang="en-US" b="1" dirty="0" smtClean="0"/>
              <a:t>Restricted by data/control dependences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676400"/>
            <a:ext cx="2743200" cy="20351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 tiling is used to increase data locality</a:t>
            </a:r>
          </a:p>
          <a:p>
            <a:r>
              <a:rPr lang="en-US" dirty="0" smtClean="0"/>
              <a:t>Example program: PDE iterative solver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3429001"/>
          <a:ext cx="6096000" cy="3130167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6096000"/>
              </a:tblGrid>
              <a:tr h="3488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/>
                        <a:t>The base implementation</a:t>
                      </a:r>
                      <a:endParaRPr lang="en-US" sz="1600" i="1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23234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400" dirty="0"/>
                        <a:t>do t = 1,itmax</a:t>
                      </a:r>
                      <a:br>
                        <a:rPr lang="en-US" sz="1400" dirty="0"/>
                      </a:br>
                      <a:endParaRPr lang="en-US" sz="1400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400" i="1" dirty="0"/>
                        <a:t>	update(a, n, f</a:t>
                      </a:r>
                      <a:r>
                        <a:rPr lang="en-US" sz="1400" i="1" dirty="0" smtClean="0"/>
                        <a:t>);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endParaRPr lang="en-US" sz="14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400" dirty="0"/>
                        <a:t>	! Compute residual and convergence test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	error = residual(a, n</a:t>
                      </a:r>
                      <a:r>
                        <a:rPr lang="en-US" sz="1400" dirty="0" smtClean="0"/>
                        <a:t>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400" dirty="0"/>
                        <a:t/>
                      </a:r>
                      <a:br>
                        <a:rPr lang="en-US" sz="1400" dirty="0"/>
                      </a:br>
                      <a:r>
                        <a:rPr lang="en-US" sz="1400" dirty="0"/>
                        <a:t>	if (error .le. </a:t>
                      </a:r>
                      <a:r>
                        <a:rPr lang="en-US" sz="1400" dirty="0" err="1"/>
                        <a:t>tol</a:t>
                      </a:r>
                      <a:r>
                        <a:rPr lang="en-US" sz="1400" dirty="0"/>
                        <a:t>) then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		exit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	</a:t>
                      </a:r>
                      <a:r>
                        <a:rPr lang="en-US" sz="1400" dirty="0" err="1"/>
                        <a:t>endif</a:t>
                      </a:r>
                      <a:endParaRPr lang="en-US" sz="14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400" dirty="0"/>
                        <a:t>end do</a:t>
                      </a:r>
                      <a:endParaRPr lang="en-US" sz="1400" dirty="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2232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00"/>
                        </a:spcBef>
                        <a:spcAft>
                          <a:spcPts val="600"/>
                        </a:spcAft>
                      </a:pPr>
                      <a:endParaRPr lang="en-US" sz="1600" i="1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3810000"/>
            <a:ext cx="2251075" cy="1600200"/>
          </a:xfrm>
          <a:prstGeom prst="rect">
            <a:avLst/>
          </a:prstGeom>
          <a:noFill/>
        </p:spPr>
      </p:pic>
      <p:sp>
        <p:nvSpPr>
          <p:cNvPr id="7" name="Flowchart: Decision 6"/>
          <p:cNvSpPr/>
          <p:nvPr/>
        </p:nvSpPr>
        <p:spPr>
          <a:xfrm>
            <a:off x="5105400" y="3756025"/>
            <a:ext cx="1981200" cy="1676400"/>
          </a:xfrm>
          <a:prstGeom prst="flowChartDecision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tiling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Tiling is skewed to satisfy data dependences</a:t>
            </a:r>
          </a:p>
          <a:p>
            <a:r>
              <a:rPr lang="en-US" dirty="0" smtClean="0"/>
              <a:t>After tiling, parallelism only exists within a tile due to data dependences between tiles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60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429000"/>
            <a:ext cx="6971166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tiling code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14400" y="1524000"/>
          <a:ext cx="5257800" cy="469392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5257800"/>
              </a:tblGrid>
              <a:tr h="4745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 smtClean="0"/>
                        <a:t>The tiled version </a:t>
                      </a:r>
                      <a:br>
                        <a:rPr lang="en-US" sz="1600" dirty="0" smtClean="0"/>
                      </a:br>
                      <a:r>
                        <a:rPr lang="en-US" sz="1600" dirty="0" smtClean="0"/>
                        <a:t>with speculated execution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394505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/>
                        <a:t>do t = 1, </a:t>
                      </a:r>
                      <a:r>
                        <a:rPr lang="en-US" sz="1600" dirty="0" err="1"/>
                        <a:t>itmax</a:t>
                      </a:r>
                      <a:r>
                        <a:rPr lang="en-US" sz="1600" dirty="0"/>
                        <a:t>/M + 1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endParaRPr lang="en-US" sz="1600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	! 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Save the old result into buffer as checkpoint</a:t>
                      </a:r>
                      <a:br>
                        <a:rPr lang="en-US" sz="1600" dirty="0" smtClean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	</a:t>
                      </a:r>
                      <a:r>
                        <a:rPr lang="en-US" sz="1600" dirty="0" err="1" smtClean="0">
                          <a:solidFill>
                            <a:schemeClr val="accent1"/>
                          </a:solidFill>
                        </a:rPr>
                        <a:t>oldbuf</a:t>
                      </a:r>
                      <a:r>
                        <a:rPr lang="en-US" sz="1600" dirty="0" smtClean="0">
                          <a:solidFill>
                            <a:schemeClr val="accent1"/>
                          </a:solidFill>
                        </a:rPr>
                        <a:t>(1:n, 1:n) = a(1:n, 1:n)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endParaRPr lang="en-US" sz="16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/>
                        <a:t>	! Execute a chunk of M iterations after tiling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	</a:t>
                      </a:r>
                      <a:r>
                        <a:rPr lang="en-US" sz="1600" dirty="0" err="1"/>
                        <a:t>update_tile</a:t>
                      </a:r>
                      <a:r>
                        <a:rPr lang="en-US" sz="1600" dirty="0"/>
                        <a:t>(a, n, f, M)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endParaRPr lang="en-US" sz="1600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/>
                        <a:t>	! Compute residual and </a:t>
                      </a:r>
                      <a:r>
                        <a:rPr lang="en-US" sz="1600" dirty="0" smtClean="0"/>
                        <a:t>perform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convergence </a:t>
                      </a:r>
                      <a:r>
                        <a:rPr lang="en-US" sz="1600" dirty="0"/>
                        <a:t>test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	error = residual(a, n)</a:t>
                      </a:r>
                      <a:br>
                        <a:rPr lang="en-US" sz="1600" dirty="0"/>
                      </a:br>
                      <a:endParaRPr lang="en-US" sz="1600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/>
                        <a:t>	if (error .le. </a:t>
                      </a:r>
                      <a:r>
                        <a:rPr lang="en-US" sz="1600" dirty="0" err="1"/>
                        <a:t>tol</a:t>
                      </a:r>
                      <a:r>
                        <a:rPr lang="en-US" sz="1600" dirty="0"/>
                        <a:t>) then</a:t>
                      </a:r>
                      <a:br>
                        <a:rPr lang="en-US" sz="1600" dirty="0"/>
                      </a:b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		call recovery(</a:t>
                      </a:r>
                      <a:r>
                        <a:rPr lang="en-US" sz="1600" dirty="0" err="1">
                          <a:solidFill>
                            <a:schemeClr val="accent1"/>
                          </a:solidFill>
                        </a:rPr>
                        <a:t>oldbuf</a:t>
                      </a:r>
                      <a:r>
                        <a:rPr lang="en-US" sz="1600" dirty="0">
                          <a:solidFill>
                            <a:schemeClr val="accent1"/>
                          </a:solidFill>
                        </a:rPr>
                        <a:t>, a, n, f)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		exit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	end if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/>
                        <a:t>end do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2438400"/>
            <a:ext cx="2743200" cy="203132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 smtClean="0"/>
              <a:t>Questions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How to select chunk size?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Is </a:t>
            </a:r>
            <a:r>
              <a:rPr lang="en-US" dirty="0" smtClean="0">
                <a:solidFill>
                  <a:schemeClr val="accent1"/>
                </a:solidFill>
              </a:rPr>
              <a:t>recovery overhead </a:t>
            </a:r>
            <a:r>
              <a:rPr lang="en-US" dirty="0" smtClean="0"/>
              <a:t>necessary?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625609"/>
          </a:xfrm>
          <a:ln w="28575">
            <a:noFill/>
          </a:ln>
        </p:spPr>
        <p:txBody>
          <a:bodyPr>
            <a:normAutofit/>
          </a:bodyPr>
          <a:lstStyle/>
          <a:p>
            <a:r>
              <a:rPr lang="en-US" dirty="0" smtClean="0"/>
              <a:t>Mitigate the memory bandwidth problem</a:t>
            </a:r>
          </a:p>
          <a:p>
            <a:pPr lvl="1"/>
            <a:r>
              <a:rPr lang="en-US" dirty="0" smtClean="0"/>
              <a:t>Apply data locality optimizations to challenging cases</a:t>
            </a:r>
          </a:p>
          <a:p>
            <a:pPr lvl="1"/>
            <a:r>
              <a:rPr lang="en-US" dirty="0" smtClean="0"/>
              <a:t>Relax restrictions imposed by data/control dependences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Basic idea: allow to use of old neighboring values in the computation, still converging</a:t>
            </a:r>
          </a:p>
          <a:p>
            <a:endParaRPr lang="en-US" dirty="0" smtClean="0"/>
          </a:p>
          <a:p>
            <a:r>
              <a:rPr lang="en-US" dirty="0" smtClean="0"/>
              <a:t>Originally proposed to reduce communication cost and synchronization overhead</a:t>
            </a:r>
          </a:p>
          <a:p>
            <a:endParaRPr lang="en-US" dirty="0" smtClean="0"/>
          </a:p>
          <a:p>
            <a:r>
              <a:rPr lang="en-US" dirty="0" smtClean="0"/>
              <a:t>Convergence rate of asynchronous </a:t>
            </a:r>
            <a:r>
              <a:rPr lang="en-US" dirty="0" smtClean="0"/>
              <a:t>algorithms</a:t>
            </a:r>
            <a:r>
              <a:rPr lang="en-US" baseline="30000" dirty="0" smtClean="0"/>
              <a:t>1</a:t>
            </a:r>
          </a:p>
          <a:p>
            <a:pPr lvl="1"/>
            <a:r>
              <a:rPr lang="en-US" dirty="0" smtClean="0"/>
              <a:t>May slowdown convergence rate</a:t>
            </a:r>
            <a:endParaRPr lang="en-US" baseline="30000" dirty="0" smtClean="0"/>
          </a:p>
          <a:p>
            <a:endParaRPr lang="en-US" dirty="0" smtClean="0"/>
          </a:p>
          <a:p>
            <a:r>
              <a:rPr lang="en-US" dirty="0" smtClean="0"/>
              <a:t>Our contribution is to use the asynchronous model to improve parallelism and locality </a:t>
            </a:r>
            <a:r>
              <a:rPr lang="en-US" dirty="0" smtClean="0"/>
              <a:t>simultaneously</a:t>
            </a:r>
            <a:endParaRPr lang="en-US" dirty="0" smtClean="0"/>
          </a:p>
          <a:p>
            <a:pPr lvl="1"/>
            <a:r>
              <a:rPr lang="en-US" dirty="0" smtClean="0"/>
              <a:t>Relax dependencies</a:t>
            </a:r>
          </a:p>
          <a:p>
            <a:pPr lvl="1"/>
            <a:r>
              <a:rPr lang="en-US" dirty="0" smtClean="0"/>
              <a:t>Monotone exit condition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43000" y="6172200"/>
            <a:ext cx="7543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1400" dirty="0" smtClean="0"/>
              <a:t>[1] </a:t>
            </a:r>
            <a:r>
              <a:rPr lang="en-US" sz="1400" dirty="0" err="1" smtClean="0"/>
              <a:t>Frommer</a:t>
            </a:r>
            <a:r>
              <a:rPr lang="en-US" sz="1400" dirty="0" smtClean="0"/>
              <a:t>, A. and </a:t>
            </a:r>
            <a:r>
              <a:rPr lang="en-US" sz="1400" dirty="0" err="1" smtClean="0"/>
              <a:t>Szyld</a:t>
            </a:r>
            <a:r>
              <a:rPr lang="en-US" sz="1400" dirty="0" smtClean="0"/>
              <a:t>, D. B. 1994. Asynchronous two-stage iterative methods. In </a:t>
            </a:r>
            <a:r>
              <a:rPr lang="en-US" sz="1400" i="1" dirty="0" err="1" smtClean="0"/>
              <a:t>Numer</a:t>
            </a:r>
            <a:r>
              <a:rPr lang="en-US" sz="1400" i="1" dirty="0" smtClean="0"/>
              <a:t>. Math.</a:t>
            </a:r>
            <a:r>
              <a:rPr lang="en-US" sz="1400" dirty="0" smtClean="0"/>
              <a:t> 69, 2, Dec 1994.</a:t>
            </a:r>
          </a:p>
        </p:txBody>
      </p:sp>
    </p:spTree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Tiling without recovery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362200" y="1752600"/>
          <a:ext cx="5257800" cy="368808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5257800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 smtClean="0"/>
                        <a:t>The tiled version without recovery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/>
                        <a:t>do t = 1, </a:t>
                      </a:r>
                      <a:r>
                        <a:rPr lang="en-US" sz="1600" dirty="0" err="1"/>
                        <a:t>itmax</a:t>
                      </a:r>
                      <a:r>
                        <a:rPr lang="en-US" sz="1600" dirty="0"/>
                        <a:t>/M + 1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endParaRPr lang="en-US" sz="1600" dirty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/>
                        <a:t>	! Execute a chunk of M iterations after tiling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	</a:t>
                      </a:r>
                      <a:r>
                        <a:rPr lang="en-US" sz="1600" dirty="0" err="1"/>
                        <a:t>update_tile</a:t>
                      </a:r>
                      <a:r>
                        <a:rPr lang="en-US" sz="1600" dirty="0"/>
                        <a:t>(a, n, f, M)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endParaRPr lang="en-US" sz="1600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/>
                        <a:t>	! Compute residual and convergence test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	error = residual(a, n)</a:t>
                      </a:r>
                      <a:br>
                        <a:rPr lang="en-US" sz="1600" dirty="0"/>
                      </a:br>
                      <a:endParaRPr lang="en-US" sz="1600" dirty="0" smtClean="0"/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/>
                        <a:t>	if (error .le. </a:t>
                      </a:r>
                      <a:r>
                        <a:rPr lang="en-US" sz="1600" dirty="0" err="1"/>
                        <a:t>tol</a:t>
                      </a:r>
                      <a:r>
                        <a:rPr lang="en-US" sz="1600" dirty="0"/>
                        <a:t>) then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		exit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	end if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300"/>
                        </a:spcAft>
                        <a:tabLst>
                          <a:tab pos="114300" algn="l"/>
                          <a:tab pos="228600" algn="l"/>
                          <a:tab pos="342900" algn="l"/>
                          <a:tab pos="457200" algn="l"/>
                          <a:tab pos="571500" algn="l"/>
                          <a:tab pos="685800" algn="l"/>
                          <a:tab pos="800100" algn="l"/>
                          <a:tab pos="914400" algn="l"/>
                          <a:tab pos="1028700" algn="l"/>
                          <a:tab pos="1143000" algn="l"/>
                          <a:tab pos="1257300" algn="l"/>
                          <a:tab pos="1371600" algn="l"/>
                          <a:tab pos="1485900" algn="l"/>
                          <a:tab pos="1600200" algn="l"/>
                          <a:tab pos="1714500" algn="l"/>
                          <a:tab pos="1828800" algn="l"/>
                        </a:tabLst>
                      </a:pPr>
                      <a:r>
                        <a:rPr lang="en-US" sz="1600" dirty="0"/>
                        <a:t>end do</a:t>
                      </a:r>
                      <a:endParaRPr lang="en-US" sz="1600" dirty="0">
                        <a:latin typeface="Arial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Asynchronous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Achieve parallelism across the grid</a:t>
            </a:r>
          </a:p>
          <a:p>
            <a:pPr lvl="1"/>
            <a:r>
              <a:rPr lang="en-US" dirty="0" smtClean="0"/>
              <a:t>Not just within a tile</a:t>
            </a:r>
          </a:p>
          <a:p>
            <a:r>
              <a:rPr lang="en-US" dirty="0" smtClean="0"/>
              <a:t>Apply loop tiling to improve data locality</a:t>
            </a:r>
          </a:p>
          <a:p>
            <a:pPr lvl="1"/>
            <a:r>
              <a:rPr lang="en-US" dirty="0" smtClean="0"/>
              <a:t>Requiring a partition of time steps in chunks</a:t>
            </a:r>
          </a:p>
          <a:p>
            <a:r>
              <a:rPr lang="en-US" dirty="0" smtClean="0"/>
              <a:t>Eliminate recovery overhead 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FEC00-7C25-4BE1-A4C6-20AC85744F60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114800"/>
            <a:ext cx="708932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goog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595959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595959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595959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595959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TaP presentations 2002 General new PU logo">
  <a:themeElements>
    <a:clrScheme name="ITaP presentations 2002 General new PU log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TaP presentations 2002 General new PU log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TaP presentations 2002 General new PU log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P presentations 2002 General new PU log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P presentations 2002 General new PU log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P presentations 2002 General new PU log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P presentations 2002 General new PU log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aP presentations 2002 General new PU log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P presentations 2002 General new PU log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P presentations 2002 General new PU log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P presentations 2002 General new PU log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P presentations 2002 General new PU log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P presentations 2002 General new PU log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TaP presentations 2002 General new PU log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las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13">
        <a:dk1>
          <a:srgbClr val="000000"/>
        </a:dk1>
        <a:lt1>
          <a:srgbClr val="FFFFFF"/>
        </a:lt1>
        <a:dk2>
          <a:srgbClr val="534B2F"/>
        </a:dk2>
        <a:lt2>
          <a:srgbClr val="808080"/>
        </a:lt2>
        <a:accent1>
          <a:srgbClr val="CDCB77"/>
        </a:accent1>
        <a:accent2>
          <a:srgbClr val="927308"/>
        </a:accent2>
        <a:accent3>
          <a:srgbClr val="FFFFFF"/>
        </a:accent3>
        <a:accent4>
          <a:srgbClr val="000000"/>
        </a:accent4>
        <a:accent5>
          <a:srgbClr val="E3E2BD"/>
        </a:accent5>
        <a:accent6>
          <a:srgbClr val="846806"/>
        </a:accent6>
        <a:hlink>
          <a:srgbClr val="00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14">
        <a:dk1>
          <a:srgbClr val="000000"/>
        </a:dk1>
        <a:lt1>
          <a:srgbClr val="FFFFFF"/>
        </a:lt1>
        <a:dk2>
          <a:srgbClr val="5A4830"/>
        </a:dk2>
        <a:lt2>
          <a:srgbClr val="808080"/>
        </a:lt2>
        <a:accent1>
          <a:srgbClr val="E0D5C5"/>
        </a:accent1>
        <a:accent2>
          <a:srgbClr val="9D7D53"/>
        </a:accent2>
        <a:accent3>
          <a:srgbClr val="FFFFFF"/>
        </a:accent3>
        <a:accent4>
          <a:srgbClr val="000000"/>
        </a:accent4>
        <a:accent5>
          <a:srgbClr val="EDE7DF"/>
        </a:accent5>
        <a:accent6>
          <a:srgbClr val="8E714A"/>
        </a:accent6>
        <a:hlink>
          <a:srgbClr val="00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Design">
  <a:themeElements>
    <a:clrScheme name="1_Default Design 14">
      <a:dk1>
        <a:srgbClr val="000000"/>
      </a:dk1>
      <a:lt1>
        <a:srgbClr val="FFFFFF"/>
      </a:lt1>
      <a:dk2>
        <a:srgbClr val="5A4830"/>
      </a:dk2>
      <a:lt2>
        <a:srgbClr val="808080"/>
      </a:lt2>
      <a:accent1>
        <a:srgbClr val="E0D5C5"/>
      </a:accent1>
      <a:accent2>
        <a:srgbClr val="9D7D53"/>
      </a:accent2>
      <a:accent3>
        <a:srgbClr val="FFFFFF"/>
      </a:accent3>
      <a:accent4>
        <a:srgbClr val="000000"/>
      </a:accent4>
      <a:accent5>
        <a:srgbClr val="EDE7DF"/>
      </a:accent5>
      <a:accent6>
        <a:srgbClr val="8E714A"/>
      </a:accent6>
      <a:hlink>
        <a:srgbClr val="0033CC"/>
      </a:hlink>
      <a:folHlink>
        <a:srgbClr val="A5002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534B2F"/>
        </a:dk2>
        <a:lt2>
          <a:srgbClr val="808080"/>
        </a:lt2>
        <a:accent1>
          <a:srgbClr val="CDCB77"/>
        </a:accent1>
        <a:accent2>
          <a:srgbClr val="927308"/>
        </a:accent2>
        <a:accent3>
          <a:srgbClr val="FFFFFF"/>
        </a:accent3>
        <a:accent4>
          <a:srgbClr val="000000"/>
        </a:accent4>
        <a:accent5>
          <a:srgbClr val="E3E2BD"/>
        </a:accent5>
        <a:accent6>
          <a:srgbClr val="846806"/>
        </a:accent6>
        <a:hlink>
          <a:srgbClr val="00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5A4830"/>
        </a:dk2>
        <a:lt2>
          <a:srgbClr val="808080"/>
        </a:lt2>
        <a:accent1>
          <a:srgbClr val="E0D5C5"/>
        </a:accent1>
        <a:accent2>
          <a:srgbClr val="9D7D53"/>
        </a:accent2>
        <a:accent3>
          <a:srgbClr val="FFFFFF"/>
        </a:accent3>
        <a:accent4>
          <a:srgbClr val="000000"/>
        </a:accent4>
        <a:accent5>
          <a:srgbClr val="EDE7DF"/>
        </a:accent5>
        <a:accent6>
          <a:srgbClr val="8E714A"/>
        </a:accent6>
        <a:hlink>
          <a:srgbClr val="00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Default Design">
  <a:themeElements>
    <a:clrScheme name="2_Default Design 14">
      <a:dk1>
        <a:srgbClr val="000000"/>
      </a:dk1>
      <a:lt1>
        <a:srgbClr val="FFFFFF"/>
      </a:lt1>
      <a:dk2>
        <a:srgbClr val="5A4830"/>
      </a:dk2>
      <a:lt2>
        <a:srgbClr val="808080"/>
      </a:lt2>
      <a:accent1>
        <a:srgbClr val="E0D5C5"/>
      </a:accent1>
      <a:accent2>
        <a:srgbClr val="9D7D53"/>
      </a:accent2>
      <a:accent3>
        <a:srgbClr val="FFFFFF"/>
      </a:accent3>
      <a:accent4>
        <a:srgbClr val="000000"/>
      </a:accent4>
      <a:accent5>
        <a:srgbClr val="EDE7DF"/>
      </a:accent5>
      <a:accent6>
        <a:srgbClr val="8E714A"/>
      </a:accent6>
      <a:hlink>
        <a:srgbClr val="0033CC"/>
      </a:hlink>
      <a:folHlink>
        <a:srgbClr val="A50021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534B2F"/>
        </a:dk2>
        <a:lt2>
          <a:srgbClr val="808080"/>
        </a:lt2>
        <a:accent1>
          <a:srgbClr val="CDCB77"/>
        </a:accent1>
        <a:accent2>
          <a:srgbClr val="927308"/>
        </a:accent2>
        <a:accent3>
          <a:srgbClr val="FFFFFF"/>
        </a:accent3>
        <a:accent4>
          <a:srgbClr val="000000"/>
        </a:accent4>
        <a:accent5>
          <a:srgbClr val="E3E2BD"/>
        </a:accent5>
        <a:accent6>
          <a:srgbClr val="846806"/>
        </a:accent6>
        <a:hlink>
          <a:srgbClr val="00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4">
        <a:dk1>
          <a:srgbClr val="000000"/>
        </a:dk1>
        <a:lt1>
          <a:srgbClr val="FFFFFF"/>
        </a:lt1>
        <a:dk2>
          <a:srgbClr val="5A4830"/>
        </a:dk2>
        <a:lt2>
          <a:srgbClr val="808080"/>
        </a:lt2>
        <a:accent1>
          <a:srgbClr val="E0D5C5"/>
        </a:accent1>
        <a:accent2>
          <a:srgbClr val="9D7D53"/>
        </a:accent2>
        <a:accent3>
          <a:srgbClr val="FFFFFF"/>
        </a:accent3>
        <a:accent4>
          <a:srgbClr val="000000"/>
        </a:accent4>
        <a:accent5>
          <a:srgbClr val="EDE7DF"/>
        </a:accent5>
        <a:accent6>
          <a:srgbClr val="8E714A"/>
        </a:accent6>
        <a:hlink>
          <a:srgbClr val="00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ustom 1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google</Template>
  <TotalTime>12271</TotalTime>
  <Words>799</Words>
  <Application>Microsoft Office PowerPoint</Application>
  <PresentationFormat>On-screen Show (4:3)</PresentationFormat>
  <Paragraphs>311</Paragraphs>
  <Slides>20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7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google</vt:lpstr>
      <vt:lpstr>Office Theme</vt:lpstr>
      <vt:lpstr>ITaP presentations 2002 General new PU logo</vt:lpstr>
      <vt:lpstr>Class</vt:lpstr>
      <vt:lpstr>1_Default Design</vt:lpstr>
      <vt:lpstr>2_Default Design</vt:lpstr>
      <vt:lpstr>Module</vt:lpstr>
      <vt:lpstr>Image</vt:lpstr>
      <vt:lpstr>Improving Parallelism and Locality with Asynchronous Algorithms</vt:lpstr>
      <vt:lpstr>Background</vt:lpstr>
      <vt:lpstr>Background</vt:lpstr>
      <vt:lpstr>Loop tiling</vt:lpstr>
      <vt:lpstr>Loop tiling code</vt:lpstr>
      <vt:lpstr>Motivations</vt:lpstr>
      <vt:lpstr>Asynchronous</vt:lpstr>
      <vt:lpstr>Tiling without recovery</vt:lpstr>
      <vt:lpstr>Asynchronous model</vt:lpstr>
      <vt:lpstr>Chunk size selection</vt:lpstr>
      <vt:lpstr>How to determine chunk size?</vt:lpstr>
      <vt:lpstr>Evaluations</vt:lpstr>
      <vt:lpstr>Configurations</vt:lpstr>
      <vt:lpstr>Results - Jacobi</vt:lpstr>
      <vt:lpstr>Results - Jacobi</vt:lpstr>
      <vt:lpstr>Results - Jacobi</vt:lpstr>
      <vt:lpstr>Results</vt:lpstr>
      <vt:lpstr>Adaptive Chunk Size</vt:lpstr>
      <vt:lpstr>Conclusions</vt:lpstr>
      <vt:lpstr>Q&amp;A</vt:lpstr>
    </vt:vector>
  </TitlesOfParts>
  <Company>Department of Computer Sciences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Analyses and Optimizations for memory bandwidth on modern processors</dc:title>
  <dc:creator>liulixia</dc:creator>
  <cp:lastModifiedBy>liulixia</cp:lastModifiedBy>
  <cp:revision>625</cp:revision>
  <dcterms:created xsi:type="dcterms:W3CDTF">2009-08-05T20:31:28Z</dcterms:created>
  <dcterms:modified xsi:type="dcterms:W3CDTF">2009-12-16T20:50:42Z</dcterms:modified>
</cp:coreProperties>
</file>