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C9FFCE"/>
                </a:solidFill>
              </a:rPr>
              <a:t>National Science Foundation</a:t>
            </a:r>
            <a:r>
              <a:rPr lang="en-US" sz="1000">
                <a:solidFill>
                  <a:srgbClr val="0DFF7A"/>
                </a:solidFill>
              </a:rPr>
              <a:t/>
            </a:r>
            <a:br>
              <a:rPr lang="en-US" sz="1000">
                <a:solidFill>
                  <a:srgbClr val="0DFF7A"/>
                </a:solidFill>
              </a:rPr>
            </a:br>
            <a:r>
              <a:rPr lang="en-US" sz="1000">
                <a:solidFill>
                  <a:srgbClr val="E1F2FF"/>
                </a:solidFill>
              </a:rPr>
              <a:t>Science  &amp; Technology Centers Program</a:t>
            </a:r>
            <a:endParaRPr lang="en-US" sz="1050">
              <a:solidFill>
                <a:srgbClr val="E1F2FF"/>
              </a:solidFill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Bryn Mawr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Howard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MIT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Princeton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Purdue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Stanford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UC Berkeley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UC San Diego</a:t>
            </a:r>
          </a:p>
          <a:p>
            <a:pPr algn="r">
              <a:lnSpc>
                <a:spcPct val="200000"/>
              </a:lnSpc>
              <a:defRPr/>
            </a:pPr>
            <a:r>
              <a:rPr lang="en-US" sz="1600">
                <a:solidFill>
                  <a:prstClr val="black"/>
                </a:solidFill>
              </a:rPr>
              <a:t>UIUC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8/22/2012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8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3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>
                <a:solidFill>
                  <a:prstClr val="black"/>
                </a:solidFill>
              </a:rPr>
              <a:pPr>
                <a:defRPr/>
              </a:pPr>
              <a:t>8/22/2012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prstClr val="black"/>
                </a:solidFill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0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CSoI</a:t>
            </a:r>
            <a:r>
              <a:rPr lang="en-US" dirty="0" smtClean="0">
                <a:latin typeface="+mn-lt"/>
              </a:rPr>
              <a:t> Update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3704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From Barbara:</a:t>
            </a:r>
          </a:p>
          <a:p>
            <a:r>
              <a:rPr lang="en-US" sz="2800" dirty="0" smtClean="0"/>
              <a:t>Center-wide </a:t>
            </a:r>
            <a:r>
              <a:rPr lang="en-US" sz="2800" dirty="0"/>
              <a:t>post-docs</a:t>
            </a:r>
          </a:p>
          <a:p>
            <a:r>
              <a:rPr lang="en-US" sz="2800" dirty="0" smtClean="0"/>
              <a:t>Identifying </a:t>
            </a:r>
            <a:r>
              <a:rPr lang="en-US" sz="2800" dirty="0"/>
              <a:t>grand challenges</a:t>
            </a:r>
          </a:p>
          <a:p>
            <a:r>
              <a:rPr lang="en-US" sz="2800" dirty="0" smtClean="0"/>
              <a:t>Improved </a:t>
            </a:r>
            <a:r>
              <a:rPr lang="en-US" sz="2800" dirty="0"/>
              <a:t>dynamic website &amp; education portal (Google Education,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Center-wide</a:t>
            </a:r>
            <a:r>
              <a:rPr lang="en-US" sz="2800" dirty="0"/>
              <a:t>, distributed undergrad Scholars program w/ focus on diversity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rad </a:t>
            </a:r>
            <a:r>
              <a:rPr lang="en-US" sz="2800" dirty="0"/>
              <a:t>student workshops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699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 Leadership Council</a:t>
            </a:r>
          </a:p>
          <a:p>
            <a:r>
              <a:rPr lang="en-US" sz="2800" dirty="0" smtClean="0"/>
              <a:t>Diversity </a:t>
            </a:r>
            <a:r>
              <a:rPr lang="en-US" sz="2800" dirty="0"/>
              <a:t>within Prestige Lecture Series (and collaborating w/ minority student programs to link the speakers with students during visit).</a:t>
            </a:r>
          </a:p>
          <a:p>
            <a:r>
              <a:rPr lang="en-US" sz="2800" dirty="0" smtClean="0"/>
              <a:t>Developed </a:t>
            </a:r>
            <a:r>
              <a:rPr lang="en-US" sz="2800" dirty="0"/>
              <a:t>a centralized Diversity Database for the Center</a:t>
            </a:r>
          </a:p>
          <a:p>
            <a:r>
              <a:rPr lang="en-US" sz="2800" dirty="0" smtClean="0"/>
              <a:t>Participating </a:t>
            </a:r>
            <a:r>
              <a:rPr lang="en-US" sz="2800" dirty="0"/>
              <a:t>in Leadership Team for Indiana Girls Collaborative Project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6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295401"/>
            <a:ext cx="8229600" cy="46133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From Brent:</a:t>
            </a:r>
          </a:p>
          <a:p>
            <a:r>
              <a:rPr lang="en-US" sz="2800" dirty="0"/>
              <a:t>Student research teams seed grant competition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new undergrad course, Introduction to Science of Information, being taught at several Center institutions - with an online version available next year</a:t>
            </a:r>
          </a:p>
          <a:p>
            <a:r>
              <a:rPr lang="en-US" sz="2800" dirty="0" smtClean="0"/>
              <a:t>Annual </a:t>
            </a:r>
            <a:r>
              <a:rPr lang="en-US" sz="2800" dirty="0"/>
              <a:t>summer school focused on Center research thrusts</a:t>
            </a:r>
          </a:p>
          <a:p>
            <a:r>
              <a:rPr lang="en-US" sz="2800" dirty="0" smtClean="0"/>
              <a:t>Monthly </a:t>
            </a:r>
            <a:r>
              <a:rPr lang="en-US" sz="2800" dirty="0"/>
              <a:t>research web presentations by students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0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sz="2800" dirty="0"/>
              <a:t>Student leadership council provides input, planning all hands student workshop during site visit</a:t>
            </a:r>
          </a:p>
          <a:p>
            <a:r>
              <a:rPr lang="en-US" sz="2800" dirty="0" smtClean="0"/>
              <a:t>Topic </a:t>
            </a:r>
            <a:r>
              <a:rPr lang="en-US" sz="2800" dirty="0"/>
              <a:t>modules being developed as part of NSF TUES grant for student learning and faculty use in existing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8405"/>
      </p:ext>
    </p:extLst>
  </p:cSld>
  <p:clrMapOvr>
    <a:masterClrMapping/>
  </p:clrMapOvr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164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CTR-Science-Information-TEMPLATE</vt:lpstr>
      <vt:lpstr>CSoI Update</vt:lpstr>
      <vt:lpstr>PowerPoint Presentation</vt:lpstr>
      <vt:lpstr>PowerPoint Presentation</vt:lpstr>
      <vt:lpstr>PowerPoint Presentation</vt:lpstr>
    </vt:vector>
  </TitlesOfParts>
  <Company>Department of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CSoI Update</dc:title>
  <dc:creator>Kiya A. Smith</dc:creator>
  <cp:lastModifiedBy>Kiya A. Smith</cp:lastModifiedBy>
  <cp:revision>1</cp:revision>
  <dcterms:created xsi:type="dcterms:W3CDTF">2012-08-22T17:07:53Z</dcterms:created>
  <dcterms:modified xsi:type="dcterms:W3CDTF">2012-08-22T17:14:52Z</dcterms:modified>
</cp:coreProperties>
</file>