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5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7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2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7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9477-B28B-42FF-BF9F-E334865FF23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6653-EDD1-430B-8907-E45A218F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8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Arial Narrow" panose="020B0606020202030204" pitchFamily="34" charset="0"/>
              </a:rPr>
              <a:t>CropHub</a:t>
            </a:r>
            <a:r>
              <a:rPr lang="en-US" b="1" dirty="0" smtClean="0">
                <a:latin typeface="Arial Narrow" panose="020B0606020202030204" pitchFamily="34" charset="0"/>
              </a:rPr>
              <a:t>: The Computational Interface to the World</a:t>
            </a:r>
            <a:br>
              <a:rPr lang="en-US" b="1" dirty="0" smtClean="0">
                <a:latin typeface="Arial Narrow" panose="020B0606020202030204" pitchFamily="34" charset="0"/>
              </a:rPr>
            </a:b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Components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Platform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Platform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Outreach Platform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Broadening Participation Platform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built using Purdue's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HubZero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technology, that enables fast startup.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patterned after our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SoIHub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www.soihub.org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12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Arial Narrow" panose="020B0606020202030204" pitchFamily="34" charset="0"/>
              </a:rPr>
              <a:t>CropHub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latin typeface="Arial Narrow" panose="020B0606020202030204" pitchFamily="34" charset="0"/>
              </a:rPr>
              <a:t>Interfaces</a:t>
            </a:r>
            <a:br>
              <a:rPr lang="en-US" b="1" dirty="0" smtClean="0">
                <a:latin typeface="Arial Narrow" panose="020B0606020202030204" pitchFamily="34" charset="0"/>
              </a:rPr>
            </a:b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initially interfaces to a number of existing resources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SafeProduceIN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http://www.SafeProduceIN.com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for outreach to stakeholders in the food, agriculture, and policy space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CSoI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Hub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http://www.soihub.org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for broader CS engagement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Purdue Education Store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https://edustore.purdue.edu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for online services for instruction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Wabash Heartland Innovation Network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http://whin.org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 for field management, weather, and produce data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291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Arial Narrow" panose="020B0606020202030204" pitchFamily="34" charset="0"/>
              </a:rPr>
              <a:t>CropHub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latin typeface="Arial Narrow" panose="020B0606020202030204" pitchFamily="34" charset="0"/>
              </a:rPr>
              <a:t>Resources</a:t>
            </a:r>
            <a:br>
              <a:rPr lang="en-US" b="1" dirty="0" smtClean="0">
                <a:latin typeface="Arial Narrow" panose="020B0606020202030204" pitchFamily="34" charset="0"/>
              </a:rPr>
            </a:b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 to data resources,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will provide services for education and research.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will be backed by a storage and compute cluster that will allow it to run research software services, as well as educational software</a:t>
            </a: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will provide public, as well as private clouds for proprietary data and services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services will be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contrainerized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remote instantiation.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will also allow mirror sites to run compute-heavy services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5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Narrow" panose="020B0606020202030204" pitchFamily="34" charset="0"/>
              </a:rPr>
              <a:t>Data and Licenses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release all software developed as part of the project over the public domain in open source form using a GNU LPL license.</a:t>
            </a:r>
          </a:p>
          <a:p>
            <a:pPr lvl="1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provide education and basic research services free of cost.</a:t>
            </a:r>
          </a:p>
          <a:p>
            <a:pPr lvl="1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support companies by providing them a commercial service, the revenue from which will be used to buy hardware and pay support staff for specialized services.</a:t>
            </a:r>
          </a:p>
          <a:p>
            <a:pPr lvl="1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data generated from this project will be made available over the public domain.</a:t>
            </a:r>
          </a:p>
          <a:p>
            <a:pPr lvl="1" indent="-34290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from third party sources will be released in a manner consistent with the licensing requirements of the original source (and when required, with suitable anonymization).</a:t>
            </a:r>
          </a:p>
          <a:p>
            <a:pPr lvl="1" indent="-342900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07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 Narrow" panose="020B0606020202030204" pitchFamily="34" charset="0"/>
              </a:rPr>
              <a:t>Data and Sources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proposed project will leverage a number of datasets, including:</a:t>
            </a:r>
          </a:p>
          <a:p>
            <a:pPr lvl="1"/>
            <a:r>
              <a:rPr lang="en-US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SafeProduceIn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Data on agricultural practices in Indiana</a:t>
            </a:r>
          </a:p>
          <a:p>
            <a:pPr lvl="1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Feed the Future Innovation Lab in Food Safety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Food safety practices in developing countries</a:t>
            </a:r>
          </a:p>
          <a:p>
            <a:pPr lvl="1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Wabash </a:t>
            </a:r>
            <a:r>
              <a:rPr lang="en-US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Hearland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Innovation Network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Data on field management, marketing, yield</a:t>
            </a:r>
          </a:p>
          <a:p>
            <a:pPr lvl="1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OAT/ Trellis Project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Data on food processing, supply chains, and safety practices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7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CropHub: The Computational Interface to the World </vt:lpstr>
      <vt:lpstr>CropHub Interfaces </vt:lpstr>
      <vt:lpstr>CropHub Resources </vt:lpstr>
      <vt:lpstr>Data and Licenses</vt:lpstr>
      <vt:lpstr>Data and Sources</vt:lpstr>
    </vt:vector>
  </TitlesOfParts>
  <Company>Department of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Program</dc:title>
  <dc:creator>Ananth Grama</dc:creator>
  <cp:lastModifiedBy>Ananth Grama</cp:lastModifiedBy>
  <cp:revision>8</cp:revision>
  <dcterms:created xsi:type="dcterms:W3CDTF">2019-11-25T18:54:24Z</dcterms:created>
  <dcterms:modified xsi:type="dcterms:W3CDTF">2019-11-25T19:17:36Z</dcterms:modified>
</cp:coreProperties>
</file>