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>
        <p:scale>
          <a:sx n="77" d="100"/>
          <a:sy n="77" d="100"/>
        </p:scale>
        <p:origin x="-12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6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0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0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1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5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2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9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0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4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0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31D3-40D6-454B-9CB2-56CDFCCB167D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51DF-A997-49DD-B31B-F79EB09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3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Management Plan: Objectives and Best Practices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Plan Goals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Defining project tasks, identifying interactions, and associated timelines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timely accomplishment of all project goals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that all teams are adequately resourced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Identifying and mitigating stragglers and pain points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Integrating all aspects – research, development, education, outreach, impact, and technology transfer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Facilitating seamless flow of information within and beyond project team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Instituting best practices to ensure that that the whole is greater than the sum of its parts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09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Management Principles</a:t>
            </a:r>
            <a:endParaRPr lang="en-US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Funding based on investigations, as opposed to investigators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Incentivizing collaborative efforts that maximize research and impact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mechanisms for student leadership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Build relations with external stakeholders to facilitate exchange of emerging trends, data, models, and project artifacts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mechanisms for external involvement in projects – through externally funded projects, personnel exchanges, licensing agreements, and other forms of technology transfer.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05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Management Principles</a:t>
            </a:r>
            <a:endParaRPr lang="en-US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Education, outreach, and external relations are not ancillary parts of the project – they are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essential and integral components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mechanisms to facilitate this strong integration: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Incentivizing BPC activities within the framework of research projects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Incentivizing educational contributions accompanying all research and development components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mechanisms for knowledge transfer, e.g., through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through external stakeholder events (annual workshops), 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licencing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opportunities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 recruitment and mentoring activities with research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9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Management Best Practices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Keeping Project Personnel Engaged/ Focused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Best practices gleaned from the NSF/STC Center for Science of Information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Center fellow and researcher programs: these programs require individuals to be supervised/ affiliated with two investigators from two distinct themes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collocation of project investigators and personnel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Online collaboration tools (slack, project wikis) for all aspects of the project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Weekly brown-bags, seminars, and informal presentations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Student led projects – incentivizing students from distinct themes to propose funded efforts (funding is typically for undergraduate researchers, visits to labs, conferences)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79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Integrating Evaluation, </a:t>
            </a:r>
            <a:r>
              <a:rPr lang="en-US" b="1" dirty="0" err="1" smtClean="0">
                <a:latin typeface="Arial Narrow" panose="020B0606020202030204" pitchFamily="34" charset="0"/>
              </a:rPr>
              <a:t>Roadmapping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mechanisms for continuous evaluation of various tasks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bottlenecks in progress (resource/ data availability, staffing issues, investigator engagement) through periodic internal reporting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Institute intervention strategies for supporting bottlenecked tasks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Institute assessment mechanisms for all aspects of the project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with internal advisory committee, external advisory committee, and the annual review team for effective communication of assessment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and recommendations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36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401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Management Plan: Objectives and Best Practices</vt:lpstr>
      <vt:lpstr>Management Principles</vt:lpstr>
      <vt:lpstr>Management Principles</vt:lpstr>
      <vt:lpstr>Management Best Practices</vt:lpstr>
      <vt:lpstr>Integrating Evaluation, Roadmapping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Plan: Objectives and Best Practices</dc:title>
  <dc:creator>CSUser</dc:creator>
  <cp:lastModifiedBy>Ananth Grama</cp:lastModifiedBy>
  <cp:revision>12</cp:revision>
  <dcterms:created xsi:type="dcterms:W3CDTF">2019-11-23T17:46:39Z</dcterms:created>
  <dcterms:modified xsi:type="dcterms:W3CDTF">2019-11-25T19:21:36Z</dcterms:modified>
</cp:coreProperties>
</file>