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637A-5815-41F7-981C-CAAC3E3C1C4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3DFF-BA7F-401A-894D-4829F373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9301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Institutional Infrastructure for Proposed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existing centers and institutes at Purdue provide complementary resources for the proposed effort: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for Science of Information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CSoI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A Science and Technology Center of National Science Foundation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Wabash Heartland Innovation Network (WHIN): A large center funded by Lilly Foundation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 the Future Innovation Lab for Food Safety: A center funded by USAID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Purdue TERRA Field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Phenomics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Biofuel Trait Discovery: A center funded by US Department of Energy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 Produce Indiana Program</a:t>
            </a:r>
          </a:p>
          <a:p>
            <a:pPr lvl="1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HubZero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Center for Science of Information (</a:t>
            </a:r>
            <a:r>
              <a:rPr lang="en-US" b="1" dirty="0" err="1" smtClean="0">
                <a:latin typeface="Arial Narrow" panose="020B0606020202030204" pitchFamily="34" charset="0"/>
              </a:rPr>
              <a:t>CSoI</a:t>
            </a:r>
            <a:r>
              <a:rPr lang="en-US" b="1" dirty="0" smtClean="0">
                <a:latin typeface="Arial Narrow" panose="020B0606020202030204" pitchFamily="34" charset="0"/>
              </a:rPr>
              <a:t>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Center does?</a:t>
            </a:r>
          </a:p>
          <a:p>
            <a:pPr lvl="1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CSoI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focuses on developing models and methods focused on information in higher order structures, incorporating elements of space, time, context, representation invariance, collusion and competition. It also has a vibrant education and outreach program.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CSoI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models and methods for randomized approaches, privacy, and analytics.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share best practices in management.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help bootstrap the education and outreach platform.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help with design and maintenance of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02" y="1618735"/>
            <a:ext cx="4635354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4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Wabash Heartland Innovation Network (WHIN)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Network does?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Wabash Heartland Innovation Network is a consortium of 10 counties in North-Central Indiana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deploying Internet-enabled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support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digital agriculture and next-generation manufacturing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WHIN will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detailed field management data, including moisture content, fertilizer use, weather data, and yield for over 100 fields in the 10-county region.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software solutions developed by the proposed Center and their potential for deployment.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ill interface between the proposed Center and the Network’s clients.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29" y="1421027"/>
            <a:ext cx="5061049" cy="52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99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Feed the Future Innovation </a:t>
            </a:r>
            <a:r>
              <a:rPr lang="en-US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Lab (FFIL) </a:t>
            </a:r>
            <a:r>
              <a:rPr lang="en-US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for Food Safety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Lab does?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 focuses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post-harvest segment of the value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chain.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achieved through development and use of on-farm drying and storage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coupled with food processing innovations and mechanisms of dissemination that link farmers to markets. 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FFIL will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data from its target populations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Bangladesh, Cambodia, Ethiopia, Kenya and Senegal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solutions developed by the proposed Center in these international contexts.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international outreach scope for the proposed Center.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7" y="1507523"/>
            <a:ext cx="4919153" cy="51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3" y="365125"/>
            <a:ext cx="1130628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Field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Phenomics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for Biofuel Trait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Discovery (FPBT)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Lab does?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TERRA team is developing an automated, high-throughput field phenotyping system for determining how sorghum genetic variation impacts the crop’s biofuel production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FPBT will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data from sorghum fields, including field management, genomic data, and weather data.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proposed Center will test its phenotype mapping and hypothesis generation methods on this data.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FPBT will evaluate phenotyping hypotheses generated by the proposed Center in the field.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41" y="1470454"/>
            <a:ext cx="5049225" cy="52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3" y="365125"/>
            <a:ext cx="1130628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Safe Produce Indiana Program (SPI)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Program does?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Safe Produce Indiana serves fruit and vegetable growers and consumers in the state by educating them about the U.S.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Food Safety Modernization Act (FSMA) Produce Safety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Rules. It curates resources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that address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Produce Safety Rule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established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Produce Safety Alliance,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provides water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safety and compliance training.​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SPI will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oordinate outreach efforts to various entities in the fresh food chain – from growers to policy-makers.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help organize workshops for the proposed Center.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idely disseminate educational material from the proposed Center.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36" y="1482809"/>
            <a:ext cx="5049226" cy="52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3" y="365125"/>
            <a:ext cx="1130628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Purdue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HubZero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9875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Project does?</a:t>
            </a:r>
          </a:p>
          <a:p>
            <a:pPr lvl="1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HubZero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world leading platform for developing scientific computing resource hubs.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HubZero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currently hosts over 60 science hubs, reaching over 2M individuals.​ 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proposed effort benefit?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HubZero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support to initiate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elp with design of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 best practices on optimizing user experience, and assist in publishing resources 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elp in interfacing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other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community resources.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ssist in assessment of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CropHub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45" y="1346885"/>
            <a:ext cx="5072876" cy="5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Institutional Infrastructure for Proposed Project</vt:lpstr>
      <vt:lpstr>Center for Science of Information (CSoI)</vt:lpstr>
      <vt:lpstr>Wabash Heartland Innovation Network (WHIN)</vt:lpstr>
      <vt:lpstr>Feed the Future Innovation Lab (FFIL) for Food Safety</vt:lpstr>
      <vt:lpstr>Field Phenomics for Biofuel Trait Discovery (FPBT)</vt:lpstr>
      <vt:lpstr>Safe Produce Indiana Program (SPI)</vt:lpstr>
      <vt:lpstr>Purdue HubZero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Infrastructure for Proposed Project</dc:title>
  <dc:creator>CSUser</dc:creator>
  <cp:lastModifiedBy>CSUser</cp:lastModifiedBy>
  <cp:revision>12</cp:revision>
  <dcterms:created xsi:type="dcterms:W3CDTF">2019-11-24T05:02:29Z</dcterms:created>
  <dcterms:modified xsi:type="dcterms:W3CDTF">2019-11-30T06:12:37Z</dcterms:modified>
</cp:coreProperties>
</file>