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8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5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7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2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7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0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2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9477-B28B-42FF-BF9F-E334865FF23A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6653-EDD1-430B-8907-E45A218F2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8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Arial Narrow" panose="020B0606020202030204" pitchFamily="34" charset="0"/>
              </a:rPr>
              <a:t>Educational Program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Educational Activities for High School Students: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Lectures on food systems, computing challenges, and software platforms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Software simulation testbeds</a:t>
            </a:r>
          </a:p>
          <a:p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Honors Undergraduate Curriculum: New courses at the intersection of computer science, food science, and Agriculture Economics</a:t>
            </a:r>
          </a:p>
          <a:p>
            <a:pPr marL="0" indent="0">
              <a:buNone/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Modeling and Optimization of food systems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Incentives and Mechanism Design for food systems</a:t>
            </a:r>
          </a:p>
          <a:p>
            <a:pPr lvl="1"/>
            <a:r>
              <a:rPr lang="en-US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Blockchains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for Supply Chains</a:t>
            </a: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Genomic Barcoding and Watermarking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564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Arial Narrow" panose="020B0606020202030204" pitchFamily="34" charset="0"/>
              </a:rPr>
              <a:t>Educational Program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Graduate Program in Computational Food Science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Patterned after the CSE and CLS programs at Purdue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new bridge courses for the program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relevant courses on campus and work to customize them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colloquium series for the specialization</a:t>
            </a:r>
          </a:p>
          <a:p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Postdoctoral Fellows Program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Postdoctoral scholars affiliated with more than one theme.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Mentoring and sustained engagement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2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Arial Narrow" panose="020B0606020202030204" pitchFamily="34" charset="0"/>
              </a:rPr>
              <a:t>Broadening Participation in Computing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Cohorts</a:t>
            </a:r>
          </a:p>
          <a:p>
            <a:pPr lvl="1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from Rural Backgrounds</a:t>
            </a:r>
          </a:p>
          <a:p>
            <a:pPr lvl="1"/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First Time College Attendees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Traditionally Underrepresented Groups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918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Arial Narrow" panose="020B0606020202030204" pitchFamily="34" charset="0"/>
              </a:rPr>
              <a:t>Broadening Participation in Computing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Presentations to local (rural) area schools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Tracking application and admission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Creation of learning communities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Mentoring (Horizons program) and placement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Outreach through Grade Hopper, Tapia, SACNAS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Retention programs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Long-term engagement programs</a:t>
            </a:r>
          </a:p>
          <a:p>
            <a:pPr lvl="1" indent="-34290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Scaling to a nationwide program through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CropHub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126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187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Office Theme</vt:lpstr>
      <vt:lpstr>Educational Program</vt:lpstr>
      <vt:lpstr>Educational Program</vt:lpstr>
      <vt:lpstr>Broadening Participation in Computing</vt:lpstr>
      <vt:lpstr>Broadening Participation in Computing</vt:lpstr>
    </vt:vector>
  </TitlesOfParts>
  <Company>Department of Computer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Program</dc:title>
  <dc:creator>Ananth Grama</dc:creator>
  <cp:lastModifiedBy>CSUser</cp:lastModifiedBy>
  <cp:revision>3</cp:revision>
  <dcterms:created xsi:type="dcterms:W3CDTF">2019-11-25T18:54:24Z</dcterms:created>
  <dcterms:modified xsi:type="dcterms:W3CDTF">2019-11-30T06:15:15Z</dcterms:modified>
</cp:coreProperties>
</file>