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3" r:id="rId6"/>
    <p:sldId id="257" r:id="rId7"/>
    <p:sldId id="258" r:id="rId8"/>
    <p:sldId id="259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 showGuides="1">
      <p:cViewPr varScale="1">
        <p:scale>
          <a:sx n="85" d="100"/>
          <a:sy n="85" d="100"/>
        </p:scale>
        <p:origin x="3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C34A-32DA-3D4E-AE57-E18CF8D06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D67E38-D8B5-524A-BDB9-AD1442C79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ADBA9-D319-BE46-93FC-BCAEA72DB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53D40-4533-8D4B-8DBB-2084BCF9E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FA4B9-0673-214D-846E-E32B278B3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EB1DC-112B-244D-B626-BE351B457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11CD09-1211-1244-8580-1930FAA75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918D3-741A-8A4A-956F-527770CDB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E9960-95F1-6B47-8DA3-F5392E2CF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6C813-27F1-3C45-A324-7A6B3A47B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7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BFE9F-7B69-3543-B534-D5239AED2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4DE52-BCA6-1B49-987D-D7980CB06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68A4F-6304-2448-B76C-90981951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C13B9-E974-4F40-AB1F-BDA2D2D7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F317F-88EA-9040-A9DA-A4A3B38C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2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30C7B-30EB-8A44-9B47-6CEA1A4C9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96847-0D61-3D45-9A8C-CF9E507E1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1CB9C-6DEC-934E-A593-BD46793D6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44B47-F237-E84F-BD88-6FAA3E0A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5ABF4-C43A-D846-9A44-550F48E2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1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9BCCD-33BD-014E-8B1F-FECCB7D55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9A1D2-FA9B-9944-B2DD-D3C99A885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49884-71DE-E34B-A88E-99927CC7B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26DF8-4EAD-0844-A4C3-91334E3B5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AFC1B-4F3F-1B45-BAAD-04E41145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2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DDD3-20F4-0643-AC6B-58A4F206B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7C9FA-6486-E64D-A41C-03767F70C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3735A-FF16-A14A-9F90-01BA68DE3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16497-5E5A-244B-8D9F-D5E1D3286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45CA2-E925-B247-9A90-16F5AD5F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9116C-1D3D-4D4A-B52A-D00A3C52B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1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E9BE4-C666-DE4D-9534-640412C2A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1A80A-3E6A-124D-A1BC-CA356A8A1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0EBE2-7581-D94E-8D2E-FB124FA1A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D24BFE-99B5-BE42-A5BB-C3C4F32CC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8D114B-203E-4C4E-B7C3-490CB4A85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09FF49-460C-414B-B48F-59E247358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BF3AE8-7780-B148-9975-E7A36D31E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1394FC-BE95-A049-AA88-DF457BED5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6E186-03A7-3047-A141-F549F31F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27EEB-D131-F54E-B57E-54566EB46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23981-6D47-4544-84F9-EA8924E0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10D6AB-2228-AA45-81D4-DCC3B701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4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3E7612-1B5C-044D-941D-B6985A561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B162D5-97F4-774E-91C8-D85ED56AF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80306-EA4C-B041-A4CA-81D9C02D6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1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D73E4-6639-9946-A3C4-66F547F52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2D2F3-B74D-FB43-A36C-02089EDF9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FE196-1B42-B84A-846E-3A7375D06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A61A6-77A7-E04B-A84D-0D2A83756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729EB-A676-6346-8710-0AF8C964F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93E35-B300-7249-9E2E-76820A4D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8C1E6-BD9A-5449-970F-389B72181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F5E911-434D-6348-A403-22D97CF17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F726A-D0A1-124C-81B5-C0E9CF1B4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D5186-E99B-1E4C-876C-752912E72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FC90E-A1C9-6645-BC0A-8640D763C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7BB54-B7FD-3D4D-8DA7-728D4912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1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28622B-0A57-7048-8153-8A240356D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D0F22-F940-9B46-9699-8DB335478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882D1-81AE-9046-9D59-921048E85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1D374-86B1-6A4F-8D37-607EA2188E0D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2CC35-8177-B74A-8985-AD1A482AA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0D71B-B7D3-504D-A175-8B20A62DE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EC31-8E27-FB42-B273-0F78E98B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8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38EB48-787D-1647-8809-9F5805E9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Broader Impact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AB1F43-3303-B340-A714-2A84AE3D1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aim to make significant and broad impact through interactions with the following communities: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Seed manufacturers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Farmers and farm cooperatives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Supply chain entities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Food processors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NGOs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Government agencies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Broader research and development community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06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9521A-0BB1-1C49-8AF0-AABA468E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Data Available from Purdue Extension Stakeholders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C1AAC-28A0-A240-9728-1D4746FC3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Types of commodities grown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 traceability systems used for recalls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Number of recalls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products are typically produced and sold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Details of worker training programs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Any inspections that have been done and the results of the inspection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Extent to which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computing/ sensing technologies are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used in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business/ farm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95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Broader Impact: Seed Manufacturers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Our initial collaboration is with Bayer/Monsanto (please see letter of collaboration in proposal). We will grow this to Dow Agro at Purdue Research Park, and subsequently to other companies.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We will develop barcoding techniques and demonstrate then on genomes of specific interest to these companies. We will demonstrate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traceback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by shallow sequencing of seed genomes.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We will transition methods and software techniques for barcode generation and detection. These collaborators will engineer the barcodes and test the seeds.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Broader Impact: Farmers and Farm Cooperatives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We will work with local farmers (deep interactions in the ten-county region through WHIN, and farmers and farm cooperatives statewide).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We will collect data from these stakeholders on field management, phenotype, processing practices, yield, marketing, smart technology use,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traceback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We will engage with the stakeholders through Purdue Agriculture Extension (described at the end of this slide-deck).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1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Broader Impact: Supply Chain Entities and Processors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Working with the OATS/Trellis project, we will leverage industry partners --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Produce Marketing Association, Sysco,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Domex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Superfresh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Growers, Centricity Global, and Taylor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Farms.</a:t>
            </a: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We will get a range of production, supply chain, and processing data, including constraints on data (missing data), and objective functions.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will use this data to build realistic supply chain models, use these models to define optimization problems, derive bounds and achievable solutions under partial/ asymmetric information environments.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49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38EB48-787D-1647-8809-9F5805E9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Broader Impact: Purdue Agriculture Extension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AB1F43-3303-B340-A714-2A84AE3D1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Cooperative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Agriculture Extension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a nationwide education system that operates through land-grant universities in partnership with federal, state, and local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governments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Purdue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Agriculture Extension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takes science based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artifacts (software, data)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obtained through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disseminates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them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Purdue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Agriculture Extension’s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relevance is measured by its ability to offer educational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programs and services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build vibrant communities, strong families, and sustainable businesses on both Main Street and the farm gate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395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CD5A5-3C68-F849-AC0A-B543D5470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Narrow" panose="020B0606020202030204" pitchFamily="34" charset="0"/>
              </a:rPr>
              <a:t>Indiana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EF7B3-9817-0144-85F3-5A0255388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Our Stakeholders are the farmers, entrepreneurs, and workers in the food and agricultural industry, the communities they work in, and the families they support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Indiana has ~2,300 fruit and vegetable growers that range from the very small to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large.  Many of them depend on Purdue Extension for knowledge regarding pest and disease management, crop production, varieties to plant, and good agricultural practices to ensure safe fruit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vegetables, harvesting and post-harvest business decisions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cohort provides an outstanding outreach testbed for our research – we aim to validate our techniques through this program, and subsequently to scale to nationwide and international scope.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979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2B877-8716-BC42-B02E-7C39E4D34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Indiana Stakeholders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40D83-573A-B247-8E5B-C07AAB9B1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Purdue extension will conduct surveys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obtain the following data: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 practices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traceability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Sales practices and volume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fresh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produce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Need for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third-party audits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Availability of smart tools and techniques in agriculture and processing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 they covered by the Produce Safety Rule of FSMA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Participation in Good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Agricultural Practices training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Prevalence of food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best practices in farm operation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Their need for smart tools, acceptance of sensing infrastructure, and use of software tools in planning and execution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7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2409B-59A0-B44B-948C-1923448C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Agriculture Extension and Validation </a:t>
            </a:r>
            <a:r>
              <a:rPr lang="en-US" b="1" dirty="0">
                <a:latin typeface="Arial Narrow" panose="020B0606020202030204" pitchFamily="34" charset="0"/>
              </a:rPr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02028-7D06-6F41-9EB8-8122445EC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Ag. Extension has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many growers in Indiana, both large and small, that would be willing to allow validation experiments to be done on their farm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Purdue Student Farm, that sells ~$40,000 of fresh fruits and vegetables to Purdue Dining each year would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serve as a platform for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validation experiments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have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eight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Purdue Agricultural Centers (PACs) throughout Indiana.  The Southwest Purdue Agricultural Center in Vincennes, IN producing a large amount of fruits and vegetables each year and would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a testbed for phenotyping experiments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725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8CAA4-416A-334E-9DC9-60971E2D2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Narrow" panose="020B0606020202030204" pitchFamily="34" charset="0"/>
              </a:rPr>
              <a:t>Influence Policy and </a:t>
            </a:r>
            <a:r>
              <a:rPr lang="en-US" b="1" dirty="0" smtClean="0">
                <a:latin typeface="Arial Narrow" panose="020B0606020202030204" pitchFamily="34" charset="0"/>
              </a:rPr>
              <a:t>Educating Policy </a:t>
            </a:r>
            <a:r>
              <a:rPr lang="en-US" b="1" dirty="0">
                <a:latin typeface="Arial Narrow" panose="020B0606020202030204" pitchFamily="34" charset="0"/>
              </a:rPr>
              <a:t>Makers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881A3-B32C-904D-81A4-95ABE6C21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Purdue Extension has close relationships with the Indiana State Department of Health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fresh produce in Indiana), the Indiana State Department of Agriculture (promotes agriculture in Indiana), and the Food and Drug Administration (federal regulation of fresh produce).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agencies look to Purdue as a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primary source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scientifically validated information and rely on us to support their policy making decisions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proposed Center will use Purdue Extension for connections to policy makers.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754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845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Office Theme</vt:lpstr>
      <vt:lpstr>Broader Impact</vt:lpstr>
      <vt:lpstr>Broader Impact: Seed Manufacturers</vt:lpstr>
      <vt:lpstr>Broader Impact: Farmers and Farm Cooperatives</vt:lpstr>
      <vt:lpstr>Broader Impact: Supply Chain Entities and Processors</vt:lpstr>
      <vt:lpstr>Broader Impact: Purdue Agriculture Extension</vt:lpstr>
      <vt:lpstr>Indiana Stakeholders</vt:lpstr>
      <vt:lpstr>Indiana Stakeholders</vt:lpstr>
      <vt:lpstr>Agriculture Extension and Validation Experiments</vt:lpstr>
      <vt:lpstr>Influence Policy and Educating Policy Makers</vt:lpstr>
      <vt:lpstr>Data Available from Purdue Extension Stakeholders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Purdue Extension</dc:title>
  <dc:creator>Amanda Deering</dc:creator>
  <cp:lastModifiedBy>CSUser</cp:lastModifiedBy>
  <cp:revision>20</cp:revision>
  <dcterms:created xsi:type="dcterms:W3CDTF">2019-11-08T20:41:26Z</dcterms:created>
  <dcterms:modified xsi:type="dcterms:W3CDTF">2019-11-30T16:29:30Z</dcterms:modified>
</cp:coreProperties>
</file>