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58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>
        <p:scale>
          <a:sx n="77" d="100"/>
          <a:sy n="77" d="100"/>
        </p:scale>
        <p:origin x="-120" y="-7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5B240-3752-46C4-80D3-8655E746CE43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7CDA-73A6-4D55-9688-58EEF7814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557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5B240-3752-46C4-80D3-8655E746CE43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7CDA-73A6-4D55-9688-58EEF7814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042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5B240-3752-46C4-80D3-8655E746CE43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7CDA-73A6-4D55-9688-58EEF7814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331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5B240-3752-46C4-80D3-8655E746CE43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7CDA-73A6-4D55-9688-58EEF7814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4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5B240-3752-46C4-80D3-8655E746CE43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7CDA-73A6-4D55-9688-58EEF7814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843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5B240-3752-46C4-80D3-8655E746CE43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7CDA-73A6-4D55-9688-58EEF7814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846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5B240-3752-46C4-80D3-8655E746CE43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7CDA-73A6-4D55-9688-58EEF7814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940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5B240-3752-46C4-80D3-8655E746CE43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7CDA-73A6-4D55-9688-58EEF7814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197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5B240-3752-46C4-80D3-8655E746CE43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7CDA-73A6-4D55-9688-58EEF7814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01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5B240-3752-46C4-80D3-8655E746CE43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7CDA-73A6-4D55-9688-58EEF7814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014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5B240-3752-46C4-80D3-8655E746CE43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7CDA-73A6-4D55-9688-58EEF7814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924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5B240-3752-46C4-80D3-8655E746CE43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7CDA-73A6-4D55-9688-58EEF7814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886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xfamamerica.org/static/media/files/US_Supermarket_Supply_Chains_End_the_Human_Suffering_Behind_our_Food_report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Narrow" panose="020B0606020202030204" pitchFamily="34" charset="0"/>
              </a:rPr>
              <a:t>State of the Art in Food Supply Chains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Current environment is fragmented across: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Seed manufacturers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Producers: Farmers and farm cooperatives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Packaging and preprocessing enterprises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Transportation and warehousing companies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Processing companies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Retailers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Other enterprises</a:t>
            </a:r>
          </a:p>
          <a:p>
            <a:pPr marL="0" indent="0"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There have also been efforts at vertically integrating these entities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086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Narrow" panose="020B0606020202030204" pitchFamily="34" charset="0"/>
              </a:rPr>
              <a:t>Seed Producers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Companies such as Bayer/Monsanto, Dow Agro, Syngenta, DuPont, BASF, KWS SAAT,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Canterra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AgreLiant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Land O Lakes, and Sakata  commonly use precision gene engineering for optimizing seeds.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Genetic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motifications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are primarily used for specific phenotype (nutrition, drought resistance, pesticide resistance).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same techniques can be easily used for intrinsic or extrinsic barcodes.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Genomic variants have been used in patents, litigation, and intellectual property protection (an alternate use of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traceback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 [Monsanto vs. Brazilian Farmers Union]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296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Narrow" panose="020B0606020202030204" pitchFamily="34" charset="0"/>
              </a:rPr>
              <a:t>Major Retailers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Four retailers (Walmart, Kroger, Albertsons, and Costco/ Ahold) control over 40% of the food market share.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These retailers have used their market share to capture significant fraction of the value in the food chain by strongly integrating them vertically, minimizing transparency and accountability, and due-diligence.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Several recent studies (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https://www.oxfamamerica.org/static/media/files/US_Supermarket_Supply_Chains_End_the_Human_Suffering_Behind_our_Food_report.pdf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 have highlighted the desperate need for open markets, transparency, and fair practices. These are precisely our motivations for building an open market.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259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Narrow" panose="020B0606020202030204" pitchFamily="34" charset="0"/>
              </a:rPr>
              <a:t>Producer-Distributor Conglomerates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Companies such as Cargill and ADM connect producers and users of grains and oilseeds through origination, trading, processing, and distribution. They also provide a range of farmer services (crop input, field management, yield and profit maximization, and risk management). ADM, for example, operates 270 food processing plants and 420 crop procurement facilities.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These processes are highly optimized internally, however, there is little data visibility across boundaries of these systems, and little ability to solve the problems of optimization, incentives, and end-to-end phenotyping.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469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Narrow" panose="020B0606020202030204" pitchFamily="34" charset="0"/>
              </a:rPr>
              <a:t>Supply Chain Services Companies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General supply chain optimization has a long history in research and practice. Food supply chains, though, have specific considerations, such as compliance, safe handling, certification.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 number of companies provide services in this space (Penske Logistics, Baker Tilly, along with global players such as Accenture and BCG).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These companies provide various services, ranging from training, compliance, instrumentation, transaction markups, audits, and scaling. These are provided on a per-vendor basis.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819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Narrow" panose="020B0606020202030204" pitchFamily="34" charset="0"/>
              </a:rPr>
              <a:t>Traceability Solutions for Supply Chains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IBM Food Trust is a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blockchain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based network for supporting food supply chains. This is a relatively simple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blockchain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implementation with minimal support for privacy, cross party validation, and expressing intra-party logic for optimization and audit.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Bext360 is a startup that provides a third-party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blockchain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solution for food supply chains. Once again, beyond a simple ledger, this solution provides no services that are needed to implement a realizable cross-vendor solution.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Higher level services atop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blockchain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ledgers are provided by companies such as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TransparentPath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All of these solutions work as vertically integrated solutions (see also IBM-Walmart), or as single vendor solutions. These solutions cannot support an open market with necessary support for privacy and constrained APIs.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We strongly believe that an open market is a critical aspect of scalable, secure, optimized food supply chains.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0839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582</Words>
  <Application>Microsoft Office PowerPoint</Application>
  <PresentationFormat>Custom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State of the Art in Food Supply Chains</vt:lpstr>
      <vt:lpstr>Seed Producers</vt:lpstr>
      <vt:lpstr>Major Retailers</vt:lpstr>
      <vt:lpstr>Producer-Distributor Conglomerates</vt:lpstr>
      <vt:lpstr>Supply Chain Services Companies</vt:lpstr>
      <vt:lpstr>Traceability Solutions for Supply Chains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of the Art in Food Supply Chains</dc:title>
  <dc:creator>CSUser</dc:creator>
  <cp:lastModifiedBy>Ananth Grama</cp:lastModifiedBy>
  <cp:revision>13</cp:revision>
  <dcterms:created xsi:type="dcterms:W3CDTF">2019-11-23T21:35:55Z</dcterms:created>
  <dcterms:modified xsi:type="dcterms:W3CDTF">2019-11-25T19:21:59Z</dcterms:modified>
</cp:coreProperties>
</file>