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  <p:sldMasterId id="2147483658" r:id="rId3"/>
    <p:sldMasterId id="2147483660" r:id="rId4"/>
    <p:sldMasterId id="2147483662" r:id="rId5"/>
  </p:sldMasterIdLst>
  <p:notesMasterIdLst>
    <p:notesMasterId r:id="rId9"/>
  </p:notesMasterIdLst>
  <p:sldIdLst>
    <p:sldId id="257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9AC"/>
    <a:srgbClr val="756C66"/>
    <a:srgbClr val="E3AE24"/>
    <a:srgbClr val="A3792C"/>
    <a:srgbClr val="D99F22"/>
    <a:srgbClr val="D49E23"/>
    <a:srgbClr val="E2A121"/>
    <a:srgbClr val="D09923"/>
    <a:srgbClr val="625F54"/>
    <a:srgbClr val="5854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  <c:txPr>
        <a:bodyPr/>
        <a:lstStyle/>
        <a:p>
          <a:pPr>
            <a:defRPr sz="1600">
              <a:solidFill>
                <a:srgbClr val="A3792C"/>
              </a:solidFill>
              <a:latin typeface="Impact"/>
              <a:cs typeface="Impact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MAURIS CONSEQUAT VELIT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rgbClr val="9C0059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spPr>
              <a:solidFill>
                <a:srgbClr val="5E973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spPr>
              <a:solidFill>
                <a:srgbClr val="00929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spPr>
              <a:solidFill>
                <a:srgbClr val="E37F1C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spPr>
              <a:solidFill>
                <a:srgbClr val="756C66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5"/>
            <c:spPr>
              <a:solidFill>
                <a:srgbClr val="E3AE24"/>
              </a:solidFill>
              <a:ln>
                <a:solidFill>
                  <a:schemeClr val="bg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Mauris Consequat</c:v>
                </c:pt>
                <c:pt idx="1">
                  <c:v>Tortor Nunc</c:v>
                </c:pt>
                <c:pt idx="2">
                  <c:v>Malesuada Tellus</c:v>
                </c:pt>
                <c:pt idx="3">
                  <c:v>Vestibulum Rutrum</c:v>
                </c:pt>
                <c:pt idx="4">
                  <c:v>Diam Sodales</c:v>
                </c:pt>
                <c:pt idx="5">
                  <c:v>Quisque vel arcu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5.000000000000001E-2</c:v>
                </c:pt>
                <c:pt idx="1">
                  <c:v>0.1</c:v>
                </c:pt>
                <c:pt idx="2">
                  <c:v>0.30000000000000004</c:v>
                </c:pt>
                <c:pt idx="3">
                  <c:v>0.4</c:v>
                </c:pt>
                <c:pt idx="4">
                  <c:v>0.15000000000000002</c:v>
                </c:pt>
                <c:pt idx="5">
                  <c:v>0.30000000000000004</c:v>
                </c:pt>
              </c:numCache>
            </c:numRef>
          </c:val>
        </c:ser>
        <c:dLbls/>
        <c:firstSliceAng val="0"/>
      </c:pieChart>
      <c:spPr>
        <a:effectLst/>
      </c:spPr>
    </c:plotArea>
    <c:legend>
      <c:legendPos val="b"/>
      <c:layout/>
      <c:txPr>
        <a:bodyPr/>
        <a:lstStyle/>
        <a:p>
          <a:pPr>
            <a:defRPr sz="1000" b="0" i="0">
              <a:latin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effectLst/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073B7-66D7-AD4D-B1D3-7462A74C6CB4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89EB-68AD-4649-8CDA-CD2877210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0534" y="454025"/>
            <a:ext cx="7772400" cy="18912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534" y="4950884"/>
            <a:ext cx="3886199" cy="287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0ABC-4084-B743-87B2-EB5D1AB7B8D8}" type="datetimeFigureOut">
              <a:rPr lang="en-US" smtClean="0"/>
              <a:pPr/>
              <a:t>8/31/2011</a:t>
            </a:fld>
            <a:endParaRPr lang="en-US"/>
          </a:p>
        </p:txBody>
      </p:sp>
      <p:pic>
        <p:nvPicPr>
          <p:cNvPr id="5" name="Picture 4" descr="H:\Flyers and graphic work\New Picture.bmp"/>
          <p:cNvPicPr>
            <a:picLocks noChangeAspect="1" noChangeArrowheads="1"/>
          </p:cNvPicPr>
          <p:nvPr userDrawn="1"/>
        </p:nvPicPr>
        <p:blipFill>
          <a:blip r:embed="rId2"/>
          <a:srcRect l="16121" t="11723" r="10656" b="13748"/>
          <a:stretch>
            <a:fillRect/>
          </a:stretch>
        </p:blipFill>
        <p:spPr bwMode="auto">
          <a:xfrm>
            <a:off x="6943545" y="5723345"/>
            <a:ext cx="2014029" cy="101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667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607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H:\Flyers and graphic work\New Picture.bmp"/>
          <p:cNvPicPr>
            <a:picLocks noChangeAspect="1" noChangeArrowheads="1"/>
          </p:cNvPicPr>
          <p:nvPr userDrawn="1"/>
        </p:nvPicPr>
        <p:blipFill>
          <a:blip r:embed="rId2"/>
          <a:srcRect l="16121" t="11723" r="10656" b="13748"/>
          <a:stretch>
            <a:fillRect/>
          </a:stretch>
        </p:blipFill>
        <p:spPr bwMode="auto">
          <a:xfrm>
            <a:off x="6943545" y="5723345"/>
            <a:ext cx="2014029" cy="101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566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342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rgbClr val="A3792C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70769"/>
            <a:ext cx="3910901" cy="4018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860925" y="2498018"/>
            <a:ext cx="3825875" cy="2473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63686" y="1620409"/>
            <a:ext cx="0" cy="4368538"/>
          </a:xfrm>
          <a:prstGeom prst="line">
            <a:avLst/>
          </a:prstGeom>
          <a:ln w="3175" cmpd="sng">
            <a:solidFill>
              <a:srgbClr val="756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60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0832"/>
            <a:ext cx="9144000" cy="62971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7494" y="4908550"/>
            <a:ext cx="200650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i="0">
                <a:solidFill>
                  <a:srgbClr val="A3792C"/>
                </a:solidFill>
                <a:latin typeface="Arial"/>
                <a:cs typeface="Arial"/>
              </a:defRPr>
            </a:lvl1pPr>
          </a:lstStyle>
          <a:p>
            <a:fld id="{15F10ABC-4084-B743-87B2-EB5D1AB7B8D8}" type="datetimeFigureOut">
              <a:rPr lang="en-US" smtClean="0"/>
              <a:pPr/>
              <a:t>8/31/2011</a:t>
            </a:fld>
            <a:endParaRPr lang="en-US" dirty="0"/>
          </a:p>
        </p:txBody>
      </p:sp>
      <p:pic>
        <p:nvPicPr>
          <p:cNvPr id="5" name="Picture 4" descr="H:\Flyers and graphic work\New Picture.bmp"/>
          <p:cNvPicPr>
            <a:picLocks noChangeAspect="1" noChangeArrowheads="1"/>
          </p:cNvPicPr>
          <p:nvPr userDrawn="1"/>
        </p:nvPicPr>
        <p:blipFill>
          <a:blip r:embed="rId4"/>
          <a:srcRect l="16121" t="11723" r="10656" b="13748"/>
          <a:stretch>
            <a:fillRect/>
          </a:stretch>
        </p:blipFill>
        <p:spPr bwMode="auto">
          <a:xfrm>
            <a:off x="6943545" y="5723345"/>
            <a:ext cx="2014029" cy="101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22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ivider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  <p:pic>
        <p:nvPicPr>
          <p:cNvPr id="3" name="Picture 2" descr="H:\Flyers and graphic work\New Picture.bmp"/>
          <p:cNvPicPr>
            <a:picLocks noChangeAspect="1" noChangeArrowheads="1"/>
          </p:cNvPicPr>
          <p:nvPr userDrawn="1"/>
        </p:nvPicPr>
        <p:blipFill>
          <a:blip r:embed="rId4"/>
          <a:srcRect l="16121" t="11723" r="10656" b="13748"/>
          <a:stretch>
            <a:fillRect/>
          </a:stretch>
        </p:blipFill>
        <p:spPr bwMode="auto">
          <a:xfrm>
            <a:off x="6943545" y="5723345"/>
            <a:ext cx="2014029" cy="101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80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Divider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  <p:pic>
        <p:nvPicPr>
          <p:cNvPr id="3" name="Picture 2" descr="H:\Flyers and graphic work\New Picture.bmp"/>
          <p:cNvPicPr>
            <a:picLocks noChangeAspect="1" noChangeArrowheads="1"/>
          </p:cNvPicPr>
          <p:nvPr userDrawn="1"/>
        </p:nvPicPr>
        <p:blipFill>
          <a:blip r:embed="rId4"/>
          <a:srcRect l="16121" t="11723" r="10656" b="13748"/>
          <a:stretch>
            <a:fillRect/>
          </a:stretch>
        </p:blipFill>
        <p:spPr bwMode="auto">
          <a:xfrm>
            <a:off x="6943545" y="5723345"/>
            <a:ext cx="2014029" cy="101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786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Divider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9144000" cy="5913120"/>
          </a:xfrm>
          <a:prstGeom prst="rect">
            <a:avLst/>
          </a:prstGeom>
        </p:spPr>
      </p:pic>
      <p:pic>
        <p:nvPicPr>
          <p:cNvPr id="4" name="Picture 3" descr="H:\Flyers and graphic work\New Picture.bmp"/>
          <p:cNvPicPr>
            <a:picLocks noChangeAspect="1" noChangeArrowheads="1"/>
          </p:cNvPicPr>
          <p:nvPr userDrawn="1"/>
        </p:nvPicPr>
        <p:blipFill>
          <a:blip r:embed="rId4"/>
          <a:srcRect l="16121" t="11723" r="10656" b="13748"/>
          <a:stretch>
            <a:fillRect/>
          </a:stretch>
        </p:blipFill>
        <p:spPr bwMode="auto">
          <a:xfrm>
            <a:off x="6943545" y="5723345"/>
            <a:ext cx="2014029" cy="101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5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urdue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10" name="Picture 9" descr="Content page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12" name="Picture 11" descr="Content page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73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133" y="270922"/>
            <a:ext cx="7772400" cy="1893830"/>
          </a:xfrm>
        </p:spPr>
        <p:txBody>
          <a:bodyPr wrap="none">
            <a:noAutofit/>
          </a:bodyPr>
          <a:lstStyle/>
          <a:p>
            <a:pPr>
              <a:lnSpc>
                <a:spcPts val="8900"/>
              </a:lnSpc>
              <a:spcBef>
                <a:spcPts val="0"/>
              </a:spcBef>
            </a:pPr>
            <a:r>
              <a:rPr lang="en-US" sz="6400" dirty="0" smtClean="0"/>
              <a:t>DOCUMENT</a:t>
            </a:r>
            <a:r>
              <a:rPr lang="en-US" dirty="0"/>
              <a:t/>
            </a:r>
            <a:br>
              <a:rPr lang="en-US" dirty="0"/>
            </a:br>
            <a:r>
              <a:rPr lang="en-US" sz="9600" dirty="0" smtClean="0"/>
              <a:t>TITLE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9276" y="5443055"/>
            <a:ext cx="1439557" cy="384721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"/>
                <a:ea typeface="+mn-ea"/>
                <a:cs typeface="+mn-cs"/>
              </a:rPr>
              <a:t>Presenter name</a:t>
            </a:r>
            <a:r>
              <a:rPr lang="en-US" sz="1800" b="1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"/>
                <a:ea typeface="+mn-ea"/>
                <a:cs typeface="+mn-cs"/>
              </a:rPr>
              <a:t/>
            </a:r>
            <a:br>
              <a:rPr lang="en-US" sz="1800" b="1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"/>
                <a:ea typeface="+mn-ea"/>
                <a:cs typeface="+mn-cs"/>
              </a:rPr>
            </a:br>
            <a:r>
              <a:rPr lang="en-US" sz="1100" b="0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"/>
                <a:ea typeface="+mn-ea"/>
                <a:cs typeface="+mn-cs"/>
              </a:rPr>
              <a:t>Presenter 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677" y="4127934"/>
            <a:ext cx="6975165" cy="53006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l" rtl="0">
              <a:lnSpc>
                <a:spcPts val="4000"/>
              </a:lnSpc>
              <a:spcAft>
                <a:spcPts val="1400"/>
              </a:spcAft>
            </a:pPr>
            <a:r>
              <a:rPr lang="en-US" sz="4000" b="0" i="0" u="none" strike="noStrike" kern="1200" cap="all" baseline="0" dirty="0" smtClean="0">
                <a:solidFill>
                  <a:srgbClr val="A7A9AC"/>
                </a:solidFill>
                <a:latin typeface="Impact"/>
                <a:ea typeface="+mn-ea"/>
                <a:cs typeface="+mn-cs"/>
              </a:rPr>
              <a:t>third 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736" y="2342559"/>
            <a:ext cx="7056803" cy="1763777"/>
          </a:xfrm>
          <a:prstGeom prst="rect">
            <a:avLst/>
          </a:prstGeom>
          <a:noFill/>
        </p:spPr>
        <p:txBody>
          <a:bodyPr vert="horz" wrap="none" lIns="0" tIns="45720" bIns="0" rtlCol="0" anchor="t" anchorCtr="0">
            <a:noAutofit/>
          </a:bodyPr>
          <a:lstStyle/>
          <a:p>
            <a:pPr algn="l" rtl="0">
              <a:lnSpc>
                <a:spcPts val="5000"/>
              </a:lnSpc>
              <a:spcAft>
                <a:spcPts val="3200"/>
              </a:spcAft>
            </a:pPr>
            <a:r>
              <a:rPr lang="en-US" sz="5000" b="0" i="0" u="none" strike="noStrike" kern="1200" cap="all" spc="90" baseline="0" dirty="0" smtClean="0">
                <a:solidFill>
                  <a:srgbClr val="856024"/>
                </a:solidFill>
                <a:latin typeface="Impact"/>
                <a:ea typeface="+mn-ea"/>
                <a:cs typeface="+mn-cs"/>
              </a:rPr>
              <a:t>SECOND</a:t>
            </a:r>
          </a:p>
          <a:p>
            <a:pPr algn="l" rtl="0">
              <a:lnSpc>
                <a:spcPts val="5000"/>
              </a:lnSpc>
              <a:spcAft>
                <a:spcPts val="3200"/>
              </a:spcAft>
            </a:pPr>
            <a:r>
              <a:rPr lang="en-US" sz="9800" cap="all" spc="90" dirty="0" smtClean="0">
                <a:solidFill>
                  <a:srgbClr val="856024"/>
                </a:solidFill>
                <a:latin typeface="Impact"/>
              </a:rPr>
              <a:t>LINE</a:t>
            </a:r>
            <a:endParaRPr lang="en-US" sz="9800" b="0" i="0" u="none" strike="noStrike" kern="1200" cap="all" spc="90" baseline="0" dirty="0" smtClean="0">
              <a:solidFill>
                <a:srgbClr val="856024"/>
              </a:solidFill>
              <a:latin typeface="Impac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13D6-90F7-8D4D-8FDA-9F1917410B2F}" type="datetime4">
              <a:rPr lang="en-US" smtClean="0"/>
              <a:pPr/>
              <a:t>August 31, 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0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97466" y="2743200"/>
            <a:ext cx="3886199" cy="965200"/>
          </a:xfrm>
        </p:spPr>
        <p:txBody>
          <a:bodyPr/>
          <a:lstStyle/>
          <a:p>
            <a:r>
              <a:rPr lang="en-US" dirty="0" smtClean="0"/>
              <a:t>SECOND</a:t>
            </a:r>
          </a:p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88999" y="4968873"/>
            <a:ext cx="3886199" cy="2878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rgbClr val="E3AE24"/>
                </a:solidFill>
                <a:latin typeface="Impact"/>
                <a:ea typeface="+mn-ea"/>
                <a:cs typeface="Impac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THIRD SINGLE LINE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197" y="835012"/>
            <a:ext cx="6976534" cy="1840451"/>
          </a:xfrm>
        </p:spPr>
        <p:txBody>
          <a:bodyPr/>
          <a:lstStyle/>
          <a:p>
            <a:pPr>
              <a:lnSpc>
                <a:spcPts val="8100"/>
              </a:lnSpc>
            </a:pPr>
            <a:r>
              <a:rPr lang="en-US" sz="7500" dirty="0" smtClean="0"/>
              <a:t>SECTION 1</a:t>
            </a:r>
            <a:r>
              <a:rPr lang="en-US" sz="6500" dirty="0" smtClean="0"/>
              <a:t/>
            </a:r>
            <a:br>
              <a:rPr lang="en-US" sz="6500" dirty="0" smtClean="0"/>
            </a:br>
            <a:r>
              <a:rPr lang="en-US" sz="6500" dirty="0" smtClean="0"/>
              <a:t>TITLE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xmlns="" val="7494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5951"/>
            <a:ext cx="8229600" cy="1014953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04637"/>
            <a:ext cx="3910901" cy="4018178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</a:t>
            </a:r>
            <a:r>
              <a:rPr lang="fr-FR" dirty="0" err="1" smtClean="0"/>
              <a:t>Cras</a:t>
            </a:r>
            <a:r>
              <a:rPr lang="fr-FR" dirty="0" smtClean="0"/>
              <a:t> ut </a:t>
            </a:r>
            <a:r>
              <a:rPr lang="fr-FR" dirty="0" err="1" smtClean="0"/>
              <a:t>nulla</a:t>
            </a:r>
            <a:r>
              <a:rPr lang="fr-FR" dirty="0" smtClean="0"/>
              <a:t> est, </a:t>
            </a:r>
            <a:r>
              <a:rPr lang="fr-FR" dirty="0" err="1" smtClean="0"/>
              <a:t>porttitor</a:t>
            </a:r>
            <a:r>
              <a:rPr lang="fr-FR" dirty="0" smtClean="0"/>
              <a:t> </a:t>
            </a:r>
            <a:r>
              <a:rPr lang="fr-FR" dirty="0" err="1" smtClean="0"/>
              <a:t>gravida</a:t>
            </a:r>
            <a:r>
              <a:rPr lang="fr-FR" dirty="0" smtClean="0"/>
              <a:t> </a:t>
            </a:r>
            <a:r>
              <a:rPr lang="fr-FR" dirty="0" err="1" smtClean="0"/>
              <a:t>justo</a:t>
            </a:r>
            <a:r>
              <a:rPr lang="fr-FR" dirty="0" smtClean="0"/>
              <a:t>. </a:t>
            </a:r>
            <a:r>
              <a:rPr lang="fr-FR" dirty="0" err="1" smtClean="0"/>
              <a:t>Aliquam</a:t>
            </a:r>
            <a:r>
              <a:rPr lang="fr-FR" dirty="0" smtClean="0"/>
              <a:t> erat </a:t>
            </a:r>
            <a:r>
              <a:rPr lang="fr-FR" dirty="0" err="1" smtClean="0"/>
              <a:t>volutpat</a:t>
            </a:r>
            <a:r>
              <a:rPr lang="fr-FR" dirty="0" smtClean="0"/>
              <a:t>. </a:t>
            </a:r>
            <a:r>
              <a:rPr lang="fr-FR" dirty="0" err="1" smtClean="0"/>
              <a:t>Integer</a:t>
            </a:r>
            <a:r>
              <a:rPr lang="fr-FR" dirty="0" smtClean="0"/>
              <a:t> pretium </a:t>
            </a:r>
            <a:r>
              <a:rPr lang="fr-FR" dirty="0" err="1" smtClean="0"/>
              <a:t>ullamcorper</a:t>
            </a:r>
            <a:r>
              <a:rPr lang="fr-FR" dirty="0" smtClean="0"/>
              <a:t> </a:t>
            </a:r>
            <a:r>
              <a:rPr lang="fr-FR" dirty="0" err="1" smtClean="0"/>
              <a:t>blandit</a:t>
            </a:r>
            <a:r>
              <a:rPr lang="fr-FR" dirty="0" smtClean="0"/>
              <a:t>. </a:t>
            </a:r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elementum</a:t>
            </a:r>
            <a:r>
              <a:rPr lang="fr-FR" dirty="0" smtClean="0"/>
              <a:t> </a:t>
            </a:r>
            <a:r>
              <a:rPr lang="fr-FR" dirty="0" err="1" smtClean="0"/>
              <a:t>venenatis</a:t>
            </a:r>
            <a:r>
              <a:rPr lang="fr-FR" dirty="0" smtClean="0"/>
              <a:t>.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fr-FR" dirty="0" smtClean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varius</a:t>
            </a:r>
            <a:r>
              <a:rPr lang="fr-FR" dirty="0" smtClean="0"/>
              <a:t> tristique </a:t>
            </a:r>
            <a:r>
              <a:rPr lang="fr-FR" dirty="0" err="1" smtClean="0"/>
              <a:t>velit</a:t>
            </a:r>
            <a:r>
              <a:rPr lang="fr-FR" dirty="0" smtClean="0"/>
              <a:t> in </a:t>
            </a:r>
            <a:r>
              <a:rPr lang="fr-FR" dirty="0" err="1" smtClean="0"/>
              <a:t>ultrices</a:t>
            </a:r>
            <a:r>
              <a:rPr lang="fr-FR" dirty="0" smtClean="0"/>
              <a:t>. </a:t>
            </a:r>
            <a:r>
              <a:rPr lang="fr-FR" dirty="0" err="1" smtClean="0"/>
              <a:t>Maecenas</a:t>
            </a:r>
            <a:r>
              <a:rPr lang="fr-FR" dirty="0" smtClean="0"/>
              <a:t> </a:t>
            </a:r>
            <a:r>
              <a:rPr lang="fr-FR" dirty="0" err="1" smtClean="0"/>
              <a:t>aliquet</a:t>
            </a:r>
            <a:r>
              <a:rPr lang="fr-FR" dirty="0" smtClean="0"/>
              <a:t> nunc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malesuada</a:t>
            </a:r>
            <a:r>
              <a:rPr lang="fr-FR" dirty="0" smtClean="0"/>
              <a:t>. In libero </a:t>
            </a:r>
            <a:r>
              <a:rPr lang="fr-FR" dirty="0" err="1" smtClean="0"/>
              <a:t>quam</a:t>
            </a:r>
            <a:r>
              <a:rPr lang="fr-FR" dirty="0" smtClean="0"/>
              <a:t>, </a:t>
            </a:r>
            <a:r>
              <a:rPr lang="fr-FR" dirty="0" err="1" smtClean="0"/>
              <a:t>interdum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vehicula</a:t>
            </a:r>
            <a:r>
              <a:rPr lang="fr-FR" dirty="0" smtClean="0"/>
              <a:t>, </a:t>
            </a:r>
            <a:r>
              <a:rPr lang="fr-FR" dirty="0" err="1" smtClean="0"/>
              <a:t>hendrerit</a:t>
            </a:r>
            <a:r>
              <a:rPr lang="fr-FR" dirty="0" smtClean="0"/>
              <a:t> et </a:t>
            </a:r>
            <a:r>
              <a:rPr lang="fr-FR" dirty="0" err="1" smtClean="0"/>
              <a:t>urna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eu </a:t>
            </a:r>
            <a:r>
              <a:rPr lang="fr-FR" dirty="0" err="1" smtClean="0"/>
              <a:t>porttitor</a:t>
            </a:r>
            <a:r>
              <a:rPr lang="fr-FR" dirty="0" smtClean="0"/>
              <a:t> </a:t>
            </a:r>
            <a:r>
              <a:rPr lang="fr-FR" dirty="0" err="1" smtClean="0"/>
              <a:t>neque</a:t>
            </a:r>
            <a:r>
              <a:rPr lang="fr-FR" dirty="0" smtClean="0"/>
              <a:t>. </a:t>
            </a:r>
            <a:r>
              <a:rPr lang="fr-FR" dirty="0" err="1" smtClean="0"/>
              <a:t>Aliquam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cursus </a:t>
            </a:r>
            <a:r>
              <a:rPr lang="fr-FR" dirty="0" err="1" smtClean="0"/>
              <a:t>fringilla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a magna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viverra</a:t>
            </a:r>
            <a:r>
              <a:rPr lang="fr-FR" dirty="0" smtClean="0"/>
              <a:t>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Maecenas</a:t>
            </a:r>
            <a:r>
              <a:rPr lang="fr-FR" dirty="0" smtClean="0"/>
              <a:t> </a:t>
            </a:r>
            <a:r>
              <a:rPr lang="fr-FR" dirty="0" err="1" smtClean="0"/>
              <a:t>faucibus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orci</a:t>
            </a:r>
            <a:r>
              <a:rPr lang="fr-FR" dirty="0" smtClean="0"/>
              <a:t>, </a:t>
            </a:r>
            <a:r>
              <a:rPr lang="fr-FR" dirty="0" err="1" smtClean="0"/>
              <a:t>iaculis</a:t>
            </a:r>
            <a:r>
              <a:rPr lang="fr-FR" dirty="0" smtClean="0"/>
              <a:t>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et. </a:t>
            </a:r>
            <a:r>
              <a:rPr lang="fr-FR" dirty="0" err="1" smtClean="0"/>
              <a:t>Vestibulum</a:t>
            </a:r>
            <a:r>
              <a:rPr lang="fr-FR" dirty="0" smtClean="0"/>
              <a:t> </a:t>
            </a:r>
            <a:r>
              <a:rPr lang="fr-FR" dirty="0" err="1" smtClean="0"/>
              <a:t>luctus</a:t>
            </a:r>
            <a:r>
              <a:rPr lang="fr-FR" dirty="0" smtClean="0"/>
              <a:t> </a:t>
            </a:r>
            <a:r>
              <a:rPr lang="fr-FR" dirty="0" err="1" smtClean="0"/>
              <a:t>aliquet</a:t>
            </a:r>
            <a:r>
              <a:rPr lang="fr-FR" dirty="0" smtClean="0"/>
              <a:t> </a:t>
            </a:r>
            <a:r>
              <a:rPr lang="fr-FR" dirty="0" err="1" smtClean="0"/>
              <a:t>tortor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endParaRPr lang="en-US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xmlns="" val="2689167175"/>
              </p:ext>
            </p:extLst>
          </p:nvPr>
        </p:nvGraphicFramePr>
        <p:xfrm>
          <a:off x="4860925" y="1529901"/>
          <a:ext cx="3825875" cy="472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199" y="829733"/>
            <a:ext cx="310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A7A9AC"/>
                </a:solidFill>
                <a:latin typeface="Impact"/>
                <a:cs typeface="Impact"/>
              </a:rPr>
              <a:t>SECOND SINGLE LINE</a:t>
            </a:r>
            <a:endParaRPr lang="en-US" sz="2400" dirty="0">
              <a:solidFill>
                <a:srgbClr val="A7A9AC"/>
              </a:solidFill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51003"/>
            <a:ext cx="23125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A3792C"/>
                </a:solidFill>
                <a:latin typeface="Impact"/>
                <a:cs typeface="Impact"/>
              </a:rPr>
              <a:t>SED ID AUGUE ANTE</a:t>
            </a:r>
            <a:endParaRPr lang="en-US" sz="1600" dirty="0">
              <a:solidFill>
                <a:srgbClr val="A3792C"/>
              </a:solidFill>
              <a:latin typeface="Impac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81054"/>
            <a:ext cx="23125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THIRD SINGLE LINE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483663-2460-5E4D-A36D-4ED7362332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9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130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Custom Design</vt:lpstr>
      <vt:lpstr>1_Custom Design</vt:lpstr>
      <vt:lpstr>2_Custom Design</vt:lpstr>
      <vt:lpstr>3_Custom Design</vt:lpstr>
      <vt:lpstr>4_Custom Design</vt:lpstr>
      <vt:lpstr>DOCUMENT TITLE</vt:lpstr>
      <vt:lpstr>SECTION 1 TITLE</vt:lpstr>
      <vt:lpstr>SLIDE TITLE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ernst</dc:creator>
  <cp:lastModifiedBy>ccauffma</cp:lastModifiedBy>
  <cp:revision>35</cp:revision>
  <dcterms:created xsi:type="dcterms:W3CDTF">2011-06-20T20:27:03Z</dcterms:created>
  <dcterms:modified xsi:type="dcterms:W3CDTF">2011-08-31T13:42:31Z</dcterms:modified>
</cp:coreProperties>
</file>