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2" r:id="rId4"/>
    <p:sldId id="269" r:id="rId5"/>
    <p:sldId id="258" r:id="rId6"/>
    <p:sldId id="261" r:id="rId7"/>
    <p:sldId id="259" r:id="rId8"/>
    <p:sldId id="264" r:id="rId9"/>
    <p:sldId id="260" r:id="rId10"/>
    <p:sldId id="265" r:id="rId11"/>
    <p:sldId id="270" r:id="rId12"/>
    <p:sldId id="271" r:id="rId13"/>
    <p:sldId id="268" r:id="rId14"/>
    <p:sldId id="262" r:id="rId15"/>
    <p:sldId id="263" r:id="rId16"/>
    <p:sldId id="273" r:id="rId17"/>
    <p:sldId id="274" r:id="rId18"/>
    <p:sldId id="275" r:id="rId19"/>
    <p:sldId id="276" r:id="rId20"/>
    <p:sldId id="279" r:id="rId21"/>
    <p:sldId id="278" r:id="rId22"/>
    <p:sldId id="282" r:id="rId23"/>
    <p:sldId id="280" r:id="rId24"/>
    <p:sldId id="281" r:id="rId25"/>
    <p:sldId id="283" r:id="rId26"/>
    <p:sldId id="266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6AD8A-EFF8-2F44-B776-9B663B5460A7}" type="datetimeFigureOut">
              <a:rPr lang="en-US" smtClean="0"/>
              <a:t>9/2/14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59518-2ABE-794B-A0AD-C9963EB6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25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49E4-3462-614B-8D78-32E09E3C3FFC}" type="datetimeFigureOut">
              <a:rPr lang="en-US" smtClean="0"/>
              <a:t>9/2/14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31DBA-9CD7-AE4C-8B5E-EC995FC346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0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C42C-F513-824C-909E-65D0E9BBF395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2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1D26-EE49-8244-AA09-9B6D90D77462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8704-3ECA-4D4D-BA5C-DFCAAE1DDD1F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9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57D8-82C3-AA45-9753-DCB7116A130C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6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BB1-73FA-3B49-B915-5C127371B1FC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9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DFD-AC7D-2143-A9D6-174C5343936A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8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E7EC-44AA-D54D-8808-BC979770B562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2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933-2CA6-E54C-AA2F-1C49F3388F35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5B2E-B11F-F944-8CD7-A219759273ED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9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9158-1553-7D47-95B0-CC1CC3B0ED3D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5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2BEC-B085-0348-B2A6-A5FD05C93484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5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C234-2A14-9A4D-94C2-3FD233C8B185}" type="datetime1">
              <a:rPr lang="en-SG" smtClean="0"/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BDB5-1EEC-D04A-827F-6C473F04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0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ng.cam.ac.uk/~cipolla/archive/Presentations/MakingPresentations.pdf" TargetMode="Externa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lpvgfmEU2Ck&amp;hl=en-GB&amp;gl=S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70" y="240686"/>
            <a:ext cx="7865375" cy="1470025"/>
          </a:xfrm>
        </p:spPr>
        <p:txBody>
          <a:bodyPr/>
          <a:lstStyle/>
          <a:p>
            <a:pPr algn="l"/>
            <a:r>
              <a:rPr lang="en-US" dirty="0" smtClean="0"/>
              <a:t>Preparing </a:t>
            </a:r>
            <a:r>
              <a:rPr lang="en-US" smtClean="0"/>
              <a:t>and Delivering </a:t>
            </a:r>
            <a:r>
              <a:rPr lang="en-US" dirty="0" smtClean="0"/>
              <a:t>a Technical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1471" y="2035354"/>
            <a:ext cx="3009518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Aditya Mathur</a:t>
            </a:r>
          </a:p>
          <a:p>
            <a:pPr algn="l"/>
            <a:r>
              <a:rPr lang="en-US" sz="2600" dirty="0" smtClean="0"/>
              <a:t>ISTD</a:t>
            </a: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Feb 7, 2014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1793" y="5708228"/>
            <a:ext cx="317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for a source for this presentation</a:t>
            </a:r>
            <a:endParaRPr lang="en-US" dirty="0"/>
          </a:p>
        </p:txBody>
      </p:sp>
      <p:pic>
        <p:nvPicPr>
          <p:cNvPr id="5" name="Picture 4" descr="aboutPrepara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9" y="2178574"/>
            <a:ext cx="4631202" cy="41759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3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408" y="439296"/>
            <a:ext cx="4214345" cy="792423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Legible?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896" y="1699581"/>
            <a:ext cx="825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Sure.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7896" y="2607100"/>
            <a:ext cx="394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Less than 18pt: Unacceptable.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57896" y="3514619"/>
            <a:ext cx="3186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20pt or more: Preferred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57896" y="4422137"/>
            <a:ext cx="79082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B</a:t>
            </a:r>
            <a:r>
              <a:rPr lang="en-US" sz="96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u</a:t>
            </a:r>
            <a:r>
              <a:rPr lang="en-US" sz="9600" dirty="0" smtClean="0">
                <a:solidFill>
                  <a:srgbClr val="FF0000"/>
                </a:solidFill>
              </a:rPr>
              <a:t>t </a:t>
            </a:r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sz="9600" dirty="0" smtClean="0">
                <a:solidFill>
                  <a:srgbClr val="FF0000"/>
                </a:solidFill>
              </a:rPr>
              <a:t>o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9600" dirty="0" smtClean="0">
                <a:solidFill>
                  <a:srgbClr val="FF0000"/>
                </a:solidFill>
              </a:rPr>
              <a:t> u</a:t>
            </a:r>
            <a:r>
              <a:rPr lang="en-US" sz="9600" dirty="0" smtClean="0">
                <a:solidFill>
                  <a:srgbClr val="FF0000"/>
                </a:solidFill>
                <a:latin typeface="Blackoak Std"/>
                <a:cs typeface="Blackoak Std"/>
              </a:rPr>
              <a:t>g</a:t>
            </a:r>
            <a:r>
              <a:rPr lang="en-US" sz="9600" dirty="0" smtClean="0"/>
              <a:t>ly!</a:t>
            </a:r>
            <a:endParaRPr lang="en-US" sz="9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6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1" y="439296"/>
            <a:ext cx="4214345" cy="792423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I love bullets!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633" y="1422313"/>
            <a:ext cx="192873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blue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green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small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large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imported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exported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unused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used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08480" y="1422313"/>
            <a:ext cx="219803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banned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wet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iron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steel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rubber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hard rubber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soft</a:t>
            </a:r>
          </a:p>
          <a:p>
            <a:pPr marL="285750" indent="-285750">
              <a:lnSpc>
                <a:spcPts val="3600"/>
              </a:lnSpc>
              <a:buFont typeface="Arial"/>
              <a:buChar char="•"/>
            </a:pPr>
            <a:r>
              <a:rPr lang="en-US" dirty="0" smtClean="0"/>
              <a:t>Bullet hard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805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1" y="439296"/>
            <a:ext cx="6601501" cy="792423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I love bullets: but should I control my urge!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633" y="1422313"/>
            <a:ext cx="3743060" cy="172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00"/>
              </a:lnSpc>
              <a:buFont typeface="Arial"/>
              <a:buChar char="•"/>
            </a:pPr>
            <a:r>
              <a:rPr lang="en-US" sz="2800" dirty="0" smtClean="0"/>
              <a:t>Bullet </a:t>
            </a:r>
            <a:r>
              <a:rPr lang="en-US" sz="2800" dirty="0" smtClean="0">
                <a:solidFill>
                  <a:srgbClr val="FF0000"/>
                </a:solidFill>
              </a:rPr>
              <a:t>red</a:t>
            </a:r>
          </a:p>
          <a:p>
            <a:pPr marL="285750" indent="-285750">
              <a:lnSpc>
                <a:spcPts val="4300"/>
              </a:lnSpc>
              <a:buFont typeface="Arial"/>
              <a:buChar char="•"/>
            </a:pPr>
            <a:r>
              <a:rPr lang="en-US" sz="2800" dirty="0" smtClean="0"/>
              <a:t>Bullet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green</a:t>
            </a:r>
          </a:p>
          <a:p>
            <a:pPr marL="285750" indent="-285750">
              <a:lnSpc>
                <a:spcPts val="4300"/>
              </a:lnSpc>
              <a:buFont typeface="Arial"/>
              <a:buChar char="•"/>
            </a:pPr>
            <a:r>
              <a:rPr lang="en-US" sz="2800" dirty="0" smtClean="0"/>
              <a:t>Bullet </a:t>
            </a:r>
            <a:r>
              <a:rPr lang="en-US" sz="2800" dirty="0" smtClean="0">
                <a:solidFill>
                  <a:srgbClr val="3366FF"/>
                </a:solidFill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38673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1" y="439296"/>
            <a:ext cx="4214345" cy="792423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rgbClr val="FF0000"/>
                </a:solidFill>
              </a:rPr>
              <a:t>Oops!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6877" y="2377504"/>
            <a:ext cx="501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There is a </a:t>
            </a:r>
            <a:r>
              <a:rPr lang="en-US" sz="2800" dirty="0" err="1" smtClean="0"/>
              <a:t>mistak</a:t>
            </a:r>
            <a:r>
              <a:rPr lang="en-US" sz="2800" dirty="0" smtClean="0"/>
              <a:t>. But is it </a:t>
            </a:r>
            <a:r>
              <a:rPr lang="en-US" sz="2800" dirty="0" err="1" smtClean="0"/>
              <a:t>minr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9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1" y="439296"/>
            <a:ext cx="4214345" cy="792423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Mathematics!!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0" y="1403587"/>
            <a:ext cx="7412696" cy="4535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930" y="5620643"/>
            <a:ext cx="643917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Hey…audience will love you for your genius! </a:t>
            </a:r>
          </a:p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Oh Yeah!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6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1" y="439296"/>
            <a:ext cx="4214345" cy="792423"/>
          </a:xfrm>
        </p:spPr>
        <p:txBody>
          <a:bodyPr>
            <a:normAutofit fontScale="92500"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Mathematics: If you must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930" y="5620643"/>
            <a:ext cx="40975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Audience might tolerate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846" y="1693081"/>
            <a:ext cx="3325800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 smtClean="0"/>
              <a:t>Go slowly over each equation.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21846" y="2414197"/>
            <a:ext cx="540056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 smtClean="0"/>
              <a:t>Explain all terms and the purpose of the equation.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21846" y="3135313"/>
            <a:ext cx="707223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 smtClean="0"/>
              <a:t>Be aware that a large portion of the audience might go off to sleep while you explain the math.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21846" y="4318095"/>
            <a:ext cx="643723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 smtClean="0"/>
              <a:t>Even the mathematicians amongst the audience might sleep or go out to lighten themselves!.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0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3235" y="462276"/>
            <a:ext cx="2759552" cy="7905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Deliver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3" y="1585230"/>
            <a:ext cx="5733816" cy="42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7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925" y="376342"/>
            <a:ext cx="3632989" cy="7905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to look?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08" y="1862921"/>
            <a:ext cx="6117287" cy="40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0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45" y="376342"/>
            <a:ext cx="5509555" cy="79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Speak (too) softly?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895" y="2193763"/>
            <a:ext cx="4017835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0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45" y="376342"/>
            <a:ext cx="4822054" cy="79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 (too) loudly?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98" y="2451100"/>
            <a:ext cx="1767272" cy="22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3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925" y="593164"/>
            <a:ext cx="2770801" cy="85816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Pur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pose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981" y="1928816"/>
            <a:ext cx="7460876" cy="3399083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Share my thoughts on:</a:t>
            </a:r>
          </a:p>
          <a:p>
            <a:pPr algn="l">
              <a:lnSpc>
                <a:spcPts val="4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4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to </a:t>
            </a:r>
            <a:r>
              <a:rPr lang="en-US" dirty="0" smtClean="0">
                <a:solidFill>
                  <a:srgbClr val="FF0000"/>
                </a:solidFill>
              </a:rPr>
              <a:t>prepar</a:t>
            </a:r>
            <a:r>
              <a:rPr lang="en-US" dirty="0" smtClean="0">
                <a:solidFill>
                  <a:schemeClr val="tx1"/>
                </a:solidFill>
              </a:rPr>
              <a:t>e a technical presentation</a:t>
            </a:r>
          </a:p>
          <a:p>
            <a:pPr marL="457200" indent="-457200" algn="l">
              <a:lnSpc>
                <a:spcPts val="4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to </a:t>
            </a:r>
            <a:r>
              <a:rPr lang="en-US" dirty="0" smtClean="0">
                <a:solidFill>
                  <a:srgbClr val="FF0000"/>
                </a:solidFill>
              </a:rPr>
              <a:t>deliver</a:t>
            </a:r>
            <a:r>
              <a:rPr lang="en-US" dirty="0" smtClean="0">
                <a:solidFill>
                  <a:schemeClr val="tx1"/>
                </a:solidFill>
              </a:rPr>
              <a:t> a prepared presentation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9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1" y="370756"/>
            <a:ext cx="4822054" cy="79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Or just right?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298" y="2168921"/>
            <a:ext cx="3219108" cy="32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6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45" y="376342"/>
            <a:ext cx="3632989" cy="79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Language?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624" y="2501899"/>
            <a:ext cx="2801093" cy="25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2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45" y="376342"/>
            <a:ext cx="5423618" cy="79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Engage the audience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000" y="1464483"/>
            <a:ext cx="5341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am I doing? Synchronize.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3006103"/>
            <a:ext cx="7366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8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45" y="376342"/>
            <a:ext cx="5881952" cy="79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Time for questions?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197100"/>
            <a:ext cx="3652702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45" y="376342"/>
            <a:ext cx="4296880" cy="79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Summary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0628" y="1957383"/>
            <a:ext cx="3097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did we cover?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66639" y="2950025"/>
            <a:ext cx="1313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Lessons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979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45" y="376342"/>
            <a:ext cx="4296880" cy="79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References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0628" y="1957383"/>
            <a:ext cx="4427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Did we use someone’s work?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66639" y="2950025"/>
            <a:ext cx="578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Are there closely related publications?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72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1" y="439296"/>
            <a:ext cx="4214345" cy="792423"/>
          </a:xfrm>
        </p:spPr>
        <p:txBody>
          <a:bodyPr>
            <a:normAutofit fontScale="92500"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Too little time to present?</a:t>
            </a:r>
          </a:p>
        </p:txBody>
      </p:sp>
      <p:pic>
        <p:nvPicPr>
          <p:cNvPr id="4" name="Picture 3" descr="summaryPi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8" y="1145792"/>
            <a:ext cx="4927193" cy="54359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0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8167" y="257880"/>
            <a:ext cx="2973025" cy="792423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4620" y="2788077"/>
            <a:ext cx="664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 to laugh and learn to make</a:t>
            </a:r>
            <a:r>
              <a:rPr lang="en-US" sz="2400" dirty="0" smtClean="0">
                <a:solidFill>
                  <a:srgbClr val="FF0000"/>
                </a:solidFill>
              </a:rPr>
              <a:t> “terrible</a:t>
            </a:r>
            <a:r>
              <a:rPr lang="en-US" sz="2400" dirty="0" smtClean="0"/>
              <a:t>” power point presentations?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Click </a:t>
            </a:r>
            <a:r>
              <a:rPr lang="en-US" sz="2400" dirty="0" smtClean="0">
                <a:hlinkClick r:id="rId2"/>
              </a:rPr>
              <a:t>here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717" y="460295"/>
            <a:ext cx="3361114" cy="8382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Prepare!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287" y="2328737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6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86"/>
            <a:ext cx="7865375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KISS</a:t>
            </a:r>
            <a:r>
              <a:rPr lang="en-US" dirty="0" smtClean="0"/>
              <a:t>: A Fundamental principle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39969" y="5671635"/>
            <a:ext cx="3405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eep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/>
              <a:t>t 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imple 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tupid!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28669" y="1968500"/>
            <a:ext cx="7778136" cy="2692400"/>
            <a:chOff x="1028669" y="1968500"/>
            <a:chExt cx="7778136" cy="2692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669" y="1968500"/>
              <a:ext cx="3022600" cy="2692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6351" y="1968500"/>
              <a:ext cx="3460454" cy="2592000"/>
            </a:xfrm>
            <a:prstGeom prst="rect">
              <a:avLst/>
            </a:prstGeom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8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2" y="439296"/>
            <a:ext cx="2552884" cy="792423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rgbClr val="FF0000"/>
                </a:solidFill>
              </a:rPr>
              <a:t>Key questions</a:t>
            </a:r>
            <a:endParaRPr lang="en-US" dirty="0" smtClean="0">
              <a:solidFill>
                <a:srgbClr val="77933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639" y="1658037"/>
            <a:ext cx="45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 is your audience?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07639" y="2736613"/>
            <a:ext cx="45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Purpose of your presentation?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07639" y="3815190"/>
            <a:ext cx="45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would you like to achieve?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6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2" y="439296"/>
            <a:ext cx="2552884" cy="792423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rgbClr val="FF0000"/>
                </a:solidFill>
              </a:rPr>
              <a:t>And pre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7639" y="1658037"/>
            <a:ext cx="45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Structure your presentation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07639" y="2736613"/>
            <a:ext cx="45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Practice (rehearse)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08160" y="5066006"/>
            <a:ext cx="761025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“</a:t>
            </a:r>
            <a:r>
              <a:rPr lang="en-US" sz="2400" i="1" dirty="0" smtClean="0"/>
              <a:t>It takes a lot of preparation to deliver an impromptu speech!</a:t>
            </a:r>
            <a:r>
              <a:rPr lang="en-US" sz="2400" dirty="0" smtClean="0"/>
              <a:t>”.. </a:t>
            </a:r>
            <a:r>
              <a:rPr lang="en-US" sz="2400" dirty="0" smtClean="0">
                <a:solidFill>
                  <a:srgbClr val="FF0000"/>
                </a:solidFill>
              </a:rPr>
              <a:t>Mark Twain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9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2" y="439296"/>
            <a:ext cx="2552884" cy="792423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A slide: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376" y="1257013"/>
            <a:ext cx="538542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r>
              <a:rPr lang="en-US" sz="2400" dirty="0" err="1" smtClean="0"/>
              <a:t>TextTextTextTextTextTextTextTextText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5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1" y="439296"/>
            <a:ext cx="4214345" cy="792423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May I use some text?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6495" y="1699581"/>
            <a:ext cx="4251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Sure.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9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1" y="439296"/>
            <a:ext cx="4214345" cy="792423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A slide: Or this?</a:t>
            </a:r>
          </a:p>
        </p:txBody>
      </p:sp>
      <p:pic>
        <p:nvPicPr>
          <p:cNvPr id="2" name="Picture 1" descr="reinforceSlid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30" y="1565906"/>
            <a:ext cx="5435318" cy="46439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BDB5-1EEC-D04A-827F-6C473F0468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1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396</Words>
  <Application>Microsoft Macintosh PowerPoint</Application>
  <PresentationFormat>On-screen Show (4:3)</PresentationFormat>
  <Paragraphs>122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Preparing and Delivering a Technical Presentation</vt:lpstr>
      <vt:lpstr>Purpose</vt:lpstr>
      <vt:lpstr>Prepare!</vt:lpstr>
      <vt:lpstr>KISS: A Fundamental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</vt:lpstr>
      <vt:lpstr>Where to look?</vt:lpstr>
      <vt:lpstr>Speak (too) softly?</vt:lpstr>
      <vt:lpstr>Or (too) loudly?</vt:lpstr>
      <vt:lpstr>Or just right?</vt:lpstr>
      <vt:lpstr>Language?</vt:lpstr>
      <vt:lpstr>Engage the audience</vt:lpstr>
      <vt:lpstr>Time for questions?</vt:lpstr>
      <vt:lpstr>Summary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and Make a Technical Presentation</dc:title>
  <dc:creator>aditya_mathur</dc:creator>
  <cp:lastModifiedBy>aditya_mathur</cp:lastModifiedBy>
  <cp:revision>45</cp:revision>
  <dcterms:created xsi:type="dcterms:W3CDTF">2014-02-06T05:34:59Z</dcterms:created>
  <dcterms:modified xsi:type="dcterms:W3CDTF">2014-02-09T10:19:48Z</dcterms:modified>
</cp:coreProperties>
</file>