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87" r:id="rId3"/>
  </p:sldIdLst>
  <p:sldSz cx="42803763" cy="30275213"/>
  <p:notesSz cx="9283700" cy="6997700"/>
  <p:defaultTextStyle>
    <a:defPPr>
      <a:defRPr lang="en-US"/>
    </a:defPPr>
    <a:lvl1pPr algn="l" defTabSz="4297363" rtl="0" fontAlgn="base">
      <a:spcBef>
        <a:spcPct val="0"/>
      </a:spcBef>
      <a:spcAft>
        <a:spcPct val="0"/>
      </a:spcAft>
      <a:defRPr sz="8500" kern="1200">
        <a:solidFill>
          <a:schemeClr val="tx1"/>
        </a:solidFill>
        <a:latin typeface="Arial" pitchFamily="-123" charset="0"/>
        <a:ea typeface="ＭＳ Ｐゴシック" pitchFamily="-123" charset="-128"/>
        <a:cs typeface="ＭＳ Ｐゴシック" pitchFamily="-123" charset="-128"/>
      </a:defRPr>
    </a:lvl1pPr>
    <a:lvl2pPr marL="2147888" indent="-1690688" algn="l" defTabSz="4297363" rtl="0" fontAlgn="base">
      <a:spcBef>
        <a:spcPct val="0"/>
      </a:spcBef>
      <a:spcAft>
        <a:spcPct val="0"/>
      </a:spcAft>
      <a:defRPr sz="8500" kern="1200">
        <a:solidFill>
          <a:schemeClr val="tx1"/>
        </a:solidFill>
        <a:latin typeface="Arial" pitchFamily="-123" charset="0"/>
        <a:ea typeface="ＭＳ Ｐゴシック" pitchFamily="-123" charset="-128"/>
        <a:cs typeface="ＭＳ Ｐゴシック" pitchFamily="-123" charset="-128"/>
      </a:defRPr>
    </a:lvl2pPr>
    <a:lvl3pPr marL="4297363" indent="-3382963" algn="l" defTabSz="4297363" rtl="0" fontAlgn="base">
      <a:spcBef>
        <a:spcPct val="0"/>
      </a:spcBef>
      <a:spcAft>
        <a:spcPct val="0"/>
      </a:spcAft>
      <a:defRPr sz="8500" kern="1200">
        <a:solidFill>
          <a:schemeClr val="tx1"/>
        </a:solidFill>
        <a:latin typeface="Arial" pitchFamily="-123" charset="0"/>
        <a:ea typeface="ＭＳ Ｐゴシック" pitchFamily="-123" charset="-128"/>
        <a:cs typeface="ＭＳ Ｐゴシック" pitchFamily="-123" charset="-128"/>
      </a:defRPr>
    </a:lvl3pPr>
    <a:lvl4pPr marL="6446838" indent="-5075238" algn="l" defTabSz="4297363" rtl="0" fontAlgn="base">
      <a:spcBef>
        <a:spcPct val="0"/>
      </a:spcBef>
      <a:spcAft>
        <a:spcPct val="0"/>
      </a:spcAft>
      <a:defRPr sz="8500" kern="1200">
        <a:solidFill>
          <a:schemeClr val="tx1"/>
        </a:solidFill>
        <a:latin typeface="Arial" pitchFamily="-123" charset="0"/>
        <a:ea typeface="ＭＳ Ｐゴシック" pitchFamily="-123" charset="-128"/>
        <a:cs typeface="ＭＳ Ｐゴシック" pitchFamily="-123" charset="-128"/>
      </a:defRPr>
    </a:lvl4pPr>
    <a:lvl5pPr marL="8596313" indent="-6767513" algn="l" defTabSz="4297363" rtl="0" fontAlgn="base">
      <a:spcBef>
        <a:spcPct val="0"/>
      </a:spcBef>
      <a:spcAft>
        <a:spcPct val="0"/>
      </a:spcAft>
      <a:defRPr sz="85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85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85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85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8500"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inimized" preferSingleView="1">
    <p:restoredLeft sz="10659" autoAdjust="0"/>
    <p:restoredTop sz="94706" autoAdjust="0"/>
  </p:normalViewPr>
  <p:slideViewPr>
    <p:cSldViewPr snapToGrid="0" snapToObjects="1">
      <p:cViewPr>
        <p:scale>
          <a:sx n="33" d="100"/>
          <a:sy n="33" d="100"/>
        </p:scale>
        <p:origin x="-1206" y="-114"/>
      </p:cViewPr>
      <p:guideLst>
        <p:guide orient="horz" pos="-230"/>
        <p:guide orient="horz" pos="-3571"/>
        <p:guide orient="horz" pos="22268"/>
        <p:guide orient="horz" pos="-3946"/>
        <p:guide pos="4347"/>
        <p:guide pos="226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2730" y="-84"/>
      </p:cViewPr>
      <p:guideLst>
        <p:guide orient="horz" pos="2205"/>
        <p:guide pos="29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2937" cy="349885"/>
          </a:xfrm>
          <a:prstGeom prst="rect">
            <a:avLst/>
          </a:prstGeom>
        </p:spPr>
        <p:txBody>
          <a:bodyPr vert="horz" lIns="92446" tIns="46223" rIns="92446" bIns="46223" rtlCol="0"/>
          <a:lstStyle>
            <a:lvl1pPr algn="l" defTabSz="4345693"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259153" y="2"/>
            <a:ext cx="4022937" cy="349885"/>
          </a:xfrm>
          <a:prstGeom prst="rect">
            <a:avLst/>
          </a:prstGeom>
        </p:spPr>
        <p:txBody>
          <a:bodyPr vert="horz" lIns="92446" tIns="46223" rIns="92446" bIns="46223" rtlCol="0"/>
          <a:lstStyle>
            <a:lvl1pPr algn="r" defTabSz="4345693" fontAlgn="auto">
              <a:spcBef>
                <a:spcPts val="0"/>
              </a:spcBef>
              <a:spcAft>
                <a:spcPts val="0"/>
              </a:spcAft>
              <a:defRPr sz="1200" smtClean="0">
                <a:latin typeface="+mn-lt"/>
                <a:ea typeface="+mn-ea"/>
                <a:cs typeface="+mn-cs"/>
              </a:defRPr>
            </a:lvl1pPr>
          </a:lstStyle>
          <a:p>
            <a:pPr>
              <a:defRPr/>
            </a:pPr>
            <a:fld id="{94DD5654-0B2A-4F89-A6BD-E8185CA63D94}" type="datetimeFigureOut">
              <a:rPr lang="en-US"/>
              <a:pPr>
                <a:defRPr/>
              </a:pPr>
              <a:t>1/17/2012</a:t>
            </a:fld>
            <a:endParaRPr lang="en-US"/>
          </a:p>
        </p:txBody>
      </p:sp>
      <p:sp>
        <p:nvSpPr>
          <p:cNvPr id="4" name="Footer Placeholder 3"/>
          <p:cNvSpPr>
            <a:spLocks noGrp="1"/>
          </p:cNvSpPr>
          <p:nvPr>
            <p:ph type="ftr" sz="quarter" idx="2"/>
          </p:nvPr>
        </p:nvSpPr>
        <p:spPr>
          <a:xfrm>
            <a:off x="1" y="6646198"/>
            <a:ext cx="4022937" cy="349885"/>
          </a:xfrm>
          <a:prstGeom prst="rect">
            <a:avLst/>
          </a:prstGeom>
        </p:spPr>
        <p:txBody>
          <a:bodyPr vert="horz" lIns="92446" tIns="46223" rIns="92446" bIns="46223" rtlCol="0" anchor="b"/>
          <a:lstStyle>
            <a:lvl1pPr algn="l" defTabSz="4345693"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259153" y="6646198"/>
            <a:ext cx="4022937" cy="349885"/>
          </a:xfrm>
          <a:prstGeom prst="rect">
            <a:avLst/>
          </a:prstGeom>
        </p:spPr>
        <p:txBody>
          <a:bodyPr vert="horz" lIns="92446" tIns="46223" rIns="92446" bIns="46223" rtlCol="0" anchor="b"/>
          <a:lstStyle>
            <a:lvl1pPr algn="r" defTabSz="4345693" fontAlgn="auto">
              <a:spcBef>
                <a:spcPts val="0"/>
              </a:spcBef>
              <a:spcAft>
                <a:spcPts val="0"/>
              </a:spcAft>
              <a:defRPr sz="1200" smtClean="0">
                <a:latin typeface="+mn-lt"/>
                <a:ea typeface="+mn-ea"/>
                <a:cs typeface="+mn-cs"/>
              </a:defRPr>
            </a:lvl1pPr>
          </a:lstStyle>
          <a:p>
            <a:pPr>
              <a:defRPr/>
            </a:pPr>
            <a:fld id="{61C8AE8D-F7D7-44A6-AC19-2824D176770F}" type="slidenum">
              <a:rPr lang="en-US"/>
              <a:pPr>
                <a:defRPr/>
              </a:pPr>
              <a:t>‹#›</a:t>
            </a:fld>
            <a:endParaRPr lang="en-US"/>
          </a:p>
        </p:txBody>
      </p:sp>
    </p:spTree>
    <p:extLst>
      <p:ext uri="{BB962C8B-B14F-4D97-AF65-F5344CB8AC3E}">
        <p14:creationId xmlns:p14="http://schemas.microsoft.com/office/powerpoint/2010/main" val="3033933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2937" cy="349885"/>
          </a:xfrm>
          <a:prstGeom prst="rect">
            <a:avLst/>
          </a:prstGeom>
        </p:spPr>
        <p:txBody>
          <a:bodyPr vert="horz" lIns="92446" tIns="46223" rIns="92446" bIns="46223" rtlCol="0"/>
          <a:lstStyle>
            <a:lvl1pPr algn="l" defTabSz="4345693"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5259153" y="2"/>
            <a:ext cx="4022937" cy="349885"/>
          </a:xfrm>
          <a:prstGeom prst="rect">
            <a:avLst/>
          </a:prstGeom>
        </p:spPr>
        <p:txBody>
          <a:bodyPr vert="horz" lIns="92446" tIns="46223" rIns="92446" bIns="46223" rtlCol="0"/>
          <a:lstStyle>
            <a:lvl1pPr algn="r" defTabSz="4345693" fontAlgn="auto">
              <a:spcBef>
                <a:spcPts val="0"/>
              </a:spcBef>
              <a:spcAft>
                <a:spcPts val="0"/>
              </a:spcAft>
              <a:defRPr sz="1200" smtClean="0">
                <a:latin typeface="+mn-lt"/>
                <a:ea typeface="+mn-ea"/>
                <a:cs typeface="+mn-cs"/>
              </a:defRPr>
            </a:lvl1pPr>
          </a:lstStyle>
          <a:p>
            <a:pPr>
              <a:defRPr/>
            </a:pPr>
            <a:fld id="{0CA05989-253F-4514-AD47-A2D94298171C}" type="datetimeFigureOut">
              <a:rPr lang="en-US"/>
              <a:pPr>
                <a:defRPr/>
              </a:pPr>
              <a:t>1/17/2012</a:t>
            </a:fld>
            <a:endParaRPr lang="en-US" dirty="0"/>
          </a:p>
        </p:txBody>
      </p:sp>
      <p:sp>
        <p:nvSpPr>
          <p:cNvPr id="4" name="Slide Image Placeholder 3"/>
          <p:cNvSpPr>
            <a:spLocks noGrp="1" noRot="1" noChangeAspect="1"/>
          </p:cNvSpPr>
          <p:nvPr>
            <p:ph type="sldImg" idx="2"/>
          </p:nvPr>
        </p:nvSpPr>
        <p:spPr>
          <a:xfrm>
            <a:off x="2786063" y="523875"/>
            <a:ext cx="3711575" cy="2625725"/>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928370" y="3323908"/>
            <a:ext cx="7426960" cy="3148965"/>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6646198"/>
            <a:ext cx="4022937" cy="349885"/>
          </a:xfrm>
          <a:prstGeom prst="rect">
            <a:avLst/>
          </a:prstGeom>
        </p:spPr>
        <p:txBody>
          <a:bodyPr vert="horz" lIns="92446" tIns="46223" rIns="92446" bIns="46223" rtlCol="0" anchor="b"/>
          <a:lstStyle>
            <a:lvl1pPr algn="l" defTabSz="4345693"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259153" y="6646198"/>
            <a:ext cx="4022937" cy="349885"/>
          </a:xfrm>
          <a:prstGeom prst="rect">
            <a:avLst/>
          </a:prstGeom>
        </p:spPr>
        <p:txBody>
          <a:bodyPr vert="horz" lIns="92446" tIns="46223" rIns="92446" bIns="46223" rtlCol="0" anchor="b"/>
          <a:lstStyle>
            <a:lvl1pPr algn="r" defTabSz="4345693" fontAlgn="auto">
              <a:spcBef>
                <a:spcPts val="0"/>
              </a:spcBef>
              <a:spcAft>
                <a:spcPts val="0"/>
              </a:spcAft>
              <a:defRPr sz="1200" smtClean="0">
                <a:latin typeface="+mn-lt"/>
                <a:ea typeface="+mn-ea"/>
                <a:cs typeface="+mn-cs"/>
              </a:defRPr>
            </a:lvl1pPr>
          </a:lstStyle>
          <a:p>
            <a:pPr>
              <a:defRPr/>
            </a:pPr>
            <a:fld id="{C35FC9F7-4AAC-44CA-B0FC-DC4F178D6FC1}" type="slidenum">
              <a:rPr lang="en-US"/>
              <a:pPr>
                <a:defRPr/>
              </a:pPr>
              <a:t>‹#›</a:t>
            </a:fld>
            <a:endParaRPr lang="en-US" dirty="0"/>
          </a:p>
        </p:txBody>
      </p:sp>
    </p:spTree>
    <p:extLst>
      <p:ext uri="{BB962C8B-B14F-4D97-AF65-F5344CB8AC3E}">
        <p14:creationId xmlns:p14="http://schemas.microsoft.com/office/powerpoint/2010/main" val="2536821835"/>
      </p:ext>
    </p:extLst>
  </p:cSld>
  <p:clrMap bg1="lt1" tx1="dk1" bg2="lt2" tx2="dk2" accent1="accent1" accent2="accent2" accent3="accent3" accent4="accent4" accent5="accent5" accent6="accent6" hlink="hlink" folHlink="folHlink"/>
  <p:notesStyle>
    <a:lvl1pPr algn="l" defTabSz="4297363" rtl="0" fontAlgn="base">
      <a:spcBef>
        <a:spcPct val="30000"/>
      </a:spcBef>
      <a:spcAft>
        <a:spcPct val="0"/>
      </a:spcAft>
      <a:defRPr sz="5800" kern="1200">
        <a:solidFill>
          <a:schemeClr val="tx1"/>
        </a:solidFill>
        <a:latin typeface="+mn-lt"/>
        <a:ea typeface="ＭＳ Ｐゴシック" pitchFamily="-123" charset="-128"/>
        <a:cs typeface="ＭＳ Ｐゴシック" pitchFamily="-123" charset="-128"/>
      </a:defRPr>
    </a:lvl1pPr>
    <a:lvl2pPr marL="2147888" algn="l" defTabSz="4297363" rtl="0" fontAlgn="base">
      <a:spcBef>
        <a:spcPct val="30000"/>
      </a:spcBef>
      <a:spcAft>
        <a:spcPct val="0"/>
      </a:spcAft>
      <a:defRPr sz="5800" kern="1200">
        <a:solidFill>
          <a:schemeClr val="tx1"/>
        </a:solidFill>
        <a:latin typeface="+mn-lt"/>
        <a:ea typeface="ＭＳ Ｐゴシック" pitchFamily="-123" charset="-128"/>
        <a:cs typeface="+mn-cs"/>
      </a:defRPr>
    </a:lvl2pPr>
    <a:lvl3pPr marL="4297363" algn="l" defTabSz="4297363" rtl="0" fontAlgn="base">
      <a:spcBef>
        <a:spcPct val="30000"/>
      </a:spcBef>
      <a:spcAft>
        <a:spcPct val="0"/>
      </a:spcAft>
      <a:defRPr sz="5800" kern="1200">
        <a:solidFill>
          <a:schemeClr val="tx1"/>
        </a:solidFill>
        <a:latin typeface="+mn-lt"/>
        <a:ea typeface="ＭＳ Ｐゴシック" pitchFamily="-123" charset="-128"/>
        <a:cs typeface="+mn-cs"/>
      </a:defRPr>
    </a:lvl3pPr>
    <a:lvl4pPr marL="6446838" algn="l" defTabSz="4297363" rtl="0" fontAlgn="base">
      <a:spcBef>
        <a:spcPct val="30000"/>
      </a:spcBef>
      <a:spcAft>
        <a:spcPct val="0"/>
      </a:spcAft>
      <a:defRPr sz="5800" kern="1200">
        <a:solidFill>
          <a:schemeClr val="tx1"/>
        </a:solidFill>
        <a:latin typeface="+mn-lt"/>
        <a:ea typeface="ＭＳ Ｐゴシック" pitchFamily="-123" charset="-128"/>
        <a:cs typeface="+mn-cs"/>
      </a:defRPr>
    </a:lvl4pPr>
    <a:lvl5pPr marL="8596313" algn="l" defTabSz="4297363" rtl="0" fontAlgn="base">
      <a:spcBef>
        <a:spcPct val="30000"/>
      </a:spcBef>
      <a:spcAft>
        <a:spcPct val="0"/>
      </a:spcAft>
      <a:defRPr sz="5800" kern="1200">
        <a:solidFill>
          <a:schemeClr val="tx1"/>
        </a:solidFill>
        <a:latin typeface="+mn-lt"/>
        <a:ea typeface="ＭＳ Ｐゴシック" pitchFamily="-123" charset="-128"/>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344634" fontAlgn="base">
              <a:spcBef>
                <a:spcPct val="0"/>
              </a:spcBef>
              <a:spcAft>
                <a:spcPct val="0"/>
              </a:spcAft>
            </a:pPr>
            <a:fld id="{88B34FB6-038F-47F4-B791-5385F985FEE9}" type="slidenum">
              <a:rPr lang="en-US">
                <a:ea typeface="ＭＳ Ｐゴシック" pitchFamily="-123" charset="-128"/>
                <a:cs typeface="ＭＳ Ｐゴシック" pitchFamily="-123" charset="-128"/>
              </a:rPr>
              <a:pPr defTabSz="4344634" fontAlgn="base">
                <a:spcBef>
                  <a:spcPct val="0"/>
                </a:spcBef>
                <a:spcAft>
                  <a:spcPct val="0"/>
                </a:spcAft>
              </a:pPr>
              <a:t>1</a:t>
            </a:fld>
            <a:endParaRPr lang="en-US">
              <a:ea typeface="ＭＳ Ｐゴシック" pitchFamily="-123" charset="-128"/>
              <a:cs typeface="ＭＳ Ｐゴシック" pitchFamily="-12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2" name="Title 1"/>
          <p:cNvSpPr>
            <a:spLocks noGrp="1"/>
          </p:cNvSpPr>
          <p:nvPr>
            <p:ph type="title"/>
          </p:nvPr>
        </p:nvSpPr>
        <p:spPr>
          <a:xfrm>
            <a:off x="4092177" y="194449"/>
            <a:ext cx="22079798" cy="1882573"/>
          </a:xfrm>
          <a:prstGeom prst="rect">
            <a:avLst/>
          </a:prstGeom>
        </p:spPr>
        <p:txBody>
          <a:bodyPr lIns="89551" tIns="44774" rIns="89551" bIns="44774" anchor="ctr" anchorCtr="0"/>
          <a:lstStyle>
            <a:lvl1pPr>
              <a:defRPr sz="8800" b="1"/>
            </a:lvl1pPr>
          </a:lstStyle>
          <a:p>
            <a:r>
              <a:rPr lang="en-US" altLang="zh-CN" dirty="0" smtClean="0"/>
              <a:t>Click to edit Master title style</a:t>
            </a:r>
            <a:endParaRPr lang="en-US" dirty="0"/>
          </a:p>
        </p:txBody>
      </p:sp>
      <p:sp>
        <p:nvSpPr>
          <p:cNvPr id="4" name="Text Placeholder 3"/>
          <p:cNvSpPr>
            <a:spLocks noGrp="1"/>
          </p:cNvSpPr>
          <p:nvPr>
            <p:ph type="body" sz="quarter" idx="10"/>
          </p:nvPr>
        </p:nvSpPr>
        <p:spPr>
          <a:xfrm>
            <a:off x="623691" y="6633462"/>
            <a:ext cx="14299153" cy="897605"/>
          </a:xfrm>
          <a:prstGeom prst="rect">
            <a:avLst/>
          </a:prstGeom>
        </p:spPr>
        <p:txBody>
          <a:bodyPr wrap="square" lIns="223877" tIns="223877" rIns="223877" bIns="223877">
            <a:spAutoFit/>
          </a:bodyPr>
          <a:lstStyle>
            <a:lvl1pPr marL="0" indent="0">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6" name="Text Placeholder 5"/>
          <p:cNvSpPr>
            <a:spLocks noGrp="1"/>
          </p:cNvSpPr>
          <p:nvPr>
            <p:ph type="body" sz="quarter" idx="11"/>
          </p:nvPr>
        </p:nvSpPr>
        <p:spPr>
          <a:xfrm>
            <a:off x="639703" y="5899872"/>
            <a:ext cx="14287866"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14" name="Picture Placeholder 13"/>
          <p:cNvSpPr>
            <a:spLocks noGrp="1"/>
          </p:cNvSpPr>
          <p:nvPr>
            <p:ph type="pic" sz="quarter" idx="15"/>
          </p:nvPr>
        </p:nvSpPr>
        <p:spPr>
          <a:xfrm>
            <a:off x="630734" y="1486242"/>
            <a:ext cx="3048547" cy="3269732"/>
          </a:xfrm>
          <a:prstGeom prst="rect">
            <a:avLst/>
          </a:prstGeom>
        </p:spPr>
        <p:txBody>
          <a:bodyPr lIns="89551" tIns="44774" rIns="89551" bIns="44774" anchor="ctr"/>
          <a:lstStyle>
            <a:lvl1pPr algn="ctr">
              <a:buNone/>
              <a:defRPr sz="4300">
                <a:solidFill>
                  <a:schemeClr val="bg1"/>
                </a:solidFill>
              </a:defRPr>
            </a:lvl1pPr>
          </a:lstStyle>
          <a:p>
            <a:pPr lvl="0"/>
            <a:r>
              <a:rPr lang="en-US" altLang="zh-CN" noProof="0" dirty="0" smtClean="0"/>
              <a:t>Click icon to add picture</a:t>
            </a:r>
            <a:endParaRPr lang="en-US" noProof="0" dirty="0"/>
          </a:p>
        </p:txBody>
      </p:sp>
      <p:sp>
        <p:nvSpPr>
          <p:cNvPr id="18" name="Picture Placeholder 13"/>
          <p:cNvSpPr>
            <a:spLocks noGrp="1"/>
          </p:cNvSpPr>
          <p:nvPr>
            <p:ph type="pic" sz="quarter" idx="18"/>
          </p:nvPr>
        </p:nvSpPr>
        <p:spPr>
          <a:xfrm>
            <a:off x="26595933" y="1585325"/>
            <a:ext cx="3048547" cy="3269732"/>
          </a:xfrm>
          <a:prstGeom prst="rect">
            <a:avLst/>
          </a:prstGeom>
        </p:spPr>
        <p:txBody>
          <a:bodyPr lIns="89551" tIns="44774" rIns="89551" bIns="44774" anchor="ctr"/>
          <a:lstStyle>
            <a:lvl1pPr algn="ctr">
              <a:buNone/>
              <a:defRPr sz="4300">
                <a:solidFill>
                  <a:schemeClr val="bg1"/>
                </a:solidFill>
              </a:defRPr>
            </a:lvl1pPr>
          </a:lstStyle>
          <a:p>
            <a:pPr lvl="0"/>
            <a:r>
              <a:rPr lang="en-US" altLang="zh-CN" noProof="0" dirty="0" smtClean="0"/>
              <a:t>Click icon to add picture</a:t>
            </a:r>
            <a:endParaRPr lang="en-US" noProof="0" dirty="0"/>
          </a:p>
        </p:txBody>
      </p:sp>
      <p:sp>
        <p:nvSpPr>
          <p:cNvPr id="20" name="Text Placeholder 5"/>
          <p:cNvSpPr>
            <a:spLocks noGrp="1"/>
          </p:cNvSpPr>
          <p:nvPr>
            <p:ph type="body" sz="quarter" idx="20"/>
          </p:nvPr>
        </p:nvSpPr>
        <p:spPr>
          <a:xfrm>
            <a:off x="636211" y="18480518"/>
            <a:ext cx="14291358"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25" name="Text Placeholder 5"/>
          <p:cNvSpPr>
            <a:spLocks noGrp="1"/>
          </p:cNvSpPr>
          <p:nvPr>
            <p:ph type="body" sz="quarter" idx="25"/>
          </p:nvPr>
        </p:nvSpPr>
        <p:spPr>
          <a:xfrm>
            <a:off x="15353328" y="5894536"/>
            <a:ext cx="14287682"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26" name="Text Placeholder 3"/>
          <p:cNvSpPr>
            <a:spLocks noGrp="1"/>
          </p:cNvSpPr>
          <p:nvPr>
            <p:ph type="body" sz="quarter" idx="26"/>
          </p:nvPr>
        </p:nvSpPr>
        <p:spPr>
          <a:xfrm>
            <a:off x="15353328" y="6700137"/>
            <a:ext cx="14287682" cy="897605"/>
          </a:xfrm>
          <a:prstGeom prst="rect">
            <a:avLst/>
          </a:prstGeom>
        </p:spPr>
        <p:txBody>
          <a:bodyPr wrap="square" lIns="223877" tIns="223877" rIns="223877" bIns="223877">
            <a:spAutoFit/>
          </a:bodyPr>
          <a:lstStyle>
            <a:lvl1pPr marL="0" indent="0">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27" name="Text Placeholder 5"/>
          <p:cNvSpPr>
            <a:spLocks noGrp="1"/>
          </p:cNvSpPr>
          <p:nvPr>
            <p:ph type="body" sz="quarter" idx="27"/>
          </p:nvPr>
        </p:nvSpPr>
        <p:spPr>
          <a:xfrm>
            <a:off x="15353329" y="18503095"/>
            <a:ext cx="14283756"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28" name="Text Placeholder 3"/>
          <p:cNvSpPr>
            <a:spLocks noGrp="1"/>
          </p:cNvSpPr>
          <p:nvPr>
            <p:ph type="body" sz="quarter" idx="28"/>
          </p:nvPr>
        </p:nvSpPr>
        <p:spPr>
          <a:xfrm>
            <a:off x="15347853" y="19296378"/>
            <a:ext cx="14289232" cy="897605"/>
          </a:xfrm>
          <a:prstGeom prst="rect">
            <a:avLst/>
          </a:prstGeom>
        </p:spPr>
        <p:txBody>
          <a:bodyPr wrap="square" lIns="223877" tIns="223877" rIns="223877" bIns="223877">
            <a:spAutoFit/>
          </a:bodyPr>
          <a:lstStyle>
            <a:lvl1pPr marL="0" indent="0">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29" name="Text Placeholder 5"/>
          <p:cNvSpPr>
            <a:spLocks noGrp="1"/>
          </p:cNvSpPr>
          <p:nvPr>
            <p:ph type="body" sz="quarter" idx="29"/>
          </p:nvPr>
        </p:nvSpPr>
        <p:spPr>
          <a:xfrm>
            <a:off x="15364404" y="33390901"/>
            <a:ext cx="14276605"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30" name="Text Placeholder 3"/>
          <p:cNvSpPr>
            <a:spLocks noGrp="1"/>
          </p:cNvSpPr>
          <p:nvPr>
            <p:ph type="body" sz="quarter" idx="30"/>
          </p:nvPr>
        </p:nvSpPr>
        <p:spPr>
          <a:xfrm>
            <a:off x="15353329" y="34204184"/>
            <a:ext cx="14283756" cy="897605"/>
          </a:xfrm>
          <a:prstGeom prst="rect">
            <a:avLst/>
          </a:prstGeom>
        </p:spPr>
        <p:txBody>
          <a:bodyPr wrap="square" lIns="223877" tIns="223877" rIns="223877" bIns="223877">
            <a:spAutoFit/>
          </a:bodyPr>
          <a:lstStyle>
            <a:lvl1pPr marL="0" indent="0">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111" name="Text Placeholder 5"/>
          <p:cNvSpPr>
            <a:spLocks noGrp="1"/>
          </p:cNvSpPr>
          <p:nvPr>
            <p:ph type="body" sz="quarter" idx="95"/>
          </p:nvPr>
        </p:nvSpPr>
        <p:spPr>
          <a:xfrm>
            <a:off x="-14598855"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60" name="Text Placeholder 3"/>
          <p:cNvSpPr>
            <a:spLocks noGrp="1"/>
          </p:cNvSpPr>
          <p:nvPr>
            <p:ph type="body" sz="quarter" idx="96"/>
          </p:nvPr>
        </p:nvSpPr>
        <p:spPr>
          <a:xfrm>
            <a:off x="623691" y="19275662"/>
            <a:ext cx="14300387" cy="897605"/>
          </a:xfrm>
          <a:prstGeom prst="rect">
            <a:avLst/>
          </a:prstGeom>
        </p:spPr>
        <p:txBody>
          <a:bodyPr wrap="square" lIns="223877" tIns="223877" rIns="223877" bIns="223877">
            <a:spAutoFit/>
          </a:bodyPr>
          <a:lstStyle>
            <a:lvl1pPr marL="0" indent="0">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103" name="Text Placeholder 3"/>
          <p:cNvSpPr>
            <a:spLocks noGrp="1"/>
          </p:cNvSpPr>
          <p:nvPr>
            <p:ph type="body" sz="quarter" idx="107"/>
          </p:nvPr>
        </p:nvSpPr>
        <p:spPr>
          <a:xfrm>
            <a:off x="-14598853" y="28450595"/>
            <a:ext cx="14365178"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51" name="Text Placeholder 3"/>
          <p:cNvSpPr>
            <a:spLocks noGrp="1"/>
          </p:cNvSpPr>
          <p:nvPr>
            <p:ph type="body" sz="quarter" idx="116"/>
          </p:nvPr>
        </p:nvSpPr>
        <p:spPr>
          <a:xfrm>
            <a:off x="-14598853" y="28450595"/>
            <a:ext cx="14365178"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52" name="Text Placeholder 3"/>
          <p:cNvSpPr>
            <a:spLocks noGrp="1"/>
          </p:cNvSpPr>
          <p:nvPr>
            <p:ph type="body" sz="quarter" idx="117"/>
          </p:nvPr>
        </p:nvSpPr>
        <p:spPr>
          <a:xfrm>
            <a:off x="-14598853" y="28450595"/>
            <a:ext cx="14365178"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53" name="Text Placeholder 3"/>
          <p:cNvSpPr>
            <a:spLocks noGrp="1"/>
          </p:cNvSpPr>
          <p:nvPr>
            <p:ph type="body" sz="quarter" idx="118"/>
          </p:nvPr>
        </p:nvSpPr>
        <p:spPr>
          <a:xfrm>
            <a:off x="-14598853" y="28450595"/>
            <a:ext cx="14365178"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54" name="Text Placeholder 3"/>
          <p:cNvSpPr>
            <a:spLocks noGrp="1"/>
          </p:cNvSpPr>
          <p:nvPr>
            <p:ph type="body" sz="quarter" idx="119"/>
          </p:nvPr>
        </p:nvSpPr>
        <p:spPr>
          <a:xfrm>
            <a:off x="-14598853" y="28450595"/>
            <a:ext cx="14365178"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55" name="Text Placeholder 3"/>
          <p:cNvSpPr>
            <a:spLocks noGrp="1"/>
          </p:cNvSpPr>
          <p:nvPr>
            <p:ph type="body" sz="quarter" idx="120"/>
          </p:nvPr>
        </p:nvSpPr>
        <p:spPr>
          <a:xfrm>
            <a:off x="-14598853" y="28450595"/>
            <a:ext cx="14365178"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56" name="Text Placeholder 3"/>
          <p:cNvSpPr>
            <a:spLocks noGrp="1"/>
          </p:cNvSpPr>
          <p:nvPr>
            <p:ph type="body" sz="quarter" idx="121"/>
          </p:nvPr>
        </p:nvSpPr>
        <p:spPr>
          <a:xfrm>
            <a:off x="-14598853" y="28450595"/>
            <a:ext cx="14365178"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57" name="Text Placeholder 3"/>
          <p:cNvSpPr>
            <a:spLocks noGrp="1"/>
          </p:cNvSpPr>
          <p:nvPr>
            <p:ph type="body" sz="quarter" idx="122"/>
          </p:nvPr>
        </p:nvSpPr>
        <p:spPr>
          <a:xfrm>
            <a:off x="-14598853" y="28450595"/>
            <a:ext cx="14365178"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58" name="Text Placeholder 3"/>
          <p:cNvSpPr>
            <a:spLocks noGrp="1"/>
          </p:cNvSpPr>
          <p:nvPr>
            <p:ph type="body" sz="quarter" idx="123"/>
          </p:nvPr>
        </p:nvSpPr>
        <p:spPr>
          <a:xfrm>
            <a:off x="-14598853" y="28450595"/>
            <a:ext cx="14365178"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59" name="Text Placeholder 3"/>
          <p:cNvSpPr>
            <a:spLocks noGrp="1"/>
          </p:cNvSpPr>
          <p:nvPr>
            <p:ph type="body" sz="quarter" idx="124"/>
          </p:nvPr>
        </p:nvSpPr>
        <p:spPr>
          <a:xfrm>
            <a:off x="-14598853" y="28450595"/>
            <a:ext cx="14365178"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61" name="Text Placeholder 3"/>
          <p:cNvSpPr>
            <a:spLocks noGrp="1"/>
          </p:cNvSpPr>
          <p:nvPr>
            <p:ph type="body" sz="quarter" idx="125"/>
          </p:nvPr>
        </p:nvSpPr>
        <p:spPr>
          <a:xfrm>
            <a:off x="-14598853" y="28450595"/>
            <a:ext cx="14365178"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83" name="Picture Placeholder 13"/>
          <p:cNvSpPr>
            <a:spLocks noGrp="1"/>
          </p:cNvSpPr>
          <p:nvPr>
            <p:ph type="pic" sz="quarter" idx="115"/>
          </p:nvPr>
        </p:nvSpPr>
        <p:spPr>
          <a:xfrm>
            <a:off x="-11963400" y="32506491"/>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84" name="Picture Placeholder 13"/>
          <p:cNvSpPr>
            <a:spLocks noGrp="1"/>
          </p:cNvSpPr>
          <p:nvPr>
            <p:ph type="pic" sz="quarter" idx="126"/>
          </p:nvPr>
        </p:nvSpPr>
        <p:spPr>
          <a:xfrm>
            <a:off x="-11963400" y="32506491"/>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85" name="Picture Placeholder 13"/>
          <p:cNvSpPr>
            <a:spLocks noGrp="1"/>
          </p:cNvSpPr>
          <p:nvPr>
            <p:ph type="pic" sz="quarter" idx="127"/>
          </p:nvPr>
        </p:nvSpPr>
        <p:spPr>
          <a:xfrm>
            <a:off x="-11963400" y="32506491"/>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86" name="Picture Placeholder 13"/>
          <p:cNvSpPr>
            <a:spLocks noGrp="1"/>
          </p:cNvSpPr>
          <p:nvPr>
            <p:ph type="pic" sz="quarter" idx="128"/>
          </p:nvPr>
        </p:nvSpPr>
        <p:spPr>
          <a:xfrm>
            <a:off x="-11963400" y="32506491"/>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87" name="Picture Placeholder 13"/>
          <p:cNvSpPr>
            <a:spLocks noGrp="1"/>
          </p:cNvSpPr>
          <p:nvPr>
            <p:ph type="pic" sz="quarter" idx="129"/>
          </p:nvPr>
        </p:nvSpPr>
        <p:spPr>
          <a:xfrm>
            <a:off x="-11963400" y="32506491"/>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89" name="Picture Placeholder 13"/>
          <p:cNvSpPr>
            <a:spLocks noGrp="1"/>
          </p:cNvSpPr>
          <p:nvPr>
            <p:ph type="pic" sz="quarter" idx="130"/>
          </p:nvPr>
        </p:nvSpPr>
        <p:spPr>
          <a:xfrm>
            <a:off x="-11963400" y="32506491"/>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92" name="Picture Placeholder 13"/>
          <p:cNvSpPr>
            <a:spLocks noGrp="1"/>
          </p:cNvSpPr>
          <p:nvPr>
            <p:ph type="pic" sz="quarter" idx="131"/>
          </p:nvPr>
        </p:nvSpPr>
        <p:spPr>
          <a:xfrm>
            <a:off x="-11963400" y="32506491"/>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95" name="Picture Placeholder 13"/>
          <p:cNvSpPr>
            <a:spLocks noGrp="1"/>
          </p:cNvSpPr>
          <p:nvPr>
            <p:ph type="pic" sz="quarter" idx="132"/>
          </p:nvPr>
        </p:nvSpPr>
        <p:spPr>
          <a:xfrm>
            <a:off x="-11963400" y="32506491"/>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98" name="Picture Placeholder 13"/>
          <p:cNvSpPr>
            <a:spLocks noGrp="1"/>
          </p:cNvSpPr>
          <p:nvPr>
            <p:ph type="pic" sz="quarter" idx="133"/>
          </p:nvPr>
        </p:nvSpPr>
        <p:spPr>
          <a:xfrm>
            <a:off x="-11963400" y="32506491"/>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112" name="Picture Placeholder 13"/>
          <p:cNvSpPr>
            <a:spLocks noGrp="1"/>
          </p:cNvSpPr>
          <p:nvPr>
            <p:ph type="pic" sz="quarter" idx="134"/>
          </p:nvPr>
        </p:nvSpPr>
        <p:spPr>
          <a:xfrm>
            <a:off x="-11963400" y="32506491"/>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121" name="Picture Placeholder 13"/>
          <p:cNvSpPr>
            <a:spLocks noGrp="1"/>
          </p:cNvSpPr>
          <p:nvPr>
            <p:ph type="pic" sz="quarter" idx="135"/>
          </p:nvPr>
        </p:nvSpPr>
        <p:spPr>
          <a:xfrm>
            <a:off x="-11963400" y="32506491"/>
            <a:ext cx="8991600" cy="7456561"/>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62" name="Text Placeholder 5"/>
          <p:cNvSpPr>
            <a:spLocks noGrp="1"/>
          </p:cNvSpPr>
          <p:nvPr>
            <p:ph type="body" sz="quarter" idx="136"/>
          </p:nvPr>
        </p:nvSpPr>
        <p:spPr>
          <a:xfrm>
            <a:off x="-14598855"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63" name="Text Placeholder 5"/>
          <p:cNvSpPr>
            <a:spLocks noGrp="1"/>
          </p:cNvSpPr>
          <p:nvPr>
            <p:ph type="body" sz="quarter" idx="137"/>
          </p:nvPr>
        </p:nvSpPr>
        <p:spPr>
          <a:xfrm>
            <a:off x="-14598855"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64" name="Text Placeholder 5"/>
          <p:cNvSpPr>
            <a:spLocks noGrp="1"/>
          </p:cNvSpPr>
          <p:nvPr>
            <p:ph type="body" sz="quarter" idx="138"/>
          </p:nvPr>
        </p:nvSpPr>
        <p:spPr>
          <a:xfrm>
            <a:off x="-14598855"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65" name="Text Placeholder 5"/>
          <p:cNvSpPr>
            <a:spLocks noGrp="1"/>
          </p:cNvSpPr>
          <p:nvPr>
            <p:ph type="body" sz="quarter" idx="139"/>
          </p:nvPr>
        </p:nvSpPr>
        <p:spPr>
          <a:xfrm>
            <a:off x="-14598855"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66" name="Text Placeholder 5"/>
          <p:cNvSpPr>
            <a:spLocks noGrp="1"/>
          </p:cNvSpPr>
          <p:nvPr>
            <p:ph type="body" sz="quarter" idx="140"/>
          </p:nvPr>
        </p:nvSpPr>
        <p:spPr>
          <a:xfrm>
            <a:off x="-14598855"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67" name="Text Placeholder 5"/>
          <p:cNvSpPr>
            <a:spLocks noGrp="1"/>
          </p:cNvSpPr>
          <p:nvPr>
            <p:ph type="body" sz="quarter" idx="141"/>
          </p:nvPr>
        </p:nvSpPr>
        <p:spPr>
          <a:xfrm>
            <a:off x="-14598855"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68" name="Text Placeholder 5"/>
          <p:cNvSpPr>
            <a:spLocks noGrp="1"/>
          </p:cNvSpPr>
          <p:nvPr>
            <p:ph type="body" sz="quarter" idx="142"/>
          </p:nvPr>
        </p:nvSpPr>
        <p:spPr>
          <a:xfrm>
            <a:off x="-14598855"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69" name="Text Placeholder 5"/>
          <p:cNvSpPr>
            <a:spLocks noGrp="1"/>
          </p:cNvSpPr>
          <p:nvPr>
            <p:ph type="body" sz="quarter" idx="143"/>
          </p:nvPr>
        </p:nvSpPr>
        <p:spPr>
          <a:xfrm>
            <a:off x="-14598855"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70" name="Text Placeholder 5"/>
          <p:cNvSpPr>
            <a:spLocks noGrp="1"/>
          </p:cNvSpPr>
          <p:nvPr>
            <p:ph type="body" sz="quarter" idx="144"/>
          </p:nvPr>
        </p:nvSpPr>
        <p:spPr>
          <a:xfrm>
            <a:off x="-14598855"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71" name="Text Placeholder 5"/>
          <p:cNvSpPr>
            <a:spLocks noGrp="1"/>
          </p:cNvSpPr>
          <p:nvPr>
            <p:ph type="body" sz="quarter" idx="145"/>
          </p:nvPr>
        </p:nvSpPr>
        <p:spPr>
          <a:xfrm>
            <a:off x="-14598855"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72" name="Text Placeholder 5"/>
          <p:cNvSpPr>
            <a:spLocks noGrp="1"/>
          </p:cNvSpPr>
          <p:nvPr>
            <p:ph type="body" sz="quarter" idx="146"/>
          </p:nvPr>
        </p:nvSpPr>
        <p:spPr>
          <a:xfrm>
            <a:off x="-14598855"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73" name="Text Placeholder 5"/>
          <p:cNvSpPr>
            <a:spLocks noGrp="1"/>
          </p:cNvSpPr>
          <p:nvPr>
            <p:ph type="body" sz="quarter" idx="147"/>
          </p:nvPr>
        </p:nvSpPr>
        <p:spPr>
          <a:xfrm>
            <a:off x="-14598855"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74" name="Text Placeholder 5"/>
          <p:cNvSpPr>
            <a:spLocks noGrp="1"/>
          </p:cNvSpPr>
          <p:nvPr>
            <p:ph type="body" sz="quarter" idx="148"/>
          </p:nvPr>
        </p:nvSpPr>
        <p:spPr>
          <a:xfrm>
            <a:off x="-14598855"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75" name="Text Placeholder 5"/>
          <p:cNvSpPr>
            <a:spLocks noGrp="1"/>
          </p:cNvSpPr>
          <p:nvPr>
            <p:ph type="body" sz="quarter" idx="149"/>
          </p:nvPr>
        </p:nvSpPr>
        <p:spPr>
          <a:xfrm>
            <a:off x="-14598855" y="24563065"/>
            <a:ext cx="1435203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77" name="Text Placeholder 76"/>
          <p:cNvSpPr>
            <a:spLocks noGrp="1"/>
          </p:cNvSpPr>
          <p:nvPr>
            <p:ph type="body" sz="quarter" idx="150"/>
          </p:nvPr>
        </p:nvSpPr>
        <p:spPr>
          <a:xfrm>
            <a:off x="4092176" y="3817814"/>
            <a:ext cx="22072205" cy="1189643"/>
          </a:xfrm>
          <a:prstGeom prst="rect">
            <a:avLst/>
          </a:prstGeom>
        </p:spPr>
        <p:txBody>
          <a:bodyPr lIns="89555" tIns="44779" rIns="89555" bIns="44779"/>
          <a:lstStyle>
            <a:lvl1pPr algn="ctr">
              <a:buFontTx/>
              <a:buNone/>
              <a:defRPr sz="5400">
                <a:solidFill>
                  <a:schemeClr val="bg1"/>
                </a:solidFill>
              </a:defRPr>
            </a:lvl1pPr>
            <a:lvl2pPr>
              <a:buFontTx/>
              <a:buNone/>
              <a:defRPr sz="7000"/>
            </a:lvl2pPr>
            <a:lvl3pPr>
              <a:buFontTx/>
              <a:buNone/>
              <a:defRPr sz="7000"/>
            </a:lvl3pPr>
            <a:lvl4pPr>
              <a:buFontTx/>
              <a:buNone/>
              <a:defRPr sz="7000"/>
            </a:lvl4pPr>
            <a:lvl5pPr>
              <a:buFontTx/>
              <a:buNone/>
              <a:defRPr sz="7000"/>
            </a:lvl5pPr>
          </a:lstStyle>
          <a:p>
            <a:pPr lvl="0"/>
            <a:r>
              <a:rPr lang="en-US" altLang="zh-CN" dirty="0" smtClean="0"/>
              <a:t>Click to edit Master text styles</a:t>
            </a:r>
          </a:p>
        </p:txBody>
      </p:sp>
      <p:sp>
        <p:nvSpPr>
          <p:cNvPr id="78" name="Text Placeholder 76"/>
          <p:cNvSpPr>
            <a:spLocks noGrp="1"/>
          </p:cNvSpPr>
          <p:nvPr>
            <p:ph type="body" sz="quarter" idx="151"/>
          </p:nvPr>
        </p:nvSpPr>
        <p:spPr>
          <a:xfrm>
            <a:off x="4092176" y="2286575"/>
            <a:ext cx="22072205" cy="1275776"/>
          </a:xfrm>
          <a:prstGeom prst="rect">
            <a:avLst/>
          </a:prstGeom>
        </p:spPr>
        <p:txBody>
          <a:bodyPr lIns="89555" tIns="44779" rIns="89555" bIns="44779"/>
          <a:lstStyle>
            <a:lvl1pPr algn="ctr">
              <a:buFontTx/>
              <a:buNone/>
              <a:defRPr sz="7200">
                <a:solidFill>
                  <a:schemeClr val="bg1"/>
                </a:solidFill>
              </a:defRPr>
            </a:lvl1pPr>
            <a:lvl2pPr>
              <a:buFontTx/>
              <a:buNone/>
              <a:defRPr sz="7000"/>
            </a:lvl2pPr>
            <a:lvl3pPr>
              <a:buFontTx/>
              <a:buNone/>
              <a:defRPr sz="7000"/>
            </a:lvl3pPr>
            <a:lvl4pPr>
              <a:buFontTx/>
              <a:buNone/>
              <a:defRPr sz="7000"/>
            </a:lvl4pPr>
            <a:lvl5pPr>
              <a:buFontTx/>
              <a:buNone/>
              <a:defRPr sz="7000"/>
            </a:lvl5pPr>
          </a:lstStyle>
          <a:p>
            <a:pPr lvl="0"/>
            <a:r>
              <a:rPr lang="en-US" altLang="zh-CN"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3691" y="7640323"/>
            <a:ext cx="6936975" cy="897605"/>
          </a:xfrm>
          <a:prstGeom prst="rect">
            <a:avLst/>
          </a:prstGeom>
        </p:spPr>
        <p:txBody>
          <a:bodyPr wrap="square" lIns="223877" tIns="223877" rIns="223877" bIns="223877">
            <a:spAutoFit/>
          </a:bodyPr>
          <a:lstStyle>
            <a:lvl1pPr marL="335814" indent="-335814">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6" name="Text Placeholder 5"/>
          <p:cNvSpPr>
            <a:spLocks noGrp="1"/>
          </p:cNvSpPr>
          <p:nvPr>
            <p:ph type="body" sz="quarter" idx="11"/>
          </p:nvPr>
        </p:nvSpPr>
        <p:spPr>
          <a:xfrm>
            <a:off x="636213" y="6847037"/>
            <a:ext cx="6931501" cy="1415575"/>
          </a:xfrm>
          <a:prstGeom prst="rect">
            <a:avLst/>
          </a:prstGeom>
          <a:solidFill>
            <a:schemeClr val="accent5">
              <a:lumMod val="50000"/>
            </a:schemeClr>
          </a:solidFill>
        </p:spPr>
        <p:txBody>
          <a:bodyPr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14" name="Picture Placeholder 13"/>
          <p:cNvSpPr>
            <a:spLocks noGrp="1"/>
          </p:cNvSpPr>
          <p:nvPr>
            <p:ph type="pic" sz="quarter" idx="15"/>
          </p:nvPr>
        </p:nvSpPr>
        <p:spPr>
          <a:xfrm>
            <a:off x="630734" y="1486242"/>
            <a:ext cx="3048547" cy="3269732"/>
          </a:xfrm>
          <a:prstGeom prst="rect">
            <a:avLst/>
          </a:prstGeom>
        </p:spPr>
        <p:txBody>
          <a:bodyPr lIns="89551" tIns="44774" rIns="89551" bIns="44774" anchor="ctr"/>
          <a:lstStyle>
            <a:lvl1pPr algn="ctr">
              <a:buNone/>
              <a:defRPr sz="4300">
                <a:solidFill>
                  <a:schemeClr val="bg1"/>
                </a:solidFill>
              </a:defRPr>
            </a:lvl1pPr>
          </a:lstStyle>
          <a:p>
            <a:pPr lvl="0"/>
            <a:r>
              <a:rPr lang="en-US" altLang="zh-CN" noProof="0" dirty="0" smtClean="0"/>
              <a:t>Click icon to add picture</a:t>
            </a:r>
            <a:endParaRPr lang="en-US" noProof="0" dirty="0"/>
          </a:p>
        </p:txBody>
      </p:sp>
      <p:sp>
        <p:nvSpPr>
          <p:cNvPr id="18" name="Picture Placeholder 13"/>
          <p:cNvSpPr>
            <a:spLocks noGrp="1"/>
          </p:cNvSpPr>
          <p:nvPr>
            <p:ph type="pic" sz="quarter" idx="18"/>
          </p:nvPr>
        </p:nvSpPr>
        <p:spPr>
          <a:xfrm>
            <a:off x="26595933" y="1585325"/>
            <a:ext cx="3048547" cy="3269732"/>
          </a:xfrm>
          <a:prstGeom prst="rect">
            <a:avLst/>
          </a:prstGeom>
        </p:spPr>
        <p:txBody>
          <a:bodyPr lIns="89551" tIns="44774" rIns="89551" bIns="44774" anchor="ctr"/>
          <a:lstStyle>
            <a:lvl1pPr algn="ctr">
              <a:buNone/>
              <a:defRPr sz="4300">
                <a:solidFill>
                  <a:schemeClr val="bg1"/>
                </a:solidFill>
              </a:defRPr>
            </a:lvl1pPr>
          </a:lstStyle>
          <a:p>
            <a:pPr lvl="0"/>
            <a:r>
              <a:rPr lang="en-US" altLang="zh-CN" noProof="0" dirty="0" smtClean="0"/>
              <a:t>Click icon to add picture</a:t>
            </a:r>
            <a:endParaRPr lang="en-US" noProof="0" dirty="0"/>
          </a:p>
        </p:txBody>
      </p:sp>
      <p:sp>
        <p:nvSpPr>
          <p:cNvPr id="19" name="Text Placeholder 3"/>
          <p:cNvSpPr>
            <a:spLocks noGrp="1"/>
          </p:cNvSpPr>
          <p:nvPr>
            <p:ph type="body" sz="quarter" idx="19"/>
          </p:nvPr>
        </p:nvSpPr>
        <p:spPr>
          <a:xfrm>
            <a:off x="622594" y="19232053"/>
            <a:ext cx="6938069" cy="897605"/>
          </a:xfrm>
          <a:prstGeom prst="rect">
            <a:avLst/>
          </a:prstGeom>
        </p:spPr>
        <p:txBody>
          <a:bodyPr wrap="square" lIns="223877" tIns="223877" rIns="223877" bIns="223877">
            <a:spAutoFit/>
          </a:bodyPr>
          <a:lstStyle>
            <a:lvl1pPr marL="335814" indent="-335814">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20" name="Text Placeholder 5"/>
          <p:cNvSpPr>
            <a:spLocks noGrp="1"/>
          </p:cNvSpPr>
          <p:nvPr>
            <p:ph type="body" sz="quarter" idx="20"/>
          </p:nvPr>
        </p:nvSpPr>
        <p:spPr>
          <a:xfrm>
            <a:off x="636211" y="18480518"/>
            <a:ext cx="6932594"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21" name="Text Placeholder 3"/>
          <p:cNvSpPr>
            <a:spLocks noGrp="1"/>
          </p:cNvSpPr>
          <p:nvPr>
            <p:ph type="body" sz="quarter" idx="21"/>
          </p:nvPr>
        </p:nvSpPr>
        <p:spPr>
          <a:xfrm>
            <a:off x="7992578" y="7630001"/>
            <a:ext cx="14292247" cy="897605"/>
          </a:xfrm>
          <a:prstGeom prst="rect">
            <a:avLst/>
          </a:prstGeom>
        </p:spPr>
        <p:txBody>
          <a:bodyPr wrap="square" lIns="223877" tIns="223877" rIns="223877" bIns="223877">
            <a:spAutoFit/>
          </a:bodyPr>
          <a:lstStyle>
            <a:lvl1pPr marL="335814" indent="-335814">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22" name="Text Placeholder 5"/>
          <p:cNvSpPr>
            <a:spLocks noGrp="1"/>
          </p:cNvSpPr>
          <p:nvPr>
            <p:ph type="body" sz="quarter" idx="22"/>
          </p:nvPr>
        </p:nvSpPr>
        <p:spPr>
          <a:xfrm>
            <a:off x="7992580" y="6847036"/>
            <a:ext cx="1429224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23" name="Text Placeholder 3"/>
          <p:cNvSpPr>
            <a:spLocks noGrp="1"/>
          </p:cNvSpPr>
          <p:nvPr>
            <p:ph type="body" sz="quarter" idx="23"/>
          </p:nvPr>
        </p:nvSpPr>
        <p:spPr>
          <a:xfrm>
            <a:off x="7992580" y="28196756"/>
            <a:ext cx="14292247" cy="897605"/>
          </a:xfrm>
          <a:prstGeom prst="rect">
            <a:avLst/>
          </a:prstGeom>
        </p:spPr>
        <p:txBody>
          <a:bodyPr wrap="square" lIns="223877" tIns="223877" rIns="223877" bIns="223877">
            <a:spAutoFit/>
          </a:bodyPr>
          <a:lstStyle>
            <a:lvl1pPr marL="335814" indent="-335814">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24" name="Text Placeholder 5"/>
          <p:cNvSpPr>
            <a:spLocks noGrp="1"/>
          </p:cNvSpPr>
          <p:nvPr>
            <p:ph type="body" sz="quarter" idx="24"/>
          </p:nvPr>
        </p:nvSpPr>
        <p:spPr>
          <a:xfrm>
            <a:off x="7992580" y="27403473"/>
            <a:ext cx="1429224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25" name="Text Placeholder 5"/>
          <p:cNvSpPr>
            <a:spLocks noGrp="1"/>
          </p:cNvSpPr>
          <p:nvPr>
            <p:ph type="body" sz="quarter" idx="25"/>
          </p:nvPr>
        </p:nvSpPr>
        <p:spPr>
          <a:xfrm>
            <a:off x="22710790" y="6847036"/>
            <a:ext cx="6930218"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26" name="Text Placeholder 3"/>
          <p:cNvSpPr>
            <a:spLocks noGrp="1"/>
          </p:cNvSpPr>
          <p:nvPr>
            <p:ph type="body" sz="quarter" idx="26"/>
          </p:nvPr>
        </p:nvSpPr>
        <p:spPr>
          <a:xfrm>
            <a:off x="22710790" y="7640323"/>
            <a:ext cx="6930218" cy="897605"/>
          </a:xfrm>
          <a:prstGeom prst="rect">
            <a:avLst/>
          </a:prstGeom>
        </p:spPr>
        <p:txBody>
          <a:bodyPr wrap="square" lIns="223877" tIns="223877" rIns="223877" bIns="223877">
            <a:spAutoFit/>
          </a:bodyPr>
          <a:lstStyle>
            <a:lvl1pPr marL="335814" indent="-335814">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27" name="Text Placeholder 5"/>
          <p:cNvSpPr>
            <a:spLocks noGrp="1"/>
          </p:cNvSpPr>
          <p:nvPr>
            <p:ph type="body" sz="quarter" idx="27"/>
          </p:nvPr>
        </p:nvSpPr>
        <p:spPr>
          <a:xfrm>
            <a:off x="22706864" y="18558829"/>
            <a:ext cx="6930218"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28" name="Text Placeholder 3"/>
          <p:cNvSpPr>
            <a:spLocks noGrp="1"/>
          </p:cNvSpPr>
          <p:nvPr>
            <p:ph type="body" sz="quarter" idx="28"/>
          </p:nvPr>
        </p:nvSpPr>
        <p:spPr>
          <a:xfrm>
            <a:off x="22751309" y="19352112"/>
            <a:ext cx="6879920" cy="897605"/>
          </a:xfrm>
          <a:prstGeom prst="rect">
            <a:avLst/>
          </a:prstGeom>
        </p:spPr>
        <p:txBody>
          <a:bodyPr wrap="square" lIns="223877" tIns="223877" rIns="223877" bIns="223877">
            <a:spAutoFit/>
          </a:bodyPr>
          <a:lstStyle>
            <a:lvl1pPr marL="335814" indent="-335814">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29" name="Text Placeholder 5"/>
          <p:cNvSpPr>
            <a:spLocks noGrp="1"/>
          </p:cNvSpPr>
          <p:nvPr>
            <p:ph type="body" sz="quarter" idx="29"/>
          </p:nvPr>
        </p:nvSpPr>
        <p:spPr>
          <a:xfrm>
            <a:off x="22710790" y="33378518"/>
            <a:ext cx="6930218" cy="203088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30" name="Text Placeholder 3"/>
          <p:cNvSpPr>
            <a:spLocks noGrp="1"/>
          </p:cNvSpPr>
          <p:nvPr>
            <p:ph type="body" sz="quarter" idx="30"/>
          </p:nvPr>
        </p:nvSpPr>
        <p:spPr>
          <a:xfrm>
            <a:off x="22697538" y="35363825"/>
            <a:ext cx="6933690" cy="897605"/>
          </a:xfrm>
          <a:prstGeom prst="rect">
            <a:avLst/>
          </a:prstGeom>
        </p:spPr>
        <p:txBody>
          <a:bodyPr wrap="square" lIns="223877" tIns="223877" rIns="223877" bIns="223877">
            <a:spAutoFit/>
          </a:bodyPr>
          <a:lstStyle>
            <a:lvl1pPr marL="335814" indent="-335814">
              <a:buNone/>
              <a:defRPr sz="280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60" name="Title 1"/>
          <p:cNvSpPr>
            <a:spLocks noGrp="1"/>
          </p:cNvSpPr>
          <p:nvPr>
            <p:ph type="title"/>
          </p:nvPr>
        </p:nvSpPr>
        <p:spPr>
          <a:xfrm>
            <a:off x="4092177" y="594499"/>
            <a:ext cx="22079798" cy="1882573"/>
          </a:xfrm>
          <a:prstGeom prst="rect">
            <a:avLst/>
          </a:prstGeom>
        </p:spPr>
        <p:txBody>
          <a:bodyPr lIns="89551" tIns="44774" rIns="89551" bIns="44774" anchor="ctr" anchorCtr="0"/>
          <a:lstStyle>
            <a:lvl1pPr>
              <a:defRPr sz="9500" b="1"/>
            </a:lvl1pPr>
          </a:lstStyle>
          <a:p>
            <a:r>
              <a:rPr lang="en-US" altLang="zh-CN" dirty="0" smtClean="0"/>
              <a:t>Click to edit Master title style</a:t>
            </a:r>
            <a:endParaRPr lang="en-US" dirty="0"/>
          </a:p>
        </p:txBody>
      </p:sp>
      <p:sp>
        <p:nvSpPr>
          <p:cNvPr id="61" name="Text Placeholder 76"/>
          <p:cNvSpPr>
            <a:spLocks noGrp="1"/>
          </p:cNvSpPr>
          <p:nvPr>
            <p:ph type="body" sz="quarter" idx="150"/>
          </p:nvPr>
        </p:nvSpPr>
        <p:spPr>
          <a:xfrm>
            <a:off x="4092176" y="4141664"/>
            <a:ext cx="22072205" cy="1664591"/>
          </a:xfrm>
          <a:prstGeom prst="rect">
            <a:avLst/>
          </a:prstGeom>
        </p:spPr>
        <p:txBody>
          <a:bodyPr lIns="89555" tIns="44779" rIns="89555" bIns="44779"/>
          <a:lstStyle>
            <a:lvl1pPr algn="ctr">
              <a:buFontTx/>
              <a:buNone/>
              <a:defRPr sz="5800">
                <a:solidFill>
                  <a:schemeClr val="bg1"/>
                </a:solidFill>
              </a:defRPr>
            </a:lvl1pPr>
            <a:lvl2pPr>
              <a:buFontTx/>
              <a:buNone/>
              <a:defRPr sz="7000"/>
            </a:lvl2pPr>
            <a:lvl3pPr>
              <a:buFontTx/>
              <a:buNone/>
              <a:defRPr sz="7000"/>
            </a:lvl3pPr>
            <a:lvl4pPr>
              <a:buFontTx/>
              <a:buNone/>
              <a:defRPr sz="7000"/>
            </a:lvl4pPr>
            <a:lvl5pPr>
              <a:buFontTx/>
              <a:buNone/>
              <a:defRPr sz="7000"/>
            </a:lvl5pPr>
          </a:lstStyle>
          <a:p>
            <a:pPr lvl="0"/>
            <a:r>
              <a:rPr lang="en-US" altLang="zh-CN" dirty="0" smtClean="0"/>
              <a:t>Click to edit Master text styles</a:t>
            </a:r>
          </a:p>
        </p:txBody>
      </p:sp>
      <p:sp>
        <p:nvSpPr>
          <p:cNvPr id="62" name="Text Placeholder 76"/>
          <p:cNvSpPr>
            <a:spLocks noGrp="1"/>
          </p:cNvSpPr>
          <p:nvPr>
            <p:ph type="body" sz="quarter" idx="151"/>
          </p:nvPr>
        </p:nvSpPr>
        <p:spPr>
          <a:xfrm>
            <a:off x="4092176" y="2477074"/>
            <a:ext cx="22072205" cy="1664591"/>
          </a:xfrm>
          <a:prstGeom prst="rect">
            <a:avLst/>
          </a:prstGeom>
        </p:spPr>
        <p:txBody>
          <a:bodyPr lIns="89555" tIns="44779" rIns="89555" bIns="44779"/>
          <a:lstStyle>
            <a:lvl1pPr algn="ctr">
              <a:buFontTx/>
              <a:buNone/>
              <a:defRPr sz="8000">
                <a:solidFill>
                  <a:schemeClr val="bg1"/>
                </a:solidFill>
              </a:defRPr>
            </a:lvl1pPr>
            <a:lvl2pPr>
              <a:buFontTx/>
              <a:buNone/>
              <a:defRPr sz="7000"/>
            </a:lvl2pPr>
            <a:lvl3pPr>
              <a:buFontTx/>
              <a:buNone/>
              <a:defRPr sz="7000"/>
            </a:lvl3pPr>
            <a:lvl4pPr>
              <a:buFontTx/>
              <a:buNone/>
              <a:defRPr sz="7000"/>
            </a:lvl4pPr>
            <a:lvl5pPr>
              <a:buFontTx/>
              <a:buNone/>
              <a:defRPr sz="7000"/>
            </a:lvl5pPr>
          </a:lstStyle>
          <a:p>
            <a:pPr lvl="0"/>
            <a:r>
              <a:rPr lang="en-US" altLang="zh-CN" dirty="0" smtClean="0"/>
              <a:t>Click to edit Master text styles</a:t>
            </a:r>
          </a:p>
        </p:txBody>
      </p:sp>
      <p:sp>
        <p:nvSpPr>
          <p:cNvPr id="58" name="Text Placeholder 5"/>
          <p:cNvSpPr>
            <a:spLocks noGrp="1"/>
          </p:cNvSpPr>
          <p:nvPr>
            <p:ph type="body" sz="quarter" idx="95"/>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59" name="Text Placeholder 3"/>
          <p:cNvSpPr>
            <a:spLocks noGrp="1"/>
          </p:cNvSpPr>
          <p:nvPr>
            <p:ph type="body" sz="quarter" idx="107"/>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63" name="Text Placeholder 3"/>
          <p:cNvSpPr>
            <a:spLocks noGrp="1"/>
          </p:cNvSpPr>
          <p:nvPr>
            <p:ph type="body" sz="quarter" idx="116"/>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64" name="Text Placeholder 3"/>
          <p:cNvSpPr>
            <a:spLocks noGrp="1"/>
          </p:cNvSpPr>
          <p:nvPr>
            <p:ph type="body" sz="quarter" idx="117"/>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65" name="Text Placeholder 3"/>
          <p:cNvSpPr>
            <a:spLocks noGrp="1"/>
          </p:cNvSpPr>
          <p:nvPr>
            <p:ph type="body" sz="quarter" idx="118"/>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66" name="Text Placeholder 3"/>
          <p:cNvSpPr>
            <a:spLocks noGrp="1"/>
          </p:cNvSpPr>
          <p:nvPr>
            <p:ph type="body" sz="quarter" idx="119"/>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67" name="Text Placeholder 3"/>
          <p:cNvSpPr>
            <a:spLocks noGrp="1"/>
          </p:cNvSpPr>
          <p:nvPr>
            <p:ph type="body" sz="quarter" idx="120"/>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68" name="Text Placeholder 3"/>
          <p:cNvSpPr>
            <a:spLocks noGrp="1"/>
          </p:cNvSpPr>
          <p:nvPr>
            <p:ph type="body" sz="quarter" idx="12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69" name="Text Placeholder 3"/>
          <p:cNvSpPr>
            <a:spLocks noGrp="1"/>
          </p:cNvSpPr>
          <p:nvPr>
            <p:ph type="body" sz="quarter" idx="122"/>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70" name="Text Placeholder 3"/>
          <p:cNvSpPr>
            <a:spLocks noGrp="1"/>
          </p:cNvSpPr>
          <p:nvPr>
            <p:ph type="body" sz="quarter" idx="123"/>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108" name="Text Placeholder 3"/>
          <p:cNvSpPr>
            <a:spLocks noGrp="1"/>
          </p:cNvSpPr>
          <p:nvPr>
            <p:ph type="body" sz="quarter" idx="124"/>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109" name="Text Placeholder 3"/>
          <p:cNvSpPr>
            <a:spLocks noGrp="1"/>
          </p:cNvSpPr>
          <p:nvPr>
            <p:ph type="body" sz="quarter" idx="125"/>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110" name="Text Placeholder 5"/>
          <p:cNvSpPr>
            <a:spLocks noGrp="1"/>
          </p:cNvSpPr>
          <p:nvPr>
            <p:ph type="body" sz="quarter" idx="136"/>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111" name="Text Placeholder 5"/>
          <p:cNvSpPr>
            <a:spLocks noGrp="1"/>
          </p:cNvSpPr>
          <p:nvPr>
            <p:ph type="body" sz="quarter" idx="137"/>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112" name="Text Placeholder 5"/>
          <p:cNvSpPr>
            <a:spLocks noGrp="1"/>
          </p:cNvSpPr>
          <p:nvPr>
            <p:ph type="body" sz="quarter" idx="138"/>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113" name="Text Placeholder 5"/>
          <p:cNvSpPr>
            <a:spLocks noGrp="1"/>
          </p:cNvSpPr>
          <p:nvPr>
            <p:ph type="body" sz="quarter" idx="139"/>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114" name="Text Placeholder 5"/>
          <p:cNvSpPr>
            <a:spLocks noGrp="1"/>
          </p:cNvSpPr>
          <p:nvPr>
            <p:ph type="body" sz="quarter" idx="140"/>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115" name="Text Placeholder 5"/>
          <p:cNvSpPr>
            <a:spLocks noGrp="1"/>
          </p:cNvSpPr>
          <p:nvPr>
            <p:ph type="body" sz="quarter" idx="141"/>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116" name="Text Placeholder 5"/>
          <p:cNvSpPr>
            <a:spLocks noGrp="1"/>
          </p:cNvSpPr>
          <p:nvPr>
            <p:ph type="body" sz="quarter" idx="142"/>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117" name="Text Placeholder 5"/>
          <p:cNvSpPr>
            <a:spLocks noGrp="1"/>
          </p:cNvSpPr>
          <p:nvPr>
            <p:ph type="body" sz="quarter" idx="143"/>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118" name="Text Placeholder 5"/>
          <p:cNvSpPr>
            <a:spLocks noGrp="1"/>
          </p:cNvSpPr>
          <p:nvPr>
            <p:ph type="body" sz="quarter" idx="144"/>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119" name="Text Placeholder 5"/>
          <p:cNvSpPr>
            <a:spLocks noGrp="1"/>
          </p:cNvSpPr>
          <p:nvPr>
            <p:ph type="body" sz="quarter" idx="145"/>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120" name="Text Placeholder 5"/>
          <p:cNvSpPr>
            <a:spLocks noGrp="1"/>
          </p:cNvSpPr>
          <p:nvPr>
            <p:ph type="body" sz="quarter" idx="146"/>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121" name="Text Placeholder 5"/>
          <p:cNvSpPr>
            <a:spLocks noGrp="1"/>
          </p:cNvSpPr>
          <p:nvPr>
            <p:ph type="body" sz="quarter" idx="147"/>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122" name="Text Placeholder 5"/>
          <p:cNvSpPr>
            <a:spLocks noGrp="1"/>
          </p:cNvSpPr>
          <p:nvPr>
            <p:ph type="body" sz="quarter" idx="148"/>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123" name="Text Placeholder 5"/>
          <p:cNvSpPr>
            <a:spLocks noGrp="1"/>
          </p:cNvSpPr>
          <p:nvPr>
            <p:ph type="body" sz="quarter" idx="149"/>
          </p:nvPr>
        </p:nvSpPr>
        <p:spPr>
          <a:xfrm>
            <a:off x="-14525923" y="24356884"/>
            <a:ext cx="14279107" cy="800265"/>
          </a:xfrm>
          <a:prstGeom prst="rect">
            <a:avLst/>
          </a:prstGeom>
          <a:solidFill>
            <a:schemeClr val="accent5">
              <a:lumMod val="50000"/>
            </a:schemeClr>
          </a:solidFill>
        </p:spPr>
        <p:txBody>
          <a:bodyPr wrap="square" lIns="89551" tIns="89551" rIns="89551" bIns="89551" anchor="ctr" anchorCtr="0">
            <a:spAutoFit/>
          </a:bodyPr>
          <a:lstStyle>
            <a:lvl1pPr algn="ctr">
              <a:buNone/>
              <a:defRPr sz="3900" b="1" baseline="0">
                <a:solidFill>
                  <a:schemeClr val="bg1"/>
                </a:solidFill>
              </a:defRPr>
            </a:lvl1pPr>
          </a:lstStyle>
          <a:p>
            <a:pPr lvl="0"/>
            <a:r>
              <a:rPr lang="en-US" altLang="zh-CN" dirty="0" smtClean="0"/>
              <a:t>Click to edit Master text styles</a:t>
            </a:r>
          </a:p>
        </p:txBody>
      </p:sp>
      <p:sp>
        <p:nvSpPr>
          <p:cNvPr id="124" name="Text Placeholder 3"/>
          <p:cNvSpPr>
            <a:spLocks noGrp="1"/>
          </p:cNvSpPr>
          <p:nvPr>
            <p:ph type="body" sz="quarter" idx="152"/>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125" name="Text Placeholder 3"/>
          <p:cNvSpPr>
            <a:spLocks noGrp="1"/>
          </p:cNvSpPr>
          <p:nvPr>
            <p:ph type="body" sz="quarter" idx="153"/>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126" name="Text Placeholder 3"/>
          <p:cNvSpPr>
            <a:spLocks noGrp="1"/>
          </p:cNvSpPr>
          <p:nvPr>
            <p:ph type="body" sz="quarter" idx="154"/>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127" name="Text Placeholder 3"/>
          <p:cNvSpPr>
            <a:spLocks noGrp="1"/>
          </p:cNvSpPr>
          <p:nvPr>
            <p:ph type="body" sz="quarter" idx="155"/>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128" name="Text Placeholder 3"/>
          <p:cNvSpPr>
            <a:spLocks noGrp="1"/>
          </p:cNvSpPr>
          <p:nvPr>
            <p:ph type="body" sz="quarter" idx="156"/>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129" name="Text Placeholder 3"/>
          <p:cNvSpPr>
            <a:spLocks noGrp="1"/>
          </p:cNvSpPr>
          <p:nvPr>
            <p:ph type="body" sz="quarter" idx="157"/>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130" name="Text Placeholder 3"/>
          <p:cNvSpPr>
            <a:spLocks noGrp="1"/>
          </p:cNvSpPr>
          <p:nvPr>
            <p:ph type="body" sz="quarter" idx="158"/>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131" name="Text Placeholder 3"/>
          <p:cNvSpPr>
            <a:spLocks noGrp="1"/>
          </p:cNvSpPr>
          <p:nvPr>
            <p:ph type="body" sz="quarter" idx="159"/>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132" name="Text Placeholder 3"/>
          <p:cNvSpPr>
            <a:spLocks noGrp="1"/>
          </p:cNvSpPr>
          <p:nvPr>
            <p:ph type="body" sz="quarter" idx="160"/>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133" name="Text Placeholder 3"/>
          <p:cNvSpPr>
            <a:spLocks noGrp="1"/>
          </p:cNvSpPr>
          <p:nvPr>
            <p:ph type="body" sz="quarter" idx="16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134" name="Text Placeholder 3"/>
          <p:cNvSpPr>
            <a:spLocks noGrp="1"/>
          </p:cNvSpPr>
          <p:nvPr>
            <p:ph type="body" sz="quarter" idx="162"/>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ltLang="zh-CN" dirty="0" smtClean="0"/>
              <a:t>Click to edit Master text styles</a:t>
            </a:r>
          </a:p>
        </p:txBody>
      </p:sp>
      <p:sp>
        <p:nvSpPr>
          <p:cNvPr id="135" name="Text Placeholder 5"/>
          <p:cNvSpPr>
            <a:spLocks noGrp="1"/>
          </p:cNvSpPr>
          <p:nvPr>
            <p:ph type="body" sz="quarter" idx="163"/>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en-US" altLang="zh-CN" dirty="0" smtClean="0"/>
              <a:t>Click to edit Master text styles</a:t>
            </a:r>
          </a:p>
        </p:txBody>
      </p:sp>
      <p:sp>
        <p:nvSpPr>
          <p:cNvPr id="136" name="Text Placeholder 5"/>
          <p:cNvSpPr>
            <a:spLocks noGrp="1"/>
          </p:cNvSpPr>
          <p:nvPr>
            <p:ph type="body" sz="quarter" idx="164"/>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en-US" altLang="zh-CN" dirty="0" smtClean="0"/>
              <a:t>Click to edit Master text styles</a:t>
            </a:r>
          </a:p>
        </p:txBody>
      </p:sp>
      <p:sp>
        <p:nvSpPr>
          <p:cNvPr id="137" name="Text Placeholder 5"/>
          <p:cNvSpPr>
            <a:spLocks noGrp="1"/>
          </p:cNvSpPr>
          <p:nvPr>
            <p:ph type="body" sz="quarter" idx="165"/>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en-US" altLang="zh-CN" dirty="0" smtClean="0"/>
              <a:t>Click to edit Master text styles</a:t>
            </a:r>
          </a:p>
        </p:txBody>
      </p:sp>
      <p:sp>
        <p:nvSpPr>
          <p:cNvPr id="138" name="Text Placeholder 5"/>
          <p:cNvSpPr>
            <a:spLocks noGrp="1"/>
          </p:cNvSpPr>
          <p:nvPr>
            <p:ph type="body" sz="quarter" idx="166"/>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en-US" altLang="zh-CN" dirty="0" smtClean="0"/>
              <a:t>Click to edit Master text styles</a:t>
            </a:r>
          </a:p>
        </p:txBody>
      </p:sp>
      <p:sp>
        <p:nvSpPr>
          <p:cNvPr id="139" name="Text Placeholder 5"/>
          <p:cNvSpPr>
            <a:spLocks noGrp="1"/>
          </p:cNvSpPr>
          <p:nvPr>
            <p:ph type="body" sz="quarter" idx="167"/>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en-US" altLang="zh-CN" dirty="0" smtClean="0"/>
              <a:t>Click to edit Master text styles</a:t>
            </a:r>
          </a:p>
        </p:txBody>
      </p:sp>
      <p:sp>
        <p:nvSpPr>
          <p:cNvPr id="140" name="Text Placeholder 5"/>
          <p:cNvSpPr>
            <a:spLocks noGrp="1"/>
          </p:cNvSpPr>
          <p:nvPr>
            <p:ph type="body" sz="quarter" idx="168"/>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en-US" altLang="zh-CN" dirty="0" smtClean="0"/>
              <a:t>Click to edit Master text styles</a:t>
            </a:r>
          </a:p>
        </p:txBody>
      </p:sp>
      <p:sp>
        <p:nvSpPr>
          <p:cNvPr id="141" name="Text Placeholder 5"/>
          <p:cNvSpPr>
            <a:spLocks noGrp="1"/>
          </p:cNvSpPr>
          <p:nvPr>
            <p:ph type="body" sz="quarter" idx="169"/>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en-US" altLang="zh-CN" dirty="0" smtClean="0"/>
              <a:t>Click to edit Master text styles</a:t>
            </a:r>
          </a:p>
        </p:txBody>
      </p:sp>
      <p:sp>
        <p:nvSpPr>
          <p:cNvPr id="142" name="Text Placeholder 5"/>
          <p:cNvSpPr>
            <a:spLocks noGrp="1"/>
          </p:cNvSpPr>
          <p:nvPr>
            <p:ph type="body" sz="quarter" idx="170"/>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en-US" altLang="zh-CN" dirty="0" smtClean="0"/>
              <a:t>Click to edit Master text styles</a:t>
            </a:r>
          </a:p>
        </p:txBody>
      </p:sp>
      <p:sp>
        <p:nvSpPr>
          <p:cNvPr id="143" name="Text Placeholder 5"/>
          <p:cNvSpPr>
            <a:spLocks noGrp="1"/>
          </p:cNvSpPr>
          <p:nvPr>
            <p:ph type="body" sz="quarter" idx="171"/>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en-US" altLang="zh-CN" dirty="0" smtClean="0"/>
              <a:t>Click to edit Master text styles</a:t>
            </a:r>
          </a:p>
        </p:txBody>
      </p:sp>
      <p:sp>
        <p:nvSpPr>
          <p:cNvPr id="144" name="Text Placeholder 5"/>
          <p:cNvSpPr>
            <a:spLocks noGrp="1"/>
          </p:cNvSpPr>
          <p:nvPr>
            <p:ph type="body" sz="quarter" idx="172"/>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en-US" altLang="zh-CN" dirty="0" smtClean="0"/>
              <a:t>Click to edit Master text styles</a:t>
            </a:r>
          </a:p>
        </p:txBody>
      </p:sp>
      <p:sp>
        <p:nvSpPr>
          <p:cNvPr id="145" name="Text Placeholder 5"/>
          <p:cNvSpPr>
            <a:spLocks noGrp="1"/>
          </p:cNvSpPr>
          <p:nvPr>
            <p:ph type="body" sz="quarter" idx="173"/>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en-US" altLang="zh-CN" dirty="0" smtClean="0"/>
              <a:t>Click to edit Master text styles</a:t>
            </a:r>
          </a:p>
        </p:txBody>
      </p:sp>
      <p:sp>
        <p:nvSpPr>
          <p:cNvPr id="146" name="Text Placeholder 5"/>
          <p:cNvSpPr>
            <a:spLocks noGrp="1"/>
          </p:cNvSpPr>
          <p:nvPr>
            <p:ph type="body" sz="quarter" idx="174"/>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en-US" altLang="zh-CN" dirty="0" smtClean="0"/>
              <a:t>Click to edit Master text styles</a:t>
            </a:r>
          </a:p>
        </p:txBody>
      </p:sp>
      <p:sp>
        <p:nvSpPr>
          <p:cNvPr id="147" name="Text Placeholder 5"/>
          <p:cNvSpPr>
            <a:spLocks noGrp="1"/>
          </p:cNvSpPr>
          <p:nvPr>
            <p:ph type="body" sz="quarter" idx="175"/>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en-US" altLang="zh-CN" dirty="0" smtClean="0"/>
              <a:t>Click to edit Master text styles</a:t>
            </a:r>
          </a:p>
        </p:txBody>
      </p:sp>
      <p:sp>
        <p:nvSpPr>
          <p:cNvPr id="148" name="Text Placeholder 5"/>
          <p:cNvSpPr>
            <a:spLocks noGrp="1"/>
          </p:cNvSpPr>
          <p:nvPr>
            <p:ph type="body" sz="quarter" idx="176"/>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en-US" altLang="zh-CN" dirty="0" smtClean="0"/>
              <a:t>Click to edit Master text styles</a:t>
            </a:r>
          </a:p>
        </p:txBody>
      </p:sp>
      <p:sp>
        <p:nvSpPr>
          <p:cNvPr id="149" name="Text Placeholder 5"/>
          <p:cNvSpPr>
            <a:spLocks noGrp="1"/>
          </p:cNvSpPr>
          <p:nvPr>
            <p:ph type="body" sz="quarter" idx="177"/>
          </p:nvPr>
        </p:nvSpPr>
        <p:spPr>
          <a:xfrm>
            <a:off x="-10874679" y="22944954"/>
            <a:ext cx="6932595" cy="755243"/>
          </a:xfrm>
          <a:prstGeom prst="rect">
            <a:avLst/>
          </a:prstGeom>
          <a:solidFill>
            <a:schemeClr val="accent5">
              <a:lumMod val="50000"/>
            </a:schemeClr>
          </a:solidFill>
        </p:spPr>
        <p:txBody>
          <a:bodyPr wrap="square" lIns="89551" tIns="89551" rIns="89551" bIns="89551" anchor="ctr" anchorCtr="0">
            <a:spAutoFit/>
          </a:bodyPr>
          <a:lstStyle>
            <a:lvl1pPr algn="ctr">
              <a:buNone/>
              <a:defRPr sz="3600" b="1" baseline="0">
                <a:solidFill>
                  <a:schemeClr val="bg1"/>
                </a:solidFill>
              </a:defRPr>
            </a:lvl1pPr>
          </a:lstStyle>
          <a:p>
            <a:pPr lvl="0"/>
            <a:r>
              <a:rPr lang="en-US" altLang="zh-CN" dirty="0" smtClean="0"/>
              <a:t>Click to edit Master text styles</a:t>
            </a:r>
          </a:p>
        </p:txBody>
      </p:sp>
      <p:sp>
        <p:nvSpPr>
          <p:cNvPr id="150" name="Picture Placeholder 13"/>
          <p:cNvSpPr>
            <a:spLocks noGrp="1"/>
          </p:cNvSpPr>
          <p:nvPr>
            <p:ph type="pic" sz="quarter" idx="115"/>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151" name="Picture Placeholder 13"/>
          <p:cNvSpPr>
            <a:spLocks noGrp="1"/>
          </p:cNvSpPr>
          <p:nvPr>
            <p:ph type="pic" sz="quarter" idx="126"/>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152" name="Picture Placeholder 13"/>
          <p:cNvSpPr>
            <a:spLocks noGrp="1"/>
          </p:cNvSpPr>
          <p:nvPr>
            <p:ph type="pic" sz="quarter" idx="127"/>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153" name="Picture Placeholder 13"/>
          <p:cNvSpPr>
            <a:spLocks noGrp="1"/>
          </p:cNvSpPr>
          <p:nvPr>
            <p:ph type="pic" sz="quarter" idx="128"/>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154" name="Picture Placeholder 13"/>
          <p:cNvSpPr>
            <a:spLocks noGrp="1"/>
          </p:cNvSpPr>
          <p:nvPr>
            <p:ph type="pic" sz="quarter" idx="129"/>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155" name="Picture Placeholder 13"/>
          <p:cNvSpPr>
            <a:spLocks noGrp="1"/>
          </p:cNvSpPr>
          <p:nvPr>
            <p:ph type="pic" sz="quarter" idx="130"/>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156" name="Picture Placeholder 13"/>
          <p:cNvSpPr>
            <a:spLocks noGrp="1"/>
          </p:cNvSpPr>
          <p:nvPr>
            <p:ph type="pic" sz="quarter" idx="13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157" name="Picture Placeholder 13"/>
          <p:cNvSpPr>
            <a:spLocks noGrp="1"/>
          </p:cNvSpPr>
          <p:nvPr>
            <p:ph type="pic" sz="quarter" idx="132"/>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158" name="Picture Placeholder 13"/>
          <p:cNvSpPr>
            <a:spLocks noGrp="1"/>
          </p:cNvSpPr>
          <p:nvPr>
            <p:ph type="pic" sz="quarter" idx="133"/>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159" name="Picture Placeholder 13"/>
          <p:cNvSpPr>
            <a:spLocks noGrp="1"/>
          </p:cNvSpPr>
          <p:nvPr>
            <p:ph type="pic" sz="quarter" idx="134"/>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
        <p:nvSpPr>
          <p:cNvPr id="160" name="Picture Placeholder 13"/>
          <p:cNvSpPr>
            <a:spLocks noGrp="1"/>
          </p:cNvSpPr>
          <p:nvPr>
            <p:ph type="pic" sz="quarter" idx="135"/>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pPr lvl="0"/>
            <a:r>
              <a:rPr lang="en-US" altLang="zh-CN" noProof="0" dirty="0" smtClean="0"/>
              <a:t>Click icon to add picture</a:t>
            </a:r>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0" name="Rectangle 19"/>
          <p:cNvSpPr/>
          <p:nvPr/>
        </p:nvSpPr>
        <p:spPr>
          <a:xfrm>
            <a:off x="2147483647" y="0"/>
            <a:ext cx="2147483647" cy="2147483647"/>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79102" tIns="358200" rIns="179102" bIns="179102">
            <a:prstTxWarp prst="textNoShape">
              <a:avLst/>
            </a:prstTxWarp>
          </a:bodyPr>
          <a:lstStyle/>
          <a:p>
            <a:pPr algn="ctr"/>
            <a:r>
              <a:rPr lang="en-US" sz="5200" b="1">
                <a:solidFill>
                  <a:schemeClr val="bg1"/>
                </a:solidFill>
                <a:latin typeface="Trebuchet MS" pitchFamily="-123" charset="0"/>
                <a:ea typeface="ＭＳ Ｐゴシック" pitchFamily="-123" charset="-128"/>
                <a:cs typeface="ＭＳ Ｐゴシック" pitchFamily="-123" charset="-128"/>
              </a:rPr>
              <a:t>QUICK TIPS</a:t>
            </a:r>
          </a:p>
          <a:p>
            <a:pPr algn="ctr"/>
            <a:r>
              <a:rPr lang="en-US" sz="5200" b="1">
                <a:solidFill>
                  <a:srgbClr val="FFFF00"/>
                </a:solidFill>
                <a:latin typeface="Trebuchet MS" pitchFamily="-123" charset="0"/>
                <a:ea typeface="ＭＳ Ｐゴシック" pitchFamily="-123" charset="-128"/>
                <a:cs typeface="ＭＳ Ｐゴシック" pitchFamily="-123" charset="-128"/>
              </a:rPr>
              <a:t>(--THIS SECTION DOES NOT PRINT--)</a:t>
            </a:r>
          </a:p>
          <a:p>
            <a:pPr algn="ctr"/>
            <a:endParaRPr lang="en-US" sz="4300" b="1">
              <a:solidFill>
                <a:srgbClr val="FFFFFF"/>
              </a:solidFill>
              <a:latin typeface="Trebuchet MS" pitchFamily="-123" charset="0"/>
              <a:ea typeface="ＭＳ Ｐゴシック" pitchFamily="-123" charset="-128"/>
              <a:cs typeface="ＭＳ Ｐゴシック" pitchFamily="-123" charset="-128"/>
            </a:endParaRPr>
          </a:p>
          <a:p>
            <a:r>
              <a:rPr lang="en-US" sz="4300">
                <a:solidFill>
                  <a:srgbClr val="FFFFFF"/>
                </a:solidFill>
                <a:latin typeface="Trebuchet MS" pitchFamily="-123" charset="0"/>
                <a:ea typeface="ＭＳ Ｐゴシック" pitchFamily="-123" charset="-128"/>
                <a:cs typeface="ＭＳ Ｐゴシック" pitchFamily="-123" charset="-128"/>
              </a:rPr>
              <a:t>This PowerPoint template requires basic PowerPoint (version 2007 or newer) skills. Below is a list of commonly asked questions specific to this template. </a:t>
            </a:r>
            <a:br>
              <a:rPr lang="en-US" sz="4300">
                <a:solidFill>
                  <a:srgbClr val="FFFFFF"/>
                </a:solidFill>
                <a:latin typeface="Trebuchet MS" pitchFamily="-123" charset="0"/>
                <a:ea typeface="ＭＳ Ｐゴシック" pitchFamily="-123" charset="-128"/>
                <a:cs typeface="ＭＳ Ｐゴシック" pitchFamily="-123" charset="-128"/>
              </a:rPr>
            </a:br>
            <a:r>
              <a:rPr lang="en-US" sz="4300">
                <a:solidFill>
                  <a:srgbClr val="FFFFFF"/>
                </a:solidFill>
                <a:latin typeface="Trebuchet MS" pitchFamily="-123" charset="0"/>
                <a:ea typeface="ＭＳ Ｐゴシック" pitchFamily="-123" charset="-128"/>
                <a:cs typeface="ＭＳ Ｐゴシック" pitchFamily="-123" charset="-128"/>
              </a:rPr>
              <a:t>If you are using an older version of PowerPoint some template features may not work properly.</a:t>
            </a:r>
          </a:p>
          <a:p>
            <a:endParaRPr lang="en-US" sz="5200" b="1">
              <a:solidFill>
                <a:srgbClr val="FFFF00"/>
              </a:solidFill>
              <a:latin typeface="Trebuchet MS" pitchFamily="-123" charset="0"/>
              <a:ea typeface="ＭＳ Ｐゴシック" pitchFamily="-123" charset="-128"/>
              <a:cs typeface="ＭＳ Ｐゴシック" pitchFamily="-123" charset="-128"/>
            </a:endParaRPr>
          </a:p>
          <a:p>
            <a:pPr algn="ctr"/>
            <a:r>
              <a:rPr lang="en-US" sz="5200" b="1">
                <a:solidFill>
                  <a:schemeClr val="bg1"/>
                </a:solidFill>
                <a:latin typeface="Trebuchet MS" pitchFamily="-123" charset="0"/>
                <a:ea typeface="ＭＳ Ｐゴシック" pitchFamily="-123" charset="-128"/>
                <a:cs typeface="ＭＳ Ｐゴシック" pitchFamily="-123" charset="-128"/>
              </a:rPr>
              <a:t>Using the template</a:t>
            </a:r>
          </a:p>
          <a:p>
            <a:pPr algn="ctr"/>
            <a:endParaRPr lang="en-US" sz="4300" b="1">
              <a:solidFill>
                <a:srgbClr val="FFFF00"/>
              </a:solidFill>
              <a:latin typeface="Trebuchet MS" pitchFamily="-123" charset="0"/>
              <a:ea typeface="ＭＳ Ｐゴシック" pitchFamily="-123" charset="-128"/>
              <a:cs typeface="ＭＳ Ｐゴシック" pitchFamily="-123" charset="-128"/>
            </a:endParaRPr>
          </a:p>
          <a:p>
            <a:r>
              <a:rPr lang="en-US" sz="4300" b="1">
                <a:solidFill>
                  <a:srgbClr val="FFFF00"/>
                </a:solidFill>
                <a:latin typeface="Trebuchet MS" pitchFamily="-123" charset="0"/>
                <a:ea typeface="ＭＳ Ｐゴシック" pitchFamily="-123" charset="-128"/>
                <a:cs typeface="ＭＳ Ｐゴシック" pitchFamily="-123" charset="-128"/>
              </a:rPr>
              <a:t>Verifying the quality of your graphics</a:t>
            </a:r>
          </a:p>
          <a:p>
            <a:r>
              <a:rPr lang="en-US" sz="4300">
                <a:solidFill>
                  <a:srgbClr val="FFFFFF"/>
                </a:solidFill>
                <a:latin typeface="Trebuchet MS" pitchFamily="-123" charset="0"/>
                <a:ea typeface="ＭＳ Ｐゴシック" pitchFamily="-123" charset="-128"/>
                <a:cs typeface="ＭＳ Ｐゴシック" pitchFamily="-123" charset="-128"/>
              </a:rPr>
              <a:t>Go to the 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4300">
                <a:solidFill>
                  <a:srgbClr val="FFFFFF"/>
                </a:solidFill>
                <a:latin typeface="Trebuchet MS" pitchFamily="-123" charset="0"/>
                <a:ea typeface="ＭＳ Ｐゴシック" pitchFamily="-123" charset="-128"/>
                <a:cs typeface="ＭＳ Ｐゴシック" pitchFamily="-123" charset="-128"/>
              </a:rPr>
            </a:br>
            <a:endParaRPr lang="en-US" sz="4300">
              <a:solidFill>
                <a:srgbClr val="FFFFFF"/>
              </a:solidFill>
              <a:latin typeface="Trebuchet MS" pitchFamily="-123" charset="0"/>
              <a:ea typeface="ＭＳ Ｐゴシック" pitchFamily="-123" charset="-128"/>
              <a:cs typeface="ＭＳ Ｐゴシック" pitchFamily="-123" charset="-128"/>
            </a:endParaRPr>
          </a:p>
          <a:p>
            <a:r>
              <a:rPr lang="en-US" sz="4300" b="1">
                <a:solidFill>
                  <a:srgbClr val="FFFF00"/>
                </a:solidFill>
                <a:latin typeface="Trebuchet MS" pitchFamily="-123" charset="0"/>
                <a:ea typeface="ＭＳ Ｐゴシック" pitchFamily="-123" charset="-128"/>
                <a:cs typeface="ＭＳ Ｐゴシック" pitchFamily="-123" charset="-128"/>
              </a:rPr>
              <a:t>Using the placeholders</a:t>
            </a:r>
          </a:p>
          <a:p>
            <a:r>
              <a:rPr lang="en-US" sz="4300">
                <a:solidFill>
                  <a:srgbClr val="FFFFFF"/>
                </a:solidFill>
                <a:latin typeface="Trebuchet MS" pitchFamily="-123" charset="0"/>
                <a:ea typeface="ＭＳ Ｐゴシック" pitchFamily="-123" charset="-128"/>
                <a:cs typeface="ＭＳ Ｐゴシック" pitchFamily="-123" charset="-128"/>
              </a:rPr>
              <a:t>To add text to this template click inside a placeholder and type in or paste your text. To move a placeholder, click on it </a:t>
            </a:r>
            <a:r>
              <a:rPr lang="en-US" sz="4300" u="sng">
                <a:solidFill>
                  <a:srgbClr val="FFFFFF"/>
                </a:solidFill>
                <a:latin typeface="Trebuchet MS" pitchFamily="-123" charset="0"/>
                <a:ea typeface="ＭＳ Ｐゴシック" pitchFamily="-123" charset="-128"/>
                <a:cs typeface="ＭＳ Ｐゴシック" pitchFamily="-123" charset="-128"/>
              </a:rPr>
              <a:t>once</a:t>
            </a:r>
            <a:r>
              <a:rPr lang="en-US" sz="4300">
                <a:solidFill>
                  <a:srgbClr val="FFFFFF"/>
                </a:solidFill>
                <a:latin typeface="Trebuchet MS" pitchFamily="-123" charset="0"/>
                <a:ea typeface="ＭＳ Ｐゴシック" pitchFamily="-123" charset="-128"/>
                <a:cs typeface="ＭＳ Ｐゴシック" pitchFamily="-123" charset="-128"/>
              </a:rPr>
              <a:t> (to select it), place your cursor on its frame and your cursor will change to this symbol:         Then, click </a:t>
            </a:r>
            <a:r>
              <a:rPr lang="en-US" sz="4300" u="sng">
                <a:solidFill>
                  <a:srgbClr val="FFFFFF"/>
                </a:solidFill>
                <a:latin typeface="Trebuchet MS" pitchFamily="-123" charset="0"/>
                <a:ea typeface="ＭＳ Ｐゴシック" pitchFamily="-123" charset="-128"/>
                <a:cs typeface="ＭＳ Ｐゴシック" pitchFamily="-123" charset="-128"/>
              </a:rPr>
              <a:t>once</a:t>
            </a:r>
            <a:r>
              <a:rPr lang="en-US" sz="4300">
                <a:solidFill>
                  <a:srgbClr val="FFFFFF"/>
                </a:solidFill>
                <a:latin typeface="Trebuchet MS" pitchFamily="-123" charset="0"/>
                <a:ea typeface="ＭＳ Ｐゴシック" pitchFamily="-123" charset="-128"/>
                <a:cs typeface="ＭＳ Ｐゴシック" pitchFamily="-123" charset="-128"/>
              </a:rPr>
              <a:t> and drag it to its new location where you can resize it as needed. Additional placeholders can be found on the left side of this template.</a:t>
            </a:r>
          </a:p>
          <a:p>
            <a:endParaRPr lang="en-US" sz="4300" b="1">
              <a:solidFill>
                <a:srgbClr val="FFFF00"/>
              </a:solidFill>
              <a:latin typeface="Trebuchet MS" pitchFamily="-123" charset="0"/>
              <a:ea typeface="ＭＳ Ｐゴシック" pitchFamily="-123" charset="-128"/>
              <a:cs typeface="ＭＳ Ｐゴシック" pitchFamily="-123" charset="-128"/>
            </a:endParaRPr>
          </a:p>
          <a:p>
            <a:r>
              <a:rPr lang="en-US" sz="4300" b="1">
                <a:solidFill>
                  <a:srgbClr val="FFFF00"/>
                </a:solidFill>
                <a:latin typeface="Trebuchet MS" pitchFamily="-123" charset="0"/>
                <a:ea typeface="ＭＳ Ｐゴシック" pitchFamily="-123" charset="-128"/>
                <a:cs typeface="ＭＳ Ｐゴシック" pitchFamily="-123" charset="-128"/>
              </a:rPr>
              <a:t>Modifying the layout</a:t>
            </a:r>
          </a:p>
          <a:p>
            <a:r>
              <a:rPr lang="en-US" sz="4300">
                <a:solidFill>
                  <a:srgbClr val="FFFFFF"/>
                </a:solidFill>
                <a:latin typeface="Trebuchet MS" pitchFamily="-123" charset="0"/>
                <a:ea typeface="ＭＳ Ｐゴシック" pitchFamily="-123" charset="-128"/>
                <a:cs typeface="ＭＳ Ｐゴシック" pitchFamily="-123" charset="-128"/>
              </a:rPr>
              <a:t>This template has four different </a:t>
            </a:r>
          </a:p>
          <a:p>
            <a:r>
              <a:rPr lang="en-US" sz="4300">
                <a:solidFill>
                  <a:srgbClr val="FFFFFF"/>
                </a:solidFill>
                <a:latin typeface="Trebuchet MS" pitchFamily="-123" charset="0"/>
                <a:ea typeface="ＭＳ Ｐゴシック" pitchFamily="-123" charset="-128"/>
                <a:cs typeface="ＭＳ Ｐゴシック" pitchFamily="-123" charset="-128"/>
              </a:rPr>
              <a:t>column layouts.   </a:t>
            </a:r>
            <a:r>
              <a:rPr lang="en-US" sz="4300" u="sng">
                <a:solidFill>
                  <a:srgbClr val="FFFFFF"/>
                </a:solidFill>
                <a:latin typeface="Trebuchet MS" pitchFamily="-123" charset="0"/>
                <a:ea typeface="ＭＳ Ｐゴシック" pitchFamily="-123" charset="-128"/>
                <a:cs typeface="ＭＳ Ｐゴシック" pitchFamily="-123" charset="-128"/>
              </a:rPr>
              <a:t>Right-click</a:t>
            </a:r>
            <a:r>
              <a:rPr lang="en-US" sz="4300">
                <a:solidFill>
                  <a:srgbClr val="FFFFFF"/>
                </a:solidFill>
                <a:latin typeface="Trebuchet MS" pitchFamily="-123" charset="0"/>
                <a:ea typeface="ＭＳ Ｐゴシック" pitchFamily="-123" charset="-128"/>
                <a:cs typeface="ＭＳ Ｐゴシック" pitchFamily="-123" charset="-128"/>
              </a:rPr>
              <a:t> your </a:t>
            </a:r>
          </a:p>
          <a:p>
            <a:r>
              <a:rPr lang="en-US" sz="4300">
                <a:solidFill>
                  <a:srgbClr val="FFFFFF"/>
                </a:solidFill>
                <a:latin typeface="Trebuchet MS" pitchFamily="-123" charset="0"/>
                <a:ea typeface="ＭＳ Ｐゴシック" pitchFamily="-123" charset="-128"/>
                <a:cs typeface="ＭＳ Ｐゴシック" pitchFamily="-123" charset="-128"/>
              </a:rPr>
              <a:t>mouse on the background and </a:t>
            </a:r>
          </a:p>
          <a:p>
            <a:r>
              <a:rPr lang="en-US" sz="4300">
                <a:solidFill>
                  <a:srgbClr val="FFFFFF"/>
                </a:solidFill>
                <a:latin typeface="Trebuchet MS" pitchFamily="-123" charset="0"/>
                <a:ea typeface="ＭＳ Ｐゴシック" pitchFamily="-123" charset="-128"/>
                <a:cs typeface="ＭＳ Ｐゴシック" pitchFamily="-123" charset="-128"/>
              </a:rPr>
              <a:t>click on “Layout” to see the</a:t>
            </a:r>
          </a:p>
          <a:p>
            <a:r>
              <a:rPr lang="en-US" sz="4300">
                <a:solidFill>
                  <a:srgbClr val="FFFFFF"/>
                </a:solidFill>
                <a:latin typeface="Trebuchet MS" pitchFamily="-123" charset="0"/>
                <a:ea typeface="ＭＳ Ｐゴシック" pitchFamily="-123" charset="-128"/>
                <a:cs typeface="ＭＳ Ｐゴシック" pitchFamily="-123" charset="-128"/>
              </a:rPr>
              <a:t> layout options.  The columns in </a:t>
            </a:r>
          </a:p>
          <a:p>
            <a:r>
              <a:rPr lang="en-US" sz="4300">
                <a:solidFill>
                  <a:srgbClr val="FFFFFF"/>
                </a:solidFill>
                <a:latin typeface="Trebuchet MS" pitchFamily="-123" charset="0"/>
                <a:ea typeface="ＭＳ Ｐゴシック" pitchFamily="-123" charset="-128"/>
                <a:cs typeface="ＭＳ Ｐゴシック" pitchFamily="-123" charset="-128"/>
              </a:rPr>
              <a:t>the provided layouts are fixed and  cannot be moved but advanced users can modify any layout by going to VIEW and then SLIDE MASTER.</a:t>
            </a:r>
          </a:p>
          <a:p>
            <a:endParaRPr lang="en-US" sz="4300">
              <a:solidFill>
                <a:srgbClr val="FFFFFF"/>
              </a:solidFill>
              <a:latin typeface="Trebuchet MS" pitchFamily="-123" charset="0"/>
              <a:ea typeface="ＭＳ Ｐゴシック" pitchFamily="-123" charset="-128"/>
              <a:cs typeface="ＭＳ Ｐゴシック" pitchFamily="-123" charset="-128"/>
            </a:endParaRPr>
          </a:p>
          <a:p>
            <a:r>
              <a:rPr lang="en-US" sz="4300" b="1">
                <a:solidFill>
                  <a:srgbClr val="FFFF00"/>
                </a:solidFill>
                <a:latin typeface="Trebuchet MS" pitchFamily="-123" charset="0"/>
                <a:ea typeface="ＭＳ Ｐゴシック" pitchFamily="-123" charset="-128"/>
                <a:cs typeface="ＭＳ Ｐゴシック" pitchFamily="-123" charset="-128"/>
              </a:rPr>
              <a:t>Importing text and graphics from external sources</a:t>
            </a:r>
          </a:p>
          <a:p>
            <a:r>
              <a:rPr lang="en-US" sz="4300" b="1" u="sng">
                <a:solidFill>
                  <a:srgbClr val="FFFFFF"/>
                </a:solidFill>
                <a:latin typeface="Trebuchet MS" pitchFamily="-123" charset="0"/>
                <a:ea typeface="ＭＳ Ｐゴシック" pitchFamily="-123" charset="-128"/>
                <a:cs typeface="ＭＳ Ｐゴシック" pitchFamily="-123" charset="-128"/>
              </a:rPr>
              <a:t>TEXT: </a:t>
            </a:r>
            <a:r>
              <a:rPr lang="en-US" sz="4300">
                <a:solidFill>
                  <a:srgbClr val="FFFFFF"/>
                </a:solidFill>
                <a:latin typeface="Trebuchet MS" pitchFamily="-123" charset="0"/>
                <a:ea typeface="ＭＳ Ｐゴシック" pitchFamily="-123" charset="-128"/>
                <a:cs typeface="ＭＳ Ｐゴシック" pitchFamily="-123" charset="-128"/>
              </a:rPr>
              <a:t>Paste or type your text into a pre-existing placeholder or drag in a new placeholder from the left side of the template. Move it anywhere as needed.</a:t>
            </a:r>
          </a:p>
          <a:p>
            <a:r>
              <a:rPr lang="en-US" sz="4300" b="1" u="sng">
                <a:solidFill>
                  <a:srgbClr val="FFFFFF"/>
                </a:solidFill>
                <a:latin typeface="Trebuchet MS" pitchFamily="-123" charset="0"/>
                <a:ea typeface="ＭＳ Ｐゴシック" pitchFamily="-123" charset="-128"/>
                <a:cs typeface="ＭＳ Ｐゴシック" pitchFamily="-123" charset="-128"/>
              </a:rPr>
              <a:t>PHOTOS: </a:t>
            </a:r>
            <a:r>
              <a:rPr lang="en-US" sz="4300">
                <a:solidFill>
                  <a:srgbClr val="FFFFFF"/>
                </a:solidFill>
                <a:latin typeface="Trebuchet MS" pitchFamily="-123" charset="0"/>
                <a:ea typeface="ＭＳ Ｐゴシック" pitchFamily="-123" charset="-128"/>
                <a:cs typeface="ＭＳ Ｐゴシック" pitchFamily="-123" charset="-128"/>
              </a:rPr>
              <a:t>Drag in a picture placeholder, size it </a:t>
            </a:r>
            <a:r>
              <a:rPr lang="en-US" sz="4300" u="sng">
                <a:solidFill>
                  <a:srgbClr val="FFFFFF"/>
                </a:solidFill>
                <a:latin typeface="Trebuchet MS" pitchFamily="-123" charset="0"/>
                <a:ea typeface="ＭＳ Ｐゴシック" pitchFamily="-123" charset="-128"/>
                <a:cs typeface="ＭＳ Ｐゴシック" pitchFamily="-123" charset="-128"/>
              </a:rPr>
              <a:t>first</a:t>
            </a:r>
            <a:r>
              <a:rPr lang="en-US" sz="4300">
                <a:solidFill>
                  <a:srgbClr val="FFFFFF"/>
                </a:solidFill>
                <a:latin typeface="Trebuchet MS" pitchFamily="-123" charset="0"/>
                <a:ea typeface="ＭＳ Ｐゴシック" pitchFamily="-123" charset="-128"/>
                <a:cs typeface="ＭＳ Ｐゴシック" pitchFamily="-123" charset="-128"/>
              </a:rPr>
              <a:t>, click in it and insert a photo from the menu.</a:t>
            </a:r>
          </a:p>
          <a:p>
            <a:r>
              <a:rPr lang="en-US" sz="4300" b="1" u="sng">
                <a:solidFill>
                  <a:srgbClr val="FFFFFF"/>
                </a:solidFill>
                <a:latin typeface="Trebuchet MS" pitchFamily="-123" charset="0"/>
                <a:ea typeface="ＭＳ Ｐゴシック" pitchFamily="-123" charset="-128"/>
                <a:cs typeface="ＭＳ Ｐゴシック" pitchFamily="-123" charset="-128"/>
              </a:rPr>
              <a:t>TABLES: </a:t>
            </a:r>
            <a:r>
              <a:rPr lang="en-US" sz="4300">
                <a:solidFill>
                  <a:srgbClr val="FFFFFF"/>
                </a:solidFill>
                <a:latin typeface="Trebuchet MS" pitchFamily="-123" charset="0"/>
                <a:ea typeface="ＭＳ Ｐゴシック" pitchFamily="-123" charset="-128"/>
                <a:cs typeface="ＭＳ Ｐゴシック" pitchFamily="-123" charset="-128"/>
              </a:rPr>
              <a:t>You can copy and paste a table from an external document onto this poster template. To adjust  the way the text fits within the cells of a table that has been pasted, </a:t>
            </a:r>
            <a:r>
              <a:rPr lang="en-US" sz="4300" u="sng">
                <a:solidFill>
                  <a:srgbClr val="FFFFFF"/>
                </a:solidFill>
                <a:latin typeface="Trebuchet MS" pitchFamily="-123" charset="0"/>
                <a:ea typeface="ＭＳ Ｐゴシック" pitchFamily="-123" charset="-128"/>
                <a:cs typeface="ＭＳ Ｐゴシック" pitchFamily="-123" charset="-128"/>
              </a:rPr>
              <a:t>right-click</a:t>
            </a:r>
            <a:r>
              <a:rPr lang="en-US" sz="4300">
                <a:solidFill>
                  <a:srgbClr val="FFFFFF"/>
                </a:solidFill>
                <a:latin typeface="Trebuchet MS" pitchFamily="-123" charset="0"/>
                <a:ea typeface="ＭＳ Ｐゴシック" pitchFamily="-123" charset="-128"/>
                <a:cs typeface="ＭＳ Ｐゴシック" pitchFamily="-123" charset="-128"/>
              </a:rPr>
              <a:t> on the table, click FORMAT SHAPE  then click on TEXT BOX and change the INTERNAL MARGIN values to 0.25</a:t>
            </a:r>
          </a:p>
          <a:p>
            <a:endParaRPr lang="en-US" sz="4300">
              <a:solidFill>
                <a:srgbClr val="FFFFFF"/>
              </a:solidFill>
              <a:latin typeface="Trebuchet MS" pitchFamily="-123" charset="0"/>
              <a:ea typeface="ＭＳ Ｐゴシック" pitchFamily="-123" charset="-128"/>
              <a:cs typeface="ＭＳ Ｐゴシック" pitchFamily="-123" charset="-128"/>
            </a:endParaRPr>
          </a:p>
          <a:p>
            <a:r>
              <a:rPr lang="en-US" sz="4300" b="1">
                <a:solidFill>
                  <a:srgbClr val="FFFF00"/>
                </a:solidFill>
                <a:latin typeface="Trebuchet MS" pitchFamily="-123" charset="0"/>
                <a:ea typeface="ＭＳ Ｐゴシック" pitchFamily="-123" charset="-128"/>
                <a:cs typeface="ＭＳ Ｐゴシック" pitchFamily="-123" charset="-128"/>
              </a:rPr>
              <a:t>Modifying the color scheme</a:t>
            </a:r>
          </a:p>
          <a:p>
            <a:r>
              <a:rPr lang="en-US" sz="4300">
                <a:solidFill>
                  <a:srgbClr val="FFFFFF"/>
                </a:solidFill>
                <a:latin typeface="Trebuchet MS" pitchFamily="-123" charset="0"/>
                <a:ea typeface="ＭＳ Ｐゴシック" pitchFamily="-123" charset="-128"/>
                <a:cs typeface="ＭＳ Ｐゴシック" pitchFamily="-123" charset="-128"/>
              </a:rPr>
              <a:t>To change the color scheme of this template go to the “Design” menu and click on “Colors”. You can choose from the provide color combinations or you can create your own.</a:t>
            </a:r>
          </a:p>
          <a:p>
            <a:endParaRPr lang="en-US" sz="4300">
              <a:solidFill>
                <a:srgbClr val="FFFFFF"/>
              </a:solidFill>
              <a:latin typeface="Trebuchet MS" pitchFamily="-123" charset="0"/>
              <a:ea typeface="ＭＳ Ｐゴシック" pitchFamily="-123" charset="-128"/>
              <a:cs typeface="ＭＳ Ｐゴシック" pitchFamily="-123" charset="-128"/>
            </a:endParaRPr>
          </a:p>
          <a:p>
            <a:endParaRPr lang="en-US" sz="4300">
              <a:solidFill>
                <a:srgbClr val="FFFFFF"/>
              </a:solidFill>
              <a:latin typeface="Trebuchet MS" pitchFamily="-123" charset="0"/>
              <a:ea typeface="ＭＳ Ｐゴシック" pitchFamily="-123" charset="-128"/>
              <a:cs typeface="ＭＳ Ｐゴシック" pitchFamily="-123" charset="-128"/>
            </a:endParaRPr>
          </a:p>
          <a:p>
            <a:endParaRPr lang="en-US" sz="3100">
              <a:solidFill>
                <a:srgbClr val="FFFFFF"/>
              </a:solidFill>
              <a:latin typeface="Trebuchet MS" pitchFamily="-123" charset="0"/>
              <a:ea typeface="ＭＳ Ｐゴシック" pitchFamily="-123" charset="-128"/>
              <a:cs typeface="ＭＳ Ｐゴシック" pitchFamily="-123" charset="-128"/>
            </a:endParaRPr>
          </a:p>
          <a:p>
            <a:endParaRPr lang="en-US" sz="3100">
              <a:solidFill>
                <a:srgbClr val="FFFFFF"/>
              </a:solidFill>
              <a:latin typeface="Trebuchet MS" pitchFamily="-123" charset="0"/>
              <a:ea typeface="ＭＳ Ｐゴシック" pitchFamily="-123" charset="-128"/>
              <a:cs typeface="ＭＳ Ｐゴシック" pitchFamily="-123" charset="-128"/>
            </a:endParaRPr>
          </a:p>
          <a:p>
            <a:pPr algn="ctr"/>
            <a:endParaRPr lang="en-US" sz="3100" b="1">
              <a:solidFill>
                <a:schemeClr val="bg1"/>
              </a:solidFill>
              <a:latin typeface="Trebuchet MS" pitchFamily="-123" charset="0"/>
              <a:ea typeface="ＭＳ Ｐゴシック" pitchFamily="-123" charset="-128"/>
              <a:cs typeface="ＭＳ Ｐゴシック" pitchFamily="-123" charset="-128"/>
            </a:endParaRPr>
          </a:p>
          <a:p>
            <a:endParaRPr lang="en-US" sz="3100" b="1">
              <a:solidFill>
                <a:srgbClr val="FFFF00"/>
              </a:solidFill>
              <a:latin typeface="Trebuchet MS" pitchFamily="-123" charset="0"/>
              <a:ea typeface="ＭＳ Ｐゴシック" pitchFamily="-123" charset="-128"/>
              <a:cs typeface="ＭＳ Ｐゴシック" pitchFamily="-123" charset="-128"/>
            </a:endParaRPr>
          </a:p>
          <a:p>
            <a:pPr algn="ctr"/>
            <a:endParaRPr lang="en-US" sz="4300" b="1">
              <a:solidFill>
                <a:srgbClr val="FFFFFF"/>
              </a:solidFill>
              <a:latin typeface="Trebuchet MS" pitchFamily="-123" charset="0"/>
              <a:ea typeface="ＭＳ Ｐゴシック" pitchFamily="-123" charset="-128"/>
              <a:cs typeface="ＭＳ Ｐゴシック" pitchFamily="-123" charset="-128"/>
            </a:endParaRPr>
          </a:p>
        </p:txBody>
      </p:sp>
      <p:sp>
        <p:nvSpPr>
          <p:cNvPr id="29" name="Rectangle 28"/>
          <p:cNvSpPr/>
          <p:nvPr/>
        </p:nvSpPr>
        <p:spPr>
          <a:xfrm>
            <a:off x="-20662900" y="-17463"/>
            <a:ext cx="20320000" cy="30275213"/>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79102" tIns="358200" rIns="179102" bIns="179102"/>
          <a:lstStyle/>
          <a:p>
            <a:pPr algn="ctr" defTabSz="4298410" fontAlgn="auto">
              <a:spcBef>
                <a:spcPts val="0"/>
              </a:spcBef>
              <a:spcAft>
                <a:spcPts val="0"/>
              </a:spcAft>
              <a:defRPr/>
            </a:pPr>
            <a:r>
              <a:rPr lang="en-US" sz="5800" b="1" dirty="0">
                <a:solidFill>
                  <a:schemeClr val="bg1"/>
                </a:solidFill>
                <a:latin typeface="Trebuchet MS" pitchFamily="34" charset="0"/>
              </a:rPr>
              <a:t>QUICK DESIGN GUIDE</a:t>
            </a:r>
          </a:p>
          <a:p>
            <a:pPr algn="ctr" defTabSz="4298410" fontAlgn="auto">
              <a:spcBef>
                <a:spcPts val="0"/>
              </a:spcBef>
              <a:spcAft>
                <a:spcPts val="0"/>
              </a:spcAft>
              <a:defRPr/>
            </a:pPr>
            <a:r>
              <a:rPr lang="en-US" sz="5200" b="1" dirty="0">
                <a:solidFill>
                  <a:srgbClr val="FFFF00"/>
                </a:solidFill>
                <a:latin typeface="Trebuchet MS" pitchFamily="34" charset="0"/>
              </a:rPr>
              <a:t>(--THIS SECTION DOES NOT PRINT--)</a:t>
            </a:r>
          </a:p>
          <a:p>
            <a:pPr algn="ctr" defTabSz="4298410" fontAlgn="auto">
              <a:spcBef>
                <a:spcPts val="0"/>
              </a:spcBef>
              <a:spcAft>
                <a:spcPts val="0"/>
              </a:spcAft>
              <a:defRPr/>
            </a:pPr>
            <a:endParaRPr lang="en-US" sz="4300" b="1" dirty="0">
              <a:latin typeface="Trebuchet MS" pitchFamily="34" charset="0"/>
            </a:endParaRPr>
          </a:p>
          <a:p>
            <a:pPr defTabSz="4298720" fontAlgn="auto">
              <a:spcBef>
                <a:spcPts val="0"/>
              </a:spcBef>
              <a:spcAft>
                <a:spcPts val="0"/>
              </a:spcAft>
              <a:defRPr/>
            </a:pPr>
            <a:r>
              <a:rPr lang="en-US" sz="4300" dirty="0">
                <a:latin typeface="Trebuchet MS" pitchFamily="34" charset="0"/>
              </a:rPr>
              <a:t>This PowerPoint 2007 template produces a A0 professional  poster. It will save you valuable time placing titles, subtitles, text, and graphics. </a:t>
            </a: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r>
              <a:rPr lang="en-US" sz="4300" dirty="0">
                <a:latin typeface="Trebuchet MS" pitchFamily="34" charset="0"/>
              </a:rPr>
              <a:t>Use it to create your presentation. Then send it to </a:t>
            </a:r>
            <a:r>
              <a:rPr lang="en-US" sz="4300" b="1" dirty="0">
                <a:latin typeface="Trebuchet MS" pitchFamily="34" charset="0"/>
              </a:rPr>
              <a:t>PosterPresentations.com</a:t>
            </a:r>
            <a:r>
              <a:rPr lang="en-US" sz="4300" dirty="0">
                <a:latin typeface="Trebuchet MS" pitchFamily="34" charset="0"/>
              </a:rPr>
              <a:t> for premium quality, same day affordable printing.</a:t>
            </a:r>
            <a:br>
              <a:rPr lang="en-US" sz="4300" dirty="0">
                <a:latin typeface="Trebuchet MS" pitchFamily="34" charset="0"/>
              </a:rPr>
            </a:br>
            <a:endParaRPr lang="en-US" sz="4300" dirty="0">
              <a:latin typeface="Trebuchet MS" pitchFamily="34" charset="0"/>
            </a:endParaRPr>
          </a:p>
          <a:p>
            <a:pPr defTabSz="4298720" fontAlgn="auto">
              <a:spcBef>
                <a:spcPts val="0"/>
              </a:spcBef>
              <a:spcAft>
                <a:spcPts val="0"/>
              </a:spcAft>
              <a:defRPr/>
            </a:pPr>
            <a:r>
              <a:rPr lang="en-US" sz="4300" dirty="0">
                <a:latin typeface="Trebuchet MS" pitchFamily="34" charset="0"/>
              </a:rPr>
              <a:t>We provide a series of </a:t>
            </a:r>
            <a:r>
              <a:rPr lang="en-US" sz="4300" b="1" dirty="0">
                <a:latin typeface="Trebuchet MS" pitchFamily="34" charset="0"/>
              </a:rPr>
              <a:t>online tutorials</a:t>
            </a:r>
            <a:r>
              <a:rPr lang="en-US" sz="4300" dirty="0">
                <a:latin typeface="Trebuchet MS" pitchFamily="34" charset="0"/>
              </a:rPr>
              <a:t> that will guide you through the poster design process and answer your poster production questions. </a:t>
            </a: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r>
              <a:rPr lang="en-US" sz="4300" dirty="0">
                <a:latin typeface="Trebuchet MS" pitchFamily="34" charset="0"/>
              </a:rPr>
              <a:t>View our online tutorials at:</a:t>
            </a:r>
            <a:br>
              <a:rPr lang="en-US" sz="4300" dirty="0">
                <a:latin typeface="Trebuchet MS" pitchFamily="34" charset="0"/>
              </a:rPr>
            </a:br>
            <a:r>
              <a:rPr lang="en-US" sz="4300" dirty="0">
                <a:solidFill>
                  <a:srgbClr val="FFFF00"/>
                </a:solidFill>
                <a:latin typeface="Trebuchet MS" pitchFamily="34" charset="0"/>
              </a:rPr>
              <a:t> http://bit.ly/Poster_creation_help </a:t>
            </a:r>
            <a:r>
              <a:rPr lang="en-US" sz="4300" dirty="0">
                <a:latin typeface="Trebuchet MS" pitchFamily="34" charset="0"/>
              </a:rPr>
              <a:t/>
            </a:r>
            <a:br>
              <a:rPr lang="en-US" sz="4300" dirty="0">
                <a:latin typeface="Trebuchet MS" pitchFamily="34" charset="0"/>
              </a:rPr>
            </a:br>
            <a:r>
              <a:rPr lang="en-US" sz="4300" dirty="0">
                <a:latin typeface="Trebuchet MS" pitchFamily="34" charset="0"/>
              </a:rPr>
              <a:t>(copy and paste the link into your web browser).</a:t>
            </a: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r>
              <a:rPr lang="en-US" sz="4300" dirty="0">
                <a:latin typeface="Trebuchet MS" pitchFamily="34" charset="0"/>
              </a:rPr>
              <a:t>For assistance and to order your printed poster</a:t>
            </a:r>
            <a:r>
              <a:rPr lang="en-US" sz="4300" dirty="0">
                <a:solidFill>
                  <a:schemeClr val="bg1"/>
                </a:solidFill>
                <a:latin typeface="Trebuchet MS" pitchFamily="34" charset="0"/>
              </a:rPr>
              <a:t> call </a:t>
            </a:r>
            <a:r>
              <a:rPr lang="en-US" sz="4300" b="1" dirty="0">
                <a:solidFill>
                  <a:srgbClr val="FFFF00"/>
                </a:solidFill>
                <a:latin typeface="Trebuchet MS" pitchFamily="34" charset="0"/>
              </a:rPr>
              <a:t>PosterPresentations.com</a:t>
            </a:r>
            <a:r>
              <a:rPr lang="en-US" sz="4300" dirty="0">
                <a:solidFill>
                  <a:srgbClr val="FFFF00"/>
                </a:solidFill>
                <a:latin typeface="Trebuchet MS" pitchFamily="34" charset="0"/>
              </a:rPr>
              <a:t> </a:t>
            </a:r>
            <a:r>
              <a:rPr lang="en-US" sz="4300" dirty="0">
                <a:latin typeface="Trebuchet MS" pitchFamily="34" charset="0"/>
              </a:rPr>
              <a:t>at </a:t>
            </a:r>
            <a:r>
              <a:rPr lang="en-US" sz="5200" b="1" dirty="0">
                <a:solidFill>
                  <a:srgbClr val="FFFF00"/>
                </a:solidFill>
                <a:latin typeface="Trebuchet MS" pitchFamily="34" charset="0"/>
              </a:rPr>
              <a:t>1.866.649.3004</a:t>
            </a:r>
          </a:p>
          <a:p>
            <a:pPr defTabSz="4298720" fontAlgn="auto">
              <a:spcBef>
                <a:spcPts val="0"/>
              </a:spcBef>
              <a:spcAft>
                <a:spcPts val="0"/>
              </a:spcAft>
              <a:defRPr/>
            </a:pPr>
            <a:endParaRPr lang="en-US" sz="5200" b="1" dirty="0">
              <a:solidFill>
                <a:srgbClr val="FFFF00"/>
              </a:solidFill>
              <a:latin typeface="Trebuchet MS" pitchFamily="34" charset="0"/>
            </a:endParaRPr>
          </a:p>
          <a:p>
            <a:pPr defTabSz="4298720" fontAlgn="auto">
              <a:spcBef>
                <a:spcPts val="0"/>
              </a:spcBef>
              <a:spcAft>
                <a:spcPts val="0"/>
              </a:spcAft>
              <a:defRPr/>
            </a:pPr>
            <a:endParaRPr lang="en-US" sz="5200" b="1" dirty="0">
              <a:solidFill>
                <a:srgbClr val="FFFF00"/>
              </a:solidFill>
              <a:latin typeface="Trebuchet MS" pitchFamily="34" charset="0"/>
            </a:endParaRPr>
          </a:p>
          <a:p>
            <a:pPr algn="ctr" defTabSz="4298410" fontAlgn="auto">
              <a:spcBef>
                <a:spcPts val="0"/>
              </a:spcBef>
              <a:spcAft>
                <a:spcPts val="0"/>
              </a:spcAft>
              <a:defRPr/>
            </a:pPr>
            <a:r>
              <a:rPr lang="en-US" sz="5800" b="1" dirty="0">
                <a:solidFill>
                  <a:schemeClr val="bg1"/>
                </a:solidFill>
                <a:latin typeface="Trebuchet MS" pitchFamily="34" charset="0"/>
              </a:rPr>
              <a:t>Object Placeholders</a:t>
            </a:r>
          </a:p>
          <a:p>
            <a:pPr algn="ctr" defTabSz="4298410" fontAlgn="auto">
              <a:spcBef>
                <a:spcPts val="0"/>
              </a:spcBef>
              <a:spcAft>
                <a:spcPts val="0"/>
              </a:spcAft>
              <a:defRPr/>
            </a:pPr>
            <a:endParaRPr lang="en-US" sz="5800" b="1" dirty="0">
              <a:solidFill>
                <a:schemeClr val="bg1"/>
              </a:solidFill>
              <a:latin typeface="Trebuchet MS" pitchFamily="34" charset="0"/>
            </a:endParaRPr>
          </a:p>
          <a:p>
            <a:pPr defTabSz="4298720" fontAlgn="auto">
              <a:spcBef>
                <a:spcPts val="0"/>
              </a:spcBef>
              <a:spcAft>
                <a:spcPts val="0"/>
              </a:spcAft>
              <a:defRPr/>
            </a:pPr>
            <a:r>
              <a:rPr lang="en-US" sz="4300" dirty="0">
                <a:latin typeface="Trebuchet MS" pitchFamily="34" charset="0"/>
              </a:rPr>
              <a:t>Use the placeholders provided below to add new elements to your poster: Drag a placeholder onto the poster area, size it, and click it to edit.</a:t>
            </a: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r>
              <a:rPr lang="en-US" sz="4300" b="1" dirty="0">
                <a:solidFill>
                  <a:srgbClr val="FFFF00"/>
                </a:solidFill>
                <a:latin typeface="Trebuchet MS" pitchFamily="34" charset="0"/>
              </a:rPr>
              <a:t>Section Header placeholder</a:t>
            </a:r>
          </a:p>
          <a:p>
            <a:pPr defTabSz="4298720" fontAlgn="auto">
              <a:spcBef>
                <a:spcPts val="0"/>
              </a:spcBef>
              <a:spcAft>
                <a:spcPts val="0"/>
              </a:spcAft>
              <a:defRPr/>
            </a:pPr>
            <a:r>
              <a:rPr lang="en-US" sz="4300" dirty="0">
                <a:latin typeface="Trebuchet MS" pitchFamily="34" charset="0"/>
              </a:rPr>
              <a:t>Move this preformatted section header placeholder to the poster area to add another section header. Use section headers to separate topics or concepts within your presentation. </a:t>
            </a: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endParaRPr lang="en-US" sz="4300" b="1" dirty="0">
              <a:solidFill>
                <a:srgbClr val="FFFF00"/>
              </a:solidFill>
              <a:latin typeface="Trebuchet MS" pitchFamily="34" charset="0"/>
            </a:endParaRPr>
          </a:p>
          <a:p>
            <a:pPr defTabSz="4298720" fontAlgn="auto">
              <a:spcBef>
                <a:spcPts val="0"/>
              </a:spcBef>
              <a:spcAft>
                <a:spcPts val="0"/>
              </a:spcAft>
              <a:defRPr/>
            </a:pPr>
            <a:r>
              <a:rPr lang="en-US" sz="4300" b="1" dirty="0">
                <a:solidFill>
                  <a:srgbClr val="FFFF00"/>
                </a:solidFill>
                <a:latin typeface="Trebuchet MS" pitchFamily="34" charset="0"/>
              </a:rPr>
              <a:t>Text placeholder</a:t>
            </a:r>
          </a:p>
          <a:p>
            <a:pPr defTabSz="4298720" fontAlgn="auto">
              <a:spcBef>
                <a:spcPts val="0"/>
              </a:spcBef>
              <a:spcAft>
                <a:spcPts val="0"/>
              </a:spcAft>
              <a:defRPr/>
            </a:pPr>
            <a:r>
              <a:rPr lang="en-US" sz="4300" dirty="0">
                <a:latin typeface="Trebuchet MS" pitchFamily="34" charset="0"/>
              </a:rPr>
              <a:t>Move this preformatted text placeholder to the poster to add a new body of text.</a:t>
            </a: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r>
              <a:rPr lang="en-US" sz="4300" b="1" dirty="0">
                <a:solidFill>
                  <a:srgbClr val="FFFF00"/>
                </a:solidFill>
                <a:latin typeface="Trebuchet MS" pitchFamily="34" charset="0"/>
              </a:rPr>
              <a:t>Picture placeholder</a:t>
            </a:r>
          </a:p>
          <a:p>
            <a:pPr defTabSz="4298720" fontAlgn="auto">
              <a:spcBef>
                <a:spcPts val="0"/>
              </a:spcBef>
              <a:spcAft>
                <a:spcPts val="0"/>
              </a:spcAft>
              <a:defRPr/>
            </a:pPr>
            <a:r>
              <a:rPr lang="en-US" sz="4300" dirty="0">
                <a:latin typeface="Trebuchet MS" pitchFamily="34" charset="0"/>
              </a:rPr>
              <a:t>Move this graphic placeholder onto your poster, size it first, and then click it to add a picture to the poster.</a:t>
            </a:r>
          </a:p>
          <a:p>
            <a:pPr defTabSz="4298720" fontAlgn="auto">
              <a:spcBef>
                <a:spcPts val="0"/>
              </a:spcBef>
              <a:spcAft>
                <a:spcPts val="0"/>
              </a:spcAft>
              <a:defRPr/>
            </a:pPr>
            <a:endParaRPr lang="en-US" sz="3600" dirty="0">
              <a:latin typeface="Trebuchet MS" pitchFamily="34" charset="0"/>
            </a:endParaRPr>
          </a:p>
          <a:p>
            <a:pPr defTabSz="4298720" fontAlgn="auto">
              <a:spcBef>
                <a:spcPts val="0"/>
              </a:spcBef>
              <a:spcAft>
                <a:spcPts val="0"/>
              </a:spcAft>
              <a:defRPr/>
            </a:pPr>
            <a:endParaRPr lang="en-US" sz="3600" dirty="0">
              <a:latin typeface="Trebuchet MS" pitchFamily="34" charset="0"/>
            </a:endParaRPr>
          </a:p>
          <a:p>
            <a:pPr defTabSz="4298720" fontAlgn="auto">
              <a:spcBef>
                <a:spcPts val="0"/>
              </a:spcBef>
              <a:spcAft>
                <a:spcPts val="0"/>
              </a:spcAft>
              <a:defRPr/>
            </a:pPr>
            <a:endParaRPr lang="en-US" sz="3600" dirty="0">
              <a:latin typeface="Trebuchet MS" pitchFamily="34" charset="0"/>
            </a:endParaRPr>
          </a:p>
          <a:p>
            <a:pPr algn="ctr" defTabSz="4298410" fontAlgn="auto">
              <a:spcBef>
                <a:spcPts val="0"/>
              </a:spcBef>
              <a:spcAft>
                <a:spcPts val="0"/>
              </a:spcAft>
              <a:defRPr/>
            </a:pPr>
            <a:endParaRPr lang="en-US" sz="4700" b="1" dirty="0">
              <a:solidFill>
                <a:schemeClr val="bg1"/>
              </a:solidFill>
              <a:latin typeface="Trebuchet MS" pitchFamily="34" charset="0"/>
            </a:endParaRPr>
          </a:p>
          <a:p>
            <a:pPr algn="ctr" defTabSz="4298410" fontAlgn="auto">
              <a:spcBef>
                <a:spcPts val="0"/>
              </a:spcBef>
              <a:spcAft>
                <a:spcPts val="0"/>
              </a:spcAft>
              <a:defRPr/>
            </a:pPr>
            <a:endParaRPr lang="en-US" sz="4700" b="1" dirty="0">
              <a:solidFill>
                <a:schemeClr val="bg1"/>
              </a:solidFill>
              <a:latin typeface="Trebuchet MS" pitchFamily="34" charset="0"/>
            </a:endParaRPr>
          </a:p>
          <a:p>
            <a:pPr algn="ctr" defTabSz="4298410" fontAlgn="auto">
              <a:spcBef>
                <a:spcPts val="0"/>
              </a:spcBef>
              <a:spcAft>
                <a:spcPts val="0"/>
              </a:spcAft>
              <a:defRPr/>
            </a:pPr>
            <a:endParaRPr lang="en-US" sz="4700" b="1" dirty="0">
              <a:solidFill>
                <a:schemeClr val="bg1"/>
              </a:solidFill>
              <a:latin typeface="Trebuchet MS" pitchFamily="34" charset="0"/>
            </a:endParaRPr>
          </a:p>
          <a:p>
            <a:pPr algn="ctr" defTabSz="4298410" fontAlgn="auto">
              <a:spcBef>
                <a:spcPts val="0"/>
              </a:spcBef>
              <a:spcAft>
                <a:spcPts val="0"/>
              </a:spcAft>
              <a:defRPr/>
            </a:pPr>
            <a:endParaRPr lang="en-US" sz="4700" b="1" dirty="0">
              <a:solidFill>
                <a:schemeClr val="bg1"/>
              </a:solidFill>
              <a:latin typeface="Trebuchet MS" pitchFamily="34" charset="0"/>
            </a:endParaRPr>
          </a:p>
          <a:p>
            <a:pPr defTabSz="4298720" fontAlgn="auto">
              <a:spcBef>
                <a:spcPts val="0"/>
              </a:spcBef>
              <a:spcAft>
                <a:spcPts val="0"/>
              </a:spcAft>
              <a:defRPr/>
            </a:pPr>
            <a:endParaRPr lang="en-US" sz="3600" dirty="0">
              <a:latin typeface="Trebuchet MS" pitchFamily="34" charset="0"/>
            </a:endParaRPr>
          </a:p>
          <a:p>
            <a:pPr algn="ctr" defTabSz="4298410" fontAlgn="auto">
              <a:spcBef>
                <a:spcPts val="0"/>
              </a:spcBef>
              <a:spcAft>
                <a:spcPts val="0"/>
              </a:spcAft>
              <a:defRPr/>
            </a:pPr>
            <a:endParaRPr lang="en-US" sz="3600" b="1" dirty="0">
              <a:solidFill>
                <a:schemeClr val="bg1"/>
              </a:solidFill>
              <a:latin typeface="Trebuchet MS" pitchFamily="34" charset="0"/>
            </a:endParaRPr>
          </a:p>
          <a:p>
            <a:pPr defTabSz="4298720" fontAlgn="auto">
              <a:spcBef>
                <a:spcPts val="0"/>
              </a:spcBef>
              <a:spcAft>
                <a:spcPts val="0"/>
              </a:spcAft>
              <a:defRPr/>
            </a:pPr>
            <a:endParaRPr lang="en-US" sz="3600" b="1" dirty="0">
              <a:solidFill>
                <a:srgbClr val="FFFF00"/>
              </a:solidFill>
              <a:latin typeface="Trebuchet MS" pitchFamily="34" charset="0"/>
            </a:endParaRPr>
          </a:p>
          <a:p>
            <a:pPr algn="ctr" defTabSz="4298410" fontAlgn="auto">
              <a:spcBef>
                <a:spcPts val="0"/>
              </a:spcBef>
              <a:spcAft>
                <a:spcPts val="0"/>
              </a:spcAft>
              <a:defRPr/>
            </a:pPr>
            <a:endParaRPr lang="en-US" sz="4700" b="1" dirty="0">
              <a:latin typeface="Trebuchet MS" pitchFamily="34" charset="0"/>
            </a:endParaRPr>
          </a:p>
        </p:txBody>
      </p:sp>
      <p:sp>
        <p:nvSpPr>
          <p:cNvPr id="7" name="Rectangle 36"/>
          <p:cNvSpPr>
            <a:spLocks noChangeArrowheads="1"/>
          </p:cNvSpPr>
          <p:nvPr/>
        </p:nvSpPr>
        <p:spPr bwMode="auto">
          <a:xfrm>
            <a:off x="0" y="0"/>
            <a:ext cx="42803763" cy="3719513"/>
          </a:xfrm>
          <a:prstGeom prst="rect">
            <a:avLst/>
          </a:prstGeom>
          <a:solidFill>
            <a:schemeClr val="accent5">
              <a:lumMod val="75000"/>
            </a:schemeClr>
          </a:solidFill>
          <a:ln w="9525">
            <a:solidFill>
              <a:schemeClr val="tx1"/>
            </a:solidFill>
            <a:miter lim="800000"/>
            <a:headEnd/>
            <a:tailEnd/>
          </a:ln>
          <a:effectLst/>
        </p:spPr>
        <p:txBody>
          <a:bodyPr wrap="none" lIns="89551" tIns="44774" rIns="89551" bIns="44774" anchor="ctr"/>
          <a:lstStyle/>
          <a:p>
            <a:pPr defTabSz="4298410" fontAlgn="auto">
              <a:spcBef>
                <a:spcPts val="0"/>
              </a:spcBef>
              <a:spcAft>
                <a:spcPts val="0"/>
              </a:spcAft>
              <a:defRPr/>
            </a:pPr>
            <a:endParaRPr lang="en-US" dirty="0">
              <a:latin typeface="+mn-lt"/>
              <a:ea typeface="+mn-ea"/>
              <a:cs typeface="+mn-cs"/>
            </a:endParaRPr>
          </a:p>
        </p:txBody>
      </p:sp>
      <p:sp>
        <p:nvSpPr>
          <p:cNvPr id="9" name="Rectangle 9"/>
          <p:cNvSpPr>
            <a:spLocks noChangeArrowheads="1"/>
          </p:cNvSpPr>
          <p:nvPr/>
        </p:nvSpPr>
        <p:spPr bwMode="auto">
          <a:xfrm>
            <a:off x="0" y="3665538"/>
            <a:ext cx="42803763" cy="139700"/>
          </a:xfrm>
          <a:prstGeom prst="rect">
            <a:avLst/>
          </a:prstGeom>
          <a:solidFill>
            <a:schemeClr val="accent5">
              <a:lumMod val="50000"/>
            </a:schemeClr>
          </a:solidFill>
          <a:ln w="152400">
            <a:noFill/>
            <a:miter lim="800000"/>
            <a:headEnd/>
            <a:tailEnd/>
          </a:ln>
          <a:effectLst/>
        </p:spPr>
        <p:txBody>
          <a:bodyPr wrap="none" lIns="89551" tIns="44774" rIns="89551" bIns="44774" anchor="ctr"/>
          <a:lstStyle/>
          <a:p>
            <a:pPr defTabSz="4298410" fontAlgn="auto">
              <a:spcBef>
                <a:spcPts val="0"/>
              </a:spcBef>
              <a:spcAft>
                <a:spcPts val="0"/>
              </a:spcAft>
              <a:defRPr/>
            </a:pPr>
            <a:endParaRPr lang="en-US" dirty="0">
              <a:latin typeface="+mn-lt"/>
              <a:ea typeface="+mn-ea"/>
              <a:cs typeface="+mn-cs"/>
            </a:endParaRPr>
          </a:p>
        </p:txBody>
      </p:sp>
      <p:sp>
        <p:nvSpPr>
          <p:cNvPr id="10" name="Text Box 14"/>
          <p:cNvSpPr txBox="1">
            <a:spLocks noChangeArrowheads="1"/>
          </p:cNvSpPr>
          <p:nvPr/>
        </p:nvSpPr>
        <p:spPr bwMode="auto">
          <a:xfrm>
            <a:off x="798513" y="29643388"/>
            <a:ext cx="2454275" cy="312737"/>
          </a:xfrm>
          <a:prstGeom prst="rect">
            <a:avLst/>
          </a:prstGeom>
          <a:noFill/>
          <a:ln w="9525">
            <a:noFill/>
            <a:miter lim="800000"/>
            <a:headEnd/>
            <a:tailEnd/>
          </a:ln>
          <a:effectLst/>
        </p:spPr>
        <p:txBody>
          <a:bodyPr lIns="89381" tIns="44682" rIns="89381" bIns="44682">
            <a:spAutoFit/>
          </a:bodyPr>
          <a:lstStyle/>
          <a:p>
            <a:pPr defTabSz="4298410" eaLnBrk="0" fontAlgn="auto" hangingPunct="0">
              <a:lnSpc>
                <a:spcPct val="65000"/>
              </a:lnSpc>
              <a:spcBef>
                <a:spcPct val="50000"/>
              </a:spcBef>
              <a:spcAft>
                <a:spcPts val="0"/>
              </a:spcAft>
              <a:defRPr/>
            </a:pPr>
            <a:r>
              <a:rPr lang="en-US" sz="500" b="1" dirty="0">
                <a:solidFill>
                  <a:schemeClr val="bg1">
                    <a:lumMod val="75000"/>
                  </a:schemeClr>
                </a:solidFill>
                <a:latin typeface="Arial" charset="0"/>
                <a:ea typeface="+mn-ea"/>
                <a:cs typeface="+mn-cs"/>
              </a:rPr>
              <a:t>RESEARCH POSTER PRESENTATION DESIGN © 2011</a:t>
            </a:r>
          </a:p>
          <a:p>
            <a:pPr defTabSz="4298410" eaLnBrk="0" fontAlgn="auto" hangingPunct="0">
              <a:lnSpc>
                <a:spcPct val="65000"/>
              </a:lnSpc>
              <a:spcBef>
                <a:spcPct val="50000"/>
              </a:spcBef>
              <a:spcAft>
                <a:spcPts val="0"/>
              </a:spcAft>
              <a:defRPr/>
            </a:pPr>
            <a:r>
              <a:rPr lang="en-US" sz="1000" b="1" dirty="0">
                <a:solidFill>
                  <a:schemeClr val="bg1">
                    <a:lumMod val="75000"/>
                  </a:schemeClr>
                </a:solidFill>
                <a:latin typeface="Arial" charset="0"/>
                <a:ea typeface="+mn-ea"/>
                <a:cs typeface="+mn-cs"/>
              </a:rPr>
              <a:t>www.PosterPresentations.com</a:t>
            </a:r>
          </a:p>
        </p:txBody>
      </p:sp>
      <p:sp>
        <p:nvSpPr>
          <p:cNvPr id="16" name="Rectangle 33"/>
          <p:cNvSpPr>
            <a:spLocks noChangeArrowheads="1"/>
          </p:cNvSpPr>
          <p:nvPr/>
        </p:nvSpPr>
        <p:spPr bwMode="auto">
          <a:xfrm>
            <a:off x="900113" y="4164013"/>
            <a:ext cx="20204112" cy="25269825"/>
          </a:xfrm>
          <a:prstGeom prst="rect">
            <a:avLst/>
          </a:prstGeom>
          <a:solidFill>
            <a:srgbClr val="FFFFFF"/>
          </a:solidFill>
          <a:ln w="9525">
            <a:solidFill>
              <a:schemeClr val="tx2"/>
            </a:solidFill>
            <a:miter lim="800000"/>
            <a:headEnd/>
            <a:tailEnd/>
          </a:ln>
          <a:effectLst/>
        </p:spPr>
        <p:txBody>
          <a:bodyPr wrap="none" lIns="89551" tIns="44774" rIns="89551" bIns="44774" anchor="ctr"/>
          <a:lstStyle/>
          <a:p>
            <a:pPr defTabSz="4298410" fontAlgn="auto">
              <a:spcBef>
                <a:spcPts val="0"/>
              </a:spcBef>
              <a:spcAft>
                <a:spcPts val="0"/>
              </a:spcAft>
              <a:defRPr/>
            </a:pPr>
            <a:endParaRPr lang="en-US" dirty="0">
              <a:latin typeface="+mn-lt"/>
              <a:ea typeface="+mn-ea"/>
              <a:cs typeface="+mn-cs"/>
            </a:endParaRPr>
          </a:p>
        </p:txBody>
      </p:sp>
      <p:sp>
        <p:nvSpPr>
          <p:cNvPr id="17" name="Rectangle 33"/>
          <p:cNvSpPr>
            <a:spLocks noChangeArrowheads="1"/>
          </p:cNvSpPr>
          <p:nvPr/>
        </p:nvSpPr>
        <p:spPr bwMode="auto">
          <a:xfrm>
            <a:off x="21699538" y="4164013"/>
            <a:ext cx="20208875" cy="25269825"/>
          </a:xfrm>
          <a:prstGeom prst="rect">
            <a:avLst/>
          </a:prstGeom>
          <a:solidFill>
            <a:srgbClr val="FFFFFF"/>
          </a:solidFill>
          <a:ln w="9525">
            <a:solidFill>
              <a:schemeClr val="tx2"/>
            </a:solidFill>
            <a:miter lim="800000"/>
            <a:headEnd/>
            <a:tailEnd/>
          </a:ln>
          <a:effectLst/>
        </p:spPr>
        <p:txBody>
          <a:bodyPr wrap="none" lIns="89551" tIns="44774" rIns="89551" bIns="44774" anchor="ctr"/>
          <a:lstStyle/>
          <a:p>
            <a:pPr defTabSz="4298410" fontAlgn="auto">
              <a:spcBef>
                <a:spcPts val="0"/>
              </a:spcBef>
              <a:spcAft>
                <a:spcPts val="0"/>
              </a:spcAft>
              <a:defRPr/>
            </a:pPr>
            <a:endParaRPr lang="en-US" dirty="0">
              <a:latin typeface="+mn-lt"/>
              <a:ea typeface="+mn-ea"/>
              <a:cs typeface="+mn-cs"/>
            </a:endParaRPr>
          </a:p>
        </p:txBody>
      </p:sp>
      <p:sp>
        <p:nvSpPr>
          <p:cNvPr id="34" name="Rectangle 33"/>
          <p:cNvSpPr/>
          <p:nvPr/>
        </p:nvSpPr>
        <p:spPr>
          <a:xfrm>
            <a:off x="-20669250" y="20092988"/>
            <a:ext cx="20318412" cy="715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9551" tIns="44774" rIns="89551" bIns="44774" anchor="ctr"/>
          <a:lstStyle/>
          <a:p>
            <a:pPr algn="ctr" defTabSz="4298410" fontAlgn="auto">
              <a:spcBef>
                <a:spcPts val="0"/>
              </a:spcBef>
              <a:spcAft>
                <a:spcPts val="0"/>
              </a:spcAft>
              <a:defRPr/>
            </a:pPr>
            <a:endParaRPr lang="en-US" dirty="0"/>
          </a:p>
        </p:txBody>
      </p:sp>
      <p:pic>
        <p:nvPicPr>
          <p:cNvPr id="1034" name="Picture 2"/>
          <p:cNvPicPr>
            <a:picLocks noChangeAspect="1" noChangeArrowheads="1"/>
          </p:cNvPicPr>
          <p:nvPr/>
        </p:nvPicPr>
        <p:blipFill>
          <a:blip r:embed="rId3"/>
          <a:srcRect/>
          <a:stretch>
            <a:fillRect/>
          </a:stretch>
        </p:blipFill>
        <p:spPr bwMode="auto">
          <a:xfrm>
            <a:off x="2147483647" y="2147483647"/>
            <a:ext cx="0" cy="2147483647"/>
          </a:xfrm>
          <a:prstGeom prst="rect">
            <a:avLst/>
          </a:prstGeom>
          <a:noFill/>
          <a:ln w="9525">
            <a:noFill/>
            <a:miter lim="800000"/>
            <a:headEnd/>
            <a:tailEnd/>
          </a:ln>
        </p:spPr>
      </p:pic>
      <p:pic>
        <p:nvPicPr>
          <p:cNvPr id="1035" name="Picture 2"/>
          <p:cNvPicPr>
            <a:picLocks noChangeAspect="1" noChangeArrowheads="1"/>
          </p:cNvPicPr>
          <p:nvPr/>
        </p:nvPicPr>
        <p:blipFill>
          <a:blip r:embed="rId4"/>
          <a:srcRect/>
          <a:stretch>
            <a:fillRect/>
          </a:stretch>
        </p:blipFill>
        <p:spPr bwMode="auto">
          <a:xfrm>
            <a:off x="-2147483648" y="2147483647"/>
            <a:ext cx="2147483647" cy="0"/>
          </a:xfrm>
          <a:prstGeom prst="rect">
            <a:avLst/>
          </a:prstGeom>
          <a:noFill/>
          <a:ln w="9525">
            <a:solidFill>
              <a:schemeClr val="tx1"/>
            </a:solidFill>
            <a:miter lim="800000"/>
            <a:headEnd/>
            <a:tailEnd/>
          </a:ln>
        </p:spPr>
      </p:pic>
      <p:sp>
        <p:nvSpPr>
          <p:cNvPr id="44" name="TextBox 43"/>
          <p:cNvSpPr txBox="1"/>
          <p:nvPr/>
        </p:nvSpPr>
        <p:spPr>
          <a:xfrm>
            <a:off x="-2147483648" y="-2147483648"/>
            <a:ext cx="0" cy="0"/>
          </a:xfrm>
          <a:prstGeom prst="rect">
            <a:avLst/>
          </a:prstGeom>
          <a:noFill/>
        </p:spPr>
        <p:txBody>
          <a:bodyPr lIns="89551" tIns="44774" rIns="89551" bIns="44774">
            <a:spAutoFit/>
          </a:bodyPr>
          <a:lstStyle/>
          <a:p>
            <a:pPr defTabSz="4298410" fontAlgn="auto">
              <a:spcBef>
                <a:spcPts val="0"/>
              </a:spcBef>
              <a:spcAft>
                <a:spcPts val="0"/>
              </a:spcAft>
              <a:defRPr/>
            </a:pPr>
            <a:r>
              <a:rPr lang="en-US" sz="4700" dirty="0">
                <a:solidFill>
                  <a:schemeClr val="bg1"/>
                </a:solidFill>
                <a:latin typeface="+mn-lt"/>
                <a:ea typeface="+mn-ea"/>
                <a:cs typeface="+mn-cs"/>
              </a:rPr>
              <a:t>© 2011 PosterPresentations.com</a:t>
            </a:r>
            <a:br>
              <a:rPr lang="en-US" sz="4700" dirty="0">
                <a:solidFill>
                  <a:schemeClr val="bg1"/>
                </a:solidFill>
                <a:latin typeface="+mn-lt"/>
                <a:ea typeface="+mn-ea"/>
                <a:cs typeface="+mn-cs"/>
              </a:rPr>
            </a:br>
            <a:r>
              <a:rPr lang="en-US" sz="4700" dirty="0">
                <a:solidFill>
                  <a:schemeClr val="bg1"/>
                </a:solidFill>
                <a:latin typeface="+mn-lt"/>
                <a:ea typeface="+mn-ea"/>
                <a:cs typeface="+mn-cs"/>
              </a:rPr>
              <a:t>    </a:t>
            </a:r>
            <a:r>
              <a:rPr lang="en-US" sz="4300" dirty="0">
                <a:solidFill>
                  <a:schemeClr val="bg1"/>
                </a:solidFill>
                <a:latin typeface="+mn-lt"/>
                <a:ea typeface="+mn-ea"/>
                <a:cs typeface="+mn-cs"/>
              </a:rPr>
              <a:t>2117 Fourth Street , Unit C</a:t>
            </a:r>
            <a:br>
              <a:rPr lang="en-US" sz="4300" dirty="0">
                <a:solidFill>
                  <a:schemeClr val="bg1"/>
                </a:solidFill>
                <a:latin typeface="+mn-lt"/>
                <a:ea typeface="+mn-ea"/>
                <a:cs typeface="+mn-cs"/>
              </a:rPr>
            </a:br>
            <a:r>
              <a:rPr lang="en-US" sz="4300" dirty="0">
                <a:solidFill>
                  <a:schemeClr val="bg1"/>
                </a:solidFill>
                <a:latin typeface="+mn-lt"/>
                <a:ea typeface="+mn-ea"/>
                <a:cs typeface="+mn-cs"/>
              </a:rPr>
              <a:t>    Berkeley CA 94710</a:t>
            </a:r>
            <a:br>
              <a:rPr lang="en-US" sz="4300" dirty="0">
                <a:solidFill>
                  <a:schemeClr val="bg1"/>
                </a:solidFill>
                <a:latin typeface="+mn-lt"/>
                <a:ea typeface="+mn-ea"/>
                <a:cs typeface="+mn-cs"/>
              </a:rPr>
            </a:br>
            <a:r>
              <a:rPr lang="en-US" sz="4300" dirty="0">
                <a:solidFill>
                  <a:schemeClr val="bg1"/>
                </a:solidFill>
                <a:latin typeface="+mn-lt"/>
                <a:ea typeface="+mn-ea"/>
                <a:cs typeface="+mn-cs"/>
              </a:rPr>
              <a:t>    </a:t>
            </a:r>
            <a:r>
              <a:rPr lang="en-US" sz="4300" b="1" dirty="0">
                <a:solidFill>
                  <a:srgbClr val="FFFF00"/>
                </a:solidFill>
                <a:latin typeface="+mn-lt"/>
                <a:ea typeface="+mn-ea"/>
                <a:cs typeface="+mn-cs"/>
              </a:rPr>
              <a:t>posterpresenter@gmail.com</a:t>
            </a:r>
            <a:endParaRPr lang="en-US" sz="4700" b="1" dirty="0">
              <a:solidFill>
                <a:srgbClr val="FFFF00"/>
              </a:solidFill>
              <a:latin typeface="+mn-lt"/>
              <a:ea typeface="+mn-ea"/>
              <a:cs typeface="+mn-cs"/>
            </a:endParaRPr>
          </a:p>
        </p:txBody>
      </p:sp>
      <p:grpSp>
        <p:nvGrpSpPr>
          <p:cNvPr id="1037" name="Group 39"/>
          <p:cNvGrpSpPr>
            <a:grpSpLocks/>
          </p:cNvGrpSpPr>
          <p:nvPr/>
        </p:nvGrpSpPr>
        <p:grpSpPr bwMode="auto">
          <a:xfrm>
            <a:off x="-19965988" y="28848050"/>
            <a:ext cx="19018250" cy="1300163"/>
            <a:chOff x="44242388" y="28054064"/>
            <a:chExt cx="9771398" cy="1220244"/>
          </a:xfrm>
        </p:grpSpPr>
        <p:sp>
          <p:nvSpPr>
            <p:cNvPr id="35" name="Rounded Rectangle 34"/>
            <p:cNvSpPr/>
            <p:nvPr userDrawn="1"/>
          </p:nvSpPr>
          <p:spPr>
            <a:xfrm>
              <a:off x="44242388" y="28054064"/>
              <a:ext cx="9771398"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98410" fontAlgn="auto">
                <a:spcBef>
                  <a:spcPts val="0"/>
                </a:spcBef>
                <a:spcAft>
                  <a:spcPts val="0"/>
                </a:spcAft>
                <a:defRPr/>
              </a:pPr>
              <a:endParaRPr lang="en-US"/>
            </a:p>
          </p:txBody>
        </p:sp>
        <p:pic>
          <p:nvPicPr>
            <p:cNvPr id="1042"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68327" y="28152425"/>
              <a:ext cx="914400" cy="914400"/>
            </a:xfrm>
            <a:prstGeom prst="rect">
              <a:avLst/>
            </a:prstGeom>
            <a:noFill/>
            <a:ln w="9525">
              <a:noFill/>
              <a:miter lim="800000"/>
              <a:headEnd/>
              <a:tailEnd/>
            </a:ln>
          </p:spPr>
        </p:pic>
        <p:sp>
          <p:nvSpPr>
            <p:cNvPr id="33" name="TextBox 32"/>
            <p:cNvSpPr txBox="1"/>
            <p:nvPr userDrawn="1"/>
          </p:nvSpPr>
          <p:spPr>
            <a:xfrm>
              <a:off x="45342690" y="28243284"/>
              <a:ext cx="8671096" cy="1031024"/>
            </a:xfrm>
            <a:prstGeom prst="rect">
              <a:avLst/>
            </a:prstGeom>
            <a:noFill/>
          </p:spPr>
          <p:txBody>
            <a:bodyPr>
              <a:spAutoFit/>
            </a:bodyPr>
            <a:lstStyle/>
            <a:p>
              <a:pPr defTabSz="4298410" fontAlgn="auto">
                <a:spcBef>
                  <a:spcPts val="0"/>
                </a:spcBef>
                <a:spcAft>
                  <a:spcPts val="0"/>
                </a:spcAft>
                <a:defRPr/>
              </a:pPr>
              <a:r>
                <a:rPr lang="en-US" sz="3300" dirty="0">
                  <a:solidFill>
                    <a:schemeClr val="tx2"/>
                  </a:solidFill>
                  <a:latin typeface="Trebuchet MS" pitchFamily="34" charset="0"/>
                  <a:ea typeface="+mn-ea"/>
                  <a:cs typeface="+mn-cs"/>
                </a:rPr>
                <a:t>Student discounts are available on our </a:t>
              </a:r>
              <a:r>
                <a:rPr lang="en-US" sz="3300" dirty="0" err="1">
                  <a:solidFill>
                    <a:schemeClr val="tx2"/>
                  </a:solidFill>
                  <a:latin typeface="Trebuchet MS" pitchFamily="34" charset="0"/>
                  <a:ea typeface="+mn-ea"/>
                  <a:cs typeface="+mn-cs"/>
                </a:rPr>
                <a:t>Facebook</a:t>
              </a:r>
              <a:r>
                <a:rPr lang="en-US" sz="3300" dirty="0">
                  <a:solidFill>
                    <a:schemeClr val="tx2"/>
                  </a:solidFill>
                  <a:latin typeface="Trebuchet MS" pitchFamily="34" charset="0"/>
                  <a:ea typeface="+mn-ea"/>
                  <a:cs typeface="+mn-cs"/>
                </a:rPr>
                <a:t> page.</a:t>
              </a:r>
              <a:br>
                <a:rPr lang="en-US" sz="3300" dirty="0">
                  <a:solidFill>
                    <a:schemeClr val="tx2"/>
                  </a:solidFill>
                  <a:latin typeface="Trebuchet MS" pitchFamily="34" charset="0"/>
                  <a:ea typeface="+mn-ea"/>
                  <a:cs typeface="+mn-cs"/>
                </a:rPr>
              </a:br>
              <a:r>
                <a:rPr lang="en-US" sz="3300" dirty="0">
                  <a:solidFill>
                    <a:schemeClr val="tx2"/>
                  </a:solidFill>
                  <a:latin typeface="Trebuchet MS" pitchFamily="34" charset="0"/>
                  <a:ea typeface="+mn-ea"/>
                  <a:cs typeface="+mn-cs"/>
                </a:rPr>
                <a:t>Go to </a:t>
              </a:r>
              <a:r>
                <a:rPr lang="en-US" sz="3300" u="sng" dirty="0">
                  <a:solidFill>
                    <a:schemeClr val="tx2"/>
                  </a:solidFill>
                  <a:latin typeface="Trebuchet MS" pitchFamily="34" charset="0"/>
                  <a:ea typeface="+mn-ea"/>
                  <a:cs typeface="+mn-cs"/>
                </a:rPr>
                <a:t>PosterPresentations.com</a:t>
              </a:r>
              <a:r>
                <a:rPr lang="en-US" sz="3300" dirty="0">
                  <a:solidFill>
                    <a:schemeClr val="tx2"/>
                  </a:solidFill>
                  <a:latin typeface="Trebuchet MS" pitchFamily="34" charset="0"/>
                  <a:ea typeface="+mn-ea"/>
                  <a:cs typeface="+mn-cs"/>
                </a:rPr>
                <a:t> and click on the FB icon. </a:t>
              </a:r>
            </a:p>
          </p:txBody>
        </p:sp>
      </p:grpSp>
      <p:cxnSp>
        <p:nvCxnSpPr>
          <p:cNvPr id="43" name="Straight Connector 42"/>
          <p:cNvCxnSpPr/>
          <p:nvPr/>
        </p:nvCxnSpPr>
        <p:spPr>
          <a:xfrm>
            <a:off x="30503813" y="38823900"/>
            <a:ext cx="14397037"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589125" y="15497175"/>
            <a:ext cx="14358937" cy="476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511750" y="6338888"/>
            <a:ext cx="14389100" cy="317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297363" rtl="0" fontAlgn="base">
        <a:spcBef>
          <a:spcPct val="0"/>
        </a:spcBef>
        <a:spcAft>
          <a:spcPct val="0"/>
        </a:spcAft>
        <a:defRPr sz="8500" kern="1200">
          <a:solidFill>
            <a:schemeClr val="bg1"/>
          </a:solidFill>
          <a:latin typeface="Trebuchet MS" pitchFamily="34" charset="0"/>
          <a:ea typeface="ＭＳ Ｐゴシック" pitchFamily="-123" charset="-128"/>
          <a:cs typeface="ＭＳ Ｐゴシック" pitchFamily="-123" charset="-128"/>
        </a:defRPr>
      </a:lvl1pPr>
      <a:lvl2pPr algn="ctr" defTabSz="4297363" rtl="0" fontAlgn="base">
        <a:spcBef>
          <a:spcPct val="0"/>
        </a:spcBef>
        <a:spcAft>
          <a:spcPct val="0"/>
        </a:spcAft>
        <a:defRPr sz="8500">
          <a:solidFill>
            <a:schemeClr val="bg1"/>
          </a:solidFill>
          <a:latin typeface="Trebuchet MS" pitchFamily="-123" charset="0"/>
          <a:ea typeface="ＭＳ Ｐゴシック" pitchFamily="-123" charset="-128"/>
          <a:cs typeface="ＭＳ Ｐゴシック" pitchFamily="-123" charset="-128"/>
        </a:defRPr>
      </a:lvl2pPr>
      <a:lvl3pPr algn="ctr" defTabSz="4297363" rtl="0" fontAlgn="base">
        <a:spcBef>
          <a:spcPct val="0"/>
        </a:spcBef>
        <a:spcAft>
          <a:spcPct val="0"/>
        </a:spcAft>
        <a:defRPr sz="8500">
          <a:solidFill>
            <a:schemeClr val="bg1"/>
          </a:solidFill>
          <a:latin typeface="Trebuchet MS" pitchFamily="-123" charset="0"/>
          <a:ea typeface="ＭＳ Ｐゴシック" pitchFamily="-123" charset="-128"/>
          <a:cs typeface="ＭＳ Ｐゴシック" pitchFamily="-123" charset="-128"/>
        </a:defRPr>
      </a:lvl3pPr>
      <a:lvl4pPr algn="ctr" defTabSz="4297363" rtl="0" fontAlgn="base">
        <a:spcBef>
          <a:spcPct val="0"/>
        </a:spcBef>
        <a:spcAft>
          <a:spcPct val="0"/>
        </a:spcAft>
        <a:defRPr sz="8500">
          <a:solidFill>
            <a:schemeClr val="bg1"/>
          </a:solidFill>
          <a:latin typeface="Trebuchet MS" pitchFamily="-123" charset="0"/>
          <a:ea typeface="ＭＳ Ｐゴシック" pitchFamily="-123" charset="-128"/>
          <a:cs typeface="ＭＳ Ｐゴシック" pitchFamily="-123" charset="-128"/>
        </a:defRPr>
      </a:lvl4pPr>
      <a:lvl5pPr algn="ctr" defTabSz="4297363" rtl="0" fontAlgn="base">
        <a:spcBef>
          <a:spcPct val="0"/>
        </a:spcBef>
        <a:spcAft>
          <a:spcPct val="0"/>
        </a:spcAft>
        <a:defRPr sz="8500">
          <a:solidFill>
            <a:schemeClr val="bg1"/>
          </a:solidFill>
          <a:latin typeface="Trebuchet MS" pitchFamily="-123" charset="0"/>
          <a:ea typeface="ＭＳ Ｐゴシック" pitchFamily="-123" charset="-128"/>
          <a:cs typeface="ＭＳ Ｐゴシック" pitchFamily="-123" charset="-128"/>
        </a:defRPr>
      </a:lvl5pPr>
      <a:lvl6pPr marL="457200" algn="ctr" defTabSz="4297363" rtl="0" fontAlgn="base">
        <a:spcBef>
          <a:spcPct val="0"/>
        </a:spcBef>
        <a:spcAft>
          <a:spcPct val="0"/>
        </a:spcAft>
        <a:defRPr sz="8500">
          <a:solidFill>
            <a:schemeClr val="bg1"/>
          </a:solidFill>
          <a:latin typeface="Trebuchet MS" pitchFamily="-123" charset="0"/>
          <a:ea typeface="ＭＳ Ｐゴシック" pitchFamily="-123" charset="-128"/>
          <a:cs typeface="ＭＳ Ｐゴシック" pitchFamily="-123" charset="-128"/>
        </a:defRPr>
      </a:lvl6pPr>
      <a:lvl7pPr marL="914400" algn="ctr" defTabSz="4297363" rtl="0" fontAlgn="base">
        <a:spcBef>
          <a:spcPct val="0"/>
        </a:spcBef>
        <a:spcAft>
          <a:spcPct val="0"/>
        </a:spcAft>
        <a:defRPr sz="8500">
          <a:solidFill>
            <a:schemeClr val="bg1"/>
          </a:solidFill>
          <a:latin typeface="Trebuchet MS" pitchFamily="-123" charset="0"/>
          <a:ea typeface="ＭＳ Ｐゴシック" pitchFamily="-123" charset="-128"/>
          <a:cs typeface="ＭＳ Ｐゴシック" pitchFamily="-123" charset="-128"/>
        </a:defRPr>
      </a:lvl7pPr>
      <a:lvl8pPr marL="1371600" algn="ctr" defTabSz="4297363" rtl="0" fontAlgn="base">
        <a:spcBef>
          <a:spcPct val="0"/>
        </a:spcBef>
        <a:spcAft>
          <a:spcPct val="0"/>
        </a:spcAft>
        <a:defRPr sz="8500">
          <a:solidFill>
            <a:schemeClr val="bg1"/>
          </a:solidFill>
          <a:latin typeface="Trebuchet MS" pitchFamily="-123" charset="0"/>
          <a:ea typeface="ＭＳ Ｐゴシック" pitchFamily="-123" charset="-128"/>
          <a:cs typeface="ＭＳ Ｐゴシック" pitchFamily="-123" charset="-128"/>
        </a:defRPr>
      </a:lvl8pPr>
      <a:lvl9pPr marL="1828800" algn="ctr" defTabSz="4297363" rtl="0" fontAlgn="base">
        <a:spcBef>
          <a:spcPct val="0"/>
        </a:spcBef>
        <a:spcAft>
          <a:spcPct val="0"/>
        </a:spcAft>
        <a:defRPr sz="8500">
          <a:solidFill>
            <a:schemeClr val="bg1"/>
          </a:solidFill>
          <a:latin typeface="Trebuchet MS" pitchFamily="-123" charset="0"/>
          <a:ea typeface="ＭＳ Ｐゴシック" pitchFamily="-123" charset="-128"/>
          <a:cs typeface="ＭＳ Ｐゴシック" pitchFamily="-123" charset="-128"/>
        </a:defRPr>
      </a:lvl9pPr>
    </p:titleStyle>
    <p:bodyStyle>
      <a:lvl1pPr marL="1611313" indent="-1611313" algn="l" defTabSz="4297363" rtl="0" fontAlgn="base">
        <a:spcBef>
          <a:spcPct val="20000"/>
        </a:spcBef>
        <a:spcAft>
          <a:spcPct val="0"/>
        </a:spcAft>
        <a:buFont typeface="Arial" pitchFamily="-123" charset="0"/>
        <a:buChar char="•"/>
        <a:defRPr sz="15100" kern="1200">
          <a:solidFill>
            <a:schemeClr val="tx1"/>
          </a:solidFill>
          <a:latin typeface="+mn-lt"/>
          <a:ea typeface="ＭＳ Ｐゴシック" pitchFamily="-123" charset="-128"/>
          <a:cs typeface="ＭＳ Ｐゴシック" pitchFamily="-123" charset="-128"/>
        </a:defRPr>
      </a:lvl1pPr>
      <a:lvl2pPr marL="3490913" indent="-1343025" algn="l" defTabSz="4297363" rtl="0" fontAlgn="base">
        <a:spcBef>
          <a:spcPct val="20000"/>
        </a:spcBef>
        <a:spcAft>
          <a:spcPct val="0"/>
        </a:spcAft>
        <a:buFont typeface="Arial" pitchFamily="-123" charset="0"/>
        <a:buChar char="–"/>
        <a:defRPr sz="13300" kern="1200">
          <a:solidFill>
            <a:schemeClr val="tx1"/>
          </a:solidFill>
          <a:latin typeface="+mn-lt"/>
          <a:ea typeface="ＭＳ Ｐゴシック" pitchFamily="-123" charset="-128"/>
          <a:cs typeface="+mn-cs"/>
        </a:defRPr>
      </a:lvl2pPr>
      <a:lvl3pPr marL="5372100" indent="-1073150" algn="l" defTabSz="4297363" rtl="0" fontAlgn="base">
        <a:spcBef>
          <a:spcPct val="20000"/>
        </a:spcBef>
        <a:spcAft>
          <a:spcPct val="0"/>
        </a:spcAft>
        <a:buFont typeface="Arial" pitchFamily="-123" charset="0"/>
        <a:buChar char="•"/>
        <a:defRPr sz="11300" kern="1200">
          <a:solidFill>
            <a:schemeClr val="tx1"/>
          </a:solidFill>
          <a:latin typeface="+mn-lt"/>
          <a:ea typeface="ＭＳ Ｐゴシック" pitchFamily="-123" charset="-128"/>
          <a:cs typeface="+mn-cs"/>
        </a:defRPr>
      </a:lvl3pPr>
      <a:lvl4pPr marL="7521575" indent="-1073150" algn="l" defTabSz="4297363" rtl="0" fontAlgn="base">
        <a:spcBef>
          <a:spcPct val="20000"/>
        </a:spcBef>
        <a:spcAft>
          <a:spcPct val="0"/>
        </a:spcAft>
        <a:buFont typeface="Arial" pitchFamily="-123" charset="0"/>
        <a:buChar char="–"/>
        <a:defRPr sz="9500" kern="1200">
          <a:solidFill>
            <a:schemeClr val="tx1"/>
          </a:solidFill>
          <a:latin typeface="+mn-lt"/>
          <a:ea typeface="ＭＳ Ｐゴシック" pitchFamily="-123" charset="-128"/>
          <a:cs typeface="+mn-cs"/>
        </a:defRPr>
      </a:lvl4pPr>
      <a:lvl5pPr marL="9671050" indent="-1073150" algn="l" defTabSz="4297363" rtl="0" fontAlgn="base">
        <a:spcBef>
          <a:spcPct val="20000"/>
        </a:spcBef>
        <a:spcAft>
          <a:spcPct val="0"/>
        </a:spcAft>
        <a:buFont typeface="Arial" pitchFamily="-123" charset="0"/>
        <a:buChar char="»"/>
        <a:defRPr sz="9500" kern="1200">
          <a:solidFill>
            <a:schemeClr val="tx1"/>
          </a:solidFill>
          <a:latin typeface="+mn-lt"/>
          <a:ea typeface="ＭＳ Ｐゴシック" pitchFamily="-123" charset="-128"/>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2803763" cy="4414838"/>
          </a:xfrm>
          <a:prstGeom prst="rect">
            <a:avLst/>
          </a:prstGeom>
          <a:solidFill>
            <a:schemeClr val="accent5">
              <a:lumMod val="75000"/>
            </a:schemeClr>
          </a:solidFill>
          <a:ln w="9525">
            <a:solidFill>
              <a:schemeClr val="tx1"/>
            </a:solidFill>
            <a:miter lim="800000"/>
            <a:headEnd/>
            <a:tailEnd/>
          </a:ln>
          <a:effectLst/>
        </p:spPr>
        <p:txBody>
          <a:bodyPr wrap="none" lIns="89551" tIns="44774" rIns="89551" bIns="44774" anchor="ctr"/>
          <a:lstStyle/>
          <a:p>
            <a:pPr defTabSz="4298410" fontAlgn="auto">
              <a:spcBef>
                <a:spcPts val="0"/>
              </a:spcBef>
              <a:spcAft>
                <a:spcPts val="0"/>
              </a:spcAft>
              <a:defRPr/>
            </a:pPr>
            <a:endParaRPr lang="en-US" dirty="0">
              <a:latin typeface="+mn-lt"/>
              <a:ea typeface="+mn-ea"/>
              <a:cs typeface="+mn-cs"/>
            </a:endParaRPr>
          </a:p>
        </p:txBody>
      </p:sp>
      <p:sp>
        <p:nvSpPr>
          <p:cNvPr id="8" name="Rectangle 33"/>
          <p:cNvSpPr>
            <a:spLocks noChangeArrowheads="1"/>
          </p:cNvSpPr>
          <p:nvPr/>
        </p:nvSpPr>
        <p:spPr bwMode="auto">
          <a:xfrm>
            <a:off x="890588" y="4835525"/>
            <a:ext cx="41017825" cy="24598313"/>
          </a:xfrm>
          <a:prstGeom prst="rect">
            <a:avLst/>
          </a:prstGeom>
          <a:solidFill>
            <a:schemeClr val="bg1"/>
          </a:solidFill>
          <a:ln w="9525">
            <a:solidFill>
              <a:schemeClr val="tx2"/>
            </a:solidFill>
            <a:miter lim="800000"/>
            <a:headEnd/>
            <a:tailEnd/>
          </a:ln>
          <a:effectLst/>
        </p:spPr>
        <p:txBody>
          <a:bodyPr wrap="none" lIns="89551" tIns="44774" rIns="89551" bIns="44774" anchor="ctr"/>
          <a:lstStyle/>
          <a:p>
            <a:pPr defTabSz="4298410" fontAlgn="auto">
              <a:spcBef>
                <a:spcPts val="0"/>
              </a:spcBef>
              <a:spcAft>
                <a:spcPts val="0"/>
              </a:spcAft>
              <a:defRPr/>
            </a:pPr>
            <a:endParaRPr lang="en-US" dirty="0">
              <a:latin typeface="+mn-lt"/>
              <a:ea typeface="+mn-ea"/>
              <a:cs typeface="+mn-cs"/>
            </a:endParaRPr>
          </a:p>
        </p:txBody>
      </p:sp>
      <p:sp>
        <p:nvSpPr>
          <p:cNvPr id="9" name="Rectangle 9"/>
          <p:cNvSpPr>
            <a:spLocks noChangeArrowheads="1"/>
          </p:cNvSpPr>
          <p:nvPr/>
        </p:nvSpPr>
        <p:spPr bwMode="auto">
          <a:xfrm>
            <a:off x="0" y="4419600"/>
            <a:ext cx="42803763" cy="139700"/>
          </a:xfrm>
          <a:prstGeom prst="rect">
            <a:avLst/>
          </a:prstGeom>
          <a:solidFill>
            <a:schemeClr val="accent5">
              <a:lumMod val="50000"/>
            </a:schemeClr>
          </a:solidFill>
          <a:ln w="152400">
            <a:noFill/>
            <a:miter lim="800000"/>
            <a:headEnd/>
            <a:tailEnd/>
          </a:ln>
          <a:effectLst/>
        </p:spPr>
        <p:txBody>
          <a:bodyPr wrap="none" lIns="89551" tIns="44774" rIns="89551" bIns="44774" anchor="ctr"/>
          <a:lstStyle/>
          <a:p>
            <a:pPr defTabSz="4298410" fontAlgn="auto">
              <a:spcBef>
                <a:spcPts val="0"/>
              </a:spcBef>
              <a:spcAft>
                <a:spcPts val="0"/>
              </a:spcAft>
              <a:defRPr/>
            </a:pPr>
            <a:endParaRPr lang="en-US" dirty="0">
              <a:latin typeface="+mn-lt"/>
              <a:ea typeface="+mn-ea"/>
              <a:cs typeface="+mn-cs"/>
            </a:endParaRPr>
          </a:p>
        </p:txBody>
      </p:sp>
      <p:sp>
        <p:nvSpPr>
          <p:cNvPr id="10" name="Text Box 14"/>
          <p:cNvSpPr txBox="1">
            <a:spLocks noChangeArrowheads="1"/>
          </p:cNvSpPr>
          <p:nvPr/>
        </p:nvSpPr>
        <p:spPr bwMode="auto">
          <a:xfrm>
            <a:off x="798513" y="29643388"/>
            <a:ext cx="2454275" cy="331787"/>
          </a:xfrm>
          <a:prstGeom prst="rect">
            <a:avLst/>
          </a:prstGeom>
          <a:noFill/>
          <a:ln w="9525">
            <a:noFill/>
            <a:miter lim="800000"/>
            <a:headEnd/>
            <a:tailEnd/>
          </a:ln>
          <a:effectLst/>
        </p:spPr>
        <p:txBody>
          <a:bodyPr lIns="89381" tIns="44682" rIns="89381" bIns="44682">
            <a:spAutoFit/>
          </a:bodyPr>
          <a:lstStyle/>
          <a:p>
            <a:pPr defTabSz="4298410" eaLnBrk="0" fontAlgn="auto" hangingPunct="0">
              <a:lnSpc>
                <a:spcPct val="65000"/>
              </a:lnSpc>
              <a:spcBef>
                <a:spcPct val="50000"/>
              </a:spcBef>
              <a:spcAft>
                <a:spcPts val="0"/>
              </a:spcAft>
              <a:defRPr/>
            </a:pPr>
            <a:r>
              <a:rPr lang="en-US" sz="500" b="1" dirty="0">
                <a:solidFill>
                  <a:schemeClr val="bg1">
                    <a:lumMod val="75000"/>
                  </a:schemeClr>
                </a:solidFill>
                <a:latin typeface="Arial" charset="0"/>
                <a:ea typeface="+mn-ea"/>
                <a:cs typeface="+mn-cs"/>
              </a:rPr>
              <a:t>RESEARCH POSTER PRESENTATION DESIGN © 2011</a:t>
            </a:r>
          </a:p>
          <a:p>
            <a:pPr defTabSz="4298410" eaLnBrk="0" fontAlgn="auto" hangingPunct="0">
              <a:lnSpc>
                <a:spcPct val="65000"/>
              </a:lnSpc>
              <a:spcBef>
                <a:spcPct val="50000"/>
              </a:spcBef>
              <a:spcAft>
                <a:spcPts val="0"/>
              </a:spcAft>
              <a:defRPr/>
            </a:pPr>
            <a:r>
              <a:rPr lang="en-US" sz="1000" b="1" dirty="0">
                <a:solidFill>
                  <a:schemeClr val="bg1">
                    <a:lumMod val="75000"/>
                  </a:schemeClr>
                </a:solidFill>
                <a:latin typeface="Arial" charset="0"/>
                <a:ea typeface="+mn-ea"/>
                <a:cs typeface="+mn-cs"/>
              </a:rPr>
              <a:t>www.PosterPresentations.com</a:t>
            </a:r>
          </a:p>
        </p:txBody>
      </p:sp>
      <p:sp>
        <p:nvSpPr>
          <p:cNvPr id="22" name="Rectangle 21"/>
          <p:cNvSpPr/>
          <p:nvPr/>
        </p:nvSpPr>
        <p:spPr>
          <a:xfrm>
            <a:off x="-20535900" y="-17463"/>
            <a:ext cx="20193000" cy="30275213"/>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79102" tIns="358200" rIns="179102" bIns="179102"/>
          <a:lstStyle/>
          <a:p>
            <a:pPr algn="ctr" defTabSz="4298410" fontAlgn="auto">
              <a:spcBef>
                <a:spcPts val="0"/>
              </a:spcBef>
              <a:spcAft>
                <a:spcPts val="0"/>
              </a:spcAft>
              <a:defRPr/>
            </a:pPr>
            <a:r>
              <a:rPr lang="en-US" sz="5800" b="1" dirty="0">
                <a:solidFill>
                  <a:schemeClr val="bg1"/>
                </a:solidFill>
                <a:latin typeface="Trebuchet MS" pitchFamily="34" charset="0"/>
              </a:rPr>
              <a:t>QUICK DESIGN GUIDE</a:t>
            </a:r>
          </a:p>
          <a:p>
            <a:pPr algn="ctr" defTabSz="4298410" fontAlgn="auto">
              <a:spcBef>
                <a:spcPts val="0"/>
              </a:spcBef>
              <a:spcAft>
                <a:spcPts val="0"/>
              </a:spcAft>
              <a:defRPr/>
            </a:pPr>
            <a:r>
              <a:rPr lang="en-US" sz="5200" b="1" dirty="0">
                <a:solidFill>
                  <a:srgbClr val="FFFF00"/>
                </a:solidFill>
                <a:latin typeface="Trebuchet MS" pitchFamily="34" charset="0"/>
              </a:rPr>
              <a:t>(--THIS SECTION DOES NOT PRINT--)</a:t>
            </a:r>
          </a:p>
          <a:p>
            <a:pPr algn="ctr" defTabSz="4298410" fontAlgn="auto">
              <a:spcBef>
                <a:spcPts val="0"/>
              </a:spcBef>
              <a:spcAft>
                <a:spcPts val="0"/>
              </a:spcAft>
              <a:defRPr/>
            </a:pPr>
            <a:endParaRPr lang="en-US" sz="4300" b="1" dirty="0">
              <a:latin typeface="Trebuchet MS" pitchFamily="34" charset="0"/>
            </a:endParaRPr>
          </a:p>
          <a:p>
            <a:pPr defTabSz="4298720" fontAlgn="auto">
              <a:spcBef>
                <a:spcPts val="0"/>
              </a:spcBef>
              <a:spcAft>
                <a:spcPts val="0"/>
              </a:spcAft>
              <a:defRPr/>
            </a:pPr>
            <a:r>
              <a:rPr lang="en-US" sz="4300" dirty="0">
                <a:latin typeface="Trebuchet MS" pitchFamily="34" charset="0"/>
              </a:rPr>
              <a:t>This PowerPoint 2007 template produces a 100cm x 140cm professional  poster. It will save you valuable time placing titles, subtitles, text, and graphics. </a:t>
            </a: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r>
              <a:rPr lang="en-US" sz="4300" dirty="0">
                <a:latin typeface="Trebuchet MS" pitchFamily="34" charset="0"/>
              </a:rPr>
              <a:t>Use it to create your presentation. Then send it to </a:t>
            </a:r>
            <a:r>
              <a:rPr lang="en-US" sz="4300" b="1" dirty="0">
                <a:latin typeface="Trebuchet MS" pitchFamily="34" charset="0"/>
              </a:rPr>
              <a:t>PosterPresentations.com</a:t>
            </a:r>
            <a:r>
              <a:rPr lang="en-US" sz="4300" dirty="0">
                <a:latin typeface="Trebuchet MS" pitchFamily="34" charset="0"/>
              </a:rPr>
              <a:t> for premium quality, same day affordable printing.</a:t>
            </a:r>
            <a:br>
              <a:rPr lang="en-US" sz="4300" dirty="0">
                <a:latin typeface="Trebuchet MS" pitchFamily="34" charset="0"/>
              </a:rPr>
            </a:br>
            <a:endParaRPr lang="en-US" sz="4300" dirty="0">
              <a:latin typeface="Trebuchet MS" pitchFamily="34" charset="0"/>
            </a:endParaRPr>
          </a:p>
          <a:p>
            <a:pPr defTabSz="4298720" fontAlgn="auto">
              <a:spcBef>
                <a:spcPts val="0"/>
              </a:spcBef>
              <a:spcAft>
                <a:spcPts val="0"/>
              </a:spcAft>
              <a:defRPr/>
            </a:pPr>
            <a:r>
              <a:rPr lang="en-US" sz="4300" dirty="0">
                <a:latin typeface="Trebuchet MS" pitchFamily="34" charset="0"/>
              </a:rPr>
              <a:t>We provide a series of </a:t>
            </a:r>
            <a:r>
              <a:rPr lang="en-US" sz="4300" b="1" dirty="0">
                <a:latin typeface="Trebuchet MS" pitchFamily="34" charset="0"/>
              </a:rPr>
              <a:t>online tutorials</a:t>
            </a:r>
            <a:r>
              <a:rPr lang="en-US" sz="4300" dirty="0">
                <a:latin typeface="Trebuchet MS" pitchFamily="34" charset="0"/>
              </a:rPr>
              <a:t> that will guide you through the poster design process and answer your poster production questions. </a:t>
            </a: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r>
              <a:rPr lang="en-US" sz="4300" dirty="0">
                <a:latin typeface="Trebuchet MS" pitchFamily="34" charset="0"/>
              </a:rPr>
              <a:t>View our online tutorials at:</a:t>
            </a:r>
            <a:br>
              <a:rPr lang="en-US" sz="4300" dirty="0">
                <a:latin typeface="Trebuchet MS" pitchFamily="34" charset="0"/>
              </a:rPr>
            </a:br>
            <a:r>
              <a:rPr lang="en-US" sz="4300" dirty="0">
                <a:solidFill>
                  <a:srgbClr val="FFFF00"/>
                </a:solidFill>
                <a:latin typeface="Trebuchet MS" pitchFamily="34" charset="0"/>
              </a:rPr>
              <a:t> http://bit.ly/Poster_creation_help </a:t>
            </a:r>
            <a:r>
              <a:rPr lang="en-US" sz="4300" dirty="0">
                <a:latin typeface="Trebuchet MS" pitchFamily="34" charset="0"/>
              </a:rPr>
              <a:t/>
            </a:r>
            <a:br>
              <a:rPr lang="en-US" sz="4300" dirty="0">
                <a:latin typeface="Trebuchet MS" pitchFamily="34" charset="0"/>
              </a:rPr>
            </a:br>
            <a:r>
              <a:rPr lang="en-US" sz="4300" dirty="0">
                <a:latin typeface="Trebuchet MS" pitchFamily="34" charset="0"/>
              </a:rPr>
              <a:t>(copy and paste the link into your web browser).</a:t>
            </a: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r>
              <a:rPr lang="en-US" sz="4300" dirty="0">
                <a:latin typeface="Trebuchet MS" pitchFamily="34" charset="0"/>
              </a:rPr>
              <a:t>For assistance and to order your printed poster</a:t>
            </a:r>
            <a:r>
              <a:rPr lang="en-US" sz="4300" dirty="0">
                <a:solidFill>
                  <a:schemeClr val="bg1"/>
                </a:solidFill>
                <a:latin typeface="Trebuchet MS" pitchFamily="34" charset="0"/>
              </a:rPr>
              <a:t> call </a:t>
            </a:r>
            <a:r>
              <a:rPr lang="en-US" sz="4300" b="1" dirty="0">
                <a:solidFill>
                  <a:srgbClr val="FFFF00"/>
                </a:solidFill>
                <a:latin typeface="Trebuchet MS" pitchFamily="34" charset="0"/>
              </a:rPr>
              <a:t>PosterPresentations.com</a:t>
            </a:r>
            <a:r>
              <a:rPr lang="en-US" sz="4300" dirty="0">
                <a:solidFill>
                  <a:srgbClr val="FFFF00"/>
                </a:solidFill>
                <a:latin typeface="Trebuchet MS" pitchFamily="34" charset="0"/>
              </a:rPr>
              <a:t> </a:t>
            </a:r>
            <a:r>
              <a:rPr lang="en-US" sz="4300" dirty="0">
                <a:latin typeface="Trebuchet MS" pitchFamily="34" charset="0"/>
              </a:rPr>
              <a:t>at </a:t>
            </a:r>
            <a:r>
              <a:rPr lang="en-US" sz="5200" b="1" dirty="0">
                <a:solidFill>
                  <a:srgbClr val="FFFF00"/>
                </a:solidFill>
                <a:latin typeface="Trebuchet MS" pitchFamily="34" charset="0"/>
              </a:rPr>
              <a:t>1.866.649.3004</a:t>
            </a:r>
          </a:p>
          <a:p>
            <a:pPr defTabSz="4298720" fontAlgn="auto">
              <a:spcBef>
                <a:spcPts val="0"/>
              </a:spcBef>
              <a:spcAft>
                <a:spcPts val="0"/>
              </a:spcAft>
              <a:defRPr/>
            </a:pPr>
            <a:endParaRPr lang="en-US" sz="5200" b="1" dirty="0">
              <a:solidFill>
                <a:srgbClr val="FFFF00"/>
              </a:solidFill>
              <a:latin typeface="Trebuchet MS" pitchFamily="34" charset="0"/>
            </a:endParaRPr>
          </a:p>
          <a:p>
            <a:pPr algn="ctr" defTabSz="4298410" fontAlgn="auto">
              <a:spcBef>
                <a:spcPts val="0"/>
              </a:spcBef>
              <a:spcAft>
                <a:spcPts val="0"/>
              </a:spcAft>
              <a:defRPr/>
            </a:pPr>
            <a:r>
              <a:rPr lang="en-US" sz="5800" b="1" dirty="0">
                <a:solidFill>
                  <a:schemeClr val="bg1"/>
                </a:solidFill>
                <a:latin typeface="Trebuchet MS" pitchFamily="34" charset="0"/>
              </a:rPr>
              <a:t>Object Placeholders</a:t>
            </a:r>
          </a:p>
          <a:p>
            <a:pPr algn="ctr" defTabSz="4298410" fontAlgn="auto">
              <a:spcBef>
                <a:spcPts val="0"/>
              </a:spcBef>
              <a:spcAft>
                <a:spcPts val="0"/>
              </a:spcAft>
              <a:defRPr/>
            </a:pPr>
            <a:endParaRPr lang="en-US" sz="900" b="1" dirty="0">
              <a:solidFill>
                <a:schemeClr val="bg1"/>
              </a:solidFill>
              <a:latin typeface="Trebuchet MS" pitchFamily="34" charset="0"/>
            </a:endParaRPr>
          </a:p>
          <a:p>
            <a:pPr defTabSz="4298720" fontAlgn="auto">
              <a:spcBef>
                <a:spcPts val="0"/>
              </a:spcBef>
              <a:spcAft>
                <a:spcPts val="0"/>
              </a:spcAft>
              <a:defRPr/>
            </a:pPr>
            <a:r>
              <a:rPr lang="en-US" sz="4300" dirty="0">
                <a:latin typeface="Trebuchet MS" pitchFamily="34" charset="0"/>
              </a:rPr>
              <a:t>Use the placeholders provided below to add new elements to your poster: Drag a placeholder onto the poster area, size it, and click it to edit.</a:t>
            </a: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r>
              <a:rPr lang="en-US" sz="4300" b="1" dirty="0">
                <a:solidFill>
                  <a:srgbClr val="FFFF00"/>
                </a:solidFill>
                <a:latin typeface="Trebuchet MS" pitchFamily="34" charset="0"/>
              </a:rPr>
              <a:t>Section Header placeholder</a:t>
            </a:r>
          </a:p>
          <a:p>
            <a:pPr defTabSz="4298720" fontAlgn="auto">
              <a:spcBef>
                <a:spcPts val="0"/>
              </a:spcBef>
              <a:spcAft>
                <a:spcPts val="0"/>
              </a:spcAft>
              <a:defRPr/>
            </a:pPr>
            <a:r>
              <a:rPr lang="en-US" sz="4300" dirty="0">
                <a:latin typeface="Trebuchet MS" pitchFamily="34" charset="0"/>
              </a:rPr>
              <a:t>Move this preformatted section header placeholder to the poster area to add another section header. Use section headers to separate topics or concepts within your presentation. </a:t>
            </a:r>
            <a:endParaRPr lang="el-GR" sz="4300" dirty="0">
              <a:latin typeface="Trebuchet MS" pitchFamily="34" charset="0"/>
            </a:endParaRPr>
          </a:p>
          <a:p>
            <a:pPr defTabSz="4298720" fontAlgn="auto">
              <a:spcBef>
                <a:spcPts val="0"/>
              </a:spcBef>
              <a:spcAft>
                <a:spcPts val="0"/>
              </a:spcAft>
              <a:defRPr/>
            </a:pPr>
            <a:endParaRPr lang="el-GR" sz="4300" dirty="0">
              <a:latin typeface="Trebuchet MS" pitchFamily="34" charset="0"/>
            </a:endParaRP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endParaRPr lang="en-US" sz="4300" b="1" dirty="0">
              <a:solidFill>
                <a:srgbClr val="FFFF00"/>
              </a:solidFill>
              <a:latin typeface="Trebuchet MS" pitchFamily="34" charset="0"/>
            </a:endParaRPr>
          </a:p>
          <a:p>
            <a:pPr defTabSz="4298720" fontAlgn="auto">
              <a:spcBef>
                <a:spcPts val="0"/>
              </a:spcBef>
              <a:spcAft>
                <a:spcPts val="0"/>
              </a:spcAft>
              <a:defRPr/>
            </a:pPr>
            <a:r>
              <a:rPr lang="en-US" sz="4300" b="1" dirty="0">
                <a:solidFill>
                  <a:srgbClr val="FFFF00"/>
                </a:solidFill>
                <a:latin typeface="Trebuchet MS" pitchFamily="34" charset="0"/>
              </a:rPr>
              <a:t>Text placeholder</a:t>
            </a:r>
          </a:p>
          <a:p>
            <a:pPr defTabSz="4298720" fontAlgn="auto">
              <a:spcBef>
                <a:spcPts val="0"/>
              </a:spcBef>
              <a:spcAft>
                <a:spcPts val="0"/>
              </a:spcAft>
              <a:defRPr/>
            </a:pPr>
            <a:r>
              <a:rPr lang="en-US" sz="4300" dirty="0">
                <a:latin typeface="Trebuchet MS" pitchFamily="34" charset="0"/>
              </a:rPr>
              <a:t>Move this preformatted text placeholder to the poster to add a new body of text.</a:t>
            </a:r>
            <a:endParaRPr lang="el-GR" sz="4300" dirty="0">
              <a:latin typeface="Trebuchet MS" pitchFamily="34" charset="0"/>
            </a:endParaRPr>
          </a:p>
          <a:p>
            <a:pPr defTabSz="4298720" fontAlgn="auto">
              <a:spcBef>
                <a:spcPts val="0"/>
              </a:spcBef>
              <a:spcAft>
                <a:spcPts val="0"/>
              </a:spcAft>
              <a:defRPr/>
            </a:pPr>
            <a:endParaRPr lang="el-GR" sz="4300" dirty="0">
              <a:latin typeface="Trebuchet MS" pitchFamily="34" charset="0"/>
            </a:endParaRP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endParaRPr lang="en-US" sz="4300" dirty="0">
              <a:latin typeface="Trebuchet MS" pitchFamily="34" charset="0"/>
            </a:endParaRPr>
          </a:p>
          <a:p>
            <a:pPr defTabSz="4298720" fontAlgn="auto">
              <a:spcBef>
                <a:spcPts val="0"/>
              </a:spcBef>
              <a:spcAft>
                <a:spcPts val="0"/>
              </a:spcAft>
              <a:defRPr/>
            </a:pPr>
            <a:endParaRPr lang="en-US" sz="4300" b="1" dirty="0">
              <a:solidFill>
                <a:srgbClr val="FFFF00"/>
              </a:solidFill>
              <a:latin typeface="Trebuchet MS" pitchFamily="34" charset="0"/>
            </a:endParaRPr>
          </a:p>
          <a:p>
            <a:pPr defTabSz="4298720" fontAlgn="auto">
              <a:spcBef>
                <a:spcPts val="0"/>
              </a:spcBef>
              <a:spcAft>
                <a:spcPts val="0"/>
              </a:spcAft>
              <a:defRPr/>
            </a:pPr>
            <a:r>
              <a:rPr lang="en-US" sz="4300" b="1" dirty="0">
                <a:solidFill>
                  <a:srgbClr val="FFFF00"/>
                </a:solidFill>
                <a:latin typeface="Trebuchet MS" pitchFamily="34" charset="0"/>
              </a:rPr>
              <a:t>Picture placeholder</a:t>
            </a:r>
          </a:p>
          <a:p>
            <a:pPr defTabSz="4298720" fontAlgn="auto">
              <a:spcBef>
                <a:spcPts val="0"/>
              </a:spcBef>
              <a:spcAft>
                <a:spcPts val="0"/>
              </a:spcAft>
              <a:defRPr/>
            </a:pPr>
            <a:r>
              <a:rPr lang="en-US" sz="4300" dirty="0">
                <a:latin typeface="Trebuchet MS" pitchFamily="34" charset="0"/>
              </a:rPr>
              <a:t>Move this graphic placeholder onto your poster, size it first, and then click it to add a picture to the poster.</a:t>
            </a:r>
          </a:p>
          <a:p>
            <a:pPr defTabSz="4298720" fontAlgn="auto">
              <a:spcBef>
                <a:spcPts val="0"/>
              </a:spcBef>
              <a:spcAft>
                <a:spcPts val="0"/>
              </a:spcAft>
              <a:defRPr/>
            </a:pPr>
            <a:endParaRPr lang="en-US" sz="3600" dirty="0">
              <a:latin typeface="Trebuchet MS" pitchFamily="34" charset="0"/>
            </a:endParaRPr>
          </a:p>
          <a:p>
            <a:pPr defTabSz="4298720" fontAlgn="auto">
              <a:spcBef>
                <a:spcPts val="0"/>
              </a:spcBef>
              <a:spcAft>
                <a:spcPts val="0"/>
              </a:spcAft>
              <a:defRPr/>
            </a:pPr>
            <a:endParaRPr lang="en-US" sz="3600" dirty="0">
              <a:latin typeface="Trebuchet MS" pitchFamily="34" charset="0"/>
            </a:endParaRPr>
          </a:p>
          <a:p>
            <a:pPr defTabSz="4298720" fontAlgn="auto">
              <a:spcBef>
                <a:spcPts val="0"/>
              </a:spcBef>
              <a:spcAft>
                <a:spcPts val="0"/>
              </a:spcAft>
              <a:defRPr/>
            </a:pPr>
            <a:endParaRPr lang="en-US" sz="3600" dirty="0">
              <a:latin typeface="Trebuchet MS" pitchFamily="34" charset="0"/>
            </a:endParaRPr>
          </a:p>
          <a:p>
            <a:pPr algn="ctr" defTabSz="4298410" fontAlgn="auto">
              <a:spcBef>
                <a:spcPts val="0"/>
              </a:spcBef>
              <a:spcAft>
                <a:spcPts val="0"/>
              </a:spcAft>
              <a:defRPr/>
            </a:pPr>
            <a:endParaRPr lang="en-US" sz="4700" b="1" dirty="0">
              <a:solidFill>
                <a:schemeClr val="bg1"/>
              </a:solidFill>
              <a:latin typeface="Trebuchet MS" pitchFamily="34" charset="0"/>
            </a:endParaRPr>
          </a:p>
          <a:p>
            <a:pPr algn="ctr" defTabSz="4298410" fontAlgn="auto">
              <a:spcBef>
                <a:spcPts val="0"/>
              </a:spcBef>
              <a:spcAft>
                <a:spcPts val="0"/>
              </a:spcAft>
              <a:defRPr/>
            </a:pPr>
            <a:endParaRPr lang="en-US" sz="4700" b="1" dirty="0">
              <a:solidFill>
                <a:schemeClr val="bg1"/>
              </a:solidFill>
              <a:latin typeface="Trebuchet MS" pitchFamily="34" charset="0"/>
            </a:endParaRPr>
          </a:p>
          <a:p>
            <a:pPr algn="ctr" defTabSz="4298410" fontAlgn="auto">
              <a:spcBef>
                <a:spcPts val="0"/>
              </a:spcBef>
              <a:spcAft>
                <a:spcPts val="0"/>
              </a:spcAft>
              <a:defRPr/>
            </a:pPr>
            <a:endParaRPr lang="en-US" sz="4700" b="1" dirty="0">
              <a:solidFill>
                <a:schemeClr val="bg1"/>
              </a:solidFill>
              <a:latin typeface="Trebuchet MS" pitchFamily="34" charset="0"/>
            </a:endParaRPr>
          </a:p>
          <a:p>
            <a:pPr algn="ctr" defTabSz="4298410" fontAlgn="auto">
              <a:spcBef>
                <a:spcPts val="0"/>
              </a:spcBef>
              <a:spcAft>
                <a:spcPts val="0"/>
              </a:spcAft>
              <a:defRPr/>
            </a:pPr>
            <a:endParaRPr lang="en-US" sz="4700" b="1" dirty="0">
              <a:solidFill>
                <a:schemeClr val="bg1"/>
              </a:solidFill>
              <a:latin typeface="Trebuchet MS" pitchFamily="34" charset="0"/>
            </a:endParaRPr>
          </a:p>
          <a:p>
            <a:pPr defTabSz="4298720" fontAlgn="auto">
              <a:spcBef>
                <a:spcPts val="0"/>
              </a:spcBef>
              <a:spcAft>
                <a:spcPts val="0"/>
              </a:spcAft>
              <a:defRPr/>
            </a:pPr>
            <a:endParaRPr lang="en-US" sz="3600" dirty="0">
              <a:latin typeface="Trebuchet MS" pitchFamily="34" charset="0"/>
            </a:endParaRPr>
          </a:p>
          <a:p>
            <a:pPr algn="ctr" defTabSz="4298410" fontAlgn="auto">
              <a:spcBef>
                <a:spcPts val="0"/>
              </a:spcBef>
              <a:spcAft>
                <a:spcPts val="0"/>
              </a:spcAft>
              <a:defRPr/>
            </a:pPr>
            <a:endParaRPr lang="en-US" sz="3600" b="1" dirty="0">
              <a:solidFill>
                <a:schemeClr val="bg1"/>
              </a:solidFill>
              <a:latin typeface="Trebuchet MS" pitchFamily="34" charset="0"/>
            </a:endParaRPr>
          </a:p>
          <a:p>
            <a:pPr defTabSz="4298720" fontAlgn="auto">
              <a:spcBef>
                <a:spcPts val="0"/>
              </a:spcBef>
              <a:spcAft>
                <a:spcPts val="0"/>
              </a:spcAft>
              <a:defRPr/>
            </a:pPr>
            <a:endParaRPr lang="en-US" sz="3600" b="1" dirty="0">
              <a:solidFill>
                <a:srgbClr val="FFFF00"/>
              </a:solidFill>
              <a:latin typeface="Trebuchet MS" pitchFamily="34" charset="0"/>
            </a:endParaRPr>
          </a:p>
          <a:p>
            <a:pPr algn="ctr" defTabSz="4298410" fontAlgn="auto">
              <a:spcBef>
                <a:spcPts val="0"/>
              </a:spcBef>
              <a:spcAft>
                <a:spcPts val="0"/>
              </a:spcAft>
              <a:defRPr/>
            </a:pPr>
            <a:endParaRPr lang="en-US" sz="4700" b="1" dirty="0">
              <a:latin typeface="Trebuchet MS" pitchFamily="34" charset="0"/>
            </a:endParaRPr>
          </a:p>
        </p:txBody>
      </p:sp>
      <p:sp>
        <p:nvSpPr>
          <p:cNvPr id="23" name="Rectangle 22"/>
          <p:cNvSpPr/>
          <p:nvPr/>
        </p:nvSpPr>
        <p:spPr>
          <a:xfrm>
            <a:off x="-20535900" y="21480463"/>
            <a:ext cx="20193000" cy="714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9551" tIns="44774" rIns="89551" bIns="44774" anchor="ctr"/>
          <a:lstStyle/>
          <a:p>
            <a:pPr algn="ctr" defTabSz="4298410" fontAlgn="auto">
              <a:spcBef>
                <a:spcPts val="0"/>
              </a:spcBef>
              <a:spcAft>
                <a:spcPts val="0"/>
              </a:spcAft>
              <a:defRPr/>
            </a:pPr>
            <a:endParaRPr lang="en-US" dirty="0"/>
          </a:p>
        </p:txBody>
      </p:sp>
      <p:cxnSp>
        <p:nvCxnSpPr>
          <p:cNvPr id="45" name="Straight Connector 44"/>
          <p:cNvCxnSpPr/>
          <p:nvPr/>
        </p:nvCxnSpPr>
        <p:spPr>
          <a:xfrm>
            <a:off x="-14558963" y="15360650"/>
            <a:ext cx="14357350" cy="476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5374938" y="20410488"/>
            <a:ext cx="9801225" cy="714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9551" tIns="44774" rIns="89551" bIns="44774" anchor="ctr"/>
          <a:lstStyle/>
          <a:p>
            <a:pPr algn="ctr" defTabSz="4298410" fontAlgn="auto">
              <a:spcBef>
                <a:spcPts val="0"/>
              </a:spcBef>
              <a:spcAft>
                <a:spcPts val="0"/>
              </a:spcAft>
              <a:defRPr/>
            </a:pPr>
            <a:endParaRPr lang="en-US" dirty="0"/>
          </a:p>
        </p:txBody>
      </p:sp>
      <p:grpSp>
        <p:nvGrpSpPr>
          <p:cNvPr id="3082" name="Group 19"/>
          <p:cNvGrpSpPr>
            <a:grpSpLocks/>
          </p:cNvGrpSpPr>
          <p:nvPr/>
        </p:nvGrpSpPr>
        <p:grpSpPr bwMode="auto">
          <a:xfrm>
            <a:off x="-19965988" y="28813125"/>
            <a:ext cx="19018250" cy="1162050"/>
            <a:chOff x="44242388" y="28054064"/>
            <a:chExt cx="9771398" cy="1090621"/>
          </a:xfrm>
        </p:grpSpPr>
        <p:sp>
          <p:nvSpPr>
            <p:cNvPr id="27" name="Rounded Rectangle 26"/>
            <p:cNvSpPr/>
            <p:nvPr userDrawn="1"/>
          </p:nvSpPr>
          <p:spPr>
            <a:xfrm>
              <a:off x="44242388" y="28054064"/>
              <a:ext cx="9771398"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98410" fontAlgn="auto">
                <a:spcBef>
                  <a:spcPts val="0"/>
                </a:spcBef>
                <a:spcAft>
                  <a:spcPts val="0"/>
                </a:spcAft>
                <a:defRPr/>
              </a:pPr>
              <a:endParaRPr lang="en-US"/>
            </a:p>
          </p:txBody>
        </p:sp>
        <p:pic>
          <p:nvPicPr>
            <p:cNvPr id="3090" name="Picture 7" descr="http://t2.gstatic.com/images?q=tbn:ANd9GcR4APHC6TT9w54M2zn_pvCiBxUNcspYPoVxirLRphBoJabfSvu7zw">
              <a:hlinkClick r:id="rId3"/>
            </p:cNvPr>
            <p:cNvPicPr>
              <a:picLocks noChangeAspect="1" noChangeArrowheads="1"/>
            </p:cNvPicPr>
            <p:nvPr userDrawn="1"/>
          </p:nvPicPr>
          <p:blipFill>
            <a:blip r:embed="rId4"/>
            <a:srcRect/>
            <a:stretch>
              <a:fillRect/>
            </a:stretch>
          </p:blipFill>
          <p:spPr bwMode="auto">
            <a:xfrm>
              <a:off x="44368327" y="28152425"/>
              <a:ext cx="914400" cy="914400"/>
            </a:xfrm>
            <a:prstGeom prst="rect">
              <a:avLst/>
            </a:prstGeom>
            <a:noFill/>
            <a:ln w="9525">
              <a:noFill/>
              <a:miter lim="800000"/>
              <a:headEnd/>
              <a:tailEnd/>
            </a:ln>
          </p:spPr>
        </p:pic>
        <p:sp>
          <p:nvSpPr>
            <p:cNvPr id="29" name="TextBox 28"/>
            <p:cNvSpPr txBox="1"/>
            <p:nvPr userDrawn="1"/>
          </p:nvSpPr>
          <p:spPr>
            <a:xfrm>
              <a:off x="45342690" y="28243284"/>
              <a:ext cx="8671096" cy="736020"/>
            </a:xfrm>
            <a:prstGeom prst="rect">
              <a:avLst/>
            </a:prstGeom>
            <a:noFill/>
          </p:spPr>
          <p:txBody>
            <a:bodyPr>
              <a:spAutoFit/>
            </a:bodyPr>
            <a:lstStyle/>
            <a:p>
              <a:pPr defTabSz="4298410" fontAlgn="auto">
                <a:spcBef>
                  <a:spcPts val="0"/>
                </a:spcBef>
                <a:spcAft>
                  <a:spcPts val="0"/>
                </a:spcAft>
                <a:defRPr/>
              </a:pPr>
              <a:r>
                <a:rPr lang="en-US" sz="3300" dirty="0">
                  <a:solidFill>
                    <a:schemeClr val="tx2"/>
                  </a:solidFill>
                  <a:latin typeface="Trebuchet MS" pitchFamily="34" charset="0"/>
                  <a:ea typeface="+mn-ea"/>
                  <a:cs typeface="+mn-cs"/>
                </a:rPr>
                <a:t>Student discounts are available on our </a:t>
              </a:r>
              <a:r>
                <a:rPr lang="en-US" sz="3300" dirty="0" err="1">
                  <a:solidFill>
                    <a:schemeClr val="tx2"/>
                  </a:solidFill>
                  <a:latin typeface="Trebuchet MS" pitchFamily="34" charset="0"/>
                  <a:ea typeface="+mn-ea"/>
                  <a:cs typeface="+mn-cs"/>
                </a:rPr>
                <a:t>Facebook</a:t>
              </a:r>
              <a:r>
                <a:rPr lang="en-US" sz="3300" dirty="0">
                  <a:solidFill>
                    <a:schemeClr val="tx2"/>
                  </a:solidFill>
                  <a:latin typeface="Trebuchet MS" pitchFamily="34" charset="0"/>
                  <a:ea typeface="+mn-ea"/>
                  <a:cs typeface="+mn-cs"/>
                </a:rPr>
                <a:t> page.</a:t>
              </a:r>
              <a:br>
                <a:rPr lang="en-US" sz="3300" dirty="0">
                  <a:solidFill>
                    <a:schemeClr val="tx2"/>
                  </a:solidFill>
                  <a:latin typeface="Trebuchet MS" pitchFamily="34" charset="0"/>
                  <a:ea typeface="+mn-ea"/>
                  <a:cs typeface="+mn-cs"/>
                </a:rPr>
              </a:br>
              <a:r>
                <a:rPr lang="en-US" sz="3300" dirty="0">
                  <a:solidFill>
                    <a:schemeClr val="tx2"/>
                  </a:solidFill>
                  <a:latin typeface="Trebuchet MS" pitchFamily="34" charset="0"/>
                  <a:ea typeface="+mn-ea"/>
                  <a:cs typeface="+mn-cs"/>
                </a:rPr>
                <a:t>Go to </a:t>
              </a:r>
              <a:r>
                <a:rPr lang="en-US" sz="3300" u="sng" dirty="0">
                  <a:solidFill>
                    <a:schemeClr val="tx2"/>
                  </a:solidFill>
                  <a:latin typeface="Trebuchet MS" pitchFamily="34" charset="0"/>
                  <a:ea typeface="+mn-ea"/>
                  <a:cs typeface="+mn-cs"/>
                </a:rPr>
                <a:t>PosterPresentations.com</a:t>
              </a:r>
              <a:r>
                <a:rPr lang="en-US" sz="3300" dirty="0">
                  <a:solidFill>
                    <a:schemeClr val="tx2"/>
                  </a:solidFill>
                  <a:latin typeface="Trebuchet MS" pitchFamily="34" charset="0"/>
                  <a:ea typeface="+mn-ea"/>
                  <a:cs typeface="+mn-cs"/>
                </a:rPr>
                <a:t> and click on the FB icon. </a:t>
              </a:r>
            </a:p>
          </p:txBody>
        </p:sp>
      </p:grpSp>
      <p:sp>
        <p:nvSpPr>
          <p:cNvPr id="30" name="Rectangle 29"/>
          <p:cNvSpPr/>
          <p:nvPr/>
        </p:nvSpPr>
        <p:spPr>
          <a:xfrm>
            <a:off x="2147483647" y="0"/>
            <a:ext cx="2147483647" cy="2147483647"/>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79102" tIns="358200" rIns="179102" bIns="179102">
            <a:prstTxWarp prst="textNoShape">
              <a:avLst/>
            </a:prstTxWarp>
          </a:bodyPr>
          <a:lstStyle/>
          <a:p>
            <a:pPr algn="ctr"/>
            <a:r>
              <a:rPr lang="en-US" sz="5200" b="1">
                <a:solidFill>
                  <a:schemeClr val="bg1"/>
                </a:solidFill>
                <a:latin typeface="Trebuchet MS" pitchFamily="-123" charset="0"/>
                <a:ea typeface="ＭＳ Ｐゴシック" pitchFamily="-123" charset="-128"/>
                <a:cs typeface="ＭＳ Ｐゴシック" pitchFamily="-123" charset="-128"/>
              </a:rPr>
              <a:t>QUICK TIPS</a:t>
            </a:r>
          </a:p>
          <a:p>
            <a:pPr algn="ctr"/>
            <a:r>
              <a:rPr lang="en-US" sz="5200" b="1">
                <a:solidFill>
                  <a:srgbClr val="FFFF00"/>
                </a:solidFill>
                <a:latin typeface="Trebuchet MS" pitchFamily="-123" charset="0"/>
                <a:ea typeface="ＭＳ Ｐゴシック" pitchFamily="-123" charset="-128"/>
                <a:cs typeface="ＭＳ Ｐゴシック" pitchFamily="-123" charset="-128"/>
              </a:rPr>
              <a:t>(--THIS SECTION DOES NOT PRINT--)</a:t>
            </a:r>
          </a:p>
          <a:p>
            <a:pPr algn="ctr"/>
            <a:endParaRPr lang="en-US" sz="4300" b="1">
              <a:solidFill>
                <a:srgbClr val="FFFFFF"/>
              </a:solidFill>
              <a:latin typeface="Trebuchet MS" pitchFamily="-123" charset="0"/>
              <a:ea typeface="ＭＳ Ｐゴシック" pitchFamily="-123" charset="-128"/>
              <a:cs typeface="ＭＳ Ｐゴシック" pitchFamily="-123" charset="-128"/>
            </a:endParaRPr>
          </a:p>
          <a:p>
            <a:r>
              <a:rPr lang="en-US" sz="4300">
                <a:solidFill>
                  <a:srgbClr val="FFFFFF"/>
                </a:solidFill>
                <a:latin typeface="Trebuchet MS" pitchFamily="-123" charset="0"/>
                <a:ea typeface="ＭＳ Ｐゴシック" pitchFamily="-123" charset="-128"/>
                <a:cs typeface="ＭＳ Ｐゴシック" pitchFamily="-123" charset="-128"/>
              </a:rPr>
              <a:t>This PowerPoint template requires basic PowerPoint (version 2007 or newer) skills. Below is a list of commonly asked questions specific to this template. </a:t>
            </a:r>
            <a:br>
              <a:rPr lang="en-US" sz="4300">
                <a:solidFill>
                  <a:srgbClr val="FFFFFF"/>
                </a:solidFill>
                <a:latin typeface="Trebuchet MS" pitchFamily="-123" charset="0"/>
                <a:ea typeface="ＭＳ Ｐゴシック" pitchFamily="-123" charset="-128"/>
                <a:cs typeface="ＭＳ Ｐゴシック" pitchFamily="-123" charset="-128"/>
              </a:rPr>
            </a:br>
            <a:r>
              <a:rPr lang="en-US" sz="4300">
                <a:solidFill>
                  <a:srgbClr val="FFFFFF"/>
                </a:solidFill>
                <a:latin typeface="Trebuchet MS" pitchFamily="-123" charset="0"/>
                <a:ea typeface="ＭＳ Ｐゴシック" pitchFamily="-123" charset="-128"/>
                <a:cs typeface="ＭＳ Ｐゴシック" pitchFamily="-123" charset="-128"/>
              </a:rPr>
              <a:t>If you are using an older version of PowerPoint some template features may not work properly.</a:t>
            </a:r>
          </a:p>
          <a:p>
            <a:endParaRPr lang="en-US" sz="5200" b="1">
              <a:solidFill>
                <a:srgbClr val="FFFF00"/>
              </a:solidFill>
              <a:latin typeface="Trebuchet MS" pitchFamily="-123" charset="0"/>
              <a:ea typeface="ＭＳ Ｐゴシック" pitchFamily="-123" charset="-128"/>
              <a:cs typeface="ＭＳ Ｐゴシック" pitchFamily="-123" charset="-128"/>
            </a:endParaRPr>
          </a:p>
          <a:p>
            <a:pPr algn="ctr"/>
            <a:r>
              <a:rPr lang="en-US" sz="5200" b="1">
                <a:solidFill>
                  <a:schemeClr val="bg1"/>
                </a:solidFill>
                <a:latin typeface="Trebuchet MS" pitchFamily="-123" charset="0"/>
                <a:ea typeface="ＭＳ Ｐゴシック" pitchFamily="-123" charset="-128"/>
                <a:cs typeface="ＭＳ Ｐゴシック" pitchFamily="-123" charset="-128"/>
              </a:rPr>
              <a:t>Using the template</a:t>
            </a:r>
          </a:p>
          <a:p>
            <a:pPr algn="ctr"/>
            <a:endParaRPr lang="en-US" sz="4300" b="1">
              <a:solidFill>
                <a:srgbClr val="FFFF00"/>
              </a:solidFill>
              <a:latin typeface="Trebuchet MS" pitchFamily="-123" charset="0"/>
              <a:ea typeface="ＭＳ Ｐゴシック" pitchFamily="-123" charset="-128"/>
              <a:cs typeface="ＭＳ Ｐゴシック" pitchFamily="-123" charset="-128"/>
            </a:endParaRPr>
          </a:p>
          <a:p>
            <a:r>
              <a:rPr lang="en-US" sz="4300" b="1">
                <a:solidFill>
                  <a:srgbClr val="FFFF00"/>
                </a:solidFill>
                <a:latin typeface="Trebuchet MS" pitchFamily="-123" charset="0"/>
                <a:ea typeface="ＭＳ Ｐゴシック" pitchFamily="-123" charset="-128"/>
                <a:cs typeface="ＭＳ Ｐゴシック" pitchFamily="-123" charset="-128"/>
              </a:rPr>
              <a:t>Verifying the quality of your graphics</a:t>
            </a:r>
          </a:p>
          <a:p>
            <a:r>
              <a:rPr lang="en-US" sz="4300">
                <a:solidFill>
                  <a:srgbClr val="FFFFFF"/>
                </a:solidFill>
                <a:latin typeface="Trebuchet MS" pitchFamily="-123" charset="0"/>
                <a:ea typeface="ＭＳ Ｐゴシック" pitchFamily="-123" charset="-128"/>
                <a:cs typeface="ＭＳ Ｐゴシック" pitchFamily="-123" charset="-128"/>
              </a:rPr>
              <a:t>Go to the 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4300">
                <a:solidFill>
                  <a:srgbClr val="FFFFFF"/>
                </a:solidFill>
                <a:latin typeface="Trebuchet MS" pitchFamily="-123" charset="0"/>
                <a:ea typeface="ＭＳ Ｐゴシック" pitchFamily="-123" charset="-128"/>
                <a:cs typeface="ＭＳ Ｐゴシック" pitchFamily="-123" charset="-128"/>
              </a:rPr>
            </a:br>
            <a:endParaRPr lang="en-US" sz="4300">
              <a:solidFill>
                <a:srgbClr val="FFFFFF"/>
              </a:solidFill>
              <a:latin typeface="Trebuchet MS" pitchFamily="-123" charset="0"/>
              <a:ea typeface="ＭＳ Ｐゴシック" pitchFamily="-123" charset="-128"/>
              <a:cs typeface="ＭＳ Ｐゴシック" pitchFamily="-123" charset="-128"/>
            </a:endParaRPr>
          </a:p>
          <a:p>
            <a:r>
              <a:rPr lang="en-US" sz="4300" b="1">
                <a:solidFill>
                  <a:srgbClr val="FFFF00"/>
                </a:solidFill>
                <a:latin typeface="Trebuchet MS" pitchFamily="-123" charset="0"/>
                <a:ea typeface="ＭＳ Ｐゴシック" pitchFamily="-123" charset="-128"/>
                <a:cs typeface="ＭＳ Ｐゴシック" pitchFamily="-123" charset="-128"/>
              </a:rPr>
              <a:t>Using the placeholders</a:t>
            </a:r>
          </a:p>
          <a:p>
            <a:r>
              <a:rPr lang="en-US" sz="4300">
                <a:solidFill>
                  <a:srgbClr val="FFFFFF"/>
                </a:solidFill>
                <a:latin typeface="Trebuchet MS" pitchFamily="-123" charset="0"/>
                <a:ea typeface="ＭＳ Ｐゴシック" pitchFamily="-123" charset="-128"/>
                <a:cs typeface="ＭＳ Ｐゴシック" pitchFamily="-123" charset="-128"/>
              </a:rPr>
              <a:t>To add text to this template click inside a placeholder and type in or paste your text. To move a placeholder, click on it </a:t>
            </a:r>
            <a:r>
              <a:rPr lang="en-US" sz="4300" u="sng">
                <a:solidFill>
                  <a:srgbClr val="FFFFFF"/>
                </a:solidFill>
                <a:latin typeface="Trebuchet MS" pitchFamily="-123" charset="0"/>
                <a:ea typeface="ＭＳ Ｐゴシック" pitchFamily="-123" charset="-128"/>
                <a:cs typeface="ＭＳ Ｐゴシック" pitchFamily="-123" charset="-128"/>
              </a:rPr>
              <a:t>once</a:t>
            </a:r>
            <a:r>
              <a:rPr lang="en-US" sz="4300">
                <a:solidFill>
                  <a:srgbClr val="FFFFFF"/>
                </a:solidFill>
                <a:latin typeface="Trebuchet MS" pitchFamily="-123" charset="0"/>
                <a:ea typeface="ＭＳ Ｐゴシック" pitchFamily="-123" charset="-128"/>
                <a:cs typeface="ＭＳ Ｐゴシック" pitchFamily="-123" charset="-128"/>
              </a:rPr>
              <a:t> (to select it), place your cursor on its frame and your cursor will change to this symbol:         Then, click </a:t>
            </a:r>
            <a:r>
              <a:rPr lang="en-US" sz="4300" u="sng">
                <a:solidFill>
                  <a:srgbClr val="FFFFFF"/>
                </a:solidFill>
                <a:latin typeface="Trebuchet MS" pitchFamily="-123" charset="0"/>
                <a:ea typeface="ＭＳ Ｐゴシック" pitchFamily="-123" charset="-128"/>
                <a:cs typeface="ＭＳ Ｐゴシック" pitchFamily="-123" charset="-128"/>
              </a:rPr>
              <a:t>once</a:t>
            </a:r>
            <a:r>
              <a:rPr lang="en-US" sz="4300">
                <a:solidFill>
                  <a:srgbClr val="FFFFFF"/>
                </a:solidFill>
                <a:latin typeface="Trebuchet MS" pitchFamily="-123" charset="0"/>
                <a:ea typeface="ＭＳ Ｐゴシック" pitchFamily="-123" charset="-128"/>
                <a:cs typeface="ＭＳ Ｐゴシック" pitchFamily="-123" charset="-128"/>
              </a:rPr>
              <a:t> and drag it to its new location where you can resize it as needed. Additional placeholders can be found on the left side of this template.</a:t>
            </a:r>
          </a:p>
          <a:p>
            <a:endParaRPr lang="en-US" sz="4300" b="1">
              <a:solidFill>
                <a:srgbClr val="FFFF00"/>
              </a:solidFill>
              <a:latin typeface="Trebuchet MS" pitchFamily="-123" charset="0"/>
              <a:ea typeface="ＭＳ Ｐゴシック" pitchFamily="-123" charset="-128"/>
              <a:cs typeface="ＭＳ Ｐゴシック" pitchFamily="-123" charset="-128"/>
            </a:endParaRPr>
          </a:p>
          <a:p>
            <a:r>
              <a:rPr lang="en-US" sz="4300" b="1">
                <a:solidFill>
                  <a:srgbClr val="FFFF00"/>
                </a:solidFill>
                <a:latin typeface="Trebuchet MS" pitchFamily="-123" charset="0"/>
                <a:ea typeface="ＭＳ Ｐゴシック" pitchFamily="-123" charset="-128"/>
                <a:cs typeface="ＭＳ Ｐゴシック" pitchFamily="-123" charset="-128"/>
              </a:rPr>
              <a:t>Modifying the layout</a:t>
            </a:r>
          </a:p>
          <a:p>
            <a:r>
              <a:rPr lang="en-US" sz="4300">
                <a:solidFill>
                  <a:srgbClr val="FFFFFF"/>
                </a:solidFill>
                <a:latin typeface="Trebuchet MS" pitchFamily="-123" charset="0"/>
                <a:ea typeface="ＭＳ Ｐゴシック" pitchFamily="-123" charset="-128"/>
                <a:cs typeface="ＭＳ Ｐゴシック" pitchFamily="-123" charset="-128"/>
              </a:rPr>
              <a:t>This template has four different </a:t>
            </a:r>
          </a:p>
          <a:p>
            <a:r>
              <a:rPr lang="en-US" sz="4300">
                <a:solidFill>
                  <a:srgbClr val="FFFFFF"/>
                </a:solidFill>
                <a:latin typeface="Trebuchet MS" pitchFamily="-123" charset="0"/>
                <a:ea typeface="ＭＳ Ｐゴシック" pitchFamily="-123" charset="-128"/>
                <a:cs typeface="ＭＳ Ｐゴシック" pitchFamily="-123" charset="-128"/>
              </a:rPr>
              <a:t>column layouts.   </a:t>
            </a:r>
            <a:r>
              <a:rPr lang="en-US" sz="4300" u="sng">
                <a:solidFill>
                  <a:srgbClr val="FFFFFF"/>
                </a:solidFill>
                <a:latin typeface="Trebuchet MS" pitchFamily="-123" charset="0"/>
                <a:ea typeface="ＭＳ Ｐゴシック" pitchFamily="-123" charset="-128"/>
                <a:cs typeface="ＭＳ Ｐゴシック" pitchFamily="-123" charset="-128"/>
              </a:rPr>
              <a:t>Right-click</a:t>
            </a:r>
            <a:r>
              <a:rPr lang="en-US" sz="4300">
                <a:solidFill>
                  <a:srgbClr val="FFFFFF"/>
                </a:solidFill>
                <a:latin typeface="Trebuchet MS" pitchFamily="-123" charset="0"/>
                <a:ea typeface="ＭＳ Ｐゴシック" pitchFamily="-123" charset="-128"/>
                <a:cs typeface="ＭＳ Ｐゴシック" pitchFamily="-123" charset="-128"/>
              </a:rPr>
              <a:t> your </a:t>
            </a:r>
          </a:p>
          <a:p>
            <a:r>
              <a:rPr lang="en-US" sz="4300">
                <a:solidFill>
                  <a:srgbClr val="FFFFFF"/>
                </a:solidFill>
                <a:latin typeface="Trebuchet MS" pitchFamily="-123" charset="0"/>
                <a:ea typeface="ＭＳ Ｐゴシック" pitchFamily="-123" charset="-128"/>
                <a:cs typeface="ＭＳ Ｐゴシック" pitchFamily="-123" charset="-128"/>
              </a:rPr>
              <a:t>mouse on the background and </a:t>
            </a:r>
          </a:p>
          <a:p>
            <a:r>
              <a:rPr lang="en-US" sz="4300">
                <a:solidFill>
                  <a:srgbClr val="FFFFFF"/>
                </a:solidFill>
                <a:latin typeface="Trebuchet MS" pitchFamily="-123" charset="0"/>
                <a:ea typeface="ＭＳ Ｐゴシック" pitchFamily="-123" charset="-128"/>
                <a:cs typeface="ＭＳ Ｐゴシック" pitchFamily="-123" charset="-128"/>
              </a:rPr>
              <a:t>click on “Layout” to see the</a:t>
            </a:r>
          </a:p>
          <a:p>
            <a:r>
              <a:rPr lang="en-US" sz="4300">
                <a:solidFill>
                  <a:srgbClr val="FFFFFF"/>
                </a:solidFill>
                <a:latin typeface="Trebuchet MS" pitchFamily="-123" charset="0"/>
                <a:ea typeface="ＭＳ Ｐゴシック" pitchFamily="-123" charset="-128"/>
                <a:cs typeface="ＭＳ Ｐゴシック" pitchFamily="-123" charset="-128"/>
              </a:rPr>
              <a:t> layout options.  The columns in </a:t>
            </a:r>
          </a:p>
          <a:p>
            <a:r>
              <a:rPr lang="en-US" sz="4300">
                <a:solidFill>
                  <a:srgbClr val="FFFFFF"/>
                </a:solidFill>
                <a:latin typeface="Trebuchet MS" pitchFamily="-123" charset="0"/>
                <a:ea typeface="ＭＳ Ｐゴシック" pitchFamily="-123" charset="-128"/>
                <a:cs typeface="ＭＳ Ｐゴシック" pitchFamily="-123" charset="-128"/>
              </a:rPr>
              <a:t>the provided layouts are fixed and  cannot be moved but advanced users can modify any layout by going to VIEW and then SLIDE MASTER.</a:t>
            </a:r>
          </a:p>
          <a:p>
            <a:endParaRPr lang="en-US" sz="4300">
              <a:solidFill>
                <a:srgbClr val="FFFFFF"/>
              </a:solidFill>
              <a:latin typeface="Trebuchet MS" pitchFamily="-123" charset="0"/>
              <a:ea typeface="ＭＳ Ｐゴシック" pitchFamily="-123" charset="-128"/>
              <a:cs typeface="ＭＳ Ｐゴシック" pitchFamily="-123" charset="-128"/>
            </a:endParaRPr>
          </a:p>
          <a:p>
            <a:r>
              <a:rPr lang="en-US" sz="4300" b="1">
                <a:solidFill>
                  <a:srgbClr val="FFFF00"/>
                </a:solidFill>
                <a:latin typeface="Trebuchet MS" pitchFamily="-123" charset="0"/>
                <a:ea typeface="ＭＳ Ｐゴシック" pitchFamily="-123" charset="-128"/>
                <a:cs typeface="ＭＳ Ｐゴシック" pitchFamily="-123" charset="-128"/>
              </a:rPr>
              <a:t>Importing text and graphics from external sources</a:t>
            </a:r>
          </a:p>
          <a:p>
            <a:r>
              <a:rPr lang="en-US" sz="4300" b="1" u="sng">
                <a:solidFill>
                  <a:srgbClr val="FFFFFF"/>
                </a:solidFill>
                <a:latin typeface="Trebuchet MS" pitchFamily="-123" charset="0"/>
                <a:ea typeface="ＭＳ Ｐゴシック" pitchFamily="-123" charset="-128"/>
                <a:cs typeface="ＭＳ Ｐゴシック" pitchFamily="-123" charset="-128"/>
              </a:rPr>
              <a:t>TEXT: </a:t>
            </a:r>
            <a:r>
              <a:rPr lang="en-US" sz="4300">
                <a:solidFill>
                  <a:srgbClr val="FFFFFF"/>
                </a:solidFill>
                <a:latin typeface="Trebuchet MS" pitchFamily="-123" charset="0"/>
                <a:ea typeface="ＭＳ Ｐゴシック" pitchFamily="-123" charset="-128"/>
                <a:cs typeface="ＭＳ Ｐゴシック" pitchFamily="-123" charset="-128"/>
              </a:rPr>
              <a:t>Paste or type your text into a pre-existing placeholder or drag in a new placeholder from the left side of the template. Move it anywhere as needed.</a:t>
            </a:r>
          </a:p>
          <a:p>
            <a:r>
              <a:rPr lang="en-US" sz="4300" b="1" u="sng">
                <a:solidFill>
                  <a:srgbClr val="FFFFFF"/>
                </a:solidFill>
                <a:latin typeface="Trebuchet MS" pitchFamily="-123" charset="0"/>
                <a:ea typeface="ＭＳ Ｐゴシック" pitchFamily="-123" charset="-128"/>
                <a:cs typeface="ＭＳ Ｐゴシック" pitchFamily="-123" charset="-128"/>
              </a:rPr>
              <a:t>PHOTOS: </a:t>
            </a:r>
            <a:r>
              <a:rPr lang="en-US" sz="4300">
                <a:solidFill>
                  <a:srgbClr val="FFFFFF"/>
                </a:solidFill>
                <a:latin typeface="Trebuchet MS" pitchFamily="-123" charset="0"/>
                <a:ea typeface="ＭＳ Ｐゴシック" pitchFamily="-123" charset="-128"/>
                <a:cs typeface="ＭＳ Ｐゴシック" pitchFamily="-123" charset="-128"/>
              </a:rPr>
              <a:t>Drag in a picture placeholder, size it </a:t>
            </a:r>
            <a:r>
              <a:rPr lang="en-US" sz="4300" u="sng">
                <a:solidFill>
                  <a:srgbClr val="FFFFFF"/>
                </a:solidFill>
                <a:latin typeface="Trebuchet MS" pitchFamily="-123" charset="0"/>
                <a:ea typeface="ＭＳ Ｐゴシック" pitchFamily="-123" charset="-128"/>
                <a:cs typeface="ＭＳ Ｐゴシック" pitchFamily="-123" charset="-128"/>
              </a:rPr>
              <a:t>first</a:t>
            </a:r>
            <a:r>
              <a:rPr lang="en-US" sz="4300">
                <a:solidFill>
                  <a:srgbClr val="FFFFFF"/>
                </a:solidFill>
                <a:latin typeface="Trebuchet MS" pitchFamily="-123" charset="0"/>
                <a:ea typeface="ＭＳ Ｐゴシック" pitchFamily="-123" charset="-128"/>
                <a:cs typeface="ＭＳ Ｐゴシック" pitchFamily="-123" charset="-128"/>
              </a:rPr>
              <a:t>, click in it and insert a photo from the menu.</a:t>
            </a:r>
          </a:p>
          <a:p>
            <a:r>
              <a:rPr lang="en-US" sz="4300" b="1" u="sng">
                <a:solidFill>
                  <a:srgbClr val="FFFFFF"/>
                </a:solidFill>
                <a:latin typeface="Trebuchet MS" pitchFamily="-123" charset="0"/>
                <a:ea typeface="ＭＳ Ｐゴシック" pitchFamily="-123" charset="-128"/>
                <a:cs typeface="ＭＳ Ｐゴシック" pitchFamily="-123" charset="-128"/>
              </a:rPr>
              <a:t>TABLES: </a:t>
            </a:r>
            <a:r>
              <a:rPr lang="en-US" sz="4300">
                <a:solidFill>
                  <a:srgbClr val="FFFFFF"/>
                </a:solidFill>
                <a:latin typeface="Trebuchet MS" pitchFamily="-123" charset="0"/>
                <a:ea typeface="ＭＳ Ｐゴシック" pitchFamily="-123" charset="-128"/>
                <a:cs typeface="ＭＳ Ｐゴシック" pitchFamily="-123" charset="-128"/>
              </a:rPr>
              <a:t>You can copy and paste a table from an external document onto this poster template. To adjust  the way the text fits within the cells of a table that has been pasted, </a:t>
            </a:r>
            <a:r>
              <a:rPr lang="en-US" sz="4300" u="sng">
                <a:solidFill>
                  <a:srgbClr val="FFFFFF"/>
                </a:solidFill>
                <a:latin typeface="Trebuchet MS" pitchFamily="-123" charset="0"/>
                <a:ea typeface="ＭＳ Ｐゴシック" pitchFamily="-123" charset="-128"/>
                <a:cs typeface="ＭＳ Ｐゴシック" pitchFamily="-123" charset="-128"/>
              </a:rPr>
              <a:t>right-click</a:t>
            </a:r>
            <a:r>
              <a:rPr lang="en-US" sz="4300">
                <a:solidFill>
                  <a:srgbClr val="FFFFFF"/>
                </a:solidFill>
                <a:latin typeface="Trebuchet MS" pitchFamily="-123" charset="0"/>
                <a:ea typeface="ＭＳ Ｐゴシック" pitchFamily="-123" charset="-128"/>
                <a:cs typeface="ＭＳ Ｐゴシック" pitchFamily="-123" charset="-128"/>
              </a:rPr>
              <a:t> on the table, click FORMAT SHAPE  then click on TEXT BOX and change the INTERNAL MARGIN values to 0.25</a:t>
            </a:r>
          </a:p>
          <a:p>
            <a:endParaRPr lang="en-US" sz="4300">
              <a:solidFill>
                <a:srgbClr val="FFFFFF"/>
              </a:solidFill>
              <a:latin typeface="Trebuchet MS" pitchFamily="-123" charset="0"/>
              <a:ea typeface="ＭＳ Ｐゴシック" pitchFamily="-123" charset="-128"/>
              <a:cs typeface="ＭＳ Ｐゴシック" pitchFamily="-123" charset="-128"/>
            </a:endParaRPr>
          </a:p>
          <a:p>
            <a:r>
              <a:rPr lang="en-US" sz="4300" b="1">
                <a:solidFill>
                  <a:srgbClr val="FFFF00"/>
                </a:solidFill>
                <a:latin typeface="Trebuchet MS" pitchFamily="-123" charset="0"/>
                <a:ea typeface="ＭＳ Ｐゴシック" pitchFamily="-123" charset="-128"/>
                <a:cs typeface="ＭＳ Ｐゴシック" pitchFamily="-123" charset="-128"/>
              </a:rPr>
              <a:t>Modifying the color scheme</a:t>
            </a:r>
          </a:p>
          <a:p>
            <a:r>
              <a:rPr lang="en-US" sz="4300">
                <a:solidFill>
                  <a:srgbClr val="FFFFFF"/>
                </a:solidFill>
                <a:latin typeface="Trebuchet MS" pitchFamily="-123" charset="0"/>
                <a:ea typeface="ＭＳ Ｐゴシック" pitchFamily="-123" charset="-128"/>
                <a:cs typeface="ＭＳ Ｐゴシック" pitchFamily="-123" charset="-128"/>
              </a:rPr>
              <a:t>To change the color scheme of this template go to the “Design” menu and click on “Colors”. You can choose from the provide color combinations or you can create your own.</a:t>
            </a:r>
          </a:p>
          <a:p>
            <a:endParaRPr lang="en-US" sz="4300">
              <a:solidFill>
                <a:srgbClr val="FFFFFF"/>
              </a:solidFill>
              <a:latin typeface="Trebuchet MS" pitchFamily="-123" charset="0"/>
              <a:ea typeface="ＭＳ Ｐゴシック" pitchFamily="-123" charset="-128"/>
              <a:cs typeface="ＭＳ Ｐゴシック" pitchFamily="-123" charset="-128"/>
            </a:endParaRPr>
          </a:p>
          <a:p>
            <a:endParaRPr lang="en-US" sz="4300">
              <a:solidFill>
                <a:srgbClr val="FFFFFF"/>
              </a:solidFill>
              <a:latin typeface="Trebuchet MS" pitchFamily="-123" charset="0"/>
              <a:ea typeface="ＭＳ Ｐゴシック" pitchFamily="-123" charset="-128"/>
              <a:cs typeface="ＭＳ Ｐゴシック" pitchFamily="-123" charset="-128"/>
            </a:endParaRPr>
          </a:p>
          <a:p>
            <a:endParaRPr lang="en-US" sz="3100">
              <a:solidFill>
                <a:srgbClr val="FFFFFF"/>
              </a:solidFill>
              <a:latin typeface="Trebuchet MS" pitchFamily="-123" charset="0"/>
              <a:ea typeface="ＭＳ Ｐゴシック" pitchFamily="-123" charset="-128"/>
              <a:cs typeface="ＭＳ Ｐゴシック" pitchFamily="-123" charset="-128"/>
            </a:endParaRPr>
          </a:p>
          <a:p>
            <a:endParaRPr lang="en-US" sz="3100">
              <a:solidFill>
                <a:srgbClr val="FFFFFF"/>
              </a:solidFill>
              <a:latin typeface="Trebuchet MS" pitchFamily="-123" charset="0"/>
              <a:ea typeface="ＭＳ Ｐゴシック" pitchFamily="-123" charset="-128"/>
              <a:cs typeface="ＭＳ Ｐゴシック" pitchFamily="-123" charset="-128"/>
            </a:endParaRPr>
          </a:p>
          <a:p>
            <a:pPr algn="ctr"/>
            <a:endParaRPr lang="en-US" sz="3100" b="1">
              <a:solidFill>
                <a:schemeClr val="bg1"/>
              </a:solidFill>
              <a:latin typeface="Trebuchet MS" pitchFamily="-123" charset="0"/>
              <a:ea typeface="ＭＳ Ｐゴシック" pitchFamily="-123" charset="-128"/>
              <a:cs typeface="ＭＳ Ｐゴシック" pitchFamily="-123" charset="-128"/>
            </a:endParaRPr>
          </a:p>
          <a:p>
            <a:endParaRPr lang="en-US" sz="3100" b="1">
              <a:solidFill>
                <a:srgbClr val="FFFF00"/>
              </a:solidFill>
              <a:latin typeface="Trebuchet MS" pitchFamily="-123" charset="0"/>
              <a:ea typeface="ＭＳ Ｐゴシック" pitchFamily="-123" charset="-128"/>
              <a:cs typeface="ＭＳ Ｐゴシック" pitchFamily="-123" charset="-128"/>
            </a:endParaRPr>
          </a:p>
          <a:p>
            <a:pPr algn="ctr"/>
            <a:endParaRPr lang="en-US" sz="4300" b="1">
              <a:solidFill>
                <a:srgbClr val="FFFFFF"/>
              </a:solidFill>
              <a:latin typeface="Trebuchet MS" pitchFamily="-123" charset="0"/>
              <a:ea typeface="ＭＳ Ｐゴシック" pitchFamily="-123" charset="-128"/>
              <a:cs typeface="ＭＳ Ｐゴシック" pitchFamily="-123" charset="-128"/>
            </a:endParaRPr>
          </a:p>
        </p:txBody>
      </p:sp>
      <p:pic>
        <p:nvPicPr>
          <p:cNvPr id="3084" name="Picture 2"/>
          <p:cNvPicPr>
            <a:picLocks noChangeAspect="1" noChangeArrowheads="1"/>
          </p:cNvPicPr>
          <p:nvPr/>
        </p:nvPicPr>
        <p:blipFill>
          <a:blip r:embed="rId5"/>
          <a:srcRect/>
          <a:stretch>
            <a:fillRect/>
          </a:stretch>
        </p:blipFill>
        <p:spPr bwMode="auto">
          <a:xfrm>
            <a:off x="-2147483648" y="2147483647"/>
            <a:ext cx="2147483647" cy="2147483647"/>
          </a:xfrm>
          <a:prstGeom prst="rect">
            <a:avLst/>
          </a:prstGeom>
          <a:noFill/>
          <a:ln w="9525">
            <a:noFill/>
            <a:miter lim="800000"/>
            <a:headEnd/>
            <a:tailEnd/>
          </a:ln>
        </p:spPr>
      </p:pic>
      <p:pic>
        <p:nvPicPr>
          <p:cNvPr id="3085" name="Picture 2"/>
          <p:cNvPicPr>
            <a:picLocks noChangeAspect="1" noChangeArrowheads="1"/>
          </p:cNvPicPr>
          <p:nvPr/>
        </p:nvPicPr>
        <p:blipFill>
          <a:blip r:embed="rId6"/>
          <a:srcRect/>
          <a:stretch>
            <a:fillRect/>
          </a:stretch>
        </p:blipFill>
        <p:spPr bwMode="auto">
          <a:xfrm>
            <a:off x="-2147483648" y="2147483647"/>
            <a:ext cx="2147483647" cy="0"/>
          </a:xfrm>
          <a:prstGeom prst="rect">
            <a:avLst/>
          </a:prstGeom>
          <a:noFill/>
          <a:ln w="9525">
            <a:solidFill>
              <a:schemeClr val="tx1"/>
            </a:solidFill>
            <a:miter lim="800000"/>
            <a:headEnd/>
            <a:tailEnd/>
          </a:ln>
        </p:spPr>
      </p:pic>
      <p:sp>
        <p:nvSpPr>
          <p:cNvPr id="33" name="TextBox 32"/>
          <p:cNvSpPr txBox="1"/>
          <p:nvPr/>
        </p:nvSpPr>
        <p:spPr>
          <a:xfrm>
            <a:off x="-2147483648" y="-2147483648"/>
            <a:ext cx="0" cy="0"/>
          </a:xfrm>
          <a:prstGeom prst="rect">
            <a:avLst/>
          </a:prstGeom>
          <a:noFill/>
        </p:spPr>
        <p:txBody>
          <a:bodyPr lIns="89551" tIns="44774" rIns="89551" bIns="44774">
            <a:spAutoFit/>
          </a:bodyPr>
          <a:lstStyle/>
          <a:p>
            <a:pPr defTabSz="4298410" fontAlgn="auto">
              <a:spcBef>
                <a:spcPts val="0"/>
              </a:spcBef>
              <a:spcAft>
                <a:spcPts val="0"/>
              </a:spcAft>
              <a:defRPr/>
            </a:pPr>
            <a:r>
              <a:rPr lang="en-US" sz="4700" dirty="0">
                <a:solidFill>
                  <a:schemeClr val="bg1"/>
                </a:solidFill>
                <a:latin typeface="+mn-lt"/>
                <a:ea typeface="+mn-ea"/>
                <a:cs typeface="+mn-cs"/>
              </a:rPr>
              <a:t>© 2011 PosterPresentations.com</a:t>
            </a:r>
            <a:br>
              <a:rPr lang="en-US" sz="4700" dirty="0">
                <a:solidFill>
                  <a:schemeClr val="bg1"/>
                </a:solidFill>
                <a:latin typeface="+mn-lt"/>
                <a:ea typeface="+mn-ea"/>
                <a:cs typeface="+mn-cs"/>
              </a:rPr>
            </a:br>
            <a:r>
              <a:rPr lang="en-US" sz="4700" dirty="0">
                <a:solidFill>
                  <a:schemeClr val="bg1"/>
                </a:solidFill>
                <a:latin typeface="+mn-lt"/>
                <a:ea typeface="+mn-ea"/>
                <a:cs typeface="+mn-cs"/>
              </a:rPr>
              <a:t>    </a:t>
            </a:r>
            <a:r>
              <a:rPr lang="en-US" sz="4300" dirty="0">
                <a:solidFill>
                  <a:schemeClr val="bg1"/>
                </a:solidFill>
                <a:latin typeface="+mn-lt"/>
                <a:ea typeface="+mn-ea"/>
                <a:cs typeface="+mn-cs"/>
              </a:rPr>
              <a:t>2117 Fourth Street , Unit C</a:t>
            </a:r>
            <a:br>
              <a:rPr lang="en-US" sz="4300" dirty="0">
                <a:solidFill>
                  <a:schemeClr val="bg1"/>
                </a:solidFill>
                <a:latin typeface="+mn-lt"/>
                <a:ea typeface="+mn-ea"/>
                <a:cs typeface="+mn-cs"/>
              </a:rPr>
            </a:br>
            <a:r>
              <a:rPr lang="en-US" sz="4300" dirty="0">
                <a:solidFill>
                  <a:schemeClr val="bg1"/>
                </a:solidFill>
                <a:latin typeface="+mn-lt"/>
                <a:ea typeface="+mn-ea"/>
                <a:cs typeface="+mn-cs"/>
              </a:rPr>
              <a:t>    Berkeley CA 94710</a:t>
            </a:r>
            <a:br>
              <a:rPr lang="en-US" sz="4300" dirty="0">
                <a:solidFill>
                  <a:schemeClr val="bg1"/>
                </a:solidFill>
                <a:latin typeface="+mn-lt"/>
                <a:ea typeface="+mn-ea"/>
                <a:cs typeface="+mn-cs"/>
              </a:rPr>
            </a:br>
            <a:r>
              <a:rPr lang="en-US" sz="4300" dirty="0">
                <a:solidFill>
                  <a:schemeClr val="bg1"/>
                </a:solidFill>
                <a:latin typeface="+mn-lt"/>
                <a:ea typeface="+mn-ea"/>
                <a:cs typeface="+mn-cs"/>
              </a:rPr>
              <a:t>    </a:t>
            </a:r>
            <a:r>
              <a:rPr lang="en-US" sz="4300" b="1" dirty="0">
                <a:solidFill>
                  <a:srgbClr val="FFFF00"/>
                </a:solidFill>
                <a:latin typeface="+mn-lt"/>
                <a:ea typeface="+mn-ea"/>
                <a:cs typeface="+mn-cs"/>
              </a:rPr>
              <a:t>posterpresenter@gmail.com</a:t>
            </a:r>
            <a:endParaRPr lang="en-US" sz="4700" b="1" dirty="0">
              <a:solidFill>
                <a:srgbClr val="FFFF00"/>
              </a:solidFill>
              <a:latin typeface="+mn-lt"/>
              <a:ea typeface="+mn-ea"/>
              <a:cs typeface="+mn-cs"/>
            </a:endParaRPr>
          </a:p>
        </p:txBody>
      </p:sp>
      <p:cxnSp>
        <p:nvCxnSpPr>
          <p:cNvPr id="34" name="Straight Connector 33"/>
          <p:cNvCxnSpPr/>
          <p:nvPr/>
        </p:nvCxnSpPr>
        <p:spPr>
          <a:xfrm>
            <a:off x="30503813" y="39212838"/>
            <a:ext cx="14397037" cy="47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511750" y="6338888"/>
            <a:ext cx="14389100" cy="317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4297363" rtl="0" fontAlgn="base">
        <a:spcBef>
          <a:spcPct val="0"/>
        </a:spcBef>
        <a:spcAft>
          <a:spcPct val="0"/>
        </a:spcAft>
        <a:defRPr sz="8500" kern="1200">
          <a:solidFill>
            <a:schemeClr val="bg1"/>
          </a:solidFill>
          <a:latin typeface="Trebuchet MS" pitchFamily="34" charset="0"/>
          <a:ea typeface="ＭＳ Ｐゴシック" pitchFamily="-123" charset="-128"/>
          <a:cs typeface="ＭＳ Ｐゴシック" pitchFamily="-123" charset="-128"/>
        </a:defRPr>
      </a:lvl1pPr>
      <a:lvl2pPr algn="ctr" defTabSz="4297363" rtl="0" fontAlgn="base">
        <a:spcBef>
          <a:spcPct val="0"/>
        </a:spcBef>
        <a:spcAft>
          <a:spcPct val="0"/>
        </a:spcAft>
        <a:defRPr sz="8500">
          <a:solidFill>
            <a:schemeClr val="bg1"/>
          </a:solidFill>
          <a:latin typeface="Trebuchet MS" pitchFamily="-123" charset="0"/>
          <a:ea typeface="ＭＳ Ｐゴシック" pitchFamily="-123" charset="-128"/>
          <a:cs typeface="ＭＳ Ｐゴシック" pitchFamily="-123" charset="-128"/>
        </a:defRPr>
      </a:lvl2pPr>
      <a:lvl3pPr algn="ctr" defTabSz="4297363" rtl="0" fontAlgn="base">
        <a:spcBef>
          <a:spcPct val="0"/>
        </a:spcBef>
        <a:spcAft>
          <a:spcPct val="0"/>
        </a:spcAft>
        <a:defRPr sz="8500">
          <a:solidFill>
            <a:schemeClr val="bg1"/>
          </a:solidFill>
          <a:latin typeface="Trebuchet MS" pitchFamily="-123" charset="0"/>
          <a:ea typeface="ＭＳ Ｐゴシック" pitchFamily="-123" charset="-128"/>
          <a:cs typeface="ＭＳ Ｐゴシック" pitchFamily="-123" charset="-128"/>
        </a:defRPr>
      </a:lvl3pPr>
      <a:lvl4pPr algn="ctr" defTabSz="4297363" rtl="0" fontAlgn="base">
        <a:spcBef>
          <a:spcPct val="0"/>
        </a:spcBef>
        <a:spcAft>
          <a:spcPct val="0"/>
        </a:spcAft>
        <a:defRPr sz="8500">
          <a:solidFill>
            <a:schemeClr val="bg1"/>
          </a:solidFill>
          <a:latin typeface="Trebuchet MS" pitchFamily="-123" charset="0"/>
          <a:ea typeface="ＭＳ Ｐゴシック" pitchFamily="-123" charset="-128"/>
          <a:cs typeface="ＭＳ Ｐゴシック" pitchFamily="-123" charset="-128"/>
        </a:defRPr>
      </a:lvl4pPr>
      <a:lvl5pPr algn="ctr" defTabSz="4297363" rtl="0" fontAlgn="base">
        <a:spcBef>
          <a:spcPct val="0"/>
        </a:spcBef>
        <a:spcAft>
          <a:spcPct val="0"/>
        </a:spcAft>
        <a:defRPr sz="8500">
          <a:solidFill>
            <a:schemeClr val="bg1"/>
          </a:solidFill>
          <a:latin typeface="Trebuchet MS" pitchFamily="-123" charset="0"/>
          <a:ea typeface="ＭＳ Ｐゴシック" pitchFamily="-123" charset="-128"/>
          <a:cs typeface="ＭＳ Ｐゴシック" pitchFamily="-123" charset="-128"/>
        </a:defRPr>
      </a:lvl5pPr>
      <a:lvl6pPr marL="457200" algn="ctr" defTabSz="4297363" rtl="0" fontAlgn="base">
        <a:spcBef>
          <a:spcPct val="0"/>
        </a:spcBef>
        <a:spcAft>
          <a:spcPct val="0"/>
        </a:spcAft>
        <a:defRPr sz="8500">
          <a:solidFill>
            <a:schemeClr val="bg1"/>
          </a:solidFill>
          <a:latin typeface="Trebuchet MS" pitchFamily="-123" charset="0"/>
          <a:ea typeface="ＭＳ Ｐゴシック" pitchFamily="-123" charset="-128"/>
          <a:cs typeface="ＭＳ Ｐゴシック" pitchFamily="-123" charset="-128"/>
        </a:defRPr>
      </a:lvl6pPr>
      <a:lvl7pPr marL="914400" algn="ctr" defTabSz="4297363" rtl="0" fontAlgn="base">
        <a:spcBef>
          <a:spcPct val="0"/>
        </a:spcBef>
        <a:spcAft>
          <a:spcPct val="0"/>
        </a:spcAft>
        <a:defRPr sz="8500">
          <a:solidFill>
            <a:schemeClr val="bg1"/>
          </a:solidFill>
          <a:latin typeface="Trebuchet MS" pitchFamily="-123" charset="0"/>
          <a:ea typeface="ＭＳ Ｐゴシック" pitchFamily="-123" charset="-128"/>
          <a:cs typeface="ＭＳ Ｐゴシック" pitchFamily="-123" charset="-128"/>
        </a:defRPr>
      </a:lvl7pPr>
      <a:lvl8pPr marL="1371600" algn="ctr" defTabSz="4297363" rtl="0" fontAlgn="base">
        <a:spcBef>
          <a:spcPct val="0"/>
        </a:spcBef>
        <a:spcAft>
          <a:spcPct val="0"/>
        </a:spcAft>
        <a:defRPr sz="8500">
          <a:solidFill>
            <a:schemeClr val="bg1"/>
          </a:solidFill>
          <a:latin typeface="Trebuchet MS" pitchFamily="-123" charset="0"/>
          <a:ea typeface="ＭＳ Ｐゴシック" pitchFamily="-123" charset="-128"/>
          <a:cs typeface="ＭＳ Ｐゴシック" pitchFamily="-123" charset="-128"/>
        </a:defRPr>
      </a:lvl8pPr>
      <a:lvl9pPr marL="1828800" algn="ctr" defTabSz="4297363" rtl="0" fontAlgn="base">
        <a:spcBef>
          <a:spcPct val="0"/>
        </a:spcBef>
        <a:spcAft>
          <a:spcPct val="0"/>
        </a:spcAft>
        <a:defRPr sz="8500">
          <a:solidFill>
            <a:schemeClr val="bg1"/>
          </a:solidFill>
          <a:latin typeface="Trebuchet MS" pitchFamily="-123" charset="0"/>
          <a:ea typeface="ＭＳ Ｐゴシック" pitchFamily="-123" charset="-128"/>
          <a:cs typeface="ＭＳ Ｐゴシック" pitchFamily="-123" charset="-128"/>
        </a:defRPr>
      </a:lvl9pPr>
    </p:titleStyle>
    <p:bodyStyle>
      <a:lvl1pPr marL="1611313" indent="-1611313" algn="l" defTabSz="4297363" rtl="0" fontAlgn="base">
        <a:spcBef>
          <a:spcPct val="20000"/>
        </a:spcBef>
        <a:spcAft>
          <a:spcPct val="0"/>
        </a:spcAft>
        <a:buFont typeface="Arial" pitchFamily="-123" charset="0"/>
        <a:buChar char="•"/>
        <a:defRPr sz="15100" kern="1200">
          <a:solidFill>
            <a:schemeClr val="tx1"/>
          </a:solidFill>
          <a:latin typeface="+mn-lt"/>
          <a:ea typeface="ＭＳ Ｐゴシック" pitchFamily="-123" charset="-128"/>
          <a:cs typeface="ＭＳ Ｐゴシック" pitchFamily="-123" charset="-128"/>
        </a:defRPr>
      </a:lvl1pPr>
      <a:lvl2pPr marL="3490913" indent="-1343025" algn="l" defTabSz="4297363" rtl="0" fontAlgn="base">
        <a:spcBef>
          <a:spcPct val="20000"/>
        </a:spcBef>
        <a:spcAft>
          <a:spcPct val="0"/>
        </a:spcAft>
        <a:buFont typeface="Arial" pitchFamily="-123" charset="0"/>
        <a:buChar char="–"/>
        <a:defRPr sz="13300" kern="1200">
          <a:solidFill>
            <a:schemeClr val="tx1"/>
          </a:solidFill>
          <a:latin typeface="+mn-lt"/>
          <a:ea typeface="ＭＳ Ｐゴシック" pitchFamily="-123" charset="-128"/>
          <a:cs typeface="+mn-cs"/>
        </a:defRPr>
      </a:lvl2pPr>
      <a:lvl3pPr marL="5372100" indent="-1073150" algn="l" defTabSz="4297363" rtl="0" fontAlgn="base">
        <a:spcBef>
          <a:spcPct val="20000"/>
        </a:spcBef>
        <a:spcAft>
          <a:spcPct val="0"/>
        </a:spcAft>
        <a:buFont typeface="Arial" pitchFamily="-123" charset="0"/>
        <a:buChar char="•"/>
        <a:defRPr sz="11300" kern="1200">
          <a:solidFill>
            <a:schemeClr val="tx1"/>
          </a:solidFill>
          <a:latin typeface="+mn-lt"/>
          <a:ea typeface="ＭＳ Ｐゴシック" pitchFamily="-123" charset="-128"/>
          <a:cs typeface="+mn-cs"/>
        </a:defRPr>
      </a:lvl3pPr>
      <a:lvl4pPr marL="7521575" indent="-1073150" algn="l" defTabSz="4297363" rtl="0" fontAlgn="base">
        <a:spcBef>
          <a:spcPct val="20000"/>
        </a:spcBef>
        <a:spcAft>
          <a:spcPct val="0"/>
        </a:spcAft>
        <a:buFont typeface="Arial" pitchFamily="-123" charset="0"/>
        <a:buChar char="–"/>
        <a:defRPr sz="9500" kern="1200">
          <a:solidFill>
            <a:schemeClr val="tx1"/>
          </a:solidFill>
          <a:latin typeface="+mn-lt"/>
          <a:ea typeface="ＭＳ Ｐゴシック" pitchFamily="-123" charset="-128"/>
          <a:cs typeface="+mn-cs"/>
        </a:defRPr>
      </a:lvl4pPr>
      <a:lvl5pPr marL="9671050" indent="-1073150" algn="l" defTabSz="4297363" rtl="0" fontAlgn="base">
        <a:spcBef>
          <a:spcPct val="20000"/>
        </a:spcBef>
        <a:spcAft>
          <a:spcPct val="0"/>
        </a:spcAft>
        <a:buFont typeface="Arial" pitchFamily="-123" charset="0"/>
        <a:buChar char="»"/>
        <a:defRPr sz="9500" kern="1200">
          <a:solidFill>
            <a:schemeClr val="tx1"/>
          </a:solidFill>
          <a:latin typeface="+mn-lt"/>
          <a:ea typeface="ＭＳ Ｐゴシック" pitchFamily="-123" charset="-128"/>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Placeholder 2"/>
          <p:cNvSpPr>
            <a:spLocks noGrp="1"/>
          </p:cNvSpPr>
          <p:nvPr>
            <p:ph type="body" sz="quarter" idx="10"/>
          </p:nvPr>
        </p:nvSpPr>
        <p:spPr bwMode="auto">
          <a:xfrm>
            <a:off x="882650" y="3859213"/>
            <a:ext cx="13330238" cy="9288392"/>
          </a:xfrm>
          <a:noFill/>
          <a:ln>
            <a:miter lim="800000"/>
            <a:headEnd/>
            <a:tailEnd/>
          </a:ln>
        </p:spPr>
        <p:txBody>
          <a:bodyPr vert="horz" numCol="1" anchor="t" anchorCtr="0" compatLnSpc="1">
            <a:prstTxWarp prst="textNoShape">
              <a:avLst/>
            </a:prstTxWarp>
          </a:bodyPr>
          <a:lstStyle/>
          <a:p>
            <a:r>
              <a:rPr lang="en-US" sz="2900" dirty="0">
                <a:latin typeface="Arial" pitchFamily="34" charset="0"/>
                <a:cs typeface="Arial" pitchFamily="34" charset="0"/>
              </a:rPr>
              <a:t> </a:t>
            </a:r>
            <a:r>
              <a:rPr lang="en-US" sz="2900" dirty="0" smtClean="0">
                <a:latin typeface="Arial" pitchFamily="34" charset="0"/>
                <a:cs typeface="Arial" pitchFamily="34" charset="0"/>
              </a:rPr>
              <a:t>       Program </a:t>
            </a:r>
            <a:r>
              <a:rPr lang="en-US" sz="2900" dirty="0" err="1">
                <a:latin typeface="Arial" pitchFamily="34" charset="0"/>
                <a:cs typeface="Arial" pitchFamily="34" charset="0"/>
              </a:rPr>
              <a:t>auralization</a:t>
            </a:r>
            <a:r>
              <a:rPr lang="en-US" sz="2900" dirty="0">
                <a:latin typeface="Arial" pitchFamily="34" charset="0"/>
                <a:cs typeface="Arial" pitchFamily="34" charset="0"/>
              </a:rPr>
              <a:t> refers to the act of adding sounds to a program so that when the program executes the sounds added are played back. Doing so assists in the analysis of runtime behavior of the </a:t>
            </a:r>
            <a:r>
              <a:rPr lang="en-US" sz="2900" dirty="0" err="1">
                <a:latin typeface="Arial" pitchFamily="34" charset="0"/>
                <a:cs typeface="Arial" pitchFamily="34" charset="0"/>
              </a:rPr>
              <a:t>auralized</a:t>
            </a:r>
            <a:r>
              <a:rPr lang="en-US" sz="2900" dirty="0">
                <a:latin typeface="Arial" pitchFamily="34" charset="0"/>
                <a:cs typeface="Arial" pitchFamily="34" charset="0"/>
              </a:rPr>
              <a:t> program. </a:t>
            </a:r>
            <a:endParaRPr lang="en-US" sz="2900" dirty="0" smtClean="0">
              <a:latin typeface="Arial" pitchFamily="34" charset="0"/>
              <a:cs typeface="Arial" pitchFamily="34" charset="0"/>
            </a:endParaRPr>
          </a:p>
          <a:p>
            <a:endParaRPr lang="en-US" sz="2900" dirty="0">
              <a:latin typeface="Arial" pitchFamily="34" charset="0"/>
              <a:cs typeface="Arial" pitchFamily="34" charset="0"/>
            </a:endParaRPr>
          </a:p>
          <a:p>
            <a:r>
              <a:rPr lang="en-US" sz="2900" dirty="0" smtClean="0">
                <a:latin typeface="Arial" pitchFamily="34" charset="0"/>
                <a:cs typeface="Arial" pitchFamily="34" charset="0"/>
              </a:rPr>
              <a:t>      </a:t>
            </a:r>
            <a:r>
              <a:rPr lang="en-US" sz="2900" dirty="0" err="1" smtClean="0">
                <a:latin typeface="Arial" pitchFamily="34" charset="0"/>
                <a:cs typeface="Arial" pitchFamily="34" charset="0"/>
              </a:rPr>
              <a:t>JListen</a:t>
            </a:r>
            <a:r>
              <a:rPr lang="en-US" sz="2900" dirty="0" smtClean="0">
                <a:latin typeface="Arial" pitchFamily="34" charset="0"/>
                <a:cs typeface="Arial" pitchFamily="34" charset="0"/>
              </a:rPr>
              <a:t> </a:t>
            </a:r>
            <a:r>
              <a:rPr lang="en-US" sz="2900" dirty="0">
                <a:latin typeface="Arial" pitchFamily="34" charset="0"/>
                <a:cs typeface="Arial" pitchFamily="34" charset="0"/>
              </a:rPr>
              <a:t>is a toolset for the </a:t>
            </a:r>
            <a:r>
              <a:rPr lang="en-US" sz="2900" dirty="0" err="1">
                <a:latin typeface="Arial" pitchFamily="34" charset="0"/>
                <a:cs typeface="Arial" pitchFamily="34" charset="0"/>
              </a:rPr>
              <a:t>auralisation</a:t>
            </a:r>
            <a:r>
              <a:rPr lang="en-US" sz="2900" dirty="0">
                <a:latin typeface="Arial" pitchFamily="34" charset="0"/>
                <a:cs typeface="Arial" pitchFamily="34" charset="0"/>
              </a:rPr>
              <a:t> of Java programs. Using this toolset, a programmer can specify the activities and events in a Java program to be </a:t>
            </a:r>
            <a:r>
              <a:rPr lang="en-US" sz="2900" dirty="0" err="1">
                <a:latin typeface="Arial" pitchFamily="34" charset="0"/>
                <a:cs typeface="Arial" pitchFamily="34" charset="0"/>
              </a:rPr>
              <a:t>auralised</a:t>
            </a:r>
            <a:r>
              <a:rPr lang="en-US" sz="2900" dirty="0">
                <a:latin typeface="Arial" pitchFamily="34" charset="0"/>
                <a:cs typeface="Arial" pitchFamily="34" charset="0"/>
              </a:rPr>
              <a:t>. The activities and events to be </a:t>
            </a:r>
            <a:r>
              <a:rPr lang="en-US" sz="2900" dirty="0" err="1">
                <a:latin typeface="Arial" pitchFamily="34" charset="0"/>
                <a:cs typeface="Arial" pitchFamily="34" charset="0"/>
              </a:rPr>
              <a:t>auralized</a:t>
            </a:r>
            <a:r>
              <a:rPr lang="en-US" sz="2900" dirty="0">
                <a:latin typeface="Arial" pitchFamily="34" charset="0"/>
                <a:cs typeface="Arial" pitchFamily="34" charset="0"/>
              </a:rPr>
              <a:t> are specified using a specification in a language named </a:t>
            </a:r>
            <a:r>
              <a:rPr lang="en-US" sz="2900" b="1" dirty="0">
                <a:latin typeface="Arial" pitchFamily="34" charset="0"/>
                <a:cs typeface="Arial" pitchFamily="34" charset="0"/>
              </a:rPr>
              <a:t>Listen Specification Language (LSL) </a:t>
            </a:r>
            <a:r>
              <a:rPr lang="en-US" sz="2900" dirty="0">
                <a:latin typeface="Arial" pitchFamily="34" charset="0"/>
                <a:cs typeface="Arial" pitchFamily="34" charset="0"/>
              </a:rPr>
              <a:t>designed by Dave Boardman and </a:t>
            </a:r>
            <a:r>
              <a:rPr lang="en-US" sz="2900" dirty="0" err="1">
                <a:latin typeface="Arial" pitchFamily="34" charset="0"/>
                <a:cs typeface="Arial" pitchFamily="34" charset="0"/>
              </a:rPr>
              <a:t>Aditya</a:t>
            </a:r>
            <a:r>
              <a:rPr lang="en-US" sz="2900" dirty="0">
                <a:latin typeface="Arial" pitchFamily="34" charset="0"/>
                <a:cs typeface="Arial" pitchFamily="34" charset="0"/>
              </a:rPr>
              <a:t> </a:t>
            </a:r>
            <a:r>
              <a:rPr lang="en-US" sz="2900" dirty="0" err="1">
                <a:latin typeface="Arial" pitchFamily="34" charset="0"/>
                <a:cs typeface="Arial" pitchFamily="34" charset="0"/>
              </a:rPr>
              <a:t>Mathur</a:t>
            </a:r>
            <a:r>
              <a:rPr lang="en-US" sz="2900" dirty="0">
                <a:latin typeface="Arial" pitchFamily="34" charset="0"/>
                <a:cs typeface="Arial" pitchFamily="34" charset="0"/>
              </a:rPr>
              <a:t> originally for the LSL/C system. Based on an LSL specification, code is added to a given Java program. When executed this code plays back sounds as and the specified events and activities occur. The prototype described here implements the overall architecture of this toolset</a:t>
            </a:r>
            <a:r>
              <a:rPr lang="en-US" sz="2900" dirty="0" smtClean="0">
                <a:latin typeface="Arial" pitchFamily="34" charset="0"/>
                <a:cs typeface="Arial" pitchFamily="34" charset="0"/>
              </a:rPr>
              <a:t>.</a:t>
            </a:r>
          </a:p>
          <a:p>
            <a:endParaRPr lang="en-US" sz="2900" dirty="0" smtClean="0">
              <a:latin typeface="Arial" pitchFamily="34" charset="0"/>
              <a:cs typeface="Arial" pitchFamily="34" charset="0"/>
            </a:endParaRPr>
          </a:p>
          <a:p>
            <a:r>
              <a:rPr lang="en-US" sz="2900" dirty="0" smtClean="0">
                <a:latin typeface="Arial" pitchFamily="-123" charset="0"/>
              </a:rPr>
              <a:t>      Configuration </a:t>
            </a:r>
            <a:r>
              <a:rPr lang="en-US" sz="2900" dirty="0">
                <a:latin typeface="Arial" pitchFamily="-123" charset="0"/>
              </a:rPr>
              <a:t>server is the main server that processes the requests from the </a:t>
            </a:r>
            <a:r>
              <a:rPr lang="en-US" sz="2900" dirty="0" err="1">
                <a:latin typeface="Arial" pitchFamily="-123" charset="0"/>
              </a:rPr>
              <a:t>Auraliser</a:t>
            </a:r>
            <a:r>
              <a:rPr lang="en-US" sz="2900" dirty="0">
                <a:latin typeface="Arial" pitchFamily="-123" charset="0"/>
              </a:rPr>
              <a:t> and the Listener; Users use the </a:t>
            </a:r>
            <a:r>
              <a:rPr lang="en-US" sz="2900" dirty="0" err="1">
                <a:latin typeface="Arial" pitchFamily="-123" charset="0"/>
              </a:rPr>
              <a:t>Auraliser</a:t>
            </a:r>
            <a:r>
              <a:rPr lang="en-US" sz="2900" dirty="0">
                <a:latin typeface="Arial" pitchFamily="-123" charset="0"/>
              </a:rPr>
              <a:t> to submit their code, the </a:t>
            </a:r>
            <a:r>
              <a:rPr lang="en-US" sz="2900" dirty="0" err="1">
                <a:latin typeface="Arial" pitchFamily="-123" charset="0"/>
              </a:rPr>
              <a:t>Auraliser</a:t>
            </a:r>
            <a:r>
              <a:rPr lang="en-US" sz="2900" dirty="0">
                <a:latin typeface="Arial" pitchFamily="-123" charset="0"/>
              </a:rPr>
              <a:t> then processes and registers the code in the Configuration server.  The Listener then accesses to the Configuration server to get the information from the code and begin to listen.</a:t>
            </a:r>
            <a:endParaRPr lang="en-US" sz="12500" dirty="0">
              <a:latin typeface="Arial" pitchFamily="-123" charset="0"/>
            </a:endParaRPr>
          </a:p>
        </p:txBody>
      </p:sp>
      <p:sp>
        <p:nvSpPr>
          <p:cNvPr id="4" name="Text Placeholder 3"/>
          <p:cNvSpPr>
            <a:spLocks noGrp="1"/>
          </p:cNvSpPr>
          <p:nvPr>
            <p:ph type="body" sz="quarter" idx="11"/>
          </p:nvPr>
        </p:nvSpPr>
        <p:spPr bwMode="auto">
          <a:xfrm>
            <a:off x="882650" y="2943225"/>
            <a:ext cx="13319125" cy="771525"/>
          </a:xfrm>
          <a:ln>
            <a:miter lim="800000"/>
            <a:headEnd/>
            <a:tailEnd/>
          </a:ln>
        </p:spPr>
        <p:txBody>
          <a:bodyPr vert="horz" numCol="1" compatLnSpc="1">
            <a:prstTxWarp prst="textNoShape">
              <a:avLst/>
            </a:prstTxWarp>
          </a:bodyPr>
          <a:lstStyle/>
          <a:p>
            <a:r>
              <a:rPr lang="en-US"/>
              <a:t>Introduction</a:t>
            </a:r>
          </a:p>
        </p:txBody>
      </p:sp>
      <p:sp>
        <p:nvSpPr>
          <p:cNvPr id="7" name="Text Placeholder 6"/>
          <p:cNvSpPr>
            <a:spLocks noGrp="1"/>
          </p:cNvSpPr>
          <p:nvPr>
            <p:ph type="body" sz="quarter" idx="20"/>
          </p:nvPr>
        </p:nvSpPr>
        <p:spPr bwMode="auto">
          <a:xfrm>
            <a:off x="900113" y="20769263"/>
            <a:ext cx="8251825" cy="771525"/>
          </a:xfrm>
          <a:ln>
            <a:miter lim="800000"/>
            <a:headEnd/>
            <a:tailEnd/>
          </a:ln>
        </p:spPr>
        <p:txBody>
          <a:bodyPr vert="horz" numCol="1" compatLnSpc="1">
            <a:prstTxWarp prst="textNoShape">
              <a:avLst/>
            </a:prstTxWarp>
          </a:bodyPr>
          <a:lstStyle/>
          <a:p>
            <a:r>
              <a:rPr lang="en-US"/>
              <a:t>Configuration Server</a:t>
            </a:r>
          </a:p>
        </p:txBody>
      </p:sp>
      <p:sp>
        <p:nvSpPr>
          <p:cNvPr id="8" name="Text Placeholder 7"/>
          <p:cNvSpPr>
            <a:spLocks noGrp="1"/>
          </p:cNvSpPr>
          <p:nvPr>
            <p:ph type="body" sz="quarter" idx="25"/>
          </p:nvPr>
        </p:nvSpPr>
        <p:spPr>
          <a:xfrm>
            <a:off x="28654375" y="2911493"/>
            <a:ext cx="13254038" cy="781015"/>
          </a:xfrm>
        </p:spPr>
        <p:txBody>
          <a:bodyPr/>
          <a:lstStyle/>
          <a:p>
            <a:pPr marL="1611903" indent="-1611903" defTabSz="4298410" fontAlgn="auto">
              <a:spcAft>
                <a:spcPts val="0"/>
              </a:spcAft>
              <a:buFont typeface="Arial" pitchFamily="34" charset="0"/>
              <a:buNone/>
              <a:defRPr/>
            </a:pPr>
            <a:r>
              <a:rPr lang="en-US" dirty="0" smtClean="0">
                <a:ea typeface="+mn-ea"/>
                <a:cs typeface="+mn-cs"/>
              </a:rPr>
              <a:t>Brief Project History</a:t>
            </a:r>
            <a:endParaRPr lang="en-US" dirty="0">
              <a:ea typeface="+mn-ea"/>
              <a:cs typeface="+mn-cs"/>
            </a:endParaRPr>
          </a:p>
        </p:txBody>
      </p:sp>
      <p:sp>
        <p:nvSpPr>
          <p:cNvPr id="7176" name="Text Placeholder 8"/>
          <p:cNvSpPr>
            <a:spLocks noGrp="1"/>
          </p:cNvSpPr>
          <p:nvPr>
            <p:ph type="body" sz="quarter" idx="26"/>
          </p:nvPr>
        </p:nvSpPr>
        <p:spPr bwMode="auto">
          <a:xfrm>
            <a:off x="28882975" y="3991673"/>
            <a:ext cx="12693650" cy="6053660"/>
          </a:xfrm>
          <a:noFill/>
          <a:ln>
            <a:miter lim="800000"/>
            <a:headEnd/>
            <a:tailEnd/>
          </a:ln>
        </p:spPr>
        <p:txBody>
          <a:bodyPr vert="horz" numCol="1" anchor="t" anchorCtr="0" compatLnSpc="1">
            <a:prstTxWarp prst="textNoShape">
              <a:avLst/>
            </a:prstTxWarp>
          </a:bodyPr>
          <a:lstStyle/>
          <a:p>
            <a:r>
              <a:rPr lang="en-US" dirty="0" smtClean="0">
                <a:latin typeface="Arial" pitchFamily="34" charset="0"/>
                <a:cs typeface="Arial" pitchFamily="34" charset="0"/>
              </a:rPr>
              <a:t>      </a:t>
            </a:r>
            <a:r>
              <a:rPr lang="en-US" dirty="0">
                <a:latin typeface="Arial" pitchFamily="34" charset="0"/>
                <a:cs typeface="Arial" pitchFamily="34" charset="0"/>
              </a:rPr>
              <a:t>April 28, </a:t>
            </a:r>
            <a:r>
              <a:rPr lang="en-US" dirty="0" smtClean="0">
                <a:latin typeface="Arial" pitchFamily="34" charset="0"/>
                <a:cs typeface="Arial" pitchFamily="34" charset="0"/>
              </a:rPr>
              <a:t>1994: Listen/C </a:t>
            </a:r>
            <a:r>
              <a:rPr lang="en-US" dirty="0">
                <a:latin typeface="Arial" pitchFamily="34" charset="0"/>
                <a:cs typeface="Arial" pitchFamily="34" charset="0"/>
              </a:rPr>
              <a:t>1.0 (Dave Boardman with assistance from Bob Liu, Geoff Greene, and Jack Lowry</a:t>
            </a:r>
            <a:r>
              <a:rPr lang="en-US" dirty="0" smtClean="0">
                <a:latin typeface="Arial" pitchFamily="34" charset="0"/>
                <a:cs typeface="Arial" pitchFamily="34" charset="0"/>
              </a:rPr>
              <a:t>)</a:t>
            </a:r>
          </a:p>
          <a:p>
            <a:r>
              <a:rPr lang="en-US" dirty="0" smtClean="0">
                <a:latin typeface="Arial" pitchFamily="34" charset="0"/>
                <a:cs typeface="Arial" pitchFamily="34" charset="0"/>
              </a:rPr>
              <a:t>       May </a:t>
            </a:r>
            <a:r>
              <a:rPr lang="en-US" dirty="0">
                <a:latin typeface="Arial" pitchFamily="34" charset="0"/>
                <a:cs typeface="Arial" pitchFamily="34" charset="0"/>
              </a:rPr>
              <a:t>30, </a:t>
            </a:r>
            <a:r>
              <a:rPr lang="en-US" dirty="0" smtClean="0">
                <a:latin typeface="Arial" pitchFamily="34" charset="0"/>
                <a:cs typeface="Arial" pitchFamily="34" charset="0"/>
              </a:rPr>
              <a:t>1995: Listen/C </a:t>
            </a:r>
            <a:r>
              <a:rPr lang="en-US" dirty="0">
                <a:latin typeface="Arial" pitchFamily="34" charset="0"/>
                <a:cs typeface="Arial" pitchFamily="34" charset="0"/>
              </a:rPr>
              <a:t>2.0 (Cary </a:t>
            </a:r>
            <a:r>
              <a:rPr lang="en-US" dirty="0" err="1">
                <a:latin typeface="Arial" pitchFamily="34" charset="0"/>
                <a:cs typeface="Arial" pitchFamily="34" charset="0"/>
              </a:rPr>
              <a:t>Supalo</a:t>
            </a:r>
            <a:r>
              <a:rPr lang="en-US" dirty="0">
                <a:latin typeface="Arial" pitchFamily="34" charset="0"/>
                <a:cs typeface="Arial" pitchFamily="34" charset="0"/>
              </a:rPr>
              <a:t>, </a:t>
            </a:r>
            <a:r>
              <a:rPr lang="en-US" dirty="0" err="1">
                <a:latin typeface="Arial" pitchFamily="34" charset="0"/>
                <a:cs typeface="Arial" pitchFamily="34" charset="0"/>
              </a:rPr>
              <a:t>Sriram</a:t>
            </a:r>
            <a:r>
              <a:rPr lang="en-US" dirty="0">
                <a:latin typeface="Arial" pitchFamily="34" charset="0"/>
                <a:cs typeface="Arial" pitchFamily="34" charset="0"/>
              </a:rPr>
              <a:t>, Nate Nystrom, Katrina </a:t>
            </a:r>
            <a:r>
              <a:rPr lang="en-US" dirty="0" err="1">
                <a:latin typeface="Arial" pitchFamily="34" charset="0"/>
                <a:cs typeface="Arial" pitchFamily="34" charset="0"/>
              </a:rPr>
              <a:t>Pakan</a:t>
            </a:r>
            <a:r>
              <a:rPr lang="en-US" dirty="0">
                <a:latin typeface="Arial" pitchFamily="34" charset="0"/>
                <a:cs typeface="Arial" pitchFamily="34" charset="0"/>
              </a:rPr>
              <a:t>, Leo </a:t>
            </a:r>
            <a:r>
              <a:rPr lang="en-US" dirty="0" err="1">
                <a:latin typeface="Arial" pitchFamily="34" charset="0"/>
                <a:cs typeface="Arial" pitchFamily="34" charset="0"/>
              </a:rPr>
              <a:t>Rijadi</a:t>
            </a:r>
            <a:r>
              <a:rPr lang="en-US" dirty="0">
                <a:latin typeface="Arial" pitchFamily="34" charset="0"/>
                <a:cs typeface="Arial" pitchFamily="34" charset="0"/>
              </a:rPr>
              <a:t>, </a:t>
            </a:r>
            <a:r>
              <a:rPr lang="en-US" dirty="0" err="1">
                <a:latin typeface="Arial" pitchFamily="34" charset="0"/>
                <a:cs typeface="Arial" pitchFamily="34" charset="0"/>
              </a:rPr>
              <a:t>Vivek</a:t>
            </a:r>
            <a:r>
              <a:rPr lang="en-US" dirty="0">
                <a:latin typeface="Arial" pitchFamily="34" charset="0"/>
                <a:cs typeface="Arial" pitchFamily="34" charset="0"/>
              </a:rPr>
              <a:t> </a:t>
            </a:r>
            <a:r>
              <a:rPr lang="en-US" dirty="0" err="1">
                <a:latin typeface="Arial" pitchFamily="34" charset="0"/>
                <a:cs typeface="Arial" pitchFamily="34" charset="0"/>
              </a:rPr>
              <a:t>Khandelwal</a:t>
            </a:r>
            <a:r>
              <a:rPr lang="en-US" dirty="0" smtClean="0">
                <a:latin typeface="Arial" pitchFamily="34" charset="0"/>
                <a:cs typeface="Arial" pitchFamily="34" charset="0"/>
              </a:rPr>
              <a:t>)</a:t>
            </a:r>
          </a:p>
          <a:p>
            <a:r>
              <a:rPr lang="en-US" dirty="0" smtClean="0">
                <a:latin typeface="Arial" pitchFamily="34" charset="0"/>
                <a:cs typeface="Arial" pitchFamily="34" charset="0"/>
              </a:rPr>
              <a:t> </a:t>
            </a:r>
            <a:r>
              <a:rPr lang="en-US" dirty="0">
                <a:latin typeface="Arial" pitchFamily="34" charset="0"/>
                <a:cs typeface="Arial" pitchFamily="34" charset="0"/>
              </a:rPr>
              <a:t>December 19, </a:t>
            </a:r>
            <a:r>
              <a:rPr lang="en-US" dirty="0" smtClean="0">
                <a:latin typeface="Arial" pitchFamily="34" charset="0"/>
                <a:cs typeface="Arial" pitchFamily="34" charset="0"/>
              </a:rPr>
              <a:t>1995: Listen/C </a:t>
            </a:r>
            <a:r>
              <a:rPr lang="en-US" dirty="0">
                <a:latin typeface="Arial" pitchFamily="34" charset="0"/>
                <a:cs typeface="Arial" pitchFamily="34" charset="0"/>
              </a:rPr>
              <a:t>3.0 (Cary, </a:t>
            </a:r>
            <a:r>
              <a:rPr lang="en-US" dirty="0" err="1">
                <a:latin typeface="Arial" pitchFamily="34" charset="0"/>
                <a:cs typeface="Arial" pitchFamily="34" charset="0"/>
              </a:rPr>
              <a:t>Sriram</a:t>
            </a:r>
            <a:r>
              <a:rPr lang="en-US" dirty="0">
                <a:latin typeface="Arial" pitchFamily="34" charset="0"/>
                <a:cs typeface="Arial" pitchFamily="34" charset="0"/>
              </a:rPr>
              <a:t>, Nate Nystrom, Katrina, and Leo</a:t>
            </a:r>
            <a:r>
              <a:rPr lang="en-US" dirty="0" smtClean="0">
                <a:latin typeface="Arial" pitchFamily="34" charset="0"/>
                <a:cs typeface="Arial" pitchFamily="34" charset="0"/>
              </a:rPr>
              <a:t>)</a:t>
            </a:r>
          </a:p>
          <a:p>
            <a:r>
              <a:rPr lang="en-US" dirty="0" smtClean="0">
                <a:latin typeface="Arial" pitchFamily="34" charset="0"/>
                <a:cs typeface="Arial" pitchFamily="34" charset="0"/>
              </a:rPr>
              <a:t>         Fall </a:t>
            </a:r>
            <a:r>
              <a:rPr lang="en-US" dirty="0">
                <a:latin typeface="Arial" pitchFamily="34" charset="0"/>
                <a:cs typeface="Arial" pitchFamily="34" charset="0"/>
              </a:rPr>
              <a:t>of </a:t>
            </a:r>
            <a:r>
              <a:rPr lang="en-US" dirty="0" smtClean="0">
                <a:latin typeface="Arial" pitchFamily="34" charset="0"/>
                <a:cs typeface="Arial" pitchFamily="34" charset="0"/>
              </a:rPr>
              <a:t>2003: </a:t>
            </a:r>
            <a:r>
              <a:rPr lang="en-US" dirty="0" err="1" smtClean="0">
                <a:latin typeface="Arial" pitchFamily="34" charset="0"/>
                <a:cs typeface="Arial" pitchFamily="34" charset="0"/>
              </a:rPr>
              <a:t>JListen</a:t>
            </a:r>
            <a:r>
              <a:rPr lang="en-US" dirty="0" smtClean="0">
                <a:latin typeface="Arial" pitchFamily="34" charset="0"/>
                <a:cs typeface="Arial" pitchFamily="34" charset="0"/>
              </a:rPr>
              <a:t> </a:t>
            </a:r>
            <a:r>
              <a:rPr lang="en-US" dirty="0">
                <a:latin typeface="Arial" pitchFamily="34" charset="0"/>
                <a:cs typeface="Arial" pitchFamily="34" charset="0"/>
              </a:rPr>
              <a:t>1.0 (S. A. Ashok, Chris </a:t>
            </a:r>
            <a:r>
              <a:rPr lang="en-US" dirty="0" err="1">
                <a:latin typeface="Arial" pitchFamily="34" charset="0"/>
                <a:cs typeface="Arial" pitchFamily="34" charset="0"/>
              </a:rPr>
              <a:t>Kanich</a:t>
            </a:r>
            <a:r>
              <a:rPr lang="en-US" dirty="0">
                <a:latin typeface="Arial" pitchFamily="34" charset="0"/>
                <a:cs typeface="Arial" pitchFamily="34" charset="0"/>
              </a:rPr>
              <a:t> (Purdue), K. R. </a:t>
            </a:r>
            <a:r>
              <a:rPr lang="en-US" dirty="0" err="1">
                <a:latin typeface="Arial" pitchFamily="34" charset="0"/>
                <a:cs typeface="Arial" pitchFamily="34" charset="0"/>
              </a:rPr>
              <a:t>Jayaram</a:t>
            </a:r>
            <a:r>
              <a:rPr lang="en-US" dirty="0">
                <a:latin typeface="Arial" pitchFamily="34" charset="0"/>
                <a:cs typeface="Arial" pitchFamily="34" charset="0"/>
              </a:rPr>
              <a:t>, K E </a:t>
            </a:r>
            <a:r>
              <a:rPr lang="en-US" dirty="0" err="1">
                <a:latin typeface="Arial" pitchFamily="34" charset="0"/>
                <a:cs typeface="Arial" pitchFamily="34" charset="0"/>
              </a:rPr>
              <a:t>Dorai</a:t>
            </a:r>
            <a:r>
              <a:rPr lang="en-US" dirty="0">
                <a:latin typeface="Arial" pitchFamily="34" charset="0"/>
                <a:cs typeface="Arial" pitchFamily="34" charset="0"/>
              </a:rPr>
              <a:t>, </a:t>
            </a:r>
            <a:r>
              <a:rPr lang="en-US" dirty="0" err="1">
                <a:latin typeface="Arial" pitchFamily="34" charset="0"/>
                <a:cs typeface="Arial" pitchFamily="34" charset="0"/>
              </a:rPr>
              <a:t>Khemraj</a:t>
            </a:r>
            <a:r>
              <a:rPr lang="en-US" dirty="0">
                <a:latin typeface="Arial" pitchFamily="34" charset="0"/>
                <a:cs typeface="Arial" pitchFamily="34" charset="0"/>
              </a:rPr>
              <a:t> Sharma, </a:t>
            </a:r>
            <a:r>
              <a:rPr lang="en-US" dirty="0" err="1">
                <a:latin typeface="Arial" pitchFamily="34" charset="0"/>
                <a:cs typeface="Arial" pitchFamily="34" charset="0"/>
              </a:rPr>
              <a:t>Meenali</a:t>
            </a:r>
            <a:r>
              <a:rPr lang="en-US" dirty="0">
                <a:latin typeface="Arial" pitchFamily="34" charset="0"/>
                <a:cs typeface="Arial" pitchFamily="34" charset="0"/>
              </a:rPr>
              <a:t> </a:t>
            </a:r>
            <a:r>
              <a:rPr lang="en-US" dirty="0" err="1">
                <a:latin typeface="Arial" pitchFamily="34" charset="0"/>
                <a:cs typeface="Arial" pitchFamily="34" charset="0"/>
              </a:rPr>
              <a:t>Rungta</a:t>
            </a:r>
            <a:r>
              <a:rPr lang="en-US" dirty="0">
                <a:latin typeface="Arial" pitchFamily="34" charset="0"/>
                <a:cs typeface="Arial" pitchFamily="34" charset="0"/>
              </a:rPr>
              <a:t>, </a:t>
            </a:r>
            <a:r>
              <a:rPr lang="en-US" dirty="0" err="1">
                <a:latin typeface="Arial" pitchFamily="34" charset="0"/>
                <a:cs typeface="Arial" pitchFamily="34" charset="0"/>
              </a:rPr>
              <a:t>Prashanth</a:t>
            </a:r>
            <a:r>
              <a:rPr lang="en-US" dirty="0">
                <a:latin typeface="Arial" pitchFamily="34" charset="0"/>
                <a:cs typeface="Arial" pitchFamily="34" charset="0"/>
              </a:rPr>
              <a:t> Ganesh, Sanjay </a:t>
            </a:r>
            <a:r>
              <a:rPr lang="en-US" dirty="0" err="1">
                <a:latin typeface="Arial" pitchFamily="34" charset="0"/>
                <a:cs typeface="Arial" pitchFamily="34" charset="0"/>
              </a:rPr>
              <a:t>Kulhari</a:t>
            </a:r>
            <a:r>
              <a:rPr lang="en-US" dirty="0">
                <a:latin typeface="Arial" pitchFamily="34" charset="0"/>
                <a:cs typeface="Arial" pitchFamily="34" charset="0"/>
              </a:rPr>
              <a:t>, Shubra </a:t>
            </a:r>
            <a:r>
              <a:rPr lang="en-US" dirty="0" err="1">
                <a:latin typeface="Arial" pitchFamily="34" charset="0"/>
                <a:cs typeface="Arial" pitchFamily="34" charset="0"/>
              </a:rPr>
              <a:t>Pradeep</a:t>
            </a:r>
            <a:r>
              <a:rPr lang="en-US" dirty="0">
                <a:latin typeface="Arial" pitchFamily="34" charset="0"/>
                <a:cs typeface="Arial" pitchFamily="34" charset="0"/>
              </a:rPr>
              <a:t>, </a:t>
            </a:r>
            <a:r>
              <a:rPr lang="en-US" dirty="0" err="1">
                <a:latin typeface="Arial" pitchFamily="34" charset="0"/>
                <a:cs typeface="Arial" pitchFamily="34" charset="0"/>
              </a:rPr>
              <a:t>Sundaresan</a:t>
            </a:r>
            <a:r>
              <a:rPr lang="en-US" dirty="0">
                <a:latin typeface="Arial" pitchFamily="34" charset="0"/>
                <a:cs typeface="Arial" pitchFamily="34" charset="0"/>
              </a:rPr>
              <a:t> R, </a:t>
            </a:r>
            <a:r>
              <a:rPr lang="en-US" dirty="0" err="1">
                <a:latin typeface="Arial" pitchFamily="34" charset="0"/>
                <a:cs typeface="Arial" pitchFamily="34" charset="0"/>
              </a:rPr>
              <a:t>Vaibhav</a:t>
            </a:r>
            <a:r>
              <a:rPr lang="en-US" dirty="0">
                <a:latin typeface="Arial" pitchFamily="34" charset="0"/>
                <a:cs typeface="Arial" pitchFamily="34" charset="0"/>
              </a:rPr>
              <a:t> </a:t>
            </a:r>
            <a:r>
              <a:rPr lang="en-US" dirty="0" err="1" smtClean="0">
                <a:latin typeface="Arial" pitchFamily="34" charset="0"/>
                <a:cs typeface="Arial" pitchFamily="34" charset="0"/>
              </a:rPr>
              <a:t>Ranjan</a:t>
            </a:r>
            <a:r>
              <a:rPr lang="en-US" dirty="0" smtClean="0">
                <a:latin typeface="Arial" pitchFamily="34" charset="0"/>
                <a:cs typeface="Arial" pitchFamily="34" charset="0"/>
              </a:rPr>
              <a:t>)</a:t>
            </a:r>
            <a:endParaRPr lang="en-US" dirty="0">
              <a:latin typeface="Arial" pitchFamily="34" charset="0"/>
              <a:cs typeface="Arial" pitchFamily="34" charset="0"/>
            </a:endParaRPr>
          </a:p>
          <a:p>
            <a:r>
              <a:rPr lang="en-US" dirty="0">
                <a:latin typeface="Arial" pitchFamily="34" charset="0"/>
                <a:cs typeface="Arial" pitchFamily="34" charset="0"/>
              </a:rPr>
              <a:t> </a:t>
            </a:r>
            <a:r>
              <a:rPr lang="en-US" dirty="0" smtClean="0">
                <a:latin typeface="Arial" pitchFamily="34" charset="0"/>
                <a:cs typeface="Arial" pitchFamily="34" charset="0"/>
              </a:rPr>
              <a:t>      </a:t>
            </a:r>
            <a:r>
              <a:rPr lang="en-US" dirty="0">
                <a:latin typeface="Arial" pitchFamily="34" charset="0"/>
                <a:cs typeface="Arial" pitchFamily="34" charset="0"/>
              </a:rPr>
              <a:t>Spring of </a:t>
            </a:r>
            <a:r>
              <a:rPr lang="en-US" dirty="0" smtClean="0">
                <a:latin typeface="Arial" pitchFamily="34" charset="0"/>
                <a:cs typeface="Arial" pitchFamily="34" charset="0"/>
              </a:rPr>
              <a:t>2004:  </a:t>
            </a:r>
            <a:r>
              <a:rPr lang="en-US" dirty="0" err="1" smtClean="0">
                <a:latin typeface="Arial" pitchFamily="34" charset="0"/>
                <a:cs typeface="Arial" pitchFamily="34" charset="0"/>
              </a:rPr>
              <a:t>JListen</a:t>
            </a:r>
            <a:r>
              <a:rPr lang="en-US" dirty="0" smtClean="0">
                <a:latin typeface="Arial" pitchFamily="34" charset="0"/>
                <a:cs typeface="Arial" pitchFamily="34" charset="0"/>
              </a:rPr>
              <a:t> </a:t>
            </a:r>
            <a:r>
              <a:rPr lang="en-US" dirty="0">
                <a:latin typeface="Arial" pitchFamily="34" charset="0"/>
                <a:cs typeface="Arial" pitchFamily="34" charset="0"/>
              </a:rPr>
              <a:t>1.2 (R. </a:t>
            </a:r>
            <a:r>
              <a:rPr lang="en-US" dirty="0" err="1">
                <a:latin typeface="Arial" pitchFamily="34" charset="0"/>
                <a:cs typeface="Arial" pitchFamily="34" charset="0"/>
              </a:rPr>
              <a:t>Jagdish</a:t>
            </a:r>
            <a:r>
              <a:rPr lang="en-US" dirty="0">
                <a:latin typeface="Arial" pitchFamily="34" charset="0"/>
                <a:cs typeface="Arial" pitchFamily="34" charset="0"/>
              </a:rPr>
              <a:t> </a:t>
            </a:r>
            <a:r>
              <a:rPr lang="en-US" dirty="0" err="1">
                <a:latin typeface="Arial" pitchFamily="34" charset="0"/>
                <a:cs typeface="Arial" pitchFamily="34" charset="0"/>
              </a:rPr>
              <a:t>Prasath</a:t>
            </a:r>
            <a:r>
              <a:rPr lang="en-US" dirty="0">
                <a:latin typeface="Arial" pitchFamily="34" charset="0"/>
                <a:cs typeface="Arial" pitchFamily="34" charset="0"/>
              </a:rPr>
              <a:t> with </a:t>
            </a:r>
            <a:r>
              <a:rPr lang="en-US" dirty="0" err="1">
                <a:latin typeface="Arial" pitchFamily="34" charset="0"/>
                <a:cs typeface="Arial" pitchFamily="34" charset="0"/>
              </a:rPr>
              <a:t>Gopinath</a:t>
            </a:r>
            <a:r>
              <a:rPr lang="en-US" dirty="0" smtClean="0">
                <a:latin typeface="Arial" pitchFamily="34" charset="0"/>
                <a:cs typeface="Arial" pitchFamily="34" charset="0"/>
              </a:rPr>
              <a:t>) at </a:t>
            </a:r>
            <a:r>
              <a:rPr lang="en-US" dirty="0">
                <a:latin typeface="Arial" pitchFamily="34" charset="0"/>
                <a:cs typeface="Arial" pitchFamily="34" charset="0"/>
              </a:rPr>
              <a:t>BITS, </a:t>
            </a:r>
            <a:r>
              <a:rPr lang="en-US" dirty="0" err="1">
                <a:latin typeface="Arial" pitchFamily="34" charset="0"/>
                <a:cs typeface="Arial" pitchFamily="34" charset="0"/>
              </a:rPr>
              <a:t>Pilani</a:t>
            </a:r>
            <a:r>
              <a:rPr lang="en-US" dirty="0">
                <a:latin typeface="Arial" pitchFamily="34" charset="0"/>
                <a:cs typeface="Arial" pitchFamily="34" charset="0"/>
              </a:rPr>
              <a:t>.</a:t>
            </a:r>
            <a:endParaRPr lang="en-US" dirty="0">
              <a:latin typeface="Arial" pitchFamily="34" charset="0"/>
              <a:cs typeface="Arial" pitchFamily="34" charset="0"/>
            </a:endParaRPr>
          </a:p>
          <a:p>
            <a:r>
              <a:rPr lang="en-US" dirty="0" smtClean="0">
                <a:latin typeface="Arial" pitchFamily="34" charset="0"/>
                <a:cs typeface="Arial" pitchFamily="34" charset="0"/>
              </a:rPr>
              <a:t>      Spring 2012: </a:t>
            </a:r>
            <a:r>
              <a:rPr lang="en-US" dirty="0" err="1" smtClean="0">
                <a:latin typeface="Arial" pitchFamily="34" charset="0"/>
                <a:cs typeface="Arial" pitchFamily="34" charset="0"/>
              </a:rPr>
              <a:t>JListen</a:t>
            </a:r>
            <a:r>
              <a:rPr lang="en-US" dirty="0" smtClean="0">
                <a:latin typeface="Arial" pitchFamily="34" charset="0"/>
                <a:cs typeface="Arial" pitchFamily="34" charset="0"/>
              </a:rPr>
              <a:t> </a:t>
            </a:r>
            <a:r>
              <a:rPr lang="en-US" dirty="0">
                <a:latin typeface="Arial" pitchFamily="34" charset="0"/>
                <a:cs typeface="Arial" pitchFamily="34" charset="0"/>
              </a:rPr>
              <a:t>2.0 in progress now</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10" name="Text Placeholder 9"/>
          <p:cNvSpPr>
            <a:spLocks noGrp="1"/>
          </p:cNvSpPr>
          <p:nvPr>
            <p:ph type="body" sz="quarter" idx="27"/>
          </p:nvPr>
        </p:nvSpPr>
        <p:spPr>
          <a:xfrm>
            <a:off x="14538325" y="12187255"/>
            <a:ext cx="27363738" cy="781015"/>
          </a:xfrm>
        </p:spPr>
        <p:txBody>
          <a:bodyPr/>
          <a:lstStyle/>
          <a:p>
            <a:pPr marL="1611903" indent="-1611903" defTabSz="4298410" fontAlgn="auto">
              <a:spcAft>
                <a:spcPts val="0"/>
              </a:spcAft>
              <a:buFont typeface="Arial" pitchFamily="34" charset="0"/>
              <a:buNone/>
              <a:defRPr/>
            </a:pPr>
            <a:r>
              <a:rPr lang="en-US" dirty="0" smtClean="0">
                <a:ea typeface="+mn-ea"/>
                <a:cs typeface="+mn-cs"/>
              </a:rPr>
              <a:t>UML</a:t>
            </a:r>
            <a:endParaRPr lang="en-US" dirty="0">
              <a:ea typeface="+mn-ea"/>
              <a:cs typeface="+mn-cs"/>
            </a:endParaRPr>
          </a:p>
        </p:txBody>
      </p:sp>
      <p:sp>
        <p:nvSpPr>
          <p:cNvPr id="14" name="Text Placeholder 13"/>
          <p:cNvSpPr>
            <a:spLocks noGrp="1"/>
          </p:cNvSpPr>
          <p:nvPr>
            <p:ph type="body" sz="quarter" idx="95"/>
          </p:nvPr>
        </p:nvSpPr>
        <p:spPr>
          <a:xfrm>
            <a:off x="-20640675" y="17272000"/>
            <a:ext cx="20293012" cy="771525"/>
          </a:xfrm>
        </p:spPr>
        <p:txBody>
          <a:bodyPr/>
          <a:lstStyle/>
          <a:p>
            <a:pPr marL="1611903" indent="-1611903" defTabSz="4298410" fontAlgn="auto">
              <a:spcAft>
                <a:spcPts val="0"/>
              </a:spcAft>
              <a:buFont typeface="Arial" pitchFamily="34" charset="0"/>
              <a:buNone/>
              <a:defRPr/>
            </a:pPr>
            <a:endParaRPr lang="en-US">
              <a:ea typeface="+mn-ea"/>
              <a:cs typeface="+mn-cs"/>
            </a:endParaRPr>
          </a:p>
        </p:txBody>
      </p:sp>
      <p:sp>
        <p:nvSpPr>
          <p:cNvPr id="7182" name="Text Placeholder 14"/>
          <p:cNvSpPr>
            <a:spLocks noGrp="1"/>
          </p:cNvSpPr>
          <p:nvPr>
            <p:ph type="body" sz="quarter" idx="96"/>
          </p:nvPr>
        </p:nvSpPr>
        <p:spPr bwMode="auto">
          <a:xfrm>
            <a:off x="882650" y="21659850"/>
            <a:ext cx="8289925" cy="7950200"/>
          </a:xfrm>
          <a:noFill/>
          <a:ln>
            <a:miter lim="800000"/>
            <a:headEnd/>
            <a:tailEnd/>
          </a:ln>
        </p:spPr>
        <p:txBody>
          <a:bodyPr vert="horz" numCol="1" anchor="t" anchorCtr="0" compatLnSpc="1">
            <a:prstTxWarp prst="textNoShape">
              <a:avLst/>
            </a:prstTxWarp>
          </a:bodyPr>
          <a:lstStyle/>
          <a:p>
            <a:r>
              <a:rPr lang="en-US" sz="2900" dirty="0">
                <a:latin typeface="Arial" pitchFamily="-123" charset="0"/>
              </a:rPr>
              <a:t>      The Configuration Server is charge for processing the requests from the </a:t>
            </a:r>
            <a:r>
              <a:rPr lang="en-US" sz="2900" dirty="0" err="1">
                <a:latin typeface="Arial" pitchFamily="-123" charset="0"/>
              </a:rPr>
              <a:t>Auraliser</a:t>
            </a:r>
            <a:r>
              <a:rPr lang="en-US" sz="2900" dirty="0">
                <a:latin typeface="Arial" pitchFamily="-123" charset="0"/>
              </a:rPr>
              <a:t> and the Listener. The requests from the </a:t>
            </a:r>
            <a:r>
              <a:rPr lang="en-US" sz="2900" dirty="0" err="1">
                <a:latin typeface="Arial" pitchFamily="-123" charset="0"/>
              </a:rPr>
              <a:t>Auraliser</a:t>
            </a:r>
            <a:r>
              <a:rPr lang="en-US" sz="2900" dirty="0">
                <a:latin typeface="Arial" pitchFamily="-123" charset="0"/>
              </a:rPr>
              <a:t> include the sound information (Volume, instrument, speed) and the corresponding event information. The Configuration Server stores the sound and the event information on </a:t>
            </a:r>
            <a:r>
              <a:rPr lang="en-US" sz="2900" dirty="0">
                <a:latin typeface="Lucida Grande" pitchFamily="-123" charset="0"/>
              </a:rPr>
              <a:t>“</a:t>
            </a:r>
            <a:r>
              <a:rPr lang="en-US" sz="2900" dirty="0">
                <a:latin typeface="Arial" pitchFamily="-123" charset="0"/>
              </a:rPr>
              <a:t>.PL” file. This “.PL” file is uploaded whenever a program from the </a:t>
            </a:r>
            <a:r>
              <a:rPr lang="en-US" sz="2900" dirty="0" err="1">
                <a:latin typeface="Arial" pitchFamily="-123" charset="0"/>
              </a:rPr>
              <a:t>Auraliser</a:t>
            </a:r>
            <a:r>
              <a:rPr lang="en-US" sz="2900" dirty="0">
                <a:latin typeface="Arial" pitchFamily="-123" charset="0"/>
              </a:rPr>
              <a:t> has registered at the Configuration </a:t>
            </a:r>
            <a:r>
              <a:rPr lang="en-US" sz="2900" dirty="0" err="1">
                <a:latin typeface="Arial" pitchFamily="-123" charset="0"/>
              </a:rPr>
              <a:t>Server.Whenever</a:t>
            </a:r>
            <a:r>
              <a:rPr lang="en-US" sz="2900" dirty="0">
                <a:latin typeface="Arial" pitchFamily="-123" charset="0"/>
              </a:rPr>
              <a:t> a listener logs in, the Configuration Server will send back a list which contains the sound and the event information of registered </a:t>
            </a:r>
            <a:r>
              <a:rPr lang="en-US" sz="2900" dirty="0" err="1">
                <a:latin typeface="Arial" pitchFamily="-123" charset="0"/>
              </a:rPr>
              <a:t>programs.The</a:t>
            </a:r>
            <a:r>
              <a:rPr lang="en-US" sz="2900" dirty="0">
                <a:latin typeface="Arial" pitchFamily="-123" charset="0"/>
              </a:rPr>
              <a:t> Configuration is also charge for managing all the Listeners. Administrator can view the details (</a:t>
            </a:r>
            <a:r>
              <a:rPr lang="en-US" sz="2900" dirty="0" err="1">
                <a:latin typeface="Arial" pitchFamily="-123" charset="0"/>
              </a:rPr>
              <a:t>Ip</a:t>
            </a:r>
            <a:r>
              <a:rPr lang="en-US" sz="2900" dirty="0">
                <a:latin typeface="Arial" pitchFamily="-123" charset="0"/>
              </a:rPr>
              <a:t> address, port number) of currently connected Listeners.</a:t>
            </a:r>
          </a:p>
        </p:txBody>
      </p:sp>
      <p:sp>
        <p:nvSpPr>
          <p:cNvPr id="7183" name="Text Placeholder 15"/>
          <p:cNvSpPr>
            <a:spLocks noGrp="1"/>
          </p:cNvSpPr>
          <p:nvPr>
            <p:ph type="body" sz="quarter" idx="107"/>
          </p:nvPr>
        </p:nvSpPr>
        <p:spPr bwMode="auto">
          <a:xfrm>
            <a:off x="14773276" y="26730381"/>
            <a:ext cx="26803349" cy="2606563"/>
          </a:xfrm>
          <a:noFill/>
          <a:ln>
            <a:miter lim="800000"/>
            <a:headEnd/>
            <a:tailEnd/>
          </a:ln>
        </p:spPr>
        <p:txBody>
          <a:bodyPr vert="horz" numCol="1" anchor="t" anchorCtr="0" compatLnSpc="1">
            <a:prstTxWarp prst="textNoShape">
              <a:avLst/>
            </a:prstTxWarp>
          </a:bodyPr>
          <a:lstStyle/>
          <a:p>
            <a:r>
              <a:rPr lang="en-US" dirty="0">
                <a:latin typeface="Arial" pitchFamily="-123" charset="0"/>
              </a:rPr>
              <a:t> As the importance of multimedia grows, we envisage increasing use of sound as an output medium. Examples of use of sound are virtual reality systems, simulations, video games, education for the visually-handicapped computer users and data analysis systems. In most of these applications sound is emitted during the execution of an application when an event occurs or during an activity. </a:t>
            </a:r>
            <a:r>
              <a:rPr lang="en-US" dirty="0" smtClean="0">
                <a:latin typeface="Arial" pitchFamily="-123" charset="0"/>
              </a:rPr>
              <a:t>The </a:t>
            </a:r>
            <a:r>
              <a:rPr lang="en-US" dirty="0" err="1">
                <a:latin typeface="Arial" pitchFamily="-123" charset="0"/>
              </a:rPr>
              <a:t>JListen</a:t>
            </a:r>
            <a:r>
              <a:rPr lang="en-US" dirty="0">
                <a:latin typeface="Arial" pitchFamily="-123" charset="0"/>
              </a:rPr>
              <a:t> systems have been designed to help in performing these tasks in a friendly environment on a PC, Mac, or a workstation. The current version of </a:t>
            </a:r>
            <a:r>
              <a:rPr lang="en-US" dirty="0" err="1">
                <a:latin typeface="Arial" pitchFamily="-123" charset="0"/>
              </a:rPr>
              <a:t>JListen</a:t>
            </a:r>
            <a:r>
              <a:rPr lang="en-US" dirty="0">
                <a:latin typeface="Arial" pitchFamily="-123" charset="0"/>
              </a:rPr>
              <a:t> can be used for </a:t>
            </a:r>
            <a:r>
              <a:rPr lang="en-US" dirty="0" err="1">
                <a:latin typeface="Arial" pitchFamily="-123" charset="0"/>
              </a:rPr>
              <a:t>auralizing</a:t>
            </a:r>
            <a:r>
              <a:rPr lang="en-US" dirty="0">
                <a:latin typeface="Arial" pitchFamily="-123" charset="0"/>
              </a:rPr>
              <a:t> JAVA programs on workstations. We used </a:t>
            </a:r>
            <a:r>
              <a:rPr lang="en-US" dirty="0" err="1">
                <a:latin typeface="Arial" pitchFamily="-123" charset="0"/>
              </a:rPr>
              <a:t>JListen</a:t>
            </a:r>
            <a:r>
              <a:rPr lang="en-US" dirty="0">
                <a:latin typeface="Arial" pitchFamily="-123" charset="0"/>
              </a:rPr>
              <a:t> to conduct experiments in understanding program behavior, testing and debugging, classroom teaching, and development of software for the blind.</a:t>
            </a:r>
            <a:endParaRPr lang="en-US" dirty="0">
              <a:latin typeface="Trebuchet MS" pitchFamily="-123" charset="0"/>
            </a:endParaRPr>
          </a:p>
        </p:txBody>
      </p:sp>
      <p:sp>
        <p:nvSpPr>
          <p:cNvPr id="7184" name="Text Placeholder 16"/>
          <p:cNvSpPr>
            <a:spLocks noGrp="1"/>
          </p:cNvSpPr>
          <p:nvPr>
            <p:ph type="body" sz="quarter" idx="116"/>
          </p:nvPr>
        </p:nvSpPr>
        <p:spPr bwMode="auto">
          <a:xfrm>
            <a:off x="-20640675" y="20123150"/>
            <a:ext cx="20310475" cy="874713"/>
          </a:xfrm>
          <a:noFill/>
          <a:ln>
            <a:miter lim="800000"/>
            <a:headEnd/>
            <a:tailEnd/>
          </a:ln>
        </p:spPr>
        <p:txBody>
          <a:bodyPr vert="horz" numCol="1" anchor="t" anchorCtr="0" compatLnSpc="1">
            <a:prstTxWarp prst="textNoShape">
              <a:avLst/>
            </a:prstTxWarp>
          </a:bodyPr>
          <a:lstStyle/>
          <a:p>
            <a:endParaRPr lang="en-US">
              <a:latin typeface="Trebuchet MS" pitchFamily="-123" charset="0"/>
            </a:endParaRPr>
          </a:p>
        </p:txBody>
      </p:sp>
      <p:sp>
        <p:nvSpPr>
          <p:cNvPr id="7185" name="Text Placeholder 17"/>
          <p:cNvSpPr>
            <a:spLocks noGrp="1"/>
          </p:cNvSpPr>
          <p:nvPr>
            <p:ph type="body" sz="quarter" idx="117"/>
          </p:nvPr>
        </p:nvSpPr>
        <p:spPr bwMode="auto">
          <a:xfrm>
            <a:off x="-20640675" y="20123150"/>
            <a:ext cx="20310475" cy="874713"/>
          </a:xfrm>
          <a:noFill/>
          <a:ln>
            <a:miter lim="800000"/>
            <a:headEnd/>
            <a:tailEnd/>
          </a:ln>
        </p:spPr>
        <p:txBody>
          <a:bodyPr vert="horz" numCol="1" anchor="t" anchorCtr="0" compatLnSpc="1">
            <a:prstTxWarp prst="textNoShape">
              <a:avLst/>
            </a:prstTxWarp>
          </a:bodyPr>
          <a:lstStyle/>
          <a:p>
            <a:endParaRPr lang="en-US">
              <a:latin typeface="Trebuchet MS" pitchFamily="-123" charset="0"/>
            </a:endParaRPr>
          </a:p>
        </p:txBody>
      </p:sp>
      <p:sp>
        <p:nvSpPr>
          <p:cNvPr id="7186" name="Text Placeholder 18"/>
          <p:cNvSpPr>
            <a:spLocks noGrp="1"/>
          </p:cNvSpPr>
          <p:nvPr>
            <p:ph type="body" sz="quarter" idx="118"/>
          </p:nvPr>
        </p:nvSpPr>
        <p:spPr bwMode="auto">
          <a:xfrm>
            <a:off x="-20640675" y="20123150"/>
            <a:ext cx="20310475" cy="874713"/>
          </a:xfrm>
          <a:noFill/>
          <a:ln>
            <a:miter lim="800000"/>
            <a:headEnd/>
            <a:tailEnd/>
          </a:ln>
        </p:spPr>
        <p:txBody>
          <a:bodyPr vert="horz" numCol="1" anchor="t" anchorCtr="0" compatLnSpc="1">
            <a:prstTxWarp prst="textNoShape">
              <a:avLst/>
            </a:prstTxWarp>
          </a:bodyPr>
          <a:lstStyle/>
          <a:p>
            <a:endParaRPr lang="en-US">
              <a:latin typeface="Trebuchet MS" pitchFamily="-123" charset="0"/>
            </a:endParaRPr>
          </a:p>
        </p:txBody>
      </p:sp>
      <p:sp>
        <p:nvSpPr>
          <p:cNvPr id="7187" name="Text Placeholder 19"/>
          <p:cNvSpPr>
            <a:spLocks noGrp="1"/>
          </p:cNvSpPr>
          <p:nvPr>
            <p:ph type="body" sz="quarter" idx="119"/>
          </p:nvPr>
        </p:nvSpPr>
        <p:spPr bwMode="auto">
          <a:xfrm>
            <a:off x="-20640675" y="20123150"/>
            <a:ext cx="20310475" cy="874713"/>
          </a:xfrm>
          <a:noFill/>
          <a:ln>
            <a:miter lim="800000"/>
            <a:headEnd/>
            <a:tailEnd/>
          </a:ln>
        </p:spPr>
        <p:txBody>
          <a:bodyPr vert="horz" numCol="1" anchor="t" anchorCtr="0" compatLnSpc="1">
            <a:prstTxWarp prst="textNoShape">
              <a:avLst/>
            </a:prstTxWarp>
          </a:bodyPr>
          <a:lstStyle/>
          <a:p>
            <a:endParaRPr lang="en-US">
              <a:latin typeface="Trebuchet MS" pitchFamily="-123" charset="0"/>
            </a:endParaRPr>
          </a:p>
        </p:txBody>
      </p:sp>
      <p:sp>
        <p:nvSpPr>
          <p:cNvPr id="7188" name="Text Placeholder 20"/>
          <p:cNvSpPr>
            <a:spLocks noGrp="1"/>
          </p:cNvSpPr>
          <p:nvPr>
            <p:ph type="body" sz="quarter" idx="120"/>
          </p:nvPr>
        </p:nvSpPr>
        <p:spPr bwMode="auto">
          <a:xfrm>
            <a:off x="-20640675" y="20123150"/>
            <a:ext cx="20310475" cy="874713"/>
          </a:xfrm>
          <a:noFill/>
          <a:ln>
            <a:miter lim="800000"/>
            <a:headEnd/>
            <a:tailEnd/>
          </a:ln>
        </p:spPr>
        <p:txBody>
          <a:bodyPr vert="horz" numCol="1" anchor="t" anchorCtr="0" compatLnSpc="1">
            <a:prstTxWarp prst="textNoShape">
              <a:avLst/>
            </a:prstTxWarp>
          </a:bodyPr>
          <a:lstStyle/>
          <a:p>
            <a:endParaRPr lang="en-US">
              <a:latin typeface="Trebuchet MS" pitchFamily="-123" charset="0"/>
            </a:endParaRPr>
          </a:p>
        </p:txBody>
      </p:sp>
      <p:sp>
        <p:nvSpPr>
          <p:cNvPr id="7189" name="Text Placeholder 21"/>
          <p:cNvSpPr>
            <a:spLocks noGrp="1"/>
          </p:cNvSpPr>
          <p:nvPr>
            <p:ph type="body" sz="quarter" idx="121"/>
          </p:nvPr>
        </p:nvSpPr>
        <p:spPr bwMode="auto">
          <a:xfrm>
            <a:off x="-20640675" y="20123150"/>
            <a:ext cx="20310475" cy="874713"/>
          </a:xfrm>
          <a:noFill/>
          <a:ln>
            <a:miter lim="800000"/>
            <a:headEnd/>
            <a:tailEnd/>
          </a:ln>
        </p:spPr>
        <p:txBody>
          <a:bodyPr vert="horz" numCol="1" anchor="t" anchorCtr="0" compatLnSpc="1">
            <a:prstTxWarp prst="textNoShape">
              <a:avLst/>
            </a:prstTxWarp>
          </a:bodyPr>
          <a:lstStyle/>
          <a:p>
            <a:endParaRPr lang="en-US">
              <a:latin typeface="Trebuchet MS" pitchFamily="-123" charset="0"/>
            </a:endParaRPr>
          </a:p>
        </p:txBody>
      </p:sp>
      <p:sp>
        <p:nvSpPr>
          <p:cNvPr id="7190" name="Text Placeholder 22"/>
          <p:cNvSpPr>
            <a:spLocks noGrp="1"/>
          </p:cNvSpPr>
          <p:nvPr>
            <p:ph type="body" sz="quarter" idx="122"/>
          </p:nvPr>
        </p:nvSpPr>
        <p:spPr bwMode="auto">
          <a:xfrm>
            <a:off x="-20640675" y="20123150"/>
            <a:ext cx="20310475" cy="874713"/>
          </a:xfrm>
          <a:noFill/>
          <a:ln>
            <a:miter lim="800000"/>
            <a:headEnd/>
            <a:tailEnd/>
          </a:ln>
        </p:spPr>
        <p:txBody>
          <a:bodyPr vert="horz" numCol="1" anchor="t" anchorCtr="0" compatLnSpc="1">
            <a:prstTxWarp prst="textNoShape">
              <a:avLst/>
            </a:prstTxWarp>
          </a:bodyPr>
          <a:lstStyle/>
          <a:p>
            <a:endParaRPr lang="en-US">
              <a:latin typeface="Trebuchet MS" pitchFamily="-123" charset="0"/>
            </a:endParaRPr>
          </a:p>
        </p:txBody>
      </p:sp>
      <p:sp>
        <p:nvSpPr>
          <p:cNvPr id="7191" name="Text Placeholder 23"/>
          <p:cNvSpPr>
            <a:spLocks noGrp="1"/>
          </p:cNvSpPr>
          <p:nvPr>
            <p:ph type="body" sz="quarter" idx="123"/>
          </p:nvPr>
        </p:nvSpPr>
        <p:spPr bwMode="auto">
          <a:xfrm>
            <a:off x="-20640675" y="20123150"/>
            <a:ext cx="20310475" cy="874713"/>
          </a:xfrm>
          <a:noFill/>
          <a:ln>
            <a:miter lim="800000"/>
            <a:headEnd/>
            <a:tailEnd/>
          </a:ln>
        </p:spPr>
        <p:txBody>
          <a:bodyPr vert="horz" numCol="1" anchor="t" anchorCtr="0" compatLnSpc="1">
            <a:prstTxWarp prst="textNoShape">
              <a:avLst/>
            </a:prstTxWarp>
          </a:bodyPr>
          <a:lstStyle/>
          <a:p>
            <a:endParaRPr lang="en-US">
              <a:latin typeface="Trebuchet MS" pitchFamily="-123" charset="0"/>
            </a:endParaRPr>
          </a:p>
        </p:txBody>
      </p:sp>
      <p:sp>
        <p:nvSpPr>
          <p:cNvPr id="7192" name="Text Placeholder 24"/>
          <p:cNvSpPr>
            <a:spLocks noGrp="1"/>
          </p:cNvSpPr>
          <p:nvPr>
            <p:ph type="body" sz="quarter" idx="124"/>
          </p:nvPr>
        </p:nvSpPr>
        <p:spPr bwMode="auto">
          <a:xfrm>
            <a:off x="-20640675" y="20123150"/>
            <a:ext cx="20310475" cy="874713"/>
          </a:xfrm>
          <a:noFill/>
          <a:ln>
            <a:miter lim="800000"/>
            <a:headEnd/>
            <a:tailEnd/>
          </a:ln>
        </p:spPr>
        <p:txBody>
          <a:bodyPr vert="horz" numCol="1" anchor="t" anchorCtr="0" compatLnSpc="1">
            <a:prstTxWarp prst="textNoShape">
              <a:avLst/>
            </a:prstTxWarp>
          </a:bodyPr>
          <a:lstStyle/>
          <a:p>
            <a:endParaRPr lang="en-US">
              <a:latin typeface="Trebuchet MS" pitchFamily="-123" charset="0"/>
            </a:endParaRPr>
          </a:p>
        </p:txBody>
      </p:sp>
      <p:sp>
        <p:nvSpPr>
          <p:cNvPr id="7194" name="Picture Placeholder 26"/>
          <p:cNvSpPr>
            <a:spLocks noGrp="1"/>
          </p:cNvSpPr>
          <p:nvPr>
            <p:ph type="pic" sz="quarter" idx="115"/>
          </p:nvPr>
        </p:nvSpPr>
        <p:spPr bwMode="auto">
          <a:xfrm>
            <a:off x="-16914813" y="22991763"/>
            <a:ext cx="12712700" cy="5275262"/>
          </a:xfrm>
          <a:ln>
            <a:miter lim="800000"/>
            <a:headEnd/>
            <a:tailEnd/>
          </a:ln>
        </p:spPr>
      </p:sp>
      <p:sp>
        <p:nvSpPr>
          <p:cNvPr id="7195" name="Picture Placeholder 27"/>
          <p:cNvSpPr>
            <a:spLocks noGrp="1"/>
          </p:cNvSpPr>
          <p:nvPr>
            <p:ph type="pic" sz="quarter" idx="126"/>
          </p:nvPr>
        </p:nvSpPr>
        <p:spPr bwMode="auto">
          <a:xfrm>
            <a:off x="-16914813" y="22991763"/>
            <a:ext cx="12712700" cy="5275262"/>
          </a:xfrm>
          <a:ln>
            <a:miter lim="800000"/>
            <a:headEnd/>
            <a:tailEnd/>
          </a:ln>
        </p:spPr>
      </p:sp>
      <p:sp>
        <p:nvSpPr>
          <p:cNvPr id="7196" name="Picture Placeholder 28"/>
          <p:cNvSpPr>
            <a:spLocks noGrp="1"/>
          </p:cNvSpPr>
          <p:nvPr>
            <p:ph type="pic" sz="quarter" idx="127"/>
          </p:nvPr>
        </p:nvSpPr>
        <p:spPr bwMode="auto">
          <a:xfrm>
            <a:off x="-16914813" y="22991763"/>
            <a:ext cx="12712700" cy="5275262"/>
          </a:xfrm>
          <a:ln>
            <a:miter lim="800000"/>
            <a:headEnd/>
            <a:tailEnd/>
          </a:ln>
        </p:spPr>
      </p:sp>
      <p:sp>
        <p:nvSpPr>
          <p:cNvPr id="7197" name="Picture Placeholder 29"/>
          <p:cNvSpPr>
            <a:spLocks noGrp="1"/>
          </p:cNvSpPr>
          <p:nvPr>
            <p:ph type="pic" sz="quarter" idx="128"/>
          </p:nvPr>
        </p:nvSpPr>
        <p:spPr bwMode="auto">
          <a:xfrm>
            <a:off x="-16914813" y="22991763"/>
            <a:ext cx="12712700" cy="5275262"/>
          </a:xfrm>
          <a:ln>
            <a:miter lim="800000"/>
            <a:headEnd/>
            <a:tailEnd/>
          </a:ln>
        </p:spPr>
      </p:sp>
      <p:sp>
        <p:nvSpPr>
          <p:cNvPr id="7198" name="Picture Placeholder 30"/>
          <p:cNvSpPr>
            <a:spLocks noGrp="1"/>
          </p:cNvSpPr>
          <p:nvPr>
            <p:ph type="pic" sz="quarter" idx="129"/>
          </p:nvPr>
        </p:nvSpPr>
        <p:spPr bwMode="auto">
          <a:xfrm>
            <a:off x="-16914813" y="22991763"/>
            <a:ext cx="12712700" cy="5275262"/>
          </a:xfrm>
          <a:ln>
            <a:miter lim="800000"/>
            <a:headEnd/>
            <a:tailEnd/>
          </a:ln>
        </p:spPr>
      </p:sp>
      <p:sp>
        <p:nvSpPr>
          <p:cNvPr id="7199" name="Picture Placeholder 31"/>
          <p:cNvSpPr>
            <a:spLocks noGrp="1"/>
          </p:cNvSpPr>
          <p:nvPr>
            <p:ph type="pic" sz="quarter" idx="130"/>
          </p:nvPr>
        </p:nvSpPr>
        <p:spPr bwMode="auto">
          <a:xfrm>
            <a:off x="-16914813" y="22991763"/>
            <a:ext cx="12712700" cy="5275262"/>
          </a:xfrm>
          <a:ln>
            <a:miter lim="800000"/>
            <a:headEnd/>
            <a:tailEnd/>
          </a:ln>
        </p:spPr>
      </p:sp>
      <p:sp>
        <p:nvSpPr>
          <p:cNvPr id="7200" name="Picture Placeholder 32"/>
          <p:cNvSpPr>
            <a:spLocks noGrp="1"/>
          </p:cNvSpPr>
          <p:nvPr>
            <p:ph type="pic" sz="quarter" idx="131"/>
          </p:nvPr>
        </p:nvSpPr>
        <p:spPr bwMode="auto">
          <a:xfrm>
            <a:off x="-16914813" y="22991763"/>
            <a:ext cx="12712700" cy="5275262"/>
          </a:xfrm>
          <a:ln>
            <a:miter lim="800000"/>
            <a:headEnd/>
            <a:tailEnd/>
          </a:ln>
        </p:spPr>
      </p:sp>
      <p:sp>
        <p:nvSpPr>
          <p:cNvPr id="7201" name="Picture Placeholder 33"/>
          <p:cNvSpPr>
            <a:spLocks noGrp="1"/>
          </p:cNvSpPr>
          <p:nvPr>
            <p:ph type="pic" sz="quarter" idx="132"/>
          </p:nvPr>
        </p:nvSpPr>
        <p:spPr bwMode="auto">
          <a:xfrm>
            <a:off x="-16914813" y="22991763"/>
            <a:ext cx="12712700" cy="5275262"/>
          </a:xfrm>
          <a:ln>
            <a:miter lim="800000"/>
            <a:headEnd/>
            <a:tailEnd/>
          </a:ln>
        </p:spPr>
      </p:sp>
      <p:sp>
        <p:nvSpPr>
          <p:cNvPr id="7202" name="Picture Placeholder 34"/>
          <p:cNvSpPr>
            <a:spLocks noGrp="1"/>
          </p:cNvSpPr>
          <p:nvPr>
            <p:ph type="pic" sz="quarter" idx="133"/>
          </p:nvPr>
        </p:nvSpPr>
        <p:spPr bwMode="auto">
          <a:xfrm>
            <a:off x="-16914813" y="22991763"/>
            <a:ext cx="12712700" cy="5275262"/>
          </a:xfrm>
          <a:ln>
            <a:miter lim="800000"/>
            <a:headEnd/>
            <a:tailEnd/>
          </a:ln>
        </p:spPr>
      </p:sp>
      <p:pic>
        <p:nvPicPr>
          <p:cNvPr id="19" name="Picture Placeholder 18"/>
          <p:cNvPicPr>
            <a:picLocks noGrp="1" noChangeAspect="1"/>
          </p:cNvPicPr>
          <p:nvPr>
            <p:ph type="pic" sz="quarter" idx="134"/>
          </p:nvPr>
        </p:nvPicPr>
        <p:blipFill>
          <a:blip r:embed="rId3" cstate="print">
            <a:extLst>
              <a:ext uri="{28A0092B-C50C-407E-A947-70E740481C1C}">
                <a14:useLocalDpi xmlns:a14="http://schemas.microsoft.com/office/drawing/2010/main" val="0"/>
              </a:ext>
            </a:extLst>
          </a:blip>
          <a:srcRect t="294" b="294"/>
          <a:stretch>
            <a:fillRect/>
          </a:stretch>
        </p:blipFill>
        <p:spPr bwMode="auto">
          <a:xfrm>
            <a:off x="14773276" y="13222289"/>
            <a:ext cx="26803349" cy="12095161"/>
          </a:xfrm>
          <a:ln>
            <a:miter lim="800000"/>
            <a:headEnd/>
            <a:tailEnd/>
          </a:ln>
        </p:spPr>
      </p:pic>
      <p:sp>
        <p:nvSpPr>
          <p:cNvPr id="38" name="Text Placeholder 37"/>
          <p:cNvSpPr>
            <a:spLocks noGrp="1"/>
          </p:cNvSpPr>
          <p:nvPr>
            <p:ph type="body" sz="quarter" idx="136"/>
          </p:nvPr>
        </p:nvSpPr>
        <p:spPr>
          <a:xfrm>
            <a:off x="-20640675" y="17272000"/>
            <a:ext cx="20293012" cy="771525"/>
          </a:xfrm>
        </p:spPr>
        <p:txBody>
          <a:bodyPr/>
          <a:lstStyle/>
          <a:p>
            <a:pPr marL="1611903" indent="-1611903" defTabSz="4298410" fontAlgn="auto">
              <a:spcAft>
                <a:spcPts val="0"/>
              </a:spcAft>
              <a:buFont typeface="Arial" pitchFamily="34" charset="0"/>
              <a:buNone/>
              <a:defRPr/>
            </a:pPr>
            <a:endParaRPr lang="en-US">
              <a:ea typeface="+mn-ea"/>
              <a:cs typeface="+mn-cs"/>
            </a:endParaRPr>
          </a:p>
        </p:txBody>
      </p:sp>
      <p:sp>
        <p:nvSpPr>
          <p:cNvPr id="39" name="Text Placeholder 38"/>
          <p:cNvSpPr>
            <a:spLocks noGrp="1"/>
          </p:cNvSpPr>
          <p:nvPr>
            <p:ph type="body" sz="quarter" idx="137"/>
          </p:nvPr>
        </p:nvSpPr>
        <p:spPr>
          <a:xfrm>
            <a:off x="-20640675" y="17272000"/>
            <a:ext cx="20293012" cy="771525"/>
          </a:xfrm>
        </p:spPr>
        <p:txBody>
          <a:bodyPr/>
          <a:lstStyle/>
          <a:p>
            <a:pPr marL="1611903" indent="-1611903" defTabSz="4298410" fontAlgn="auto">
              <a:spcAft>
                <a:spcPts val="0"/>
              </a:spcAft>
              <a:buFont typeface="Arial" pitchFamily="34" charset="0"/>
              <a:buNone/>
              <a:defRPr/>
            </a:pPr>
            <a:endParaRPr lang="en-US">
              <a:ea typeface="+mn-ea"/>
              <a:cs typeface="+mn-cs"/>
            </a:endParaRPr>
          </a:p>
        </p:txBody>
      </p:sp>
      <p:sp>
        <p:nvSpPr>
          <p:cNvPr id="40" name="Text Placeholder 39"/>
          <p:cNvSpPr>
            <a:spLocks noGrp="1"/>
          </p:cNvSpPr>
          <p:nvPr>
            <p:ph type="body" sz="quarter" idx="138"/>
          </p:nvPr>
        </p:nvSpPr>
        <p:spPr>
          <a:xfrm>
            <a:off x="-20640675" y="17272000"/>
            <a:ext cx="20293012" cy="771525"/>
          </a:xfrm>
        </p:spPr>
        <p:txBody>
          <a:bodyPr/>
          <a:lstStyle/>
          <a:p>
            <a:pPr marL="1611903" indent="-1611903" defTabSz="4298410" fontAlgn="auto">
              <a:spcAft>
                <a:spcPts val="0"/>
              </a:spcAft>
              <a:buFont typeface="Arial" pitchFamily="34" charset="0"/>
              <a:buNone/>
              <a:defRPr/>
            </a:pPr>
            <a:endParaRPr lang="en-US">
              <a:ea typeface="+mn-ea"/>
              <a:cs typeface="+mn-cs"/>
            </a:endParaRPr>
          </a:p>
        </p:txBody>
      </p:sp>
      <p:sp>
        <p:nvSpPr>
          <p:cNvPr id="41" name="Text Placeholder 40"/>
          <p:cNvSpPr>
            <a:spLocks noGrp="1"/>
          </p:cNvSpPr>
          <p:nvPr>
            <p:ph type="body" sz="quarter" idx="139"/>
          </p:nvPr>
        </p:nvSpPr>
        <p:spPr>
          <a:xfrm>
            <a:off x="-20640675" y="17272000"/>
            <a:ext cx="20293012" cy="771525"/>
          </a:xfrm>
        </p:spPr>
        <p:txBody>
          <a:bodyPr/>
          <a:lstStyle/>
          <a:p>
            <a:pPr marL="1611903" indent="-1611903" defTabSz="4298410" fontAlgn="auto">
              <a:spcAft>
                <a:spcPts val="0"/>
              </a:spcAft>
              <a:buFont typeface="Arial" pitchFamily="34" charset="0"/>
              <a:buNone/>
              <a:defRPr/>
            </a:pPr>
            <a:endParaRPr lang="en-US">
              <a:ea typeface="+mn-ea"/>
              <a:cs typeface="+mn-cs"/>
            </a:endParaRPr>
          </a:p>
        </p:txBody>
      </p:sp>
      <p:sp>
        <p:nvSpPr>
          <p:cNvPr id="42" name="Text Placeholder 41"/>
          <p:cNvSpPr>
            <a:spLocks noGrp="1"/>
          </p:cNvSpPr>
          <p:nvPr>
            <p:ph type="body" sz="quarter" idx="140"/>
          </p:nvPr>
        </p:nvSpPr>
        <p:spPr>
          <a:xfrm>
            <a:off x="-20640675" y="17272000"/>
            <a:ext cx="20293012" cy="771525"/>
          </a:xfrm>
        </p:spPr>
        <p:txBody>
          <a:bodyPr/>
          <a:lstStyle/>
          <a:p>
            <a:pPr marL="1611903" indent="-1611903" defTabSz="4298410" fontAlgn="auto">
              <a:spcAft>
                <a:spcPts val="0"/>
              </a:spcAft>
              <a:buFont typeface="Arial" pitchFamily="34" charset="0"/>
              <a:buNone/>
              <a:defRPr/>
            </a:pPr>
            <a:endParaRPr lang="en-US">
              <a:ea typeface="+mn-ea"/>
              <a:cs typeface="+mn-cs"/>
            </a:endParaRPr>
          </a:p>
        </p:txBody>
      </p:sp>
      <p:sp>
        <p:nvSpPr>
          <p:cNvPr id="43" name="Text Placeholder 42"/>
          <p:cNvSpPr>
            <a:spLocks noGrp="1"/>
          </p:cNvSpPr>
          <p:nvPr>
            <p:ph type="body" sz="quarter" idx="141"/>
          </p:nvPr>
        </p:nvSpPr>
        <p:spPr>
          <a:xfrm>
            <a:off x="-20640675" y="17272000"/>
            <a:ext cx="20293012" cy="771525"/>
          </a:xfrm>
        </p:spPr>
        <p:txBody>
          <a:bodyPr/>
          <a:lstStyle/>
          <a:p>
            <a:pPr marL="1611903" indent="-1611903" defTabSz="4298410" fontAlgn="auto">
              <a:spcAft>
                <a:spcPts val="0"/>
              </a:spcAft>
              <a:buFont typeface="Arial" pitchFamily="34" charset="0"/>
              <a:buNone/>
              <a:defRPr/>
            </a:pPr>
            <a:endParaRPr lang="en-US">
              <a:ea typeface="+mn-ea"/>
              <a:cs typeface="+mn-cs"/>
            </a:endParaRPr>
          </a:p>
        </p:txBody>
      </p:sp>
      <p:sp>
        <p:nvSpPr>
          <p:cNvPr id="44" name="Text Placeholder 43"/>
          <p:cNvSpPr>
            <a:spLocks noGrp="1"/>
          </p:cNvSpPr>
          <p:nvPr>
            <p:ph type="body" sz="quarter" idx="142"/>
          </p:nvPr>
        </p:nvSpPr>
        <p:spPr>
          <a:xfrm>
            <a:off x="-20640675" y="17272000"/>
            <a:ext cx="20293012" cy="771525"/>
          </a:xfrm>
        </p:spPr>
        <p:txBody>
          <a:bodyPr/>
          <a:lstStyle/>
          <a:p>
            <a:pPr marL="1611903" indent="-1611903" defTabSz="4298410" fontAlgn="auto">
              <a:spcAft>
                <a:spcPts val="0"/>
              </a:spcAft>
              <a:buFont typeface="Arial" pitchFamily="34" charset="0"/>
              <a:buNone/>
              <a:defRPr/>
            </a:pPr>
            <a:endParaRPr lang="en-US">
              <a:ea typeface="+mn-ea"/>
              <a:cs typeface="+mn-cs"/>
            </a:endParaRPr>
          </a:p>
        </p:txBody>
      </p:sp>
      <p:sp>
        <p:nvSpPr>
          <p:cNvPr id="45" name="Text Placeholder 44"/>
          <p:cNvSpPr>
            <a:spLocks noGrp="1"/>
          </p:cNvSpPr>
          <p:nvPr>
            <p:ph type="body" sz="quarter" idx="143"/>
          </p:nvPr>
        </p:nvSpPr>
        <p:spPr>
          <a:xfrm>
            <a:off x="-20640675" y="17272000"/>
            <a:ext cx="20293012" cy="771525"/>
          </a:xfrm>
        </p:spPr>
        <p:txBody>
          <a:bodyPr/>
          <a:lstStyle/>
          <a:p>
            <a:pPr marL="1611903" indent="-1611903" defTabSz="4298410" fontAlgn="auto">
              <a:spcAft>
                <a:spcPts val="0"/>
              </a:spcAft>
              <a:buFont typeface="Arial" pitchFamily="34" charset="0"/>
              <a:buNone/>
              <a:defRPr/>
            </a:pPr>
            <a:endParaRPr lang="en-US">
              <a:ea typeface="+mn-ea"/>
              <a:cs typeface="+mn-cs"/>
            </a:endParaRPr>
          </a:p>
        </p:txBody>
      </p:sp>
      <p:sp>
        <p:nvSpPr>
          <p:cNvPr id="46" name="Text Placeholder 45"/>
          <p:cNvSpPr>
            <a:spLocks noGrp="1"/>
          </p:cNvSpPr>
          <p:nvPr>
            <p:ph type="body" sz="quarter" idx="144"/>
          </p:nvPr>
        </p:nvSpPr>
        <p:spPr>
          <a:xfrm>
            <a:off x="-20640675" y="17272000"/>
            <a:ext cx="20293012" cy="771525"/>
          </a:xfrm>
        </p:spPr>
        <p:txBody>
          <a:bodyPr/>
          <a:lstStyle/>
          <a:p>
            <a:pPr marL="1611903" indent="-1611903" defTabSz="4298410" fontAlgn="auto">
              <a:spcAft>
                <a:spcPts val="0"/>
              </a:spcAft>
              <a:buFont typeface="Arial" pitchFamily="34" charset="0"/>
              <a:buNone/>
              <a:defRPr/>
            </a:pPr>
            <a:endParaRPr lang="en-US">
              <a:ea typeface="+mn-ea"/>
              <a:cs typeface="+mn-cs"/>
            </a:endParaRPr>
          </a:p>
        </p:txBody>
      </p:sp>
      <p:sp>
        <p:nvSpPr>
          <p:cNvPr id="47" name="Text Placeholder 46"/>
          <p:cNvSpPr>
            <a:spLocks noGrp="1"/>
          </p:cNvSpPr>
          <p:nvPr>
            <p:ph type="body" sz="quarter" idx="145"/>
          </p:nvPr>
        </p:nvSpPr>
        <p:spPr>
          <a:xfrm>
            <a:off x="-20640675" y="17272000"/>
            <a:ext cx="20293012" cy="771525"/>
          </a:xfrm>
        </p:spPr>
        <p:txBody>
          <a:bodyPr/>
          <a:lstStyle/>
          <a:p>
            <a:pPr marL="1611903" indent="-1611903" defTabSz="4298410" fontAlgn="auto">
              <a:spcAft>
                <a:spcPts val="0"/>
              </a:spcAft>
              <a:buFont typeface="Arial" pitchFamily="34" charset="0"/>
              <a:buNone/>
              <a:defRPr/>
            </a:pPr>
            <a:endParaRPr lang="en-US">
              <a:ea typeface="+mn-ea"/>
              <a:cs typeface="+mn-cs"/>
            </a:endParaRPr>
          </a:p>
        </p:txBody>
      </p:sp>
      <p:sp>
        <p:nvSpPr>
          <p:cNvPr id="48" name="Text Placeholder 47"/>
          <p:cNvSpPr>
            <a:spLocks noGrp="1"/>
          </p:cNvSpPr>
          <p:nvPr>
            <p:ph type="body" sz="quarter" idx="146"/>
          </p:nvPr>
        </p:nvSpPr>
        <p:spPr>
          <a:xfrm>
            <a:off x="-20640675" y="17272000"/>
            <a:ext cx="20293012" cy="771525"/>
          </a:xfrm>
        </p:spPr>
        <p:txBody>
          <a:bodyPr/>
          <a:lstStyle/>
          <a:p>
            <a:pPr marL="1611903" indent="-1611903" defTabSz="4298410" fontAlgn="auto">
              <a:spcAft>
                <a:spcPts val="0"/>
              </a:spcAft>
              <a:buFont typeface="Arial" pitchFamily="34" charset="0"/>
              <a:buNone/>
              <a:defRPr/>
            </a:pPr>
            <a:endParaRPr lang="en-US">
              <a:ea typeface="+mn-ea"/>
              <a:cs typeface="+mn-cs"/>
            </a:endParaRPr>
          </a:p>
        </p:txBody>
      </p:sp>
      <p:sp>
        <p:nvSpPr>
          <p:cNvPr id="49" name="Text Placeholder 48"/>
          <p:cNvSpPr>
            <a:spLocks noGrp="1"/>
          </p:cNvSpPr>
          <p:nvPr>
            <p:ph type="body" sz="quarter" idx="147"/>
          </p:nvPr>
        </p:nvSpPr>
        <p:spPr>
          <a:xfrm>
            <a:off x="-20640675" y="17272000"/>
            <a:ext cx="20293012" cy="771525"/>
          </a:xfrm>
        </p:spPr>
        <p:txBody>
          <a:bodyPr/>
          <a:lstStyle/>
          <a:p>
            <a:pPr marL="1611903" indent="-1611903" defTabSz="4298410" fontAlgn="auto">
              <a:spcAft>
                <a:spcPts val="0"/>
              </a:spcAft>
              <a:buFont typeface="Arial" pitchFamily="34" charset="0"/>
              <a:buNone/>
              <a:defRPr/>
            </a:pPr>
            <a:endParaRPr lang="en-US">
              <a:ea typeface="+mn-ea"/>
              <a:cs typeface="+mn-cs"/>
            </a:endParaRPr>
          </a:p>
        </p:txBody>
      </p:sp>
      <p:sp>
        <p:nvSpPr>
          <p:cNvPr id="50" name="Text Placeholder 49"/>
          <p:cNvSpPr>
            <a:spLocks noGrp="1"/>
          </p:cNvSpPr>
          <p:nvPr>
            <p:ph type="body" sz="quarter" idx="148"/>
          </p:nvPr>
        </p:nvSpPr>
        <p:spPr>
          <a:xfrm>
            <a:off x="-20640675" y="17272000"/>
            <a:ext cx="20293012" cy="771525"/>
          </a:xfrm>
        </p:spPr>
        <p:txBody>
          <a:bodyPr/>
          <a:lstStyle/>
          <a:p>
            <a:pPr marL="1611903" indent="-1611903" defTabSz="4298410" fontAlgn="auto">
              <a:spcAft>
                <a:spcPts val="0"/>
              </a:spcAft>
              <a:buFont typeface="Arial" pitchFamily="34" charset="0"/>
              <a:buNone/>
              <a:defRPr/>
            </a:pPr>
            <a:endParaRPr lang="en-US">
              <a:ea typeface="+mn-ea"/>
              <a:cs typeface="+mn-cs"/>
            </a:endParaRPr>
          </a:p>
        </p:txBody>
      </p:sp>
      <p:sp>
        <p:nvSpPr>
          <p:cNvPr id="51" name="Text Placeholder 50"/>
          <p:cNvSpPr>
            <a:spLocks noGrp="1"/>
          </p:cNvSpPr>
          <p:nvPr>
            <p:ph type="body" sz="quarter" idx="149"/>
          </p:nvPr>
        </p:nvSpPr>
        <p:spPr>
          <a:xfrm>
            <a:off x="14773275" y="25954111"/>
            <a:ext cx="26803349" cy="781015"/>
          </a:xfrm>
        </p:spPr>
        <p:txBody>
          <a:bodyPr/>
          <a:lstStyle/>
          <a:p>
            <a:pPr marL="1611903" indent="-1611903" defTabSz="4298410" fontAlgn="auto">
              <a:spcAft>
                <a:spcPts val="0"/>
              </a:spcAft>
              <a:buFont typeface="Arial" pitchFamily="34" charset="0"/>
              <a:buNone/>
              <a:defRPr/>
            </a:pPr>
            <a:r>
              <a:rPr lang="en-US" dirty="0" smtClean="0">
                <a:ea typeface="+mn-ea"/>
                <a:cs typeface="+mn-cs"/>
              </a:rPr>
              <a:t>Perspective</a:t>
            </a:r>
            <a:endParaRPr lang="en-US" dirty="0">
              <a:ea typeface="+mn-ea"/>
              <a:cs typeface="+mn-cs"/>
            </a:endParaRPr>
          </a:p>
        </p:txBody>
      </p:sp>
      <p:sp>
        <p:nvSpPr>
          <p:cNvPr id="7220" name="Text Placeholder 52"/>
          <p:cNvSpPr>
            <a:spLocks noGrp="1"/>
          </p:cNvSpPr>
          <p:nvPr>
            <p:ph type="body" sz="quarter" idx="151"/>
          </p:nvPr>
        </p:nvSpPr>
        <p:spPr bwMode="auto">
          <a:xfrm>
            <a:off x="5820569" y="0"/>
            <a:ext cx="31203900" cy="665162"/>
          </a:xfrm>
          <a:noFill/>
          <a:ln>
            <a:miter lim="800000"/>
            <a:headEnd/>
            <a:tailEnd/>
          </a:ln>
        </p:spPr>
        <p:txBody>
          <a:bodyPr vert="horz" wrap="square" numCol="1" anchor="t" anchorCtr="0" compatLnSpc="1">
            <a:prstTxWarp prst="textNoShape">
              <a:avLst/>
            </a:prstTxWarp>
          </a:bodyPr>
          <a:lstStyle/>
          <a:p>
            <a:r>
              <a:rPr lang="en-US" sz="6600" b="1" dirty="0">
                <a:solidFill>
                  <a:schemeClr val="tx1"/>
                </a:solidFill>
              </a:rPr>
              <a:t>Project Listen/</a:t>
            </a:r>
            <a:r>
              <a:rPr lang="en-US" sz="6600" b="1" dirty="0" err="1">
                <a:solidFill>
                  <a:schemeClr val="tx1"/>
                </a:solidFill>
              </a:rPr>
              <a:t>JListen</a:t>
            </a:r>
            <a:endParaRPr lang="en-US" sz="6600" b="1" dirty="0">
              <a:solidFill>
                <a:schemeClr val="tx1"/>
              </a:solidFill>
            </a:endParaRPr>
          </a:p>
        </p:txBody>
      </p:sp>
      <p:sp>
        <p:nvSpPr>
          <p:cNvPr id="7221" name="Text Placeholder 2"/>
          <p:cNvSpPr>
            <a:spLocks/>
          </p:cNvSpPr>
          <p:nvPr/>
        </p:nvSpPr>
        <p:spPr bwMode="auto">
          <a:xfrm>
            <a:off x="14530388" y="3906838"/>
            <a:ext cx="7981950" cy="8038819"/>
          </a:xfrm>
          <a:prstGeom prst="rect">
            <a:avLst/>
          </a:prstGeom>
          <a:noFill/>
          <a:ln w="9525">
            <a:noFill/>
            <a:miter lim="800000"/>
            <a:headEnd/>
            <a:tailEnd/>
          </a:ln>
        </p:spPr>
        <p:txBody>
          <a:bodyPr lIns="223877" tIns="223877" rIns="223877" bIns="223877">
            <a:prstTxWarp prst="textNoShape">
              <a:avLst/>
            </a:prstTxWarp>
            <a:spAutoFit/>
          </a:bodyPr>
          <a:lstStyle/>
          <a:p>
            <a:pPr>
              <a:spcBef>
                <a:spcPct val="20000"/>
              </a:spcBef>
              <a:buFont typeface="Arial" pitchFamily="-123" charset="0"/>
              <a:buNone/>
            </a:pPr>
            <a:r>
              <a:rPr lang="en-US" sz="2900" dirty="0" smtClean="0"/>
              <a:t>      The </a:t>
            </a:r>
            <a:r>
              <a:rPr lang="en-US" sz="2900" dirty="0"/>
              <a:t>Listener is the main component </a:t>
            </a:r>
            <a:r>
              <a:rPr lang="en-US" sz="2900" dirty="0" smtClean="0"/>
              <a:t> which </a:t>
            </a:r>
            <a:r>
              <a:rPr lang="en-US" sz="2900" dirty="0"/>
              <a:t>is used to listen to the running program. After logging in the Configuration Server, the Listener will get the detail information of ready-to-listened programs and setup the listening arguments. While a program is running, it will send the current sound events to the Configuration Server which will transport it to the Listener, and finally, the Listener will generate the music based on sound </a:t>
            </a:r>
            <a:r>
              <a:rPr lang="en-US" sz="2900" dirty="0" err="1"/>
              <a:t>events.Users</a:t>
            </a:r>
            <a:r>
              <a:rPr lang="en-US" sz="2900" dirty="0"/>
              <a:t> can dynamic adjust the sound arguments in the panels to change the notes, volume, instruments or anything </a:t>
            </a:r>
            <a:r>
              <a:rPr lang="en-US" sz="2900" dirty="0" err="1"/>
              <a:t>else.Another</a:t>
            </a:r>
            <a:r>
              <a:rPr lang="en-US" sz="2900" dirty="0"/>
              <a:t> feature of the Listener is listening to local data without connecting with the Configuration Server. This feature is advised from data import module of </a:t>
            </a:r>
            <a:r>
              <a:rPr lang="en-US" sz="2900" dirty="0" err="1"/>
              <a:t>XSonify</a:t>
            </a:r>
            <a:r>
              <a:rPr lang="en-US" sz="2900" dirty="0"/>
              <a:t>.</a:t>
            </a:r>
            <a:endParaRPr lang="en-US" sz="2600" dirty="0"/>
          </a:p>
        </p:txBody>
      </p:sp>
      <p:sp>
        <p:nvSpPr>
          <p:cNvPr id="2" name="Text Placeholder 3"/>
          <p:cNvSpPr>
            <a:spLocks/>
          </p:cNvSpPr>
          <p:nvPr/>
        </p:nvSpPr>
        <p:spPr bwMode="auto">
          <a:xfrm>
            <a:off x="14530388" y="2971800"/>
            <a:ext cx="13784262" cy="771525"/>
          </a:xfrm>
          <a:prstGeom prst="rect">
            <a:avLst/>
          </a:prstGeom>
          <a:solidFill>
            <a:srgbClr val="2C3F71"/>
          </a:solidFill>
          <a:ln w="9525">
            <a:noFill/>
            <a:miter lim="800000"/>
            <a:headEnd/>
            <a:tailEnd/>
          </a:ln>
        </p:spPr>
        <p:txBody>
          <a:bodyPr lIns="89551" tIns="89551" rIns="89551" bIns="89551" anchor="ctr">
            <a:prstTxWarp prst="textNoShape">
              <a:avLst/>
            </a:prstTxWarp>
            <a:spAutoFit/>
          </a:bodyPr>
          <a:lstStyle/>
          <a:p>
            <a:pPr marL="1611313" indent="-1611313" algn="ctr">
              <a:spcBef>
                <a:spcPct val="20000"/>
              </a:spcBef>
              <a:buFont typeface="Arial" pitchFamily="-123" charset="0"/>
              <a:buNone/>
            </a:pPr>
            <a:r>
              <a:rPr lang="en-US" sz="3900" b="1">
                <a:solidFill>
                  <a:schemeClr val="bg1"/>
                </a:solidFill>
                <a:latin typeface="Calibri" pitchFamily="-123" charset="0"/>
              </a:rPr>
              <a:t>Listener</a:t>
            </a:r>
          </a:p>
        </p:txBody>
      </p:sp>
      <p:pic>
        <p:nvPicPr>
          <p:cNvPr id="7227" name="Picture 59" descr="Configuration"/>
          <p:cNvPicPr>
            <a:picLocks noChangeAspect="1" noChangeArrowheads="1"/>
          </p:cNvPicPr>
          <p:nvPr/>
        </p:nvPicPr>
        <p:blipFill>
          <a:blip r:embed="rId4"/>
          <a:srcRect/>
          <a:stretch>
            <a:fillRect/>
          </a:stretch>
        </p:blipFill>
        <p:spPr bwMode="auto">
          <a:xfrm>
            <a:off x="9029700" y="24166513"/>
            <a:ext cx="5049838" cy="3867150"/>
          </a:xfrm>
          <a:prstGeom prst="rect">
            <a:avLst/>
          </a:prstGeom>
          <a:noFill/>
        </p:spPr>
      </p:pic>
      <p:sp>
        <p:nvSpPr>
          <p:cNvPr id="5" name="Text Placeholder 6"/>
          <p:cNvSpPr>
            <a:spLocks/>
          </p:cNvSpPr>
          <p:nvPr/>
        </p:nvSpPr>
        <p:spPr bwMode="auto">
          <a:xfrm>
            <a:off x="893763" y="13660438"/>
            <a:ext cx="8251825" cy="771525"/>
          </a:xfrm>
          <a:prstGeom prst="rect">
            <a:avLst/>
          </a:prstGeom>
          <a:solidFill>
            <a:srgbClr val="2C3F71"/>
          </a:solidFill>
          <a:ln w="9525">
            <a:noFill/>
            <a:miter lim="800000"/>
            <a:headEnd/>
            <a:tailEnd/>
          </a:ln>
        </p:spPr>
        <p:txBody>
          <a:bodyPr lIns="89551" tIns="89551" rIns="89551" bIns="89551" anchor="ctr">
            <a:prstTxWarp prst="textNoShape">
              <a:avLst/>
            </a:prstTxWarp>
            <a:spAutoFit/>
          </a:bodyPr>
          <a:lstStyle/>
          <a:p>
            <a:pPr marL="1611313" indent="-1611313" algn="ctr">
              <a:spcBef>
                <a:spcPct val="20000"/>
              </a:spcBef>
              <a:buFont typeface="Arial" pitchFamily="-123" charset="0"/>
              <a:buNone/>
            </a:pPr>
            <a:r>
              <a:rPr lang="en-US" sz="3900" b="1">
                <a:solidFill>
                  <a:schemeClr val="bg1"/>
                </a:solidFill>
                <a:latin typeface="Calibri" pitchFamily="-123" charset="0"/>
              </a:rPr>
              <a:t>Auraliser</a:t>
            </a:r>
          </a:p>
        </p:txBody>
      </p:sp>
      <p:sp>
        <p:nvSpPr>
          <p:cNvPr id="7231" name="Text Placeholder 14"/>
          <p:cNvSpPr>
            <a:spLocks/>
          </p:cNvSpPr>
          <p:nvPr/>
        </p:nvSpPr>
        <p:spPr bwMode="auto">
          <a:xfrm>
            <a:off x="876300" y="14551025"/>
            <a:ext cx="8289925" cy="5743575"/>
          </a:xfrm>
          <a:prstGeom prst="rect">
            <a:avLst/>
          </a:prstGeom>
          <a:noFill/>
          <a:ln w="9525">
            <a:noFill/>
            <a:miter lim="800000"/>
            <a:headEnd/>
            <a:tailEnd/>
          </a:ln>
        </p:spPr>
        <p:txBody>
          <a:bodyPr lIns="223877" tIns="223877" rIns="223877" bIns="223877">
            <a:prstTxWarp prst="textNoShape">
              <a:avLst/>
            </a:prstTxWarp>
            <a:spAutoFit/>
          </a:bodyPr>
          <a:lstStyle/>
          <a:p>
            <a:pPr>
              <a:spcBef>
                <a:spcPct val="20000"/>
              </a:spcBef>
              <a:buFont typeface="Arial" pitchFamily="-123" charset="0"/>
              <a:buNone/>
            </a:pPr>
            <a:r>
              <a:rPr lang="en-US" sz="2900">
                <a:ea typeface="Adobe 仿宋 Std R" pitchFamily="-123" charset="-122"/>
                <a:cs typeface="Adobe 仿宋 Std R" pitchFamily="-123" charset="-122"/>
              </a:rPr>
              <a:t>      The Auraliser is charge for decorating the java code that was previous submitted by user and register coding in configuration server.  The Listener cannot directly listen to the source code until the source code is decorated. The procedure of decorating is composed of two steps. Firstly, the Auraliser uses LSL language to parse the source code and generate specifications.  After that, basing on those specifications, the Auraliser generates actual java code which information will be sent to the Listener through generate sounds.</a:t>
            </a:r>
            <a:endParaRPr lang="en-US" sz="2600">
              <a:latin typeface="Adobe 仿宋 Std R" pitchFamily="-123" charset="-122"/>
              <a:ea typeface="Adobe 仿宋 Std R" pitchFamily="-123" charset="-122"/>
              <a:cs typeface="Adobe 仿宋 Std R" pitchFamily="-123" charset="-122"/>
            </a:endParaRPr>
          </a:p>
        </p:txBody>
      </p:sp>
      <p:pic>
        <p:nvPicPr>
          <p:cNvPr id="7232" name="Picture 64" descr="Auraliser1"/>
          <p:cNvPicPr>
            <a:picLocks noChangeAspect="1" noChangeArrowheads="1"/>
          </p:cNvPicPr>
          <p:nvPr/>
        </p:nvPicPr>
        <p:blipFill>
          <a:blip r:embed="rId5"/>
          <a:srcRect/>
          <a:stretch>
            <a:fillRect/>
          </a:stretch>
        </p:blipFill>
        <p:spPr bwMode="auto">
          <a:xfrm>
            <a:off x="9172575" y="13579475"/>
            <a:ext cx="5040313" cy="4289425"/>
          </a:xfrm>
          <a:prstGeom prst="rect">
            <a:avLst/>
          </a:prstGeom>
          <a:noFill/>
        </p:spPr>
      </p:pic>
      <p:pic>
        <p:nvPicPr>
          <p:cNvPr id="7233" name="Picture 65" descr="Auraliser2"/>
          <p:cNvPicPr>
            <a:picLocks noChangeAspect="1" noChangeArrowheads="1"/>
          </p:cNvPicPr>
          <p:nvPr/>
        </p:nvPicPr>
        <p:blipFill>
          <a:blip r:embed="rId6"/>
          <a:srcRect/>
          <a:stretch>
            <a:fillRect/>
          </a:stretch>
        </p:blipFill>
        <p:spPr bwMode="auto">
          <a:xfrm>
            <a:off x="9145588" y="18380075"/>
            <a:ext cx="4933950" cy="5230813"/>
          </a:xfrm>
          <a:prstGeom prst="rect">
            <a:avLst/>
          </a:prstGeom>
          <a:noFill/>
        </p:spPr>
      </p:pic>
      <p:pic>
        <p:nvPicPr>
          <p:cNvPr id="7234" name="Picture 66" descr="Listener"/>
          <p:cNvPicPr>
            <a:picLocks noChangeAspect="1" noChangeArrowheads="1"/>
          </p:cNvPicPr>
          <p:nvPr/>
        </p:nvPicPr>
        <p:blipFill>
          <a:blip r:embed="rId7"/>
          <a:srcRect/>
          <a:stretch>
            <a:fillRect/>
          </a:stretch>
        </p:blipFill>
        <p:spPr bwMode="auto">
          <a:xfrm>
            <a:off x="22512338" y="4216400"/>
            <a:ext cx="5802312" cy="4857750"/>
          </a:xfrm>
          <a:prstGeom prst="rect">
            <a:avLst/>
          </a:prstGeom>
          <a:noFill/>
        </p:spPr>
      </p:pic>
      <p:sp>
        <p:nvSpPr>
          <p:cNvPr id="9" name="Picture Placeholder 8"/>
          <p:cNvSpPr>
            <a:spLocks noGrp="1"/>
          </p:cNvSpPr>
          <p:nvPr>
            <p:ph type="pic" sz="quarter" idx="135"/>
          </p:nvPr>
        </p:nvSpPr>
        <p:spPr/>
      </p:sp>
      <p:pic>
        <p:nvPicPr>
          <p:cNvPr id="27" name="Picture Placeholder 26"/>
          <p:cNvPicPr>
            <a:picLocks noGrp="1" noChangeAspect="1"/>
          </p:cNvPicPr>
          <p:nvPr>
            <p:ph type="pic" sz="quarter" idx="15"/>
          </p:nvPr>
        </p:nvPicPr>
        <p:blipFill>
          <a:blip r:embed="rId8">
            <a:extLst>
              <a:ext uri="{28A0092B-C50C-407E-A947-70E740481C1C}">
                <a14:useLocalDpi xmlns:a14="http://schemas.microsoft.com/office/drawing/2010/main" val="0"/>
              </a:ext>
            </a:extLst>
          </a:blip>
          <a:srcRect l="1687" r="1687"/>
          <a:stretch>
            <a:fillRect/>
          </a:stretch>
        </p:blipFill>
        <p:spPr>
          <a:xfrm>
            <a:off x="39033450" y="154782"/>
            <a:ext cx="2286000" cy="2690812"/>
          </a:xfrm>
        </p:spPr>
      </p:pic>
      <p:sp>
        <p:nvSpPr>
          <p:cNvPr id="73" name="Text Placeholder 51"/>
          <p:cNvSpPr>
            <a:spLocks noGrp="1"/>
          </p:cNvSpPr>
          <p:nvPr>
            <p:ph type="body" sz="quarter" idx="150"/>
          </p:nvPr>
        </p:nvSpPr>
        <p:spPr bwMode="auto">
          <a:xfrm>
            <a:off x="5820569" y="885824"/>
            <a:ext cx="31203900" cy="614363"/>
          </a:xfrm>
          <a:noFill/>
          <a:ln>
            <a:miter lim="800000"/>
            <a:headEnd/>
            <a:tailEnd/>
          </a:ln>
        </p:spPr>
        <p:txBody>
          <a:bodyPr vert="horz" wrap="square" numCol="1" anchor="t" anchorCtr="0" compatLnSpc="1">
            <a:prstTxWarp prst="textNoShape">
              <a:avLst/>
            </a:prstTxWarp>
          </a:bodyPr>
          <a:lstStyle/>
          <a:p>
            <a:pPr>
              <a:spcBef>
                <a:spcPts val="500"/>
              </a:spcBef>
            </a:pPr>
            <a:r>
              <a:rPr lang="en-US" sz="3600" b="1" dirty="0">
                <a:solidFill>
                  <a:schemeClr val="tx1"/>
                </a:solidFill>
              </a:rPr>
              <a:t>Program and Data </a:t>
            </a:r>
            <a:r>
              <a:rPr lang="en-US" sz="3600" b="1" dirty="0" err="1">
                <a:solidFill>
                  <a:schemeClr val="tx1"/>
                </a:solidFill>
              </a:rPr>
              <a:t>Auralization</a:t>
            </a:r>
            <a:r>
              <a:rPr lang="en-US" sz="3600" b="1" dirty="0">
                <a:solidFill>
                  <a:schemeClr val="tx1"/>
                </a:solidFill>
              </a:rPr>
              <a:t> (</a:t>
            </a:r>
            <a:r>
              <a:rPr lang="en-US" sz="3600" b="1" dirty="0" err="1">
                <a:solidFill>
                  <a:schemeClr val="tx1"/>
                </a:solidFill>
              </a:rPr>
              <a:t>Sonification</a:t>
            </a:r>
            <a:r>
              <a:rPr lang="en-US" sz="3600" b="1" dirty="0">
                <a:solidFill>
                  <a:schemeClr val="tx1"/>
                </a:solidFill>
              </a:rPr>
              <a:t>) project</a:t>
            </a:r>
          </a:p>
          <a:p>
            <a:pPr>
              <a:spcBef>
                <a:spcPts val="200"/>
              </a:spcBef>
            </a:pPr>
            <a:r>
              <a:rPr lang="en-US" sz="3600" dirty="0">
                <a:solidFill>
                  <a:schemeClr val="tx1"/>
                </a:solidFill>
              </a:rPr>
              <a:t>Principal Investigator: </a:t>
            </a:r>
            <a:r>
              <a:rPr lang="en-US" sz="3600" dirty="0" err="1">
                <a:solidFill>
                  <a:schemeClr val="tx1"/>
                </a:solidFill>
              </a:rPr>
              <a:t>Aditya</a:t>
            </a:r>
            <a:r>
              <a:rPr lang="en-US" sz="3600" dirty="0">
                <a:solidFill>
                  <a:schemeClr val="tx1"/>
                </a:solidFill>
              </a:rPr>
              <a:t> P. </a:t>
            </a:r>
            <a:r>
              <a:rPr lang="en-US" sz="3600" dirty="0" err="1" smtClean="0">
                <a:solidFill>
                  <a:schemeClr val="tx1"/>
                </a:solidFill>
              </a:rPr>
              <a:t>Mathur</a:t>
            </a:r>
            <a:endParaRPr lang="en-US" sz="3600" dirty="0" smtClean="0">
              <a:solidFill>
                <a:schemeClr val="tx1"/>
              </a:solidFill>
            </a:endParaRPr>
          </a:p>
          <a:p>
            <a:pPr>
              <a:spcBef>
                <a:spcPts val="200"/>
              </a:spcBef>
            </a:pPr>
            <a:r>
              <a:rPr lang="en-US" sz="3600" dirty="0" smtClean="0">
                <a:solidFill>
                  <a:schemeClr val="tx1"/>
                </a:solidFill>
              </a:rPr>
              <a:t> Computer Science Department, </a:t>
            </a:r>
            <a:r>
              <a:rPr lang="en-US" sz="3600" dirty="0">
                <a:solidFill>
                  <a:schemeClr val="tx1"/>
                </a:solidFill>
              </a:rPr>
              <a:t>Purdue University </a:t>
            </a:r>
          </a:p>
        </p:txBody>
      </p:sp>
    </p:spTree>
  </p:cSld>
  <p:clrMapOvr>
    <a:masterClrMapping/>
  </p:clrMapOvr>
</p:sld>
</file>

<file path=ppt/theme/theme1.xml><?xml version="1.0" encoding="utf-8"?>
<a:theme xmlns:a="http://schemas.openxmlformats.org/drawingml/2006/main" name="PosterPresentations.com-100CMx14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302</TotalTime>
  <Words>784</Words>
  <Application>Microsoft Office PowerPoint</Application>
  <PresentationFormat>Custom</PresentationFormat>
  <Paragraphs>27</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PosterPresentations.com-100CMx140CM</vt:lpstr>
      <vt:lpstr>Classic - Wide Center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
1-866-649-3004           _x000d_
 (c)PosterPresentations.com</dc:description>
  <cp:lastModifiedBy>Xuan Xu</cp:lastModifiedBy>
  <cp:revision>26</cp:revision>
  <cp:lastPrinted>2012-01-17T19:51:49Z</cp:lastPrinted>
  <dcterms:created xsi:type="dcterms:W3CDTF">2011-04-21T17:30:14Z</dcterms:created>
  <dcterms:modified xsi:type="dcterms:W3CDTF">2012-01-17T20:57:00Z</dcterms:modified>
</cp:coreProperties>
</file>