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4"/>
  </p:notesMasterIdLst>
  <p:handoutMasterIdLst>
    <p:handoutMasterId r:id="rId15"/>
  </p:handoutMasterIdLst>
  <p:sldIdLst>
    <p:sldId id="256" r:id="rId2"/>
    <p:sldId id="259" r:id="rId3"/>
    <p:sldId id="260" r:id="rId4"/>
    <p:sldId id="261" r:id="rId5"/>
    <p:sldId id="262" r:id="rId6"/>
    <p:sldId id="263" r:id="rId7"/>
    <p:sldId id="264" r:id="rId8"/>
    <p:sldId id="265" r:id="rId9"/>
    <p:sldId id="266" r:id="rId10"/>
    <p:sldId id="267" r:id="rId11"/>
    <p:sldId id="269" r:id="rId12"/>
    <p:sldId id="268"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24" d="100"/>
          <a:sy n="124" d="100"/>
        </p:scale>
        <p:origin x="-1496"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handoutMaster" Target="handoutMasters/handoutMaster1.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5A66BC8-8E28-AE43-BD95-2D58E996D207}" type="datetimeFigureOut">
              <a:rPr lang="en-US" smtClean="0"/>
              <a:t>4/20/11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5A01814-0934-C840-82CE-0BCE4E3CE519}" type="slidenum">
              <a:rPr lang="en-US" smtClean="0"/>
              <a:t>‹#›</a:t>
            </a:fld>
            <a:endParaRPr lang="en-US"/>
          </a:p>
        </p:txBody>
      </p:sp>
    </p:spTree>
    <p:extLst>
      <p:ext uri="{BB962C8B-B14F-4D97-AF65-F5344CB8AC3E}">
        <p14:creationId xmlns:p14="http://schemas.microsoft.com/office/powerpoint/2010/main" val="275942892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86EF96D-8E04-2346-B72F-8B27C8B59727}" type="datetimeFigureOut">
              <a:rPr lang="en-US" smtClean="0"/>
              <a:t>4/20/11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80FF774-8D72-344F-8AE9-CEEE3D19BF63}" type="slidenum">
              <a:rPr lang="en-US" smtClean="0"/>
              <a:t>‹#›</a:t>
            </a:fld>
            <a:endParaRPr lang="en-US"/>
          </a:p>
        </p:txBody>
      </p:sp>
    </p:spTree>
    <p:extLst>
      <p:ext uri="{BB962C8B-B14F-4D97-AF65-F5344CB8AC3E}">
        <p14:creationId xmlns:p14="http://schemas.microsoft.com/office/powerpoint/2010/main" val="2424449982"/>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r>
              <a:rPr lang="en-US" smtClean="0"/>
              <a:t>4/28/11</a:t>
            </a:r>
            <a:endParaRPr lang="en-US"/>
          </a:p>
        </p:txBody>
      </p:sp>
      <p:sp>
        <p:nvSpPr>
          <p:cNvPr id="5" name="Footer Placeholder 4"/>
          <p:cNvSpPr>
            <a:spLocks noGrp="1"/>
          </p:cNvSpPr>
          <p:nvPr>
            <p:ph type="ftr" sz="quarter" idx="11"/>
          </p:nvPr>
        </p:nvSpPr>
        <p:spPr/>
        <p:txBody>
          <a:bodyPr/>
          <a:lstStyle/>
          <a:p>
            <a:r>
              <a:rPr lang="pl-PL" smtClean="0"/>
              <a:t>CS 4900 Software Testing</a:t>
            </a:r>
            <a:endParaRPr lang="en-US"/>
          </a:p>
        </p:txBody>
      </p:sp>
      <p:sp>
        <p:nvSpPr>
          <p:cNvPr id="6" name="Slide Number Placeholder 5"/>
          <p:cNvSpPr>
            <a:spLocks noGrp="1"/>
          </p:cNvSpPr>
          <p:nvPr>
            <p:ph type="sldNum" sz="quarter" idx="12"/>
          </p:nvPr>
        </p:nvSpPr>
        <p:spPr/>
        <p:txBody>
          <a:bodyPr/>
          <a:lstStyle/>
          <a:p>
            <a:fld id="{CB0CCB6A-1D73-5343-AB31-50B604AF3CB8}" type="slidenum">
              <a:rPr lang="en-US" smtClean="0"/>
              <a:t>‹#›</a:t>
            </a:fld>
            <a:endParaRPr lang="en-US"/>
          </a:p>
        </p:txBody>
      </p:sp>
    </p:spTree>
    <p:extLst>
      <p:ext uri="{BB962C8B-B14F-4D97-AF65-F5344CB8AC3E}">
        <p14:creationId xmlns:p14="http://schemas.microsoft.com/office/powerpoint/2010/main" val="20956369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4/28/11</a:t>
            </a:r>
            <a:endParaRPr lang="en-US"/>
          </a:p>
        </p:txBody>
      </p:sp>
      <p:sp>
        <p:nvSpPr>
          <p:cNvPr id="5" name="Footer Placeholder 4"/>
          <p:cNvSpPr>
            <a:spLocks noGrp="1"/>
          </p:cNvSpPr>
          <p:nvPr>
            <p:ph type="ftr" sz="quarter" idx="11"/>
          </p:nvPr>
        </p:nvSpPr>
        <p:spPr/>
        <p:txBody>
          <a:bodyPr/>
          <a:lstStyle/>
          <a:p>
            <a:r>
              <a:rPr lang="pl-PL" smtClean="0"/>
              <a:t>CS 4900 Software Testing</a:t>
            </a:r>
            <a:endParaRPr lang="en-US"/>
          </a:p>
        </p:txBody>
      </p:sp>
      <p:sp>
        <p:nvSpPr>
          <p:cNvPr id="6" name="Slide Number Placeholder 5"/>
          <p:cNvSpPr>
            <a:spLocks noGrp="1"/>
          </p:cNvSpPr>
          <p:nvPr>
            <p:ph type="sldNum" sz="quarter" idx="12"/>
          </p:nvPr>
        </p:nvSpPr>
        <p:spPr/>
        <p:txBody>
          <a:bodyPr/>
          <a:lstStyle/>
          <a:p>
            <a:fld id="{CB0CCB6A-1D73-5343-AB31-50B604AF3CB8}" type="slidenum">
              <a:rPr lang="en-US" smtClean="0"/>
              <a:t>‹#›</a:t>
            </a:fld>
            <a:endParaRPr lang="en-US"/>
          </a:p>
        </p:txBody>
      </p:sp>
    </p:spTree>
    <p:extLst>
      <p:ext uri="{BB962C8B-B14F-4D97-AF65-F5344CB8AC3E}">
        <p14:creationId xmlns:p14="http://schemas.microsoft.com/office/powerpoint/2010/main" val="19760701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4/28/11</a:t>
            </a:r>
            <a:endParaRPr lang="en-US"/>
          </a:p>
        </p:txBody>
      </p:sp>
      <p:sp>
        <p:nvSpPr>
          <p:cNvPr id="5" name="Footer Placeholder 4"/>
          <p:cNvSpPr>
            <a:spLocks noGrp="1"/>
          </p:cNvSpPr>
          <p:nvPr>
            <p:ph type="ftr" sz="quarter" idx="11"/>
          </p:nvPr>
        </p:nvSpPr>
        <p:spPr/>
        <p:txBody>
          <a:bodyPr/>
          <a:lstStyle/>
          <a:p>
            <a:r>
              <a:rPr lang="pl-PL" smtClean="0"/>
              <a:t>CS 4900 Software Testing</a:t>
            </a:r>
            <a:endParaRPr lang="en-US"/>
          </a:p>
        </p:txBody>
      </p:sp>
      <p:sp>
        <p:nvSpPr>
          <p:cNvPr id="6" name="Slide Number Placeholder 5"/>
          <p:cNvSpPr>
            <a:spLocks noGrp="1"/>
          </p:cNvSpPr>
          <p:nvPr>
            <p:ph type="sldNum" sz="quarter" idx="12"/>
          </p:nvPr>
        </p:nvSpPr>
        <p:spPr/>
        <p:txBody>
          <a:bodyPr/>
          <a:lstStyle/>
          <a:p>
            <a:fld id="{CB0CCB6A-1D73-5343-AB31-50B604AF3CB8}" type="slidenum">
              <a:rPr lang="en-US" smtClean="0"/>
              <a:t>‹#›</a:t>
            </a:fld>
            <a:endParaRPr lang="en-US"/>
          </a:p>
        </p:txBody>
      </p:sp>
    </p:spTree>
    <p:extLst>
      <p:ext uri="{BB962C8B-B14F-4D97-AF65-F5344CB8AC3E}">
        <p14:creationId xmlns:p14="http://schemas.microsoft.com/office/powerpoint/2010/main" val="21205991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4/28/11</a:t>
            </a:r>
            <a:endParaRPr lang="en-US"/>
          </a:p>
        </p:txBody>
      </p:sp>
      <p:sp>
        <p:nvSpPr>
          <p:cNvPr id="5" name="Footer Placeholder 4"/>
          <p:cNvSpPr>
            <a:spLocks noGrp="1"/>
          </p:cNvSpPr>
          <p:nvPr>
            <p:ph type="ftr" sz="quarter" idx="11"/>
          </p:nvPr>
        </p:nvSpPr>
        <p:spPr/>
        <p:txBody>
          <a:bodyPr/>
          <a:lstStyle/>
          <a:p>
            <a:r>
              <a:rPr lang="pl-PL" smtClean="0"/>
              <a:t>CS 4900 Software Testing</a:t>
            </a:r>
            <a:endParaRPr lang="en-US"/>
          </a:p>
        </p:txBody>
      </p:sp>
      <p:sp>
        <p:nvSpPr>
          <p:cNvPr id="6" name="Slide Number Placeholder 5"/>
          <p:cNvSpPr>
            <a:spLocks noGrp="1"/>
          </p:cNvSpPr>
          <p:nvPr>
            <p:ph type="sldNum" sz="quarter" idx="12"/>
          </p:nvPr>
        </p:nvSpPr>
        <p:spPr/>
        <p:txBody>
          <a:bodyPr/>
          <a:lstStyle/>
          <a:p>
            <a:fld id="{CB0CCB6A-1D73-5343-AB31-50B604AF3CB8}" type="slidenum">
              <a:rPr lang="en-US" smtClean="0"/>
              <a:t>‹#›</a:t>
            </a:fld>
            <a:endParaRPr lang="en-US"/>
          </a:p>
        </p:txBody>
      </p:sp>
    </p:spTree>
    <p:extLst>
      <p:ext uri="{BB962C8B-B14F-4D97-AF65-F5344CB8AC3E}">
        <p14:creationId xmlns:p14="http://schemas.microsoft.com/office/powerpoint/2010/main" val="22396822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4/28/11</a:t>
            </a:r>
            <a:endParaRPr lang="en-US"/>
          </a:p>
        </p:txBody>
      </p:sp>
      <p:sp>
        <p:nvSpPr>
          <p:cNvPr id="5" name="Footer Placeholder 4"/>
          <p:cNvSpPr>
            <a:spLocks noGrp="1"/>
          </p:cNvSpPr>
          <p:nvPr>
            <p:ph type="ftr" sz="quarter" idx="11"/>
          </p:nvPr>
        </p:nvSpPr>
        <p:spPr/>
        <p:txBody>
          <a:bodyPr/>
          <a:lstStyle/>
          <a:p>
            <a:r>
              <a:rPr lang="pl-PL" smtClean="0"/>
              <a:t>CS 4900 Software Testing</a:t>
            </a:r>
            <a:endParaRPr lang="en-US"/>
          </a:p>
        </p:txBody>
      </p:sp>
      <p:sp>
        <p:nvSpPr>
          <p:cNvPr id="6" name="Slide Number Placeholder 5"/>
          <p:cNvSpPr>
            <a:spLocks noGrp="1"/>
          </p:cNvSpPr>
          <p:nvPr>
            <p:ph type="sldNum" sz="quarter" idx="12"/>
          </p:nvPr>
        </p:nvSpPr>
        <p:spPr/>
        <p:txBody>
          <a:bodyPr/>
          <a:lstStyle/>
          <a:p>
            <a:fld id="{CB0CCB6A-1D73-5343-AB31-50B604AF3CB8}" type="slidenum">
              <a:rPr lang="en-US" smtClean="0"/>
              <a:t>‹#›</a:t>
            </a:fld>
            <a:endParaRPr lang="en-US"/>
          </a:p>
        </p:txBody>
      </p:sp>
    </p:spTree>
    <p:extLst>
      <p:ext uri="{BB962C8B-B14F-4D97-AF65-F5344CB8AC3E}">
        <p14:creationId xmlns:p14="http://schemas.microsoft.com/office/powerpoint/2010/main" val="4072627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smtClean="0"/>
              <a:t>4/28/11</a:t>
            </a:r>
            <a:endParaRPr lang="en-US"/>
          </a:p>
        </p:txBody>
      </p:sp>
      <p:sp>
        <p:nvSpPr>
          <p:cNvPr id="6" name="Footer Placeholder 5"/>
          <p:cNvSpPr>
            <a:spLocks noGrp="1"/>
          </p:cNvSpPr>
          <p:nvPr>
            <p:ph type="ftr" sz="quarter" idx="11"/>
          </p:nvPr>
        </p:nvSpPr>
        <p:spPr/>
        <p:txBody>
          <a:bodyPr/>
          <a:lstStyle/>
          <a:p>
            <a:r>
              <a:rPr lang="pl-PL" smtClean="0"/>
              <a:t>CS 4900 Software Testing</a:t>
            </a:r>
            <a:endParaRPr lang="en-US"/>
          </a:p>
        </p:txBody>
      </p:sp>
      <p:sp>
        <p:nvSpPr>
          <p:cNvPr id="7" name="Slide Number Placeholder 6"/>
          <p:cNvSpPr>
            <a:spLocks noGrp="1"/>
          </p:cNvSpPr>
          <p:nvPr>
            <p:ph type="sldNum" sz="quarter" idx="12"/>
          </p:nvPr>
        </p:nvSpPr>
        <p:spPr/>
        <p:txBody>
          <a:bodyPr/>
          <a:lstStyle/>
          <a:p>
            <a:fld id="{CB0CCB6A-1D73-5343-AB31-50B604AF3CB8}" type="slidenum">
              <a:rPr lang="en-US" smtClean="0"/>
              <a:t>‹#›</a:t>
            </a:fld>
            <a:endParaRPr lang="en-US"/>
          </a:p>
        </p:txBody>
      </p:sp>
    </p:spTree>
    <p:extLst>
      <p:ext uri="{BB962C8B-B14F-4D97-AF65-F5344CB8AC3E}">
        <p14:creationId xmlns:p14="http://schemas.microsoft.com/office/powerpoint/2010/main" val="12581105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smtClean="0"/>
              <a:t>4/28/11</a:t>
            </a:r>
            <a:endParaRPr lang="en-US"/>
          </a:p>
        </p:txBody>
      </p:sp>
      <p:sp>
        <p:nvSpPr>
          <p:cNvPr id="8" name="Footer Placeholder 7"/>
          <p:cNvSpPr>
            <a:spLocks noGrp="1"/>
          </p:cNvSpPr>
          <p:nvPr>
            <p:ph type="ftr" sz="quarter" idx="11"/>
          </p:nvPr>
        </p:nvSpPr>
        <p:spPr/>
        <p:txBody>
          <a:bodyPr/>
          <a:lstStyle/>
          <a:p>
            <a:r>
              <a:rPr lang="pl-PL" smtClean="0"/>
              <a:t>CS 4900 Software Testing</a:t>
            </a:r>
            <a:endParaRPr lang="en-US"/>
          </a:p>
        </p:txBody>
      </p:sp>
      <p:sp>
        <p:nvSpPr>
          <p:cNvPr id="9" name="Slide Number Placeholder 8"/>
          <p:cNvSpPr>
            <a:spLocks noGrp="1"/>
          </p:cNvSpPr>
          <p:nvPr>
            <p:ph type="sldNum" sz="quarter" idx="12"/>
          </p:nvPr>
        </p:nvSpPr>
        <p:spPr/>
        <p:txBody>
          <a:bodyPr/>
          <a:lstStyle/>
          <a:p>
            <a:fld id="{CB0CCB6A-1D73-5343-AB31-50B604AF3CB8}" type="slidenum">
              <a:rPr lang="en-US" smtClean="0"/>
              <a:t>‹#›</a:t>
            </a:fld>
            <a:endParaRPr lang="en-US"/>
          </a:p>
        </p:txBody>
      </p:sp>
    </p:spTree>
    <p:extLst>
      <p:ext uri="{BB962C8B-B14F-4D97-AF65-F5344CB8AC3E}">
        <p14:creationId xmlns:p14="http://schemas.microsoft.com/office/powerpoint/2010/main" val="37330032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4/28/11</a:t>
            </a:r>
            <a:endParaRPr lang="en-US"/>
          </a:p>
        </p:txBody>
      </p:sp>
      <p:sp>
        <p:nvSpPr>
          <p:cNvPr id="4" name="Footer Placeholder 3"/>
          <p:cNvSpPr>
            <a:spLocks noGrp="1"/>
          </p:cNvSpPr>
          <p:nvPr>
            <p:ph type="ftr" sz="quarter" idx="11"/>
          </p:nvPr>
        </p:nvSpPr>
        <p:spPr/>
        <p:txBody>
          <a:bodyPr/>
          <a:lstStyle/>
          <a:p>
            <a:r>
              <a:rPr lang="pl-PL" smtClean="0"/>
              <a:t>CS 4900 Software Testing</a:t>
            </a:r>
            <a:endParaRPr lang="en-US"/>
          </a:p>
        </p:txBody>
      </p:sp>
      <p:sp>
        <p:nvSpPr>
          <p:cNvPr id="5" name="Slide Number Placeholder 4"/>
          <p:cNvSpPr>
            <a:spLocks noGrp="1"/>
          </p:cNvSpPr>
          <p:nvPr>
            <p:ph type="sldNum" sz="quarter" idx="12"/>
          </p:nvPr>
        </p:nvSpPr>
        <p:spPr/>
        <p:txBody>
          <a:bodyPr/>
          <a:lstStyle/>
          <a:p>
            <a:fld id="{CB0CCB6A-1D73-5343-AB31-50B604AF3CB8}" type="slidenum">
              <a:rPr lang="en-US" smtClean="0"/>
              <a:t>‹#›</a:t>
            </a:fld>
            <a:endParaRPr lang="en-US"/>
          </a:p>
        </p:txBody>
      </p:sp>
    </p:spTree>
    <p:extLst>
      <p:ext uri="{BB962C8B-B14F-4D97-AF65-F5344CB8AC3E}">
        <p14:creationId xmlns:p14="http://schemas.microsoft.com/office/powerpoint/2010/main" val="15340679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4/28/11</a:t>
            </a:r>
            <a:endParaRPr lang="en-US"/>
          </a:p>
        </p:txBody>
      </p:sp>
      <p:sp>
        <p:nvSpPr>
          <p:cNvPr id="3" name="Footer Placeholder 2"/>
          <p:cNvSpPr>
            <a:spLocks noGrp="1"/>
          </p:cNvSpPr>
          <p:nvPr>
            <p:ph type="ftr" sz="quarter" idx="11"/>
          </p:nvPr>
        </p:nvSpPr>
        <p:spPr/>
        <p:txBody>
          <a:bodyPr/>
          <a:lstStyle/>
          <a:p>
            <a:r>
              <a:rPr lang="pl-PL" smtClean="0"/>
              <a:t>CS 4900 Software Testing</a:t>
            </a:r>
            <a:endParaRPr lang="en-US"/>
          </a:p>
        </p:txBody>
      </p:sp>
      <p:sp>
        <p:nvSpPr>
          <p:cNvPr id="4" name="Slide Number Placeholder 3"/>
          <p:cNvSpPr>
            <a:spLocks noGrp="1"/>
          </p:cNvSpPr>
          <p:nvPr>
            <p:ph type="sldNum" sz="quarter" idx="12"/>
          </p:nvPr>
        </p:nvSpPr>
        <p:spPr/>
        <p:txBody>
          <a:bodyPr/>
          <a:lstStyle/>
          <a:p>
            <a:fld id="{CB0CCB6A-1D73-5343-AB31-50B604AF3CB8}" type="slidenum">
              <a:rPr lang="en-US" smtClean="0"/>
              <a:t>‹#›</a:t>
            </a:fld>
            <a:endParaRPr lang="en-US"/>
          </a:p>
        </p:txBody>
      </p:sp>
    </p:spTree>
    <p:extLst>
      <p:ext uri="{BB962C8B-B14F-4D97-AF65-F5344CB8AC3E}">
        <p14:creationId xmlns:p14="http://schemas.microsoft.com/office/powerpoint/2010/main" val="23804050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4/28/11</a:t>
            </a:r>
            <a:endParaRPr lang="en-US"/>
          </a:p>
        </p:txBody>
      </p:sp>
      <p:sp>
        <p:nvSpPr>
          <p:cNvPr id="6" name="Footer Placeholder 5"/>
          <p:cNvSpPr>
            <a:spLocks noGrp="1"/>
          </p:cNvSpPr>
          <p:nvPr>
            <p:ph type="ftr" sz="quarter" idx="11"/>
          </p:nvPr>
        </p:nvSpPr>
        <p:spPr/>
        <p:txBody>
          <a:bodyPr/>
          <a:lstStyle/>
          <a:p>
            <a:r>
              <a:rPr lang="pl-PL" smtClean="0"/>
              <a:t>CS 4900 Software Testing</a:t>
            </a:r>
            <a:endParaRPr lang="en-US"/>
          </a:p>
        </p:txBody>
      </p:sp>
      <p:sp>
        <p:nvSpPr>
          <p:cNvPr id="7" name="Slide Number Placeholder 6"/>
          <p:cNvSpPr>
            <a:spLocks noGrp="1"/>
          </p:cNvSpPr>
          <p:nvPr>
            <p:ph type="sldNum" sz="quarter" idx="12"/>
          </p:nvPr>
        </p:nvSpPr>
        <p:spPr/>
        <p:txBody>
          <a:bodyPr/>
          <a:lstStyle/>
          <a:p>
            <a:fld id="{CB0CCB6A-1D73-5343-AB31-50B604AF3CB8}" type="slidenum">
              <a:rPr lang="en-US" smtClean="0"/>
              <a:t>‹#›</a:t>
            </a:fld>
            <a:endParaRPr lang="en-US"/>
          </a:p>
        </p:txBody>
      </p:sp>
    </p:spTree>
    <p:extLst>
      <p:ext uri="{BB962C8B-B14F-4D97-AF65-F5344CB8AC3E}">
        <p14:creationId xmlns:p14="http://schemas.microsoft.com/office/powerpoint/2010/main" val="8722102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4/28/11</a:t>
            </a:r>
            <a:endParaRPr lang="en-US"/>
          </a:p>
        </p:txBody>
      </p:sp>
      <p:sp>
        <p:nvSpPr>
          <p:cNvPr id="6" name="Footer Placeholder 5"/>
          <p:cNvSpPr>
            <a:spLocks noGrp="1"/>
          </p:cNvSpPr>
          <p:nvPr>
            <p:ph type="ftr" sz="quarter" idx="11"/>
          </p:nvPr>
        </p:nvSpPr>
        <p:spPr/>
        <p:txBody>
          <a:bodyPr/>
          <a:lstStyle/>
          <a:p>
            <a:r>
              <a:rPr lang="pl-PL" smtClean="0"/>
              <a:t>CS 4900 Software Testing</a:t>
            </a:r>
            <a:endParaRPr lang="en-US"/>
          </a:p>
        </p:txBody>
      </p:sp>
      <p:sp>
        <p:nvSpPr>
          <p:cNvPr id="7" name="Slide Number Placeholder 6"/>
          <p:cNvSpPr>
            <a:spLocks noGrp="1"/>
          </p:cNvSpPr>
          <p:nvPr>
            <p:ph type="sldNum" sz="quarter" idx="12"/>
          </p:nvPr>
        </p:nvSpPr>
        <p:spPr/>
        <p:txBody>
          <a:bodyPr/>
          <a:lstStyle/>
          <a:p>
            <a:fld id="{CB0CCB6A-1D73-5343-AB31-50B604AF3CB8}" type="slidenum">
              <a:rPr lang="en-US" smtClean="0"/>
              <a:t>‹#›</a:t>
            </a:fld>
            <a:endParaRPr lang="en-US"/>
          </a:p>
        </p:txBody>
      </p:sp>
    </p:spTree>
    <p:extLst>
      <p:ext uri="{BB962C8B-B14F-4D97-AF65-F5344CB8AC3E}">
        <p14:creationId xmlns:p14="http://schemas.microsoft.com/office/powerpoint/2010/main" val="76518877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4/28/11</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pl-PL" smtClean="0"/>
              <a:t>CS 4900 Software Testing</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0CCB6A-1D73-5343-AB31-50B604AF3CB8}" type="slidenum">
              <a:rPr lang="en-US" smtClean="0"/>
              <a:t>‹#›</a:t>
            </a:fld>
            <a:endParaRPr lang="en-US"/>
          </a:p>
        </p:txBody>
      </p:sp>
    </p:spTree>
    <p:extLst>
      <p:ext uri="{BB962C8B-B14F-4D97-AF65-F5344CB8AC3E}">
        <p14:creationId xmlns:p14="http://schemas.microsoft.com/office/powerpoint/2010/main" val="5146818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52648" y="512260"/>
            <a:ext cx="7772400" cy="747451"/>
          </a:xfrm>
        </p:spPr>
        <p:txBody>
          <a:bodyPr>
            <a:normAutofit fontScale="90000"/>
          </a:bodyPr>
          <a:lstStyle/>
          <a:p>
            <a:r>
              <a:rPr lang="en-US" dirty="0" smtClean="0"/>
              <a:t>Project Title</a:t>
            </a:r>
            <a:endParaRPr lang="en-US" dirty="0"/>
          </a:p>
        </p:txBody>
      </p:sp>
      <p:sp>
        <p:nvSpPr>
          <p:cNvPr id="3" name="Subtitle 2"/>
          <p:cNvSpPr>
            <a:spLocks noGrp="1"/>
          </p:cNvSpPr>
          <p:nvPr>
            <p:ph type="subTitle" idx="1"/>
          </p:nvPr>
        </p:nvSpPr>
        <p:spPr>
          <a:xfrm>
            <a:off x="235131" y="2166741"/>
            <a:ext cx="3431687" cy="629203"/>
          </a:xfrm>
        </p:spPr>
        <p:txBody>
          <a:bodyPr/>
          <a:lstStyle/>
          <a:p>
            <a:pPr algn="l"/>
            <a:r>
              <a:rPr lang="en-US" dirty="0" smtClean="0"/>
              <a:t>List Team Members</a:t>
            </a:r>
            <a:endParaRPr lang="en-US" dirty="0"/>
          </a:p>
        </p:txBody>
      </p:sp>
      <p:sp>
        <p:nvSpPr>
          <p:cNvPr id="4" name="Subtitle 2"/>
          <p:cNvSpPr txBox="1">
            <a:spLocks/>
          </p:cNvSpPr>
          <p:nvPr/>
        </p:nvSpPr>
        <p:spPr>
          <a:xfrm>
            <a:off x="235131" y="4828322"/>
            <a:ext cx="3431687" cy="739626"/>
          </a:xfrm>
          <a:prstGeom prst="rect">
            <a:avLst/>
          </a:prstGeom>
        </p:spPr>
        <p:txBody>
          <a:bodyPr vert="horz" lIns="91440" tIns="45720" rIns="91440" bIns="45720" rtlCol="0">
            <a:normAutofit fontScale="77500" lnSpcReduction="20000"/>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r>
              <a:rPr lang="en-US" dirty="0" smtClean="0"/>
              <a:t>Project sponsor name/company</a:t>
            </a:r>
            <a:endParaRPr lang="en-US" dirty="0"/>
          </a:p>
        </p:txBody>
      </p:sp>
      <p:sp>
        <p:nvSpPr>
          <p:cNvPr id="5" name="Subtitle 2"/>
          <p:cNvSpPr txBox="1">
            <a:spLocks/>
          </p:cNvSpPr>
          <p:nvPr/>
        </p:nvSpPr>
        <p:spPr>
          <a:xfrm>
            <a:off x="2723005" y="1440685"/>
            <a:ext cx="4231659" cy="739626"/>
          </a:xfrm>
          <a:prstGeom prst="rect">
            <a:avLst/>
          </a:prstGeom>
        </p:spPr>
        <p:txBody>
          <a:bodyPr vert="horz" lIns="91440" tIns="45720" rIns="91440" bIns="45720" rtlCol="0">
            <a:normAutofit fontScale="85000" lnSpcReduction="10000"/>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r>
              <a:rPr lang="en-US" dirty="0" smtClean="0"/>
              <a:t>Course number, course title</a:t>
            </a:r>
            <a:endParaRPr lang="en-US" dirty="0"/>
          </a:p>
        </p:txBody>
      </p:sp>
      <p:sp>
        <p:nvSpPr>
          <p:cNvPr id="6" name="Subtitle 2"/>
          <p:cNvSpPr txBox="1">
            <a:spLocks/>
          </p:cNvSpPr>
          <p:nvPr/>
        </p:nvSpPr>
        <p:spPr>
          <a:xfrm>
            <a:off x="5077363" y="4828322"/>
            <a:ext cx="3431687" cy="739626"/>
          </a:xfrm>
          <a:prstGeom prst="rect">
            <a:avLst/>
          </a:prstGeom>
        </p:spPr>
        <p:txBody>
          <a:bodyPr vert="horz" lIns="91440" tIns="45720" rIns="91440" bIns="45720" rtlCol="0">
            <a:normAutofit fontScale="77500" lnSpcReduction="20000"/>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r>
              <a:rPr lang="en-US" dirty="0" smtClean="0"/>
              <a:t>Date of this presentation</a:t>
            </a:r>
            <a:endParaRPr lang="en-US" dirty="0"/>
          </a:p>
        </p:txBody>
      </p:sp>
    </p:spTree>
    <p:extLst>
      <p:ext uri="{BB962C8B-B14F-4D97-AF65-F5344CB8AC3E}">
        <p14:creationId xmlns:p14="http://schemas.microsoft.com/office/powerpoint/2010/main" val="29728236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a:t>
            </a:r>
            <a:endParaRPr lang="en-US" dirty="0"/>
          </a:p>
        </p:txBody>
      </p:sp>
      <p:sp>
        <p:nvSpPr>
          <p:cNvPr id="4" name="Date Placeholder 3"/>
          <p:cNvSpPr>
            <a:spLocks noGrp="1"/>
          </p:cNvSpPr>
          <p:nvPr>
            <p:ph type="dt" sz="half" idx="10"/>
          </p:nvPr>
        </p:nvSpPr>
        <p:spPr/>
        <p:txBody>
          <a:bodyPr/>
          <a:lstStyle/>
          <a:p>
            <a:r>
              <a:rPr lang="en-US" smtClean="0"/>
              <a:t>4/28/11</a:t>
            </a:r>
            <a:endParaRPr lang="en-US"/>
          </a:p>
        </p:txBody>
      </p:sp>
      <p:sp>
        <p:nvSpPr>
          <p:cNvPr id="5" name="Footer Placeholder 4"/>
          <p:cNvSpPr>
            <a:spLocks noGrp="1"/>
          </p:cNvSpPr>
          <p:nvPr>
            <p:ph type="ftr" sz="quarter" idx="11"/>
          </p:nvPr>
        </p:nvSpPr>
        <p:spPr/>
        <p:txBody>
          <a:bodyPr/>
          <a:lstStyle/>
          <a:p>
            <a:r>
              <a:rPr lang="pl-PL" smtClean="0"/>
              <a:t>CS 4900 Software Testing</a:t>
            </a:r>
            <a:endParaRPr lang="en-US"/>
          </a:p>
        </p:txBody>
      </p:sp>
      <p:sp>
        <p:nvSpPr>
          <p:cNvPr id="6" name="Slide Number Placeholder 5"/>
          <p:cNvSpPr>
            <a:spLocks noGrp="1"/>
          </p:cNvSpPr>
          <p:nvPr>
            <p:ph type="sldNum" sz="quarter" idx="12"/>
          </p:nvPr>
        </p:nvSpPr>
        <p:spPr/>
        <p:txBody>
          <a:bodyPr/>
          <a:lstStyle/>
          <a:p>
            <a:fld id="{CB0CCB6A-1D73-5343-AB31-50B604AF3CB8}" type="slidenum">
              <a:rPr lang="en-US" smtClean="0"/>
              <a:t>10</a:t>
            </a:fld>
            <a:endParaRPr lang="en-US"/>
          </a:p>
        </p:txBody>
      </p:sp>
      <p:sp>
        <p:nvSpPr>
          <p:cNvPr id="7" name="Subtitle 2"/>
          <p:cNvSpPr txBox="1">
            <a:spLocks/>
          </p:cNvSpPr>
          <p:nvPr/>
        </p:nvSpPr>
        <p:spPr>
          <a:xfrm>
            <a:off x="1007160" y="2072285"/>
            <a:ext cx="6838601" cy="3294289"/>
          </a:xfrm>
          <a:prstGeom prst="rect">
            <a:avLst/>
          </a:prstGeom>
        </p:spPr>
        <p:txBody>
          <a:bodyPr vert="horz" lIns="91440" tIns="45720" rIns="91440" bIns="45720" rtlCol="0">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r>
              <a:rPr lang="en-US" dirty="0" smtClean="0"/>
              <a:t>Show the results of running the tests.</a:t>
            </a:r>
          </a:p>
          <a:p>
            <a:pPr algn="l"/>
            <a:endParaRPr lang="en-US" dirty="0"/>
          </a:p>
        </p:txBody>
      </p:sp>
    </p:spTree>
    <p:extLst>
      <p:ext uri="{BB962C8B-B14F-4D97-AF65-F5344CB8AC3E}">
        <p14:creationId xmlns:p14="http://schemas.microsoft.com/office/powerpoint/2010/main" val="10462648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Team Work</a:t>
            </a:r>
            <a:endParaRPr lang="en-US" dirty="0"/>
          </a:p>
        </p:txBody>
      </p:sp>
      <p:sp>
        <p:nvSpPr>
          <p:cNvPr id="4" name="Date Placeholder 3"/>
          <p:cNvSpPr>
            <a:spLocks noGrp="1"/>
          </p:cNvSpPr>
          <p:nvPr>
            <p:ph type="dt" sz="half" idx="10"/>
          </p:nvPr>
        </p:nvSpPr>
        <p:spPr/>
        <p:txBody>
          <a:bodyPr/>
          <a:lstStyle/>
          <a:p>
            <a:r>
              <a:rPr lang="en-US" smtClean="0"/>
              <a:t>4/28/11</a:t>
            </a:r>
            <a:endParaRPr lang="en-US"/>
          </a:p>
        </p:txBody>
      </p:sp>
      <p:sp>
        <p:nvSpPr>
          <p:cNvPr id="5" name="Footer Placeholder 4"/>
          <p:cNvSpPr>
            <a:spLocks noGrp="1"/>
          </p:cNvSpPr>
          <p:nvPr>
            <p:ph type="ftr" sz="quarter" idx="11"/>
          </p:nvPr>
        </p:nvSpPr>
        <p:spPr/>
        <p:txBody>
          <a:bodyPr/>
          <a:lstStyle/>
          <a:p>
            <a:r>
              <a:rPr lang="pl-PL" smtClean="0"/>
              <a:t>CS 4900 Software Testing</a:t>
            </a:r>
            <a:endParaRPr lang="en-US"/>
          </a:p>
        </p:txBody>
      </p:sp>
      <p:sp>
        <p:nvSpPr>
          <p:cNvPr id="6" name="Slide Number Placeholder 5"/>
          <p:cNvSpPr>
            <a:spLocks noGrp="1"/>
          </p:cNvSpPr>
          <p:nvPr>
            <p:ph type="sldNum" sz="quarter" idx="12"/>
          </p:nvPr>
        </p:nvSpPr>
        <p:spPr/>
        <p:txBody>
          <a:bodyPr/>
          <a:lstStyle/>
          <a:p>
            <a:fld id="{CB0CCB6A-1D73-5343-AB31-50B604AF3CB8}" type="slidenum">
              <a:rPr lang="en-US" smtClean="0"/>
              <a:t>11</a:t>
            </a:fld>
            <a:endParaRPr lang="en-US"/>
          </a:p>
        </p:txBody>
      </p:sp>
      <p:sp>
        <p:nvSpPr>
          <p:cNvPr id="7" name="Subtitle 2"/>
          <p:cNvSpPr txBox="1">
            <a:spLocks/>
          </p:cNvSpPr>
          <p:nvPr/>
        </p:nvSpPr>
        <p:spPr>
          <a:xfrm>
            <a:off x="1007160" y="2072285"/>
            <a:ext cx="6838601" cy="3294289"/>
          </a:xfrm>
          <a:prstGeom prst="rect">
            <a:avLst/>
          </a:prstGeom>
        </p:spPr>
        <p:txBody>
          <a:bodyPr vert="horz" lIns="91440" tIns="45720" rIns="91440" bIns="45720" rtlCol="0">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r>
              <a:rPr lang="en-US" dirty="0" smtClean="0"/>
              <a:t>Show in a tabular form the responsibilities shouldered by  each member of the team. If two or more members were assigned a specific responsibility then indicate clearly who did most of </a:t>
            </a:r>
            <a:r>
              <a:rPr lang="en-US" smtClean="0"/>
              <a:t>the work.</a:t>
            </a:r>
            <a:endParaRPr lang="en-US" dirty="0" smtClean="0"/>
          </a:p>
          <a:p>
            <a:pPr algn="l"/>
            <a:endParaRPr lang="en-US" dirty="0"/>
          </a:p>
        </p:txBody>
      </p:sp>
    </p:spTree>
    <p:extLst>
      <p:ext uri="{BB962C8B-B14F-4D97-AF65-F5344CB8AC3E}">
        <p14:creationId xmlns:p14="http://schemas.microsoft.com/office/powerpoint/2010/main" val="27631938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4" name="Date Placeholder 3"/>
          <p:cNvSpPr>
            <a:spLocks noGrp="1"/>
          </p:cNvSpPr>
          <p:nvPr>
            <p:ph type="dt" sz="half" idx="10"/>
          </p:nvPr>
        </p:nvSpPr>
        <p:spPr/>
        <p:txBody>
          <a:bodyPr/>
          <a:lstStyle/>
          <a:p>
            <a:r>
              <a:rPr lang="en-US" smtClean="0"/>
              <a:t>4/28/11</a:t>
            </a:r>
            <a:endParaRPr lang="en-US"/>
          </a:p>
        </p:txBody>
      </p:sp>
      <p:sp>
        <p:nvSpPr>
          <p:cNvPr id="5" name="Footer Placeholder 4"/>
          <p:cNvSpPr>
            <a:spLocks noGrp="1"/>
          </p:cNvSpPr>
          <p:nvPr>
            <p:ph type="ftr" sz="quarter" idx="11"/>
          </p:nvPr>
        </p:nvSpPr>
        <p:spPr/>
        <p:txBody>
          <a:bodyPr/>
          <a:lstStyle/>
          <a:p>
            <a:r>
              <a:rPr lang="pl-PL" smtClean="0"/>
              <a:t>CS 4900 Software Testing</a:t>
            </a:r>
            <a:endParaRPr lang="en-US"/>
          </a:p>
        </p:txBody>
      </p:sp>
      <p:sp>
        <p:nvSpPr>
          <p:cNvPr id="6" name="Slide Number Placeholder 5"/>
          <p:cNvSpPr>
            <a:spLocks noGrp="1"/>
          </p:cNvSpPr>
          <p:nvPr>
            <p:ph type="sldNum" sz="quarter" idx="12"/>
          </p:nvPr>
        </p:nvSpPr>
        <p:spPr/>
        <p:txBody>
          <a:bodyPr/>
          <a:lstStyle/>
          <a:p>
            <a:fld id="{CB0CCB6A-1D73-5343-AB31-50B604AF3CB8}" type="slidenum">
              <a:rPr lang="en-US" smtClean="0"/>
              <a:t>12</a:t>
            </a:fld>
            <a:endParaRPr lang="en-US"/>
          </a:p>
        </p:txBody>
      </p:sp>
      <p:sp>
        <p:nvSpPr>
          <p:cNvPr id="7" name="Subtitle 2"/>
          <p:cNvSpPr txBox="1">
            <a:spLocks/>
          </p:cNvSpPr>
          <p:nvPr/>
        </p:nvSpPr>
        <p:spPr>
          <a:xfrm>
            <a:off x="1007160" y="2072285"/>
            <a:ext cx="6838601" cy="3294289"/>
          </a:xfrm>
          <a:prstGeom prst="rect">
            <a:avLst/>
          </a:prstGeom>
        </p:spPr>
        <p:txBody>
          <a:bodyPr vert="horz" lIns="91440" tIns="45720" rIns="91440" bIns="45720" rtlCol="0">
            <a:normAutofit fontScale="92500" lnSpcReduction="20000"/>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r>
              <a:rPr lang="en-US" dirty="0" smtClean="0"/>
              <a:t>What did you learn?</a:t>
            </a:r>
          </a:p>
          <a:p>
            <a:pPr algn="l"/>
            <a:endParaRPr lang="en-US" dirty="0" smtClean="0"/>
          </a:p>
          <a:p>
            <a:pPr algn="l"/>
            <a:r>
              <a:rPr lang="en-US" dirty="0" smtClean="0"/>
              <a:t>Why do you think Spec Explorer is a good or not a food tool for MBT.</a:t>
            </a:r>
          </a:p>
          <a:p>
            <a:pPr algn="l"/>
            <a:endParaRPr lang="en-US" dirty="0"/>
          </a:p>
          <a:p>
            <a:pPr algn="l"/>
            <a:r>
              <a:rPr lang="en-US" dirty="0" smtClean="0"/>
              <a:t>What would you do differently if you were to redo this project.</a:t>
            </a:r>
          </a:p>
          <a:p>
            <a:pPr algn="l"/>
            <a:endParaRPr lang="en-US" dirty="0"/>
          </a:p>
        </p:txBody>
      </p:sp>
    </p:spTree>
    <p:extLst>
      <p:ext uri="{BB962C8B-B14F-4D97-AF65-F5344CB8AC3E}">
        <p14:creationId xmlns:p14="http://schemas.microsoft.com/office/powerpoint/2010/main" val="11753795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4" name="Date Placeholder 3"/>
          <p:cNvSpPr>
            <a:spLocks noGrp="1"/>
          </p:cNvSpPr>
          <p:nvPr>
            <p:ph type="dt" sz="half" idx="10"/>
          </p:nvPr>
        </p:nvSpPr>
        <p:spPr/>
        <p:txBody>
          <a:bodyPr/>
          <a:lstStyle/>
          <a:p>
            <a:r>
              <a:rPr lang="en-US" smtClean="0"/>
              <a:t>4/28/11</a:t>
            </a:r>
            <a:endParaRPr lang="en-US"/>
          </a:p>
        </p:txBody>
      </p:sp>
      <p:sp>
        <p:nvSpPr>
          <p:cNvPr id="5" name="Footer Placeholder 4"/>
          <p:cNvSpPr>
            <a:spLocks noGrp="1"/>
          </p:cNvSpPr>
          <p:nvPr>
            <p:ph type="ftr" sz="quarter" idx="11"/>
          </p:nvPr>
        </p:nvSpPr>
        <p:spPr/>
        <p:txBody>
          <a:bodyPr/>
          <a:lstStyle/>
          <a:p>
            <a:r>
              <a:rPr lang="pl-PL" smtClean="0"/>
              <a:t>CS 4900 Software Testing</a:t>
            </a:r>
            <a:endParaRPr lang="en-US"/>
          </a:p>
        </p:txBody>
      </p:sp>
      <p:sp>
        <p:nvSpPr>
          <p:cNvPr id="6" name="Slide Number Placeholder 5"/>
          <p:cNvSpPr>
            <a:spLocks noGrp="1"/>
          </p:cNvSpPr>
          <p:nvPr>
            <p:ph type="sldNum" sz="quarter" idx="12"/>
          </p:nvPr>
        </p:nvSpPr>
        <p:spPr/>
        <p:txBody>
          <a:bodyPr/>
          <a:lstStyle/>
          <a:p>
            <a:fld id="{CB0CCB6A-1D73-5343-AB31-50B604AF3CB8}" type="slidenum">
              <a:rPr lang="en-US" smtClean="0"/>
              <a:t>2</a:t>
            </a:fld>
            <a:endParaRPr lang="en-US"/>
          </a:p>
        </p:txBody>
      </p:sp>
      <p:sp>
        <p:nvSpPr>
          <p:cNvPr id="7" name="Subtitle 2"/>
          <p:cNvSpPr txBox="1">
            <a:spLocks/>
          </p:cNvSpPr>
          <p:nvPr/>
        </p:nvSpPr>
        <p:spPr>
          <a:xfrm>
            <a:off x="1007161" y="2420498"/>
            <a:ext cx="4339429" cy="1211877"/>
          </a:xfrm>
          <a:prstGeom prst="rect">
            <a:avLst/>
          </a:prstGeom>
        </p:spPr>
        <p:txBody>
          <a:bodyPr vert="horz" lIns="91440" tIns="45720" rIns="91440" bIns="45720" rtlCol="0">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r>
              <a:rPr lang="en-US" dirty="0" smtClean="0"/>
              <a:t>Enumerate project objectives </a:t>
            </a:r>
            <a:endParaRPr lang="en-US" dirty="0"/>
          </a:p>
        </p:txBody>
      </p:sp>
    </p:spTree>
    <p:extLst>
      <p:ext uri="{BB962C8B-B14F-4D97-AF65-F5344CB8AC3E}">
        <p14:creationId xmlns:p14="http://schemas.microsoft.com/office/powerpoint/2010/main" val="30151088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Objectives</a:t>
            </a:r>
            <a:endParaRPr lang="en-US" dirty="0"/>
          </a:p>
        </p:txBody>
      </p:sp>
      <p:sp>
        <p:nvSpPr>
          <p:cNvPr id="4" name="Date Placeholder 3"/>
          <p:cNvSpPr>
            <a:spLocks noGrp="1"/>
          </p:cNvSpPr>
          <p:nvPr>
            <p:ph type="dt" sz="half" idx="10"/>
          </p:nvPr>
        </p:nvSpPr>
        <p:spPr/>
        <p:txBody>
          <a:bodyPr/>
          <a:lstStyle/>
          <a:p>
            <a:r>
              <a:rPr lang="en-US" smtClean="0"/>
              <a:t>4/28/11</a:t>
            </a:r>
            <a:endParaRPr lang="en-US"/>
          </a:p>
        </p:txBody>
      </p:sp>
      <p:sp>
        <p:nvSpPr>
          <p:cNvPr id="5" name="Footer Placeholder 4"/>
          <p:cNvSpPr>
            <a:spLocks noGrp="1"/>
          </p:cNvSpPr>
          <p:nvPr>
            <p:ph type="ftr" sz="quarter" idx="11"/>
          </p:nvPr>
        </p:nvSpPr>
        <p:spPr/>
        <p:txBody>
          <a:bodyPr/>
          <a:lstStyle/>
          <a:p>
            <a:r>
              <a:rPr lang="pl-PL" smtClean="0"/>
              <a:t>CS 4900 Software Testing</a:t>
            </a:r>
            <a:endParaRPr lang="en-US"/>
          </a:p>
        </p:txBody>
      </p:sp>
      <p:sp>
        <p:nvSpPr>
          <p:cNvPr id="6" name="Slide Number Placeholder 5"/>
          <p:cNvSpPr>
            <a:spLocks noGrp="1"/>
          </p:cNvSpPr>
          <p:nvPr>
            <p:ph type="sldNum" sz="quarter" idx="12"/>
          </p:nvPr>
        </p:nvSpPr>
        <p:spPr/>
        <p:txBody>
          <a:bodyPr/>
          <a:lstStyle/>
          <a:p>
            <a:fld id="{CB0CCB6A-1D73-5343-AB31-50B604AF3CB8}" type="slidenum">
              <a:rPr lang="en-US" smtClean="0"/>
              <a:t>3</a:t>
            </a:fld>
            <a:endParaRPr lang="en-US"/>
          </a:p>
        </p:txBody>
      </p:sp>
      <p:sp>
        <p:nvSpPr>
          <p:cNvPr id="7" name="Subtitle 2"/>
          <p:cNvSpPr txBox="1">
            <a:spLocks/>
          </p:cNvSpPr>
          <p:nvPr/>
        </p:nvSpPr>
        <p:spPr>
          <a:xfrm>
            <a:off x="1007161" y="2420498"/>
            <a:ext cx="4841312" cy="1594191"/>
          </a:xfrm>
          <a:prstGeom prst="rect">
            <a:avLst/>
          </a:prstGeom>
        </p:spPr>
        <p:txBody>
          <a:bodyPr vert="horz" lIns="91440" tIns="45720" rIns="91440" bIns="45720" rtlCol="0">
            <a:normAutofit fontScale="85000" lnSpcReduction="10000"/>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lnSpc>
                <a:spcPts val="3800"/>
              </a:lnSpc>
            </a:pPr>
            <a:r>
              <a:rPr lang="en-US" dirty="0" smtClean="0"/>
              <a:t>Enumerate learning objectives (some these might be the same as project objectives)</a:t>
            </a:r>
            <a:endParaRPr lang="en-US" dirty="0"/>
          </a:p>
        </p:txBody>
      </p:sp>
    </p:spTree>
    <p:extLst>
      <p:ext uri="{BB962C8B-B14F-4D97-AF65-F5344CB8AC3E}">
        <p14:creationId xmlns:p14="http://schemas.microsoft.com/office/powerpoint/2010/main" val="13584453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Selected Aspects of </a:t>
            </a:r>
            <a:r>
              <a:rPr lang="en-US" dirty="0" err="1" smtClean="0"/>
              <a:t>ADO.net</a:t>
            </a:r>
            <a:endParaRPr lang="en-US" dirty="0"/>
          </a:p>
        </p:txBody>
      </p:sp>
      <p:sp>
        <p:nvSpPr>
          <p:cNvPr id="4" name="Date Placeholder 3"/>
          <p:cNvSpPr>
            <a:spLocks noGrp="1"/>
          </p:cNvSpPr>
          <p:nvPr>
            <p:ph type="dt" sz="half" idx="10"/>
          </p:nvPr>
        </p:nvSpPr>
        <p:spPr/>
        <p:txBody>
          <a:bodyPr/>
          <a:lstStyle/>
          <a:p>
            <a:r>
              <a:rPr lang="en-US" smtClean="0"/>
              <a:t>4/28/11</a:t>
            </a:r>
            <a:endParaRPr lang="en-US"/>
          </a:p>
        </p:txBody>
      </p:sp>
      <p:sp>
        <p:nvSpPr>
          <p:cNvPr id="5" name="Footer Placeholder 4"/>
          <p:cNvSpPr>
            <a:spLocks noGrp="1"/>
          </p:cNvSpPr>
          <p:nvPr>
            <p:ph type="ftr" sz="quarter" idx="11"/>
          </p:nvPr>
        </p:nvSpPr>
        <p:spPr/>
        <p:txBody>
          <a:bodyPr/>
          <a:lstStyle/>
          <a:p>
            <a:r>
              <a:rPr lang="pl-PL" smtClean="0"/>
              <a:t>CS 4900 Software Testing</a:t>
            </a:r>
            <a:endParaRPr lang="en-US"/>
          </a:p>
        </p:txBody>
      </p:sp>
      <p:sp>
        <p:nvSpPr>
          <p:cNvPr id="6" name="Slide Number Placeholder 5"/>
          <p:cNvSpPr>
            <a:spLocks noGrp="1"/>
          </p:cNvSpPr>
          <p:nvPr>
            <p:ph type="sldNum" sz="quarter" idx="12"/>
          </p:nvPr>
        </p:nvSpPr>
        <p:spPr/>
        <p:txBody>
          <a:bodyPr/>
          <a:lstStyle/>
          <a:p>
            <a:fld id="{CB0CCB6A-1D73-5343-AB31-50B604AF3CB8}" type="slidenum">
              <a:rPr lang="en-US" smtClean="0"/>
              <a:t>4</a:t>
            </a:fld>
            <a:endParaRPr lang="en-US"/>
          </a:p>
        </p:txBody>
      </p:sp>
      <p:sp>
        <p:nvSpPr>
          <p:cNvPr id="7" name="Subtitle 2"/>
          <p:cNvSpPr txBox="1">
            <a:spLocks/>
          </p:cNvSpPr>
          <p:nvPr/>
        </p:nvSpPr>
        <p:spPr>
          <a:xfrm>
            <a:off x="1007160" y="2420498"/>
            <a:ext cx="5783623" cy="2843660"/>
          </a:xfrm>
          <a:prstGeom prst="rect">
            <a:avLst/>
          </a:prstGeom>
        </p:spPr>
        <p:txBody>
          <a:bodyPr vert="horz" lIns="91440" tIns="45720" rIns="91440" bIns="45720" rtlCol="0">
            <a:normAutofit fontScale="92500"/>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lnSpc>
                <a:spcPts val="3800"/>
              </a:lnSpc>
            </a:pPr>
            <a:r>
              <a:rPr lang="en-US" dirty="0" smtClean="0"/>
              <a:t>Mention what aspect(s) of </a:t>
            </a:r>
            <a:r>
              <a:rPr lang="en-US" dirty="0" err="1" smtClean="0"/>
              <a:t>ADO.net</a:t>
            </a:r>
            <a:r>
              <a:rPr lang="en-US" dirty="0" smtClean="0"/>
              <a:t> did you select  for testing and why?</a:t>
            </a:r>
          </a:p>
          <a:p>
            <a:pPr algn="l">
              <a:lnSpc>
                <a:spcPts val="3800"/>
              </a:lnSpc>
            </a:pPr>
            <a:endParaRPr lang="en-US" dirty="0"/>
          </a:p>
          <a:p>
            <a:pPr algn="l">
              <a:lnSpc>
                <a:spcPts val="3800"/>
              </a:lnSpc>
            </a:pPr>
            <a:r>
              <a:rPr lang="en-US" dirty="0" smtClean="0"/>
              <a:t>Briefly explain when and why the selected aspect is useful in practice.</a:t>
            </a:r>
            <a:endParaRPr lang="en-US" dirty="0"/>
          </a:p>
        </p:txBody>
      </p:sp>
    </p:spTree>
    <p:extLst>
      <p:ext uri="{BB962C8B-B14F-4D97-AF65-F5344CB8AC3E}">
        <p14:creationId xmlns:p14="http://schemas.microsoft.com/office/powerpoint/2010/main" val="6241002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 process</a:t>
            </a:r>
            <a:endParaRPr lang="en-US" dirty="0"/>
          </a:p>
        </p:txBody>
      </p:sp>
      <p:sp>
        <p:nvSpPr>
          <p:cNvPr id="4" name="Date Placeholder 3"/>
          <p:cNvSpPr>
            <a:spLocks noGrp="1"/>
          </p:cNvSpPr>
          <p:nvPr>
            <p:ph type="dt" sz="half" idx="10"/>
          </p:nvPr>
        </p:nvSpPr>
        <p:spPr/>
        <p:txBody>
          <a:bodyPr/>
          <a:lstStyle/>
          <a:p>
            <a:r>
              <a:rPr lang="en-US" smtClean="0"/>
              <a:t>4/28/11</a:t>
            </a:r>
            <a:endParaRPr lang="en-US"/>
          </a:p>
        </p:txBody>
      </p:sp>
      <p:sp>
        <p:nvSpPr>
          <p:cNvPr id="5" name="Footer Placeholder 4"/>
          <p:cNvSpPr>
            <a:spLocks noGrp="1"/>
          </p:cNvSpPr>
          <p:nvPr>
            <p:ph type="ftr" sz="quarter" idx="11"/>
          </p:nvPr>
        </p:nvSpPr>
        <p:spPr/>
        <p:txBody>
          <a:bodyPr/>
          <a:lstStyle/>
          <a:p>
            <a:r>
              <a:rPr lang="pl-PL" smtClean="0"/>
              <a:t>CS 4900 Software Testing</a:t>
            </a:r>
            <a:endParaRPr lang="en-US"/>
          </a:p>
        </p:txBody>
      </p:sp>
      <p:sp>
        <p:nvSpPr>
          <p:cNvPr id="6" name="Slide Number Placeholder 5"/>
          <p:cNvSpPr>
            <a:spLocks noGrp="1"/>
          </p:cNvSpPr>
          <p:nvPr>
            <p:ph type="sldNum" sz="quarter" idx="12"/>
          </p:nvPr>
        </p:nvSpPr>
        <p:spPr/>
        <p:txBody>
          <a:bodyPr/>
          <a:lstStyle/>
          <a:p>
            <a:fld id="{CB0CCB6A-1D73-5343-AB31-50B604AF3CB8}" type="slidenum">
              <a:rPr lang="en-US" smtClean="0"/>
              <a:t>5</a:t>
            </a:fld>
            <a:endParaRPr lang="en-US"/>
          </a:p>
        </p:txBody>
      </p:sp>
      <p:sp>
        <p:nvSpPr>
          <p:cNvPr id="7" name="Subtitle 2"/>
          <p:cNvSpPr txBox="1">
            <a:spLocks/>
          </p:cNvSpPr>
          <p:nvPr/>
        </p:nvSpPr>
        <p:spPr>
          <a:xfrm>
            <a:off x="1007160" y="2420498"/>
            <a:ext cx="6838601" cy="2136993"/>
          </a:xfrm>
          <a:prstGeom prst="rect">
            <a:avLst/>
          </a:prstGeom>
        </p:spPr>
        <p:txBody>
          <a:bodyPr vert="horz" lIns="91440" tIns="45720" rIns="91440" bIns="45720" rtlCol="0">
            <a:normAutofit fontScale="77500" lnSpcReduction="20000"/>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lnSpc>
                <a:spcPts val="3800"/>
              </a:lnSpc>
            </a:pPr>
            <a:r>
              <a:rPr lang="en-US" dirty="0" smtClean="0"/>
              <a:t>Using an animated diagram explain the process you used to test the selected aspect. Your process must consist of clearly defined steps starting from understanding the project requirements.</a:t>
            </a:r>
            <a:endParaRPr lang="en-US" dirty="0"/>
          </a:p>
        </p:txBody>
      </p:sp>
    </p:spTree>
    <p:extLst>
      <p:ext uri="{BB962C8B-B14F-4D97-AF65-F5344CB8AC3E}">
        <p14:creationId xmlns:p14="http://schemas.microsoft.com/office/powerpoint/2010/main" val="23508119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a:t>
            </a:r>
            <a:endParaRPr lang="en-US" dirty="0"/>
          </a:p>
        </p:txBody>
      </p:sp>
      <p:sp>
        <p:nvSpPr>
          <p:cNvPr id="4" name="Date Placeholder 3"/>
          <p:cNvSpPr>
            <a:spLocks noGrp="1"/>
          </p:cNvSpPr>
          <p:nvPr>
            <p:ph type="dt" sz="half" idx="10"/>
          </p:nvPr>
        </p:nvSpPr>
        <p:spPr/>
        <p:txBody>
          <a:bodyPr/>
          <a:lstStyle/>
          <a:p>
            <a:r>
              <a:rPr lang="en-US" smtClean="0"/>
              <a:t>4/28/11</a:t>
            </a:r>
            <a:endParaRPr lang="en-US"/>
          </a:p>
        </p:txBody>
      </p:sp>
      <p:sp>
        <p:nvSpPr>
          <p:cNvPr id="5" name="Footer Placeholder 4"/>
          <p:cNvSpPr>
            <a:spLocks noGrp="1"/>
          </p:cNvSpPr>
          <p:nvPr>
            <p:ph type="ftr" sz="quarter" idx="11"/>
          </p:nvPr>
        </p:nvSpPr>
        <p:spPr/>
        <p:txBody>
          <a:bodyPr/>
          <a:lstStyle/>
          <a:p>
            <a:r>
              <a:rPr lang="pl-PL" smtClean="0"/>
              <a:t>CS 4900 Software Testing</a:t>
            </a:r>
            <a:endParaRPr lang="en-US"/>
          </a:p>
        </p:txBody>
      </p:sp>
      <p:sp>
        <p:nvSpPr>
          <p:cNvPr id="6" name="Slide Number Placeholder 5"/>
          <p:cNvSpPr>
            <a:spLocks noGrp="1"/>
          </p:cNvSpPr>
          <p:nvPr>
            <p:ph type="sldNum" sz="quarter" idx="12"/>
          </p:nvPr>
        </p:nvSpPr>
        <p:spPr/>
        <p:txBody>
          <a:bodyPr/>
          <a:lstStyle/>
          <a:p>
            <a:fld id="{CB0CCB6A-1D73-5343-AB31-50B604AF3CB8}" type="slidenum">
              <a:rPr lang="en-US" smtClean="0"/>
              <a:t>6</a:t>
            </a:fld>
            <a:endParaRPr lang="en-US"/>
          </a:p>
        </p:txBody>
      </p:sp>
      <p:sp>
        <p:nvSpPr>
          <p:cNvPr id="7" name="Subtitle 2"/>
          <p:cNvSpPr txBox="1">
            <a:spLocks/>
          </p:cNvSpPr>
          <p:nvPr/>
        </p:nvSpPr>
        <p:spPr>
          <a:xfrm>
            <a:off x="689642" y="1427880"/>
            <a:ext cx="7679640" cy="4526767"/>
          </a:xfrm>
          <a:prstGeom prst="rect">
            <a:avLst/>
          </a:prstGeom>
        </p:spPr>
        <p:txBody>
          <a:bodyPr vert="horz" lIns="91440" tIns="45720" rIns="91440" bIns="45720" rtlCol="0">
            <a:normAutofit fontScale="70000" lnSpcReduction="20000"/>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lnSpc>
                <a:spcPts val="2600"/>
              </a:lnSpc>
            </a:pPr>
            <a:r>
              <a:rPr lang="en-US" dirty="0" smtClean="0"/>
              <a:t>Explain each action/rule, state variable of your model. In one or two slides list all state variables and actions (not the code-- just the names. </a:t>
            </a:r>
          </a:p>
          <a:p>
            <a:pPr algn="l">
              <a:lnSpc>
                <a:spcPts val="2600"/>
              </a:lnSpc>
            </a:pPr>
            <a:endParaRPr lang="en-US" dirty="0"/>
          </a:p>
          <a:p>
            <a:pPr algn="l">
              <a:lnSpc>
                <a:spcPts val="2600"/>
              </a:lnSpc>
            </a:pPr>
            <a:r>
              <a:rPr lang="en-US" dirty="0" smtClean="0"/>
              <a:t>Then use only one slide for each model action. Try to keep this slide uncluttered and the Spec# code readable by the audience.</a:t>
            </a:r>
            <a:r>
              <a:rPr lang="en-US" dirty="0"/>
              <a:t> </a:t>
            </a:r>
            <a:r>
              <a:rPr lang="en-US" dirty="0" smtClean="0"/>
              <a:t>No need to write the </a:t>
            </a:r>
            <a:r>
              <a:rPr lang="en-US" dirty="0" smtClean="0">
                <a:solidFill>
                  <a:srgbClr val="FF0000"/>
                </a:solidFill>
              </a:rPr>
              <a:t>explanation</a:t>
            </a:r>
            <a:r>
              <a:rPr lang="en-US" dirty="0" smtClean="0"/>
              <a:t> for this action. Use this slide as a prop for explaining the Spec# code.</a:t>
            </a:r>
          </a:p>
          <a:p>
            <a:pPr algn="l">
              <a:lnSpc>
                <a:spcPts val="2600"/>
              </a:lnSpc>
            </a:pPr>
            <a:endParaRPr lang="en-US" dirty="0"/>
          </a:p>
          <a:p>
            <a:pPr algn="l">
              <a:lnSpc>
                <a:spcPts val="2600"/>
              </a:lnSpc>
            </a:pPr>
            <a:r>
              <a:rPr lang="en-US" dirty="0" smtClean="0"/>
              <a:t>Note: You may not have time to explain all aspects of your model. In that case just select a few that you consider important and skip the rest.</a:t>
            </a:r>
            <a:endParaRPr lang="en-US" dirty="0"/>
          </a:p>
        </p:txBody>
      </p:sp>
    </p:spTree>
    <p:extLst>
      <p:ext uri="{BB962C8B-B14F-4D97-AF65-F5344CB8AC3E}">
        <p14:creationId xmlns:p14="http://schemas.microsoft.com/office/powerpoint/2010/main" val="15252111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Exploration</a:t>
            </a:r>
            <a:endParaRPr lang="en-US" dirty="0"/>
          </a:p>
        </p:txBody>
      </p:sp>
      <p:sp>
        <p:nvSpPr>
          <p:cNvPr id="4" name="Date Placeholder 3"/>
          <p:cNvSpPr>
            <a:spLocks noGrp="1"/>
          </p:cNvSpPr>
          <p:nvPr>
            <p:ph type="dt" sz="half" idx="10"/>
          </p:nvPr>
        </p:nvSpPr>
        <p:spPr/>
        <p:txBody>
          <a:bodyPr/>
          <a:lstStyle/>
          <a:p>
            <a:r>
              <a:rPr lang="en-US" smtClean="0"/>
              <a:t>4/28/11</a:t>
            </a:r>
            <a:endParaRPr lang="en-US"/>
          </a:p>
        </p:txBody>
      </p:sp>
      <p:sp>
        <p:nvSpPr>
          <p:cNvPr id="5" name="Footer Placeholder 4"/>
          <p:cNvSpPr>
            <a:spLocks noGrp="1"/>
          </p:cNvSpPr>
          <p:nvPr>
            <p:ph type="ftr" sz="quarter" idx="11"/>
          </p:nvPr>
        </p:nvSpPr>
        <p:spPr/>
        <p:txBody>
          <a:bodyPr/>
          <a:lstStyle/>
          <a:p>
            <a:r>
              <a:rPr lang="pl-PL" smtClean="0"/>
              <a:t>CS 4900 Software Testing</a:t>
            </a:r>
            <a:endParaRPr lang="en-US"/>
          </a:p>
        </p:txBody>
      </p:sp>
      <p:sp>
        <p:nvSpPr>
          <p:cNvPr id="6" name="Slide Number Placeholder 5"/>
          <p:cNvSpPr>
            <a:spLocks noGrp="1"/>
          </p:cNvSpPr>
          <p:nvPr>
            <p:ph type="sldNum" sz="quarter" idx="12"/>
          </p:nvPr>
        </p:nvSpPr>
        <p:spPr/>
        <p:txBody>
          <a:bodyPr/>
          <a:lstStyle/>
          <a:p>
            <a:fld id="{CB0CCB6A-1D73-5343-AB31-50B604AF3CB8}" type="slidenum">
              <a:rPr lang="en-US" smtClean="0"/>
              <a:t>7</a:t>
            </a:fld>
            <a:endParaRPr lang="en-US"/>
          </a:p>
        </p:txBody>
      </p:sp>
      <p:sp>
        <p:nvSpPr>
          <p:cNvPr id="7" name="Subtitle 2"/>
          <p:cNvSpPr txBox="1">
            <a:spLocks/>
          </p:cNvSpPr>
          <p:nvPr/>
        </p:nvSpPr>
        <p:spPr>
          <a:xfrm>
            <a:off x="1007160" y="2000594"/>
            <a:ext cx="6838601" cy="3294289"/>
          </a:xfrm>
          <a:prstGeom prst="rect">
            <a:avLst/>
          </a:prstGeom>
        </p:spPr>
        <p:txBody>
          <a:bodyPr vert="horz" lIns="91440" tIns="45720" rIns="91440" bIns="45720" rtlCol="0">
            <a:normAutofit fontScale="85000" lnSpcReduction="20000"/>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r>
              <a:rPr lang="en-US" dirty="0" smtClean="0"/>
              <a:t>Show (</a:t>
            </a:r>
            <a:r>
              <a:rPr lang="en-US" dirty="0" smtClean="0">
                <a:solidFill>
                  <a:srgbClr val="FF0000"/>
                </a:solidFill>
              </a:rPr>
              <a:t>portions of</a:t>
            </a:r>
            <a:r>
              <a:rPr lang="en-US" dirty="0" smtClean="0"/>
              <a:t>) one or two FSM’s generated by SE from your model.</a:t>
            </a:r>
          </a:p>
          <a:p>
            <a:pPr algn="l"/>
            <a:endParaRPr lang="en-US" dirty="0"/>
          </a:p>
          <a:p>
            <a:pPr algn="l"/>
            <a:r>
              <a:rPr lang="en-US" dirty="0" smtClean="0"/>
              <a:t>In a separate table, provide some statistics on the FSMs generated.</a:t>
            </a:r>
          </a:p>
          <a:p>
            <a:pPr algn="l"/>
            <a:endParaRPr lang="en-US" dirty="0"/>
          </a:p>
          <a:p>
            <a:pPr algn="l"/>
            <a:r>
              <a:rPr lang="en-US" dirty="0" smtClean="0"/>
              <a:t>Make sure that the FSM you show on your slide is readable by the audience.</a:t>
            </a:r>
            <a:endParaRPr lang="en-US" dirty="0"/>
          </a:p>
        </p:txBody>
      </p:sp>
    </p:spTree>
    <p:extLst>
      <p:ext uri="{BB962C8B-B14F-4D97-AF65-F5344CB8AC3E}">
        <p14:creationId xmlns:p14="http://schemas.microsoft.com/office/powerpoint/2010/main" val="5186086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Tests generated</a:t>
            </a:r>
            <a:endParaRPr lang="en-US" dirty="0"/>
          </a:p>
        </p:txBody>
      </p:sp>
      <p:sp>
        <p:nvSpPr>
          <p:cNvPr id="4" name="Date Placeholder 3"/>
          <p:cNvSpPr>
            <a:spLocks noGrp="1"/>
          </p:cNvSpPr>
          <p:nvPr>
            <p:ph type="dt" sz="half" idx="10"/>
          </p:nvPr>
        </p:nvSpPr>
        <p:spPr/>
        <p:txBody>
          <a:bodyPr/>
          <a:lstStyle/>
          <a:p>
            <a:r>
              <a:rPr lang="en-US" smtClean="0"/>
              <a:t>4/28/11</a:t>
            </a:r>
            <a:endParaRPr lang="en-US"/>
          </a:p>
        </p:txBody>
      </p:sp>
      <p:sp>
        <p:nvSpPr>
          <p:cNvPr id="5" name="Footer Placeholder 4"/>
          <p:cNvSpPr>
            <a:spLocks noGrp="1"/>
          </p:cNvSpPr>
          <p:nvPr>
            <p:ph type="ftr" sz="quarter" idx="11"/>
          </p:nvPr>
        </p:nvSpPr>
        <p:spPr/>
        <p:txBody>
          <a:bodyPr/>
          <a:lstStyle/>
          <a:p>
            <a:r>
              <a:rPr lang="pl-PL" smtClean="0"/>
              <a:t>CS 4900 Software Testing</a:t>
            </a:r>
            <a:endParaRPr lang="en-US"/>
          </a:p>
        </p:txBody>
      </p:sp>
      <p:sp>
        <p:nvSpPr>
          <p:cNvPr id="6" name="Slide Number Placeholder 5"/>
          <p:cNvSpPr>
            <a:spLocks noGrp="1"/>
          </p:cNvSpPr>
          <p:nvPr>
            <p:ph type="sldNum" sz="quarter" idx="12"/>
          </p:nvPr>
        </p:nvSpPr>
        <p:spPr/>
        <p:txBody>
          <a:bodyPr/>
          <a:lstStyle/>
          <a:p>
            <a:fld id="{CB0CCB6A-1D73-5343-AB31-50B604AF3CB8}" type="slidenum">
              <a:rPr lang="en-US" smtClean="0"/>
              <a:t>8</a:t>
            </a:fld>
            <a:endParaRPr lang="en-US"/>
          </a:p>
        </p:txBody>
      </p:sp>
      <p:sp>
        <p:nvSpPr>
          <p:cNvPr id="7" name="Subtitle 2"/>
          <p:cNvSpPr txBox="1">
            <a:spLocks/>
          </p:cNvSpPr>
          <p:nvPr/>
        </p:nvSpPr>
        <p:spPr>
          <a:xfrm>
            <a:off x="1007160" y="2420498"/>
            <a:ext cx="7514608" cy="3294289"/>
          </a:xfrm>
          <a:prstGeom prst="rect">
            <a:avLst/>
          </a:prstGeom>
        </p:spPr>
        <p:txBody>
          <a:bodyPr vert="horz" lIns="91440" tIns="45720" rIns="91440" bIns="45720" rtlCol="0">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r>
              <a:rPr lang="en-US" dirty="0" smtClean="0"/>
              <a:t>Show a few generated tests, one on each slide. Explain what aspect of the expected behavior is tested by each test (on your slide) and in what way the tests differ. Mention how you will determine if a test has passed or failed..</a:t>
            </a:r>
          </a:p>
          <a:p>
            <a:pPr algn="l"/>
            <a:endParaRPr lang="en-US" dirty="0"/>
          </a:p>
        </p:txBody>
      </p:sp>
    </p:spTree>
    <p:extLst>
      <p:ext uri="{BB962C8B-B14F-4D97-AF65-F5344CB8AC3E}">
        <p14:creationId xmlns:p14="http://schemas.microsoft.com/office/powerpoint/2010/main" val="1834890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Experiments</a:t>
            </a:r>
            <a:endParaRPr lang="en-US" dirty="0"/>
          </a:p>
        </p:txBody>
      </p:sp>
      <p:sp>
        <p:nvSpPr>
          <p:cNvPr id="4" name="Date Placeholder 3"/>
          <p:cNvSpPr>
            <a:spLocks noGrp="1"/>
          </p:cNvSpPr>
          <p:nvPr>
            <p:ph type="dt" sz="half" idx="10"/>
          </p:nvPr>
        </p:nvSpPr>
        <p:spPr/>
        <p:txBody>
          <a:bodyPr/>
          <a:lstStyle/>
          <a:p>
            <a:r>
              <a:rPr lang="en-US" smtClean="0"/>
              <a:t>4/28/11</a:t>
            </a:r>
            <a:endParaRPr lang="en-US"/>
          </a:p>
        </p:txBody>
      </p:sp>
      <p:sp>
        <p:nvSpPr>
          <p:cNvPr id="5" name="Footer Placeholder 4"/>
          <p:cNvSpPr>
            <a:spLocks noGrp="1"/>
          </p:cNvSpPr>
          <p:nvPr>
            <p:ph type="ftr" sz="quarter" idx="11"/>
          </p:nvPr>
        </p:nvSpPr>
        <p:spPr/>
        <p:txBody>
          <a:bodyPr/>
          <a:lstStyle/>
          <a:p>
            <a:r>
              <a:rPr lang="pl-PL" smtClean="0"/>
              <a:t>CS 4900 Software Testing</a:t>
            </a:r>
            <a:endParaRPr lang="en-US"/>
          </a:p>
        </p:txBody>
      </p:sp>
      <p:sp>
        <p:nvSpPr>
          <p:cNvPr id="6" name="Slide Number Placeholder 5"/>
          <p:cNvSpPr>
            <a:spLocks noGrp="1"/>
          </p:cNvSpPr>
          <p:nvPr>
            <p:ph type="sldNum" sz="quarter" idx="12"/>
          </p:nvPr>
        </p:nvSpPr>
        <p:spPr/>
        <p:txBody>
          <a:bodyPr/>
          <a:lstStyle/>
          <a:p>
            <a:fld id="{CB0CCB6A-1D73-5343-AB31-50B604AF3CB8}" type="slidenum">
              <a:rPr lang="en-US" smtClean="0"/>
              <a:t>9</a:t>
            </a:fld>
            <a:endParaRPr lang="en-US"/>
          </a:p>
        </p:txBody>
      </p:sp>
      <p:sp>
        <p:nvSpPr>
          <p:cNvPr id="7" name="Subtitle 2"/>
          <p:cNvSpPr txBox="1">
            <a:spLocks/>
          </p:cNvSpPr>
          <p:nvPr/>
        </p:nvSpPr>
        <p:spPr>
          <a:xfrm>
            <a:off x="1007160" y="2072285"/>
            <a:ext cx="6838601" cy="3294289"/>
          </a:xfrm>
          <a:prstGeom prst="rect">
            <a:avLst/>
          </a:prstGeom>
        </p:spPr>
        <p:txBody>
          <a:bodyPr vert="horz" lIns="91440" tIns="45720" rIns="91440" bIns="45720" rtlCol="0">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r>
              <a:rPr lang="en-US" dirty="0" smtClean="0"/>
              <a:t>List statistics on the number of tests generated, time to run all the tests, how many passed and how many failed, and any other statistic that makes sense for your project.</a:t>
            </a:r>
          </a:p>
          <a:p>
            <a:pPr algn="l"/>
            <a:endParaRPr lang="en-US" dirty="0"/>
          </a:p>
        </p:txBody>
      </p:sp>
    </p:spTree>
    <p:extLst>
      <p:ext uri="{BB962C8B-B14F-4D97-AF65-F5344CB8AC3E}">
        <p14:creationId xmlns:p14="http://schemas.microsoft.com/office/powerpoint/2010/main" val="25786418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44</TotalTime>
  <Words>544</Words>
  <Application>Microsoft Macintosh PowerPoint</Application>
  <PresentationFormat>On-screen Show (4:3)</PresentationFormat>
  <Paragraphs>74</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Project Title</vt:lpstr>
      <vt:lpstr>Objectives</vt:lpstr>
      <vt:lpstr>Learning Objectives</vt:lpstr>
      <vt:lpstr>Selected Aspects of ADO.net</vt:lpstr>
      <vt:lpstr>Test process</vt:lpstr>
      <vt:lpstr>Model</vt:lpstr>
      <vt:lpstr>Exploration</vt:lpstr>
      <vt:lpstr>Tests generated</vt:lpstr>
      <vt:lpstr>Experiments</vt:lpstr>
      <vt:lpstr>Results</vt:lpstr>
      <vt:lpstr>Team Work</vt:lpstr>
      <vt:lpstr>Summary</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Title</dc:title>
  <dc:creator>Aditya P. Mathur</dc:creator>
  <cp:lastModifiedBy>Aditya P. Mathur</cp:lastModifiedBy>
  <cp:revision>14</cp:revision>
  <dcterms:created xsi:type="dcterms:W3CDTF">2011-04-19T16:52:35Z</dcterms:created>
  <dcterms:modified xsi:type="dcterms:W3CDTF">2011-04-20T16:46:02Z</dcterms:modified>
</cp:coreProperties>
</file>