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3"/>
  </p:notesMasterIdLst>
  <p:handoutMasterIdLst>
    <p:handoutMasterId r:id="rId14"/>
  </p:handoutMasterIdLst>
  <p:sldIdLst>
    <p:sldId id="256" r:id="rId2"/>
    <p:sldId id="259" r:id="rId3"/>
    <p:sldId id="260" r:id="rId4"/>
    <p:sldId id="269" r:id="rId5"/>
    <p:sldId id="261" r:id="rId6"/>
    <p:sldId id="263" r:id="rId7"/>
    <p:sldId id="262" r:id="rId8"/>
    <p:sldId id="264" r:id="rId9"/>
    <p:sldId id="265" r:id="rId10"/>
    <p:sldId id="267" r:id="rId11"/>
    <p:sldId id="26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49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5A66BC8-8E28-AE43-BD95-2D58E996D207}" type="datetimeFigureOut">
              <a:rPr lang="en-US" smtClean="0"/>
              <a:t>4/20/11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A01814-0934-C840-82CE-0BCE4E3CE519}" type="slidenum">
              <a:rPr lang="en-US" smtClean="0"/>
              <a:t>‹#›</a:t>
            </a:fld>
            <a:endParaRPr lang="en-US"/>
          </a:p>
        </p:txBody>
      </p:sp>
    </p:spTree>
    <p:extLst>
      <p:ext uri="{BB962C8B-B14F-4D97-AF65-F5344CB8AC3E}">
        <p14:creationId xmlns:p14="http://schemas.microsoft.com/office/powerpoint/2010/main" val="2759428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6EF96D-8E04-2346-B72F-8B27C8B59727}" type="datetimeFigureOut">
              <a:rPr lang="en-US" smtClean="0"/>
              <a:t>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0FF774-8D72-344F-8AE9-CEEE3D19BF63}" type="slidenum">
              <a:rPr lang="en-US" smtClean="0"/>
              <a:t>‹#›</a:t>
            </a:fld>
            <a:endParaRPr lang="en-US"/>
          </a:p>
        </p:txBody>
      </p:sp>
    </p:spTree>
    <p:extLst>
      <p:ext uri="{BB962C8B-B14F-4D97-AF65-F5344CB8AC3E}">
        <p14:creationId xmlns:p14="http://schemas.microsoft.com/office/powerpoint/2010/main" val="24244499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2095636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1976070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2120599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2239682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407262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4/28/11</a:t>
            </a:r>
            <a:endParaRPr lang="en-US"/>
          </a:p>
        </p:txBody>
      </p:sp>
      <p:sp>
        <p:nvSpPr>
          <p:cNvPr id="6" name="Footer Placeholder 5"/>
          <p:cNvSpPr>
            <a:spLocks noGrp="1"/>
          </p:cNvSpPr>
          <p:nvPr>
            <p:ph type="ftr" sz="quarter" idx="11"/>
          </p:nvPr>
        </p:nvSpPr>
        <p:spPr/>
        <p:txBody>
          <a:bodyPr/>
          <a:lstStyle/>
          <a:p>
            <a:r>
              <a:rPr lang="pl-PL" smtClean="0"/>
              <a:t>CS 4900 Software Testing</a:t>
            </a:r>
            <a:endParaRPr lang="en-US"/>
          </a:p>
        </p:txBody>
      </p:sp>
      <p:sp>
        <p:nvSpPr>
          <p:cNvPr id="7" name="Slide Number Placeholder 6"/>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1258110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4/28/11</a:t>
            </a:r>
            <a:endParaRPr lang="en-US"/>
          </a:p>
        </p:txBody>
      </p:sp>
      <p:sp>
        <p:nvSpPr>
          <p:cNvPr id="8" name="Footer Placeholder 7"/>
          <p:cNvSpPr>
            <a:spLocks noGrp="1"/>
          </p:cNvSpPr>
          <p:nvPr>
            <p:ph type="ftr" sz="quarter" idx="11"/>
          </p:nvPr>
        </p:nvSpPr>
        <p:spPr/>
        <p:txBody>
          <a:bodyPr/>
          <a:lstStyle/>
          <a:p>
            <a:r>
              <a:rPr lang="pl-PL" smtClean="0"/>
              <a:t>CS 4900 Software Testing</a:t>
            </a:r>
            <a:endParaRPr lang="en-US"/>
          </a:p>
        </p:txBody>
      </p:sp>
      <p:sp>
        <p:nvSpPr>
          <p:cNvPr id="9" name="Slide Number Placeholder 8"/>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3733003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4/28/11</a:t>
            </a:r>
            <a:endParaRPr lang="en-US"/>
          </a:p>
        </p:txBody>
      </p:sp>
      <p:sp>
        <p:nvSpPr>
          <p:cNvPr id="4" name="Footer Placeholder 3"/>
          <p:cNvSpPr>
            <a:spLocks noGrp="1"/>
          </p:cNvSpPr>
          <p:nvPr>
            <p:ph type="ftr" sz="quarter" idx="11"/>
          </p:nvPr>
        </p:nvSpPr>
        <p:spPr/>
        <p:txBody>
          <a:bodyPr/>
          <a:lstStyle/>
          <a:p>
            <a:r>
              <a:rPr lang="pl-PL" smtClean="0"/>
              <a:t>CS 4900 Software Testing</a:t>
            </a:r>
            <a:endParaRPr lang="en-US"/>
          </a:p>
        </p:txBody>
      </p:sp>
      <p:sp>
        <p:nvSpPr>
          <p:cNvPr id="5" name="Slide Number Placeholder 4"/>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1534067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4/28/11</a:t>
            </a:r>
            <a:endParaRPr lang="en-US"/>
          </a:p>
        </p:txBody>
      </p:sp>
      <p:sp>
        <p:nvSpPr>
          <p:cNvPr id="3" name="Footer Placeholder 2"/>
          <p:cNvSpPr>
            <a:spLocks noGrp="1"/>
          </p:cNvSpPr>
          <p:nvPr>
            <p:ph type="ftr" sz="quarter" idx="11"/>
          </p:nvPr>
        </p:nvSpPr>
        <p:spPr/>
        <p:txBody>
          <a:bodyPr/>
          <a:lstStyle/>
          <a:p>
            <a:r>
              <a:rPr lang="pl-PL" smtClean="0"/>
              <a:t>CS 4900 Software Testing</a:t>
            </a:r>
            <a:endParaRPr lang="en-US"/>
          </a:p>
        </p:txBody>
      </p:sp>
      <p:sp>
        <p:nvSpPr>
          <p:cNvPr id="4" name="Slide Number Placeholder 3"/>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238040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4/28/11</a:t>
            </a:r>
            <a:endParaRPr lang="en-US"/>
          </a:p>
        </p:txBody>
      </p:sp>
      <p:sp>
        <p:nvSpPr>
          <p:cNvPr id="6" name="Footer Placeholder 5"/>
          <p:cNvSpPr>
            <a:spLocks noGrp="1"/>
          </p:cNvSpPr>
          <p:nvPr>
            <p:ph type="ftr" sz="quarter" idx="11"/>
          </p:nvPr>
        </p:nvSpPr>
        <p:spPr/>
        <p:txBody>
          <a:bodyPr/>
          <a:lstStyle/>
          <a:p>
            <a:r>
              <a:rPr lang="pl-PL" smtClean="0"/>
              <a:t>CS 4900 Software Testing</a:t>
            </a:r>
            <a:endParaRPr lang="en-US"/>
          </a:p>
        </p:txBody>
      </p:sp>
      <p:sp>
        <p:nvSpPr>
          <p:cNvPr id="7" name="Slide Number Placeholder 6"/>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872210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4/28/11</a:t>
            </a:r>
            <a:endParaRPr lang="en-US"/>
          </a:p>
        </p:txBody>
      </p:sp>
      <p:sp>
        <p:nvSpPr>
          <p:cNvPr id="6" name="Footer Placeholder 5"/>
          <p:cNvSpPr>
            <a:spLocks noGrp="1"/>
          </p:cNvSpPr>
          <p:nvPr>
            <p:ph type="ftr" sz="quarter" idx="11"/>
          </p:nvPr>
        </p:nvSpPr>
        <p:spPr/>
        <p:txBody>
          <a:bodyPr/>
          <a:lstStyle/>
          <a:p>
            <a:r>
              <a:rPr lang="pl-PL" smtClean="0"/>
              <a:t>CS 4900 Software Testing</a:t>
            </a:r>
            <a:endParaRPr lang="en-US"/>
          </a:p>
        </p:txBody>
      </p:sp>
      <p:sp>
        <p:nvSpPr>
          <p:cNvPr id="7" name="Slide Number Placeholder 6"/>
          <p:cNvSpPr>
            <a:spLocks noGrp="1"/>
          </p:cNvSpPr>
          <p:nvPr>
            <p:ph type="sldNum" sz="quarter" idx="12"/>
          </p:nvPr>
        </p:nvSpPr>
        <p:spPr/>
        <p:txBody>
          <a:bodyPr/>
          <a:lstStyle/>
          <a:p>
            <a:fld id="{CB0CCB6A-1D73-5343-AB31-50B604AF3CB8}" type="slidenum">
              <a:rPr lang="en-US" smtClean="0"/>
              <a:t>‹#›</a:t>
            </a:fld>
            <a:endParaRPr lang="en-US"/>
          </a:p>
        </p:txBody>
      </p:sp>
    </p:spTree>
    <p:extLst>
      <p:ext uri="{BB962C8B-B14F-4D97-AF65-F5344CB8AC3E}">
        <p14:creationId xmlns:p14="http://schemas.microsoft.com/office/powerpoint/2010/main" val="76518877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4/28/11</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smtClean="0"/>
              <a:t>CS 4900 Software Testing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CCB6A-1D73-5343-AB31-50B604AF3CB8}" type="slidenum">
              <a:rPr lang="en-US" smtClean="0"/>
              <a:t>‹#›</a:t>
            </a:fld>
            <a:endParaRPr lang="en-US"/>
          </a:p>
        </p:txBody>
      </p:sp>
    </p:spTree>
    <p:extLst>
      <p:ext uri="{BB962C8B-B14F-4D97-AF65-F5344CB8AC3E}">
        <p14:creationId xmlns:p14="http://schemas.microsoft.com/office/powerpoint/2010/main" val="514681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2648" y="512260"/>
            <a:ext cx="7772400" cy="747451"/>
          </a:xfrm>
        </p:spPr>
        <p:txBody>
          <a:bodyPr>
            <a:normAutofit fontScale="90000"/>
          </a:bodyPr>
          <a:lstStyle/>
          <a:p>
            <a:r>
              <a:rPr lang="en-US" dirty="0" smtClean="0"/>
              <a:t>Project Title</a:t>
            </a:r>
            <a:endParaRPr lang="en-US" dirty="0"/>
          </a:p>
        </p:txBody>
      </p:sp>
      <p:sp>
        <p:nvSpPr>
          <p:cNvPr id="3" name="Subtitle 2"/>
          <p:cNvSpPr>
            <a:spLocks noGrp="1"/>
          </p:cNvSpPr>
          <p:nvPr>
            <p:ph type="subTitle" idx="1"/>
          </p:nvPr>
        </p:nvSpPr>
        <p:spPr>
          <a:xfrm>
            <a:off x="235131" y="2166741"/>
            <a:ext cx="3431687" cy="629203"/>
          </a:xfrm>
        </p:spPr>
        <p:txBody>
          <a:bodyPr/>
          <a:lstStyle/>
          <a:p>
            <a:pPr algn="l"/>
            <a:r>
              <a:rPr lang="en-US" dirty="0" smtClean="0"/>
              <a:t>List Team </a:t>
            </a:r>
            <a:r>
              <a:rPr lang="en-US" dirty="0" smtClean="0"/>
              <a:t>Members</a:t>
            </a:r>
            <a:endParaRPr lang="en-US" dirty="0"/>
          </a:p>
        </p:txBody>
      </p:sp>
      <p:sp>
        <p:nvSpPr>
          <p:cNvPr id="4" name="Subtitle 2"/>
          <p:cNvSpPr txBox="1">
            <a:spLocks/>
          </p:cNvSpPr>
          <p:nvPr/>
        </p:nvSpPr>
        <p:spPr>
          <a:xfrm>
            <a:off x="235131" y="4828322"/>
            <a:ext cx="3431687" cy="739626"/>
          </a:xfrm>
          <a:prstGeom prst="rect">
            <a:avLst/>
          </a:prstGeom>
        </p:spPr>
        <p:txBody>
          <a:bodyPr vert="horz" lIns="91440" tIns="45720" rIns="91440" bIns="45720" rtlCol="0">
            <a:normAutofit fontScale="77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Project sponsor name/company</a:t>
            </a:r>
            <a:endParaRPr lang="en-US" dirty="0"/>
          </a:p>
        </p:txBody>
      </p:sp>
      <p:sp>
        <p:nvSpPr>
          <p:cNvPr id="5" name="Subtitle 2"/>
          <p:cNvSpPr txBox="1">
            <a:spLocks/>
          </p:cNvSpPr>
          <p:nvPr/>
        </p:nvSpPr>
        <p:spPr>
          <a:xfrm>
            <a:off x="2723005" y="1440685"/>
            <a:ext cx="4231659" cy="739626"/>
          </a:xfrm>
          <a:prstGeom prst="rect">
            <a:avLst/>
          </a:prstGeom>
        </p:spPr>
        <p:txBody>
          <a:bodyPr vert="horz" lIns="91440" tIns="45720" rIns="91440" bIns="45720" rtlCol="0">
            <a:normAutofit fontScale="85000"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dirty="0" smtClean="0"/>
              <a:t>Course number, </a:t>
            </a:r>
            <a:r>
              <a:rPr lang="en-US" dirty="0" smtClean="0"/>
              <a:t>course title</a:t>
            </a:r>
            <a:endParaRPr lang="en-US" dirty="0"/>
          </a:p>
        </p:txBody>
      </p:sp>
      <p:sp>
        <p:nvSpPr>
          <p:cNvPr id="6" name="Subtitle 2"/>
          <p:cNvSpPr txBox="1">
            <a:spLocks/>
          </p:cNvSpPr>
          <p:nvPr/>
        </p:nvSpPr>
        <p:spPr>
          <a:xfrm>
            <a:off x="5077363" y="4828322"/>
            <a:ext cx="3431687" cy="739626"/>
          </a:xfrm>
          <a:prstGeom prst="rect">
            <a:avLst/>
          </a:prstGeom>
        </p:spPr>
        <p:txBody>
          <a:bodyPr vert="horz" lIns="91440" tIns="45720" rIns="91440" bIns="45720" rtlCol="0">
            <a:normAutofit fontScale="77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dirty="0" smtClean="0"/>
              <a:t>Date of this presentation</a:t>
            </a:r>
            <a:endParaRPr lang="en-US" dirty="0"/>
          </a:p>
        </p:txBody>
      </p:sp>
    </p:spTree>
    <p:extLst>
      <p:ext uri="{BB962C8B-B14F-4D97-AF65-F5344CB8AC3E}">
        <p14:creationId xmlns:p14="http://schemas.microsoft.com/office/powerpoint/2010/main" val="2972823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Work</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10</a:t>
            </a:fld>
            <a:endParaRPr lang="en-US"/>
          </a:p>
        </p:txBody>
      </p:sp>
      <p:sp>
        <p:nvSpPr>
          <p:cNvPr id="7" name="Subtitle 2"/>
          <p:cNvSpPr txBox="1">
            <a:spLocks/>
          </p:cNvSpPr>
          <p:nvPr/>
        </p:nvSpPr>
        <p:spPr>
          <a:xfrm>
            <a:off x="1007160" y="2072285"/>
            <a:ext cx="6838601" cy="3294289"/>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Show in a tabular form the responsibilities shouldered by  each member of the team.</a:t>
            </a:r>
            <a:endParaRPr lang="en-US" dirty="0" smtClean="0"/>
          </a:p>
          <a:p>
            <a:pPr algn="l"/>
            <a:endParaRPr lang="en-US" dirty="0"/>
          </a:p>
        </p:txBody>
      </p:sp>
    </p:spTree>
    <p:extLst>
      <p:ext uri="{BB962C8B-B14F-4D97-AF65-F5344CB8AC3E}">
        <p14:creationId xmlns:p14="http://schemas.microsoft.com/office/powerpoint/2010/main" val="1046264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11</a:t>
            </a:fld>
            <a:endParaRPr lang="en-US"/>
          </a:p>
        </p:txBody>
      </p:sp>
      <p:sp>
        <p:nvSpPr>
          <p:cNvPr id="7" name="Subtitle 2"/>
          <p:cNvSpPr txBox="1">
            <a:spLocks/>
          </p:cNvSpPr>
          <p:nvPr/>
        </p:nvSpPr>
        <p:spPr>
          <a:xfrm>
            <a:off x="1007160" y="2072285"/>
            <a:ext cx="6838601" cy="3294289"/>
          </a:xfrm>
          <a:prstGeom prst="rect">
            <a:avLst/>
          </a:prstGeom>
        </p:spPr>
        <p:txBody>
          <a:bodyPr vert="horz" lIns="91440" tIns="45720" rIns="91440" bIns="45720" rtlCol="0">
            <a:normAutofit fontScale="92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What did you learn?</a:t>
            </a:r>
          </a:p>
          <a:p>
            <a:pPr algn="l"/>
            <a:endParaRPr lang="en-US" dirty="0" smtClean="0"/>
          </a:p>
          <a:p>
            <a:pPr algn="l"/>
            <a:r>
              <a:rPr lang="en-US" dirty="0" smtClean="0"/>
              <a:t>Why do you think Spec Explorer is a good or not a food tool for MBT.</a:t>
            </a:r>
          </a:p>
          <a:p>
            <a:pPr algn="l"/>
            <a:endParaRPr lang="en-US" dirty="0"/>
          </a:p>
          <a:p>
            <a:pPr algn="l"/>
            <a:r>
              <a:rPr lang="en-US" dirty="0" smtClean="0"/>
              <a:t>What would you do differently if you were to redo this project.</a:t>
            </a:r>
            <a:endParaRPr lang="en-US" dirty="0" smtClean="0"/>
          </a:p>
          <a:p>
            <a:pPr algn="l"/>
            <a:endParaRPr lang="en-US" dirty="0"/>
          </a:p>
        </p:txBody>
      </p:sp>
    </p:spTree>
    <p:extLst>
      <p:ext uri="{BB962C8B-B14F-4D97-AF65-F5344CB8AC3E}">
        <p14:creationId xmlns:p14="http://schemas.microsoft.com/office/powerpoint/2010/main" val="1175379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2</a:t>
            </a:fld>
            <a:endParaRPr lang="en-US"/>
          </a:p>
        </p:txBody>
      </p:sp>
      <p:sp>
        <p:nvSpPr>
          <p:cNvPr id="7" name="Subtitle 2"/>
          <p:cNvSpPr txBox="1">
            <a:spLocks/>
          </p:cNvSpPr>
          <p:nvPr/>
        </p:nvSpPr>
        <p:spPr>
          <a:xfrm>
            <a:off x="1007161" y="2420498"/>
            <a:ext cx="4339429" cy="1211877"/>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Enumerate project objectives </a:t>
            </a:r>
            <a:endParaRPr lang="en-US" dirty="0"/>
          </a:p>
        </p:txBody>
      </p:sp>
    </p:spTree>
    <p:extLst>
      <p:ext uri="{BB962C8B-B14F-4D97-AF65-F5344CB8AC3E}">
        <p14:creationId xmlns:p14="http://schemas.microsoft.com/office/powerpoint/2010/main" val="3015108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3</a:t>
            </a:fld>
            <a:endParaRPr lang="en-US"/>
          </a:p>
        </p:txBody>
      </p:sp>
      <p:sp>
        <p:nvSpPr>
          <p:cNvPr id="7" name="Subtitle 2"/>
          <p:cNvSpPr txBox="1">
            <a:spLocks/>
          </p:cNvSpPr>
          <p:nvPr/>
        </p:nvSpPr>
        <p:spPr>
          <a:xfrm>
            <a:off x="1007161" y="2420498"/>
            <a:ext cx="4841312" cy="1594191"/>
          </a:xfrm>
          <a:prstGeom prst="rect">
            <a:avLst/>
          </a:prstGeom>
        </p:spPr>
        <p:txBody>
          <a:bodyPr vert="horz" lIns="91440" tIns="45720" rIns="91440" bIns="45720" rtlCol="0">
            <a:normAutofit fontScale="85000"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ts val="3800"/>
              </a:lnSpc>
            </a:pPr>
            <a:r>
              <a:rPr lang="en-US" dirty="0" smtClean="0"/>
              <a:t>Enumerate learning objectives (some these might be the same as project objectives)</a:t>
            </a:r>
            <a:endParaRPr lang="en-US" dirty="0"/>
          </a:p>
        </p:txBody>
      </p:sp>
    </p:spTree>
    <p:extLst>
      <p:ext uri="{BB962C8B-B14F-4D97-AF65-F5344CB8AC3E}">
        <p14:creationId xmlns:p14="http://schemas.microsoft.com/office/powerpoint/2010/main" val="1358445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4</a:t>
            </a:fld>
            <a:endParaRPr lang="en-US"/>
          </a:p>
        </p:txBody>
      </p:sp>
      <p:sp>
        <p:nvSpPr>
          <p:cNvPr id="7" name="Subtitle 2"/>
          <p:cNvSpPr txBox="1">
            <a:spLocks/>
          </p:cNvSpPr>
          <p:nvPr/>
        </p:nvSpPr>
        <p:spPr>
          <a:xfrm>
            <a:off x="1007160" y="2420498"/>
            <a:ext cx="6879571" cy="1594191"/>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ts val="3800"/>
              </a:lnSpc>
            </a:pPr>
            <a:r>
              <a:rPr lang="en-US" dirty="0" smtClean="0"/>
              <a:t>Enumerate </a:t>
            </a:r>
            <a:r>
              <a:rPr lang="en-US" dirty="0" smtClean="0"/>
              <a:t>project requirements as stated by the sponsor. Keep each bullet brief.</a:t>
            </a:r>
            <a:endParaRPr lang="en-US" dirty="0"/>
          </a:p>
        </p:txBody>
      </p:sp>
    </p:spTree>
    <p:extLst>
      <p:ext uri="{BB962C8B-B14F-4D97-AF65-F5344CB8AC3E}">
        <p14:creationId xmlns:p14="http://schemas.microsoft.com/office/powerpoint/2010/main" val="4086452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process used</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5</a:t>
            </a:fld>
            <a:endParaRPr lang="en-US"/>
          </a:p>
        </p:txBody>
      </p:sp>
      <p:sp>
        <p:nvSpPr>
          <p:cNvPr id="7" name="Subtitle 2"/>
          <p:cNvSpPr txBox="1">
            <a:spLocks/>
          </p:cNvSpPr>
          <p:nvPr/>
        </p:nvSpPr>
        <p:spPr>
          <a:xfrm>
            <a:off x="1007160" y="2420498"/>
            <a:ext cx="5783623" cy="2843660"/>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ts val="3800"/>
              </a:lnSpc>
            </a:pPr>
            <a:r>
              <a:rPr lang="en-US" dirty="0" smtClean="0"/>
              <a:t>Show through an animated diagram the process your team used to develop an test the test engine test tool.</a:t>
            </a:r>
            <a:endParaRPr lang="en-US" dirty="0" smtClean="0"/>
          </a:p>
          <a:p>
            <a:pPr algn="l">
              <a:lnSpc>
                <a:spcPts val="3800"/>
              </a:lnSpc>
            </a:pPr>
            <a:endParaRPr lang="en-US" dirty="0"/>
          </a:p>
        </p:txBody>
      </p:sp>
    </p:spTree>
    <p:extLst>
      <p:ext uri="{BB962C8B-B14F-4D97-AF65-F5344CB8AC3E}">
        <p14:creationId xmlns:p14="http://schemas.microsoft.com/office/powerpoint/2010/main" val="624100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6</a:t>
            </a:fld>
            <a:endParaRPr lang="en-US"/>
          </a:p>
        </p:txBody>
      </p:sp>
      <p:sp>
        <p:nvSpPr>
          <p:cNvPr id="7" name="Subtitle 2"/>
          <p:cNvSpPr txBox="1">
            <a:spLocks/>
          </p:cNvSpPr>
          <p:nvPr/>
        </p:nvSpPr>
        <p:spPr>
          <a:xfrm>
            <a:off x="689642" y="1427880"/>
            <a:ext cx="7679640" cy="4526767"/>
          </a:xfrm>
          <a:prstGeom prst="rect">
            <a:avLst/>
          </a:prstGeom>
        </p:spPr>
        <p:txBody>
          <a:bodyPr vert="horz" lIns="91440" tIns="45720" rIns="91440" bIns="45720" rtlCol="0">
            <a:normAutofit fontScale="47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ts val="3840"/>
              </a:lnSpc>
            </a:pPr>
            <a:r>
              <a:rPr lang="en-US" dirty="0" smtClean="0"/>
              <a:t>What is the status of the test tool? Make a table in which you relate features of the test tool to the requirements. Show which features have been implemented and work as required, which ones are implemented and do not work, and which ones have not been implemented.</a:t>
            </a:r>
          </a:p>
          <a:p>
            <a:pPr algn="l">
              <a:lnSpc>
                <a:spcPts val="3840"/>
              </a:lnSpc>
            </a:pPr>
            <a:endParaRPr lang="en-US" dirty="0"/>
          </a:p>
          <a:p>
            <a:pPr algn="l">
              <a:lnSpc>
                <a:spcPts val="3840"/>
              </a:lnSpc>
            </a:pPr>
            <a:r>
              <a:rPr lang="en-US" dirty="0" smtClean="0"/>
              <a:t>If you have added features that go beyond the stated requirements, then show these also in the table.</a:t>
            </a:r>
          </a:p>
          <a:p>
            <a:pPr algn="l">
              <a:lnSpc>
                <a:spcPts val="3840"/>
              </a:lnSpc>
            </a:pPr>
            <a:r>
              <a:rPr lang="en-US" dirty="0" smtClean="0"/>
              <a:t>Make sure that the table is readable by the audience. Split it into more than one slide if needed.</a:t>
            </a:r>
            <a:endParaRPr lang="en-US" dirty="0" smtClean="0"/>
          </a:p>
          <a:p>
            <a:pPr algn="l">
              <a:lnSpc>
                <a:spcPts val="2600"/>
              </a:lnSpc>
            </a:pPr>
            <a:endParaRPr lang="en-US" dirty="0"/>
          </a:p>
        </p:txBody>
      </p:sp>
    </p:spTree>
    <p:extLst>
      <p:ext uri="{BB962C8B-B14F-4D97-AF65-F5344CB8AC3E}">
        <p14:creationId xmlns:p14="http://schemas.microsoft.com/office/powerpoint/2010/main" val="1525211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Architecture of the test tool</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7</a:t>
            </a:fld>
            <a:endParaRPr lang="en-US"/>
          </a:p>
        </p:txBody>
      </p:sp>
      <p:sp>
        <p:nvSpPr>
          <p:cNvPr id="7" name="Subtitle 2"/>
          <p:cNvSpPr txBox="1">
            <a:spLocks/>
          </p:cNvSpPr>
          <p:nvPr/>
        </p:nvSpPr>
        <p:spPr>
          <a:xfrm>
            <a:off x="1007160" y="2420498"/>
            <a:ext cx="6838601" cy="3068974"/>
          </a:xfrm>
          <a:prstGeom prst="rect">
            <a:avLst/>
          </a:prstGeom>
        </p:spPr>
        <p:txBody>
          <a:bodyPr vert="horz" lIns="91440" tIns="45720" rIns="91440" bIns="45720" rtlCol="0">
            <a:normAutofit fontScale="700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ts val="3800"/>
              </a:lnSpc>
            </a:pPr>
            <a:r>
              <a:rPr lang="en-US" dirty="0"/>
              <a:t>Show through an animated diagram the </a:t>
            </a:r>
            <a:r>
              <a:rPr lang="en-US" dirty="0" smtClean="0"/>
              <a:t>architecture of test </a:t>
            </a:r>
            <a:r>
              <a:rPr lang="en-US" dirty="0"/>
              <a:t>tool</a:t>
            </a:r>
            <a:r>
              <a:rPr lang="en-US" dirty="0" smtClean="0"/>
              <a:t>. The architecture can be described by listing each component and showing how they interact with each other. Use as many slides as needed.</a:t>
            </a:r>
          </a:p>
          <a:p>
            <a:pPr algn="l">
              <a:lnSpc>
                <a:spcPts val="3800"/>
              </a:lnSpc>
            </a:pPr>
            <a:r>
              <a:rPr lang="en-US" dirty="0" smtClean="0"/>
              <a:t>Note: Do not show detailed design when talking about architecture.</a:t>
            </a:r>
            <a:endParaRPr lang="en-US" dirty="0"/>
          </a:p>
        </p:txBody>
      </p:sp>
    </p:spTree>
    <p:extLst>
      <p:ext uri="{BB962C8B-B14F-4D97-AF65-F5344CB8AC3E}">
        <p14:creationId xmlns:p14="http://schemas.microsoft.com/office/powerpoint/2010/main" val="2350811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8</a:t>
            </a:fld>
            <a:endParaRPr lang="en-US"/>
          </a:p>
        </p:txBody>
      </p:sp>
      <p:sp>
        <p:nvSpPr>
          <p:cNvPr id="7" name="Subtitle 2"/>
          <p:cNvSpPr txBox="1">
            <a:spLocks/>
          </p:cNvSpPr>
          <p:nvPr/>
        </p:nvSpPr>
        <p:spPr>
          <a:xfrm>
            <a:off x="1007160" y="2000594"/>
            <a:ext cx="6838601" cy="3294289"/>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Explain the design of each component. You may use FSMs to show the design of your parser and sequence diagrams to show how components interact. </a:t>
            </a:r>
          </a:p>
          <a:p>
            <a:pPr algn="l"/>
            <a:endParaRPr lang="en-US" dirty="0"/>
          </a:p>
          <a:p>
            <a:pPr algn="l"/>
            <a:r>
              <a:rPr lang="en-US" dirty="0" smtClean="0"/>
              <a:t>Again, you may nee several slides.</a:t>
            </a:r>
            <a:endParaRPr lang="en-US" dirty="0" smtClean="0"/>
          </a:p>
          <a:p>
            <a:pPr algn="l"/>
            <a:endParaRPr lang="en-US" dirty="0"/>
          </a:p>
        </p:txBody>
      </p:sp>
    </p:spTree>
    <p:extLst>
      <p:ext uri="{BB962C8B-B14F-4D97-AF65-F5344CB8AC3E}">
        <p14:creationId xmlns:p14="http://schemas.microsoft.com/office/powerpoint/2010/main" val="518608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a:t>
            </a:r>
            <a:endParaRPr lang="en-US" dirty="0"/>
          </a:p>
        </p:txBody>
      </p:sp>
      <p:sp>
        <p:nvSpPr>
          <p:cNvPr id="4" name="Date Placeholder 3"/>
          <p:cNvSpPr>
            <a:spLocks noGrp="1"/>
          </p:cNvSpPr>
          <p:nvPr>
            <p:ph type="dt" sz="half" idx="10"/>
          </p:nvPr>
        </p:nvSpPr>
        <p:spPr/>
        <p:txBody>
          <a:bodyPr/>
          <a:lstStyle/>
          <a:p>
            <a:r>
              <a:rPr lang="en-US" smtClean="0"/>
              <a:t>4/28/11</a:t>
            </a:r>
            <a:endParaRPr lang="en-US"/>
          </a:p>
        </p:txBody>
      </p:sp>
      <p:sp>
        <p:nvSpPr>
          <p:cNvPr id="5" name="Footer Placeholder 4"/>
          <p:cNvSpPr>
            <a:spLocks noGrp="1"/>
          </p:cNvSpPr>
          <p:nvPr>
            <p:ph type="ftr" sz="quarter" idx="11"/>
          </p:nvPr>
        </p:nvSpPr>
        <p:spPr/>
        <p:txBody>
          <a:bodyPr/>
          <a:lstStyle/>
          <a:p>
            <a:r>
              <a:rPr lang="pl-PL" smtClean="0"/>
              <a:t>CS 4900 Software Testing</a:t>
            </a:r>
            <a:endParaRPr lang="en-US"/>
          </a:p>
        </p:txBody>
      </p:sp>
      <p:sp>
        <p:nvSpPr>
          <p:cNvPr id="6" name="Slide Number Placeholder 5"/>
          <p:cNvSpPr>
            <a:spLocks noGrp="1"/>
          </p:cNvSpPr>
          <p:nvPr>
            <p:ph type="sldNum" sz="quarter" idx="12"/>
          </p:nvPr>
        </p:nvSpPr>
        <p:spPr/>
        <p:txBody>
          <a:bodyPr/>
          <a:lstStyle/>
          <a:p>
            <a:fld id="{CB0CCB6A-1D73-5343-AB31-50B604AF3CB8}" type="slidenum">
              <a:rPr lang="en-US" smtClean="0"/>
              <a:t>9</a:t>
            </a:fld>
            <a:endParaRPr lang="en-US"/>
          </a:p>
        </p:txBody>
      </p:sp>
      <p:sp>
        <p:nvSpPr>
          <p:cNvPr id="7" name="Subtitle 2"/>
          <p:cNvSpPr txBox="1">
            <a:spLocks/>
          </p:cNvSpPr>
          <p:nvPr/>
        </p:nvSpPr>
        <p:spPr>
          <a:xfrm>
            <a:off x="1007160" y="1689856"/>
            <a:ext cx="7514608" cy="4024931"/>
          </a:xfrm>
          <a:prstGeom prst="rect">
            <a:avLst/>
          </a:prstGeom>
        </p:spPr>
        <p:txBody>
          <a:bodyPr vert="horz" lIns="91440" tIns="45720" rIns="91440" bIns="45720" rtlCol="0">
            <a:normAutofit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dirty="0" smtClean="0"/>
              <a:t>Explain the process used to test the test tool. How did you generate the tests? </a:t>
            </a:r>
            <a:r>
              <a:rPr lang="en-US" dirty="0" smtClean="0"/>
              <a:t>What was the objective of the tests: correctness, robustness, performance, error handling, etc.</a:t>
            </a:r>
          </a:p>
          <a:p>
            <a:pPr algn="l"/>
            <a:endParaRPr lang="en-US" dirty="0"/>
          </a:p>
          <a:p>
            <a:pPr algn="l"/>
            <a:r>
              <a:rPr lang="en-US" dirty="0" smtClean="0"/>
              <a:t>Show the results of testing: number of tests run, passed, failed.</a:t>
            </a:r>
            <a:endParaRPr lang="en-US" dirty="0" smtClean="0"/>
          </a:p>
          <a:p>
            <a:pPr algn="l"/>
            <a:endParaRPr lang="en-US" dirty="0"/>
          </a:p>
        </p:txBody>
      </p:sp>
    </p:spTree>
    <p:extLst>
      <p:ext uri="{BB962C8B-B14F-4D97-AF65-F5344CB8AC3E}">
        <p14:creationId xmlns:p14="http://schemas.microsoft.com/office/powerpoint/2010/main" val="183489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67</TotalTime>
  <Words>466</Words>
  <Application>Microsoft Macintosh PowerPoint</Application>
  <PresentationFormat>On-screen Show (4:3)</PresentationFormat>
  <Paragraphs>67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Project Title</vt:lpstr>
      <vt:lpstr>Objectives</vt:lpstr>
      <vt:lpstr>Learning Objectives</vt:lpstr>
      <vt:lpstr>Requirements</vt:lpstr>
      <vt:lpstr>Development process used</vt:lpstr>
      <vt:lpstr>Status</vt:lpstr>
      <vt:lpstr>Architecture of the test tool</vt:lpstr>
      <vt:lpstr>Design</vt:lpstr>
      <vt:lpstr>Testing</vt:lpstr>
      <vt:lpstr>Team Work</vt:lpstr>
      <vt:lpstr>Summary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dc:title>
  <dc:creator>Aditya P. Mathur</dc:creator>
  <cp:lastModifiedBy>Aditya P. Mathur</cp:lastModifiedBy>
  <cp:revision>20</cp:revision>
  <dcterms:created xsi:type="dcterms:W3CDTF">2011-04-19T16:52:35Z</dcterms:created>
  <dcterms:modified xsi:type="dcterms:W3CDTF">2011-04-20T16:46:06Z</dcterms:modified>
</cp:coreProperties>
</file>