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57" r:id="rId4"/>
    <p:sldId id="259" r:id="rId5"/>
    <p:sldId id="260" r:id="rId6"/>
    <p:sldId id="261" r:id="rId7"/>
    <p:sldId id="279" r:id="rId8"/>
    <p:sldId id="284" r:id="rId9"/>
    <p:sldId id="283" r:id="rId10"/>
    <p:sldId id="280" r:id="rId11"/>
    <p:sldId id="262" r:id="rId12"/>
    <p:sldId id="287" r:id="rId13"/>
    <p:sldId id="286" r:id="rId14"/>
    <p:sldId id="282" r:id="rId15"/>
    <p:sldId id="285" r:id="rId16"/>
    <p:sldId id="263" r:id="rId17"/>
    <p:sldId id="264" r:id="rId18"/>
    <p:sldId id="265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88" r:id="rId32"/>
    <p:sldId id="28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72" autoAdjust="0"/>
  </p:normalViewPr>
  <p:slideViewPr>
    <p:cSldViewPr>
      <p:cViewPr varScale="1">
        <p:scale>
          <a:sx n="62" d="100"/>
          <a:sy n="62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76C063-8318-49B1-9929-658655299E81}" type="doc">
      <dgm:prSet loTypeId="urn:microsoft.com/office/officeart/2005/8/layout/orgChart1" loCatId="hierarchy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98E60BD-7980-44B4-A45F-E3000249A0A0}">
      <dgm:prSet phldrT="[Text]"/>
      <dgm:spPr/>
      <dgm:t>
        <a:bodyPr/>
        <a:lstStyle/>
        <a:p>
          <a:r>
            <a:rPr lang="en-US" dirty="0" smtClean="0"/>
            <a:t>Software Models</a:t>
          </a:r>
          <a:endParaRPr lang="en-US" dirty="0"/>
        </a:p>
      </dgm:t>
    </dgm:pt>
    <dgm:pt modelId="{9E8212DF-06D1-438F-9C0B-4669E4C70EC1}" type="parTrans" cxnId="{4F3F90CF-A68F-4008-ADEC-C97DF9D30D54}">
      <dgm:prSet/>
      <dgm:spPr/>
      <dgm:t>
        <a:bodyPr/>
        <a:lstStyle/>
        <a:p>
          <a:endParaRPr lang="en-US"/>
        </a:p>
      </dgm:t>
    </dgm:pt>
    <dgm:pt modelId="{07E1B527-5310-4D29-A5D7-AAE47B56C314}" type="sibTrans" cxnId="{4F3F90CF-A68F-4008-ADEC-C97DF9D30D54}">
      <dgm:prSet/>
      <dgm:spPr/>
      <dgm:t>
        <a:bodyPr/>
        <a:lstStyle/>
        <a:p>
          <a:endParaRPr lang="en-US"/>
        </a:p>
      </dgm:t>
    </dgm:pt>
    <dgm:pt modelId="{FC35843B-4BC0-4B8F-83B2-CFBAFD12FD99}">
      <dgm:prSet phldrT="[Text]"/>
      <dgm:spPr/>
      <dgm:t>
        <a:bodyPr/>
        <a:lstStyle/>
        <a:p>
          <a:r>
            <a:rPr lang="en-US" dirty="0" smtClean="0"/>
            <a:t>Structure</a:t>
          </a:r>
          <a:endParaRPr lang="en-US" dirty="0"/>
        </a:p>
      </dgm:t>
    </dgm:pt>
    <dgm:pt modelId="{CB5A03CD-FD05-4C4D-A197-BC2CB25EEAA9}" type="parTrans" cxnId="{56F3F186-C574-470E-839D-302027FEA187}">
      <dgm:prSet/>
      <dgm:spPr/>
      <dgm:t>
        <a:bodyPr/>
        <a:lstStyle/>
        <a:p>
          <a:endParaRPr lang="en-US"/>
        </a:p>
      </dgm:t>
    </dgm:pt>
    <dgm:pt modelId="{809E4740-3F42-4C3E-ADD2-CDEB28187918}" type="sibTrans" cxnId="{56F3F186-C574-470E-839D-302027FEA187}">
      <dgm:prSet/>
      <dgm:spPr/>
      <dgm:t>
        <a:bodyPr/>
        <a:lstStyle/>
        <a:p>
          <a:endParaRPr lang="en-US"/>
        </a:p>
      </dgm:t>
    </dgm:pt>
    <dgm:pt modelId="{31A91F56-0A46-4267-844C-B97B6A9F2AC6}">
      <dgm:prSet phldrT="[Text]"/>
      <dgm:spPr/>
      <dgm:t>
        <a:bodyPr/>
        <a:lstStyle/>
        <a:p>
          <a:r>
            <a:rPr lang="en-US" dirty="0" smtClean="0"/>
            <a:t>Class Diagrams</a:t>
          </a:r>
          <a:endParaRPr lang="en-US" dirty="0"/>
        </a:p>
      </dgm:t>
    </dgm:pt>
    <dgm:pt modelId="{2114CFD8-4707-4858-B783-B82303CE155F}" type="parTrans" cxnId="{79C97E74-D0F5-45F0-A5F7-C08A92E6C3F0}">
      <dgm:prSet/>
      <dgm:spPr/>
      <dgm:t>
        <a:bodyPr/>
        <a:lstStyle/>
        <a:p>
          <a:endParaRPr lang="en-US"/>
        </a:p>
      </dgm:t>
    </dgm:pt>
    <dgm:pt modelId="{8C09E744-7987-4464-9201-0B9C1902EDF7}" type="sibTrans" cxnId="{79C97E74-D0F5-45F0-A5F7-C08A92E6C3F0}">
      <dgm:prSet/>
      <dgm:spPr/>
      <dgm:t>
        <a:bodyPr/>
        <a:lstStyle/>
        <a:p>
          <a:endParaRPr lang="en-US"/>
        </a:p>
      </dgm:t>
    </dgm:pt>
    <dgm:pt modelId="{77EFDB82-5417-4EBB-B652-02CA76DB03EA}">
      <dgm:prSet phldrT="[Text]"/>
      <dgm:spPr/>
      <dgm:t>
        <a:bodyPr/>
        <a:lstStyle/>
        <a:p>
          <a:r>
            <a:rPr lang="en-US" dirty="0" smtClean="0"/>
            <a:t>Component Diagrams</a:t>
          </a:r>
          <a:endParaRPr lang="en-US" dirty="0"/>
        </a:p>
      </dgm:t>
    </dgm:pt>
    <dgm:pt modelId="{49B8652A-F41A-43AC-80E6-239B684DC280}" type="parTrans" cxnId="{C998FB86-31E5-4D91-8553-2E71AC5B629C}">
      <dgm:prSet/>
      <dgm:spPr/>
      <dgm:t>
        <a:bodyPr/>
        <a:lstStyle/>
        <a:p>
          <a:endParaRPr lang="en-US"/>
        </a:p>
      </dgm:t>
    </dgm:pt>
    <dgm:pt modelId="{EA1EBB69-D2CA-4BB9-A4FA-4D980426D037}" type="sibTrans" cxnId="{C998FB86-31E5-4D91-8553-2E71AC5B629C}">
      <dgm:prSet/>
      <dgm:spPr/>
      <dgm:t>
        <a:bodyPr/>
        <a:lstStyle/>
        <a:p>
          <a:endParaRPr lang="en-US"/>
        </a:p>
      </dgm:t>
    </dgm:pt>
    <dgm:pt modelId="{C1239311-F21B-41A1-AC64-BC120477F2B0}">
      <dgm:prSet phldrT="[Text]"/>
      <dgm:spPr/>
      <dgm:t>
        <a:bodyPr/>
        <a:lstStyle/>
        <a:p>
          <a:r>
            <a:rPr lang="en-US" dirty="0" smtClean="0"/>
            <a:t>Behavior</a:t>
          </a:r>
          <a:endParaRPr lang="en-US" dirty="0"/>
        </a:p>
      </dgm:t>
    </dgm:pt>
    <dgm:pt modelId="{0D7C1383-B304-40E6-B843-8C0143F2099E}" type="parTrans" cxnId="{F3F6EF60-7958-4442-9D5D-DD16DF5E3AA4}">
      <dgm:prSet/>
      <dgm:spPr/>
      <dgm:t>
        <a:bodyPr/>
        <a:lstStyle/>
        <a:p>
          <a:endParaRPr lang="en-US"/>
        </a:p>
      </dgm:t>
    </dgm:pt>
    <dgm:pt modelId="{4D66C49E-43B6-4BE1-97D7-EEA6D644686F}" type="sibTrans" cxnId="{F3F6EF60-7958-4442-9D5D-DD16DF5E3AA4}">
      <dgm:prSet/>
      <dgm:spPr/>
      <dgm:t>
        <a:bodyPr/>
        <a:lstStyle/>
        <a:p>
          <a:endParaRPr lang="en-US"/>
        </a:p>
      </dgm:t>
    </dgm:pt>
    <dgm:pt modelId="{0E9FF1B9-71A2-4170-A5BC-61F721CBF5EA}">
      <dgm:prSet phldrT="[Text]"/>
      <dgm:spPr/>
      <dgm:t>
        <a:bodyPr/>
        <a:lstStyle/>
        <a:p>
          <a:r>
            <a:rPr lang="en-US" dirty="0" smtClean="0"/>
            <a:t>Interaction Based</a:t>
          </a:r>
          <a:endParaRPr lang="en-US" dirty="0"/>
        </a:p>
      </dgm:t>
    </dgm:pt>
    <dgm:pt modelId="{6E4027AC-BD0B-41FF-BDE8-1E3FC1C5F4AC}" type="parTrans" cxnId="{7C1C93BD-20E9-4809-9FEC-627613DDDC42}">
      <dgm:prSet/>
      <dgm:spPr/>
      <dgm:t>
        <a:bodyPr/>
        <a:lstStyle/>
        <a:p>
          <a:endParaRPr lang="en-US"/>
        </a:p>
      </dgm:t>
    </dgm:pt>
    <dgm:pt modelId="{36D0EC76-E9FC-4CE6-BB36-8BB9B5E471A2}" type="sibTrans" cxnId="{7C1C93BD-20E9-4809-9FEC-627613DDDC42}">
      <dgm:prSet/>
      <dgm:spPr/>
      <dgm:t>
        <a:bodyPr/>
        <a:lstStyle/>
        <a:p>
          <a:endParaRPr lang="en-US"/>
        </a:p>
      </dgm:t>
    </dgm:pt>
    <dgm:pt modelId="{6CD5749F-DA75-4DA1-8CEC-937C4C97B386}">
      <dgm:prSet phldrT="[Text]"/>
      <dgm:spPr/>
      <dgm:t>
        <a:bodyPr/>
        <a:lstStyle/>
        <a:p>
          <a:r>
            <a:rPr lang="en-US" dirty="0" smtClean="0"/>
            <a:t>State Based</a:t>
          </a:r>
          <a:endParaRPr lang="en-US" dirty="0"/>
        </a:p>
      </dgm:t>
    </dgm:pt>
    <dgm:pt modelId="{4BA08DBB-7047-4259-B591-359A26B4E32C}" type="parTrans" cxnId="{7DBA0207-E2FF-4FDF-A77A-7CBB9382ECDB}">
      <dgm:prSet/>
      <dgm:spPr/>
      <dgm:t>
        <a:bodyPr/>
        <a:lstStyle/>
        <a:p>
          <a:endParaRPr lang="en-US"/>
        </a:p>
      </dgm:t>
    </dgm:pt>
    <dgm:pt modelId="{99891621-E124-441E-B9DC-0282C7D0DF8B}" type="sibTrans" cxnId="{7DBA0207-E2FF-4FDF-A77A-7CBB9382ECDB}">
      <dgm:prSet/>
      <dgm:spPr/>
      <dgm:t>
        <a:bodyPr/>
        <a:lstStyle/>
        <a:p>
          <a:endParaRPr lang="en-US"/>
        </a:p>
      </dgm:t>
    </dgm:pt>
    <dgm:pt modelId="{C91910EC-9320-4E90-B301-A790076B9A23}">
      <dgm:prSet phldrT="[Text]"/>
      <dgm:spPr/>
      <dgm:t>
        <a:bodyPr/>
        <a:lstStyle/>
        <a:p>
          <a:r>
            <a:rPr lang="en-US" dirty="0" smtClean="0"/>
            <a:t>Use Cases</a:t>
          </a:r>
          <a:endParaRPr lang="en-US" dirty="0"/>
        </a:p>
      </dgm:t>
    </dgm:pt>
    <dgm:pt modelId="{C5F48825-5FD0-4882-A439-8820FC803E98}" type="parTrans" cxnId="{313C119F-5F27-436C-9EC4-4FFBB481A05C}">
      <dgm:prSet/>
      <dgm:spPr/>
      <dgm:t>
        <a:bodyPr/>
        <a:lstStyle/>
        <a:p>
          <a:endParaRPr lang="en-US"/>
        </a:p>
      </dgm:t>
    </dgm:pt>
    <dgm:pt modelId="{6369C9B3-3303-4141-B5DD-2A1E0FB5641A}" type="sibTrans" cxnId="{313C119F-5F27-436C-9EC4-4FFBB481A05C}">
      <dgm:prSet/>
      <dgm:spPr/>
      <dgm:t>
        <a:bodyPr/>
        <a:lstStyle/>
        <a:p>
          <a:endParaRPr lang="en-US"/>
        </a:p>
      </dgm:t>
    </dgm:pt>
    <dgm:pt modelId="{BF74B55F-DA61-4078-B6AA-00C55D079777}">
      <dgm:prSet phldrT="[Text]"/>
      <dgm:spPr/>
      <dgm:t>
        <a:bodyPr/>
        <a:lstStyle/>
        <a:p>
          <a:r>
            <a:rPr lang="en-US" dirty="0" smtClean="0"/>
            <a:t>Sequence</a:t>
          </a:r>
        </a:p>
        <a:p>
          <a:r>
            <a:rPr lang="en-US" dirty="0" smtClean="0"/>
            <a:t>Diagrams</a:t>
          </a:r>
          <a:endParaRPr lang="en-US" dirty="0"/>
        </a:p>
      </dgm:t>
    </dgm:pt>
    <dgm:pt modelId="{C8EB8106-C070-4556-B01C-1827A57CD570}" type="parTrans" cxnId="{EC2ECE36-0CAE-4255-B549-33CAF63308D8}">
      <dgm:prSet/>
      <dgm:spPr/>
      <dgm:t>
        <a:bodyPr/>
        <a:lstStyle/>
        <a:p>
          <a:endParaRPr lang="en-US"/>
        </a:p>
      </dgm:t>
    </dgm:pt>
    <dgm:pt modelId="{30BF8407-2B41-413C-8D35-AF26D3899C06}" type="sibTrans" cxnId="{EC2ECE36-0CAE-4255-B549-33CAF63308D8}">
      <dgm:prSet/>
      <dgm:spPr/>
      <dgm:t>
        <a:bodyPr/>
        <a:lstStyle/>
        <a:p>
          <a:endParaRPr lang="en-US"/>
        </a:p>
      </dgm:t>
    </dgm:pt>
    <dgm:pt modelId="{35CC3F25-FEAE-424B-9975-FC1884272725}">
      <dgm:prSet phldrT="[Text]"/>
      <dgm:spPr/>
      <dgm:t>
        <a:bodyPr/>
        <a:lstStyle/>
        <a:p>
          <a:r>
            <a:rPr lang="en-US" dirty="0" smtClean="0"/>
            <a:t>Guarded Update Machines (Code)</a:t>
          </a:r>
          <a:endParaRPr lang="en-US" dirty="0"/>
        </a:p>
      </dgm:t>
    </dgm:pt>
    <dgm:pt modelId="{0EC9DAE1-D351-47A7-AAAF-A54F3FC32833}" type="parTrans" cxnId="{AE65F3C7-7278-43B5-8387-19C09AAD284B}">
      <dgm:prSet/>
      <dgm:spPr/>
      <dgm:t>
        <a:bodyPr/>
        <a:lstStyle/>
        <a:p>
          <a:endParaRPr lang="en-US"/>
        </a:p>
      </dgm:t>
    </dgm:pt>
    <dgm:pt modelId="{32A47E7B-1639-47EB-BEB4-6080888F58AD}" type="sibTrans" cxnId="{AE65F3C7-7278-43B5-8387-19C09AAD284B}">
      <dgm:prSet/>
      <dgm:spPr/>
      <dgm:t>
        <a:bodyPr/>
        <a:lstStyle/>
        <a:p>
          <a:endParaRPr lang="en-US"/>
        </a:p>
      </dgm:t>
    </dgm:pt>
    <dgm:pt modelId="{473109DE-F133-468F-BF45-2D0F7EDFCA23}">
      <dgm:prSet phldrT="[Text]"/>
      <dgm:spPr/>
      <dgm:t>
        <a:bodyPr/>
        <a:lstStyle/>
        <a:p>
          <a:r>
            <a:rPr lang="en-US" dirty="0" smtClean="0"/>
            <a:t>State Diagrams</a:t>
          </a:r>
          <a:endParaRPr lang="en-US" dirty="0"/>
        </a:p>
      </dgm:t>
    </dgm:pt>
    <dgm:pt modelId="{21E043A9-0DF1-46AC-B505-0FDA6DFBDC09}" type="parTrans" cxnId="{66FAECCA-3AB2-40BD-B556-3A8B825E3BE5}">
      <dgm:prSet/>
      <dgm:spPr/>
      <dgm:t>
        <a:bodyPr/>
        <a:lstStyle/>
        <a:p>
          <a:endParaRPr lang="en-US"/>
        </a:p>
      </dgm:t>
    </dgm:pt>
    <dgm:pt modelId="{5679F089-048A-4995-A194-4C6969054DC6}" type="sibTrans" cxnId="{66FAECCA-3AB2-40BD-B556-3A8B825E3BE5}">
      <dgm:prSet/>
      <dgm:spPr/>
      <dgm:t>
        <a:bodyPr/>
        <a:lstStyle/>
        <a:p>
          <a:endParaRPr lang="en-US"/>
        </a:p>
      </dgm:t>
    </dgm:pt>
    <dgm:pt modelId="{327A48F5-8CEB-478C-A070-FC0724A47B1F}">
      <dgm:prSet phldrT="[Text]"/>
      <dgm:spPr/>
      <dgm:t>
        <a:bodyPr/>
        <a:lstStyle/>
        <a:p>
          <a:r>
            <a:rPr lang="en-US" dirty="0" smtClean="0"/>
            <a:t>Traces/Patterns</a:t>
          </a:r>
          <a:endParaRPr lang="en-US" dirty="0"/>
        </a:p>
      </dgm:t>
    </dgm:pt>
    <dgm:pt modelId="{BB7F74D8-DBB8-4F44-B7E4-6FCFE0615D25}" type="parTrans" cxnId="{2EDCF17B-8A19-44C5-BADA-7DE5498AD038}">
      <dgm:prSet/>
      <dgm:spPr/>
      <dgm:t>
        <a:bodyPr/>
        <a:lstStyle/>
        <a:p>
          <a:endParaRPr lang="en-US"/>
        </a:p>
      </dgm:t>
    </dgm:pt>
    <dgm:pt modelId="{BEB61835-53FF-45A5-9A16-143965CAAE6F}" type="sibTrans" cxnId="{2EDCF17B-8A19-44C5-BADA-7DE5498AD038}">
      <dgm:prSet/>
      <dgm:spPr/>
      <dgm:t>
        <a:bodyPr/>
        <a:lstStyle/>
        <a:p>
          <a:endParaRPr lang="en-US"/>
        </a:p>
      </dgm:t>
    </dgm:pt>
    <dgm:pt modelId="{A769A465-4555-4D49-A5E5-16C57094FCE3}" type="pres">
      <dgm:prSet presAssocID="{D776C063-8318-49B1-9929-658655299E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2E33D9-E6F6-4B08-B57D-A9EDB2D3F262}" type="pres">
      <dgm:prSet presAssocID="{398E60BD-7980-44B4-A45F-E3000249A0A0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D7A8B652-B58F-4AC2-9F14-2D0BA3F81528}" type="pres">
      <dgm:prSet presAssocID="{398E60BD-7980-44B4-A45F-E3000249A0A0}" presName="rootComposite1" presStyleCnt="0"/>
      <dgm:spPr/>
      <dgm:t>
        <a:bodyPr/>
        <a:lstStyle/>
        <a:p>
          <a:endParaRPr lang="en-US"/>
        </a:p>
      </dgm:t>
    </dgm:pt>
    <dgm:pt modelId="{715FF508-6AF2-45CB-A408-4A75972B01DB}" type="pres">
      <dgm:prSet presAssocID="{398E60BD-7980-44B4-A45F-E3000249A0A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94C1A0-20D6-490C-BD5B-CEF67EE17C96}" type="pres">
      <dgm:prSet presAssocID="{398E60BD-7980-44B4-A45F-E3000249A0A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08FB738-4F9E-41FA-AAAA-8B76EF87D5D9}" type="pres">
      <dgm:prSet presAssocID="{398E60BD-7980-44B4-A45F-E3000249A0A0}" presName="hierChild2" presStyleCnt="0"/>
      <dgm:spPr/>
      <dgm:t>
        <a:bodyPr/>
        <a:lstStyle/>
        <a:p>
          <a:endParaRPr lang="en-US"/>
        </a:p>
      </dgm:t>
    </dgm:pt>
    <dgm:pt modelId="{D1CEE366-B950-495D-B465-F726D892732B}" type="pres">
      <dgm:prSet presAssocID="{CB5A03CD-FD05-4C4D-A197-BC2CB25EEAA9}" presName="Name37" presStyleLbl="parChTrans1D2" presStyleIdx="0" presStyleCnt="2"/>
      <dgm:spPr/>
      <dgm:t>
        <a:bodyPr/>
        <a:lstStyle/>
        <a:p>
          <a:endParaRPr lang="en-US"/>
        </a:p>
      </dgm:t>
    </dgm:pt>
    <dgm:pt modelId="{8C95D833-C136-4FC7-BE0C-EE5641C83E59}" type="pres">
      <dgm:prSet presAssocID="{FC35843B-4BC0-4B8F-83B2-CFBAFD12FD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009037A-66FF-4F9E-BFB9-9A51DF3DEB54}" type="pres">
      <dgm:prSet presAssocID="{FC35843B-4BC0-4B8F-83B2-CFBAFD12FD99}" presName="rootComposite" presStyleCnt="0"/>
      <dgm:spPr/>
      <dgm:t>
        <a:bodyPr/>
        <a:lstStyle/>
        <a:p>
          <a:endParaRPr lang="en-US"/>
        </a:p>
      </dgm:t>
    </dgm:pt>
    <dgm:pt modelId="{D9FD7263-1A19-43B3-A2B3-522A455AA789}" type="pres">
      <dgm:prSet presAssocID="{FC35843B-4BC0-4B8F-83B2-CFBAFD12FD99}" presName="rootText" presStyleLbl="node2" presStyleIdx="0" presStyleCnt="2" custLinFactNeighborX="-82233" custLinFactNeighborY="-9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8DD638-F1CC-4A9F-A280-9B309EEEC36E}" type="pres">
      <dgm:prSet presAssocID="{FC35843B-4BC0-4B8F-83B2-CFBAFD12FD99}" presName="rootConnector" presStyleLbl="node2" presStyleIdx="0" presStyleCnt="2"/>
      <dgm:spPr/>
      <dgm:t>
        <a:bodyPr/>
        <a:lstStyle/>
        <a:p>
          <a:endParaRPr lang="en-US"/>
        </a:p>
      </dgm:t>
    </dgm:pt>
    <dgm:pt modelId="{2A753AF3-20BA-4087-9F9E-808A9FBE2B25}" type="pres">
      <dgm:prSet presAssocID="{FC35843B-4BC0-4B8F-83B2-CFBAFD12FD99}" presName="hierChild4" presStyleCnt="0"/>
      <dgm:spPr/>
      <dgm:t>
        <a:bodyPr/>
        <a:lstStyle/>
        <a:p>
          <a:endParaRPr lang="en-US"/>
        </a:p>
      </dgm:t>
    </dgm:pt>
    <dgm:pt modelId="{45A3DB25-FD32-439F-99D1-742C8C9F9CF9}" type="pres">
      <dgm:prSet presAssocID="{2114CFD8-4707-4858-B783-B82303CE155F}" presName="Name37" presStyleLbl="parChTrans1D3" presStyleIdx="0" presStyleCnt="4"/>
      <dgm:spPr/>
      <dgm:t>
        <a:bodyPr/>
        <a:lstStyle/>
        <a:p>
          <a:endParaRPr lang="en-US"/>
        </a:p>
      </dgm:t>
    </dgm:pt>
    <dgm:pt modelId="{0673CD1D-FAED-426A-8DB3-A407E28AA4D3}" type="pres">
      <dgm:prSet presAssocID="{31A91F56-0A46-4267-844C-B97B6A9F2AC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2BF257C-69E0-4D98-BDE0-49A2BB59EDE6}" type="pres">
      <dgm:prSet presAssocID="{31A91F56-0A46-4267-844C-B97B6A9F2AC6}" presName="rootComposite" presStyleCnt="0"/>
      <dgm:spPr/>
      <dgm:t>
        <a:bodyPr/>
        <a:lstStyle/>
        <a:p>
          <a:endParaRPr lang="en-US"/>
        </a:p>
      </dgm:t>
    </dgm:pt>
    <dgm:pt modelId="{992A7967-2476-44C0-90F7-0005985F793C}" type="pres">
      <dgm:prSet presAssocID="{31A91F56-0A46-4267-844C-B97B6A9F2AC6}" presName="rootText" presStyleLbl="node3" presStyleIdx="0" presStyleCnt="4" custLinFactNeighborX="-70942" custLinFactNeighborY="60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314268-3726-4067-94E5-9A77ADBF7AB8}" type="pres">
      <dgm:prSet presAssocID="{31A91F56-0A46-4267-844C-B97B6A9F2AC6}" presName="rootConnector" presStyleLbl="node3" presStyleIdx="0" presStyleCnt="4"/>
      <dgm:spPr/>
      <dgm:t>
        <a:bodyPr/>
        <a:lstStyle/>
        <a:p>
          <a:endParaRPr lang="en-US"/>
        </a:p>
      </dgm:t>
    </dgm:pt>
    <dgm:pt modelId="{3A2DD64D-D075-4844-9FD4-B696BF03D6D3}" type="pres">
      <dgm:prSet presAssocID="{31A91F56-0A46-4267-844C-B97B6A9F2AC6}" presName="hierChild4" presStyleCnt="0"/>
      <dgm:spPr/>
      <dgm:t>
        <a:bodyPr/>
        <a:lstStyle/>
        <a:p>
          <a:endParaRPr lang="en-US"/>
        </a:p>
      </dgm:t>
    </dgm:pt>
    <dgm:pt modelId="{DBE5A991-190F-49A8-AC9C-429C2EA08B96}" type="pres">
      <dgm:prSet presAssocID="{31A91F56-0A46-4267-844C-B97B6A9F2AC6}" presName="hierChild5" presStyleCnt="0"/>
      <dgm:spPr/>
      <dgm:t>
        <a:bodyPr/>
        <a:lstStyle/>
        <a:p>
          <a:endParaRPr lang="en-US"/>
        </a:p>
      </dgm:t>
    </dgm:pt>
    <dgm:pt modelId="{DC9649F5-BCEF-4618-8BCC-18701788F36F}" type="pres">
      <dgm:prSet presAssocID="{49B8652A-F41A-43AC-80E6-239B684DC280}" presName="Name37" presStyleLbl="parChTrans1D3" presStyleIdx="1" presStyleCnt="4"/>
      <dgm:spPr/>
      <dgm:t>
        <a:bodyPr/>
        <a:lstStyle/>
        <a:p>
          <a:endParaRPr lang="en-US"/>
        </a:p>
      </dgm:t>
    </dgm:pt>
    <dgm:pt modelId="{273B9E82-FF4D-4364-9D13-C8326EF1AD0B}" type="pres">
      <dgm:prSet presAssocID="{77EFDB82-5417-4EBB-B652-02CA76DB03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8229554-779B-45C8-992E-340A1C740965}" type="pres">
      <dgm:prSet presAssocID="{77EFDB82-5417-4EBB-B652-02CA76DB03EA}" presName="rootComposite" presStyleCnt="0"/>
      <dgm:spPr/>
      <dgm:t>
        <a:bodyPr/>
        <a:lstStyle/>
        <a:p>
          <a:endParaRPr lang="en-US"/>
        </a:p>
      </dgm:t>
    </dgm:pt>
    <dgm:pt modelId="{AD970119-CF2A-4EE3-BB53-F1C982ECE140}" type="pres">
      <dgm:prSet presAssocID="{77EFDB82-5417-4EBB-B652-02CA76DB03EA}" presName="rootText" presStyleLbl="node3" presStyleIdx="1" presStyleCnt="4" custLinFactNeighborX="-70942" custLinFactNeighborY="92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4A4C-E37E-4FE5-8B5E-43DFEF64248D}" type="pres">
      <dgm:prSet presAssocID="{77EFDB82-5417-4EBB-B652-02CA76DB03EA}" presName="rootConnector" presStyleLbl="node3" presStyleIdx="1" presStyleCnt="4"/>
      <dgm:spPr/>
      <dgm:t>
        <a:bodyPr/>
        <a:lstStyle/>
        <a:p>
          <a:endParaRPr lang="en-US"/>
        </a:p>
      </dgm:t>
    </dgm:pt>
    <dgm:pt modelId="{7F4D2891-EBBE-4DC7-8676-1CF290E00A9D}" type="pres">
      <dgm:prSet presAssocID="{77EFDB82-5417-4EBB-B652-02CA76DB03EA}" presName="hierChild4" presStyleCnt="0"/>
      <dgm:spPr/>
      <dgm:t>
        <a:bodyPr/>
        <a:lstStyle/>
        <a:p>
          <a:endParaRPr lang="en-US"/>
        </a:p>
      </dgm:t>
    </dgm:pt>
    <dgm:pt modelId="{CDA2A383-FFBF-4C18-B8CD-DC1B53E9D639}" type="pres">
      <dgm:prSet presAssocID="{77EFDB82-5417-4EBB-B652-02CA76DB03EA}" presName="hierChild5" presStyleCnt="0"/>
      <dgm:spPr/>
      <dgm:t>
        <a:bodyPr/>
        <a:lstStyle/>
        <a:p>
          <a:endParaRPr lang="en-US"/>
        </a:p>
      </dgm:t>
    </dgm:pt>
    <dgm:pt modelId="{25AAEBD4-ED29-4901-9783-B02677A8CF4F}" type="pres">
      <dgm:prSet presAssocID="{FC35843B-4BC0-4B8F-83B2-CFBAFD12FD99}" presName="hierChild5" presStyleCnt="0"/>
      <dgm:spPr/>
      <dgm:t>
        <a:bodyPr/>
        <a:lstStyle/>
        <a:p>
          <a:endParaRPr lang="en-US"/>
        </a:p>
      </dgm:t>
    </dgm:pt>
    <dgm:pt modelId="{ECEF9865-D8CD-44EF-81F0-70D479D56C19}" type="pres">
      <dgm:prSet presAssocID="{0D7C1383-B304-40E6-B843-8C0143F2099E}" presName="Name37" presStyleLbl="parChTrans1D2" presStyleIdx="1" presStyleCnt="2"/>
      <dgm:spPr/>
      <dgm:t>
        <a:bodyPr/>
        <a:lstStyle/>
        <a:p>
          <a:endParaRPr lang="en-US"/>
        </a:p>
      </dgm:t>
    </dgm:pt>
    <dgm:pt modelId="{71BCBAD7-415E-4388-9F6B-348785A13D7B}" type="pres">
      <dgm:prSet presAssocID="{C1239311-F21B-41A1-AC64-BC120477F2B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782489C-62B8-4A0E-8980-B1144B309F6B}" type="pres">
      <dgm:prSet presAssocID="{C1239311-F21B-41A1-AC64-BC120477F2B0}" presName="rootComposite" presStyleCnt="0"/>
      <dgm:spPr/>
      <dgm:t>
        <a:bodyPr/>
        <a:lstStyle/>
        <a:p>
          <a:endParaRPr lang="en-US"/>
        </a:p>
      </dgm:t>
    </dgm:pt>
    <dgm:pt modelId="{B19AD679-C538-4E5A-9409-8855601740EC}" type="pres">
      <dgm:prSet presAssocID="{C1239311-F21B-41A1-AC64-BC120477F2B0}" presName="rootText" presStyleLbl="node2" presStyleIdx="1" presStyleCnt="2" custLinFactNeighborX="25791" custLinFactNeighborY="-9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08812-FD17-4383-9CD7-1FEA100A0963}" type="pres">
      <dgm:prSet presAssocID="{C1239311-F21B-41A1-AC64-BC120477F2B0}" presName="rootConnector" presStyleLbl="node2" presStyleIdx="1" presStyleCnt="2"/>
      <dgm:spPr/>
      <dgm:t>
        <a:bodyPr/>
        <a:lstStyle/>
        <a:p>
          <a:endParaRPr lang="en-US"/>
        </a:p>
      </dgm:t>
    </dgm:pt>
    <dgm:pt modelId="{DE32E2A1-279B-4FA6-9F4B-FCC3212BD0F0}" type="pres">
      <dgm:prSet presAssocID="{C1239311-F21B-41A1-AC64-BC120477F2B0}" presName="hierChild4" presStyleCnt="0"/>
      <dgm:spPr/>
      <dgm:t>
        <a:bodyPr/>
        <a:lstStyle/>
        <a:p>
          <a:endParaRPr lang="en-US"/>
        </a:p>
      </dgm:t>
    </dgm:pt>
    <dgm:pt modelId="{17EA66D2-5B54-4084-AA6C-52CA72C05462}" type="pres">
      <dgm:prSet presAssocID="{6E4027AC-BD0B-41FF-BDE8-1E3FC1C5F4AC}" presName="Name37" presStyleLbl="parChTrans1D3" presStyleIdx="2" presStyleCnt="4"/>
      <dgm:spPr/>
      <dgm:t>
        <a:bodyPr/>
        <a:lstStyle/>
        <a:p>
          <a:endParaRPr lang="en-US"/>
        </a:p>
      </dgm:t>
    </dgm:pt>
    <dgm:pt modelId="{F932EA05-37F5-4E7C-BB68-AC5243D51280}" type="pres">
      <dgm:prSet presAssocID="{0E9FF1B9-71A2-4170-A5BC-61F721CBF5E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1628830-08A7-482B-922F-36E27B3411E6}" type="pres">
      <dgm:prSet presAssocID="{0E9FF1B9-71A2-4170-A5BC-61F721CBF5EA}" presName="rootComposite" presStyleCnt="0"/>
      <dgm:spPr/>
      <dgm:t>
        <a:bodyPr/>
        <a:lstStyle/>
        <a:p>
          <a:endParaRPr lang="en-US"/>
        </a:p>
      </dgm:t>
    </dgm:pt>
    <dgm:pt modelId="{193F3559-18E0-4149-9A7A-C8B9F79A946A}" type="pres">
      <dgm:prSet presAssocID="{0E9FF1B9-71A2-4170-A5BC-61F721CBF5EA}" presName="rootText" presStyleLbl="node3" presStyleIdx="2" presStyleCnt="4" custLinFactNeighborX="7660" custLinFactNeighborY="-92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CED4E7-882C-4DAF-A277-2BA77B758970}" type="pres">
      <dgm:prSet presAssocID="{0E9FF1B9-71A2-4170-A5BC-61F721CBF5EA}" presName="rootConnector" presStyleLbl="node3" presStyleIdx="2" presStyleCnt="4"/>
      <dgm:spPr/>
      <dgm:t>
        <a:bodyPr/>
        <a:lstStyle/>
        <a:p>
          <a:endParaRPr lang="en-US"/>
        </a:p>
      </dgm:t>
    </dgm:pt>
    <dgm:pt modelId="{49B61B69-DD39-4317-B38D-2BEF9576FBD4}" type="pres">
      <dgm:prSet presAssocID="{0E9FF1B9-71A2-4170-A5BC-61F721CBF5EA}" presName="hierChild4" presStyleCnt="0"/>
      <dgm:spPr/>
      <dgm:t>
        <a:bodyPr/>
        <a:lstStyle/>
        <a:p>
          <a:endParaRPr lang="en-US"/>
        </a:p>
      </dgm:t>
    </dgm:pt>
    <dgm:pt modelId="{878D6D8F-A185-4962-A1A5-3671FD3D39D3}" type="pres">
      <dgm:prSet presAssocID="{C5F48825-5FD0-4882-A439-8820FC803E98}" presName="Name37" presStyleLbl="parChTrans1D4" presStyleIdx="0" presStyleCnt="5"/>
      <dgm:spPr/>
      <dgm:t>
        <a:bodyPr/>
        <a:lstStyle/>
        <a:p>
          <a:endParaRPr lang="en-US"/>
        </a:p>
      </dgm:t>
    </dgm:pt>
    <dgm:pt modelId="{D8240D04-B96A-4CBC-A2A8-53C979493E33}" type="pres">
      <dgm:prSet presAssocID="{C91910EC-9320-4E90-B301-A790076B9A2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48E3FD5C-A600-482E-810E-C31030A6755D}" type="pres">
      <dgm:prSet presAssocID="{C91910EC-9320-4E90-B301-A790076B9A23}" presName="rootComposite" presStyleCnt="0"/>
      <dgm:spPr/>
      <dgm:t>
        <a:bodyPr/>
        <a:lstStyle/>
        <a:p>
          <a:endParaRPr lang="en-US"/>
        </a:p>
      </dgm:t>
    </dgm:pt>
    <dgm:pt modelId="{3109FCD4-EC16-418E-931D-1120CE30B9EF}" type="pres">
      <dgm:prSet presAssocID="{C91910EC-9320-4E90-B301-A790076B9A23}" presName="rootText" presStyleLbl="node4" presStyleIdx="0" presStyleCnt="5" custLinFactNeighborX="7660" custLinFactNeighborY="-6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77B113-988B-4151-86F5-19D2789DC3E9}" type="pres">
      <dgm:prSet presAssocID="{C91910EC-9320-4E90-B301-A790076B9A23}" presName="rootConnector" presStyleLbl="node4" presStyleIdx="0" presStyleCnt="5"/>
      <dgm:spPr/>
      <dgm:t>
        <a:bodyPr/>
        <a:lstStyle/>
        <a:p>
          <a:endParaRPr lang="en-US"/>
        </a:p>
      </dgm:t>
    </dgm:pt>
    <dgm:pt modelId="{DF49733C-B1E7-445F-BB3D-02A94870D8DB}" type="pres">
      <dgm:prSet presAssocID="{C91910EC-9320-4E90-B301-A790076B9A23}" presName="hierChild4" presStyleCnt="0"/>
      <dgm:spPr/>
      <dgm:t>
        <a:bodyPr/>
        <a:lstStyle/>
        <a:p>
          <a:endParaRPr lang="en-US"/>
        </a:p>
      </dgm:t>
    </dgm:pt>
    <dgm:pt modelId="{3FDA1EC2-63EC-4DFB-91B7-890DD172A320}" type="pres">
      <dgm:prSet presAssocID="{C91910EC-9320-4E90-B301-A790076B9A23}" presName="hierChild5" presStyleCnt="0"/>
      <dgm:spPr/>
      <dgm:t>
        <a:bodyPr/>
        <a:lstStyle/>
        <a:p>
          <a:endParaRPr lang="en-US"/>
        </a:p>
      </dgm:t>
    </dgm:pt>
    <dgm:pt modelId="{258B67B6-DF44-4EED-8EAC-3D4DC4F7D36F}" type="pres">
      <dgm:prSet presAssocID="{C8EB8106-C070-4556-B01C-1827A57CD570}" presName="Name37" presStyleLbl="parChTrans1D4" presStyleIdx="1" presStyleCnt="5"/>
      <dgm:spPr/>
      <dgm:t>
        <a:bodyPr/>
        <a:lstStyle/>
        <a:p>
          <a:endParaRPr lang="en-US"/>
        </a:p>
      </dgm:t>
    </dgm:pt>
    <dgm:pt modelId="{81B25C07-ED09-4A2A-A4F7-E0A6492C4285}" type="pres">
      <dgm:prSet presAssocID="{BF74B55F-DA61-4078-B6AA-00C55D0797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75DFB41-ABB1-444E-AB3C-7F544B315B24}" type="pres">
      <dgm:prSet presAssocID="{BF74B55F-DA61-4078-B6AA-00C55D079777}" presName="rootComposite" presStyleCnt="0"/>
      <dgm:spPr/>
      <dgm:t>
        <a:bodyPr/>
        <a:lstStyle/>
        <a:p>
          <a:endParaRPr lang="en-US"/>
        </a:p>
      </dgm:t>
    </dgm:pt>
    <dgm:pt modelId="{68721F44-E03D-4868-9678-932628815F91}" type="pres">
      <dgm:prSet presAssocID="{BF74B55F-DA61-4078-B6AA-00C55D079777}" presName="rootText" presStyleLbl="node4" presStyleIdx="1" presStyleCnt="5" custLinFactNeighborX="7660" custLinFactNeighborY="-6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00DB63-C7AF-4581-8E2A-28DE1AE0BCD8}" type="pres">
      <dgm:prSet presAssocID="{BF74B55F-DA61-4078-B6AA-00C55D079777}" presName="rootConnector" presStyleLbl="node4" presStyleIdx="1" presStyleCnt="5"/>
      <dgm:spPr/>
      <dgm:t>
        <a:bodyPr/>
        <a:lstStyle/>
        <a:p>
          <a:endParaRPr lang="en-US"/>
        </a:p>
      </dgm:t>
    </dgm:pt>
    <dgm:pt modelId="{D286E4C2-8292-446C-BA86-7353B6A42DB1}" type="pres">
      <dgm:prSet presAssocID="{BF74B55F-DA61-4078-B6AA-00C55D079777}" presName="hierChild4" presStyleCnt="0"/>
      <dgm:spPr/>
      <dgm:t>
        <a:bodyPr/>
        <a:lstStyle/>
        <a:p>
          <a:endParaRPr lang="en-US"/>
        </a:p>
      </dgm:t>
    </dgm:pt>
    <dgm:pt modelId="{A5128F38-CBEF-4F66-B98B-BF507A44A536}" type="pres">
      <dgm:prSet presAssocID="{BF74B55F-DA61-4078-B6AA-00C55D079777}" presName="hierChild5" presStyleCnt="0"/>
      <dgm:spPr/>
      <dgm:t>
        <a:bodyPr/>
        <a:lstStyle/>
        <a:p>
          <a:endParaRPr lang="en-US"/>
        </a:p>
      </dgm:t>
    </dgm:pt>
    <dgm:pt modelId="{CD0F2131-4448-4A4A-8A87-F459987CEA11}" type="pres">
      <dgm:prSet presAssocID="{BB7F74D8-DBB8-4F44-B7E4-6FCFE0615D25}" presName="Name37" presStyleLbl="parChTrans1D4" presStyleIdx="2" presStyleCnt="5"/>
      <dgm:spPr/>
      <dgm:t>
        <a:bodyPr/>
        <a:lstStyle/>
        <a:p>
          <a:endParaRPr lang="en-US"/>
        </a:p>
      </dgm:t>
    </dgm:pt>
    <dgm:pt modelId="{1CD03A6D-2521-4D02-BBC4-FD4580F8DAAB}" type="pres">
      <dgm:prSet presAssocID="{327A48F5-8CEB-478C-A070-FC0724A47B1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350551D-1B6B-4D48-B792-052CD1F83101}" type="pres">
      <dgm:prSet presAssocID="{327A48F5-8CEB-478C-A070-FC0724A47B1F}" presName="rootComposite" presStyleCnt="0"/>
      <dgm:spPr/>
      <dgm:t>
        <a:bodyPr/>
        <a:lstStyle/>
        <a:p>
          <a:endParaRPr lang="en-US"/>
        </a:p>
      </dgm:t>
    </dgm:pt>
    <dgm:pt modelId="{A0C12F08-8DC0-4C50-9A1C-D80306B986DD}" type="pres">
      <dgm:prSet presAssocID="{327A48F5-8CEB-478C-A070-FC0724A47B1F}" presName="rootText" presStyleLbl="node4" presStyleIdx="2" presStyleCnt="5" custLinFactNeighborX="7660" custLinFactNeighborY="-6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C51012-30F9-458C-9636-43D3964B85B5}" type="pres">
      <dgm:prSet presAssocID="{327A48F5-8CEB-478C-A070-FC0724A47B1F}" presName="rootConnector" presStyleLbl="node4" presStyleIdx="2" presStyleCnt="5"/>
      <dgm:spPr/>
      <dgm:t>
        <a:bodyPr/>
        <a:lstStyle/>
        <a:p>
          <a:endParaRPr lang="en-US"/>
        </a:p>
      </dgm:t>
    </dgm:pt>
    <dgm:pt modelId="{A099248F-0C0F-45BB-83C7-19218380D166}" type="pres">
      <dgm:prSet presAssocID="{327A48F5-8CEB-478C-A070-FC0724A47B1F}" presName="hierChild4" presStyleCnt="0"/>
      <dgm:spPr/>
      <dgm:t>
        <a:bodyPr/>
        <a:lstStyle/>
        <a:p>
          <a:endParaRPr lang="en-US"/>
        </a:p>
      </dgm:t>
    </dgm:pt>
    <dgm:pt modelId="{1929F048-250B-4937-9B85-9B7E2B20FCF1}" type="pres">
      <dgm:prSet presAssocID="{327A48F5-8CEB-478C-A070-FC0724A47B1F}" presName="hierChild5" presStyleCnt="0"/>
      <dgm:spPr/>
      <dgm:t>
        <a:bodyPr/>
        <a:lstStyle/>
        <a:p>
          <a:endParaRPr lang="en-US"/>
        </a:p>
      </dgm:t>
    </dgm:pt>
    <dgm:pt modelId="{93654D75-6D34-43EC-AE46-FF2373868B93}" type="pres">
      <dgm:prSet presAssocID="{0E9FF1B9-71A2-4170-A5BC-61F721CBF5EA}" presName="hierChild5" presStyleCnt="0"/>
      <dgm:spPr/>
      <dgm:t>
        <a:bodyPr/>
        <a:lstStyle/>
        <a:p>
          <a:endParaRPr lang="en-US"/>
        </a:p>
      </dgm:t>
    </dgm:pt>
    <dgm:pt modelId="{918CCB28-143B-4FCD-9E8F-A8A147E45FD6}" type="pres">
      <dgm:prSet presAssocID="{4BA08DBB-7047-4259-B591-359A26B4E32C}" presName="Name37" presStyleLbl="parChTrans1D3" presStyleIdx="3" presStyleCnt="4"/>
      <dgm:spPr/>
      <dgm:t>
        <a:bodyPr/>
        <a:lstStyle/>
        <a:p>
          <a:endParaRPr lang="en-US"/>
        </a:p>
      </dgm:t>
    </dgm:pt>
    <dgm:pt modelId="{81D021D4-D81F-415D-BB02-8201EBE58059}" type="pres">
      <dgm:prSet presAssocID="{6CD5749F-DA75-4DA1-8CEC-937C4C97B3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13E98EA-91FA-4198-B1AB-A43962163261}" type="pres">
      <dgm:prSet presAssocID="{6CD5749F-DA75-4DA1-8CEC-937C4C97B386}" presName="rootComposite" presStyleCnt="0"/>
      <dgm:spPr/>
      <dgm:t>
        <a:bodyPr/>
        <a:lstStyle/>
        <a:p>
          <a:endParaRPr lang="en-US"/>
        </a:p>
      </dgm:t>
    </dgm:pt>
    <dgm:pt modelId="{8F10688A-F7EA-488B-8B36-6489C4356FB4}" type="pres">
      <dgm:prSet presAssocID="{6CD5749F-DA75-4DA1-8CEC-937C4C97B386}" presName="rootText" presStyleLbl="node3" presStyleIdx="3" presStyleCnt="4" custLinFactNeighborX="43937" custLinFactNeighborY="-9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731C1E-1509-4975-9B2B-162A808EA79D}" type="pres">
      <dgm:prSet presAssocID="{6CD5749F-DA75-4DA1-8CEC-937C4C97B386}" presName="rootConnector" presStyleLbl="node3" presStyleIdx="3" presStyleCnt="4"/>
      <dgm:spPr/>
      <dgm:t>
        <a:bodyPr/>
        <a:lstStyle/>
        <a:p>
          <a:endParaRPr lang="en-US"/>
        </a:p>
      </dgm:t>
    </dgm:pt>
    <dgm:pt modelId="{1FA7DE6B-D2F4-45E9-A11B-2697584B6701}" type="pres">
      <dgm:prSet presAssocID="{6CD5749F-DA75-4DA1-8CEC-937C4C97B386}" presName="hierChild4" presStyleCnt="0"/>
      <dgm:spPr/>
      <dgm:t>
        <a:bodyPr/>
        <a:lstStyle/>
        <a:p>
          <a:endParaRPr lang="en-US"/>
        </a:p>
      </dgm:t>
    </dgm:pt>
    <dgm:pt modelId="{1EE9AFEC-22AA-4ABD-BD24-AC04C208BDBB}" type="pres">
      <dgm:prSet presAssocID="{0EC9DAE1-D351-47A7-AAAF-A54F3FC32833}" presName="Name37" presStyleLbl="parChTrans1D4" presStyleIdx="3" presStyleCnt="5"/>
      <dgm:spPr/>
      <dgm:t>
        <a:bodyPr/>
        <a:lstStyle/>
        <a:p>
          <a:endParaRPr lang="en-US"/>
        </a:p>
      </dgm:t>
    </dgm:pt>
    <dgm:pt modelId="{D32E4EBA-E293-4EA1-BE8C-3B189670C035}" type="pres">
      <dgm:prSet presAssocID="{35CC3F25-FEAE-424B-9975-FC188427272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484F8E5-7CDA-44B0-B065-9B5DA1E32588}" type="pres">
      <dgm:prSet presAssocID="{35CC3F25-FEAE-424B-9975-FC1884272725}" presName="rootComposite" presStyleCnt="0"/>
      <dgm:spPr/>
      <dgm:t>
        <a:bodyPr/>
        <a:lstStyle/>
        <a:p>
          <a:endParaRPr lang="en-US"/>
        </a:p>
      </dgm:t>
    </dgm:pt>
    <dgm:pt modelId="{E5FE3A40-BCF7-4EFC-B714-143CCD0FB187}" type="pres">
      <dgm:prSet presAssocID="{35CC3F25-FEAE-424B-9975-FC1884272725}" presName="rootText" presStyleLbl="node4" presStyleIdx="3" presStyleCnt="5" custLinFactNeighborX="43937" custLinFactNeighborY="-9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01F78D-2141-4E41-934C-D2A7E2D4F175}" type="pres">
      <dgm:prSet presAssocID="{35CC3F25-FEAE-424B-9975-FC1884272725}" presName="rootConnector" presStyleLbl="node4" presStyleIdx="3" presStyleCnt="5"/>
      <dgm:spPr/>
      <dgm:t>
        <a:bodyPr/>
        <a:lstStyle/>
        <a:p>
          <a:endParaRPr lang="en-US"/>
        </a:p>
      </dgm:t>
    </dgm:pt>
    <dgm:pt modelId="{11DF4904-1B5C-447F-B3B5-0101FD3A7EE4}" type="pres">
      <dgm:prSet presAssocID="{35CC3F25-FEAE-424B-9975-FC1884272725}" presName="hierChild4" presStyleCnt="0"/>
      <dgm:spPr/>
      <dgm:t>
        <a:bodyPr/>
        <a:lstStyle/>
        <a:p>
          <a:endParaRPr lang="en-US"/>
        </a:p>
      </dgm:t>
    </dgm:pt>
    <dgm:pt modelId="{F1A7B0C2-E288-4DFC-9AC9-E266594CB092}" type="pres">
      <dgm:prSet presAssocID="{35CC3F25-FEAE-424B-9975-FC1884272725}" presName="hierChild5" presStyleCnt="0"/>
      <dgm:spPr/>
      <dgm:t>
        <a:bodyPr/>
        <a:lstStyle/>
        <a:p>
          <a:endParaRPr lang="en-US"/>
        </a:p>
      </dgm:t>
    </dgm:pt>
    <dgm:pt modelId="{48995FA4-EF68-47E5-BA82-C899EE8AC74A}" type="pres">
      <dgm:prSet presAssocID="{21E043A9-0DF1-46AC-B505-0FDA6DFBDC09}" presName="Name37" presStyleLbl="parChTrans1D4" presStyleIdx="4" presStyleCnt="5"/>
      <dgm:spPr/>
      <dgm:t>
        <a:bodyPr/>
        <a:lstStyle/>
        <a:p>
          <a:endParaRPr lang="en-US"/>
        </a:p>
      </dgm:t>
    </dgm:pt>
    <dgm:pt modelId="{0303165B-EDEA-42B0-A28A-D59134DEC2BE}" type="pres">
      <dgm:prSet presAssocID="{473109DE-F133-468F-BF45-2D0F7EDFCA2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1452058-E71A-4AA1-BF78-1751F9B3D24B}" type="pres">
      <dgm:prSet presAssocID="{473109DE-F133-468F-BF45-2D0F7EDFCA23}" presName="rootComposite" presStyleCnt="0"/>
      <dgm:spPr/>
      <dgm:t>
        <a:bodyPr/>
        <a:lstStyle/>
        <a:p>
          <a:endParaRPr lang="en-US"/>
        </a:p>
      </dgm:t>
    </dgm:pt>
    <dgm:pt modelId="{E8748AD8-9197-4766-B4B5-21AEA22D42FB}" type="pres">
      <dgm:prSet presAssocID="{473109DE-F133-468F-BF45-2D0F7EDFCA23}" presName="rootText" presStyleLbl="node4" presStyleIdx="4" presStyleCnt="5" custLinFactNeighborX="43937" custLinFactNeighborY="-91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52DFD1-6191-4C53-8EA7-EC951A4E22D7}" type="pres">
      <dgm:prSet presAssocID="{473109DE-F133-468F-BF45-2D0F7EDFCA23}" presName="rootConnector" presStyleLbl="node4" presStyleIdx="4" presStyleCnt="5"/>
      <dgm:spPr/>
      <dgm:t>
        <a:bodyPr/>
        <a:lstStyle/>
        <a:p>
          <a:endParaRPr lang="en-US"/>
        </a:p>
      </dgm:t>
    </dgm:pt>
    <dgm:pt modelId="{9DF8A099-B01C-4A53-8C29-3C009FFB95EE}" type="pres">
      <dgm:prSet presAssocID="{473109DE-F133-468F-BF45-2D0F7EDFCA23}" presName="hierChild4" presStyleCnt="0"/>
      <dgm:spPr/>
      <dgm:t>
        <a:bodyPr/>
        <a:lstStyle/>
        <a:p>
          <a:endParaRPr lang="en-US"/>
        </a:p>
      </dgm:t>
    </dgm:pt>
    <dgm:pt modelId="{33A9EC04-B314-4723-8585-5C10ACF9DF75}" type="pres">
      <dgm:prSet presAssocID="{473109DE-F133-468F-BF45-2D0F7EDFCA23}" presName="hierChild5" presStyleCnt="0"/>
      <dgm:spPr/>
      <dgm:t>
        <a:bodyPr/>
        <a:lstStyle/>
        <a:p>
          <a:endParaRPr lang="en-US"/>
        </a:p>
      </dgm:t>
    </dgm:pt>
    <dgm:pt modelId="{94ACADAD-B09D-4A74-8E8A-152B25B51786}" type="pres">
      <dgm:prSet presAssocID="{6CD5749F-DA75-4DA1-8CEC-937C4C97B386}" presName="hierChild5" presStyleCnt="0"/>
      <dgm:spPr/>
      <dgm:t>
        <a:bodyPr/>
        <a:lstStyle/>
        <a:p>
          <a:endParaRPr lang="en-US"/>
        </a:p>
      </dgm:t>
    </dgm:pt>
    <dgm:pt modelId="{BB1F318F-909B-45FB-B19E-82728012BA17}" type="pres">
      <dgm:prSet presAssocID="{C1239311-F21B-41A1-AC64-BC120477F2B0}" presName="hierChild5" presStyleCnt="0"/>
      <dgm:spPr/>
      <dgm:t>
        <a:bodyPr/>
        <a:lstStyle/>
        <a:p>
          <a:endParaRPr lang="en-US"/>
        </a:p>
      </dgm:t>
    </dgm:pt>
    <dgm:pt modelId="{9FBBF216-5304-4A42-BCAB-9ABDE47931B0}" type="pres">
      <dgm:prSet presAssocID="{398E60BD-7980-44B4-A45F-E3000249A0A0}" presName="hierChild3" presStyleCnt="0"/>
      <dgm:spPr/>
      <dgm:t>
        <a:bodyPr/>
        <a:lstStyle/>
        <a:p>
          <a:endParaRPr lang="en-US"/>
        </a:p>
      </dgm:t>
    </dgm:pt>
  </dgm:ptLst>
  <dgm:cxnLst>
    <dgm:cxn modelId="{E251D27E-BB24-4796-BF6C-5FD2751AA935}" type="presOf" srcId="{31A91F56-0A46-4267-844C-B97B6A9F2AC6}" destId="{7D314268-3726-4067-94E5-9A77ADBF7AB8}" srcOrd="1" destOrd="0" presId="urn:microsoft.com/office/officeart/2005/8/layout/orgChart1"/>
    <dgm:cxn modelId="{C74660FD-6FB6-4F65-AB9C-AC59520CB94B}" type="presOf" srcId="{FC35843B-4BC0-4B8F-83B2-CFBAFD12FD99}" destId="{D9FD7263-1A19-43B3-A2B3-522A455AA789}" srcOrd="0" destOrd="0" presId="urn:microsoft.com/office/officeart/2005/8/layout/orgChart1"/>
    <dgm:cxn modelId="{A7DAE5BF-C7F4-4546-B9EB-1BFD55D4C721}" type="presOf" srcId="{327A48F5-8CEB-478C-A070-FC0724A47B1F}" destId="{C0C51012-30F9-458C-9636-43D3964B85B5}" srcOrd="1" destOrd="0" presId="urn:microsoft.com/office/officeart/2005/8/layout/orgChart1"/>
    <dgm:cxn modelId="{8B4C9717-0EF6-488F-90F2-221690D630A2}" type="presOf" srcId="{49B8652A-F41A-43AC-80E6-239B684DC280}" destId="{DC9649F5-BCEF-4618-8BCC-18701788F36F}" srcOrd="0" destOrd="0" presId="urn:microsoft.com/office/officeart/2005/8/layout/orgChart1"/>
    <dgm:cxn modelId="{4F3F90CF-A68F-4008-ADEC-C97DF9D30D54}" srcId="{D776C063-8318-49B1-9929-658655299E81}" destId="{398E60BD-7980-44B4-A45F-E3000249A0A0}" srcOrd="0" destOrd="0" parTransId="{9E8212DF-06D1-438F-9C0B-4669E4C70EC1}" sibTransId="{07E1B527-5310-4D29-A5D7-AAE47B56C314}"/>
    <dgm:cxn modelId="{8C110E29-E041-4E9A-9835-23E5D08E991E}" type="presOf" srcId="{C91910EC-9320-4E90-B301-A790076B9A23}" destId="{3109FCD4-EC16-418E-931D-1120CE30B9EF}" srcOrd="0" destOrd="0" presId="urn:microsoft.com/office/officeart/2005/8/layout/orgChart1"/>
    <dgm:cxn modelId="{B25B81D3-E954-49F1-964C-784A4B868DFD}" type="presOf" srcId="{31A91F56-0A46-4267-844C-B97B6A9F2AC6}" destId="{992A7967-2476-44C0-90F7-0005985F793C}" srcOrd="0" destOrd="0" presId="urn:microsoft.com/office/officeart/2005/8/layout/orgChart1"/>
    <dgm:cxn modelId="{C7EBD1A5-CF1F-4055-A662-A9660DF92EF8}" type="presOf" srcId="{CB5A03CD-FD05-4C4D-A197-BC2CB25EEAA9}" destId="{D1CEE366-B950-495D-B465-F726D892732B}" srcOrd="0" destOrd="0" presId="urn:microsoft.com/office/officeart/2005/8/layout/orgChart1"/>
    <dgm:cxn modelId="{9011AC33-634D-4ED6-A2A4-0B012E09549F}" type="presOf" srcId="{473109DE-F133-468F-BF45-2D0F7EDFCA23}" destId="{E8748AD8-9197-4766-B4B5-21AEA22D42FB}" srcOrd="0" destOrd="0" presId="urn:microsoft.com/office/officeart/2005/8/layout/orgChart1"/>
    <dgm:cxn modelId="{9D249E00-6076-4964-AD01-E7A3B1616273}" type="presOf" srcId="{6CD5749F-DA75-4DA1-8CEC-937C4C97B386}" destId="{8F10688A-F7EA-488B-8B36-6489C4356FB4}" srcOrd="0" destOrd="0" presId="urn:microsoft.com/office/officeart/2005/8/layout/orgChart1"/>
    <dgm:cxn modelId="{C998FB86-31E5-4D91-8553-2E71AC5B629C}" srcId="{FC35843B-4BC0-4B8F-83B2-CFBAFD12FD99}" destId="{77EFDB82-5417-4EBB-B652-02CA76DB03EA}" srcOrd="1" destOrd="0" parTransId="{49B8652A-F41A-43AC-80E6-239B684DC280}" sibTransId="{EA1EBB69-D2CA-4BB9-A4FA-4D980426D037}"/>
    <dgm:cxn modelId="{F058A905-9B83-4ED3-AA4D-3FF10062085B}" type="presOf" srcId="{398E60BD-7980-44B4-A45F-E3000249A0A0}" destId="{715FF508-6AF2-45CB-A408-4A75972B01DB}" srcOrd="0" destOrd="0" presId="urn:microsoft.com/office/officeart/2005/8/layout/orgChart1"/>
    <dgm:cxn modelId="{EC2ECE36-0CAE-4255-B549-33CAF63308D8}" srcId="{0E9FF1B9-71A2-4170-A5BC-61F721CBF5EA}" destId="{BF74B55F-DA61-4078-B6AA-00C55D079777}" srcOrd="1" destOrd="0" parTransId="{C8EB8106-C070-4556-B01C-1827A57CD570}" sibTransId="{30BF8407-2B41-413C-8D35-AF26D3899C06}"/>
    <dgm:cxn modelId="{66FAECCA-3AB2-40BD-B556-3A8B825E3BE5}" srcId="{6CD5749F-DA75-4DA1-8CEC-937C4C97B386}" destId="{473109DE-F133-468F-BF45-2D0F7EDFCA23}" srcOrd="1" destOrd="0" parTransId="{21E043A9-0DF1-46AC-B505-0FDA6DFBDC09}" sibTransId="{5679F089-048A-4995-A194-4C6969054DC6}"/>
    <dgm:cxn modelId="{4217090E-6EEC-4E34-9071-32BFA9C90929}" type="presOf" srcId="{C1239311-F21B-41A1-AC64-BC120477F2B0}" destId="{B19AD679-C538-4E5A-9409-8855601740EC}" srcOrd="0" destOrd="0" presId="urn:microsoft.com/office/officeart/2005/8/layout/orgChart1"/>
    <dgm:cxn modelId="{2EDCF17B-8A19-44C5-BADA-7DE5498AD038}" srcId="{0E9FF1B9-71A2-4170-A5BC-61F721CBF5EA}" destId="{327A48F5-8CEB-478C-A070-FC0724A47B1F}" srcOrd="2" destOrd="0" parTransId="{BB7F74D8-DBB8-4F44-B7E4-6FCFE0615D25}" sibTransId="{BEB61835-53FF-45A5-9A16-143965CAAE6F}"/>
    <dgm:cxn modelId="{7C1C93BD-20E9-4809-9FEC-627613DDDC42}" srcId="{C1239311-F21B-41A1-AC64-BC120477F2B0}" destId="{0E9FF1B9-71A2-4170-A5BC-61F721CBF5EA}" srcOrd="0" destOrd="0" parTransId="{6E4027AC-BD0B-41FF-BDE8-1E3FC1C5F4AC}" sibTransId="{36D0EC76-E9FC-4CE6-BB36-8BB9B5E471A2}"/>
    <dgm:cxn modelId="{79C97E74-D0F5-45F0-A5F7-C08A92E6C3F0}" srcId="{FC35843B-4BC0-4B8F-83B2-CFBAFD12FD99}" destId="{31A91F56-0A46-4267-844C-B97B6A9F2AC6}" srcOrd="0" destOrd="0" parTransId="{2114CFD8-4707-4858-B783-B82303CE155F}" sibTransId="{8C09E744-7987-4464-9201-0B9C1902EDF7}"/>
    <dgm:cxn modelId="{903F1300-F254-4102-B07B-0356DF19A5A8}" type="presOf" srcId="{C8EB8106-C070-4556-B01C-1827A57CD570}" destId="{258B67B6-DF44-4EED-8EAC-3D4DC4F7D36F}" srcOrd="0" destOrd="0" presId="urn:microsoft.com/office/officeart/2005/8/layout/orgChart1"/>
    <dgm:cxn modelId="{0E265608-BEC9-42E9-A630-15A7CA79E5A8}" type="presOf" srcId="{6CD5749F-DA75-4DA1-8CEC-937C4C97B386}" destId="{F3731C1E-1509-4975-9B2B-162A808EA79D}" srcOrd="1" destOrd="0" presId="urn:microsoft.com/office/officeart/2005/8/layout/orgChart1"/>
    <dgm:cxn modelId="{01081B76-8970-450B-9265-029495C86848}" type="presOf" srcId="{0E9FF1B9-71A2-4170-A5BC-61F721CBF5EA}" destId="{CDCED4E7-882C-4DAF-A277-2BA77B758970}" srcOrd="1" destOrd="0" presId="urn:microsoft.com/office/officeart/2005/8/layout/orgChart1"/>
    <dgm:cxn modelId="{0F55C84E-8676-47E6-812B-1075493FF38F}" type="presOf" srcId="{BF74B55F-DA61-4078-B6AA-00C55D079777}" destId="{BE00DB63-C7AF-4581-8E2A-28DE1AE0BCD8}" srcOrd="1" destOrd="0" presId="urn:microsoft.com/office/officeart/2005/8/layout/orgChart1"/>
    <dgm:cxn modelId="{208B0547-9E5B-4A38-8F32-2B47FD31F5A2}" type="presOf" srcId="{C1239311-F21B-41A1-AC64-BC120477F2B0}" destId="{E9E08812-FD17-4383-9CD7-1FEA100A0963}" srcOrd="1" destOrd="0" presId="urn:microsoft.com/office/officeart/2005/8/layout/orgChart1"/>
    <dgm:cxn modelId="{4AF384A3-A163-445E-815B-0FFA11EAE042}" type="presOf" srcId="{0D7C1383-B304-40E6-B843-8C0143F2099E}" destId="{ECEF9865-D8CD-44EF-81F0-70D479D56C19}" srcOrd="0" destOrd="0" presId="urn:microsoft.com/office/officeart/2005/8/layout/orgChart1"/>
    <dgm:cxn modelId="{F20D8320-D4F2-454B-BBEF-23F98BFEF009}" type="presOf" srcId="{BB7F74D8-DBB8-4F44-B7E4-6FCFE0615D25}" destId="{CD0F2131-4448-4A4A-8A87-F459987CEA11}" srcOrd="0" destOrd="0" presId="urn:microsoft.com/office/officeart/2005/8/layout/orgChart1"/>
    <dgm:cxn modelId="{F3F6EF60-7958-4442-9D5D-DD16DF5E3AA4}" srcId="{398E60BD-7980-44B4-A45F-E3000249A0A0}" destId="{C1239311-F21B-41A1-AC64-BC120477F2B0}" srcOrd="1" destOrd="0" parTransId="{0D7C1383-B304-40E6-B843-8C0143F2099E}" sibTransId="{4D66C49E-43B6-4BE1-97D7-EEA6D644686F}"/>
    <dgm:cxn modelId="{26499ADD-3799-45E3-BA10-4BB3E4F006C6}" type="presOf" srcId="{6E4027AC-BD0B-41FF-BDE8-1E3FC1C5F4AC}" destId="{17EA66D2-5B54-4084-AA6C-52CA72C05462}" srcOrd="0" destOrd="0" presId="urn:microsoft.com/office/officeart/2005/8/layout/orgChart1"/>
    <dgm:cxn modelId="{1A5D38FB-8137-4CC8-B6C7-02C99B4E5623}" type="presOf" srcId="{2114CFD8-4707-4858-B783-B82303CE155F}" destId="{45A3DB25-FD32-439F-99D1-742C8C9F9CF9}" srcOrd="0" destOrd="0" presId="urn:microsoft.com/office/officeart/2005/8/layout/orgChart1"/>
    <dgm:cxn modelId="{04F0FEB5-F171-4FD6-B586-7A2082C6A184}" type="presOf" srcId="{0E9FF1B9-71A2-4170-A5BC-61F721CBF5EA}" destId="{193F3559-18E0-4149-9A7A-C8B9F79A946A}" srcOrd="0" destOrd="0" presId="urn:microsoft.com/office/officeart/2005/8/layout/orgChart1"/>
    <dgm:cxn modelId="{437F7DC6-04DB-4FF4-A36C-452DE850D9F1}" type="presOf" srcId="{C91910EC-9320-4E90-B301-A790076B9A23}" destId="{EA77B113-988B-4151-86F5-19D2789DC3E9}" srcOrd="1" destOrd="0" presId="urn:microsoft.com/office/officeart/2005/8/layout/orgChart1"/>
    <dgm:cxn modelId="{B628CC45-FC68-4761-8EE0-6BAF2F87104A}" type="presOf" srcId="{398E60BD-7980-44B4-A45F-E3000249A0A0}" destId="{D094C1A0-20D6-490C-BD5B-CEF67EE17C96}" srcOrd="1" destOrd="0" presId="urn:microsoft.com/office/officeart/2005/8/layout/orgChart1"/>
    <dgm:cxn modelId="{2EF75BBD-A587-403F-8CEE-E6F29C9E9B75}" type="presOf" srcId="{D776C063-8318-49B1-9929-658655299E81}" destId="{A769A465-4555-4D49-A5E5-16C57094FCE3}" srcOrd="0" destOrd="0" presId="urn:microsoft.com/office/officeart/2005/8/layout/orgChart1"/>
    <dgm:cxn modelId="{890000AD-26CA-4F5B-B9FE-CA54E59CBB8D}" type="presOf" srcId="{0EC9DAE1-D351-47A7-AAAF-A54F3FC32833}" destId="{1EE9AFEC-22AA-4ABD-BD24-AC04C208BDBB}" srcOrd="0" destOrd="0" presId="urn:microsoft.com/office/officeart/2005/8/layout/orgChart1"/>
    <dgm:cxn modelId="{358E43E2-F70B-4531-BC14-321FC4C29DF5}" type="presOf" srcId="{35CC3F25-FEAE-424B-9975-FC1884272725}" destId="{E5FE3A40-BCF7-4EFC-B714-143CCD0FB187}" srcOrd="0" destOrd="0" presId="urn:microsoft.com/office/officeart/2005/8/layout/orgChart1"/>
    <dgm:cxn modelId="{78D7B74F-0BBA-4A8B-86A0-7A2EE5E0793C}" type="presOf" srcId="{FC35843B-4BC0-4B8F-83B2-CFBAFD12FD99}" destId="{358DD638-F1CC-4A9F-A280-9B309EEEC36E}" srcOrd="1" destOrd="0" presId="urn:microsoft.com/office/officeart/2005/8/layout/orgChart1"/>
    <dgm:cxn modelId="{4B44CF5B-7622-4E74-BA23-1FDCDBA2AFDF}" type="presOf" srcId="{21E043A9-0DF1-46AC-B505-0FDA6DFBDC09}" destId="{48995FA4-EF68-47E5-BA82-C899EE8AC74A}" srcOrd="0" destOrd="0" presId="urn:microsoft.com/office/officeart/2005/8/layout/orgChart1"/>
    <dgm:cxn modelId="{7DBA0207-E2FF-4FDF-A77A-7CBB9382ECDB}" srcId="{C1239311-F21B-41A1-AC64-BC120477F2B0}" destId="{6CD5749F-DA75-4DA1-8CEC-937C4C97B386}" srcOrd="1" destOrd="0" parTransId="{4BA08DBB-7047-4259-B591-359A26B4E32C}" sibTransId="{99891621-E124-441E-B9DC-0282C7D0DF8B}"/>
    <dgm:cxn modelId="{4A624521-3B96-4C4C-AB7C-760FCCF0501F}" type="presOf" srcId="{35CC3F25-FEAE-424B-9975-FC1884272725}" destId="{4501F78D-2141-4E41-934C-D2A7E2D4F175}" srcOrd="1" destOrd="0" presId="urn:microsoft.com/office/officeart/2005/8/layout/orgChart1"/>
    <dgm:cxn modelId="{24CDDE1E-5F7A-489F-910B-BB42805A2437}" type="presOf" srcId="{BF74B55F-DA61-4078-B6AA-00C55D079777}" destId="{68721F44-E03D-4868-9678-932628815F91}" srcOrd="0" destOrd="0" presId="urn:microsoft.com/office/officeart/2005/8/layout/orgChart1"/>
    <dgm:cxn modelId="{AE65F3C7-7278-43B5-8387-19C09AAD284B}" srcId="{6CD5749F-DA75-4DA1-8CEC-937C4C97B386}" destId="{35CC3F25-FEAE-424B-9975-FC1884272725}" srcOrd="0" destOrd="0" parTransId="{0EC9DAE1-D351-47A7-AAAF-A54F3FC32833}" sibTransId="{32A47E7B-1639-47EB-BEB4-6080888F58AD}"/>
    <dgm:cxn modelId="{51678EE7-86C3-41F5-8E46-99B006589320}" type="presOf" srcId="{77EFDB82-5417-4EBB-B652-02CA76DB03EA}" destId="{65CE4A4C-E37E-4FE5-8B5E-43DFEF64248D}" srcOrd="1" destOrd="0" presId="urn:microsoft.com/office/officeart/2005/8/layout/orgChart1"/>
    <dgm:cxn modelId="{8861065E-175D-4B93-B055-5AE7D195A218}" type="presOf" srcId="{C5F48825-5FD0-4882-A439-8820FC803E98}" destId="{878D6D8F-A185-4962-A1A5-3671FD3D39D3}" srcOrd="0" destOrd="0" presId="urn:microsoft.com/office/officeart/2005/8/layout/orgChart1"/>
    <dgm:cxn modelId="{56F3F186-C574-470E-839D-302027FEA187}" srcId="{398E60BD-7980-44B4-A45F-E3000249A0A0}" destId="{FC35843B-4BC0-4B8F-83B2-CFBAFD12FD99}" srcOrd="0" destOrd="0" parTransId="{CB5A03CD-FD05-4C4D-A197-BC2CB25EEAA9}" sibTransId="{809E4740-3F42-4C3E-ADD2-CDEB28187918}"/>
    <dgm:cxn modelId="{313C119F-5F27-436C-9EC4-4FFBB481A05C}" srcId="{0E9FF1B9-71A2-4170-A5BC-61F721CBF5EA}" destId="{C91910EC-9320-4E90-B301-A790076B9A23}" srcOrd="0" destOrd="0" parTransId="{C5F48825-5FD0-4882-A439-8820FC803E98}" sibTransId="{6369C9B3-3303-4141-B5DD-2A1E0FB5641A}"/>
    <dgm:cxn modelId="{818C74BD-92B4-44A3-B540-FEB9FBEFCE90}" type="presOf" srcId="{4BA08DBB-7047-4259-B591-359A26B4E32C}" destId="{918CCB28-143B-4FCD-9E8F-A8A147E45FD6}" srcOrd="0" destOrd="0" presId="urn:microsoft.com/office/officeart/2005/8/layout/orgChart1"/>
    <dgm:cxn modelId="{304B7FA6-3057-4543-A347-762A2D3F4C25}" type="presOf" srcId="{473109DE-F133-468F-BF45-2D0F7EDFCA23}" destId="{8352DFD1-6191-4C53-8EA7-EC951A4E22D7}" srcOrd="1" destOrd="0" presId="urn:microsoft.com/office/officeart/2005/8/layout/orgChart1"/>
    <dgm:cxn modelId="{0B460092-6566-46ED-B694-60BF36F50081}" type="presOf" srcId="{327A48F5-8CEB-478C-A070-FC0724A47B1F}" destId="{A0C12F08-8DC0-4C50-9A1C-D80306B986DD}" srcOrd="0" destOrd="0" presId="urn:microsoft.com/office/officeart/2005/8/layout/orgChart1"/>
    <dgm:cxn modelId="{33E3263B-35EF-4A70-84F8-17AADF837401}" type="presOf" srcId="{77EFDB82-5417-4EBB-B652-02CA76DB03EA}" destId="{AD970119-CF2A-4EE3-BB53-F1C982ECE140}" srcOrd="0" destOrd="0" presId="urn:microsoft.com/office/officeart/2005/8/layout/orgChart1"/>
    <dgm:cxn modelId="{E03B7FDE-3650-490F-93D2-BE20DFBC36AC}" type="presParOf" srcId="{A769A465-4555-4D49-A5E5-16C57094FCE3}" destId="{AB2E33D9-E6F6-4B08-B57D-A9EDB2D3F262}" srcOrd="0" destOrd="0" presId="urn:microsoft.com/office/officeart/2005/8/layout/orgChart1"/>
    <dgm:cxn modelId="{69A356FA-AFAF-48B1-83C7-37C4554F2657}" type="presParOf" srcId="{AB2E33D9-E6F6-4B08-B57D-A9EDB2D3F262}" destId="{D7A8B652-B58F-4AC2-9F14-2D0BA3F81528}" srcOrd="0" destOrd="0" presId="urn:microsoft.com/office/officeart/2005/8/layout/orgChart1"/>
    <dgm:cxn modelId="{E3A4BED7-94DB-415D-8D99-4B79ACFC4F3B}" type="presParOf" srcId="{D7A8B652-B58F-4AC2-9F14-2D0BA3F81528}" destId="{715FF508-6AF2-45CB-A408-4A75972B01DB}" srcOrd="0" destOrd="0" presId="urn:microsoft.com/office/officeart/2005/8/layout/orgChart1"/>
    <dgm:cxn modelId="{8D8B4DCA-D2A4-4CE9-98EF-20F5420AD722}" type="presParOf" srcId="{D7A8B652-B58F-4AC2-9F14-2D0BA3F81528}" destId="{D094C1A0-20D6-490C-BD5B-CEF67EE17C96}" srcOrd="1" destOrd="0" presId="urn:microsoft.com/office/officeart/2005/8/layout/orgChart1"/>
    <dgm:cxn modelId="{F638C432-473E-429D-A085-5E245619EC0A}" type="presParOf" srcId="{AB2E33D9-E6F6-4B08-B57D-A9EDB2D3F262}" destId="{C08FB738-4F9E-41FA-AAAA-8B76EF87D5D9}" srcOrd="1" destOrd="0" presId="urn:microsoft.com/office/officeart/2005/8/layout/orgChart1"/>
    <dgm:cxn modelId="{8D8A6360-CA1F-4803-A1F5-9F919A30E179}" type="presParOf" srcId="{C08FB738-4F9E-41FA-AAAA-8B76EF87D5D9}" destId="{D1CEE366-B950-495D-B465-F726D892732B}" srcOrd="0" destOrd="0" presId="urn:microsoft.com/office/officeart/2005/8/layout/orgChart1"/>
    <dgm:cxn modelId="{4E42A809-E315-4B34-A090-316AD173DC71}" type="presParOf" srcId="{C08FB738-4F9E-41FA-AAAA-8B76EF87D5D9}" destId="{8C95D833-C136-4FC7-BE0C-EE5641C83E59}" srcOrd="1" destOrd="0" presId="urn:microsoft.com/office/officeart/2005/8/layout/orgChart1"/>
    <dgm:cxn modelId="{7EB0F584-260B-4864-A6AC-0676EBCF5910}" type="presParOf" srcId="{8C95D833-C136-4FC7-BE0C-EE5641C83E59}" destId="{1009037A-66FF-4F9E-BFB9-9A51DF3DEB54}" srcOrd="0" destOrd="0" presId="urn:microsoft.com/office/officeart/2005/8/layout/orgChart1"/>
    <dgm:cxn modelId="{A2B0D6A5-5FAF-4EBD-A59D-9483CDFD20F3}" type="presParOf" srcId="{1009037A-66FF-4F9E-BFB9-9A51DF3DEB54}" destId="{D9FD7263-1A19-43B3-A2B3-522A455AA789}" srcOrd="0" destOrd="0" presId="urn:microsoft.com/office/officeart/2005/8/layout/orgChart1"/>
    <dgm:cxn modelId="{47D8D1AC-E062-4DE9-B2EB-D6D707374CF9}" type="presParOf" srcId="{1009037A-66FF-4F9E-BFB9-9A51DF3DEB54}" destId="{358DD638-F1CC-4A9F-A280-9B309EEEC36E}" srcOrd="1" destOrd="0" presId="urn:microsoft.com/office/officeart/2005/8/layout/orgChart1"/>
    <dgm:cxn modelId="{04EA5D28-375D-4B56-A987-577A89285D00}" type="presParOf" srcId="{8C95D833-C136-4FC7-BE0C-EE5641C83E59}" destId="{2A753AF3-20BA-4087-9F9E-808A9FBE2B25}" srcOrd="1" destOrd="0" presId="urn:microsoft.com/office/officeart/2005/8/layout/orgChart1"/>
    <dgm:cxn modelId="{91A3E1C6-4A20-4D14-8E19-A417BFE5786B}" type="presParOf" srcId="{2A753AF3-20BA-4087-9F9E-808A9FBE2B25}" destId="{45A3DB25-FD32-439F-99D1-742C8C9F9CF9}" srcOrd="0" destOrd="0" presId="urn:microsoft.com/office/officeart/2005/8/layout/orgChart1"/>
    <dgm:cxn modelId="{2D2921F9-A504-40D1-9A71-555A7464EA79}" type="presParOf" srcId="{2A753AF3-20BA-4087-9F9E-808A9FBE2B25}" destId="{0673CD1D-FAED-426A-8DB3-A407E28AA4D3}" srcOrd="1" destOrd="0" presId="urn:microsoft.com/office/officeart/2005/8/layout/orgChart1"/>
    <dgm:cxn modelId="{BC8BAC85-7F2D-4C25-86B4-252BA5392290}" type="presParOf" srcId="{0673CD1D-FAED-426A-8DB3-A407E28AA4D3}" destId="{C2BF257C-69E0-4D98-BDE0-49A2BB59EDE6}" srcOrd="0" destOrd="0" presId="urn:microsoft.com/office/officeart/2005/8/layout/orgChart1"/>
    <dgm:cxn modelId="{8BCA2DF6-DDCC-4043-9A89-1D06F466C9C1}" type="presParOf" srcId="{C2BF257C-69E0-4D98-BDE0-49A2BB59EDE6}" destId="{992A7967-2476-44C0-90F7-0005985F793C}" srcOrd="0" destOrd="0" presId="urn:microsoft.com/office/officeart/2005/8/layout/orgChart1"/>
    <dgm:cxn modelId="{C41D9672-C3E8-4600-A02D-AB384D0C58AA}" type="presParOf" srcId="{C2BF257C-69E0-4D98-BDE0-49A2BB59EDE6}" destId="{7D314268-3726-4067-94E5-9A77ADBF7AB8}" srcOrd="1" destOrd="0" presId="urn:microsoft.com/office/officeart/2005/8/layout/orgChart1"/>
    <dgm:cxn modelId="{368BA91E-13D3-4B7C-9DF2-BC4AEC37C66D}" type="presParOf" srcId="{0673CD1D-FAED-426A-8DB3-A407E28AA4D3}" destId="{3A2DD64D-D075-4844-9FD4-B696BF03D6D3}" srcOrd="1" destOrd="0" presId="urn:microsoft.com/office/officeart/2005/8/layout/orgChart1"/>
    <dgm:cxn modelId="{4FDF2943-9542-485B-9268-CEA07E51469B}" type="presParOf" srcId="{0673CD1D-FAED-426A-8DB3-A407E28AA4D3}" destId="{DBE5A991-190F-49A8-AC9C-429C2EA08B96}" srcOrd="2" destOrd="0" presId="urn:microsoft.com/office/officeart/2005/8/layout/orgChart1"/>
    <dgm:cxn modelId="{78F276F5-20A0-4E26-89BF-82A434A7E2E4}" type="presParOf" srcId="{2A753AF3-20BA-4087-9F9E-808A9FBE2B25}" destId="{DC9649F5-BCEF-4618-8BCC-18701788F36F}" srcOrd="2" destOrd="0" presId="urn:microsoft.com/office/officeart/2005/8/layout/orgChart1"/>
    <dgm:cxn modelId="{4E0DA68F-6708-409D-A0F6-7F8EF55B30E6}" type="presParOf" srcId="{2A753AF3-20BA-4087-9F9E-808A9FBE2B25}" destId="{273B9E82-FF4D-4364-9D13-C8326EF1AD0B}" srcOrd="3" destOrd="0" presId="urn:microsoft.com/office/officeart/2005/8/layout/orgChart1"/>
    <dgm:cxn modelId="{5CF6549C-5ECC-4FE2-85D5-844E0927B8DB}" type="presParOf" srcId="{273B9E82-FF4D-4364-9D13-C8326EF1AD0B}" destId="{38229554-779B-45C8-992E-340A1C740965}" srcOrd="0" destOrd="0" presId="urn:microsoft.com/office/officeart/2005/8/layout/orgChart1"/>
    <dgm:cxn modelId="{170D10A1-726F-449F-87A0-B60C072ED42C}" type="presParOf" srcId="{38229554-779B-45C8-992E-340A1C740965}" destId="{AD970119-CF2A-4EE3-BB53-F1C982ECE140}" srcOrd="0" destOrd="0" presId="urn:microsoft.com/office/officeart/2005/8/layout/orgChart1"/>
    <dgm:cxn modelId="{AEAEC327-E4C8-4427-8DCE-403B794E3235}" type="presParOf" srcId="{38229554-779B-45C8-992E-340A1C740965}" destId="{65CE4A4C-E37E-4FE5-8B5E-43DFEF64248D}" srcOrd="1" destOrd="0" presId="urn:microsoft.com/office/officeart/2005/8/layout/orgChart1"/>
    <dgm:cxn modelId="{0C1750C9-0B2E-4200-BA1C-798396840935}" type="presParOf" srcId="{273B9E82-FF4D-4364-9D13-C8326EF1AD0B}" destId="{7F4D2891-EBBE-4DC7-8676-1CF290E00A9D}" srcOrd="1" destOrd="0" presId="urn:microsoft.com/office/officeart/2005/8/layout/orgChart1"/>
    <dgm:cxn modelId="{8F183C0D-4151-4B99-B711-B932F21D030D}" type="presParOf" srcId="{273B9E82-FF4D-4364-9D13-C8326EF1AD0B}" destId="{CDA2A383-FFBF-4C18-B8CD-DC1B53E9D639}" srcOrd="2" destOrd="0" presId="urn:microsoft.com/office/officeart/2005/8/layout/orgChart1"/>
    <dgm:cxn modelId="{527ABF3A-D42A-4C3C-8D63-09F50F4E1E86}" type="presParOf" srcId="{8C95D833-C136-4FC7-BE0C-EE5641C83E59}" destId="{25AAEBD4-ED29-4901-9783-B02677A8CF4F}" srcOrd="2" destOrd="0" presId="urn:microsoft.com/office/officeart/2005/8/layout/orgChart1"/>
    <dgm:cxn modelId="{82DB45CA-DFE5-46F8-A614-1896BE683958}" type="presParOf" srcId="{C08FB738-4F9E-41FA-AAAA-8B76EF87D5D9}" destId="{ECEF9865-D8CD-44EF-81F0-70D479D56C19}" srcOrd="2" destOrd="0" presId="urn:microsoft.com/office/officeart/2005/8/layout/orgChart1"/>
    <dgm:cxn modelId="{78962C96-ACE8-463E-A4FF-9778BBAD9942}" type="presParOf" srcId="{C08FB738-4F9E-41FA-AAAA-8B76EF87D5D9}" destId="{71BCBAD7-415E-4388-9F6B-348785A13D7B}" srcOrd="3" destOrd="0" presId="urn:microsoft.com/office/officeart/2005/8/layout/orgChart1"/>
    <dgm:cxn modelId="{2B083899-FA63-476C-A51A-B3B5741D64CD}" type="presParOf" srcId="{71BCBAD7-415E-4388-9F6B-348785A13D7B}" destId="{E782489C-62B8-4A0E-8980-B1144B309F6B}" srcOrd="0" destOrd="0" presId="urn:microsoft.com/office/officeart/2005/8/layout/orgChart1"/>
    <dgm:cxn modelId="{26F13CDF-3673-4B15-AABA-1C95898F9205}" type="presParOf" srcId="{E782489C-62B8-4A0E-8980-B1144B309F6B}" destId="{B19AD679-C538-4E5A-9409-8855601740EC}" srcOrd="0" destOrd="0" presId="urn:microsoft.com/office/officeart/2005/8/layout/orgChart1"/>
    <dgm:cxn modelId="{3EB40AB1-1AB4-4C0D-902A-91A9B58B9460}" type="presParOf" srcId="{E782489C-62B8-4A0E-8980-B1144B309F6B}" destId="{E9E08812-FD17-4383-9CD7-1FEA100A0963}" srcOrd="1" destOrd="0" presId="urn:microsoft.com/office/officeart/2005/8/layout/orgChart1"/>
    <dgm:cxn modelId="{0707813D-8E2F-4AB3-B18C-3F3FF071B9AD}" type="presParOf" srcId="{71BCBAD7-415E-4388-9F6B-348785A13D7B}" destId="{DE32E2A1-279B-4FA6-9F4B-FCC3212BD0F0}" srcOrd="1" destOrd="0" presId="urn:microsoft.com/office/officeart/2005/8/layout/orgChart1"/>
    <dgm:cxn modelId="{4705077F-D8FD-4184-9AA4-62AD2C8E7841}" type="presParOf" srcId="{DE32E2A1-279B-4FA6-9F4B-FCC3212BD0F0}" destId="{17EA66D2-5B54-4084-AA6C-52CA72C05462}" srcOrd="0" destOrd="0" presId="urn:microsoft.com/office/officeart/2005/8/layout/orgChart1"/>
    <dgm:cxn modelId="{BB169045-2404-47D4-B564-3107689B2F83}" type="presParOf" srcId="{DE32E2A1-279B-4FA6-9F4B-FCC3212BD0F0}" destId="{F932EA05-37F5-4E7C-BB68-AC5243D51280}" srcOrd="1" destOrd="0" presId="urn:microsoft.com/office/officeart/2005/8/layout/orgChart1"/>
    <dgm:cxn modelId="{3283F671-5D31-4E82-8D46-365982363038}" type="presParOf" srcId="{F932EA05-37F5-4E7C-BB68-AC5243D51280}" destId="{51628830-08A7-482B-922F-36E27B3411E6}" srcOrd="0" destOrd="0" presId="urn:microsoft.com/office/officeart/2005/8/layout/orgChart1"/>
    <dgm:cxn modelId="{913A00C7-79A8-49B6-9318-5C1BBD54F26B}" type="presParOf" srcId="{51628830-08A7-482B-922F-36E27B3411E6}" destId="{193F3559-18E0-4149-9A7A-C8B9F79A946A}" srcOrd="0" destOrd="0" presId="urn:microsoft.com/office/officeart/2005/8/layout/orgChart1"/>
    <dgm:cxn modelId="{32600FDD-4F7F-484D-A716-B910FC7638DE}" type="presParOf" srcId="{51628830-08A7-482B-922F-36E27B3411E6}" destId="{CDCED4E7-882C-4DAF-A277-2BA77B758970}" srcOrd="1" destOrd="0" presId="urn:microsoft.com/office/officeart/2005/8/layout/orgChart1"/>
    <dgm:cxn modelId="{6B385BBC-5222-4D0B-B654-3EDEFA486CFB}" type="presParOf" srcId="{F932EA05-37F5-4E7C-BB68-AC5243D51280}" destId="{49B61B69-DD39-4317-B38D-2BEF9576FBD4}" srcOrd="1" destOrd="0" presId="urn:microsoft.com/office/officeart/2005/8/layout/orgChart1"/>
    <dgm:cxn modelId="{BE111B58-BBC9-4A78-A466-10D829FF62DD}" type="presParOf" srcId="{49B61B69-DD39-4317-B38D-2BEF9576FBD4}" destId="{878D6D8F-A185-4962-A1A5-3671FD3D39D3}" srcOrd="0" destOrd="0" presId="urn:microsoft.com/office/officeart/2005/8/layout/orgChart1"/>
    <dgm:cxn modelId="{D6A0BD26-7209-4FDA-95F4-5D3664344EDE}" type="presParOf" srcId="{49B61B69-DD39-4317-B38D-2BEF9576FBD4}" destId="{D8240D04-B96A-4CBC-A2A8-53C979493E33}" srcOrd="1" destOrd="0" presId="urn:microsoft.com/office/officeart/2005/8/layout/orgChart1"/>
    <dgm:cxn modelId="{4F4A44FD-7033-4EF1-9D03-6AC40FC498EC}" type="presParOf" srcId="{D8240D04-B96A-4CBC-A2A8-53C979493E33}" destId="{48E3FD5C-A600-482E-810E-C31030A6755D}" srcOrd="0" destOrd="0" presId="urn:microsoft.com/office/officeart/2005/8/layout/orgChart1"/>
    <dgm:cxn modelId="{ED4EA031-C5CA-4FCC-9708-B17FE18C31D5}" type="presParOf" srcId="{48E3FD5C-A600-482E-810E-C31030A6755D}" destId="{3109FCD4-EC16-418E-931D-1120CE30B9EF}" srcOrd="0" destOrd="0" presId="urn:microsoft.com/office/officeart/2005/8/layout/orgChart1"/>
    <dgm:cxn modelId="{CE9D06CA-0B86-4C5D-A59C-F6136028FD17}" type="presParOf" srcId="{48E3FD5C-A600-482E-810E-C31030A6755D}" destId="{EA77B113-988B-4151-86F5-19D2789DC3E9}" srcOrd="1" destOrd="0" presId="urn:microsoft.com/office/officeart/2005/8/layout/orgChart1"/>
    <dgm:cxn modelId="{9D269FE4-5F42-406E-ADF7-79A26C7ED53E}" type="presParOf" srcId="{D8240D04-B96A-4CBC-A2A8-53C979493E33}" destId="{DF49733C-B1E7-445F-BB3D-02A94870D8DB}" srcOrd="1" destOrd="0" presId="urn:microsoft.com/office/officeart/2005/8/layout/orgChart1"/>
    <dgm:cxn modelId="{D58405DA-0B78-4FFA-B28D-0BB8E01258C6}" type="presParOf" srcId="{D8240D04-B96A-4CBC-A2A8-53C979493E33}" destId="{3FDA1EC2-63EC-4DFB-91B7-890DD172A320}" srcOrd="2" destOrd="0" presId="urn:microsoft.com/office/officeart/2005/8/layout/orgChart1"/>
    <dgm:cxn modelId="{BE9AEEB9-CE6B-432B-9962-F4200C9AAE2F}" type="presParOf" srcId="{49B61B69-DD39-4317-B38D-2BEF9576FBD4}" destId="{258B67B6-DF44-4EED-8EAC-3D4DC4F7D36F}" srcOrd="2" destOrd="0" presId="urn:microsoft.com/office/officeart/2005/8/layout/orgChart1"/>
    <dgm:cxn modelId="{D49C6695-0E40-4FF4-B68C-D369F92B0BF7}" type="presParOf" srcId="{49B61B69-DD39-4317-B38D-2BEF9576FBD4}" destId="{81B25C07-ED09-4A2A-A4F7-E0A6492C4285}" srcOrd="3" destOrd="0" presId="urn:microsoft.com/office/officeart/2005/8/layout/orgChart1"/>
    <dgm:cxn modelId="{96A60E69-B558-459F-A726-696F050E3900}" type="presParOf" srcId="{81B25C07-ED09-4A2A-A4F7-E0A6492C4285}" destId="{F75DFB41-ABB1-444E-AB3C-7F544B315B24}" srcOrd="0" destOrd="0" presId="urn:microsoft.com/office/officeart/2005/8/layout/orgChart1"/>
    <dgm:cxn modelId="{F7A9A182-2F4E-420D-8509-73B45CB5D17E}" type="presParOf" srcId="{F75DFB41-ABB1-444E-AB3C-7F544B315B24}" destId="{68721F44-E03D-4868-9678-932628815F91}" srcOrd="0" destOrd="0" presId="urn:microsoft.com/office/officeart/2005/8/layout/orgChart1"/>
    <dgm:cxn modelId="{ABFE9C9C-6C6F-4608-8B27-84A3B0845058}" type="presParOf" srcId="{F75DFB41-ABB1-444E-AB3C-7F544B315B24}" destId="{BE00DB63-C7AF-4581-8E2A-28DE1AE0BCD8}" srcOrd="1" destOrd="0" presId="urn:microsoft.com/office/officeart/2005/8/layout/orgChart1"/>
    <dgm:cxn modelId="{A00F5F93-68D0-4CF6-B9DE-4C6E7321234E}" type="presParOf" srcId="{81B25C07-ED09-4A2A-A4F7-E0A6492C4285}" destId="{D286E4C2-8292-446C-BA86-7353B6A42DB1}" srcOrd="1" destOrd="0" presId="urn:microsoft.com/office/officeart/2005/8/layout/orgChart1"/>
    <dgm:cxn modelId="{AB26EE2D-66C8-494A-B125-5646981625C4}" type="presParOf" srcId="{81B25C07-ED09-4A2A-A4F7-E0A6492C4285}" destId="{A5128F38-CBEF-4F66-B98B-BF507A44A536}" srcOrd="2" destOrd="0" presId="urn:microsoft.com/office/officeart/2005/8/layout/orgChart1"/>
    <dgm:cxn modelId="{4EBEDC3C-53B6-414C-9B4F-399E8239230B}" type="presParOf" srcId="{49B61B69-DD39-4317-B38D-2BEF9576FBD4}" destId="{CD0F2131-4448-4A4A-8A87-F459987CEA11}" srcOrd="4" destOrd="0" presId="urn:microsoft.com/office/officeart/2005/8/layout/orgChart1"/>
    <dgm:cxn modelId="{CEC45A38-41DD-4295-A8BD-077BBCD1D73D}" type="presParOf" srcId="{49B61B69-DD39-4317-B38D-2BEF9576FBD4}" destId="{1CD03A6D-2521-4D02-BBC4-FD4580F8DAAB}" srcOrd="5" destOrd="0" presId="urn:microsoft.com/office/officeart/2005/8/layout/orgChart1"/>
    <dgm:cxn modelId="{0CE35DE0-6582-48B9-BB03-3CFB19E35301}" type="presParOf" srcId="{1CD03A6D-2521-4D02-BBC4-FD4580F8DAAB}" destId="{A350551D-1B6B-4D48-B792-052CD1F83101}" srcOrd="0" destOrd="0" presId="urn:microsoft.com/office/officeart/2005/8/layout/orgChart1"/>
    <dgm:cxn modelId="{BF50D657-0F58-4708-87CC-886FDD67A6E7}" type="presParOf" srcId="{A350551D-1B6B-4D48-B792-052CD1F83101}" destId="{A0C12F08-8DC0-4C50-9A1C-D80306B986DD}" srcOrd="0" destOrd="0" presId="urn:microsoft.com/office/officeart/2005/8/layout/orgChart1"/>
    <dgm:cxn modelId="{BD94E8CD-1370-49FD-AAC1-A2E8CFC43060}" type="presParOf" srcId="{A350551D-1B6B-4D48-B792-052CD1F83101}" destId="{C0C51012-30F9-458C-9636-43D3964B85B5}" srcOrd="1" destOrd="0" presId="urn:microsoft.com/office/officeart/2005/8/layout/orgChart1"/>
    <dgm:cxn modelId="{61EB299A-6C57-4B6D-B033-76E4219F9C98}" type="presParOf" srcId="{1CD03A6D-2521-4D02-BBC4-FD4580F8DAAB}" destId="{A099248F-0C0F-45BB-83C7-19218380D166}" srcOrd="1" destOrd="0" presId="urn:microsoft.com/office/officeart/2005/8/layout/orgChart1"/>
    <dgm:cxn modelId="{B346297A-803D-469A-880C-0629856E5B24}" type="presParOf" srcId="{1CD03A6D-2521-4D02-BBC4-FD4580F8DAAB}" destId="{1929F048-250B-4937-9B85-9B7E2B20FCF1}" srcOrd="2" destOrd="0" presId="urn:microsoft.com/office/officeart/2005/8/layout/orgChart1"/>
    <dgm:cxn modelId="{F3A780B9-FA15-4264-9BCE-2F58F03403C1}" type="presParOf" srcId="{F932EA05-37F5-4E7C-BB68-AC5243D51280}" destId="{93654D75-6D34-43EC-AE46-FF2373868B93}" srcOrd="2" destOrd="0" presId="urn:microsoft.com/office/officeart/2005/8/layout/orgChart1"/>
    <dgm:cxn modelId="{0A66CB7B-E0E4-4991-871E-F0BD9C3987F8}" type="presParOf" srcId="{DE32E2A1-279B-4FA6-9F4B-FCC3212BD0F0}" destId="{918CCB28-143B-4FCD-9E8F-A8A147E45FD6}" srcOrd="2" destOrd="0" presId="urn:microsoft.com/office/officeart/2005/8/layout/orgChart1"/>
    <dgm:cxn modelId="{9E7EF2B5-A108-46A2-A9D7-77EBF93BFA04}" type="presParOf" srcId="{DE32E2A1-279B-4FA6-9F4B-FCC3212BD0F0}" destId="{81D021D4-D81F-415D-BB02-8201EBE58059}" srcOrd="3" destOrd="0" presId="urn:microsoft.com/office/officeart/2005/8/layout/orgChart1"/>
    <dgm:cxn modelId="{D90071A0-E5A8-41D1-AB01-4FD076040022}" type="presParOf" srcId="{81D021D4-D81F-415D-BB02-8201EBE58059}" destId="{F13E98EA-91FA-4198-B1AB-A43962163261}" srcOrd="0" destOrd="0" presId="urn:microsoft.com/office/officeart/2005/8/layout/orgChart1"/>
    <dgm:cxn modelId="{CB62B206-C668-4A49-BCBE-57DD1EB9E053}" type="presParOf" srcId="{F13E98EA-91FA-4198-B1AB-A43962163261}" destId="{8F10688A-F7EA-488B-8B36-6489C4356FB4}" srcOrd="0" destOrd="0" presId="urn:microsoft.com/office/officeart/2005/8/layout/orgChart1"/>
    <dgm:cxn modelId="{CAE6987D-C15E-477A-8DFF-5C950CDEA68D}" type="presParOf" srcId="{F13E98EA-91FA-4198-B1AB-A43962163261}" destId="{F3731C1E-1509-4975-9B2B-162A808EA79D}" srcOrd="1" destOrd="0" presId="urn:microsoft.com/office/officeart/2005/8/layout/orgChart1"/>
    <dgm:cxn modelId="{59A47872-EBA8-4672-8893-65B444EB3300}" type="presParOf" srcId="{81D021D4-D81F-415D-BB02-8201EBE58059}" destId="{1FA7DE6B-D2F4-45E9-A11B-2697584B6701}" srcOrd="1" destOrd="0" presId="urn:microsoft.com/office/officeart/2005/8/layout/orgChart1"/>
    <dgm:cxn modelId="{7E66A1E4-46E2-48BA-80A9-FA754F3FC7C4}" type="presParOf" srcId="{1FA7DE6B-D2F4-45E9-A11B-2697584B6701}" destId="{1EE9AFEC-22AA-4ABD-BD24-AC04C208BDBB}" srcOrd="0" destOrd="0" presId="urn:microsoft.com/office/officeart/2005/8/layout/orgChart1"/>
    <dgm:cxn modelId="{5AFDAC32-DB41-4887-82BA-C5E604520BB2}" type="presParOf" srcId="{1FA7DE6B-D2F4-45E9-A11B-2697584B6701}" destId="{D32E4EBA-E293-4EA1-BE8C-3B189670C035}" srcOrd="1" destOrd="0" presId="urn:microsoft.com/office/officeart/2005/8/layout/orgChart1"/>
    <dgm:cxn modelId="{0AF685B5-2CA5-45B4-8CE6-D44AEA1D7076}" type="presParOf" srcId="{D32E4EBA-E293-4EA1-BE8C-3B189670C035}" destId="{C484F8E5-7CDA-44B0-B065-9B5DA1E32588}" srcOrd="0" destOrd="0" presId="urn:microsoft.com/office/officeart/2005/8/layout/orgChart1"/>
    <dgm:cxn modelId="{482A7826-D7C0-4707-92E9-B9CB60636B9E}" type="presParOf" srcId="{C484F8E5-7CDA-44B0-B065-9B5DA1E32588}" destId="{E5FE3A40-BCF7-4EFC-B714-143CCD0FB187}" srcOrd="0" destOrd="0" presId="urn:microsoft.com/office/officeart/2005/8/layout/orgChart1"/>
    <dgm:cxn modelId="{F5BDF84B-3D33-471E-8CA5-17A3E0986FAE}" type="presParOf" srcId="{C484F8E5-7CDA-44B0-B065-9B5DA1E32588}" destId="{4501F78D-2141-4E41-934C-D2A7E2D4F175}" srcOrd="1" destOrd="0" presId="urn:microsoft.com/office/officeart/2005/8/layout/orgChart1"/>
    <dgm:cxn modelId="{EAE25F82-0493-417F-BB44-3BE024B566FA}" type="presParOf" srcId="{D32E4EBA-E293-4EA1-BE8C-3B189670C035}" destId="{11DF4904-1B5C-447F-B3B5-0101FD3A7EE4}" srcOrd="1" destOrd="0" presId="urn:microsoft.com/office/officeart/2005/8/layout/orgChart1"/>
    <dgm:cxn modelId="{EE4BAC0A-D4F5-4433-8023-D0EDB17A386B}" type="presParOf" srcId="{D32E4EBA-E293-4EA1-BE8C-3B189670C035}" destId="{F1A7B0C2-E288-4DFC-9AC9-E266594CB092}" srcOrd="2" destOrd="0" presId="urn:microsoft.com/office/officeart/2005/8/layout/orgChart1"/>
    <dgm:cxn modelId="{88D5BFE3-D15B-4FC9-B1F3-D63423F47EF0}" type="presParOf" srcId="{1FA7DE6B-D2F4-45E9-A11B-2697584B6701}" destId="{48995FA4-EF68-47E5-BA82-C899EE8AC74A}" srcOrd="2" destOrd="0" presId="urn:microsoft.com/office/officeart/2005/8/layout/orgChart1"/>
    <dgm:cxn modelId="{99356A89-E20F-43B4-9576-A8719A9D3307}" type="presParOf" srcId="{1FA7DE6B-D2F4-45E9-A11B-2697584B6701}" destId="{0303165B-EDEA-42B0-A28A-D59134DEC2BE}" srcOrd="3" destOrd="0" presId="urn:microsoft.com/office/officeart/2005/8/layout/orgChart1"/>
    <dgm:cxn modelId="{AE4DC8E0-13F7-4998-ACA4-5993E9EC77D1}" type="presParOf" srcId="{0303165B-EDEA-42B0-A28A-D59134DEC2BE}" destId="{F1452058-E71A-4AA1-BF78-1751F9B3D24B}" srcOrd="0" destOrd="0" presId="urn:microsoft.com/office/officeart/2005/8/layout/orgChart1"/>
    <dgm:cxn modelId="{1AC4F356-DFD1-44F2-9EF5-A14430F5EB22}" type="presParOf" srcId="{F1452058-E71A-4AA1-BF78-1751F9B3D24B}" destId="{E8748AD8-9197-4766-B4B5-21AEA22D42FB}" srcOrd="0" destOrd="0" presId="urn:microsoft.com/office/officeart/2005/8/layout/orgChart1"/>
    <dgm:cxn modelId="{1A3838BD-0F34-47EC-B8FE-18971D9CCA8F}" type="presParOf" srcId="{F1452058-E71A-4AA1-BF78-1751F9B3D24B}" destId="{8352DFD1-6191-4C53-8EA7-EC951A4E22D7}" srcOrd="1" destOrd="0" presId="urn:microsoft.com/office/officeart/2005/8/layout/orgChart1"/>
    <dgm:cxn modelId="{AF5C2F6E-968F-4D72-88E0-481E9A709D78}" type="presParOf" srcId="{0303165B-EDEA-42B0-A28A-D59134DEC2BE}" destId="{9DF8A099-B01C-4A53-8C29-3C009FFB95EE}" srcOrd="1" destOrd="0" presId="urn:microsoft.com/office/officeart/2005/8/layout/orgChart1"/>
    <dgm:cxn modelId="{3FBBB62D-8C33-4FBC-BBE1-373CF61082E6}" type="presParOf" srcId="{0303165B-EDEA-42B0-A28A-D59134DEC2BE}" destId="{33A9EC04-B314-4723-8585-5C10ACF9DF75}" srcOrd="2" destOrd="0" presId="urn:microsoft.com/office/officeart/2005/8/layout/orgChart1"/>
    <dgm:cxn modelId="{2C9BF059-8E18-42C7-8876-2C3A179FCB1B}" type="presParOf" srcId="{81D021D4-D81F-415D-BB02-8201EBE58059}" destId="{94ACADAD-B09D-4A74-8E8A-152B25B51786}" srcOrd="2" destOrd="0" presId="urn:microsoft.com/office/officeart/2005/8/layout/orgChart1"/>
    <dgm:cxn modelId="{2562E7DA-2EE0-4236-B879-A31A27BC12FE}" type="presParOf" srcId="{71BCBAD7-415E-4388-9F6B-348785A13D7B}" destId="{BB1F318F-909B-45FB-B19E-82728012BA17}" srcOrd="2" destOrd="0" presId="urn:microsoft.com/office/officeart/2005/8/layout/orgChart1"/>
    <dgm:cxn modelId="{AE718EF7-14C0-4551-80FC-4C3D7ECA0C50}" type="presParOf" srcId="{AB2E33D9-E6F6-4B08-B57D-A9EDB2D3F262}" destId="{9FBBF216-5304-4A42-BCAB-9ABDE47931B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995FA4-EF68-47E5-BA82-C899EE8AC74A}">
      <dsp:nvSpPr>
        <dsp:cNvPr id="0" name=""/>
        <dsp:cNvSpPr/>
      </dsp:nvSpPr>
      <dsp:spPr>
        <a:xfrm>
          <a:off x="5764964" y="2362563"/>
          <a:ext cx="188971" cy="147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973"/>
              </a:lnTo>
              <a:lnTo>
                <a:pt x="188971" y="1473973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9AFEC-22AA-4ABD-BD24-AC04C208BDBB}">
      <dsp:nvSpPr>
        <dsp:cNvPr id="0" name=""/>
        <dsp:cNvSpPr/>
      </dsp:nvSpPr>
      <dsp:spPr>
        <a:xfrm>
          <a:off x="5764964" y="2362563"/>
          <a:ext cx="188971" cy="5795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511"/>
              </a:lnTo>
              <a:lnTo>
                <a:pt x="188971" y="579511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8CCB28-143B-4FCD-9E8F-A8A147E45FD6}">
      <dsp:nvSpPr>
        <dsp:cNvPr id="0" name=""/>
        <dsp:cNvSpPr/>
      </dsp:nvSpPr>
      <dsp:spPr>
        <a:xfrm>
          <a:off x="5278099" y="1468100"/>
          <a:ext cx="990787" cy="2645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79"/>
              </a:lnTo>
              <a:lnTo>
                <a:pt x="990787" y="132279"/>
              </a:lnTo>
              <a:lnTo>
                <a:pt x="990787" y="26455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F2131-4448-4A4A-8A87-F459987CEA11}">
      <dsp:nvSpPr>
        <dsp:cNvPr id="0" name=""/>
        <dsp:cNvSpPr/>
      </dsp:nvSpPr>
      <dsp:spPr>
        <a:xfrm>
          <a:off x="3783578" y="2362198"/>
          <a:ext cx="188971" cy="23887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8744"/>
              </a:lnTo>
              <a:lnTo>
                <a:pt x="188971" y="238874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8B67B6-DF44-4EED-8EAC-3D4DC4F7D36F}">
      <dsp:nvSpPr>
        <dsp:cNvPr id="0" name=""/>
        <dsp:cNvSpPr/>
      </dsp:nvSpPr>
      <dsp:spPr>
        <a:xfrm>
          <a:off x="3783578" y="2362198"/>
          <a:ext cx="188971" cy="1494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4282"/>
              </a:lnTo>
              <a:lnTo>
                <a:pt x="188971" y="149428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D6D8F-A185-4962-A1A5-3671FD3D39D3}">
      <dsp:nvSpPr>
        <dsp:cNvPr id="0" name=""/>
        <dsp:cNvSpPr/>
      </dsp:nvSpPr>
      <dsp:spPr>
        <a:xfrm>
          <a:off x="3783578" y="2362198"/>
          <a:ext cx="188971" cy="599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819"/>
              </a:lnTo>
              <a:lnTo>
                <a:pt x="188971" y="599819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EA66D2-5B54-4084-AA6C-52CA72C05462}">
      <dsp:nvSpPr>
        <dsp:cNvPr id="0" name=""/>
        <dsp:cNvSpPr/>
      </dsp:nvSpPr>
      <dsp:spPr>
        <a:xfrm>
          <a:off x="4287501" y="1468100"/>
          <a:ext cx="990598" cy="264194"/>
        </a:xfrm>
        <a:custGeom>
          <a:avLst/>
          <a:gdLst/>
          <a:ahLst/>
          <a:cxnLst/>
          <a:rect l="0" t="0" r="0" b="0"/>
          <a:pathLst>
            <a:path>
              <a:moveTo>
                <a:pt x="990598" y="0"/>
              </a:moveTo>
              <a:lnTo>
                <a:pt x="990598" y="131914"/>
              </a:lnTo>
              <a:lnTo>
                <a:pt x="0" y="131914"/>
              </a:lnTo>
              <a:lnTo>
                <a:pt x="0" y="264194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EF9865-D8CD-44EF-81F0-70D479D56C19}">
      <dsp:nvSpPr>
        <dsp:cNvPr id="0" name=""/>
        <dsp:cNvSpPr/>
      </dsp:nvSpPr>
      <dsp:spPr>
        <a:xfrm>
          <a:off x="3652432" y="631494"/>
          <a:ext cx="1625667" cy="206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423"/>
              </a:lnTo>
              <a:lnTo>
                <a:pt x="1625667" y="74423"/>
              </a:lnTo>
              <a:lnTo>
                <a:pt x="1625667" y="20670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9649F5-BCEF-4618-8BCC-18701788F36F}">
      <dsp:nvSpPr>
        <dsp:cNvPr id="0" name=""/>
        <dsp:cNvSpPr/>
      </dsp:nvSpPr>
      <dsp:spPr>
        <a:xfrm>
          <a:off x="811782" y="1468100"/>
          <a:ext cx="331215" cy="1590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0052"/>
              </a:lnTo>
              <a:lnTo>
                <a:pt x="331215" y="1590052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3DB25-FD32-439F-99D1-742C8C9F9CF9}">
      <dsp:nvSpPr>
        <dsp:cNvPr id="0" name=""/>
        <dsp:cNvSpPr/>
      </dsp:nvSpPr>
      <dsp:spPr>
        <a:xfrm>
          <a:off x="811782" y="1468100"/>
          <a:ext cx="331215" cy="675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653"/>
              </a:lnTo>
              <a:lnTo>
                <a:pt x="331215" y="675653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CEE366-B950-495D-B465-F726D892732B}">
      <dsp:nvSpPr>
        <dsp:cNvPr id="0" name=""/>
        <dsp:cNvSpPr/>
      </dsp:nvSpPr>
      <dsp:spPr>
        <a:xfrm>
          <a:off x="1315705" y="631494"/>
          <a:ext cx="2336727" cy="206702"/>
        </a:xfrm>
        <a:custGeom>
          <a:avLst/>
          <a:gdLst/>
          <a:ahLst/>
          <a:cxnLst/>
          <a:rect l="0" t="0" r="0" b="0"/>
          <a:pathLst>
            <a:path>
              <a:moveTo>
                <a:pt x="2336727" y="0"/>
              </a:moveTo>
              <a:lnTo>
                <a:pt x="2336727" y="74423"/>
              </a:lnTo>
              <a:lnTo>
                <a:pt x="0" y="74423"/>
              </a:lnTo>
              <a:lnTo>
                <a:pt x="0" y="206702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5FF508-6AF2-45CB-A408-4A75972B01DB}">
      <dsp:nvSpPr>
        <dsp:cNvPr id="0" name=""/>
        <dsp:cNvSpPr/>
      </dsp:nvSpPr>
      <dsp:spPr>
        <a:xfrm>
          <a:off x="3022529" y="1591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Software Models</a:t>
          </a:r>
          <a:endParaRPr lang="en-US" sz="1400" kern="1200" dirty="0"/>
        </a:p>
      </dsp:txBody>
      <dsp:txXfrm>
        <a:off x="3022529" y="1591"/>
        <a:ext cx="1259806" cy="629903"/>
      </dsp:txXfrm>
    </dsp:sp>
    <dsp:sp modelId="{D9FD7263-1A19-43B3-A2B3-522A455AA789}">
      <dsp:nvSpPr>
        <dsp:cNvPr id="0" name=""/>
        <dsp:cNvSpPr/>
      </dsp:nvSpPr>
      <dsp:spPr>
        <a:xfrm>
          <a:off x="685801" y="838197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Structure</a:t>
          </a:r>
          <a:endParaRPr lang="en-US" sz="1400" kern="1200" dirty="0"/>
        </a:p>
      </dsp:txBody>
      <dsp:txXfrm>
        <a:off x="685801" y="838197"/>
        <a:ext cx="1259806" cy="629903"/>
      </dsp:txXfrm>
    </dsp:sp>
    <dsp:sp modelId="{992A7967-2476-44C0-90F7-0005985F793C}">
      <dsp:nvSpPr>
        <dsp:cNvPr id="0" name=""/>
        <dsp:cNvSpPr/>
      </dsp:nvSpPr>
      <dsp:spPr>
        <a:xfrm>
          <a:off x="1142998" y="1828802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Class Diagrams</a:t>
          </a:r>
          <a:endParaRPr lang="en-US" sz="1400" kern="1200" dirty="0"/>
        </a:p>
      </dsp:txBody>
      <dsp:txXfrm>
        <a:off x="1142998" y="1828802"/>
        <a:ext cx="1259806" cy="629903"/>
      </dsp:txXfrm>
    </dsp:sp>
    <dsp:sp modelId="{AD970119-CF2A-4EE3-BB53-F1C982ECE140}">
      <dsp:nvSpPr>
        <dsp:cNvPr id="0" name=""/>
        <dsp:cNvSpPr/>
      </dsp:nvSpPr>
      <dsp:spPr>
        <a:xfrm>
          <a:off x="1142998" y="2743201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Component Diagrams</a:t>
          </a:r>
          <a:endParaRPr lang="en-US" sz="1400" kern="1200" dirty="0"/>
        </a:p>
      </dsp:txBody>
      <dsp:txXfrm>
        <a:off x="1142998" y="2743201"/>
        <a:ext cx="1259806" cy="629903"/>
      </dsp:txXfrm>
    </dsp:sp>
    <dsp:sp modelId="{B19AD679-C538-4E5A-9409-8855601740EC}">
      <dsp:nvSpPr>
        <dsp:cNvPr id="0" name=""/>
        <dsp:cNvSpPr/>
      </dsp:nvSpPr>
      <dsp:spPr>
        <a:xfrm>
          <a:off x="4648196" y="838197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Behavior</a:t>
          </a:r>
          <a:endParaRPr lang="en-US" sz="1400" kern="1200" dirty="0"/>
        </a:p>
      </dsp:txBody>
      <dsp:txXfrm>
        <a:off x="4648196" y="838197"/>
        <a:ext cx="1259806" cy="629903"/>
      </dsp:txXfrm>
    </dsp:sp>
    <dsp:sp modelId="{193F3559-18E0-4149-9A7A-C8B9F79A946A}">
      <dsp:nvSpPr>
        <dsp:cNvPr id="0" name=""/>
        <dsp:cNvSpPr/>
      </dsp:nvSpPr>
      <dsp:spPr>
        <a:xfrm>
          <a:off x="3657597" y="1732294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Interaction Based</a:t>
          </a:r>
          <a:endParaRPr lang="en-US" sz="1400" kern="1200" dirty="0"/>
        </a:p>
      </dsp:txBody>
      <dsp:txXfrm>
        <a:off x="3657597" y="1732294"/>
        <a:ext cx="1259806" cy="629903"/>
      </dsp:txXfrm>
    </dsp:sp>
    <dsp:sp modelId="{3109FCD4-EC16-418E-931D-1120CE30B9EF}">
      <dsp:nvSpPr>
        <dsp:cNvPr id="0" name=""/>
        <dsp:cNvSpPr/>
      </dsp:nvSpPr>
      <dsp:spPr>
        <a:xfrm>
          <a:off x="3972549" y="2647065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Use Cases</a:t>
          </a:r>
          <a:endParaRPr lang="en-US" sz="1400" kern="1200" dirty="0"/>
        </a:p>
      </dsp:txBody>
      <dsp:txXfrm>
        <a:off x="3972549" y="2647065"/>
        <a:ext cx="1259806" cy="629903"/>
      </dsp:txXfrm>
    </dsp:sp>
    <dsp:sp modelId="{68721F44-E03D-4868-9678-932628815F91}">
      <dsp:nvSpPr>
        <dsp:cNvPr id="0" name=""/>
        <dsp:cNvSpPr/>
      </dsp:nvSpPr>
      <dsp:spPr>
        <a:xfrm>
          <a:off x="3972549" y="3541528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Sequence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Diagrams</a:t>
          </a:r>
          <a:endParaRPr lang="en-US" sz="1400" kern="1200" dirty="0"/>
        </a:p>
      </dsp:txBody>
      <dsp:txXfrm>
        <a:off x="3972549" y="3541528"/>
        <a:ext cx="1259806" cy="629903"/>
      </dsp:txXfrm>
    </dsp:sp>
    <dsp:sp modelId="{A0C12F08-8DC0-4C50-9A1C-D80306B986DD}">
      <dsp:nvSpPr>
        <dsp:cNvPr id="0" name=""/>
        <dsp:cNvSpPr/>
      </dsp:nvSpPr>
      <dsp:spPr>
        <a:xfrm>
          <a:off x="3972549" y="4435991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Traces/Patterns</a:t>
          </a:r>
          <a:endParaRPr lang="en-US" sz="1400" kern="1200" dirty="0"/>
        </a:p>
      </dsp:txBody>
      <dsp:txXfrm>
        <a:off x="3972549" y="4435991"/>
        <a:ext cx="1259806" cy="629903"/>
      </dsp:txXfrm>
    </dsp:sp>
    <dsp:sp modelId="{8F10688A-F7EA-488B-8B36-6489C4356FB4}">
      <dsp:nvSpPr>
        <dsp:cNvPr id="0" name=""/>
        <dsp:cNvSpPr/>
      </dsp:nvSpPr>
      <dsp:spPr>
        <a:xfrm>
          <a:off x="5638984" y="1732660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State Based</a:t>
          </a:r>
          <a:endParaRPr lang="en-US" sz="1400" kern="1200" dirty="0"/>
        </a:p>
      </dsp:txBody>
      <dsp:txXfrm>
        <a:off x="5638984" y="1732660"/>
        <a:ext cx="1259806" cy="629903"/>
      </dsp:txXfrm>
    </dsp:sp>
    <dsp:sp modelId="{E5FE3A40-BCF7-4EFC-B714-143CCD0FB187}">
      <dsp:nvSpPr>
        <dsp:cNvPr id="0" name=""/>
        <dsp:cNvSpPr/>
      </dsp:nvSpPr>
      <dsp:spPr>
        <a:xfrm>
          <a:off x="5953935" y="2627123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Guarded Update Machines (Code)</a:t>
          </a:r>
          <a:endParaRPr lang="en-US" sz="1400" kern="1200" dirty="0"/>
        </a:p>
      </dsp:txBody>
      <dsp:txXfrm>
        <a:off x="5953935" y="2627123"/>
        <a:ext cx="1259806" cy="629903"/>
      </dsp:txXfrm>
    </dsp:sp>
    <dsp:sp modelId="{E8748AD8-9197-4766-B4B5-21AEA22D42FB}">
      <dsp:nvSpPr>
        <dsp:cNvPr id="0" name=""/>
        <dsp:cNvSpPr/>
      </dsp:nvSpPr>
      <dsp:spPr>
        <a:xfrm>
          <a:off x="5953935" y="3521585"/>
          <a:ext cx="1259806" cy="62990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State Diagrams</a:t>
          </a:r>
          <a:endParaRPr lang="en-US" sz="1400" kern="1200" dirty="0"/>
        </a:p>
      </dsp:txBody>
      <dsp:txXfrm>
        <a:off x="5953935" y="3521585"/>
        <a:ext cx="1259806" cy="629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5D718-7D21-48B6-8D86-51CC2556DC4C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89B2C-1FED-4E6A-85BD-9DDB6B9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487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]’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7E3A4C-5577-4C42-96BF-25C036C51C2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major</a:t>
            </a:r>
            <a:r>
              <a:rPr lang="en-US" baseline="0" dirty="0" smtClean="0"/>
              <a:t> high visibility failures of last year: Facebook, Twitter under load, Skype, </a:t>
            </a:r>
            <a:r>
              <a:rPr lang="en-US" baseline="0" dirty="0" err="1" smtClean="0"/>
              <a:t>BofA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Cellcom</a:t>
            </a:r>
            <a:r>
              <a:rPr lang="en-US" baseline="0" dirty="0" smtClean="0"/>
              <a:t>, Apple alarm bugs, Apple </a:t>
            </a:r>
            <a:r>
              <a:rPr lang="en-US" baseline="0" dirty="0" err="1" smtClean="0"/>
              <a:t>attenna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89B2C-1FED-4E6A-85BD-9DDB6B9CBB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21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7E3A4C-5577-4C42-96BF-25C036C51C2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Grey is initial state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89B2C-1FED-4E6A-85BD-9DDB6B9CBB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75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Construct model program</a:t>
            </a:r>
            <a:r>
              <a:rPr lang="en-US" baseline="0" dirty="0" smtClean="0"/>
              <a:t> creates an </a:t>
            </a:r>
            <a:r>
              <a:rPr lang="en-US" baseline="0" dirty="0" err="1" smtClean="0"/>
              <a:t>explorable</a:t>
            </a:r>
            <a:r>
              <a:rPr lang="en-US" baseline="0" dirty="0" smtClean="0"/>
              <a:t> model from the complete model definition.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89B2C-1FED-4E6A-85BD-9DDB6B9CBB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2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Can’t do path coverage because paths are infinite.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89B2C-1FED-4E6A-85BD-9DDB6B9CBB6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0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6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5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35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srgbClr val="E9E5DC"/>
                </a:solidFill>
              </a:rPr>
              <a:t>11/3/2009</a:t>
            </a:r>
            <a:endParaRPr lang="en-US" dirty="0">
              <a:solidFill>
                <a:srgbClr val="E9E5D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/>
            <a:r>
              <a:rPr lang="en-US" sz="1100" smtClean="0">
                <a:solidFill>
                  <a:srgbClr val="E9E5DC"/>
                </a:solidFill>
              </a:rPr>
              <a:t>Copyright © 2010, Microsoft Corporation</a:t>
            </a:r>
            <a:endParaRPr lang="en-US" sz="1100" dirty="0">
              <a:solidFill>
                <a:srgbClr val="E9E5D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AC53DF-4216-466D-99A7-94400E6C2A25}" type="slidenum">
              <a:rPr lang="en-US" smtClean="0">
                <a:solidFill>
                  <a:srgbClr val="E9E5DC"/>
                </a:solidFill>
              </a:rPr>
              <a:pPr/>
              <a:t>‹#›</a:t>
            </a:fld>
            <a:endParaRPr lang="en-US">
              <a:solidFill>
                <a:srgbClr val="E9E5DC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305044" y="3867144"/>
            <a:ext cx="4533900" cy="1601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02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srgbClr val="E9E5DC"/>
                </a:solidFill>
              </a:rPr>
              <a:t>11/3/2009</a:t>
            </a:r>
            <a:endParaRPr lang="en-US">
              <a:solidFill>
                <a:srgbClr val="E9E5D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>
                <a:solidFill>
                  <a:srgbClr val="E9E5DC"/>
                </a:solidFill>
              </a:rPr>
              <a:t>Copyright © 2010, Microsoft Corporation</a:t>
            </a:r>
            <a:endParaRPr lang="en-US">
              <a:solidFill>
                <a:srgbClr val="E9E5D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>
                <a:solidFill>
                  <a:srgbClr val="E9E5DC"/>
                </a:solidFill>
              </a:rPr>
              <a:pPr/>
              <a:t>‹#›</a:t>
            </a:fld>
            <a:endParaRPr lang="en-US">
              <a:solidFill>
                <a:srgbClr val="E9E5DC"/>
              </a:solidFill>
            </a:endParaRP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797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02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4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7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4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9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7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86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0E82E-9715-4D1C-8ED8-8A8F4C754D51}" type="datetimeFigureOut">
              <a:rPr lang="en-US" smtClean="0"/>
              <a:t>1/18/2011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3F6D4-8599-4B6B-9772-F1FB132D3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pshier@microsoft.com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Model-Based API Testing in C#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Peter Shier</a:t>
            </a:r>
          </a:p>
          <a:p>
            <a:r>
              <a:rPr lang="en-US" dirty="0" smtClean="0"/>
              <a:t>Microsoft Corporation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4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Microsoft’s RDBMS product</a:t>
            </a:r>
          </a:p>
          <a:p>
            <a:r>
              <a:rPr lang="en-US" dirty="0" smtClean="0"/>
              <a:t>Runs on any version of Windows including embedded systems</a:t>
            </a:r>
          </a:p>
          <a:p>
            <a:r>
              <a:rPr lang="en-US" dirty="0" smtClean="0"/>
              <a:t>SQL Server Express is standalone free version you can use for this project</a:t>
            </a:r>
          </a:p>
          <a:p>
            <a:r>
              <a:rPr lang="en-US" dirty="0" smtClean="0"/>
              <a:t>Uses a publicly documented protocol for client server communication (Tabular Data Stream)</a:t>
            </a:r>
          </a:p>
          <a:p>
            <a:r>
              <a:rPr lang="en-US" dirty="0" smtClean="0"/>
              <a:t>Numerous APIs for client application access: ODBC, OLE DB, ADO, ADO.NET, JDBC, 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ADO.NET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.NET API for data access</a:t>
            </a:r>
          </a:p>
          <a:p>
            <a:r>
              <a:rPr lang="en-US" dirty="0" smtClean="0"/>
              <a:t>Uses plug-in provider model for access to any data source</a:t>
            </a:r>
          </a:p>
          <a:p>
            <a:r>
              <a:rPr lang="en-US" dirty="0" smtClean="0"/>
              <a:t>Semantics for access to relational and XML data</a:t>
            </a:r>
          </a:p>
          <a:p>
            <a:r>
              <a:rPr lang="en-US" dirty="0" smtClean="0"/>
              <a:t>Supports disconnected access model</a:t>
            </a:r>
          </a:p>
          <a:p>
            <a:r>
              <a:rPr lang="en-US" dirty="0" smtClean="0"/>
              <a:t>Providers for: SQL Server, Oracle, DB2, Sybase, MySQL, and more</a:t>
            </a:r>
          </a:p>
          <a:p>
            <a:r>
              <a:rPr lang="en-US" dirty="0" smtClean="0"/>
              <a:t>Generic providers for ODBC and OLE DB</a:t>
            </a:r>
          </a:p>
          <a:p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41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ADO.NET Object Model</a:t>
            </a:r>
            <a:endParaRPr lang="en-US" dirty="0"/>
          </a:p>
        </p:txBody>
      </p:sp>
      <p:pic>
        <p:nvPicPr>
          <p:cNvPr id="1026" name="Picture 2" descr="Aa902662.sql_adonetprimer_01(en-us,SQL.8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275225" cy="451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55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3" y="381000"/>
            <a:ext cx="8989695" cy="6216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826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using</a:t>
            </a:r>
            <a:r>
              <a:rPr lang="en-US" sz="1200" dirty="0">
                <a:solidFill>
                  <a:prstClr val="black"/>
                </a:solidFill>
              </a:rPr>
              <a:t> System;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using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System.Text</a:t>
            </a:r>
            <a:r>
              <a:rPr lang="en-US" sz="1200" dirty="0">
                <a:solidFill>
                  <a:prstClr val="black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using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System.Data</a:t>
            </a:r>
            <a:r>
              <a:rPr lang="en-US" sz="1200" dirty="0">
                <a:solidFill>
                  <a:prstClr val="black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using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System.Data.SqlClient</a:t>
            </a:r>
            <a:r>
              <a:rPr lang="en-US" sz="1200" dirty="0">
                <a:solidFill>
                  <a:prstClr val="black"/>
                </a:solidFill>
              </a:rPr>
              <a:t>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namespace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ADOSimpleSample</a:t>
            </a: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</a:t>
            </a:r>
            <a:r>
              <a:rPr lang="en-US" sz="1200" dirty="0">
                <a:solidFill>
                  <a:srgbClr val="0000FF"/>
                </a:solidFill>
              </a:rPr>
              <a:t>class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2B91AF"/>
                </a:solidFill>
              </a:rPr>
              <a:t>Program</a:t>
            </a: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{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</a:t>
            </a:r>
            <a:r>
              <a:rPr lang="en-US" sz="1200" dirty="0">
                <a:solidFill>
                  <a:srgbClr val="0000FF"/>
                </a:solidFill>
              </a:rPr>
              <a:t>static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0000FF"/>
                </a:solidFill>
              </a:rPr>
              <a:t>void</a:t>
            </a:r>
            <a:r>
              <a:rPr lang="en-US" sz="1200" dirty="0">
                <a:solidFill>
                  <a:prstClr val="black"/>
                </a:solidFill>
              </a:rPr>
              <a:t> Main(</a:t>
            </a:r>
            <a:r>
              <a:rPr lang="en-US" sz="1200" dirty="0">
                <a:solidFill>
                  <a:srgbClr val="0000FF"/>
                </a:solidFill>
              </a:rPr>
              <a:t>string</a:t>
            </a:r>
            <a:r>
              <a:rPr lang="en-US" sz="1200" dirty="0">
                <a:solidFill>
                  <a:prstClr val="black"/>
                </a:solidFill>
              </a:rPr>
              <a:t>[] </a:t>
            </a:r>
            <a:r>
              <a:rPr lang="en-US" sz="1200" dirty="0" err="1">
                <a:solidFill>
                  <a:prstClr val="black"/>
                </a:solidFill>
              </a:rPr>
              <a:t>args</a:t>
            </a:r>
            <a:r>
              <a:rPr lang="en-US" sz="1200" dirty="0">
                <a:solidFill>
                  <a:prstClr val="black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{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</a:rPr>
              <a:t>SqlConnection</a:t>
            </a:r>
            <a:r>
              <a:rPr lang="en-US" sz="1200" dirty="0">
                <a:solidFill>
                  <a:prstClr val="black"/>
                </a:solidFill>
              </a:rPr>
              <a:t> connection = </a:t>
            </a:r>
            <a:r>
              <a:rPr lang="en-US" sz="1200" dirty="0">
                <a:solidFill>
                  <a:srgbClr val="0000FF"/>
                </a:solidFill>
              </a:rPr>
              <a:t>new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srgbClr val="2B91AF"/>
                </a:solidFill>
              </a:rPr>
              <a:t>SqlConnection</a:t>
            </a:r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>
                <a:solidFill>
                  <a:srgbClr val="A31515"/>
                </a:solidFill>
              </a:rPr>
              <a:t>"server=.\\</a:t>
            </a:r>
            <a:r>
              <a:rPr lang="en-US" sz="1200" dirty="0" err="1">
                <a:solidFill>
                  <a:srgbClr val="A31515"/>
                </a:solidFill>
              </a:rPr>
              <a:t>sqlexpress;Trusted_Connection</a:t>
            </a:r>
            <a:r>
              <a:rPr lang="en-US" sz="1200" dirty="0">
                <a:solidFill>
                  <a:srgbClr val="A31515"/>
                </a:solidFill>
              </a:rPr>
              <a:t>=</a:t>
            </a:r>
            <a:r>
              <a:rPr lang="en-US" sz="1200" dirty="0" err="1">
                <a:solidFill>
                  <a:srgbClr val="A31515"/>
                </a:solidFill>
              </a:rPr>
              <a:t>yes;database</a:t>
            </a:r>
            <a:r>
              <a:rPr lang="en-US" sz="1200" dirty="0">
                <a:solidFill>
                  <a:srgbClr val="A31515"/>
                </a:solidFill>
              </a:rPr>
              <a:t>=</a:t>
            </a:r>
            <a:r>
              <a:rPr lang="en-US" sz="1200" dirty="0" err="1">
                <a:solidFill>
                  <a:srgbClr val="A31515"/>
                </a:solidFill>
              </a:rPr>
              <a:t>Northwind</a:t>
            </a:r>
            <a:r>
              <a:rPr lang="en-US" sz="1200" dirty="0" smtClean="0">
                <a:solidFill>
                  <a:srgbClr val="A31515"/>
                </a:solidFill>
              </a:rPr>
              <a:t>"</a:t>
            </a:r>
            <a:r>
              <a:rPr lang="en-US" sz="1200" dirty="0" smtClean="0">
                <a:solidFill>
                  <a:prstClr val="black"/>
                </a:solidFill>
              </a:rPr>
              <a:t>);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</a:rPr>
              <a:t>SqlCommand</a:t>
            </a:r>
            <a:r>
              <a:rPr lang="en-US" sz="1200" dirty="0">
                <a:solidFill>
                  <a:prstClr val="black"/>
                </a:solidFill>
              </a:rPr>
              <a:t> command = </a:t>
            </a:r>
            <a:r>
              <a:rPr lang="en-US" sz="1200" dirty="0">
                <a:solidFill>
                  <a:srgbClr val="0000FF"/>
                </a:solidFill>
              </a:rPr>
              <a:t>new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srgbClr val="2B91AF"/>
                </a:solidFill>
              </a:rPr>
              <a:t>SqlCommand</a:t>
            </a:r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>
                <a:solidFill>
                  <a:srgbClr val="A31515"/>
                </a:solidFill>
              </a:rPr>
              <a:t>"SELECT </a:t>
            </a:r>
            <a:r>
              <a:rPr lang="en-US" sz="1200" dirty="0" err="1">
                <a:solidFill>
                  <a:srgbClr val="A31515"/>
                </a:solidFill>
              </a:rPr>
              <a:t>CompanyName</a:t>
            </a:r>
            <a:r>
              <a:rPr lang="en-US" sz="1200" dirty="0">
                <a:solidFill>
                  <a:srgbClr val="A31515"/>
                </a:solidFill>
              </a:rPr>
              <a:t>, </a:t>
            </a:r>
            <a:r>
              <a:rPr lang="en-US" sz="1200" dirty="0" err="1">
                <a:solidFill>
                  <a:srgbClr val="A31515"/>
                </a:solidFill>
              </a:rPr>
              <a:t>ContactName</a:t>
            </a:r>
            <a:r>
              <a:rPr lang="en-US" sz="1200" dirty="0">
                <a:solidFill>
                  <a:srgbClr val="A31515"/>
                </a:solidFill>
              </a:rPr>
              <a:t> FROM Customers"</a:t>
            </a:r>
            <a:r>
              <a:rPr lang="en-US" sz="1200" dirty="0">
                <a:solidFill>
                  <a:prstClr val="black"/>
                </a:solidFill>
              </a:rPr>
              <a:t>, connection</a:t>
            </a:r>
            <a:r>
              <a:rPr lang="en-US" sz="1200" dirty="0" smtClean="0">
                <a:solidFill>
                  <a:prstClr val="black"/>
                </a:solidFill>
              </a:rPr>
              <a:t>);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</a:rPr>
              <a:t>SqlDataAdapter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myDataAdapter</a:t>
            </a:r>
            <a:r>
              <a:rPr lang="en-US" sz="1200" dirty="0">
                <a:solidFill>
                  <a:prstClr val="black"/>
                </a:solidFill>
              </a:rPr>
              <a:t> = </a:t>
            </a:r>
            <a:r>
              <a:rPr lang="en-US" sz="1200" dirty="0">
                <a:solidFill>
                  <a:srgbClr val="0000FF"/>
                </a:solidFill>
              </a:rPr>
              <a:t>new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srgbClr val="2B91AF"/>
                </a:solidFill>
              </a:rPr>
              <a:t>SqlDataAdapter</a:t>
            </a:r>
            <a:r>
              <a:rPr lang="en-US" sz="1200" dirty="0">
                <a:solidFill>
                  <a:prstClr val="black"/>
                </a:solidFill>
              </a:rPr>
              <a:t>(command);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</a:rPr>
              <a:t>DataSet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myDataSet</a:t>
            </a:r>
            <a:r>
              <a:rPr lang="en-US" sz="1200" dirty="0">
                <a:solidFill>
                  <a:prstClr val="black"/>
                </a:solidFill>
              </a:rPr>
              <a:t> = </a:t>
            </a:r>
            <a:r>
              <a:rPr lang="en-US" sz="1200" dirty="0">
                <a:solidFill>
                  <a:srgbClr val="0000FF"/>
                </a:solidFill>
              </a:rPr>
              <a:t>new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srgbClr val="2B91AF"/>
                </a:solidFill>
              </a:rPr>
              <a:t>DataSet</a:t>
            </a:r>
            <a:r>
              <a:rPr lang="en-US" sz="1200" dirty="0">
                <a:solidFill>
                  <a:prstClr val="black"/>
                </a:solidFill>
              </a:rPr>
              <a:t>();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prstClr val="black"/>
                </a:solidFill>
              </a:rPr>
              <a:t>myDataAdapter.Fill</a:t>
            </a:r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 err="1">
                <a:solidFill>
                  <a:prstClr val="black"/>
                </a:solidFill>
              </a:rPr>
              <a:t>myDataSet</a:t>
            </a:r>
            <a:r>
              <a:rPr lang="en-US" sz="1200" dirty="0">
                <a:solidFill>
                  <a:prstClr val="black"/>
                </a:solidFill>
              </a:rPr>
              <a:t>);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2B91AF"/>
                </a:solidFill>
              </a:rPr>
              <a:t>DataTable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myDataTable</a:t>
            </a:r>
            <a:r>
              <a:rPr lang="en-US" sz="1200" dirty="0">
                <a:solidFill>
                  <a:prstClr val="black"/>
                </a:solidFill>
              </a:rPr>
              <a:t> = </a:t>
            </a:r>
            <a:r>
              <a:rPr lang="en-US" sz="1200" dirty="0" err="1">
                <a:solidFill>
                  <a:prstClr val="black"/>
                </a:solidFill>
              </a:rPr>
              <a:t>myDataSet.Tables</a:t>
            </a:r>
            <a:r>
              <a:rPr lang="en-US" sz="1200" dirty="0">
                <a:solidFill>
                  <a:prstClr val="black"/>
                </a:solidFill>
              </a:rPr>
              <a:t>[0];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</a:t>
            </a:r>
            <a:r>
              <a:rPr lang="en-US" sz="1200" dirty="0" err="1">
                <a:solidFill>
                  <a:srgbClr val="0000FF"/>
                </a:solidFill>
              </a:rPr>
              <a:t>foreach</a:t>
            </a:r>
            <a:r>
              <a:rPr lang="en-US" sz="1200" dirty="0">
                <a:solidFill>
                  <a:prstClr val="black"/>
                </a:solidFill>
              </a:rPr>
              <a:t> (</a:t>
            </a:r>
            <a:r>
              <a:rPr lang="en-US" sz="1200" dirty="0" err="1">
                <a:solidFill>
                  <a:srgbClr val="2B91AF"/>
                </a:solidFill>
              </a:rPr>
              <a:t>DataRow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dataRow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>
                <a:solidFill>
                  <a:srgbClr val="0000FF"/>
                </a:solidFill>
              </a:rPr>
              <a:t>in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  <a:r>
              <a:rPr lang="en-US" sz="1200" dirty="0" err="1">
                <a:solidFill>
                  <a:prstClr val="black"/>
                </a:solidFill>
              </a:rPr>
              <a:t>myDataTable.Rows</a:t>
            </a:r>
            <a:r>
              <a:rPr lang="en-US" sz="1200" dirty="0">
                <a:solidFill>
                  <a:prstClr val="black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{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    </a:t>
            </a:r>
            <a:r>
              <a:rPr lang="en-US" sz="1200" dirty="0" err="1">
                <a:solidFill>
                  <a:srgbClr val="2B91AF"/>
                </a:solidFill>
              </a:rPr>
              <a:t>Console</a:t>
            </a:r>
            <a:r>
              <a:rPr lang="en-US" sz="1200" dirty="0" err="1">
                <a:solidFill>
                  <a:prstClr val="black"/>
                </a:solidFill>
              </a:rPr>
              <a:t>.WriteLine</a:t>
            </a:r>
            <a:r>
              <a:rPr lang="en-US" sz="1200" dirty="0">
                <a:solidFill>
                  <a:prstClr val="black"/>
                </a:solidFill>
              </a:rPr>
              <a:t>(</a:t>
            </a:r>
            <a:r>
              <a:rPr lang="en-US" sz="1200" dirty="0">
                <a:solidFill>
                  <a:srgbClr val="A31515"/>
                </a:solidFill>
              </a:rPr>
              <a:t>"</a:t>
            </a:r>
            <a:r>
              <a:rPr lang="en-US" sz="1200" dirty="0" err="1">
                <a:solidFill>
                  <a:srgbClr val="A31515"/>
                </a:solidFill>
              </a:rPr>
              <a:t>CompanyName</a:t>
            </a:r>
            <a:r>
              <a:rPr lang="en-US" sz="1200" dirty="0">
                <a:solidFill>
                  <a:srgbClr val="A31515"/>
                </a:solidFill>
              </a:rPr>
              <a:t>: {0}. Contact: {1}"</a:t>
            </a:r>
            <a:r>
              <a:rPr lang="en-US" sz="1200" dirty="0">
                <a:solidFill>
                  <a:prstClr val="black"/>
                </a:solidFill>
              </a:rPr>
              <a:t>,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          </a:t>
            </a:r>
            <a:r>
              <a:rPr lang="en-US" sz="1200" dirty="0" err="1">
                <a:solidFill>
                  <a:prstClr val="black"/>
                </a:solidFill>
              </a:rPr>
              <a:t>dataRow</a:t>
            </a:r>
            <a:r>
              <a:rPr lang="en-US" sz="1200" dirty="0">
                <a:solidFill>
                  <a:prstClr val="black"/>
                </a:solidFill>
              </a:rPr>
              <a:t>[</a:t>
            </a:r>
            <a:r>
              <a:rPr lang="en-US" sz="1200" dirty="0">
                <a:solidFill>
                  <a:srgbClr val="A31515"/>
                </a:solidFill>
              </a:rPr>
              <a:t>"</a:t>
            </a:r>
            <a:r>
              <a:rPr lang="en-US" sz="1200" dirty="0" err="1">
                <a:solidFill>
                  <a:srgbClr val="A31515"/>
                </a:solidFill>
              </a:rPr>
              <a:t>CompanyName</a:t>
            </a:r>
            <a:r>
              <a:rPr lang="en-US" sz="1200" dirty="0">
                <a:solidFill>
                  <a:srgbClr val="A31515"/>
                </a:solidFill>
              </a:rPr>
              <a:t>"</a:t>
            </a:r>
            <a:r>
              <a:rPr lang="en-US" sz="1200" dirty="0">
                <a:solidFill>
                  <a:prstClr val="black"/>
                </a:solidFill>
              </a:rPr>
              <a:t>], </a:t>
            </a:r>
            <a:r>
              <a:rPr lang="en-US" sz="1200" dirty="0" err="1">
                <a:solidFill>
                  <a:prstClr val="black"/>
                </a:solidFill>
              </a:rPr>
              <a:t>dataRow</a:t>
            </a:r>
            <a:r>
              <a:rPr lang="en-US" sz="1200" dirty="0">
                <a:solidFill>
                  <a:prstClr val="black"/>
                </a:solidFill>
              </a:rPr>
              <a:t>[</a:t>
            </a:r>
            <a:r>
              <a:rPr lang="en-US" sz="1200" dirty="0">
                <a:solidFill>
                  <a:srgbClr val="A31515"/>
                </a:solidFill>
              </a:rPr>
              <a:t>"</a:t>
            </a:r>
            <a:r>
              <a:rPr lang="en-US" sz="1200" dirty="0" err="1">
                <a:solidFill>
                  <a:srgbClr val="A31515"/>
                </a:solidFill>
              </a:rPr>
              <a:t>ContactName</a:t>
            </a:r>
            <a:r>
              <a:rPr lang="en-US" sz="1200" dirty="0">
                <a:solidFill>
                  <a:srgbClr val="A31515"/>
                </a:solidFill>
              </a:rPr>
              <a:t>"</a:t>
            </a:r>
            <a:r>
              <a:rPr lang="en-US" sz="1200" dirty="0">
                <a:solidFill>
                  <a:prstClr val="black"/>
                </a:solidFill>
              </a:rPr>
              <a:t>]);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    }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    }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    }</a:t>
            </a:r>
          </a:p>
          <a:p>
            <a:pPr marL="0" indent="0">
              <a:buNone/>
            </a:pPr>
            <a:r>
              <a:rPr lang="en-US" sz="1200" dirty="0">
                <a:solidFill>
                  <a:prstClr val="black"/>
                </a:solidFill>
              </a:rPr>
              <a:t>}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62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"/>
            <a:ext cx="7941469" cy="631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798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Model-Based Testing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energy-econergie.nrc-cnrc.gc.ca/multimedia/picture/images/html/nrc-iar_windtunnel_test-l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52600"/>
            <a:ext cx="7467600" cy="448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87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Modeling in Science and Engineering</a:t>
            </a:r>
            <a:endParaRPr lang="en-US" sz="4000" dirty="0"/>
          </a:p>
        </p:txBody>
      </p:sp>
      <p:pic>
        <p:nvPicPr>
          <p:cNvPr id="451588" name="Picture 4" descr="j021714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00600" y="1600200"/>
            <a:ext cx="4158890" cy="3505200"/>
          </a:xfrm>
          <a:noFill/>
          <a:ln/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sz="1100" kern="1200" dirty="0" smtClean="0">
                <a:solidFill>
                  <a:schemeClr val="tx1"/>
                </a:solidFill>
                <a:latin typeface="Corbel"/>
                <a:ea typeface="+mn-ea"/>
                <a:cs typeface="+mn-cs"/>
              </a:rPr>
              <a:t>Copyright © 2010, Microsoft Corporation</a:t>
            </a:r>
            <a:endParaRPr lang="en-US" sz="1100" kern="1200" dirty="0">
              <a:solidFill>
                <a:schemeClr val="tx1"/>
              </a:solidFill>
              <a:latin typeface="Corbel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28DA2AC-3313-4846-9073-A8404317FFCB}" type="slidenum">
              <a:rPr lang="en-US"/>
              <a:pPr/>
              <a:t>17</a:t>
            </a:fld>
            <a:endParaRPr lang="en-US"/>
          </a:p>
        </p:txBody>
      </p:sp>
      <p:sp>
        <p:nvSpPr>
          <p:cNvPr id="451587" name="Rectangle 3"/>
          <p:cNvSpPr>
            <a:spLocks noGrp="1" noRot="1" noChangeArrowheads="1"/>
          </p:cNvSpPr>
          <p:nvPr>
            <p:ph sz="half" idx="13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charset="0"/>
              <a:buNone/>
            </a:pPr>
            <a:r>
              <a:rPr lang="en-US" sz="2800" dirty="0"/>
              <a:t>A </a:t>
            </a:r>
            <a:r>
              <a:rPr lang="en-US" sz="2800" dirty="0" smtClean="0"/>
              <a:t>model</a:t>
            </a:r>
            <a:endParaRPr lang="en-US" sz="2800" dirty="0"/>
          </a:p>
          <a:p>
            <a:r>
              <a:rPr lang="en-US" dirty="0"/>
              <a:t>I</a:t>
            </a:r>
            <a:r>
              <a:rPr lang="en-US" sz="2800" dirty="0" smtClean="0"/>
              <a:t>s </a:t>
            </a:r>
            <a:r>
              <a:rPr lang="en-US" sz="2800" dirty="0"/>
              <a:t>an </a:t>
            </a:r>
            <a:r>
              <a:rPr lang="en-US" sz="2800" i="1" dirty="0"/>
              <a:t>abstraction</a:t>
            </a:r>
            <a:r>
              <a:rPr lang="en-US" sz="2800" dirty="0"/>
              <a:t> of the system from a particular perspective</a:t>
            </a:r>
          </a:p>
          <a:p>
            <a:r>
              <a:rPr lang="en-US" sz="2800" dirty="0"/>
              <a:t>Supports </a:t>
            </a:r>
            <a:r>
              <a:rPr lang="en-US" sz="2800" i="1" dirty="0"/>
              <a:t>investigation</a:t>
            </a:r>
            <a:r>
              <a:rPr lang="en-US" sz="2800" dirty="0"/>
              <a:t>, </a:t>
            </a:r>
            <a:r>
              <a:rPr lang="en-US" sz="2800" i="1" dirty="0"/>
              <a:t>construction</a:t>
            </a:r>
            <a:r>
              <a:rPr lang="en-US" sz="2800" b="1" dirty="0"/>
              <a:t> </a:t>
            </a:r>
            <a:r>
              <a:rPr lang="en-US" sz="2800" dirty="0" smtClean="0"/>
              <a:t>and </a:t>
            </a:r>
            <a:r>
              <a:rPr lang="en-US" sz="2800" i="1" dirty="0" smtClean="0"/>
              <a:t>prediction</a:t>
            </a:r>
            <a:r>
              <a:rPr lang="en-US" sz="2800" dirty="0" smtClean="0"/>
              <a:t> </a:t>
            </a:r>
            <a:endParaRPr lang="en-US" sz="2800" b="1" dirty="0"/>
          </a:p>
          <a:p>
            <a:r>
              <a:rPr lang="en-US" sz="2800" dirty="0"/>
              <a:t>Is </a:t>
            </a:r>
            <a:r>
              <a:rPr lang="en-US" sz="2800" i="1" dirty="0"/>
              <a:t>not</a:t>
            </a:r>
            <a:r>
              <a:rPr lang="en-US" sz="2800" dirty="0"/>
              <a:t> necessarily </a:t>
            </a:r>
            <a:r>
              <a:rPr lang="en-US" sz="2800" i="1" dirty="0"/>
              <a:t>comprehensive</a:t>
            </a:r>
          </a:p>
          <a:p>
            <a:r>
              <a:rPr lang="en-US" sz="2800" dirty="0"/>
              <a:t>Can be expressed as a table, </a:t>
            </a:r>
            <a:br>
              <a:rPr lang="en-US" sz="2800" dirty="0"/>
            </a:br>
            <a:r>
              <a:rPr lang="en-US" sz="2800" dirty="0"/>
              <a:t>graphical diagram, </a:t>
            </a:r>
            <a:r>
              <a:rPr lang="en-US" sz="2800" dirty="0" smtClean="0"/>
              <a:t>formal notation, etc.</a:t>
            </a:r>
            <a:br>
              <a:rPr lang="en-US" sz="2800" dirty="0" smtClean="0"/>
            </a:br>
            <a:endParaRPr lang="en-US" sz="2800" dirty="0" smtClean="0"/>
          </a:p>
          <a:p>
            <a:pPr>
              <a:buNone/>
            </a:pP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67938"/>
      </p:ext>
    </p:extLst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Software Really Need Modeling?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D5BBC35B-A44B-4119-B8DA-DE9E3DFADA20}" type="slidenum">
              <a:rPr kumimoji="0" lang="en-US" smtClean="0"/>
              <a:pPr/>
              <a:t>18</a:t>
            </a:fld>
            <a:endParaRPr kumimoji="0"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543128"/>
              </p:ext>
            </p:extLst>
          </p:nvPr>
        </p:nvGraphicFramePr>
        <p:xfrm>
          <a:off x="381000" y="1676400"/>
          <a:ext cx="8382000" cy="4406045"/>
        </p:xfrm>
        <a:graphic>
          <a:graphicData uri="http://schemas.openxmlformats.org/drawingml/2006/table">
            <a:tbl>
              <a:tblPr firstRow="1">
                <a:tableStyleId>{69C7853C-536D-4A76-A0AE-DD22124D55A5}</a:tableStyleId>
              </a:tblPr>
              <a:tblGrid>
                <a:gridCol w="4191000"/>
                <a:gridCol w="4191000"/>
              </a:tblGrid>
              <a:tr h="2147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Argument against modeling</a:t>
                      </a:r>
                      <a:endParaRPr lang="en-US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Response</a:t>
                      </a:r>
                      <a:endParaRPr lang="en-US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0921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The effort to change and </a:t>
                      </a:r>
                      <a:r>
                        <a:rPr lang="en-US" sz="1800" dirty="0" smtClean="0"/>
                        <a:t>adapt </a:t>
                      </a:r>
                      <a:r>
                        <a:rPr lang="en-US" sz="1800" dirty="0"/>
                        <a:t>software systems compared to mechanical or physical systems is </a:t>
                      </a:r>
                      <a:r>
                        <a:rPr lang="en-US" sz="1800" dirty="0" smtClean="0"/>
                        <a:t>low. </a:t>
                      </a:r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Modeling is not worth the effort.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Surveys show that (at least) around 15% of commercial, multi-million dollar software projects fail </a:t>
                      </a:r>
                      <a:r>
                        <a:rPr lang="en-US" sz="1800" dirty="0" smtClean="0"/>
                        <a:t>catastrophically.</a:t>
                      </a:r>
                      <a:endParaRPr lang="en-US" sz="2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5204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Software systems are so diverse and complex that they </a:t>
                      </a:r>
                      <a:r>
                        <a:rPr lang="en-US" sz="1800" dirty="0" smtClean="0"/>
                        <a:t>cannot </a:t>
                      </a:r>
                      <a:r>
                        <a:rPr lang="en-US" sz="1800" dirty="0"/>
                        <a:t>be </a:t>
                      </a:r>
                      <a:r>
                        <a:rPr lang="en-US" sz="1800" dirty="0" smtClean="0"/>
                        <a:t>modeled.</a:t>
                      </a:r>
                      <a:endParaRPr lang="en-US" sz="2800" b="0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Modeling is about abstraction. </a:t>
                      </a:r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Creating</a:t>
                      </a:r>
                      <a:r>
                        <a:rPr lang="en-US" sz="1800" baseline="0" dirty="0" smtClean="0"/>
                        <a:t> a model never amounts to creating the full system.</a:t>
                      </a:r>
                      <a:endParaRPr lang="en-US" sz="2800" baseline="0" dirty="0" smtClean="0"/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800" b="0" baseline="0" dirty="0" smtClean="0"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7046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Modeling software is hard and beyond the scope of average software engineers</a:t>
                      </a:r>
                      <a:r>
                        <a:rPr lang="en-US" sz="1800" dirty="0" smtClean="0"/>
                        <a:t>.</a:t>
                      </a:r>
                      <a:endParaRPr lang="en-US" sz="2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Modeling requires </a:t>
                      </a:r>
                      <a:r>
                        <a:rPr lang="en-US" sz="1800" dirty="0" smtClean="0"/>
                        <a:t>skills similar to programming. </a:t>
                      </a:r>
                    </a:p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/>
                        <a:t>It</a:t>
                      </a:r>
                      <a:r>
                        <a:rPr lang="en-US" sz="1800" baseline="0" dirty="0" smtClean="0"/>
                        <a:t> also requires good tools.</a:t>
                      </a:r>
                      <a:endParaRPr lang="en-US" sz="2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93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40750" cy="1143000"/>
          </a:xfrm>
        </p:spPr>
        <p:txBody>
          <a:bodyPr/>
          <a:lstStyle/>
          <a:p>
            <a:r>
              <a:rPr lang="en-US" sz="4000" dirty="0" smtClean="0"/>
              <a:t>Modeling Styles and Notations</a:t>
            </a:r>
            <a:endParaRPr lang="en-US" sz="4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228600" y="1371600"/>
          <a:ext cx="8382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934200" y="60960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/>
                </a:solidFill>
              </a:rPr>
              <a:t>Focus of this class</a:t>
            </a:r>
            <a:endParaRPr lang="en-US" sz="1400" dirty="0">
              <a:solidFill>
                <a:schemeClr val="tx2"/>
              </a:solidFill>
            </a:endParaRPr>
          </a:p>
        </p:txBody>
      </p:sp>
      <p:cxnSp>
        <p:nvCxnSpPr>
          <p:cNvPr id="12" name="Elbow Connector 11"/>
          <p:cNvCxnSpPr>
            <a:stCxn id="8" idx="0"/>
          </p:cNvCxnSpPr>
          <p:nvPr/>
        </p:nvCxnSpPr>
        <p:spPr>
          <a:xfrm rot="16200000" flipV="1">
            <a:off x="6724650" y="5010150"/>
            <a:ext cx="1752600" cy="419100"/>
          </a:xfrm>
          <a:prstGeom prst="bentConnector3">
            <a:avLst>
              <a:gd name="adj1" fmla="val 9968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8" idx="1"/>
          </p:cNvCxnSpPr>
          <p:nvPr/>
        </p:nvCxnSpPr>
        <p:spPr>
          <a:xfrm rot="10800000">
            <a:off x="5410200" y="6248401"/>
            <a:ext cx="1524000" cy="148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492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5FF508-6AF2-45CB-A408-4A75972B01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1CEE366-B950-495D-B465-F726D89273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FD7263-1A19-43B3-A2B3-522A455AA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5A3DB25-FD32-439F-99D1-742C8C9F9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2A7967-2476-44C0-90F7-0005985F79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9649F5-BCEF-4618-8BCC-18701788F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D970119-CF2A-4EE3-BB53-F1C982ECE1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CEF9865-D8CD-44EF-81F0-70D479D56C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19AD679-C538-4E5A-9409-885560174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EA66D2-5B54-4084-AA6C-52CA72C05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3F3559-18E0-4149-9A7A-C8B9F79A94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8D6D8F-A185-4962-A1A5-3671FD3D39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09FCD4-EC16-418E-931D-1120CE30B9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8B67B6-DF44-4EED-8EAC-3D4DC4F7D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8721F44-E03D-4868-9678-932628815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0F2131-4448-4A4A-8A87-F459987CE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C12F08-8DC0-4C50-9A1C-D80306B986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8CCB28-143B-4FCD-9E8F-A8A147E45F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10688A-F7EA-488B-8B36-6489C4356F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E9AFEC-22AA-4ABD-BD24-AC04C208BD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FE3A40-BCF7-4EFC-B714-143CCD0FB1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995FA4-EF68-47E5-BA82-C899EE8AC7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748AD8-9197-4766-B4B5-21AEA22D4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91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Learn about model-based testing</a:t>
            </a:r>
            <a:endParaRPr lang="en-US" sz="4400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59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Behavioral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</a:p>
          <a:p>
            <a:pPr lvl="1"/>
            <a:r>
              <a:rPr lang="en-US" dirty="0" smtClean="0"/>
              <a:t>A visible action of the system</a:t>
            </a:r>
          </a:p>
          <a:p>
            <a:pPr lvl="1"/>
            <a:r>
              <a:rPr lang="en-US" dirty="0" smtClean="0"/>
              <a:t>Can be stimulus or response</a:t>
            </a:r>
          </a:p>
          <a:p>
            <a:r>
              <a:rPr lang="en-US" dirty="0" smtClean="0"/>
              <a:t>Trace</a:t>
            </a:r>
          </a:p>
          <a:p>
            <a:pPr lvl="1"/>
            <a:r>
              <a:rPr lang="en-US" dirty="0" smtClean="0"/>
              <a:t>A sequence of actions</a:t>
            </a:r>
          </a:p>
          <a:p>
            <a:r>
              <a:rPr lang="en-US" dirty="0" smtClean="0"/>
              <a:t>Behavior</a:t>
            </a:r>
          </a:p>
          <a:p>
            <a:pPr lvl="1"/>
            <a:r>
              <a:rPr lang="en-US" dirty="0" smtClean="0"/>
              <a:t>A set of traces describing the allowed or observed behavior of a system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4825" y="6553200"/>
            <a:ext cx="2289175" cy="304800"/>
          </a:xfrm>
          <a:prstGeom prst="rect">
            <a:avLst/>
          </a:prstGeom>
        </p:spPr>
        <p:txBody>
          <a:bodyPr>
            <a:normAutofit/>
          </a:bodyPr>
          <a:lstStyle/>
          <a:p>
            <a:fld id="{D5BBC35B-A44B-4119-B8DA-DE9E3DFADA20}" type="slidenum">
              <a:rPr kumimoji="0" lang="en-US" smtClean="0"/>
              <a:pPr/>
              <a:t>20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93300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Spec Explorer 2010 Technology Breakdown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72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Model programs </a:t>
            </a:r>
          </a:p>
          <a:p>
            <a:pPr lvl="1"/>
            <a:r>
              <a:rPr lang="en-US" sz="2000" dirty="0" smtClean="0"/>
              <a:t>Guarded state update rules</a:t>
            </a:r>
          </a:p>
          <a:p>
            <a:pPr lvl="1"/>
            <a:r>
              <a:rPr lang="en-US" sz="2000" dirty="0"/>
              <a:t>Rich </a:t>
            </a:r>
            <a:r>
              <a:rPr lang="en-US" sz="2000" dirty="0" smtClean="0"/>
              <a:t>object-oriented model </a:t>
            </a:r>
            <a:r>
              <a:rPr lang="en-US" sz="2000" dirty="0"/>
              <a:t>state (collections, object graphs)</a:t>
            </a:r>
          </a:p>
          <a:p>
            <a:pPr lvl="1"/>
            <a:r>
              <a:rPr lang="en-US" sz="2000" dirty="0" smtClean="0"/>
              <a:t>Language-agnostic (based </a:t>
            </a:r>
            <a:r>
              <a:rPr lang="en-US" sz="2000" dirty="0"/>
              <a:t>on .</a:t>
            </a:r>
            <a:r>
              <a:rPr lang="en-US" sz="2000" dirty="0" smtClean="0"/>
              <a:t>NET </a:t>
            </a:r>
            <a:r>
              <a:rPr lang="en-US" sz="2000" dirty="0"/>
              <a:t>intermediate language </a:t>
            </a:r>
            <a:r>
              <a:rPr lang="en-US" sz="2000" dirty="0" smtClean="0"/>
              <a:t>interpretation)</a:t>
            </a:r>
          </a:p>
          <a:p>
            <a:r>
              <a:rPr lang="en-US" sz="2400" dirty="0" smtClean="0"/>
              <a:t>Trace patterns</a:t>
            </a:r>
          </a:p>
          <a:p>
            <a:pPr lvl="1"/>
            <a:r>
              <a:rPr lang="en-US" sz="2000" dirty="0" smtClean="0"/>
              <a:t>Regular-expression-like language to represent scenarios</a:t>
            </a:r>
          </a:p>
          <a:p>
            <a:pPr lvl="1"/>
            <a:r>
              <a:rPr lang="en-US" sz="2000" dirty="0" smtClean="0"/>
              <a:t>Slicing of model program by composition</a:t>
            </a:r>
          </a:p>
          <a:p>
            <a:r>
              <a:rPr lang="en-US" sz="2400" dirty="0" smtClean="0"/>
              <a:t>Symbolic state exploration and test generation</a:t>
            </a:r>
          </a:p>
          <a:p>
            <a:pPr lvl="1"/>
            <a:r>
              <a:rPr lang="en-US" sz="2000" dirty="0" smtClean="0"/>
              <a:t>Expands parameters using combinatorial interaction testing</a:t>
            </a:r>
          </a:p>
          <a:p>
            <a:pPr lvl="1"/>
            <a:r>
              <a:rPr lang="en-US" sz="2000" dirty="0" smtClean="0"/>
              <a:t>Extracts a finite interface automaton (IA) from composed model</a:t>
            </a:r>
          </a:p>
          <a:p>
            <a:pPr lvl="1"/>
            <a:r>
              <a:rPr lang="en-US" sz="2000" dirty="0" smtClean="0"/>
              <a:t>Traverses IA to generate standalone test code</a:t>
            </a:r>
          </a:p>
          <a:p>
            <a:r>
              <a:rPr lang="en-US" sz="2400" dirty="0" smtClean="0"/>
              <a:t>Integrated into Visual Studio 2010</a:t>
            </a:r>
          </a:p>
          <a:p>
            <a:endParaRPr lang="en-US" sz="2400" dirty="0" smtClean="0"/>
          </a:p>
          <a:p>
            <a:pPr lvl="1"/>
            <a:endParaRPr lang="en-US" sz="2000" dirty="0" smtClean="0"/>
          </a:p>
          <a:p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Copyright © 2010, Microsoft Corporation</a:t>
            </a:r>
            <a:endParaRPr kumimoji="0"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21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432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 bwMode="auto">
          <a:xfrm>
            <a:off x="457200" y="228600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kern="0" dirty="0" smtClean="0">
                <a:solidFill>
                  <a:srgbClr val="E9E5DC"/>
                </a:solidFill>
                <a:latin typeface="Segoe Light" pitchFamily="34" charset="0"/>
              </a:rPr>
              <a:t>Direct Connection</a:t>
            </a:r>
            <a:endParaRPr lang="en-US" sz="3600" kern="0" dirty="0">
              <a:solidFill>
                <a:srgbClr val="E9E5DC"/>
              </a:solidFill>
              <a:latin typeface="Segoe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66800"/>
            <a:ext cx="5943600" cy="5222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>
                <a:solidFill>
                  <a:srgbClr val="E9E5DC"/>
                </a:solidFill>
              </a:rPr>
              <a:pPr/>
              <a:t>22</a:t>
            </a:fld>
            <a:endParaRPr lang="en-US">
              <a:solidFill>
                <a:srgbClr val="E9E5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9272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23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sz="half" idx="4294967295"/>
          </p:nvPr>
        </p:nvSpPr>
        <p:spPr>
          <a:xfrm>
            <a:off x="464344" y="1600200"/>
            <a:ext cx="4336256" cy="4800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Two display modes</a:t>
            </a:r>
          </a:p>
          <a:p>
            <a:pPr lvl="1"/>
            <a:r>
              <a:rPr lang="en-US" sz="2000" dirty="0" smtClean="0"/>
              <a:t>Date and time</a:t>
            </a:r>
          </a:p>
          <a:p>
            <a:pPr lvl="1"/>
            <a:r>
              <a:rPr lang="en-US" sz="2000" dirty="0" smtClean="0"/>
              <a:t>Timer</a:t>
            </a:r>
          </a:p>
          <a:p>
            <a:r>
              <a:rPr lang="en-US" sz="2400" dirty="0" smtClean="0"/>
              <a:t>Three buttons</a:t>
            </a:r>
          </a:p>
          <a:p>
            <a:pPr lvl="1"/>
            <a:r>
              <a:rPr lang="en-US" sz="2000" dirty="0" smtClean="0"/>
              <a:t>Mode</a:t>
            </a:r>
          </a:p>
          <a:p>
            <a:pPr lvl="2"/>
            <a:r>
              <a:rPr lang="en-US" sz="1800" dirty="0" smtClean="0"/>
              <a:t>Always enabled</a:t>
            </a:r>
          </a:p>
          <a:p>
            <a:pPr lvl="1"/>
            <a:r>
              <a:rPr lang="en-US" sz="2000" dirty="0" smtClean="0"/>
              <a:t>Start/stop timer</a:t>
            </a:r>
          </a:p>
          <a:p>
            <a:pPr lvl="2"/>
            <a:r>
              <a:rPr lang="en-US" sz="1800" dirty="0" smtClean="0"/>
              <a:t>Only in timer mode</a:t>
            </a:r>
          </a:p>
          <a:p>
            <a:pPr lvl="2"/>
            <a:r>
              <a:rPr lang="en-US" sz="1700" dirty="0" smtClean="0"/>
              <a:t>Starts/stops timer</a:t>
            </a:r>
          </a:p>
          <a:p>
            <a:pPr lvl="1"/>
            <a:r>
              <a:rPr lang="en-US" sz="2000" dirty="0" smtClean="0"/>
              <a:t>Reset/Lap timer</a:t>
            </a:r>
          </a:p>
          <a:p>
            <a:pPr lvl="2"/>
            <a:r>
              <a:rPr lang="en-US" sz="1800" dirty="0" smtClean="0"/>
              <a:t>Only in timer mode:</a:t>
            </a:r>
          </a:p>
          <a:p>
            <a:pPr lvl="2"/>
            <a:r>
              <a:rPr lang="en-US" sz="1700" dirty="0" smtClean="0"/>
              <a:t>Timer running: lap (un)freeze </a:t>
            </a:r>
          </a:p>
          <a:p>
            <a:pPr lvl="2"/>
            <a:r>
              <a:rPr lang="en-US" sz="1700" dirty="0" smtClean="0"/>
              <a:t>Timer stopped: reset to zero</a:t>
            </a:r>
          </a:p>
          <a:p>
            <a:r>
              <a:rPr lang="en-US" sz="2400" i="1" dirty="0" smtClean="0"/>
              <a:t>The rest is abstracted out</a:t>
            </a:r>
            <a:br>
              <a:rPr lang="en-US" sz="2400" i="1" dirty="0" smtClean="0"/>
            </a:br>
            <a:r>
              <a:rPr lang="en-US" sz="2400" i="1" dirty="0" smtClean="0"/>
              <a:t>(We only describe parts of the UI)</a:t>
            </a:r>
            <a:endParaRPr lang="en-US" sz="2400" i="1" dirty="0"/>
          </a:p>
        </p:txBody>
      </p:sp>
      <p:pic>
        <p:nvPicPr>
          <p:cNvPr id="75785" name="Picture 9" descr="裰矺㡰矵䒨矹絰矵診矵倈Ϯ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552018" y="2294726"/>
            <a:ext cx="2193724" cy="2809505"/>
          </a:xfrm>
          <a:prstGeom prst="rect">
            <a:avLst/>
          </a:prstGeom>
          <a:noFill/>
        </p:spPr>
      </p:pic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4169634" y="2057400"/>
            <a:ext cx="5202966" cy="2590800"/>
            <a:chOff x="3766" y="7877"/>
            <a:chExt cx="4897" cy="2479"/>
          </a:xfrm>
        </p:grpSpPr>
        <p:sp>
          <p:nvSpPr>
            <p:cNvPr id="75789" name="AutoShape 13"/>
            <p:cNvSpPr>
              <a:spLocks noChangeAspect="1" noChangeArrowheads="1" noTextEdit="1"/>
            </p:cNvSpPr>
            <p:nvPr/>
          </p:nvSpPr>
          <p:spPr bwMode="auto">
            <a:xfrm>
              <a:off x="3870" y="7877"/>
              <a:ext cx="4350" cy="2479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5788" name="Text Box 12"/>
            <p:cNvSpPr txBox="1">
              <a:spLocks noChangeArrowheads="1"/>
            </p:cNvSpPr>
            <p:nvPr/>
          </p:nvSpPr>
          <p:spPr bwMode="auto">
            <a:xfrm>
              <a:off x="7208" y="9690"/>
              <a:ext cx="1455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start/stop</a:t>
              </a:r>
              <a:endParaRPr lang="en-US" sz="1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787" name="Text Box 11"/>
            <p:cNvSpPr txBox="1">
              <a:spLocks noChangeArrowheads="1"/>
            </p:cNvSpPr>
            <p:nvPr/>
          </p:nvSpPr>
          <p:spPr bwMode="auto">
            <a:xfrm>
              <a:off x="7020" y="8186"/>
              <a:ext cx="1340" cy="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i="1" dirty="0">
                  <a:ea typeface="Times New Roman" pitchFamily="18" charset="0"/>
                  <a:cs typeface="Arial" pitchFamily="34" charset="0"/>
                </a:rPr>
                <a:t>r</a:t>
              </a:r>
              <a:r>
                <a:rPr lang="en-US" sz="1400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eset/lap</a:t>
              </a:r>
              <a:endParaRPr lang="en-US" sz="1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786" name="Text Box 10"/>
            <p:cNvSpPr txBox="1">
              <a:spLocks noChangeArrowheads="1"/>
            </p:cNvSpPr>
            <p:nvPr/>
          </p:nvSpPr>
          <p:spPr bwMode="auto">
            <a:xfrm>
              <a:off x="3766" y="9599"/>
              <a:ext cx="1155" cy="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mode</a:t>
              </a:r>
              <a:endParaRPr lang="en-US" sz="1400" dirty="0" smtClean="0">
                <a:latin typeface="Arial" pitchFamily="34" charset="0"/>
                <a:cs typeface="Arial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784" name="Text Box 8"/>
            <p:cNvSpPr txBox="1">
              <a:spLocks noChangeArrowheads="1"/>
            </p:cNvSpPr>
            <p:nvPr/>
          </p:nvSpPr>
          <p:spPr bwMode="auto">
            <a:xfrm>
              <a:off x="4920" y="7877"/>
              <a:ext cx="245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endParaRPr lang="en-US" sz="1400"/>
            </a:p>
          </p:txBody>
        </p:sp>
        <p:sp>
          <p:nvSpPr>
            <p:cNvPr id="75783" name="Line 7"/>
            <p:cNvSpPr>
              <a:spLocks noChangeShapeType="1"/>
            </p:cNvSpPr>
            <p:nvPr/>
          </p:nvSpPr>
          <p:spPr bwMode="auto">
            <a:xfrm flipV="1">
              <a:off x="4503" y="9574"/>
              <a:ext cx="789" cy="77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5782" name="Line 6"/>
            <p:cNvSpPr>
              <a:spLocks noChangeShapeType="1"/>
            </p:cNvSpPr>
            <p:nvPr/>
          </p:nvSpPr>
          <p:spPr bwMode="auto">
            <a:xfrm flipH="1" flipV="1">
              <a:off x="6720" y="9651"/>
              <a:ext cx="488" cy="89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  <p:sp>
          <p:nvSpPr>
            <p:cNvPr id="75781" name="Line 5"/>
            <p:cNvSpPr>
              <a:spLocks noChangeShapeType="1"/>
            </p:cNvSpPr>
            <p:nvPr/>
          </p:nvSpPr>
          <p:spPr bwMode="auto">
            <a:xfrm flipH="1">
              <a:off x="6720" y="8392"/>
              <a:ext cx="488" cy="411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lg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/>
            </a:p>
          </p:txBody>
        </p:sp>
      </p:grpSp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5794" name="Rectangle 18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/>
          <a:lstStyle/>
          <a:p>
            <a:r>
              <a:rPr lang="en-US" dirty="0" smtClean="0"/>
              <a:t>Problem Space: Digital Watch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875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24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One action per button</a:t>
            </a:r>
          </a:p>
          <a:p>
            <a:r>
              <a:rPr lang="en-US" sz="2400" dirty="0" smtClean="0"/>
              <a:t>One action allows to check whether the timer is reset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.e. whether time value is currently 0:00</a:t>
            </a:r>
          </a:p>
          <a:p>
            <a:pPr lvl="1"/>
            <a:r>
              <a:rPr lang="en-US" sz="2000" dirty="0" smtClean="0"/>
              <a:t>Note: the system  has only limited testability/</a:t>
            </a:r>
            <a:r>
              <a:rPr lang="en-US" sz="2000" dirty="0" err="1" smtClean="0"/>
              <a:t>diagnosibility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 smtClean="0"/>
              <a:t>Action declarations in Spec Explorer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14400" y="4090230"/>
            <a:ext cx="7467600" cy="1815882"/>
          </a:xfrm>
          <a:prstGeom prst="rect">
            <a:avLst/>
          </a:prstGeom>
          <a:ln>
            <a:noFill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Stopwatch.ModeButton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lang="en-US" sz="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action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Stopwatch.StartStopButton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lang="en-US" sz="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action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Stopwatch.ResetLapButton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lang="en-US" sz="9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smtClean="0">
              <a:solidFill>
                <a:srgbClr val="0000FF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action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bool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Stopwatch.IsTimerReset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action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Stopwatch.Initialize</a:t>
            </a:r>
            <a:r>
              <a:rPr lang="en-US" sz="16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9271032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2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25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8458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Which of the following traces are valid (are in the behavior)?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1600" dirty="0" smtClean="0"/>
              <a:t>Assumption: initially the stopwatch is displaying the time and the timer is reset</a:t>
            </a:r>
            <a:br>
              <a:rPr lang="en-US" sz="1600" dirty="0" smtClean="0"/>
            </a:br>
            <a:endParaRPr lang="en-US" sz="2400" dirty="0" smtClean="0"/>
          </a:p>
          <a:p>
            <a:r>
              <a:rPr lang="en-US" sz="1800" dirty="0" smtClean="0"/>
              <a:t>T1: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IsTimerReset</a:t>
            </a:r>
            <a:r>
              <a:rPr lang="en-US" sz="1800" dirty="0" smtClean="0"/>
              <a:t>/true</a:t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1800" dirty="0" smtClean="0"/>
              <a:t>T2: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IsTimerReset</a:t>
            </a:r>
            <a:r>
              <a:rPr lang="en-US" sz="1800" dirty="0" smtClean="0"/>
              <a:t>/true; </a:t>
            </a:r>
            <a:r>
              <a:rPr lang="en-US" sz="1800" dirty="0" err="1" smtClean="0"/>
              <a:t>StartStopButton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IsTimerReset</a:t>
            </a:r>
            <a:r>
              <a:rPr lang="en-US" sz="1800" dirty="0" smtClean="0"/>
              <a:t>/true</a:t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1800" dirty="0" smtClean="0"/>
              <a:t>T3: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StartStopButton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IsTimerReset</a:t>
            </a:r>
            <a:r>
              <a:rPr lang="en-US" sz="1800" dirty="0" smtClean="0"/>
              <a:t>/false</a:t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1800" dirty="0" smtClean="0"/>
              <a:t>T4: </a:t>
            </a:r>
            <a:r>
              <a:rPr lang="en-US" sz="1800" dirty="0" err="1" smtClean="0"/>
              <a:t>ModeButton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StartStopButton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ResetLapButton</a:t>
            </a:r>
            <a:r>
              <a:rPr lang="en-US" sz="1800" dirty="0" smtClean="0"/>
              <a:t>; </a:t>
            </a:r>
            <a:r>
              <a:rPr lang="en-US" sz="1800" dirty="0" err="1" smtClean="0"/>
              <a:t>IsTimerReset</a:t>
            </a:r>
            <a:r>
              <a:rPr lang="en-US" sz="1800" dirty="0" smtClean="0"/>
              <a:t>/true</a:t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sz="1800" dirty="0" smtClean="0"/>
              <a:t>T4: &lt;empty&gt;</a:t>
            </a:r>
          </a:p>
          <a:p>
            <a:pPr lvl="2"/>
            <a:endParaRPr lang="en-US" sz="1800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89063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1AD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1002"/>
          <a:stretch>
            <a:fillRect/>
          </a:stretch>
        </p:blipFill>
        <p:spPr bwMode="auto">
          <a:xfrm>
            <a:off x="0" y="1044054"/>
            <a:ext cx="9143999" cy="528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295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Concise representation of all traces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26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half" idx="13"/>
          </p:nvPr>
        </p:nvSpPr>
        <p:spPr>
          <a:xfrm>
            <a:off x="152400" y="1371601"/>
            <a:ext cx="3048000" cy="457199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Result of model exploration</a:t>
            </a:r>
          </a:p>
          <a:p>
            <a:pPr lvl="1"/>
            <a:endParaRPr lang="en-US" sz="1600" dirty="0" smtClean="0">
              <a:solidFill>
                <a:srgbClr val="00B050"/>
              </a:solidFill>
            </a:endParaRPr>
          </a:p>
          <a:p>
            <a:pPr lvl="1"/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754868"/>
            <a:ext cx="1244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Initial state</a:t>
            </a: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13" name="Straight Arrow Connector 12"/>
          <p:cNvCxnSpPr>
            <a:stCxn id="11" idx="2"/>
          </p:cNvCxnSpPr>
          <p:nvPr/>
        </p:nvCxnSpPr>
        <p:spPr>
          <a:xfrm rot="5400000">
            <a:off x="190929" y="3542871"/>
            <a:ext cx="849868" cy="125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731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Spec Explorer Configuration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27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sz="half" idx="13"/>
          </p:nvPr>
        </p:nvSpPr>
        <p:spPr bwMode="auto">
          <a:xfrm>
            <a:off x="457200" y="2016522"/>
            <a:ext cx="7215437" cy="369331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config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Config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Stopwatch.ModeButton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Stopwatch.StartStopButton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Stopwatch.ResetLapButton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bool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Stopwatch.IsTimerReset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800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action</a:t>
            </a:r>
            <a:r>
              <a:rPr lang="en-US" sz="18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8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8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Stopwatch.Initialize</a:t>
            </a:r>
            <a:r>
              <a:rPr lang="en-US" sz="18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();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machine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Model() :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Config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construct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model program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from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Config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       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where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scope = "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StopwatchModel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58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C# Model</a:t>
            </a:r>
            <a:endParaRPr lang="en-US" sz="3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28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4294967295"/>
          </p:nvPr>
        </p:nvSpPr>
        <p:spPr>
          <a:xfrm>
            <a:off x="76200" y="1371600"/>
            <a:ext cx="4419600" cy="5181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Model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public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enum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{ Reset, Running, Stopped }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bool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displayTimer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false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.Reset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bool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timerFrozen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false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[</a:t>
            </a: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Rule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]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StartStopButton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{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Condition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.IsTrue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displayTimer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if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.Running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{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.Stopped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timerFrozen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false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}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else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.Running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6"/>
          <p:cNvSpPr>
            <a:spLocks noGrp="1"/>
          </p:cNvSpPr>
          <p:nvPr>
            <p:ph sz="half" idx="4294967295"/>
          </p:nvPr>
        </p:nvSpPr>
        <p:spPr>
          <a:xfrm>
            <a:off x="4648200" y="1341438"/>
            <a:ext cx="4419600" cy="5211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[</a:t>
            </a: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Rule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]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ModeButton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{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displayTimer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!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displayTimer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endParaRPr lang="en-US" sz="1400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[</a:t>
            </a: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Rule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]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void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ResetLapButton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{        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Condition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.IsTrue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displayTimer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Condition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.IsFalse</a:t>
            </a:r>
            <a:endParaRPr lang="en-US" sz="1400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(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.Reset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);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if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(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.Running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timerFrozen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!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timerFrozen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else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.Reset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}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   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[</a:t>
            </a:r>
            <a:r>
              <a:rPr lang="en-US" sz="1400" dirty="0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Rule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]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static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bool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IsTimerReset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()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{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return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== </a:t>
            </a:r>
            <a:r>
              <a:rPr lang="en-US" sz="1400" dirty="0" err="1" smtClean="0">
                <a:solidFill>
                  <a:srgbClr val="2B91A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TimerMode</a:t>
            </a:r>
            <a:r>
              <a:rPr lang="en-US" sz="1400" dirty="0" err="1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.Reset</a:t>
            </a: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 }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06347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5344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The goal of Model-Based Testing</a:t>
            </a:r>
          </a:p>
          <a:p>
            <a:pPr lvl="1"/>
            <a:r>
              <a:rPr lang="en-US" sz="2000" dirty="0" smtClean="0"/>
              <a:t>To check whether an implementation conforms to the modeled behavior</a:t>
            </a:r>
          </a:p>
          <a:p>
            <a:pPr lvl="1">
              <a:buNone/>
            </a:pPr>
            <a:r>
              <a:rPr lang="en-US" sz="2000" dirty="0" smtClean="0"/>
              <a:t>	 (set of traces)</a:t>
            </a:r>
          </a:p>
          <a:p>
            <a:endParaRPr lang="en-US" sz="2400" dirty="0" smtClean="0"/>
          </a:p>
          <a:p>
            <a:r>
              <a:rPr lang="en-US" sz="2400" dirty="0" smtClean="0"/>
              <a:t>How big is the set of traces for Stopwatch?</a:t>
            </a:r>
          </a:p>
          <a:p>
            <a:pPr lvl="1"/>
            <a:r>
              <a:rPr lang="en-US" sz="2000" dirty="0" smtClean="0"/>
              <a:t>Infinite!</a:t>
            </a:r>
          </a:p>
          <a:p>
            <a:endParaRPr lang="en-US" sz="2400" dirty="0" smtClean="0"/>
          </a:p>
          <a:p>
            <a:r>
              <a:rPr lang="en-US" sz="2400" dirty="0" smtClean="0"/>
              <a:t>How many tests do we need for Stopwatch?</a:t>
            </a:r>
          </a:p>
          <a:p>
            <a:pPr lvl="1"/>
            <a:r>
              <a:rPr lang="en-US" sz="2000" dirty="0" smtClean="0"/>
              <a:t>The “test selection” problem</a:t>
            </a:r>
          </a:p>
          <a:p>
            <a:pPr lvl="1"/>
            <a:r>
              <a:rPr lang="en-US" sz="2000" dirty="0" smtClean="0"/>
              <a:t>Test selection is not complete (testing never is)</a:t>
            </a:r>
          </a:p>
          <a:p>
            <a:endParaRPr lang="en-US" sz="2400" dirty="0" smtClean="0"/>
          </a:p>
          <a:p>
            <a:r>
              <a:rPr lang="en-US" sz="2400" dirty="0" smtClean="0"/>
              <a:t>Strategies for test selection</a:t>
            </a:r>
          </a:p>
          <a:p>
            <a:pPr lvl="1"/>
            <a:r>
              <a:rPr lang="en-US" sz="2000" dirty="0" smtClean="0"/>
              <a:t>Select a coverage criterion for the model graph</a:t>
            </a:r>
          </a:p>
          <a:p>
            <a:pPr lvl="2"/>
            <a:r>
              <a:rPr lang="en-US" sz="1800" dirty="0" smtClean="0"/>
              <a:t>We usually select “transition coverage”</a:t>
            </a:r>
          </a:p>
          <a:p>
            <a:pPr lvl="1"/>
            <a:r>
              <a:rPr lang="en-US" sz="2000" dirty="0" smtClean="0"/>
              <a:t>Slice the model to extract interesting cases (next session)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Copyright © 2010, Microsoft Corporation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4825" y="6553200"/>
            <a:ext cx="2289175" cy="304800"/>
          </a:xfrm>
          <a:prstGeom prst="rect">
            <a:avLst/>
          </a:prstGeom>
        </p:spPr>
        <p:txBody>
          <a:bodyPr/>
          <a:lstStyle/>
          <a:p>
            <a:fld id="{D5BBC35B-A44B-4119-B8DA-DE9E3DFADA20}" type="slidenum">
              <a:rPr lang="en-US" smtClean="0">
                <a:solidFill>
                  <a:srgbClr val="E9E5DC"/>
                </a:solidFill>
              </a:rPr>
              <a:pPr/>
              <a:t>29</a:t>
            </a:fld>
            <a:endParaRPr lang="en-US">
              <a:solidFill>
                <a:srgbClr val="E9E5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51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Learn Along the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.NET Framework and the C# language</a:t>
            </a:r>
          </a:p>
          <a:p>
            <a:r>
              <a:rPr lang="en-US" dirty="0" smtClean="0"/>
              <a:t>Relational database fundamentals</a:t>
            </a:r>
          </a:p>
          <a:p>
            <a:r>
              <a:rPr lang="en-US" dirty="0" smtClean="0"/>
              <a:t>SQL Server fundamentals</a:t>
            </a:r>
          </a:p>
          <a:p>
            <a:r>
              <a:rPr lang="en-US" dirty="0" smtClean="0"/>
              <a:t>ADO.NET – C# API for database access</a:t>
            </a:r>
          </a:p>
          <a:p>
            <a:r>
              <a:rPr lang="en-US" dirty="0" err="1" smtClean="0"/>
              <a:t>SpecExplorer</a:t>
            </a:r>
            <a:r>
              <a:rPr lang="en-US" dirty="0" smtClean="0"/>
              <a:t> – a model-based testing tool</a:t>
            </a:r>
          </a:p>
          <a:p>
            <a:r>
              <a:rPr lang="en-US" dirty="0" smtClean="0"/>
              <a:t>Challenges of API testing</a:t>
            </a:r>
          </a:p>
          <a:p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44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Generated test cases </a:t>
            </a:r>
            <a:br>
              <a:rPr lang="en-US" sz="3200" dirty="0" smtClean="0"/>
            </a:br>
            <a:r>
              <a:rPr lang="en-US" sz="3200" dirty="0" smtClean="0"/>
              <a:t>(short tests strategy)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96464"/>
                </a:solidFill>
              </a:rPr>
              <a:t>Copyright © 2010, Microsoft Corporation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D5BBC35B-A44B-4119-B8DA-DE9E3DFADA20}" type="slidenum">
              <a:rPr lang="en-US" smtClean="0">
                <a:solidFill>
                  <a:srgbClr val="696464"/>
                </a:solidFill>
              </a:rPr>
              <a:pPr/>
              <a:t>30</a:t>
            </a:fld>
            <a:endParaRPr lang="en-US">
              <a:solidFill>
                <a:srgbClr val="696464"/>
              </a:solidFill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203125" y="381000"/>
            <a:ext cx="3810000" cy="138499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machine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TestSuite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() : </a:t>
            </a:r>
            <a:r>
              <a:rPr lang="en-US" sz="14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Config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{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construct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test cases 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where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strategy = "</a:t>
            </a:r>
            <a:r>
              <a:rPr lang="en-US" sz="14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shorttests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"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1400" dirty="0" smtClean="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for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Initialize;Model</a:t>
            </a: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}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52" l="248" r="99505">
                        <a14:foregroundMark x1="371" y1="14963" x2="49257" y2="15461"/>
                        <a14:foregroundMark x1="48762" y1="15212" x2="51733" y2="249"/>
                        <a14:foregroundMark x1="88738" y1="998" x2="88738" y2="998"/>
                        <a14:foregroundMark x1="88614" y1="1496" x2="88861" y2="44389"/>
                        <a14:foregroundMark x1="88738" y1="44140" x2="99505" y2="48130"/>
                        <a14:foregroundMark x1="51733" y1="499" x2="88366" y2="0"/>
                        <a14:foregroundMark x1="248" y1="15212" x2="619" y2="992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1" r="365"/>
          <a:stretch/>
        </p:blipFill>
        <p:spPr bwMode="auto">
          <a:xfrm>
            <a:off x="76200" y="2003817"/>
            <a:ext cx="8947811" cy="4473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3370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US" dirty="0" smtClean="0"/>
              <a:t>Pick an aspect of the ADO.NET API</a:t>
            </a:r>
          </a:p>
          <a:p>
            <a:r>
              <a:rPr lang="en-US" dirty="0" smtClean="0"/>
              <a:t>Create a model of it with </a:t>
            </a:r>
            <a:r>
              <a:rPr lang="en-US" dirty="0" err="1" smtClean="0"/>
              <a:t>SpecExplorer</a:t>
            </a:r>
            <a:endParaRPr lang="en-US" dirty="0" smtClean="0"/>
          </a:p>
          <a:p>
            <a:r>
              <a:rPr lang="en-US" dirty="0" smtClean="0"/>
              <a:t>Generate and run tests from your model</a:t>
            </a:r>
          </a:p>
          <a:p>
            <a:r>
              <a:rPr lang="en-US" dirty="0" smtClean="0"/>
              <a:t>Present an overview of:</a:t>
            </a:r>
          </a:p>
          <a:p>
            <a:pPr lvl="1"/>
            <a:r>
              <a:rPr lang="en-US" dirty="0" smtClean="0"/>
              <a:t>Your chosen API subset</a:t>
            </a:r>
          </a:p>
          <a:p>
            <a:pPr lvl="1"/>
            <a:r>
              <a:rPr lang="en-US" dirty="0" smtClean="0"/>
              <a:t>Your model</a:t>
            </a:r>
          </a:p>
          <a:p>
            <a:pPr lvl="1"/>
            <a:r>
              <a:rPr lang="en-US" dirty="0" smtClean="0"/>
              <a:t>A generated test case</a:t>
            </a:r>
          </a:p>
          <a:p>
            <a:r>
              <a:rPr lang="en-US" dirty="0" smtClean="0"/>
              <a:t>Express your opinion on model-based testing vs. other approaches for API testing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53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US" dirty="0" smtClean="0"/>
              <a:t>How to contact me: </a:t>
            </a:r>
            <a:r>
              <a:rPr lang="en-US" dirty="0" smtClean="0">
                <a:hlinkClick r:id="rId2"/>
              </a:rPr>
              <a:t>pshier@microsoft.com</a:t>
            </a:r>
            <a:endParaRPr lang="en-US" dirty="0" smtClean="0"/>
          </a:p>
          <a:p>
            <a:r>
              <a:rPr lang="en-US" dirty="0" smtClean="0"/>
              <a:t>Links to learning materials in project definition doc.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1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You’ll Really 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90800"/>
            <a:ext cx="8610600" cy="3276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smtClean="0"/>
              <a:t>How to break down a large problem and produce useful results on a limited </a:t>
            </a:r>
            <a:r>
              <a:rPr lang="en-US" sz="4400" dirty="0" smtClean="0"/>
              <a:t>schedule within a team</a:t>
            </a:r>
            <a:endParaRPr lang="en-US" sz="4400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1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.NET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Software application development and deployment framework</a:t>
            </a:r>
          </a:p>
          <a:p>
            <a:r>
              <a:rPr lang="en-US" dirty="0" smtClean="0"/>
              <a:t>UI, threading, synchronization, data access, crypto, web apps, networking, common data types, reflection, custom attributes</a:t>
            </a:r>
          </a:p>
          <a:p>
            <a:r>
              <a:rPr lang="en-US" dirty="0" smtClean="0"/>
              <a:t>Apps run in a virtual managed environment: Common Language Runtime (CLR)</a:t>
            </a:r>
          </a:p>
          <a:p>
            <a:pPr lvl="1"/>
            <a:r>
              <a:rPr lang="en-US" dirty="0" smtClean="0"/>
              <a:t>Loading, execution, memory management, security, exception handling, etc.</a:t>
            </a:r>
          </a:p>
          <a:p>
            <a:r>
              <a:rPr lang="en-US" dirty="0" smtClean="0"/>
              <a:t>Languages compiled into intermediate language that can be JIT compiled at runtime or pre-compiled at install-time</a:t>
            </a:r>
          </a:p>
          <a:p>
            <a:r>
              <a:rPr lang="en-US" dirty="0" smtClean="0"/>
              <a:t>Current languages: C#, F#, VB, C++, Cobol, Fortran, </a:t>
            </a:r>
            <a:r>
              <a:rPr lang="en-US" dirty="0" err="1" smtClean="0"/>
              <a:t>JScript</a:t>
            </a:r>
            <a:r>
              <a:rPr lang="en-US" dirty="0" smtClean="0"/>
              <a:t>, Python, Ruby, Lisp, Pascal, Java, Ada, and more </a:t>
            </a:r>
          </a:p>
          <a:p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97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C#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General purpose object-oriented language evolved from C++ to take advantage of .NET environment.</a:t>
            </a:r>
          </a:p>
          <a:p>
            <a:r>
              <a:rPr lang="en-US" dirty="0" smtClean="0"/>
              <a:t>Syntax and semantics similar to C++</a:t>
            </a:r>
          </a:p>
          <a:p>
            <a:r>
              <a:rPr lang="en-US" dirty="0" smtClean="0"/>
              <a:t>Strong type checking, array bounds checking, automatic garbage collection</a:t>
            </a:r>
          </a:p>
          <a:p>
            <a:r>
              <a:rPr lang="en-US" dirty="0" smtClean="0"/>
              <a:t>Generics, anonymous methods, iterators, implicit types, auto-implemented object properties, interfaces (but no multiple inheritance), type reflection, </a:t>
            </a:r>
            <a:r>
              <a:rPr lang="en-US" smtClean="0"/>
              <a:t>custom attributes, try/catch/finally</a:t>
            </a:r>
            <a:r>
              <a:rPr lang="en-US" dirty="0" smtClean="0"/>
              <a:t>, no </a:t>
            </a:r>
            <a:r>
              <a:rPr lang="en-US" dirty="0" err="1" smtClean="0"/>
              <a:t>globals</a:t>
            </a:r>
            <a:r>
              <a:rPr lang="en-US" dirty="0" smtClean="0"/>
              <a:t>, </a:t>
            </a:r>
            <a:r>
              <a:rPr lang="en-US" dirty="0" err="1" smtClean="0"/>
              <a:t>nullable</a:t>
            </a:r>
            <a:r>
              <a:rPr lang="en-US" dirty="0" smtClean="0"/>
              <a:t> types, and much more.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Copyright © 2010, Microsoft Corporation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5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Store data in tables called relations</a:t>
            </a:r>
          </a:p>
          <a:p>
            <a:r>
              <a:rPr lang="en-US" dirty="0" smtClean="0"/>
              <a:t>Relations contain tuples (rows)</a:t>
            </a:r>
          </a:p>
          <a:p>
            <a:r>
              <a:rPr lang="en-US" dirty="0" smtClean="0"/>
              <a:t>Tuples contain attributes (columns)</a:t>
            </a:r>
          </a:p>
          <a:p>
            <a:r>
              <a:rPr lang="en-US" dirty="0" smtClean="0"/>
              <a:t>Attributes are defined on a domain (data type and range of acceptable valuables)</a:t>
            </a:r>
          </a:p>
          <a:p>
            <a:r>
              <a:rPr lang="en-US" dirty="0" smtClean="0"/>
              <a:t>A key defines an attribute as identifying a tuple.</a:t>
            </a:r>
          </a:p>
          <a:p>
            <a:r>
              <a:rPr lang="en-US" dirty="0" smtClean="0"/>
              <a:t>A primary key is uniquely identifying.</a:t>
            </a:r>
          </a:p>
          <a:p>
            <a:r>
              <a:rPr lang="en-US" dirty="0" smtClean="0"/>
              <a:t>Relationships defined between tables via keys</a:t>
            </a:r>
          </a:p>
          <a:p>
            <a:r>
              <a:rPr lang="en-US" dirty="0" smtClean="0"/>
              <a:t>Structured Query Language (SQL) used to describe subsets of data for query, insertion, deletion. Example:</a:t>
            </a:r>
          </a:p>
          <a:p>
            <a:pPr lvl="1"/>
            <a:r>
              <a:rPr lang="en-US" dirty="0" smtClean="0"/>
              <a:t>SELECT * FROM Customers WHERE </a:t>
            </a:r>
            <a:r>
              <a:rPr lang="en-US" dirty="0" err="1" smtClean="0"/>
              <a:t>Customers.Name</a:t>
            </a:r>
            <a:r>
              <a:rPr lang="en-US" dirty="0" smtClean="0"/>
              <a:t>=“Smith”</a:t>
            </a:r>
          </a:p>
          <a:p>
            <a:r>
              <a:rPr lang="en-US" dirty="0" smtClean="0"/>
              <a:t>Relational Database Management System (RDBMS) is software that manages a relational database and controls access to it. Examples:</a:t>
            </a:r>
          </a:p>
          <a:p>
            <a:pPr lvl="1"/>
            <a:r>
              <a:rPr lang="en-US" dirty="0" smtClean="0"/>
              <a:t>Microsoft SQL Server, Oracle, MySQL, IBM DB2, Informix, Sybase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1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33400"/>
            <a:ext cx="5702141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2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"/>
            <a:ext cx="5852160" cy="6498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4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2594</TotalTime>
  <Words>1584</Words>
  <Application>Microsoft Office PowerPoint</Application>
  <PresentationFormat>On-screen Show (4:3)</PresentationFormat>
  <Paragraphs>323</Paragraphs>
  <Slides>32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Model-Based API Testing in C#</vt:lpstr>
      <vt:lpstr>Goal of This Project</vt:lpstr>
      <vt:lpstr>What You’ll Learn Along the Way</vt:lpstr>
      <vt:lpstr>What You’ll Really Learn</vt:lpstr>
      <vt:lpstr>.NET Framework</vt:lpstr>
      <vt:lpstr>C#</vt:lpstr>
      <vt:lpstr>Relational Databases</vt:lpstr>
      <vt:lpstr>PowerPoint Presentation</vt:lpstr>
      <vt:lpstr>PowerPoint Presentation</vt:lpstr>
      <vt:lpstr>SQL Server</vt:lpstr>
      <vt:lpstr>ADO.NET</vt:lpstr>
      <vt:lpstr>ADO.NET Object Model</vt:lpstr>
      <vt:lpstr>PowerPoint Presentation</vt:lpstr>
      <vt:lpstr>PowerPoint Presentation</vt:lpstr>
      <vt:lpstr>PowerPoint Presentation</vt:lpstr>
      <vt:lpstr>Model-Based Testing</vt:lpstr>
      <vt:lpstr>Modeling in Science and Engineering</vt:lpstr>
      <vt:lpstr>Does Software Really Need Modeling?</vt:lpstr>
      <vt:lpstr>Modeling Styles and Notations</vt:lpstr>
      <vt:lpstr>Behavioral Modeling</vt:lpstr>
      <vt:lpstr>Spec Explorer 2010 Technology Breakdown</vt:lpstr>
      <vt:lpstr>PowerPoint Presentation</vt:lpstr>
      <vt:lpstr>Problem Space: Digital Watch</vt:lpstr>
      <vt:lpstr>Actions</vt:lpstr>
      <vt:lpstr>Traces</vt:lpstr>
      <vt:lpstr>Concise representation of all traces</vt:lpstr>
      <vt:lpstr>Spec Explorer Configuration</vt:lpstr>
      <vt:lpstr>C# Model</vt:lpstr>
      <vt:lpstr>PowerPoint Presentation</vt:lpstr>
      <vt:lpstr>Generated test cases  (short tests strategy)</vt:lpstr>
      <vt:lpstr>Your Assignment</vt:lpstr>
      <vt:lpstr>Questions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Shier</dc:creator>
  <cp:lastModifiedBy>Peter Shier</cp:lastModifiedBy>
  <cp:revision>63</cp:revision>
  <dcterms:created xsi:type="dcterms:W3CDTF">2011-01-09T20:24:39Z</dcterms:created>
  <dcterms:modified xsi:type="dcterms:W3CDTF">2011-01-18T16:51:11Z</dcterms:modified>
</cp:coreProperties>
</file>