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9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9</a:t>
            </a:r>
            <a:br>
              <a:rPr lang="en-US" dirty="0"/>
            </a:br>
            <a:r>
              <a:rPr lang="en-US" dirty="0"/>
              <a:t>February 6,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9563-FCED-E841-9EB0-CF912F85D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03" y="360597"/>
            <a:ext cx="5290415" cy="4158237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C00000"/>
                </a:solidFill>
              </a:rPr>
              <a:t>int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/>
              <a:t>[][] mpg={{27, 32}, {18, 22}};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 err="1"/>
              <a:t>System.out.println</a:t>
            </a:r>
            <a:r>
              <a:rPr lang="en-US" sz="3200" dirty="0"/>
              <a:t>(mpg[0][2]);</a:t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3172" y="1896636"/>
            <a:ext cx="2082430" cy="3601194"/>
          </a:xfrm>
        </p:spPr>
        <p:txBody>
          <a:bodyPr>
            <a:normAutofit/>
          </a:bodyPr>
          <a:lstStyle/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18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27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32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Error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94A2C-D6A7-5347-B0FE-009D4F742E99}"/>
              </a:ext>
            </a:extLst>
          </p:cNvPr>
          <p:cNvSpPr txBox="1"/>
          <p:nvPr/>
        </p:nvSpPr>
        <p:spPr>
          <a:xfrm flipH="1">
            <a:off x="5875505" y="365124"/>
            <a:ext cx="5194571" cy="1062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800" dirty="0"/>
              <a:t>What is </a:t>
            </a:r>
            <a:r>
              <a:rPr lang="en-US" sz="2800"/>
              <a:t>the output upon </a:t>
            </a:r>
            <a:r>
              <a:rPr lang="en-US" sz="2800" dirty="0"/>
              <a:t>execution of the code on the left?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E6F40A-1593-0F40-9EAA-C1DF98F0BC96}"/>
              </a:ext>
            </a:extLst>
          </p:cNvPr>
          <p:cNvCxnSpPr/>
          <p:nvPr/>
        </p:nvCxnSpPr>
        <p:spPr>
          <a:xfrm>
            <a:off x="5702761" y="0"/>
            <a:ext cx="0" cy="6858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5334E69-E265-744D-BB4D-D3FA2F1BF257}"/>
              </a:ext>
            </a:extLst>
          </p:cNvPr>
          <p:cNvCxnSpPr/>
          <p:nvPr/>
        </p:nvCxnSpPr>
        <p:spPr>
          <a:xfrm>
            <a:off x="7830766" y="4250827"/>
            <a:ext cx="7101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9B4A76C-05A7-3241-A93E-36290847DE06}"/>
              </a:ext>
            </a:extLst>
          </p:cNvPr>
          <p:cNvSpPr txBox="1"/>
          <p:nvPr/>
        </p:nvSpPr>
        <p:spPr>
          <a:xfrm>
            <a:off x="6663447" y="4066161"/>
            <a:ext cx="877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33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9 February 6, 2019</vt:lpstr>
      <vt:lpstr>int [][] mpg={{27, 32}, {18, 22}};  System.out.println(mpg[0][2]);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25</cp:revision>
  <dcterms:created xsi:type="dcterms:W3CDTF">2019-01-07T17:10:04Z</dcterms:created>
  <dcterms:modified xsi:type="dcterms:W3CDTF">2019-02-11T22:56:09Z</dcterms:modified>
</cp:coreProperties>
</file>