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0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9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8</a:t>
            </a:r>
            <a:br>
              <a:rPr lang="en-US" dirty="0"/>
            </a:br>
            <a:r>
              <a:rPr lang="en-US" dirty="0"/>
              <a:t>February 4,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03" y="360597"/>
            <a:ext cx="5290415" cy="415823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final </a:t>
            </a:r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/>
              <a:t>maxSize</a:t>
            </a:r>
            <a:r>
              <a:rPr lang="en-US" sz="3200" dirty="0"/>
              <a:t>=10;</a:t>
            </a:r>
            <a:br>
              <a:rPr lang="en-US" sz="3200" dirty="0"/>
            </a:br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[] age={1, 2, 3};</a:t>
            </a:r>
            <a:br>
              <a:rPr lang="en-US" sz="3200" dirty="0"/>
            </a:br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/>
              <a:t> sum=-6;</a:t>
            </a:r>
            <a:br>
              <a:rPr lang="en-US" sz="3200" dirty="0"/>
            </a:br>
            <a:r>
              <a:rPr lang="en-US" sz="3200" dirty="0">
                <a:solidFill>
                  <a:srgbClr val="C00000"/>
                </a:solidFill>
              </a:rPr>
              <a:t>for </a:t>
            </a:r>
            <a:r>
              <a:rPr lang="en-US" sz="3200" dirty="0"/>
              <a:t>(</a:t>
            </a:r>
            <a:r>
              <a:rPr lang="en-US" sz="3200" dirty="0" err="1">
                <a:solidFill>
                  <a:srgbClr val="FF0000"/>
                </a:solidFill>
              </a:rPr>
              <a:t>int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=0; </a:t>
            </a:r>
            <a:r>
              <a:rPr lang="en-US" sz="3200" dirty="0" err="1"/>
              <a:t>i</a:t>
            </a:r>
            <a:r>
              <a:rPr lang="en-US" sz="3200" dirty="0"/>
              <a:t>&lt;</a:t>
            </a:r>
            <a:r>
              <a:rPr lang="en-US" sz="3200" dirty="0" err="1"/>
              <a:t>age.</a:t>
            </a:r>
            <a:r>
              <a:rPr lang="en-US" sz="3200" dirty="0" err="1">
                <a:solidFill>
                  <a:srgbClr val="C00000"/>
                </a:solidFill>
              </a:rPr>
              <a:t>length</a:t>
            </a:r>
            <a:r>
              <a:rPr lang="en-US" sz="3200" dirty="0"/>
              <a:t>; </a:t>
            </a:r>
            <a:r>
              <a:rPr lang="en-US" sz="3200" dirty="0" err="1"/>
              <a:t>i</a:t>
            </a:r>
            <a:r>
              <a:rPr lang="en-US" sz="3200" dirty="0"/>
              <a:t>++){</a:t>
            </a:r>
            <a:br>
              <a:rPr lang="en-US" sz="3200" dirty="0"/>
            </a:br>
            <a:r>
              <a:rPr lang="en-US" sz="3200" dirty="0"/>
              <a:t>	sum=</a:t>
            </a:r>
            <a:r>
              <a:rPr lang="en-US" sz="3200" dirty="0" err="1"/>
              <a:t>sum+age</a:t>
            </a:r>
            <a:r>
              <a:rPr lang="en-US" sz="3200" dirty="0"/>
              <a:t>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br>
              <a:rPr lang="en-US" sz="3200" dirty="0"/>
            </a:br>
            <a:r>
              <a:rPr lang="en-US" sz="3200" dirty="0"/>
              <a:t>}</a:t>
            </a:r>
            <a:br>
              <a:rPr lang="en-US" sz="3200" dirty="0"/>
            </a:br>
            <a:r>
              <a:rPr lang="en-US" sz="3200" dirty="0" err="1"/>
              <a:t>System.out.println</a:t>
            </a:r>
            <a:r>
              <a:rPr lang="en-US" sz="3200" dirty="0"/>
              <a:t>(sum);</a:t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172" y="1896636"/>
            <a:ext cx="2082430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0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1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6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-6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1062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What integer will be printed upon execution of the code on the left?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702761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FC920DC0-A656-7148-88E7-B4B4F758503B}"/>
              </a:ext>
            </a:extLst>
          </p:cNvPr>
          <p:cNvGrpSpPr/>
          <p:nvPr/>
        </p:nvGrpSpPr>
        <p:grpSpPr>
          <a:xfrm>
            <a:off x="6295259" y="2070383"/>
            <a:ext cx="2449171" cy="369332"/>
            <a:chOff x="6295259" y="2070383"/>
            <a:chExt cx="2449171" cy="36933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58B6A06-ED90-D443-879B-846D0466647A}"/>
                </a:ext>
              </a:extLst>
            </p:cNvPr>
            <p:cNvSpPr txBox="1"/>
            <p:nvPr/>
          </p:nvSpPr>
          <p:spPr>
            <a:xfrm>
              <a:off x="6295259" y="2070383"/>
              <a:ext cx="1609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Correct answer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176C37A-FBA6-7147-8FD0-80D69F18E8BD}"/>
                </a:ext>
              </a:extLst>
            </p:cNvPr>
            <p:cNvCxnSpPr/>
            <p:nvPr/>
          </p:nvCxnSpPr>
          <p:spPr>
            <a:xfrm>
              <a:off x="7905187" y="2255049"/>
              <a:ext cx="8392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29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8 February 4, 2019</vt:lpstr>
      <vt:lpstr>final int maxSize=10; int [] age={1, 2, 3}; int sum=-6; for (int i=0; i&lt;age.length; i++){  sum=sum+age[i]; } System.out.println(sum);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20</cp:revision>
  <dcterms:created xsi:type="dcterms:W3CDTF">2019-01-07T17:10:04Z</dcterms:created>
  <dcterms:modified xsi:type="dcterms:W3CDTF">2019-02-04T22:44:38Z</dcterms:modified>
</cp:coreProperties>
</file>