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64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6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DFBE3-7BFF-2E4C-8A5F-4CD1B07AE1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CEDD4E-2FEC-A241-BB43-BF0B17CB09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01E4D-1BC3-E943-85FA-F27356E28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DDE77-2691-3745-B68F-7041DC43F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06FCAE-BE5F-B44B-8E85-1C9F190EC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58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F27ED-1996-CA48-AEB3-8253631FF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FA4F58-FEB5-914A-86F5-EE35B90D5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C8D527-35B3-3547-A89E-9A9E7E00A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5CC3AC-5FDA-8144-9EF7-FF2DD8E08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E2E18C-0CB7-7043-917A-EAA7B877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265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D219D2-4C51-3E4C-8C41-C14D4E18DE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8B92B5-3EBB-194F-8118-26611B42D8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658A5-B84F-B942-8635-96EFA2CE1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603D1-CC8B-F54E-BD03-82A718BE0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99E54-8929-6A4D-83AF-820DAE848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976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B4C53-5FFC-2B4D-98C0-FCDADF309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83E4A-D2B0-4E4C-AB91-02A649FF2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55208B-7B32-694A-9E4F-EFA11A26C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CCD37-C968-FA48-ADEA-0AAA9114C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03026-9C31-D64A-BE37-0448238B2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191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B9B7C-3497-9645-AECD-8AE282488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CCB23A-0BFA-A343-BF16-1A8C55D704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FE21D-0D73-AD4F-8A3F-0152E8149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BDDEE-6799-F445-B745-213232972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00C09F-7EAB-E34E-A69B-31D4041C8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23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806E8-E53C-F941-BA60-DE6F48DDC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9C21C-A234-1E46-9AD9-E28590CCDE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0704FD-B7BA-1845-9F28-660B2AA55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68820D-3A05-C94E-A954-CD5E0D0EE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6B5AD1-6039-3F4D-8331-C54CD2D65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FD87AD-7A41-684C-9F41-BB4C15E17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786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CA29E-5C5D-D941-B303-072978414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FBCC34-CCDE-1246-9E83-C6428FED00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530A46-3F02-4743-AEB0-1CF4DB28F0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44449B-EF63-2940-BDB1-CF1CB032AE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FAF5DB-2328-8F4C-8C83-7CC969738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0F3A10-560C-9B45-8AF7-DA50D3478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2/4/19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421DBF-2458-CB4C-B859-8263CD26D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33216B-06FE-234A-979D-9B654E077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73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9FB05-434E-F849-8C9D-6A2109825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7E39B-5C28-4E4C-9ECC-B172E60AC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2/4/19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2AF38A-AD98-5F44-853A-77B00E8D9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17C798-DBD7-2542-8CFD-68EA7311C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71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B1A864-F0AC-4148-9B7D-24DC229AE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2/4/19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31DA31-73A6-CE45-9BA8-76582E89C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D2D67F-2FD4-7640-89D6-9A842ADDA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99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DA317-9AD6-6F4B-9EFF-B07101CFB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A2CBC-F126-6142-BC11-1E363F8F8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D963DF-797C-FF4E-91D5-D82C5360DC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9FC790-8222-DB4C-82F3-06EA1B41C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534896-59F1-CF47-8961-15D37150A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4FB2CF-76DC-224C-B4BD-DCA42AA99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982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02A58-6A0A-C041-9802-088DC18E4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0AAB82-8821-9740-82C8-BCA4484586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DD68C7-E498-0346-B91D-5A6F3FEC7D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BDB51E-161E-EB4E-9342-1BF38976F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6717A3-2B3C-1245-A26C-068603DDE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355A1D-B080-1C4A-859A-8A7F22F55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595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5DB1A7-D1EA-F449-A794-7D1177978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D85DC3-E166-9C4F-B143-122DA18B7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5F2F6-6F58-8F42-B8FA-DE304B0650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68A7D-A079-2143-8FDF-0E6A10B544B4}" type="datetimeFigureOut">
              <a:rPr lang="en-US" smtClean="0"/>
              <a:t>2/4/19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846FF-EDD3-E647-88C4-344B0BBF89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0DB0E5-5BE0-AC42-A237-0CF15F713E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76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13060-72D5-CF4F-AA9C-B1851951D0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Quiz 7</a:t>
            </a:r>
            <a:br>
              <a:rPr lang="en-US" dirty="0"/>
            </a:br>
            <a:r>
              <a:rPr lang="en-US" dirty="0"/>
              <a:t>January 28, 2019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011123-6D64-4B4D-B5EF-5AC480573B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84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89563-FCED-E841-9EB0-CF912F85D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603" y="360597"/>
            <a:ext cx="4832297" cy="4158237"/>
          </a:xfrm>
        </p:spPr>
        <p:txBody>
          <a:bodyPr>
            <a:noAutofit/>
          </a:bodyPr>
          <a:lstStyle/>
          <a:p>
            <a:r>
              <a:rPr lang="en-US" sz="3200" dirty="0" err="1">
                <a:solidFill>
                  <a:srgbClr val="C00000"/>
                </a:solidFill>
              </a:rPr>
              <a:t>int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=2;</a:t>
            </a:r>
            <a:br>
              <a:rPr lang="en-US" sz="3200" dirty="0"/>
            </a:br>
            <a:br>
              <a:rPr lang="en-US" sz="3200" dirty="0"/>
            </a:br>
            <a:r>
              <a:rPr lang="en-US" sz="3200" b="1" dirty="0"/>
              <a:t>while</a:t>
            </a:r>
            <a:r>
              <a:rPr lang="en-US" sz="3200" dirty="0"/>
              <a:t>(</a:t>
            </a:r>
            <a:r>
              <a:rPr lang="en-US" sz="3200" dirty="0" err="1"/>
              <a:t>i</a:t>
            </a:r>
            <a:r>
              <a:rPr lang="en-US" sz="3200" dirty="0"/>
              <a:t>&lt;=5){</a:t>
            </a: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	</a:t>
            </a:r>
            <a:r>
              <a:rPr lang="en-US" sz="3200" dirty="0" err="1"/>
              <a:t>System.out.print</a:t>
            </a:r>
            <a:r>
              <a:rPr lang="en-US" sz="3200" dirty="0"/>
              <a:t>(++i);</a:t>
            </a: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}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F4571-A9A5-294A-85ED-AB834920D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3172" y="1896636"/>
            <a:ext cx="2082430" cy="3601194"/>
          </a:xfrm>
        </p:spPr>
        <p:txBody>
          <a:bodyPr>
            <a:normAutofit/>
          </a:bodyPr>
          <a:lstStyle/>
          <a:p>
            <a:pPr marL="514350" indent="-514350">
              <a:lnSpc>
                <a:spcPts val="4340"/>
              </a:lnSpc>
              <a:buAutoNum type="alphaLcParenBoth"/>
            </a:pPr>
            <a:r>
              <a:rPr lang="en-US" sz="3200" dirty="0"/>
              <a:t>3  4  5</a:t>
            </a:r>
          </a:p>
          <a:p>
            <a:pPr marL="514350" indent="-514350">
              <a:lnSpc>
                <a:spcPts val="4340"/>
              </a:lnSpc>
              <a:buAutoNum type="alphaLcParenBoth"/>
            </a:pPr>
            <a:r>
              <a:rPr lang="en-US" sz="3200" dirty="0"/>
              <a:t>2 3 4</a:t>
            </a:r>
          </a:p>
          <a:p>
            <a:pPr marL="514350" indent="-514350">
              <a:lnSpc>
                <a:spcPts val="4340"/>
              </a:lnSpc>
              <a:buAutoNum type="alphaLcParenBoth"/>
            </a:pPr>
            <a:r>
              <a:rPr lang="en-US" sz="3200"/>
              <a:t>3 4 5 6</a:t>
            </a:r>
            <a:endParaRPr lang="en-US" sz="3200" dirty="0"/>
          </a:p>
          <a:p>
            <a:pPr marL="514350" indent="-514350">
              <a:lnSpc>
                <a:spcPts val="4340"/>
              </a:lnSpc>
              <a:buAutoNum type="alphaLcParenBoth"/>
            </a:pPr>
            <a:r>
              <a:rPr lang="en-US" sz="3200" dirty="0"/>
              <a:t>2 3 4 5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B94A2C-D6A7-5347-B0FE-009D4F742E99}"/>
              </a:ext>
            </a:extLst>
          </p:cNvPr>
          <p:cNvSpPr txBox="1"/>
          <p:nvPr/>
        </p:nvSpPr>
        <p:spPr>
          <a:xfrm flipH="1">
            <a:off x="5875505" y="365124"/>
            <a:ext cx="5194571" cy="1562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60"/>
              </a:lnSpc>
            </a:pPr>
            <a:r>
              <a:rPr lang="en-US" sz="2800" dirty="0"/>
              <a:t>Following integers will be printed when the program on the left is executed: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8E6F40A-1593-0F40-9EAA-C1DF98F0BC96}"/>
              </a:ext>
            </a:extLst>
          </p:cNvPr>
          <p:cNvCxnSpPr/>
          <p:nvPr/>
        </p:nvCxnSpPr>
        <p:spPr>
          <a:xfrm>
            <a:off x="5216378" y="0"/>
            <a:ext cx="0" cy="685800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FD209927-56F1-5B4F-B055-DAB608311EFC}"/>
              </a:ext>
            </a:extLst>
          </p:cNvPr>
          <p:cNvSpPr txBox="1"/>
          <p:nvPr/>
        </p:nvSpPr>
        <p:spPr>
          <a:xfrm>
            <a:off x="6727579" y="3438728"/>
            <a:ext cx="9302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Correct 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83FB186-2533-D44F-8EBB-970FAD50AAAA}"/>
              </a:ext>
            </a:extLst>
          </p:cNvPr>
          <p:cNvCxnSpPr/>
          <p:nvPr/>
        </p:nvCxnSpPr>
        <p:spPr>
          <a:xfrm>
            <a:off x="7972719" y="3623394"/>
            <a:ext cx="72597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640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36</Words>
  <Application>Microsoft Macintosh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Quiz 7 January 28, 2019</vt:lpstr>
      <vt:lpstr>int i=2;  while(i&lt;=5){   System.out.print(++i);  }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1 January 7, 2019</dc:title>
  <dc:creator>Aditya P Mathur</dc:creator>
  <cp:lastModifiedBy>Aditya P Mathur</cp:lastModifiedBy>
  <cp:revision>19</cp:revision>
  <dcterms:created xsi:type="dcterms:W3CDTF">2019-01-07T17:10:04Z</dcterms:created>
  <dcterms:modified xsi:type="dcterms:W3CDTF">2019-02-04T16:51:51Z</dcterms:modified>
</cp:coreProperties>
</file>