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2"/>
    <p:restoredTop sz="94674"/>
  </p:normalViewPr>
  <p:slideViewPr>
    <p:cSldViewPr snapToGrid="0" snapToObjects="1">
      <p:cViewPr varScale="1">
        <p:scale>
          <a:sx n="84" d="100"/>
          <a:sy n="84" d="100"/>
        </p:scale>
        <p:origin x="20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5</a:t>
            </a:r>
            <a:br>
              <a:rPr lang="en-US" dirty="0"/>
            </a:br>
            <a:r>
              <a:rPr lang="en-US" dirty="0"/>
              <a:t>January 23,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5037306" cy="4158237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=2, a=3; </a:t>
            </a:r>
            <a:br>
              <a:rPr lang="en-US" sz="3200" dirty="0"/>
            </a:br>
            <a:r>
              <a:rPr lang="en-US" sz="3200" dirty="0" err="1">
                <a:solidFill>
                  <a:srgbClr val="C00000"/>
                </a:solidFill>
              </a:rPr>
              <a:t>boolean</a:t>
            </a:r>
            <a:r>
              <a:rPr lang="en-US" sz="3200" dirty="0"/>
              <a:t> ticket=true;</a:t>
            </a:r>
            <a:br>
              <a:rPr lang="en-US" sz="3200" dirty="0"/>
            </a:br>
            <a:r>
              <a:rPr lang="en-US" sz="3200" dirty="0">
                <a:solidFill>
                  <a:srgbClr val="C00000"/>
                </a:solidFill>
              </a:rPr>
              <a:t>if</a:t>
            </a:r>
            <a:r>
              <a:rPr lang="en-US" sz="3200" dirty="0"/>
              <a:t> (!ticket){</a:t>
            </a:r>
            <a:br>
              <a:rPr lang="en-US" sz="3200" dirty="0"/>
            </a:br>
            <a:r>
              <a:rPr lang="en-US" sz="3200" dirty="0"/>
              <a:t>	a=++</a:t>
            </a:r>
            <a:r>
              <a:rPr lang="en-US" sz="3200" dirty="0" err="1"/>
              <a:t>i</a:t>
            </a:r>
            <a:r>
              <a:rPr lang="en-US" sz="3200" dirty="0"/>
              <a:t>;</a:t>
            </a:r>
            <a:br>
              <a:rPr lang="en-US" sz="3200" dirty="0"/>
            </a:br>
            <a:r>
              <a:rPr lang="en-US" sz="3200" dirty="0"/>
              <a:t>}</a:t>
            </a:r>
            <a:br>
              <a:rPr lang="en-US" sz="3200" dirty="0"/>
            </a:br>
            <a:r>
              <a:rPr lang="en-US" sz="3200" dirty="0"/>
              <a:t>else{</a:t>
            </a:r>
            <a:br>
              <a:rPr lang="en-US" sz="3200" dirty="0"/>
            </a:br>
            <a:r>
              <a:rPr lang="en-US" sz="3200" dirty="0"/>
              <a:t>	a=--</a:t>
            </a:r>
            <a:r>
              <a:rPr lang="en-US" sz="3200" dirty="0" err="1"/>
              <a:t>i</a:t>
            </a:r>
            <a:r>
              <a:rPr lang="en-US" sz="3200" dirty="0"/>
              <a:t>;</a:t>
            </a:r>
            <a:br>
              <a:rPr lang="en-US" sz="3200" dirty="0"/>
            </a:br>
            <a:r>
              <a:rPr lang="en-US" sz="3200" dirty="0"/>
              <a:t>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3172" y="1896636"/>
            <a:ext cx="2082430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3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5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5875505" y="365124"/>
            <a:ext cx="5194571" cy="1062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Value of</a:t>
            </a:r>
            <a:r>
              <a:rPr lang="en-US" sz="2800" dirty="0">
                <a:solidFill>
                  <a:srgbClr val="C00000"/>
                </a:solidFill>
              </a:rPr>
              <a:t> a </a:t>
            </a:r>
            <a:r>
              <a:rPr lang="en-US" sz="2800" dirty="0"/>
              <a:t>at the end of  execution of the code segment to the left?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5025878" y="0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C5858BD-7FAF-E04A-9A33-18D851381232}"/>
              </a:ext>
            </a:extLst>
          </p:cNvPr>
          <p:cNvSpPr txBox="1"/>
          <p:nvPr/>
        </p:nvSpPr>
        <p:spPr>
          <a:xfrm>
            <a:off x="5701722" y="2683621"/>
            <a:ext cx="2082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Correct answer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D1951D-28BC-924F-BC98-18C1AF463475}"/>
              </a:ext>
            </a:extLst>
          </p:cNvPr>
          <p:cNvCxnSpPr>
            <a:stCxn id="7" idx="3"/>
          </p:cNvCxnSpPr>
          <p:nvPr/>
        </p:nvCxnSpPr>
        <p:spPr>
          <a:xfrm>
            <a:off x="7784152" y="2914454"/>
            <a:ext cx="1059020" cy="11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33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5 January 23, 2019</vt:lpstr>
      <vt:lpstr>int i=2, a=3;  boolean ticket=true; if (!ticket){  a=++i; } else{  a=--i; }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13</cp:revision>
  <dcterms:created xsi:type="dcterms:W3CDTF">2019-01-07T17:10:04Z</dcterms:created>
  <dcterms:modified xsi:type="dcterms:W3CDTF">2019-01-24T00:17:45Z</dcterms:modified>
</cp:coreProperties>
</file>