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08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1/24/19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4</a:t>
            </a:r>
            <a:br>
              <a:rPr lang="en-US" dirty="0"/>
            </a:br>
            <a:r>
              <a:rPr lang="en-US" dirty="0"/>
              <a:t>January 16,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9563-FCED-E841-9EB0-CF912F85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Assume </a:t>
            </a:r>
            <a:r>
              <a:rPr lang="en-US" sz="3200" dirty="0" err="1">
                <a:solidFill>
                  <a:srgbClr val="C00000"/>
                </a:solidFill>
              </a:rPr>
              <a:t>int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=2;</a:t>
            </a:r>
            <a:br>
              <a:rPr lang="en-US" sz="3200" dirty="0"/>
            </a:br>
            <a:r>
              <a:rPr lang="en-US" sz="3200" dirty="0"/>
              <a:t>value of x after executing x=++</a:t>
            </a:r>
            <a:r>
              <a:rPr lang="en-US" sz="3200" dirty="0" err="1"/>
              <a:t>i</a:t>
            </a:r>
            <a:r>
              <a:rPr lang="en-US" sz="3200" dirty="0"/>
              <a:t> + </a:t>
            </a:r>
            <a:r>
              <a:rPr lang="en-US" sz="3200" dirty="0" err="1"/>
              <a:t>i</a:t>
            </a:r>
            <a:r>
              <a:rPr lang="en-US" sz="3200" dirty="0"/>
              <a:t>++ 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039" y="2419012"/>
            <a:ext cx="2508114" cy="2581005"/>
          </a:xfrm>
        </p:spPr>
        <p:txBody>
          <a:bodyPr>
            <a:normAutofit/>
          </a:bodyPr>
          <a:lstStyle/>
          <a:p>
            <a:pPr marL="514350" indent="-514350">
              <a:buAutoNum type="alphaLcParenBoth"/>
            </a:pPr>
            <a:r>
              <a:rPr lang="en-US" sz="3200" dirty="0"/>
              <a:t>3</a:t>
            </a:r>
          </a:p>
          <a:p>
            <a:pPr marL="514350" indent="-514350">
              <a:buAutoNum type="alphaLcParenBoth"/>
            </a:pPr>
            <a:r>
              <a:rPr lang="en-US" sz="3200" dirty="0"/>
              <a:t>4</a:t>
            </a:r>
          </a:p>
          <a:p>
            <a:pPr marL="514350" indent="-514350">
              <a:buAutoNum type="alphaLcParenBoth"/>
            </a:pPr>
            <a:r>
              <a:rPr lang="en-US" sz="3200" dirty="0"/>
              <a:t>5</a:t>
            </a:r>
          </a:p>
          <a:p>
            <a:pPr marL="514350" indent="-514350">
              <a:buAutoNum type="alphaLcParenBoth"/>
            </a:pPr>
            <a:r>
              <a:rPr lang="en-US" sz="3200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ABFC3-9458-CC4F-B4DA-C032E364CC79}"/>
              </a:ext>
            </a:extLst>
          </p:cNvPr>
          <p:cNvSpPr txBox="1"/>
          <p:nvPr/>
        </p:nvSpPr>
        <p:spPr>
          <a:xfrm>
            <a:off x="2752928" y="4192621"/>
            <a:ext cx="1609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answer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70BAB89-45B6-1E43-91D8-90F516CAC884}"/>
              </a:ext>
            </a:extLst>
          </p:cNvPr>
          <p:cNvCxnSpPr/>
          <p:nvPr/>
        </p:nvCxnSpPr>
        <p:spPr>
          <a:xfrm flipH="1">
            <a:off x="2227634" y="4367719"/>
            <a:ext cx="4669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4 January 16, 2019</vt:lpstr>
      <vt:lpstr>Assume int i=2; value of x after executing x=++i + i++ ?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7</cp:revision>
  <dcterms:created xsi:type="dcterms:W3CDTF">2019-01-07T17:10:04Z</dcterms:created>
  <dcterms:modified xsi:type="dcterms:W3CDTF">2019-01-24T17:48:28Z</dcterms:modified>
</cp:coreProperties>
</file>