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2</a:t>
            </a:r>
            <a:br>
              <a:rPr lang="en-US" dirty="0"/>
            </a:br>
            <a:r>
              <a:rPr lang="en-US" dirty="0"/>
              <a:t>January 9,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When using two’s complement representation, </a:t>
            </a:r>
            <a:r>
              <a:rPr lang="en-US" sz="3200"/>
              <a:t>the largest </a:t>
            </a:r>
            <a:r>
              <a:rPr lang="en-US" sz="3200" dirty="0"/>
              <a:t>integer that can be represented in a byte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039" y="2419012"/>
            <a:ext cx="2508114" cy="2581005"/>
          </a:xfrm>
        </p:spPr>
        <p:txBody>
          <a:bodyPr/>
          <a:lstStyle/>
          <a:p>
            <a:pPr marL="514350" indent="-514350">
              <a:buAutoNum type="alphaLcParenBoth"/>
            </a:pPr>
            <a:r>
              <a:rPr lang="en-US" dirty="0">
                <a:solidFill>
                  <a:srgbClr val="C00000"/>
                </a:solidFill>
              </a:rPr>
              <a:t>127</a:t>
            </a:r>
          </a:p>
          <a:p>
            <a:pPr marL="514350" indent="-514350">
              <a:buAutoNum type="alphaLcParenBoth"/>
            </a:pPr>
            <a:r>
              <a:rPr lang="en-US" dirty="0"/>
              <a:t>125</a:t>
            </a:r>
          </a:p>
          <a:p>
            <a:pPr marL="514350" indent="-514350">
              <a:buAutoNum type="alphaLcParenBoth"/>
            </a:pPr>
            <a:r>
              <a:rPr lang="en-US" dirty="0"/>
              <a:t>126</a:t>
            </a:r>
          </a:p>
          <a:p>
            <a:pPr marL="514350" indent="-514350">
              <a:buAutoNum type="alphaLcParenBoth"/>
            </a:pPr>
            <a:r>
              <a:rPr lang="en-US" dirty="0"/>
              <a:t>128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B9DAD0-A209-5D49-ABEE-58A00F32B825}"/>
              </a:ext>
            </a:extLst>
          </p:cNvPr>
          <p:cNvSpPr txBox="1"/>
          <p:nvPr/>
        </p:nvSpPr>
        <p:spPr>
          <a:xfrm>
            <a:off x="3414408" y="2467652"/>
            <a:ext cx="16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answer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1E520ED-3882-CB4A-9047-C62D58256FC4}"/>
              </a:ext>
            </a:extLst>
          </p:cNvPr>
          <p:cNvCxnSpPr/>
          <p:nvPr/>
        </p:nvCxnSpPr>
        <p:spPr>
          <a:xfrm flipH="1">
            <a:off x="2694562" y="2655653"/>
            <a:ext cx="6712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Quiz 2 January 9, 2019</vt:lpstr>
      <vt:lpstr>When using two’s complement representation, the largest integer that can be represented in a byte is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4</cp:revision>
  <dcterms:created xsi:type="dcterms:W3CDTF">2019-01-07T17:10:04Z</dcterms:created>
  <dcterms:modified xsi:type="dcterms:W3CDTF">2019-01-24T17:49:10Z</dcterms:modified>
</cp:coreProperties>
</file>