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4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4/10/19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3050" y="1122363"/>
            <a:ext cx="9144000" cy="2387600"/>
          </a:xfrm>
        </p:spPr>
        <p:txBody>
          <a:bodyPr/>
          <a:lstStyle/>
          <a:p>
            <a:r>
              <a:rPr lang="en-US" dirty="0"/>
              <a:t>Quiz 17</a:t>
            </a:r>
            <a:br>
              <a:rPr lang="en-US" dirty="0"/>
            </a:br>
            <a:r>
              <a:rPr lang="en-US" dirty="0"/>
              <a:t>April 10,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230" y="1760770"/>
            <a:ext cx="6311834" cy="519556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US" sz="2000" dirty="0"/>
              <a:t>(a) void eat(){</a:t>
            </a:r>
            <a:r>
              <a:rPr lang="en-US" sz="2000" dirty="0" err="1"/>
              <a:t>System.out.println</a:t>
            </a:r>
            <a:r>
              <a:rPr lang="en-US" sz="2000" dirty="0"/>
              <a:t>(“1”);}</a:t>
            </a:r>
          </a:p>
          <a:p>
            <a:pPr marL="0" indent="0" fontAlgn="ctr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254540" y="344719"/>
            <a:ext cx="6749375" cy="1062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The methods below are defined in a class named S.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9CAA7D-8C73-DC4F-B458-9B0F99A40B41}"/>
              </a:ext>
            </a:extLst>
          </p:cNvPr>
          <p:cNvSpPr txBox="1">
            <a:spLocks/>
          </p:cNvSpPr>
          <p:nvPr/>
        </p:nvSpPr>
        <p:spPr>
          <a:xfrm>
            <a:off x="412229" y="2540415"/>
            <a:ext cx="6960430" cy="519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000" dirty="0"/>
              <a:t>(b) void eat(</a:t>
            </a:r>
            <a:r>
              <a:rPr lang="en-US" sz="2000" dirty="0" err="1"/>
              <a:t>int</a:t>
            </a:r>
            <a:r>
              <a:rPr lang="en-US" sz="2000" dirty="0"/>
              <a:t> a, </a:t>
            </a:r>
            <a:r>
              <a:rPr lang="en-US" sz="2000" dirty="0" err="1"/>
              <a:t>int</a:t>
            </a:r>
            <a:r>
              <a:rPr lang="en-US" sz="2000" dirty="0"/>
              <a:t> b) {</a:t>
            </a:r>
            <a:r>
              <a:rPr lang="en-US" sz="2000" dirty="0" err="1"/>
              <a:t>System.out.println</a:t>
            </a:r>
            <a:r>
              <a:rPr lang="en-US" sz="2000" dirty="0"/>
              <a:t>(“2”);}</a:t>
            </a:r>
          </a:p>
          <a:p>
            <a:pPr marL="0" indent="0" fontAlgn="ctr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EC78647-817D-8746-94BD-B824BAC78722}"/>
              </a:ext>
            </a:extLst>
          </p:cNvPr>
          <p:cNvSpPr txBox="1">
            <a:spLocks/>
          </p:cNvSpPr>
          <p:nvPr/>
        </p:nvSpPr>
        <p:spPr>
          <a:xfrm>
            <a:off x="412229" y="3320060"/>
            <a:ext cx="8831792" cy="65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000" dirty="0"/>
              <a:t>(c) void eat(float a, </a:t>
            </a:r>
            <a:r>
              <a:rPr lang="en-US" sz="2000" dirty="0" err="1"/>
              <a:t>int</a:t>
            </a:r>
            <a:r>
              <a:rPr lang="en-US" sz="2000" dirty="0"/>
              <a:t> b) {</a:t>
            </a:r>
            <a:r>
              <a:rPr lang="en-US" sz="2000" dirty="0" err="1"/>
              <a:t>System.out.println</a:t>
            </a:r>
            <a:r>
              <a:rPr lang="en-US" sz="2000" dirty="0"/>
              <a:t>(“3”);}</a:t>
            </a:r>
          </a:p>
          <a:p>
            <a:pPr marL="0" indent="0" fontAlgn="ctr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 fontAlgn="ctr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5CCEB6E-010B-974C-A536-75F793134620}"/>
              </a:ext>
            </a:extLst>
          </p:cNvPr>
          <p:cNvSpPr txBox="1">
            <a:spLocks/>
          </p:cNvSpPr>
          <p:nvPr/>
        </p:nvSpPr>
        <p:spPr>
          <a:xfrm>
            <a:off x="412228" y="4099706"/>
            <a:ext cx="6873789" cy="519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2000" dirty="0"/>
              <a:t>(d) double eat(</a:t>
            </a:r>
            <a:r>
              <a:rPr lang="en-US" sz="2000" dirty="0" err="1"/>
              <a:t>int</a:t>
            </a:r>
            <a:r>
              <a:rPr lang="en-US" sz="2000" dirty="0"/>
              <a:t> a) {</a:t>
            </a:r>
            <a:r>
              <a:rPr lang="en-US" sz="2000" dirty="0" err="1"/>
              <a:t>System.out.println</a:t>
            </a:r>
            <a:r>
              <a:rPr lang="en-US" sz="2000" dirty="0"/>
              <a:t>(“4”); return(3.0);}</a:t>
            </a:r>
          </a:p>
          <a:p>
            <a:pPr marL="0" indent="0" fontAlgn="ctr">
              <a:buNone/>
            </a:pPr>
            <a:endParaRPr lang="en-US" sz="2000" dirty="0"/>
          </a:p>
          <a:p>
            <a:pPr marL="0" indent="0" fontAlgn="ctr">
              <a:buFont typeface="Arial" panose="020B0604020202020204" pitchFamily="34" charset="0"/>
              <a:buNone/>
            </a:pPr>
            <a:endParaRPr lang="en-US" sz="2000" dirty="0"/>
          </a:p>
          <a:p>
            <a:pPr marL="0" indent="0" fontAlgn="ctr">
              <a:buFont typeface="Arial" panose="020B0604020202020204" pitchFamily="34" charset="0"/>
              <a:buNone/>
            </a:pP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9D8215-4038-A149-A2F2-54FBFE24445C}"/>
              </a:ext>
            </a:extLst>
          </p:cNvPr>
          <p:cNvCxnSpPr>
            <a:cxnSpLocks/>
          </p:cNvCxnSpPr>
          <p:nvPr/>
        </p:nvCxnSpPr>
        <p:spPr>
          <a:xfrm>
            <a:off x="7529209" y="583660"/>
            <a:ext cx="0" cy="5739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788DB96-4952-6A4B-92E8-E51F8FC2C5E9}"/>
              </a:ext>
            </a:extLst>
          </p:cNvPr>
          <p:cNvSpPr txBox="1"/>
          <p:nvPr/>
        </p:nvSpPr>
        <p:spPr>
          <a:xfrm>
            <a:off x="7607031" y="583660"/>
            <a:ext cx="3842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is printed  when the following code is executed: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42ABF9-237D-0143-AB0B-15C80068EF72}"/>
              </a:ext>
            </a:extLst>
          </p:cNvPr>
          <p:cNvSpPr/>
          <p:nvPr/>
        </p:nvSpPr>
        <p:spPr>
          <a:xfrm>
            <a:off x="8341568" y="1587284"/>
            <a:ext cx="24226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 s=</a:t>
            </a:r>
            <a:r>
              <a:rPr lang="en-US" sz="2400" b="1" dirty="0">
                <a:solidFill>
                  <a:srgbClr val="000080"/>
                </a:solidFill>
              </a:rPr>
              <a:t>new </a:t>
            </a:r>
            <a:r>
              <a:rPr lang="en-US" sz="2400" dirty="0"/>
              <a:t>S();</a:t>
            </a:r>
            <a:br>
              <a:rPr lang="en-US" sz="2400" dirty="0"/>
            </a:br>
            <a:r>
              <a:rPr lang="en-US" sz="2400" dirty="0" err="1"/>
              <a:t>s.eat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0000FF"/>
                </a:solidFill>
              </a:rPr>
              <a:t>4</a:t>
            </a:r>
            <a:r>
              <a:rPr lang="en-US" sz="2400" dirty="0"/>
              <a:t>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ACECB1-82AD-F94B-B623-F6BD9ECA1B93}"/>
              </a:ext>
            </a:extLst>
          </p:cNvPr>
          <p:cNvSpPr txBox="1"/>
          <p:nvPr/>
        </p:nvSpPr>
        <p:spPr>
          <a:xfrm>
            <a:off x="10132367" y="2896357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(a)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7DA874-E936-3648-BDA6-EC5012B61B31}"/>
              </a:ext>
            </a:extLst>
          </p:cNvPr>
          <p:cNvSpPr txBox="1"/>
          <p:nvPr/>
        </p:nvSpPr>
        <p:spPr>
          <a:xfrm>
            <a:off x="10132367" y="3334812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(b) 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63BFE1-9F30-784D-AD5A-6C8FDF547CAF}"/>
              </a:ext>
            </a:extLst>
          </p:cNvPr>
          <p:cNvSpPr txBox="1"/>
          <p:nvPr/>
        </p:nvSpPr>
        <p:spPr>
          <a:xfrm>
            <a:off x="10132367" y="3773267"/>
            <a:ext cx="72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(c)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59D570-83CF-AA46-99EC-712E801383B2}"/>
              </a:ext>
            </a:extLst>
          </p:cNvPr>
          <p:cNvSpPr txBox="1"/>
          <p:nvPr/>
        </p:nvSpPr>
        <p:spPr>
          <a:xfrm>
            <a:off x="10132367" y="4211721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(d)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56A84F-4B3A-4545-A748-9C7B55A7A7BA}"/>
              </a:ext>
            </a:extLst>
          </p:cNvPr>
          <p:cNvSpPr txBox="1"/>
          <p:nvPr/>
        </p:nvSpPr>
        <p:spPr>
          <a:xfrm>
            <a:off x="7607031" y="3403935"/>
            <a:ext cx="1632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72359D1-540D-E04E-A28E-B2256A9BBFCA}"/>
              </a:ext>
            </a:extLst>
          </p:cNvPr>
          <p:cNvCxnSpPr>
            <a:endCxn id="16" idx="1"/>
          </p:cNvCxnSpPr>
          <p:nvPr/>
        </p:nvCxnSpPr>
        <p:spPr>
          <a:xfrm>
            <a:off x="9285241" y="3565644"/>
            <a:ext cx="84712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125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17 April 10, 2019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54</cp:revision>
  <dcterms:created xsi:type="dcterms:W3CDTF">2019-01-07T17:10:04Z</dcterms:created>
  <dcterms:modified xsi:type="dcterms:W3CDTF">2019-04-10T21:54:28Z</dcterms:modified>
</cp:coreProperties>
</file>