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4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16</a:t>
            </a:r>
            <a:br>
              <a:rPr lang="en-US" dirty="0"/>
            </a:br>
            <a:r>
              <a:rPr lang="en-US" dirty="0"/>
              <a:t>April 8,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277" y="2373613"/>
            <a:ext cx="1718127" cy="519556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US" dirty="0"/>
              <a:t>(a) String</a:t>
            </a:r>
          </a:p>
          <a:p>
            <a:pPr marL="0" indent="0" fontAlgn="ctr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254540" y="344719"/>
            <a:ext cx="10256826" cy="1562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Let e be an </a:t>
            </a:r>
            <a:r>
              <a:rPr lang="en-US" sz="2800" dirty="0" err="1"/>
              <a:t>ActionEvent</a:t>
            </a:r>
            <a:r>
              <a:rPr lang="en-US" sz="2800" dirty="0"/>
              <a:t>. What is </a:t>
            </a:r>
            <a:r>
              <a:rPr lang="en-US" sz="2800" dirty="0">
                <a:solidFill>
                  <a:srgbClr val="C00000"/>
                </a:solidFill>
              </a:rPr>
              <a:t>xxx</a:t>
            </a:r>
            <a:r>
              <a:rPr lang="en-US" sz="2800" dirty="0"/>
              <a:t> in the following?</a:t>
            </a:r>
            <a:br>
              <a:rPr lang="en-US" sz="2800" dirty="0"/>
            </a:br>
            <a:endParaRPr lang="en-US" sz="2800" dirty="0"/>
          </a:p>
          <a:p>
            <a:pPr>
              <a:lnSpc>
                <a:spcPts val="3860"/>
              </a:lnSpc>
            </a:pPr>
            <a:r>
              <a:rPr lang="en-US" sz="2800" dirty="0">
                <a:solidFill>
                  <a:srgbClr val="C00000"/>
                </a:solidFill>
              </a:rPr>
              <a:t>xxx p= </a:t>
            </a:r>
            <a:r>
              <a:rPr lang="en-US" sz="2800" dirty="0" err="1">
                <a:solidFill>
                  <a:srgbClr val="C00000"/>
                </a:solidFill>
              </a:rPr>
              <a:t>e.getSource</a:t>
            </a:r>
            <a:r>
              <a:rPr lang="en-US" sz="2800" dirty="0">
                <a:solidFill>
                  <a:srgbClr val="C00000"/>
                </a:solidFill>
              </a:rPr>
              <a:t>()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0F9C55A-AD38-424E-A91A-85ECF52BC905}"/>
              </a:ext>
            </a:extLst>
          </p:cNvPr>
          <p:cNvSpPr txBox="1">
            <a:spLocks/>
          </p:cNvSpPr>
          <p:nvPr/>
        </p:nvSpPr>
        <p:spPr>
          <a:xfrm>
            <a:off x="1589277" y="3050521"/>
            <a:ext cx="1718127" cy="485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dirty="0"/>
              <a:t>(b) </a:t>
            </a:r>
            <a:r>
              <a:rPr lang="en-US" dirty="0" err="1"/>
              <a:t>int</a:t>
            </a:r>
            <a:endParaRPr lang="en-US" dirty="0"/>
          </a:p>
          <a:p>
            <a:pPr marL="0" indent="0" fontAlgn="ctr">
              <a:buNone/>
            </a:pP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7DAAFA-1F93-F348-8DD1-92027F9CFD5C}"/>
              </a:ext>
            </a:extLst>
          </p:cNvPr>
          <p:cNvSpPr txBox="1">
            <a:spLocks/>
          </p:cNvSpPr>
          <p:nvPr/>
        </p:nvSpPr>
        <p:spPr>
          <a:xfrm>
            <a:off x="1589277" y="3693177"/>
            <a:ext cx="1718127" cy="484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dirty="0"/>
              <a:t>(c) Object</a:t>
            </a:r>
          </a:p>
          <a:p>
            <a:pPr marL="0" indent="0" fontAlgn="ctr">
              <a:buNone/>
            </a:pP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FCE1E1E-35B1-7348-9CD6-A9C7541F9C88}"/>
              </a:ext>
            </a:extLst>
          </p:cNvPr>
          <p:cNvSpPr txBox="1">
            <a:spLocks/>
          </p:cNvSpPr>
          <p:nvPr/>
        </p:nvSpPr>
        <p:spPr>
          <a:xfrm>
            <a:off x="1589277" y="4335495"/>
            <a:ext cx="1718127" cy="488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dirty="0"/>
              <a:t>(d) Event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8D73C-62FD-0D42-868A-462C85A462CC}"/>
              </a:ext>
            </a:extLst>
          </p:cNvPr>
          <p:cNvSpPr txBox="1"/>
          <p:nvPr/>
        </p:nvSpPr>
        <p:spPr>
          <a:xfrm>
            <a:off x="4105073" y="3750994"/>
            <a:ext cx="227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 answer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79D5273-68F4-3F4B-8CA3-C7D16FA02B0C}"/>
              </a:ext>
            </a:extLst>
          </p:cNvPr>
          <p:cNvCxnSpPr>
            <a:stCxn id="2" idx="1"/>
            <a:endCxn id="9" idx="3"/>
          </p:cNvCxnSpPr>
          <p:nvPr/>
        </p:nvCxnSpPr>
        <p:spPr>
          <a:xfrm flipH="1">
            <a:off x="3307404" y="3935660"/>
            <a:ext cx="7976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33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16 April 8, 2019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49</cp:revision>
  <dcterms:created xsi:type="dcterms:W3CDTF">2019-01-07T17:10:04Z</dcterms:created>
  <dcterms:modified xsi:type="dcterms:W3CDTF">2019-04-10T19:07:41Z</dcterms:modified>
</cp:coreProperties>
</file>