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4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Quiz 15</a:t>
            </a:r>
            <a:br>
              <a:rPr lang="en-US" dirty="0"/>
            </a:br>
            <a:r>
              <a:rPr lang="en-US"/>
              <a:t>April 3, </a:t>
            </a:r>
            <a:r>
              <a:rPr lang="en-US" dirty="0"/>
              <a:t>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277" y="2373613"/>
            <a:ext cx="6744489" cy="519556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sz="2400" dirty="0"/>
              <a:t>(a) </a:t>
            </a:r>
            <a:r>
              <a:rPr lang="en-US" sz="2400" dirty="0" err="1"/>
              <a:t>f.setFrameSize</a:t>
            </a:r>
            <a:r>
              <a:rPr lang="en-US" sz="2400" dirty="0"/>
              <a:t>(100, 200);</a:t>
            </a:r>
          </a:p>
          <a:p>
            <a:pPr marL="0" indent="0" fontAlgn="ctr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254540" y="344719"/>
            <a:ext cx="10256826" cy="106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>
                <a:solidFill>
                  <a:srgbClr val="C00000"/>
                </a:solidFill>
              </a:rPr>
              <a:t>Which one of the following can be used to set the initial size of  </a:t>
            </a:r>
            <a:r>
              <a:rPr lang="en-US" sz="2800" dirty="0" err="1">
                <a:solidFill>
                  <a:srgbClr val="C00000"/>
                </a:solidFill>
              </a:rPr>
              <a:t>JFrame</a:t>
            </a:r>
            <a:r>
              <a:rPr lang="en-US" sz="2800" dirty="0">
                <a:solidFill>
                  <a:srgbClr val="C00000"/>
                </a:solidFill>
              </a:rPr>
              <a:t>  f?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F9C55A-AD38-424E-A91A-85ECF52BC905}"/>
              </a:ext>
            </a:extLst>
          </p:cNvPr>
          <p:cNvSpPr txBox="1">
            <a:spLocks/>
          </p:cNvSpPr>
          <p:nvPr/>
        </p:nvSpPr>
        <p:spPr>
          <a:xfrm>
            <a:off x="1589277" y="3050521"/>
            <a:ext cx="6744489" cy="48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(b) </a:t>
            </a:r>
            <a:r>
              <a:rPr lang="en-US" sz="2400" dirty="0" err="1"/>
              <a:t>f.setDimension</a:t>
            </a:r>
            <a:r>
              <a:rPr lang="en-US" sz="2400" dirty="0"/>
              <a:t>(100, 200);</a:t>
            </a:r>
          </a:p>
          <a:p>
            <a:pPr marL="0" indent="0" fontAlgn="ctr">
              <a:buNone/>
            </a:pP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7DAAFA-1F93-F348-8DD1-92027F9CFD5C}"/>
              </a:ext>
            </a:extLst>
          </p:cNvPr>
          <p:cNvSpPr txBox="1">
            <a:spLocks/>
          </p:cNvSpPr>
          <p:nvPr/>
        </p:nvSpPr>
        <p:spPr>
          <a:xfrm>
            <a:off x="1589277" y="3693177"/>
            <a:ext cx="6744489" cy="4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(c) </a:t>
            </a:r>
            <a:r>
              <a:rPr lang="en-US" sz="2400" dirty="0" err="1"/>
              <a:t>f.setPreferredSize</a:t>
            </a:r>
            <a:r>
              <a:rPr lang="en-US" sz="2400" dirty="0"/>
              <a:t>(100, 200);</a:t>
            </a:r>
          </a:p>
          <a:p>
            <a:pPr marL="0" indent="0" fontAlgn="ctr">
              <a:buNone/>
            </a:pPr>
            <a:endParaRPr lang="en-US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CE1E1E-35B1-7348-9CD6-A9C7541F9C88}"/>
              </a:ext>
            </a:extLst>
          </p:cNvPr>
          <p:cNvSpPr txBox="1">
            <a:spLocks/>
          </p:cNvSpPr>
          <p:nvPr/>
        </p:nvSpPr>
        <p:spPr>
          <a:xfrm>
            <a:off x="1589277" y="4335495"/>
            <a:ext cx="6744489" cy="488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(d</a:t>
            </a:r>
            <a:r>
              <a:rPr lang="en-US" sz="2400"/>
              <a:t>) f.</a:t>
            </a:r>
            <a:r>
              <a:rPr lang="en-SG" sz="2400"/>
              <a:t>setPreferredSize</a:t>
            </a:r>
            <a:r>
              <a:rPr lang="en-SG" sz="2400" dirty="0"/>
              <a:t>(new Dimension(200, 100));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9D7482-6C85-AA47-9F2B-4F456152705E}"/>
              </a:ext>
            </a:extLst>
          </p:cNvPr>
          <p:cNvGrpSpPr/>
          <p:nvPr/>
        </p:nvGrpSpPr>
        <p:grpSpPr>
          <a:xfrm>
            <a:off x="8103140" y="4335495"/>
            <a:ext cx="3297675" cy="369332"/>
            <a:chOff x="8103140" y="4335495"/>
            <a:chExt cx="3297675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DE1844F-2184-3D4E-AF60-9A553E7A2E2D}"/>
                </a:ext>
              </a:extLst>
            </p:cNvPr>
            <p:cNvSpPr txBox="1"/>
            <p:nvPr/>
          </p:nvSpPr>
          <p:spPr>
            <a:xfrm>
              <a:off x="9221820" y="4335495"/>
              <a:ext cx="2178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Correct answer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DE344F1-57D7-F847-8576-E5480A949D8D}"/>
                </a:ext>
              </a:extLst>
            </p:cNvPr>
            <p:cNvCxnSpPr/>
            <p:nvPr/>
          </p:nvCxnSpPr>
          <p:spPr>
            <a:xfrm flipH="1">
              <a:off x="8103140" y="4520161"/>
              <a:ext cx="10603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68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15 April 3, 2019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47</cp:revision>
  <dcterms:created xsi:type="dcterms:W3CDTF">2019-01-07T17:10:04Z</dcterms:created>
  <dcterms:modified xsi:type="dcterms:W3CDTF">2019-04-08T20:11:02Z</dcterms:modified>
</cp:coreProperties>
</file>