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14</a:t>
            </a:r>
            <a:br>
              <a:rPr lang="en-US" dirty="0"/>
            </a:br>
            <a:r>
              <a:rPr lang="en-US" dirty="0"/>
              <a:t>April 1,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27" y="1649713"/>
            <a:ext cx="6744489" cy="519556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sz="2400" dirty="0"/>
              <a:t>(a) void </a:t>
            </a:r>
            <a:r>
              <a:rPr lang="en-US" sz="2400" dirty="0" err="1"/>
              <a:t>mouseClicked</a:t>
            </a:r>
            <a:r>
              <a:rPr lang="en-US" sz="2400" dirty="0"/>
              <a:t>(</a:t>
            </a:r>
            <a:r>
              <a:rPr lang="en-US" sz="2400" dirty="0" err="1"/>
              <a:t>MouseEvent</a:t>
            </a:r>
            <a:r>
              <a:rPr lang="en-US" sz="2400" dirty="0"/>
              <a:t> e)</a:t>
            </a:r>
          </a:p>
          <a:p>
            <a:pPr marL="0" indent="0" fontAlgn="ctr">
              <a:buNone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292640" y="492706"/>
            <a:ext cx="10256826" cy="56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>
                <a:solidFill>
                  <a:srgbClr val="C00000"/>
                </a:solidFill>
              </a:rPr>
              <a:t>Which one of the following is NOT a method in </a:t>
            </a:r>
            <a:r>
              <a:rPr lang="en-US" sz="2800" dirty="0" err="1">
                <a:solidFill>
                  <a:srgbClr val="C00000"/>
                </a:solidFill>
              </a:rPr>
              <a:t>MouseAdapter</a:t>
            </a:r>
            <a:r>
              <a:rPr lang="en-US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0F9C55A-AD38-424E-A91A-85ECF52BC905}"/>
              </a:ext>
            </a:extLst>
          </p:cNvPr>
          <p:cNvSpPr txBox="1">
            <a:spLocks/>
          </p:cNvSpPr>
          <p:nvPr/>
        </p:nvSpPr>
        <p:spPr>
          <a:xfrm>
            <a:off x="541527" y="2278768"/>
            <a:ext cx="6744489" cy="48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(b) void </a:t>
            </a:r>
            <a:r>
              <a:rPr lang="en-US" sz="2400" dirty="0" err="1"/>
              <a:t>mouseEntered</a:t>
            </a:r>
            <a:r>
              <a:rPr lang="en-US" sz="2400" dirty="0"/>
              <a:t>(</a:t>
            </a:r>
            <a:r>
              <a:rPr lang="en-US" sz="2400" dirty="0" err="1"/>
              <a:t>MouseEvent</a:t>
            </a:r>
            <a:r>
              <a:rPr lang="en-US" sz="2400" dirty="0"/>
              <a:t> e)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7DAAFA-1F93-F348-8DD1-92027F9CFD5C}"/>
              </a:ext>
            </a:extLst>
          </p:cNvPr>
          <p:cNvSpPr txBox="1">
            <a:spLocks/>
          </p:cNvSpPr>
          <p:nvPr/>
        </p:nvSpPr>
        <p:spPr>
          <a:xfrm>
            <a:off x="541527" y="2764071"/>
            <a:ext cx="6744489" cy="484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(c) void </a:t>
            </a:r>
            <a:r>
              <a:rPr lang="en-US" sz="2400" dirty="0" err="1"/>
              <a:t>mouseDisabled</a:t>
            </a:r>
            <a:r>
              <a:rPr lang="en-US" sz="2400" dirty="0"/>
              <a:t>(</a:t>
            </a:r>
            <a:r>
              <a:rPr lang="en-US" sz="2400" dirty="0" err="1"/>
              <a:t>MouseEvent</a:t>
            </a:r>
            <a:r>
              <a:rPr lang="en-US" sz="2400" dirty="0"/>
              <a:t> e)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CE1E1E-35B1-7348-9CD6-A9C7541F9C88}"/>
              </a:ext>
            </a:extLst>
          </p:cNvPr>
          <p:cNvSpPr txBox="1">
            <a:spLocks/>
          </p:cNvSpPr>
          <p:nvPr/>
        </p:nvSpPr>
        <p:spPr>
          <a:xfrm>
            <a:off x="541527" y="3363945"/>
            <a:ext cx="6744489" cy="488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(d) void </a:t>
            </a:r>
            <a:r>
              <a:rPr lang="en-US" sz="2400" dirty="0" err="1"/>
              <a:t>mousePressed</a:t>
            </a:r>
            <a:r>
              <a:rPr lang="en-US" sz="2400" dirty="0"/>
              <a:t>(</a:t>
            </a:r>
            <a:r>
              <a:rPr lang="en-US" sz="2400" dirty="0" err="1"/>
              <a:t>MouseEvent</a:t>
            </a:r>
            <a:r>
              <a:rPr lang="en-US" sz="2400" dirty="0"/>
              <a:t> e)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2154BA9-C10C-9748-9FA7-ADB286524ABC}"/>
              </a:ext>
            </a:extLst>
          </p:cNvPr>
          <p:cNvSpPr txBox="1">
            <a:spLocks/>
          </p:cNvSpPr>
          <p:nvPr/>
        </p:nvSpPr>
        <p:spPr>
          <a:xfrm>
            <a:off x="541527" y="3967060"/>
            <a:ext cx="6744489" cy="48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(e) void </a:t>
            </a:r>
            <a:r>
              <a:rPr lang="en-US" sz="2400" dirty="0" err="1"/>
              <a:t>mouseReleased</a:t>
            </a:r>
            <a:r>
              <a:rPr lang="en-US" sz="2400" dirty="0"/>
              <a:t>(</a:t>
            </a:r>
            <a:r>
              <a:rPr lang="en-US" sz="2400" dirty="0" err="1"/>
              <a:t>MouseEvent</a:t>
            </a:r>
            <a:r>
              <a:rPr lang="en-US" sz="2400" dirty="0"/>
              <a:t> 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7E5903-FC78-664F-B24E-22B95CD83426}"/>
              </a:ext>
            </a:extLst>
          </p:cNvPr>
          <p:cNvSpPr txBox="1"/>
          <p:nvPr/>
        </p:nvSpPr>
        <p:spPr>
          <a:xfrm>
            <a:off x="6799634" y="2821888"/>
            <a:ext cx="16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B9B1FB4-4489-E843-82A9-C914244F946E}"/>
              </a:ext>
            </a:extLst>
          </p:cNvPr>
          <p:cNvCxnSpPr>
            <a:stCxn id="2" idx="1"/>
          </p:cNvCxnSpPr>
          <p:nvPr/>
        </p:nvCxnSpPr>
        <p:spPr>
          <a:xfrm flipH="1">
            <a:off x="5496128" y="3006554"/>
            <a:ext cx="1303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51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14 April 1, 2019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43</cp:revision>
  <dcterms:created xsi:type="dcterms:W3CDTF">2019-01-07T17:10:04Z</dcterms:created>
  <dcterms:modified xsi:type="dcterms:W3CDTF">2019-04-03T14:40:59Z</dcterms:modified>
</cp:coreProperties>
</file>