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2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13</a:t>
            </a:r>
            <a:br>
              <a:rPr lang="en-US" dirty="0"/>
            </a:br>
            <a:r>
              <a:rPr lang="en-US" dirty="0"/>
              <a:t>March 27,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435" y="1503797"/>
            <a:ext cx="3625334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String</a:t>
            </a:r>
          </a:p>
          <a:p>
            <a:pPr marL="514350" indent="-514350">
              <a:lnSpc>
                <a:spcPts val="4340"/>
              </a:lnSpc>
              <a:buFont typeface="Arial" panose="020B0604020202020204" pitchFamily="34" charset="0"/>
              <a:buAutoNum type="alphaLcParenBoth"/>
            </a:pPr>
            <a:r>
              <a:rPr lang="en-US" sz="3200" dirty="0"/>
              <a:t>File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 err="1"/>
              <a:t>int</a:t>
            </a:r>
            <a:endParaRPr lang="en-US" sz="3200" dirty="0"/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 err="1"/>
              <a:t>JFileChooser</a:t>
            </a:r>
            <a:endParaRPr lang="en-US" sz="3200" dirty="0"/>
          </a:p>
          <a:p>
            <a:pPr marL="514350" indent="-514350">
              <a:lnSpc>
                <a:spcPts val="4340"/>
              </a:lnSpc>
              <a:buAutoNum type="alphaLcParenBoth"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7082550" y="346791"/>
            <a:ext cx="5194571" cy="56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What is the type Xxx?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7079934" y="192516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3AD44C0-720A-674F-BE65-FD8BAF11C332}"/>
              </a:ext>
            </a:extLst>
          </p:cNvPr>
          <p:cNvSpPr txBox="1"/>
          <p:nvPr/>
        </p:nvSpPr>
        <p:spPr>
          <a:xfrm>
            <a:off x="0" y="335628"/>
            <a:ext cx="5751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Examine the code below: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F5B044-D05C-7341-8757-DDAE53439E9F}"/>
              </a:ext>
            </a:extLst>
          </p:cNvPr>
          <p:cNvSpPr txBox="1"/>
          <p:nvPr/>
        </p:nvSpPr>
        <p:spPr>
          <a:xfrm>
            <a:off x="0" y="2126313"/>
            <a:ext cx="3825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Xxx</a:t>
            </a:r>
            <a:r>
              <a:rPr lang="en-US" sz="2800" dirty="0"/>
              <a:t> f=</a:t>
            </a:r>
            <a:r>
              <a:rPr lang="en-US" sz="2800" dirty="0" err="1"/>
              <a:t>fc.getSelectedFile</a:t>
            </a:r>
            <a:r>
              <a:rPr lang="en-US" sz="2800" dirty="0"/>
              <a:t>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9D4536-B196-B54C-9488-D31FC397C0F2}"/>
              </a:ext>
            </a:extLst>
          </p:cNvPr>
          <p:cNvSpPr txBox="1"/>
          <p:nvPr/>
        </p:nvSpPr>
        <p:spPr>
          <a:xfrm>
            <a:off x="0" y="1503797"/>
            <a:ext cx="5596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JFileChooser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fc=new </a:t>
            </a:r>
            <a:r>
              <a:rPr lang="en-US" sz="2800" dirty="0" err="1">
                <a:solidFill>
                  <a:srgbClr val="C00000"/>
                </a:solidFill>
              </a:rPr>
              <a:t>JFileChooser</a:t>
            </a:r>
            <a:r>
              <a:rPr lang="en-US" sz="2800" dirty="0">
                <a:solidFill>
                  <a:srgbClr val="C00000"/>
                </a:solidFill>
              </a:rPr>
              <a:t>();</a:t>
            </a:r>
            <a:r>
              <a:rPr lang="en-US" sz="28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F44237-1A7D-DA46-B9A8-87760C3CE63A}"/>
              </a:ext>
            </a:extLst>
          </p:cNvPr>
          <p:cNvSpPr txBox="1"/>
          <p:nvPr/>
        </p:nvSpPr>
        <p:spPr>
          <a:xfrm>
            <a:off x="9027268" y="2358739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2C388D-C179-A646-BB2D-3EE551639C74}"/>
              </a:ext>
            </a:extLst>
          </p:cNvPr>
          <p:cNvCxnSpPr/>
          <p:nvPr/>
        </p:nvCxnSpPr>
        <p:spPr>
          <a:xfrm flipH="1">
            <a:off x="8560340" y="2543405"/>
            <a:ext cx="466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32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13 March 27,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41</cp:revision>
  <dcterms:created xsi:type="dcterms:W3CDTF">2019-01-07T17:10:04Z</dcterms:created>
  <dcterms:modified xsi:type="dcterms:W3CDTF">2019-04-03T14:42:07Z</dcterms:modified>
</cp:coreProperties>
</file>