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2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416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12</a:t>
            </a:r>
            <a:br>
              <a:rPr lang="en-US" dirty="0"/>
            </a:br>
            <a:r>
              <a:rPr lang="en-US" dirty="0"/>
              <a:t>March 25,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4355" y="2629140"/>
            <a:ext cx="3625334" cy="3601194"/>
          </a:xfrm>
        </p:spPr>
        <p:txBody>
          <a:bodyPr>
            <a:normAutofit/>
          </a:bodyPr>
          <a:lstStyle/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-1</a:t>
            </a:r>
          </a:p>
          <a:p>
            <a:pPr marL="514350" indent="-514350">
              <a:lnSpc>
                <a:spcPts val="4340"/>
              </a:lnSpc>
              <a:buFont typeface="Arial" panose="020B0604020202020204" pitchFamily="34" charset="0"/>
              <a:buAutoNum type="alphaLcParenBoth"/>
            </a:pPr>
            <a:r>
              <a:rPr lang="en-US" sz="3200" dirty="0"/>
              <a:t>0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1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94A2C-D6A7-5347-B0FE-009D4F742E99}"/>
              </a:ext>
            </a:extLst>
          </p:cNvPr>
          <p:cNvSpPr txBox="1"/>
          <p:nvPr/>
        </p:nvSpPr>
        <p:spPr>
          <a:xfrm flipH="1">
            <a:off x="7082550" y="346791"/>
            <a:ext cx="5194571" cy="2062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800" dirty="0"/>
              <a:t>What will be printed if  the window to the left is closed by clicking on the </a:t>
            </a:r>
            <a:r>
              <a:rPr lang="en-US" sz="2800" dirty="0">
                <a:solidFill>
                  <a:srgbClr val="C00000"/>
                </a:solidFill>
              </a:rPr>
              <a:t>red</a:t>
            </a:r>
            <a:r>
              <a:rPr lang="en-US" sz="2800" dirty="0"/>
              <a:t> colored close button on top left?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E6F40A-1593-0F40-9EAA-C1DF98F0BC96}"/>
              </a:ext>
            </a:extLst>
          </p:cNvPr>
          <p:cNvCxnSpPr/>
          <p:nvPr/>
        </p:nvCxnSpPr>
        <p:spPr>
          <a:xfrm>
            <a:off x="7079934" y="192516"/>
            <a:ext cx="0" cy="6858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FADEABF-0EFF-354C-946B-70FAFFC30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80" y="3061765"/>
            <a:ext cx="6918616" cy="237744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3AD44C0-720A-674F-BE65-FD8BAF11C332}"/>
              </a:ext>
            </a:extLst>
          </p:cNvPr>
          <p:cNvSpPr txBox="1"/>
          <p:nvPr/>
        </p:nvSpPr>
        <p:spPr>
          <a:xfrm>
            <a:off x="0" y="335628"/>
            <a:ext cx="5751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window below is created using the following code snippet: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F5B044-D05C-7341-8757-DDAE53439E9F}"/>
              </a:ext>
            </a:extLst>
          </p:cNvPr>
          <p:cNvSpPr txBox="1"/>
          <p:nvPr/>
        </p:nvSpPr>
        <p:spPr>
          <a:xfrm>
            <a:off x="0" y="2126313"/>
            <a:ext cx="4041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System.out.println</a:t>
            </a:r>
            <a:r>
              <a:rPr lang="en-US" sz="2800" dirty="0"/>
              <a:t>(select);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9D4536-B196-B54C-9488-D31FC397C0F2}"/>
              </a:ext>
            </a:extLst>
          </p:cNvPr>
          <p:cNvSpPr txBox="1"/>
          <p:nvPr/>
        </p:nvSpPr>
        <p:spPr>
          <a:xfrm>
            <a:off x="0" y="1503797"/>
            <a:ext cx="6867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C00000"/>
                </a:solidFill>
              </a:rPr>
              <a:t>int</a:t>
            </a:r>
            <a:r>
              <a:rPr lang="en-US" sz="2800" dirty="0"/>
              <a:t> select=</a:t>
            </a:r>
            <a:r>
              <a:rPr lang="en-US" sz="2800" dirty="0" err="1"/>
              <a:t>JOptionPane.showOptionDialog</a:t>
            </a:r>
            <a:r>
              <a:rPr lang="en-US" sz="2800" dirty="0"/>
              <a:t>(…);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43EADE-8073-B349-A922-4050480E6D60}"/>
              </a:ext>
            </a:extLst>
          </p:cNvPr>
          <p:cNvSpPr txBox="1"/>
          <p:nvPr/>
        </p:nvSpPr>
        <p:spPr>
          <a:xfrm>
            <a:off x="9397022" y="2772383"/>
            <a:ext cx="1609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answer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6BA4400-6364-EC4C-92A3-10E24A9191E9}"/>
              </a:ext>
            </a:extLst>
          </p:cNvPr>
          <p:cNvCxnSpPr/>
          <p:nvPr/>
        </p:nvCxnSpPr>
        <p:spPr>
          <a:xfrm flipH="1">
            <a:off x="8686800" y="2947481"/>
            <a:ext cx="710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59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Quiz 12 March 25, 2019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38</cp:revision>
  <dcterms:created xsi:type="dcterms:W3CDTF">2019-01-07T17:10:04Z</dcterms:created>
  <dcterms:modified xsi:type="dcterms:W3CDTF">2019-04-03T14:44:10Z</dcterms:modified>
</cp:coreProperties>
</file>