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13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FBE3-7BFF-2E4C-8A5F-4CD1B07AE1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EDD4E-2FEC-A241-BB43-BF0B17CB09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01E4D-1BC3-E943-85FA-F27356E2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DDE77-2691-3745-B68F-7041DC43F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6FCAE-BE5F-B44B-8E85-1C9F190EC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8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F27ED-1996-CA48-AEB3-8253631FF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A4F58-FEB5-914A-86F5-EE35B90D5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8D527-35B3-3547-A89E-9A9E7E00A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CC3AC-5FDA-8144-9EF7-FF2DD8E0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E2E18C-0CB7-7043-917A-EAA7B877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265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D219D2-4C51-3E4C-8C41-C14D4E18D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8B92B5-3EBB-194F-8118-26611B42D8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658A5-B84F-B942-8635-96EFA2CE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603D1-CC8B-F54E-BD03-82A718BE0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99E54-8929-6A4D-83AF-820DAE848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7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4C53-5FFC-2B4D-98C0-FCDADF30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83E4A-D2B0-4E4C-AB91-02A649FF2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5208B-7B32-694A-9E4F-EFA11A26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CCD37-C968-FA48-ADEA-0AAA9114C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03026-9C31-D64A-BE37-0448238B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91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9B7C-3497-9645-AECD-8AE282488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CB23A-0BFA-A343-BF16-1A8C55D70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FE21D-0D73-AD4F-8A3F-0152E8149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DDEE-6799-F445-B745-21323297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0C09F-7EAB-E34E-A69B-31D4041C8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23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806E8-E53C-F941-BA60-DE6F48DDC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9C21C-A234-1E46-9AD9-E28590CCD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0704FD-B7BA-1845-9F28-660B2AA55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8820D-3A05-C94E-A954-CD5E0D0EE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B5AD1-6039-3F4D-8331-C54CD2D6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D87AD-7A41-684C-9F41-BB4C15E17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8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CA29E-5C5D-D941-B303-072978414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BCC34-CCDE-1246-9E83-C6428FED0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30A46-3F02-4743-AEB0-1CF4DB28F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44449B-EF63-2940-BDB1-CF1CB032AE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AF5DB-2328-8F4C-8C83-7CC969738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0F3A10-560C-9B45-8AF7-DA50D3478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21DBF-2458-CB4C-B859-8263CD26D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216B-06FE-234A-979D-9B654E07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3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FB05-434E-F849-8C9D-6A2109825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87E39B-5C28-4E4C-9ECC-B172E60AC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AF38A-AD98-5F44-853A-77B00E8D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17C798-DBD7-2542-8CFD-68EA7311C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B1A864-F0AC-4148-9B7D-24DC229AE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31DA31-73A6-CE45-9BA8-76582E89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2D67F-2FD4-7640-89D6-9A842ADD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DA317-9AD6-6F4B-9EFF-B07101CF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2CBC-F126-6142-BC11-1E363F8F8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D963DF-797C-FF4E-91D5-D82C5360D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9FC790-8222-DB4C-82F3-06EA1B41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534896-59F1-CF47-8961-15D37150A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FB2CF-76DC-224C-B4BD-DCA42AA9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98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02A58-6A0A-C041-9802-088DC18E4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0AAB82-8821-9740-82C8-BCA4484586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D68C7-E498-0346-B91D-5A6F3FEC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DB51E-161E-EB4E-9342-1BF38976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68A7D-A079-2143-8FDF-0E6A10B544B4}" type="datetimeFigureOut">
              <a:rPr lang="en-US" smtClean="0"/>
              <a:t>2/13/19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717A3-2B3C-1245-A26C-068603DDE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355A1D-B080-1C4A-859A-8A7F22F55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95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DB1A7-D1EA-F449-A794-7D1177978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85DC3-E166-9C4F-B143-122DA18B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5F2F6-6F58-8F42-B8FA-DE304B0650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68A7D-A079-2143-8FDF-0E6A10B544B4}" type="datetimeFigureOut">
              <a:rPr lang="en-US" smtClean="0"/>
              <a:t>2/13/19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846FF-EDD3-E647-88C4-344B0BBF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0DB0E5-5BE0-AC42-A237-0CF15F713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AC552-393E-1E45-8D1F-24E2D07F71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13060-72D5-CF4F-AA9C-B1851951D0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11</a:t>
            </a:r>
            <a:br>
              <a:rPr lang="en-US" dirty="0"/>
            </a:br>
            <a:r>
              <a:rPr lang="en-US" dirty="0"/>
              <a:t>February 13, 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11123-6D64-4B4D-B5EF-5AC480573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4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89563-FCED-E841-9EB0-CF912F85D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24" y="646226"/>
            <a:ext cx="5290415" cy="2197285"/>
          </a:xfrm>
        </p:spPr>
        <p:txBody>
          <a:bodyPr>
            <a:noAutofit/>
          </a:bodyPr>
          <a:lstStyle/>
          <a:p>
            <a:r>
              <a:rPr lang="en-US" sz="2800" b="1" dirty="0"/>
              <a:t>public class Test{</a:t>
            </a:r>
            <a:br>
              <a:rPr lang="en-US" sz="2800" b="1" dirty="0"/>
            </a:br>
            <a:r>
              <a:rPr lang="en-US" sz="2800" b="1" dirty="0"/>
              <a:t>	</a:t>
            </a:r>
            <a:r>
              <a:rPr lang="en-US" sz="2800" b="1" dirty="0" err="1">
                <a:solidFill>
                  <a:srgbClr val="C00000"/>
                </a:solidFill>
              </a:rPr>
              <a:t>int</a:t>
            </a:r>
            <a:r>
              <a:rPr lang="en-US" sz="2800" b="1" dirty="0"/>
              <a:t> x;</a:t>
            </a:r>
            <a:br>
              <a:rPr lang="en-US" sz="2800" b="1" dirty="0"/>
            </a:br>
            <a:r>
              <a:rPr lang="en-US" sz="2800" b="1" dirty="0"/>
              <a:t>	</a:t>
            </a:r>
            <a:r>
              <a:rPr lang="en-US" sz="2800" b="1" dirty="0">
                <a:solidFill>
                  <a:srgbClr val="C00000"/>
                </a:solidFill>
              </a:rPr>
              <a:t>static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C00000"/>
                </a:solidFill>
              </a:rPr>
              <a:t>String</a:t>
            </a:r>
            <a:r>
              <a:rPr lang="en-US" sz="2800" b="1" dirty="0"/>
              <a:t> y;</a:t>
            </a:r>
            <a:br>
              <a:rPr lang="en-US" sz="2800" b="1" dirty="0"/>
            </a:br>
            <a:r>
              <a:rPr lang="en-US" sz="2800" b="1" dirty="0"/>
              <a:t>	</a:t>
            </a:r>
            <a:r>
              <a:rPr lang="en-US" sz="2800" b="1" dirty="0">
                <a:solidFill>
                  <a:srgbClr val="C00000"/>
                </a:solidFill>
              </a:rPr>
              <a:t>double</a:t>
            </a:r>
            <a:r>
              <a:rPr lang="en-US" sz="2800" b="1" dirty="0"/>
              <a:t> z;</a:t>
            </a:r>
            <a:br>
              <a:rPr lang="en-US" sz="2800" b="1" dirty="0"/>
            </a:br>
            <a:r>
              <a:rPr lang="en-US" sz="2800" b="1" dirty="0"/>
              <a:t>}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5506" y="1896636"/>
            <a:ext cx="2937754" cy="3601194"/>
          </a:xfrm>
        </p:spPr>
        <p:txBody>
          <a:bodyPr>
            <a:normAutofit/>
          </a:bodyPr>
          <a:lstStyle/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Hi  Hello</a:t>
            </a:r>
          </a:p>
          <a:p>
            <a:pPr marL="514350" indent="-514350">
              <a:lnSpc>
                <a:spcPts val="4340"/>
              </a:lnSpc>
              <a:buFont typeface="Arial" panose="020B0604020202020204" pitchFamily="34" charset="0"/>
              <a:buAutoNum type="alphaLcParenBoth"/>
            </a:pPr>
            <a:r>
              <a:rPr lang="en-US" sz="3200" dirty="0"/>
              <a:t>Hello Hello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Hi Hi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Hello Hi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94A2C-D6A7-5347-B0FE-009D4F742E99}"/>
              </a:ext>
            </a:extLst>
          </p:cNvPr>
          <p:cNvSpPr txBox="1"/>
          <p:nvPr/>
        </p:nvSpPr>
        <p:spPr>
          <a:xfrm flipH="1">
            <a:off x="5875505" y="365124"/>
            <a:ext cx="5194571" cy="562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800" dirty="0"/>
              <a:t>Code to the left will print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E6F40A-1593-0F40-9EAA-C1DF98F0BC96}"/>
              </a:ext>
            </a:extLst>
          </p:cNvPr>
          <p:cNvCxnSpPr/>
          <p:nvPr/>
        </p:nvCxnSpPr>
        <p:spPr>
          <a:xfrm>
            <a:off x="5702761" y="0"/>
            <a:ext cx="0" cy="68580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5A46F93-D22E-9446-97DD-91F1CD58E8C3}"/>
              </a:ext>
            </a:extLst>
          </p:cNvPr>
          <p:cNvSpPr txBox="1"/>
          <p:nvPr/>
        </p:nvSpPr>
        <p:spPr>
          <a:xfrm>
            <a:off x="156324" y="3429000"/>
            <a:ext cx="5263492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C00000"/>
                </a:solidFill>
              </a:rPr>
              <a:t>int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a=2;</a:t>
            </a:r>
          </a:p>
          <a:p>
            <a:r>
              <a:rPr lang="en-US" sz="2800" dirty="0">
                <a:solidFill>
                  <a:srgbClr val="C00000"/>
                </a:solidFill>
              </a:rPr>
              <a:t>String </a:t>
            </a:r>
            <a:r>
              <a:rPr lang="en-US" sz="2800" dirty="0"/>
              <a:t>b1=“Hi”, b2=“Hello”;</a:t>
            </a:r>
          </a:p>
          <a:p>
            <a:r>
              <a:rPr lang="en-US" sz="2800" dirty="0">
                <a:solidFill>
                  <a:srgbClr val="C00000"/>
                </a:solidFill>
              </a:rPr>
              <a:t>double </a:t>
            </a:r>
            <a:r>
              <a:rPr lang="en-US" sz="2800" dirty="0"/>
              <a:t>c= 3.99;</a:t>
            </a:r>
          </a:p>
          <a:p>
            <a:r>
              <a:rPr lang="en-US" sz="2800" dirty="0">
                <a:solidFill>
                  <a:srgbClr val="C00000"/>
                </a:solidFill>
              </a:rPr>
              <a:t>Test </a:t>
            </a:r>
            <a:r>
              <a:rPr lang="en-US" sz="2800" dirty="0"/>
              <a:t>t1 =new Test(a,b1,c);</a:t>
            </a:r>
          </a:p>
          <a:p>
            <a:r>
              <a:rPr lang="en-US" sz="2800" dirty="0">
                <a:solidFill>
                  <a:srgbClr val="C00000"/>
                </a:solidFill>
              </a:rPr>
              <a:t>Test </a:t>
            </a:r>
            <a:r>
              <a:rPr lang="en-US" sz="2800" dirty="0"/>
              <a:t>t2 =new Test(a,b2,c);</a:t>
            </a:r>
          </a:p>
          <a:p>
            <a:r>
              <a:rPr lang="en-US" sz="2800" dirty="0" err="1"/>
              <a:t>System.out.println</a:t>
            </a:r>
            <a:r>
              <a:rPr lang="en-US" sz="2800" dirty="0"/>
              <a:t>(t1.y+ “  “+ t2.y);</a:t>
            </a:r>
          </a:p>
          <a:p>
            <a:endParaRPr lang="en-US" sz="28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373D34E-17F2-D34C-A6A4-E6BAC5C1BB4A}"/>
              </a:ext>
            </a:extLst>
          </p:cNvPr>
          <p:cNvCxnSpPr/>
          <p:nvPr/>
        </p:nvCxnSpPr>
        <p:spPr>
          <a:xfrm flipH="1">
            <a:off x="8494757" y="2856273"/>
            <a:ext cx="9824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7EABEA5-E81E-EF4C-9DDA-D7F9352A567D}"/>
              </a:ext>
            </a:extLst>
          </p:cNvPr>
          <p:cNvSpPr txBox="1"/>
          <p:nvPr/>
        </p:nvSpPr>
        <p:spPr>
          <a:xfrm>
            <a:off x="8813260" y="2958569"/>
            <a:ext cx="309091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answer</a:t>
            </a:r>
          </a:p>
          <a:p>
            <a:r>
              <a:rPr lang="en-US" dirty="0"/>
              <a:t>Assuming constructor </a:t>
            </a:r>
          </a:p>
          <a:p>
            <a:r>
              <a:rPr lang="en-US" dirty="0"/>
              <a:t>Test( </a:t>
            </a:r>
            <a:r>
              <a:rPr lang="en-US" dirty="0" err="1"/>
              <a:t>int</a:t>
            </a:r>
            <a:r>
              <a:rPr lang="en-US" dirty="0"/>
              <a:t> x, String y, double z){…</a:t>
            </a:r>
          </a:p>
          <a:p>
            <a:r>
              <a:rPr lang="en-US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640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89563-FCED-E841-9EB0-CF912F85D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24" y="646226"/>
            <a:ext cx="5290415" cy="2197285"/>
          </a:xfrm>
        </p:spPr>
        <p:txBody>
          <a:bodyPr>
            <a:noAutofit/>
          </a:bodyPr>
          <a:lstStyle/>
          <a:p>
            <a:r>
              <a:rPr lang="en-US" sz="2800" b="1" dirty="0"/>
              <a:t>public void test(</a:t>
            </a:r>
            <a:r>
              <a:rPr lang="en-US" sz="2800" b="1" dirty="0" err="1">
                <a:solidFill>
                  <a:srgbClr val="C00000"/>
                </a:solidFill>
              </a:rPr>
              <a:t>int</a:t>
            </a:r>
            <a:r>
              <a:rPr lang="en-US" sz="2800" b="1" dirty="0"/>
              <a:t> a, </a:t>
            </a:r>
            <a:r>
              <a:rPr lang="en-US" sz="2800" b="1" dirty="0" err="1">
                <a:solidFill>
                  <a:srgbClr val="C00000"/>
                </a:solidFill>
              </a:rPr>
              <a:t>int</a:t>
            </a:r>
            <a:r>
              <a:rPr lang="en-US" sz="2800" b="1" dirty="0"/>
              <a:t> b){</a:t>
            </a:r>
            <a:br>
              <a:rPr lang="en-US" sz="2800" b="1" dirty="0"/>
            </a:br>
            <a:r>
              <a:rPr lang="en-US" sz="2800" b="1" dirty="0"/>
              <a:t>	</a:t>
            </a:r>
            <a:r>
              <a:rPr lang="en-US" sz="2800" b="1" dirty="0" err="1">
                <a:solidFill>
                  <a:srgbClr val="C00000"/>
                </a:solidFill>
              </a:rPr>
              <a:t>int</a:t>
            </a:r>
            <a:r>
              <a:rPr lang="en-US" sz="2800" b="1" dirty="0"/>
              <a:t> temp=a;</a:t>
            </a:r>
            <a:br>
              <a:rPr lang="en-US" sz="2800" b="1" dirty="0"/>
            </a:br>
            <a:r>
              <a:rPr lang="en-US" sz="2800" b="1" dirty="0"/>
              <a:t>	a=b+1;</a:t>
            </a:r>
            <a:br>
              <a:rPr lang="en-US" sz="2800" b="1" dirty="0"/>
            </a:br>
            <a:r>
              <a:rPr lang="en-US" sz="2800" b="1" dirty="0"/>
              <a:t>	b=temp;</a:t>
            </a:r>
            <a:br>
              <a:rPr lang="en-US" sz="2800" b="1" dirty="0"/>
            </a:br>
            <a:r>
              <a:rPr lang="en-US" sz="2800" b="1" dirty="0"/>
              <a:t>}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F4571-A9A5-294A-85ED-AB834920D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5506" y="1896636"/>
            <a:ext cx="3625334" cy="3601194"/>
          </a:xfrm>
        </p:spPr>
        <p:txBody>
          <a:bodyPr>
            <a:normAutofit/>
          </a:bodyPr>
          <a:lstStyle/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18, 11</a:t>
            </a:r>
          </a:p>
          <a:p>
            <a:pPr marL="514350" indent="-514350">
              <a:lnSpc>
                <a:spcPts val="4340"/>
              </a:lnSpc>
              <a:buFont typeface="Arial" panose="020B0604020202020204" pitchFamily="34" charset="0"/>
              <a:buAutoNum type="alphaLcParenBoth"/>
            </a:pPr>
            <a:r>
              <a:rPr lang="en-US" sz="3200" dirty="0"/>
              <a:t>11, 17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11, 18</a:t>
            </a:r>
          </a:p>
          <a:p>
            <a:pPr marL="514350" indent="-514350">
              <a:lnSpc>
                <a:spcPts val="4340"/>
              </a:lnSpc>
              <a:buAutoNum type="alphaLcParenBoth"/>
            </a:pPr>
            <a:r>
              <a:rPr lang="en-US" sz="3200" dirty="0"/>
              <a:t>17, 17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B94A2C-D6A7-5347-B0FE-009D4F742E99}"/>
              </a:ext>
            </a:extLst>
          </p:cNvPr>
          <p:cNvSpPr txBox="1"/>
          <p:nvPr/>
        </p:nvSpPr>
        <p:spPr>
          <a:xfrm flipH="1">
            <a:off x="5875505" y="365124"/>
            <a:ext cx="5194571" cy="562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60"/>
              </a:lnSpc>
            </a:pPr>
            <a:r>
              <a:rPr lang="en-US" sz="2800" dirty="0"/>
              <a:t>Code to the left will print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E6F40A-1593-0F40-9EAA-C1DF98F0BC96}"/>
              </a:ext>
            </a:extLst>
          </p:cNvPr>
          <p:cNvCxnSpPr/>
          <p:nvPr/>
        </p:nvCxnSpPr>
        <p:spPr>
          <a:xfrm>
            <a:off x="5702761" y="0"/>
            <a:ext cx="0" cy="68580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5A46F93-D22E-9446-97DD-91F1CD58E8C3}"/>
              </a:ext>
            </a:extLst>
          </p:cNvPr>
          <p:cNvSpPr txBox="1"/>
          <p:nvPr/>
        </p:nvSpPr>
        <p:spPr>
          <a:xfrm>
            <a:off x="156324" y="3429000"/>
            <a:ext cx="447173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C00000"/>
                </a:solidFill>
              </a:rPr>
              <a:t>int</a:t>
            </a:r>
            <a:r>
              <a:rPr lang="en-US" sz="2800" dirty="0"/>
              <a:t> x=11; </a:t>
            </a:r>
            <a:r>
              <a:rPr lang="en-US" sz="2800" dirty="0" err="1">
                <a:solidFill>
                  <a:srgbClr val="C00000"/>
                </a:solidFill>
              </a:rPr>
              <a:t>int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y=17;</a:t>
            </a:r>
          </a:p>
          <a:p>
            <a:r>
              <a:rPr lang="en-US" sz="2800"/>
              <a:t>test(</a:t>
            </a:r>
            <a:r>
              <a:rPr lang="en-US" sz="2800" dirty="0" err="1"/>
              <a:t>x,y</a:t>
            </a:r>
            <a:r>
              <a:rPr lang="en-US" sz="2800" dirty="0"/>
              <a:t>);</a:t>
            </a:r>
          </a:p>
          <a:p>
            <a:r>
              <a:rPr lang="en-US" sz="2800" dirty="0" err="1"/>
              <a:t>System.out.println</a:t>
            </a:r>
            <a:r>
              <a:rPr lang="en-US" sz="2800" dirty="0"/>
              <a:t>(x+ “ ,“+ y);</a:t>
            </a:r>
          </a:p>
        </p:txBody>
      </p:sp>
    </p:spTree>
    <p:extLst>
      <p:ext uri="{BB962C8B-B14F-4D97-AF65-F5344CB8AC3E}">
        <p14:creationId xmlns:p14="http://schemas.microsoft.com/office/powerpoint/2010/main" val="2946257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151</Words>
  <Application>Microsoft Macintosh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Quiz 11 February 13, 2019</vt:lpstr>
      <vt:lpstr>public class Test{  int x;  static String y;  double z; }</vt:lpstr>
      <vt:lpstr>public void test(int a, int b){  int temp=a;  a=b+1;  b=temp; }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1 January 7, 2019</dc:title>
  <dc:creator>Aditya P Mathur</dc:creator>
  <cp:lastModifiedBy>Aditya P Mathur</cp:lastModifiedBy>
  <cp:revision>33</cp:revision>
  <dcterms:created xsi:type="dcterms:W3CDTF">2019-01-07T17:10:04Z</dcterms:created>
  <dcterms:modified xsi:type="dcterms:W3CDTF">2019-02-13T22:51:52Z</dcterms:modified>
</cp:coreProperties>
</file>