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10</a:t>
            </a:r>
            <a:br>
              <a:rPr lang="en-US" dirty="0"/>
            </a:br>
            <a:r>
              <a:rPr lang="en-US" dirty="0"/>
              <a:t>February 11,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71" y="991964"/>
            <a:ext cx="5290415" cy="90467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public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double</a:t>
            </a:r>
            <a:r>
              <a:rPr lang="en-US" sz="2800" b="1" dirty="0"/>
              <a:t>[ ] find(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/>
              <a:t> [ ] x){…}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505" y="1896636"/>
            <a:ext cx="5050097" cy="360119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Takes an array of doubles as input.</a:t>
            </a:r>
          </a:p>
          <a:p>
            <a:pPr marL="514350" indent="-514350">
              <a:lnSpc>
                <a:spcPts val="4340"/>
              </a:lnSpc>
              <a:buFont typeface="Arial" panose="020B0604020202020204" pitchFamily="34" charset="0"/>
              <a:buAutoNum type="alphaLcParenBoth"/>
            </a:pPr>
            <a:r>
              <a:rPr lang="en-US" sz="3200" dirty="0"/>
              <a:t>Takes a double as input.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Takes an array </a:t>
            </a:r>
            <a:r>
              <a:rPr lang="en-US" sz="3200"/>
              <a:t>of integers </a:t>
            </a:r>
            <a:r>
              <a:rPr lang="en-US" sz="3200" dirty="0"/>
              <a:t>as input.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Outputs an array of doubles.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56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Method find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702761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7A9FA98-2C9B-1E42-A0A2-ED63D49C0023}"/>
              </a:ext>
            </a:extLst>
          </p:cNvPr>
          <p:cNvSpPr txBox="1"/>
          <p:nvPr/>
        </p:nvSpPr>
        <p:spPr>
          <a:xfrm>
            <a:off x="10925602" y="3429000"/>
            <a:ext cx="877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3E0853-38B2-BA47-B4B2-0F9326401740}"/>
              </a:ext>
            </a:extLst>
          </p:cNvPr>
          <p:cNvSpPr txBox="1"/>
          <p:nvPr/>
        </p:nvSpPr>
        <p:spPr>
          <a:xfrm>
            <a:off x="10925602" y="4116424"/>
            <a:ext cx="877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B3EA9C3-25D0-B14D-B4D8-A4B245CE3BC3}"/>
              </a:ext>
            </a:extLst>
          </p:cNvPr>
          <p:cNvCxnSpPr>
            <a:stCxn id="5" idx="1"/>
          </p:cNvCxnSpPr>
          <p:nvPr/>
        </p:nvCxnSpPr>
        <p:spPr>
          <a:xfrm flipH="1">
            <a:off x="10466962" y="3613666"/>
            <a:ext cx="45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9FD0058-FFDE-1A47-86C5-278088AE0219}"/>
              </a:ext>
            </a:extLst>
          </p:cNvPr>
          <p:cNvCxnSpPr/>
          <p:nvPr/>
        </p:nvCxnSpPr>
        <p:spPr>
          <a:xfrm flipH="1">
            <a:off x="10482274" y="4312279"/>
            <a:ext cx="45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45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10 February 11, 2019</vt:lpstr>
      <vt:lpstr>public double[ ] find(int [ ] x){…}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28</cp:revision>
  <dcterms:created xsi:type="dcterms:W3CDTF">2019-01-07T17:10:04Z</dcterms:created>
  <dcterms:modified xsi:type="dcterms:W3CDTF">2019-02-11T22:55:10Z</dcterms:modified>
</cp:coreProperties>
</file>