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74"/>
  </p:normalViewPr>
  <p:slideViewPr>
    <p:cSldViewPr snapToGrid="0" snapToObjects="1">
      <p:cViewPr varScale="1">
        <p:scale>
          <a:sx n="131" d="100"/>
          <a:sy n="131" d="100"/>
        </p:scale>
        <p:origin x="3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DFBE3-7BFF-2E4C-8A5F-4CD1B07AE1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CEDD4E-2FEC-A241-BB43-BF0B17CB09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F01E4D-1BC3-E943-85FA-F27356E28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1/24/19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0DDE77-2691-3745-B68F-7041DC43F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06FCAE-BE5F-B44B-8E85-1C9F190EC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58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F27ED-1996-CA48-AEB3-8253631FF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FA4F58-FEB5-914A-86F5-EE35B90D5D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C8D527-35B3-3547-A89E-9A9E7E00A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1/24/19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5CC3AC-5FDA-8144-9EF7-FF2DD8E08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E2E18C-0CB7-7043-917A-EAA7B877B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265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D219D2-4C51-3E4C-8C41-C14D4E18DE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8B92B5-3EBB-194F-8118-26611B42D8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9658A5-B84F-B942-8635-96EFA2CE1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1/24/19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7603D1-CC8B-F54E-BD03-82A718BE0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299E54-8929-6A4D-83AF-820DAE848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976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B4C53-5FFC-2B4D-98C0-FCDADF309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83E4A-D2B0-4E4C-AB91-02A649FF23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55208B-7B32-694A-9E4F-EFA11A26C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1/24/19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CCD37-C968-FA48-ADEA-0AAA9114C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E03026-9C31-D64A-BE37-0448238B2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191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B9B7C-3497-9645-AECD-8AE282488F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CCB23A-0BFA-A343-BF16-1A8C55D704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CFE21D-0D73-AD4F-8A3F-0152E8149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1/24/19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8BDDEE-6799-F445-B745-213232972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00C09F-7EAB-E34E-A69B-31D4041C8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623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806E8-E53C-F941-BA60-DE6F48DDC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09C21C-A234-1E46-9AD9-E28590CCDE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0704FD-B7BA-1845-9F28-660B2AA55C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68820D-3A05-C94E-A954-CD5E0D0EE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1/24/19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6B5AD1-6039-3F4D-8331-C54CD2D65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FD87AD-7A41-684C-9F41-BB4C15E17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786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CA29E-5C5D-D941-B303-072978414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FBCC34-CCDE-1246-9E83-C6428FED00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530A46-3F02-4743-AEB0-1CF4DB28F0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44449B-EF63-2940-BDB1-CF1CB032AE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FAF5DB-2328-8F4C-8C83-7CC969738F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0F3A10-560C-9B45-8AF7-DA50D3478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1/24/19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6421DBF-2458-CB4C-B859-8263CD26D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A33216B-06FE-234A-979D-9B654E077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737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9FB05-434E-F849-8C9D-6A2109825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87E39B-5C28-4E4C-9ECC-B172E60AC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1/24/19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2AF38A-AD98-5F44-853A-77B00E8D9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17C798-DBD7-2542-8CFD-68EA7311C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71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EB1A864-F0AC-4148-9B7D-24DC229AE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1/24/19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631DA31-73A6-CE45-9BA8-76582E89C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D2D67F-2FD4-7640-89D6-9A842ADDA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99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DA317-9AD6-6F4B-9EFF-B07101CFB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3A2CBC-F126-6142-BC11-1E363F8F8E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D963DF-797C-FF4E-91D5-D82C5360DC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9FC790-8222-DB4C-82F3-06EA1B41C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1/24/19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534896-59F1-CF47-8961-15D37150A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4FB2CF-76DC-224C-B4BD-DCA42AA99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982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902A58-6A0A-C041-9802-088DC18E4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0AAB82-8821-9740-82C8-BCA4484586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DD68C7-E498-0346-B91D-5A6F3FEC7D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BDB51E-161E-EB4E-9342-1BF38976F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1/24/19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6717A3-2B3C-1245-A26C-068603DDE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355A1D-B080-1C4A-859A-8A7F22F55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595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5DB1A7-D1EA-F449-A794-7D1177978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D85DC3-E166-9C4F-B143-122DA18B72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65F2F6-6F58-8F42-B8FA-DE304B0650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68A7D-A079-2143-8FDF-0E6A10B544B4}" type="datetimeFigureOut">
              <a:rPr lang="en-US" smtClean="0"/>
              <a:t>1/24/19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B846FF-EDD3-E647-88C4-344B0BBF89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0DB0E5-5BE0-AC42-A237-0CF15F713E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576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513060-72D5-CF4F-AA9C-B1851951D0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Quiz 1</a:t>
            </a:r>
            <a:br>
              <a:rPr lang="en-US" dirty="0"/>
            </a:br>
            <a:r>
              <a:rPr lang="en-US" dirty="0"/>
              <a:t>January 7, 2019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011123-6D64-4B4D-B5EF-5AC480573B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84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589563-FCED-E841-9EB0-CF912F85D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HotSeat</a:t>
            </a:r>
            <a:r>
              <a:rPr lang="en-US" dirty="0"/>
              <a:t> is used to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7F4571-A9A5-294A-85ED-AB834920DA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210455" cy="2581005"/>
          </a:xfrm>
        </p:spPr>
        <p:txBody>
          <a:bodyPr/>
          <a:lstStyle/>
          <a:p>
            <a:pPr marL="514350" indent="-514350">
              <a:buAutoNum type="alphaLcParenBoth"/>
            </a:pPr>
            <a:r>
              <a:rPr lang="en-US" dirty="0">
                <a:solidFill>
                  <a:srgbClr val="C00000"/>
                </a:solidFill>
              </a:rPr>
              <a:t>ask questions in class</a:t>
            </a:r>
          </a:p>
          <a:p>
            <a:pPr marL="514350" indent="-514350">
              <a:buAutoNum type="alphaLcParenBoth"/>
            </a:pPr>
            <a:r>
              <a:rPr lang="en-US" dirty="0"/>
              <a:t>debug a Java program</a:t>
            </a:r>
          </a:p>
          <a:p>
            <a:pPr marL="514350" indent="-514350">
              <a:buAutoNum type="alphaLcParenBoth"/>
            </a:pPr>
            <a:r>
              <a:rPr lang="en-US" dirty="0"/>
              <a:t>test a Java program</a:t>
            </a:r>
          </a:p>
          <a:p>
            <a:pPr marL="514350" indent="-514350">
              <a:buAutoNum type="alphaLcParenBoth"/>
            </a:pPr>
            <a:r>
              <a:rPr lang="en-US" dirty="0"/>
              <a:t>code in Python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C47B47F-8123-5745-91B4-832C08E33180}"/>
              </a:ext>
            </a:extLst>
          </p:cNvPr>
          <p:cNvSpPr txBox="1"/>
          <p:nvPr/>
        </p:nvSpPr>
        <p:spPr>
          <a:xfrm>
            <a:off x="6001966" y="1906621"/>
            <a:ext cx="16099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Correct answer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914745BA-868D-684A-971A-A0A7CC047BA1}"/>
              </a:ext>
            </a:extLst>
          </p:cNvPr>
          <p:cNvCxnSpPr/>
          <p:nvPr/>
        </p:nvCxnSpPr>
        <p:spPr>
          <a:xfrm flipH="1">
            <a:off x="4737370" y="2071991"/>
            <a:ext cx="115759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2640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589563-FCED-E841-9EB0-CF912F85D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this class we will use the following to code and test Java programs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7F4571-A9A5-294A-85ED-AB834920DA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581005"/>
          </a:xfrm>
        </p:spPr>
        <p:txBody>
          <a:bodyPr/>
          <a:lstStyle/>
          <a:p>
            <a:pPr marL="514350" indent="-514350">
              <a:buAutoNum type="alphaLcParenBoth"/>
            </a:pPr>
            <a:r>
              <a:rPr lang="en-US" dirty="0" err="1"/>
              <a:t>Dr</a:t>
            </a:r>
            <a:r>
              <a:rPr lang="en-US" dirty="0"/>
              <a:t> Java</a:t>
            </a:r>
          </a:p>
          <a:p>
            <a:pPr marL="514350" indent="-514350">
              <a:buAutoNum type="alphaLcParenBoth"/>
            </a:pPr>
            <a:r>
              <a:rPr lang="en-US" dirty="0" err="1"/>
              <a:t>javac</a:t>
            </a:r>
            <a:endParaRPr lang="en-US" dirty="0"/>
          </a:p>
          <a:p>
            <a:pPr marL="514350" indent="-514350">
              <a:buAutoNum type="alphaLcParenBoth"/>
            </a:pPr>
            <a:r>
              <a:rPr lang="en-US" dirty="0"/>
              <a:t>IntelliJ</a:t>
            </a:r>
          </a:p>
          <a:p>
            <a:pPr marL="514350" indent="-514350">
              <a:buAutoNum type="alphaLcParenBoth"/>
            </a:pPr>
            <a:r>
              <a:rPr lang="en-US" dirty="0"/>
              <a:t>Idle</a:t>
            </a:r>
          </a:p>
        </p:txBody>
      </p:sp>
    </p:spTree>
    <p:extLst>
      <p:ext uri="{BB962C8B-B14F-4D97-AF65-F5344CB8AC3E}">
        <p14:creationId xmlns:p14="http://schemas.microsoft.com/office/powerpoint/2010/main" val="1336807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42</Words>
  <Application>Microsoft Macintosh PowerPoint</Application>
  <PresentationFormat>Widescreen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Quiz 1 January 7, 2019</vt:lpstr>
      <vt:lpstr>HotSeat is used to</vt:lpstr>
      <vt:lpstr>In this class we will use the following to code and test Java programs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Quiz 1 January 7, 2019</dc:title>
  <dc:creator>Aditya P Mathur</dc:creator>
  <cp:lastModifiedBy>Aditya P Mathur</cp:lastModifiedBy>
  <cp:revision>3</cp:revision>
  <dcterms:created xsi:type="dcterms:W3CDTF">2019-01-07T17:10:04Z</dcterms:created>
  <dcterms:modified xsi:type="dcterms:W3CDTF">2019-01-24T17:49:51Z</dcterms:modified>
</cp:coreProperties>
</file>