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</a:t>
            </a:r>
            <a:br>
              <a:rPr lang="en-US" dirty="0"/>
            </a:br>
            <a:r>
              <a:rPr lang="en-US" dirty="0"/>
              <a:t>January 7,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HotSeat</a:t>
            </a:r>
            <a:r>
              <a:rPr lang="en-US" dirty="0"/>
              <a:t> is used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10455" cy="2581005"/>
          </a:xfrm>
        </p:spPr>
        <p:txBody>
          <a:bodyPr/>
          <a:lstStyle/>
          <a:p>
            <a:pPr marL="514350" indent="-514350">
              <a:buAutoNum type="alphaLcParenBoth"/>
            </a:pPr>
            <a:r>
              <a:rPr lang="en-US" dirty="0">
                <a:solidFill>
                  <a:srgbClr val="C00000"/>
                </a:solidFill>
              </a:rPr>
              <a:t>ask questions in class</a:t>
            </a:r>
          </a:p>
          <a:p>
            <a:pPr marL="514350" indent="-514350">
              <a:buAutoNum type="alphaLcParenBoth"/>
            </a:pPr>
            <a:r>
              <a:rPr lang="en-US" dirty="0"/>
              <a:t>debug a Java program</a:t>
            </a:r>
          </a:p>
          <a:p>
            <a:pPr marL="514350" indent="-514350">
              <a:buAutoNum type="alphaLcParenBoth"/>
            </a:pPr>
            <a:r>
              <a:rPr lang="en-US" dirty="0"/>
              <a:t>test a Java program</a:t>
            </a:r>
          </a:p>
          <a:p>
            <a:pPr marL="514350" indent="-514350">
              <a:buAutoNum type="alphaLcParenBoth"/>
            </a:pPr>
            <a:r>
              <a:rPr lang="en-US" dirty="0"/>
              <a:t>code in Python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47B47F-8123-5745-91B4-832C08E33180}"/>
              </a:ext>
            </a:extLst>
          </p:cNvPr>
          <p:cNvSpPr txBox="1"/>
          <p:nvPr/>
        </p:nvSpPr>
        <p:spPr>
          <a:xfrm>
            <a:off x="6001966" y="1906621"/>
            <a:ext cx="16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14745BA-868D-684A-971A-A0A7CC047BA1}"/>
              </a:ext>
            </a:extLst>
          </p:cNvPr>
          <p:cNvCxnSpPr/>
          <p:nvPr/>
        </p:nvCxnSpPr>
        <p:spPr>
          <a:xfrm flipH="1">
            <a:off x="4737370" y="2071991"/>
            <a:ext cx="1157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class we will use the following to code and test Java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81005"/>
          </a:xfrm>
        </p:spPr>
        <p:txBody>
          <a:bodyPr/>
          <a:lstStyle/>
          <a:p>
            <a:pPr marL="514350" indent="-514350">
              <a:buAutoNum type="alphaLcParenBoth"/>
            </a:pPr>
            <a:r>
              <a:rPr lang="en-US" dirty="0" err="1"/>
              <a:t>Dr</a:t>
            </a:r>
            <a:r>
              <a:rPr lang="en-US" dirty="0"/>
              <a:t> Java</a:t>
            </a:r>
          </a:p>
          <a:p>
            <a:pPr marL="514350" indent="-514350">
              <a:buAutoNum type="alphaLcParenBoth"/>
            </a:pPr>
            <a:r>
              <a:rPr lang="en-US" dirty="0" err="1"/>
              <a:t>javac</a:t>
            </a:r>
            <a:endParaRPr lang="en-US" dirty="0"/>
          </a:p>
          <a:p>
            <a:pPr marL="514350" indent="-514350">
              <a:buAutoNum type="alphaLcParenBoth"/>
            </a:pPr>
            <a:r>
              <a:rPr lang="en-US" dirty="0"/>
              <a:t>IntelliJ</a:t>
            </a:r>
          </a:p>
          <a:p>
            <a:pPr marL="514350" indent="-514350">
              <a:buAutoNum type="alphaLcParenBoth"/>
            </a:pPr>
            <a:r>
              <a:rPr lang="en-US" dirty="0"/>
              <a:t>Idle</a:t>
            </a:r>
          </a:p>
        </p:txBody>
      </p:sp>
    </p:spTree>
    <p:extLst>
      <p:ext uri="{BB962C8B-B14F-4D97-AF65-F5344CB8AC3E}">
        <p14:creationId xmlns:p14="http://schemas.microsoft.com/office/powerpoint/2010/main" val="13368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Quiz 1 January 7, 2019</vt:lpstr>
      <vt:lpstr>HotSeat is used to</vt:lpstr>
      <vt:lpstr>In this class we will use the following to code and test Java programs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3</cp:revision>
  <dcterms:created xsi:type="dcterms:W3CDTF">2019-01-07T17:10:04Z</dcterms:created>
  <dcterms:modified xsi:type="dcterms:W3CDTF">2019-01-24T17:49:51Z</dcterms:modified>
</cp:coreProperties>
</file>