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28" r:id="rId3"/>
    <p:sldId id="587" r:id="rId4"/>
    <p:sldId id="609" r:id="rId5"/>
    <p:sldId id="610" r:id="rId6"/>
    <p:sldId id="612" r:id="rId7"/>
    <p:sldId id="530" r:id="rId8"/>
    <p:sldId id="616" r:id="rId9"/>
    <p:sldId id="617" r:id="rId10"/>
    <p:sldId id="618" r:id="rId11"/>
    <p:sldId id="619" r:id="rId12"/>
    <p:sldId id="534" r:id="rId13"/>
    <p:sldId id="613" r:id="rId14"/>
    <p:sldId id="615" r:id="rId15"/>
    <p:sldId id="61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883" autoAdjust="0"/>
    <p:restoredTop sz="85912" autoAdjust="0"/>
  </p:normalViewPr>
  <p:slideViewPr>
    <p:cSldViewPr snapToGrid="0" snapToObjects="1">
      <p:cViewPr varScale="1">
        <p:scale>
          <a:sx n="60" d="100"/>
          <a:sy n="60" d="100"/>
        </p:scale>
        <p:origin x="184" y="10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6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4/22/19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3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4/22/19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2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5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08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8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46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46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52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43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79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31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50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75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22BCF542-7C00-2047-81FD-31AE693C4FFA}"/>
              </a:ext>
            </a:extLst>
          </p:cNvPr>
          <p:cNvSpPr txBox="1">
            <a:spLocks/>
          </p:cNvSpPr>
          <p:nvPr/>
        </p:nvSpPr>
        <p:spPr>
          <a:xfrm>
            <a:off x="685800" y="630175"/>
            <a:ext cx="7772400" cy="1635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CS 18000 Problem Solving and Object Oriented Programming </a:t>
            </a:r>
            <a:br>
              <a:rPr lang="en-US" sz="3200"/>
            </a:br>
            <a:r>
              <a:rPr lang="en-US" sz="2400"/>
              <a:t>Spring 2019</a:t>
            </a:r>
            <a:endParaRPr lang="en-US" sz="2400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1B38F8-5A6F-734D-BA4C-D973EC4699FD}"/>
              </a:ext>
            </a:extLst>
          </p:cNvPr>
          <p:cNvSpPr txBox="1">
            <a:spLocks/>
          </p:cNvSpPr>
          <p:nvPr/>
        </p:nvSpPr>
        <p:spPr>
          <a:xfrm>
            <a:off x="1371600" y="3397849"/>
            <a:ext cx="6400800" cy="109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Week 14: Lecture 27, April 22. 2019</a:t>
            </a:r>
          </a:p>
          <a:p>
            <a:r>
              <a:rPr lang="en-US" sz="2400" dirty="0"/>
              <a:t>Slides updated: 9:21am, April 22, 2019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2FA475-77F1-9E47-9F91-04751E88D91D}"/>
              </a:ext>
            </a:extLst>
          </p:cNvPr>
          <p:cNvSpPr txBox="1"/>
          <p:nvPr/>
        </p:nvSpPr>
        <p:spPr>
          <a:xfrm>
            <a:off x="855496" y="4420512"/>
            <a:ext cx="78139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392D08-2B92-FE42-B5B3-68AEB75AF608}"/>
              </a:ext>
            </a:extLst>
          </p:cNvPr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4589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tree: with data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5E8299A-5285-FE45-A44B-0FAB51A7858A}"/>
              </a:ext>
            </a:extLst>
          </p:cNvPr>
          <p:cNvGrpSpPr/>
          <p:nvPr/>
        </p:nvGrpSpPr>
        <p:grpSpPr>
          <a:xfrm>
            <a:off x="4055342" y="1816905"/>
            <a:ext cx="535338" cy="513243"/>
            <a:chOff x="4055342" y="1816905"/>
            <a:chExt cx="535338" cy="51324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7495B23-CD61-6148-991A-6AD23DC43034}"/>
                </a:ext>
              </a:extLst>
            </p:cNvPr>
            <p:cNvSpPr/>
            <p:nvPr/>
          </p:nvSpPr>
          <p:spPr>
            <a:xfrm>
              <a:off x="4055342" y="1816905"/>
              <a:ext cx="501573" cy="513243"/>
            </a:xfrm>
            <a:prstGeom prst="ellipse">
              <a:avLst/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F7CF47-F6FA-8D48-87B4-A967A80A897F}"/>
                </a:ext>
              </a:extLst>
            </p:cNvPr>
            <p:cNvSpPr txBox="1"/>
            <p:nvPr/>
          </p:nvSpPr>
          <p:spPr>
            <a:xfrm>
              <a:off x="4095031" y="1842693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12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9BC871D-7275-E045-B7CA-0420D909D200}"/>
              </a:ext>
            </a:extLst>
          </p:cNvPr>
          <p:cNvSpPr txBox="1"/>
          <p:nvPr/>
        </p:nvSpPr>
        <p:spPr>
          <a:xfrm>
            <a:off x="491642" y="1067238"/>
            <a:ext cx="3595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Data: 12, 8, -2, 11, 17, 99, 3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571F7DF-898B-F94D-8732-8BA6822F456A}"/>
              </a:ext>
            </a:extLst>
          </p:cNvPr>
          <p:cNvGrpSpPr/>
          <p:nvPr/>
        </p:nvGrpSpPr>
        <p:grpSpPr>
          <a:xfrm>
            <a:off x="2839242" y="2254985"/>
            <a:ext cx="1289553" cy="1033216"/>
            <a:chOff x="2839242" y="2254985"/>
            <a:chExt cx="1289553" cy="1033216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3C863C8-048D-3A48-912F-F1C382C12937}"/>
                </a:ext>
              </a:extLst>
            </p:cNvPr>
            <p:cNvCxnSpPr>
              <a:stCxn id="3" idx="3"/>
              <a:endCxn id="10" idx="7"/>
            </p:cNvCxnSpPr>
            <p:nvPr/>
          </p:nvCxnSpPr>
          <p:spPr>
            <a:xfrm flipH="1">
              <a:off x="3267362" y="2254985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575D4C8-7FA6-0940-A290-89519C4B28F1}"/>
                </a:ext>
              </a:extLst>
            </p:cNvPr>
            <p:cNvGrpSpPr/>
            <p:nvPr/>
          </p:nvGrpSpPr>
          <p:grpSpPr>
            <a:xfrm>
              <a:off x="2839242" y="2774958"/>
              <a:ext cx="501573" cy="513243"/>
              <a:chOff x="2839242" y="2774958"/>
              <a:chExt cx="501573" cy="51324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92F5817-29EC-294D-8A9C-B4B5B68E590D}"/>
                  </a:ext>
                </a:extLst>
              </p:cNvPr>
              <p:cNvSpPr/>
              <p:nvPr/>
            </p:nvSpPr>
            <p:spPr>
              <a:xfrm>
                <a:off x="2839242" y="2774958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94A4716-C8D6-2148-B6D9-57183C8F991F}"/>
                  </a:ext>
                </a:extLst>
              </p:cNvPr>
              <p:cNvSpPr txBox="1"/>
              <p:nvPr/>
            </p:nvSpPr>
            <p:spPr>
              <a:xfrm>
                <a:off x="2928970" y="282147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8</a:t>
                </a: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8C870D1-F9F5-9744-9FC6-509F5687A52E}"/>
              </a:ext>
            </a:extLst>
          </p:cNvPr>
          <p:cNvGrpSpPr/>
          <p:nvPr/>
        </p:nvGrpSpPr>
        <p:grpSpPr>
          <a:xfrm>
            <a:off x="1673300" y="3288201"/>
            <a:ext cx="1275015" cy="1085930"/>
            <a:chOff x="1673300" y="3288201"/>
            <a:chExt cx="1275015" cy="108593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7DBE988-540A-854F-B32F-77386DA1D90D}"/>
                </a:ext>
              </a:extLst>
            </p:cNvPr>
            <p:cNvCxnSpPr/>
            <p:nvPr/>
          </p:nvCxnSpPr>
          <p:spPr>
            <a:xfrm flipH="1">
              <a:off x="2086882" y="3288201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7505657-39FA-7544-9EDA-6A16392B4681}"/>
                </a:ext>
              </a:extLst>
            </p:cNvPr>
            <p:cNvGrpSpPr/>
            <p:nvPr/>
          </p:nvGrpSpPr>
          <p:grpSpPr>
            <a:xfrm>
              <a:off x="1673300" y="3860888"/>
              <a:ext cx="501573" cy="513243"/>
              <a:chOff x="1673300" y="3860888"/>
              <a:chExt cx="501573" cy="513243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6E45546-8BE8-A343-861A-349195EDED91}"/>
                  </a:ext>
                </a:extLst>
              </p:cNvPr>
              <p:cNvSpPr/>
              <p:nvPr/>
            </p:nvSpPr>
            <p:spPr>
              <a:xfrm>
                <a:off x="1673300" y="3860888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A75A898-2730-424A-9F4D-D585C57C3A9C}"/>
                  </a:ext>
                </a:extLst>
              </p:cNvPr>
              <p:cNvSpPr/>
              <p:nvPr/>
            </p:nvSpPr>
            <p:spPr>
              <a:xfrm>
                <a:off x="1701613" y="3929636"/>
                <a:ext cx="372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-2</a:t>
                </a: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57D0234-8B22-9D42-AFAC-58A8CAE8240E}"/>
              </a:ext>
            </a:extLst>
          </p:cNvPr>
          <p:cNvGrpSpPr/>
          <p:nvPr/>
        </p:nvGrpSpPr>
        <p:grpSpPr>
          <a:xfrm>
            <a:off x="3324679" y="3210781"/>
            <a:ext cx="1257314" cy="1028101"/>
            <a:chOff x="3324679" y="3210781"/>
            <a:chExt cx="1257314" cy="1028101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07640E5-045A-CA49-838C-1000C05C69F7}"/>
                </a:ext>
              </a:extLst>
            </p:cNvPr>
            <p:cNvCxnSpPr/>
            <p:nvPr/>
          </p:nvCxnSpPr>
          <p:spPr>
            <a:xfrm>
              <a:off x="3324679" y="3210781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6B0023A0-B0DC-3848-A817-117809076E89}"/>
                </a:ext>
              </a:extLst>
            </p:cNvPr>
            <p:cNvGrpSpPr/>
            <p:nvPr/>
          </p:nvGrpSpPr>
          <p:grpSpPr>
            <a:xfrm>
              <a:off x="4080420" y="3725639"/>
              <a:ext cx="501573" cy="513243"/>
              <a:chOff x="4080420" y="3725639"/>
              <a:chExt cx="501573" cy="513243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8C964501-9DF9-3A4F-A140-6806568A4D0E}"/>
                  </a:ext>
                </a:extLst>
              </p:cNvPr>
              <p:cNvSpPr/>
              <p:nvPr/>
            </p:nvSpPr>
            <p:spPr>
              <a:xfrm>
                <a:off x="4080420" y="3725639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90C571F-08B9-3848-A09E-2712478A7C5A}"/>
                  </a:ext>
                </a:extLst>
              </p:cNvPr>
              <p:cNvSpPr/>
              <p:nvPr/>
            </p:nvSpPr>
            <p:spPr>
              <a:xfrm>
                <a:off x="4153187" y="3842695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11</a:t>
                </a:r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F38BCFB-79D5-6F4B-87D9-3D577AFC1F91}"/>
              </a:ext>
            </a:extLst>
          </p:cNvPr>
          <p:cNvGrpSpPr/>
          <p:nvPr/>
        </p:nvGrpSpPr>
        <p:grpSpPr>
          <a:xfrm>
            <a:off x="4483462" y="2254985"/>
            <a:ext cx="1289553" cy="1033216"/>
            <a:chOff x="4483462" y="2254985"/>
            <a:chExt cx="1289553" cy="103321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AF9403C-A8A4-5442-B124-2163006972F1}"/>
                </a:ext>
              </a:extLst>
            </p:cNvPr>
            <p:cNvCxnSpPr>
              <a:stCxn id="3" idx="5"/>
              <a:endCxn id="11" idx="1"/>
            </p:cNvCxnSpPr>
            <p:nvPr/>
          </p:nvCxnSpPr>
          <p:spPr>
            <a:xfrm>
              <a:off x="4483462" y="2254985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DC19D9B-BE22-6943-965C-657B3F9DB511}"/>
                </a:ext>
              </a:extLst>
            </p:cNvPr>
            <p:cNvGrpSpPr/>
            <p:nvPr/>
          </p:nvGrpSpPr>
          <p:grpSpPr>
            <a:xfrm>
              <a:off x="5271442" y="2774958"/>
              <a:ext cx="501573" cy="513243"/>
              <a:chOff x="5271442" y="2774958"/>
              <a:chExt cx="501573" cy="513243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2F91B69F-D4E2-204C-B201-FB2E3358210C}"/>
                  </a:ext>
                </a:extLst>
              </p:cNvPr>
              <p:cNvSpPr/>
              <p:nvPr/>
            </p:nvSpPr>
            <p:spPr>
              <a:xfrm>
                <a:off x="5271442" y="2774958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737B6CB3-B510-D74F-BD5C-CFD33DB9C91E}"/>
                  </a:ext>
                </a:extLst>
              </p:cNvPr>
              <p:cNvSpPr/>
              <p:nvPr/>
            </p:nvSpPr>
            <p:spPr>
              <a:xfrm>
                <a:off x="5338755" y="2898624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17</a:t>
                </a:r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3E120F7-18F4-4246-9029-24391FB66D6B}"/>
              </a:ext>
            </a:extLst>
          </p:cNvPr>
          <p:cNvGrpSpPr/>
          <p:nvPr/>
        </p:nvGrpSpPr>
        <p:grpSpPr>
          <a:xfrm>
            <a:off x="5769483" y="3210781"/>
            <a:ext cx="1219631" cy="1026485"/>
            <a:chOff x="5769483" y="3210781"/>
            <a:chExt cx="1219631" cy="1026485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4E3BCF8-E856-F747-A499-7CBC5015B361}"/>
                </a:ext>
              </a:extLst>
            </p:cNvPr>
            <p:cNvCxnSpPr/>
            <p:nvPr/>
          </p:nvCxnSpPr>
          <p:spPr>
            <a:xfrm>
              <a:off x="5769483" y="3210781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2ABE2AE-8DEE-FD4B-B90D-0788A6348A88}"/>
                </a:ext>
              </a:extLst>
            </p:cNvPr>
            <p:cNvGrpSpPr/>
            <p:nvPr/>
          </p:nvGrpSpPr>
          <p:grpSpPr>
            <a:xfrm>
              <a:off x="6487541" y="3724023"/>
              <a:ext cx="501573" cy="513243"/>
              <a:chOff x="6487541" y="3724023"/>
              <a:chExt cx="501573" cy="513243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0D12A1B-0C6A-D448-91E8-3F0F44334F99}"/>
                  </a:ext>
                </a:extLst>
              </p:cNvPr>
              <p:cNvSpPr/>
              <p:nvPr/>
            </p:nvSpPr>
            <p:spPr>
              <a:xfrm>
                <a:off x="6487541" y="3724023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C60F4173-E5F7-7C4F-A35A-38C28D4C4155}"/>
                  </a:ext>
                </a:extLst>
              </p:cNvPr>
              <p:cNvSpPr/>
              <p:nvPr/>
            </p:nvSpPr>
            <p:spPr>
              <a:xfrm>
                <a:off x="6558261" y="3814895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99</a:t>
                </a:r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89AA647-2CD1-3647-AE4A-177F5D26142A}"/>
              </a:ext>
            </a:extLst>
          </p:cNvPr>
          <p:cNvGrpSpPr/>
          <p:nvPr/>
        </p:nvGrpSpPr>
        <p:grpSpPr>
          <a:xfrm>
            <a:off x="2101420" y="4298968"/>
            <a:ext cx="1289553" cy="1033216"/>
            <a:chOff x="2101420" y="4298968"/>
            <a:chExt cx="1289553" cy="1033216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8E0230B9-27AE-544C-B8D0-C879309908D6}"/>
                </a:ext>
              </a:extLst>
            </p:cNvPr>
            <p:cNvCxnSpPr>
              <a:stCxn id="15" idx="5"/>
              <a:endCxn id="18" idx="1"/>
            </p:cNvCxnSpPr>
            <p:nvPr/>
          </p:nvCxnSpPr>
          <p:spPr>
            <a:xfrm>
              <a:off x="2101420" y="4298968"/>
              <a:ext cx="861433" cy="59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59A622C-0C2C-ED4F-91F9-3820C3005393}"/>
                </a:ext>
              </a:extLst>
            </p:cNvPr>
            <p:cNvGrpSpPr/>
            <p:nvPr/>
          </p:nvGrpSpPr>
          <p:grpSpPr>
            <a:xfrm>
              <a:off x="2889400" y="4818941"/>
              <a:ext cx="501573" cy="513243"/>
              <a:chOff x="2889400" y="4818941"/>
              <a:chExt cx="501573" cy="513243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5348F78-13BE-F140-99FD-4CA8C22290C1}"/>
                  </a:ext>
                </a:extLst>
              </p:cNvPr>
              <p:cNvSpPr/>
              <p:nvPr/>
            </p:nvSpPr>
            <p:spPr>
              <a:xfrm>
                <a:off x="2889400" y="4818941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9294D86E-4A4B-D443-9563-8B8D1B77970E}"/>
                  </a:ext>
                </a:extLst>
              </p:cNvPr>
              <p:cNvSpPr/>
              <p:nvPr/>
            </p:nvSpPr>
            <p:spPr>
              <a:xfrm>
                <a:off x="3001639" y="4894103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4589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tree: traversal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628C2DD-2D33-EA40-BE83-EBCFD252B12B}"/>
              </a:ext>
            </a:extLst>
          </p:cNvPr>
          <p:cNvGrpSpPr/>
          <p:nvPr/>
        </p:nvGrpSpPr>
        <p:grpSpPr>
          <a:xfrm>
            <a:off x="98500" y="1397805"/>
            <a:ext cx="5315814" cy="3515279"/>
            <a:chOff x="1673300" y="1816905"/>
            <a:chExt cx="5315814" cy="3515279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5E8299A-5285-FE45-A44B-0FAB51A7858A}"/>
                </a:ext>
              </a:extLst>
            </p:cNvPr>
            <p:cNvGrpSpPr/>
            <p:nvPr/>
          </p:nvGrpSpPr>
          <p:grpSpPr>
            <a:xfrm>
              <a:off x="4055342" y="1816905"/>
              <a:ext cx="535338" cy="513243"/>
              <a:chOff x="4055342" y="1816905"/>
              <a:chExt cx="535338" cy="513243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57495B23-CD61-6148-991A-6AD23DC43034}"/>
                  </a:ext>
                </a:extLst>
              </p:cNvPr>
              <p:cNvSpPr/>
              <p:nvPr/>
            </p:nvSpPr>
            <p:spPr>
              <a:xfrm>
                <a:off x="4055342" y="1816905"/>
                <a:ext cx="501573" cy="513243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F7CF47-F6FA-8D48-87B4-A967A80A897F}"/>
                  </a:ext>
                </a:extLst>
              </p:cNvPr>
              <p:cNvSpPr txBox="1"/>
              <p:nvPr/>
            </p:nvSpPr>
            <p:spPr>
              <a:xfrm>
                <a:off x="4095031" y="1842693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12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571F7DF-898B-F94D-8732-8BA6822F456A}"/>
                </a:ext>
              </a:extLst>
            </p:cNvPr>
            <p:cNvGrpSpPr/>
            <p:nvPr/>
          </p:nvGrpSpPr>
          <p:grpSpPr>
            <a:xfrm>
              <a:off x="2839242" y="2254985"/>
              <a:ext cx="1289553" cy="1033216"/>
              <a:chOff x="2839242" y="2254985"/>
              <a:chExt cx="1289553" cy="1033216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3C863C8-048D-3A48-912F-F1C382C12937}"/>
                  </a:ext>
                </a:extLst>
              </p:cNvPr>
              <p:cNvCxnSpPr>
                <a:stCxn id="3" idx="3"/>
                <a:endCxn id="10" idx="7"/>
              </p:cNvCxnSpPr>
              <p:nvPr/>
            </p:nvCxnSpPr>
            <p:spPr>
              <a:xfrm flipH="1">
                <a:off x="3267362" y="2254985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575D4C8-7FA6-0940-A290-89519C4B28F1}"/>
                  </a:ext>
                </a:extLst>
              </p:cNvPr>
              <p:cNvGrpSpPr/>
              <p:nvPr/>
            </p:nvGrpSpPr>
            <p:grpSpPr>
              <a:xfrm>
                <a:off x="2839242" y="2774958"/>
                <a:ext cx="501573" cy="513243"/>
                <a:chOff x="2839242" y="2774958"/>
                <a:chExt cx="501573" cy="513243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92F5817-29EC-294D-8A9C-B4B5B68E590D}"/>
                    </a:ext>
                  </a:extLst>
                </p:cNvPr>
                <p:cNvSpPr/>
                <p:nvPr/>
              </p:nvSpPr>
              <p:spPr>
                <a:xfrm>
                  <a:off x="2839242" y="277495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94A4716-C8D6-2148-B6D9-57183C8F991F}"/>
                    </a:ext>
                  </a:extLst>
                </p:cNvPr>
                <p:cNvSpPr txBox="1"/>
                <p:nvPr/>
              </p:nvSpPr>
              <p:spPr>
                <a:xfrm>
                  <a:off x="2928970" y="2821475"/>
                  <a:ext cx="3401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/>
                    <a:t>8</a:t>
                  </a:r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D8C870D1-F9F5-9744-9FC6-509F5687A52E}"/>
                </a:ext>
              </a:extLst>
            </p:cNvPr>
            <p:cNvGrpSpPr/>
            <p:nvPr/>
          </p:nvGrpSpPr>
          <p:grpSpPr>
            <a:xfrm>
              <a:off x="1673300" y="3288201"/>
              <a:ext cx="1275015" cy="1085930"/>
              <a:chOff x="1673300" y="3288201"/>
              <a:chExt cx="1275015" cy="1085930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7DBE988-540A-854F-B32F-77386DA1D90D}"/>
                  </a:ext>
                </a:extLst>
              </p:cNvPr>
              <p:cNvCxnSpPr/>
              <p:nvPr/>
            </p:nvCxnSpPr>
            <p:spPr>
              <a:xfrm flipH="1">
                <a:off x="2086882" y="328820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7505657-39FA-7544-9EDA-6A16392B4681}"/>
                  </a:ext>
                </a:extLst>
              </p:cNvPr>
              <p:cNvGrpSpPr/>
              <p:nvPr/>
            </p:nvGrpSpPr>
            <p:grpSpPr>
              <a:xfrm>
                <a:off x="1673300" y="3860888"/>
                <a:ext cx="501573" cy="513243"/>
                <a:chOff x="1673300" y="3860888"/>
                <a:chExt cx="501573" cy="513243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86E45546-8BE8-A343-861A-349195EDED91}"/>
                    </a:ext>
                  </a:extLst>
                </p:cNvPr>
                <p:cNvSpPr/>
                <p:nvPr/>
              </p:nvSpPr>
              <p:spPr>
                <a:xfrm>
                  <a:off x="1673300" y="386088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A75A898-2730-424A-9F4D-D585C57C3A9C}"/>
                    </a:ext>
                  </a:extLst>
                </p:cNvPr>
                <p:cNvSpPr/>
                <p:nvPr/>
              </p:nvSpPr>
              <p:spPr>
                <a:xfrm>
                  <a:off x="1701613" y="3929636"/>
                  <a:ext cx="37221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-2</a:t>
                  </a:r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357D0234-8B22-9D42-AFAC-58A8CAE8240E}"/>
                </a:ext>
              </a:extLst>
            </p:cNvPr>
            <p:cNvGrpSpPr/>
            <p:nvPr/>
          </p:nvGrpSpPr>
          <p:grpSpPr>
            <a:xfrm>
              <a:off x="3324679" y="3210781"/>
              <a:ext cx="1257314" cy="1028101"/>
              <a:chOff x="3324679" y="3210781"/>
              <a:chExt cx="1257314" cy="1028101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07640E5-045A-CA49-838C-1000C05C69F7}"/>
                  </a:ext>
                </a:extLst>
              </p:cNvPr>
              <p:cNvCxnSpPr/>
              <p:nvPr/>
            </p:nvCxnSpPr>
            <p:spPr>
              <a:xfrm>
                <a:off x="3324679" y="321078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6B0023A0-B0DC-3848-A817-117809076E89}"/>
                  </a:ext>
                </a:extLst>
              </p:cNvPr>
              <p:cNvGrpSpPr/>
              <p:nvPr/>
            </p:nvGrpSpPr>
            <p:grpSpPr>
              <a:xfrm>
                <a:off x="4080420" y="3725639"/>
                <a:ext cx="501573" cy="513243"/>
                <a:chOff x="4080420" y="3725639"/>
                <a:chExt cx="501573" cy="513243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C964501-9DF9-3A4F-A140-6806568A4D0E}"/>
                    </a:ext>
                  </a:extLst>
                </p:cNvPr>
                <p:cNvSpPr/>
                <p:nvPr/>
              </p:nvSpPr>
              <p:spPr>
                <a:xfrm>
                  <a:off x="4080420" y="3725639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390C571F-08B9-3848-A09E-2712478A7C5A}"/>
                    </a:ext>
                  </a:extLst>
                </p:cNvPr>
                <p:cNvSpPr/>
                <p:nvPr/>
              </p:nvSpPr>
              <p:spPr>
                <a:xfrm>
                  <a:off x="4153187" y="3842695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11</a:t>
                  </a: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F38BCFB-79D5-6F4B-87D9-3D577AFC1F91}"/>
                </a:ext>
              </a:extLst>
            </p:cNvPr>
            <p:cNvGrpSpPr/>
            <p:nvPr/>
          </p:nvGrpSpPr>
          <p:grpSpPr>
            <a:xfrm>
              <a:off x="4483462" y="2254985"/>
              <a:ext cx="1289553" cy="1033216"/>
              <a:chOff x="4483462" y="2254985"/>
              <a:chExt cx="1289553" cy="1033216"/>
            </a:xfrm>
          </p:grpSpPr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8AF9403C-A8A4-5442-B124-2163006972F1}"/>
                  </a:ext>
                </a:extLst>
              </p:cNvPr>
              <p:cNvCxnSpPr>
                <a:stCxn id="3" idx="5"/>
                <a:endCxn id="11" idx="1"/>
              </p:cNvCxnSpPr>
              <p:nvPr/>
            </p:nvCxnSpPr>
            <p:spPr>
              <a:xfrm>
                <a:off x="4483462" y="2254985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DC19D9B-BE22-6943-965C-657B3F9DB511}"/>
                  </a:ext>
                </a:extLst>
              </p:cNvPr>
              <p:cNvGrpSpPr/>
              <p:nvPr/>
            </p:nvGrpSpPr>
            <p:grpSpPr>
              <a:xfrm>
                <a:off x="5271442" y="2774958"/>
                <a:ext cx="501573" cy="513243"/>
                <a:chOff x="5271442" y="2774958"/>
                <a:chExt cx="501573" cy="513243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2F91B69F-D4E2-204C-B201-FB2E3358210C}"/>
                    </a:ext>
                  </a:extLst>
                </p:cNvPr>
                <p:cNvSpPr/>
                <p:nvPr/>
              </p:nvSpPr>
              <p:spPr>
                <a:xfrm>
                  <a:off x="5271442" y="2774958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737B6CB3-B510-D74F-BD5C-CFD33DB9C91E}"/>
                    </a:ext>
                  </a:extLst>
                </p:cNvPr>
                <p:cNvSpPr/>
                <p:nvPr/>
              </p:nvSpPr>
              <p:spPr>
                <a:xfrm>
                  <a:off x="5338755" y="2898624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17</a:t>
                  </a:r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13E120F7-18F4-4246-9029-24391FB66D6B}"/>
                </a:ext>
              </a:extLst>
            </p:cNvPr>
            <p:cNvGrpSpPr/>
            <p:nvPr/>
          </p:nvGrpSpPr>
          <p:grpSpPr>
            <a:xfrm>
              <a:off x="5769483" y="3210781"/>
              <a:ext cx="1219631" cy="1026485"/>
              <a:chOff x="5769483" y="3210781"/>
              <a:chExt cx="1219631" cy="1026485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4E3BCF8-E856-F747-A499-7CBC5015B361}"/>
                  </a:ext>
                </a:extLst>
              </p:cNvPr>
              <p:cNvCxnSpPr/>
              <p:nvPr/>
            </p:nvCxnSpPr>
            <p:spPr>
              <a:xfrm>
                <a:off x="5769483" y="3210781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92ABE2AE-8DEE-FD4B-B90D-0788A6348A88}"/>
                  </a:ext>
                </a:extLst>
              </p:cNvPr>
              <p:cNvGrpSpPr/>
              <p:nvPr/>
            </p:nvGrpSpPr>
            <p:grpSpPr>
              <a:xfrm>
                <a:off x="6487541" y="3724023"/>
                <a:ext cx="501573" cy="513243"/>
                <a:chOff x="6487541" y="3724023"/>
                <a:chExt cx="501573" cy="513243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0D12A1B-0C6A-D448-91E8-3F0F44334F99}"/>
                    </a:ext>
                  </a:extLst>
                </p:cNvPr>
                <p:cNvSpPr/>
                <p:nvPr/>
              </p:nvSpPr>
              <p:spPr>
                <a:xfrm>
                  <a:off x="6487541" y="3724023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C60F4173-E5F7-7C4F-A35A-38C28D4C4155}"/>
                    </a:ext>
                  </a:extLst>
                </p:cNvPr>
                <p:cNvSpPr/>
                <p:nvPr/>
              </p:nvSpPr>
              <p:spPr>
                <a:xfrm>
                  <a:off x="6558261" y="3814895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99</a:t>
                  </a:r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89AA647-2CD1-3647-AE4A-177F5D26142A}"/>
                </a:ext>
              </a:extLst>
            </p:cNvPr>
            <p:cNvGrpSpPr/>
            <p:nvPr/>
          </p:nvGrpSpPr>
          <p:grpSpPr>
            <a:xfrm>
              <a:off x="2101420" y="4298968"/>
              <a:ext cx="1289553" cy="1033216"/>
              <a:chOff x="2101420" y="4298968"/>
              <a:chExt cx="1289553" cy="1033216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8E0230B9-27AE-544C-B8D0-C879309908D6}"/>
                  </a:ext>
                </a:extLst>
              </p:cNvPr>
              <p:cNvCxnSpPr>
                <a:stCxn id="15" idx="5"/>
                <a:endCxn id="18" idx="1"/>
              </p:cNvCxnSpPr>
              <p:nvPr/>
            </p:nvCxnSpPr>
            <p:spPr>
              <a:xfrm>
                <a:off x="2101420" y="4298968"/>
                <a:ext cx="861433" cy="5951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859A622C-0C2C-ED4F-91F9-3820C3005393}"/>
                  </a:ext>
                </a:extLst>
              </p:cNvPr>
              <p:cNvGrpSpPr/>
              <p:nvPr/>
            </p:nvGrpSpPr>
            <p:grpSpPr>
              <a:xfrm>
                <a:off x="2889400" y="4818941"/>
                <a:ext cx="501573" cy="513243"/>
                <a:chOff x="2889400" y="4818941"/>
                <a:chExt cx="501573" cy="513243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85348F78-13BE-F140-99FD-4CA8C22290C1}"/>
                    </a:ext>
                  </a:extLst>
                </p:cNvPr>
                <p:cNvSpPr/>
                <p:nvPr/>
              </p:nvSpPr>
              <p:spPr>
                <a:xfrm>
                  <a:off x="2889400" y="4818941"/>
                  <a:ext cx="501573" cy="513243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9294D86E-4A4B-D443-9563-8B8D1B77970E}"/>
                    </a:ext>
                  </a:extLst>
                </p:cNvPr>
                <p:cNvSpPr/>
                <p:nvPr/>
              </p:nvSpPr>
              <p:spPr>
                <a:xfrm>
                  <a:off x="3001639" y="4894103"/>
                  <a:ext cx="3016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3</a:t>
                  </a:r>
                </a:p>
              </p:txBody>
            </p:sp>
          </p:grpSp>
        </p:grp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E454DC9-1607-E247-943F-08B377565DE3}"/>
              </a:ext>
            </a:extLst>
          </p:cNvPr>
          <p:cNvCxnSpPr/>
          <p:nvPr/>
        </p:nvCxnSpPr>
        <p:spPr>
          <a:xfrm>
            <a:off x="5689600" y="854515"/>
            <a:ext cx="0" cy="5138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8D06641-64B1-B648-96CC-31D365372455}"/>
              </a:ext>
            </a:extLst>
          </p:cNvPr>
          <p:cNvSpPr txBox="1"/>
          <p:nvPr/>
        </p:nvSpPr>
        <p:spPr>
          <a:xfrm>
            <a:off x="5708337" y="1166972"/>
            <a:ext cx="333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Inorder</a:t>
            </a:r>
            <a:r>
              <a:rPr lang="en-US" sz="2400" dirty="0"/>
              <a:t>: Left, Root, Right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7649103-9504-2243-B3B0-8C6E6FB099E2}"/>
              </a:ext>
            </a:extLst>
          </p:cNvPr>
          <p:cNvSpPr txBox="1"/>
          <p:nvPr/>
        </p:nvSpPr>
        <p:spPr>
          <a:xfrm>
            <a:off x="5708337" y="1859912"/>
            <a:ext cx="3508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Preorder: Root, Left, Right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AC6E4D-E0D0-3B48-AA29-FDC43E809B69}"/>
              </a:ext>
            </a:extLst>
          </p:cNvPr>
          <p:cNvSpPr txBox="1"/>
          <p:nvPr/>
        </p:nvSpPr>
        <p:spPr>
          <a:xfrm>
            <a:off x="5708337" y="2552852"/>
            <a:ext cx="362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Postorder</a:t>
            </a:r>
            <a:r>
              <a:rPr lang="en-US" sz="2400" dirty="0"/>
              <a:t>: Left, Right, Root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100313-3F45-7641-8D68-0A22C1F9E101}"/>
              </a:ext>
            </a:extLst>
          </p:cNvPr>
          <p:cNvSpPr txBox="1"/>
          <p:nvPr/>
        </p:nvSpPr>
        <p:spPr>
          <a:xfrm>
            <a:off x="5708337" y="3245791"/>
            <a:ext cx="340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Level order: Level by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B966D58-7F7E-254D-AE44-F1776D51F39F}"/>
              </a:ext>
            </a:extLst>
          </p:cNvPr>
          <p:cNvCxnSpPr/>
          <p:nvPr/>
        </p:nvCxnSpPr>
        <p:spPr>
          <a:xfrm>
            <a:off x="1264442" y="1654425"/>
            <a:ext cx="2708865" cy="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746082C-B3B3-F249-92FF-6E44718B535F}"/>
              </a:ext>
            </a:extLst>
          </p:cNvPr>
          <p:cNvCxnSpPr>
            <a:cxnSpLocks/>
          </p:cNvCxnSpPr>
          <p:nvPr/>
        </p:nvCxnSpPr>
        <p:spPr>
          <a:xfrm flipV="1">
            <a:off x="957336" y="2612479"/>
            <a:ext cx="3500609" cy="51712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3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5" grpId="0"/>
      <p:bldP spid="46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Quiz: 04/22/2019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5606" y="254293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Quicksort: The algorithm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3C99D6-4E16-7D46-9623-792E5634020D}"/>
              </a:ext>
            </a:extLst>
          </p:cNvPr>
          <p:cNvSpPr txBox="1"/>
          <p:nvPr/>
        </p:nvSpPr>
        <p:spPr>
          <a:xfrm>
            <a:off x="983004" y="1268362"/>
            <a:ext cx="3049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Problem: Sort an array</a:t>
            </a:r>
            <a:r>
              <a:rPr lang="en-US" dirty="0"/>
              <a:t>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04AF2A-89DD-074E-8371-B2E2D8F762FC}"/>
              </a:ext>
            </a:extLst>
          </p:cNvPr>
          <p:cNvSpPr txBox="1"/>
          <p:nvPr/>
        </p:nvSpPr>
        <p:spPr>
          <a:xfrm>
            <a:off x="983004" y="2897376"/>
            <a:ext cx="276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Quicksort</a:t>
            </a:r>
            <a:r>
              <a:rPr lang="en-US" sz="2400" dirty="0"/>
              <a:t>(data, 0, N)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8D0456E-E20D-CC42-8D39-AC1EDFD8AE26}"/>
              </a:ext>
            </a:extLst>
          </p:cNvPr>
          <p:cNvSpPr txBox="1"/>
          <p:nvPr/>
        </p:nvSpPr>
        <p:spPr>
          <a:xfrm>
            <a:off x="1150995" y="3561053"/>
            <a:ext cx="7468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Select an element in the array; this is element is known as </a:t>
            </a:r>
          </a:p>
          <a:p>
            <a:r>
              <a:rPr lang="en-US" sz="2400" dirty="0"/>
              <a:t>the </a:t>
            </a:r>
            <a:r>
              <a:rPr lang="en-US" sz="2400" dirty="0">
                <a:solidFill>
                  <a:srgbClr val="C00000"/>
                </a:solidFill>
              </a:rPr>
              <a:t>pivot</a:t>
            </a:r>
            <a:r>
              <a:rPr lang="en-US" sz="2400" dirty="0"/>
              <a:t>.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55CCB8A-C9B1-3240-AD7A-A81FF771E2F8}"/>
              </a:ext>
            </a:extLst>
          </p:cNvPr>
          <p:cNvSpPr txBox="1"/>
          <p:nvPr/>
        </p:nvSpPr>
        <p:spPr>
          <a:xfrm>
            <a:off x="1150995" y="4528651"/>
            <a:ext cx="7063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Partition the array so that the left partition (</a:t>
            </a:r>
            <a:r>
              <a:rPr lang="en-US" sz="2400" dirty="0" err="1"/>
              <a:t>Pleft</a:t>
            </a:r>
            <a:r>
              <a:rPr lang="en-US" sz="2400" dirty="0"/>
              <a:t>) has elements less than pivot and the right partition (</a:t>
            </a:r>
            <a:r>
              <a:rPr lang="en-US" sz="2400" dirty="0" err="1"/>
              <a:t>Pright</a:t>
            </a:r>
            <a:r>
              <a:rPr lang="en-US" sz="2400" dirty="0"/>
              <a:t>) has elements equal to or greater than the pivot.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DF50C2-1725-A64E-8C3F-85092844F19C}"/>
              </a:ext>
            </a:extLst>
          </p:cNvPr>
          <p:cNvSpPr txBox="1"/>
          <p:nvPr/>
        </p:nvSpPr>
        <p:spPr>
          <a:xfrm>
            <a:off x="1150995" y="5865581"/>
            <a:ext cx="7063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Apply Quicksort(   )  to </a:t>
            </a:r>
            <a:r>
              <a:rPr lang="en-US" sz="2400" dirty="0" err="1">
                <a:solidFill>
                  <a:srgbClr val="C00000"/>
                </a:solidFill>
              </a:rPr>
              <a:t>Pleft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C00000"/>
                </a:solidFill>
              </a:rPr>
              <a:t>Pright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6B91B1A-8507-E04E-A22F-F9194A1C4525}"/>
              </a:ext>
            </a:extLst>
          </p:cNvPr>
          <p:cNvGrpSpPr/>
          <p:nvPr/>
        </p:nvGrpSpPr>
        <p:grpSpPr>
          <a:xfrm>
            <a:off x="983004" y="2082869"/>
            <a:ext cx="6280887" cy="461665"/>
            <a:chOff x="983004" y="2082869"/>
            <a:chExt cx="6280887" cy="46166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9E2BCFC-AB14-A44D-A2D1-FDCC4B6D0468}"/>
                </a:ext>
              </a:extLst>
            </p:cNvPr>
            <p:cNvSpPr txBox="1"/>
            <p:nvPr/>
          </p:nvSpPr>
          <p:spPr>
            <a:xfrm>
              <a:off x="983004" y="2082869"/>
              <a:ext cx="62808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data=[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0</a:t>
              </a:r>
              <a:r>
                <a:rPr lang="en-US" sz="2400" dirty="0"/>
                <a:t>	 	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1</a:t>
              </a:r>
              <a:r>
                <a:rPr lang="en-US" sz="2400" dirty="0"/>
                <a:t>	 	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400" dirty="0"/>
                <a:t>		</a:t>
              </a:r>
              <a:r>
                <a:rPr lang="en-US" sz="2400" dirty="0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>
                  <a:solidFill>
                    <a:srgbClr val="C00000"/>
                  </a:solidFill>
                </a:rPr>
                <a:t>3</a:t>
              </a:r>
              <a:r>
                <a:rPr lang="en-US" sz="2400" dirty="0"/>
                <a:t>	 			</a:t>
              </a:r>
              <a:r>
                <a:rPr lang="en-US" sz="2400" dirty="0" err="1">
                  <a:solidFill>
                    <a:srgbClr val="C00000"/>
                  </a:solidFill>
                </a:rPr>
                <a:t>d</a:t>
              </a:r>
              <a:r>
                <a:rPr lang="en-US" sz="2400" baseline="-25000" dirty="0" err="1">
                  <a:solidFill>
                    <a:srgbClr val="C00000"/>
                  </a:solidFill>
                </a:rPr>
                <a:t>N</a:t>
              </a:r>
              <a:r>
                <a:rPr lang="en-US" sz="2400" dirty="0"/>
                <a:t>	]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75F5751-D688-1D49-B99C-DE00EBB17401}"/>
                </a:ext>
              </a:extLst>
            </p:cNvPr>
            <p:cNvGrpSpPr/>
            <p:nvPr/>
          </p:nvGrpSpPr>
          <p:grpSpPr>
            <a:xfrm>
              <a:off x="5250423" y="2249751"/>
              <a:ext cx="907255" cy="174751"/>
              <a:chOff x="7787149" y="877529"/>
              <a:chExt cx="907255" cy="174751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930EB6C0-5AAA-5444-83E9-0F4948E217EA}"/>
                  </a:ext>
                </a:extLst>
              </p:cNvPr>
              <p:cNvSpPr/>
              <p:nvPr/>
            </p:nvSpPr>
            <p:spPr>
              <a:xfrm>
                <a:off x="7787149" y="877529"/>
                <a:ext cx="174751" cy="174751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89F848D-DF28-4946-9ADC-B34A32009B1E}"/>
                  </a:ext>
                </a:extLst>
              </p:cNvPr>
              <p:cNvSpPr/>
              <p:nvPr/>
            </p:nvSpPr>
            <p:spPr>
              <a:xfrm>
                <a:off x="8153401" y="877529"/>
                <a:ext cx="174751" cy="174751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8C52A68A-ED3A-6D47-ACCE-ECC3C559894A}"/>
                  </a:ext>
                </a:extLst>
              </p:cNvPr>
              <p:cNvSpPr/>
              <p:nvPr/>
            </p:nvSpPr>
            <p:spPr>
              <a:xfrm>
                <a:off x="8519653" y="877529"/>
                <a:ext cx="174751" cy="174751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5644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5606" y="254293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Quicksort: Illustration of partitioning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E2BCFC-AB14-A44D-A2D1-FDCC4B6D0468}"/>
              </a:ext>
            </a:extLst>
          </p:cNvPr>
          <p:cNvSpPr txBox="1"/>
          <p:nvPr/>
        </p:nvSpPr>
        <p:spPr>
          <a:xfrm>
            <a:off x="304578" y="1725560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</a:t>
            </a:r>
            <a:r>
              <a:rPr lang="en-US" sz="2400" dirty="0">
                <a:solidFill>
                  <a:srgbClr val="C00000"/>
                </a:solidFill>
              </a:rPr>
              <a:t>15</a:t>
            </a:r>
            <a:r>
              <a:rPr lang="en-US" sz="2400" dirty="0"/>
              <a:t>	 	3 		19			2 		8]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A2B1BA1-7B42-9F44-B698-E8748D5D0021}"/>
              </a:ext>
            </a:extLst>
          </p:cNvPr>
          <p:cNvGrpSpPr/>
          <p:nvPr/>
        </p:nvGrpSpPr>
        <p:grpSpPr>
          <a:xfrm>
            <a:off x="4204203" y="673525"/>
            <a:ext cx="814967" cy="989158"/>
            <a:chOff x="4572000" y="677410"/>
            <a:chExt cx="814967" cy="98915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9BC8EAF-38EC-CC4C-BA62-A6D16AF8A98F}"/>
                </a:ext>
              </a:extLst>
            </p:cNvPr>
            <p:cNvSpPr txBox="1"/>
            <p:nvPr/>
          </p:nvSpPr>
          <p:spPr>
            <a:xfrm>
              <a:off x="4572000" y="677410"/>
              <a:ext cx="8149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Pivot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1AEB92F-C498-5A4C-AD20-372897D6F6D5}"/>
                </a:ext>
              </a:extLst>
            </p:cNvPr>
            <p:cNvCxnSpPr/>
            <p:nvPr/>
          </p:nvCxnSpPr>
          <p:spPr>
            <a:xfrm>
              <a:off x="4976748" y="1139075"/>
              <a:ext cx="5471" cy="52749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F9FDB1D-3AF9-6E4C-B6EE-F786240B3FFE}"/>
              </a:ext>
            </a:extLst>
          </p:cNvPr>
          <p:cNvGrpSpPr/>
          <p:nvPr/>
        </p:nvGrpSpPr>
        <p:grpSpPr>
          <a:xfrm>
            <a:off x="67697" y="731763"/>
            <a:ext cx="659155" cy="989158"/>
            <a:chOff x="805105" y="672771"/>
            <a:chExt cx="659155" cy="98915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6EBEEF2-49EE-9744-A754-72C74D66B0E3}"/>
                </a:ext>
              </a:extLst>
            </p:cNvPr>
            <p:cNvSpPr txBox="1"/>
            <p:nvPr/>
          </p:nvSpPr>
          <p:spPr>
            <a:xfrm>
              <a:off x="805105" y="672771"/>
              <a:ext cx="6591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i</a:t>
              </a:r>
              <a:r>
                <a:rPr lang="en-US" sz="2400" dirty="0"/>
                <a:t>=-1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99903E8-6582-E34D-AC3C-BD63347373DD}"/>
                </a:ext>
              </a:extLst>
            </p:cNvPr>
            <p:cNvCxnSpPr/>
            <p:nvPr/>
          </p:nvCxnSpPr>
          <p:spPr>
            <a:xfrm>
              <a:off x="1136441" y="1134436"/>
              <a:ext cx="5471" cy="52749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65BB389-3EFE-E647-B923-1A5546DD6B9B}"/>
              </a:ext>
            </a:extLst>
          </p:cNvPr>
          <p:cNvSpPr txBox="1"/>
          <p:nvPr/>
        </p:nvSpPr>
        <p:spPr>
          <a:xfrm>
            <a:off x="304578" y="2422303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[15	 	</a:t>
            </a:r>
            <a:r>
              <a:rPr lang="en-US" sz="2400" dirty="0">
                <a:solidFill>
                  <a:srgbClr val="C00000"/>
                </a:solidFill>
              </a:rPr>
              <a:t>3</a:t>
            </a:r>
            <a:r>
              <a:rPr lang="en-US" sz="2400" dirty="0"/>
              <a:t> 		19		 	2 		8]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3C265D-715D-7343-B1BD-18E3E24468AC}"/>
              </a:ext>
            </a:extLst>
          </p:cNvPr>
          <p:cNvSpPr txBox="1"/>
          <p:nvPr/>
        </p:nvSpPr>
        <p:spPr>
          <a:xfrm>
            <a:off x="5365330" y="1661929"/>
            <a:ext cx="33095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=-1; j=0</a:t>
            </a:r>
            <a:br>
              <a:rPr lang="en-US" sz="2000" dirty="0"/>
            </a:br>
            <a:r>
              <a:rPr lang="en-US" sz="2000" dirty="0"/>
              <a:t>Compare 15 with the pivot (8)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E96F86-EFB3-9044-9FC5-3DE5792EA9EC}"/>
              </a:ext>
            </a:extLst>
          </p:cNvPr>
          <p:cNvSpPr txBox="1"/>
          <p:nvPr/>
        </p:nvSpPr>
        <p:spPr>
          <a:xfrm>
            <a:off x="5365330" y="2356130"/>
            <a:ext cx="30533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15&gt;8; array not changed</a:t>
            </a:r>
          </a:p>
          <a:p>
            <a:r>
              <a:rPr lang="en-US" sz="2000" dirty="0"/>
              <a:t>J=1; </a:t>
            </a:r>
            <a:r>
              <a:rPr lang="en-US" sz="2000" dirty="0" err="1"/>
              <a:t>i</a:t>
            </a:r>
            <a:r>
              <a:rPr lang="en-US" sz="2000" dirty="0"/>
              <a:t>=-1; compare 3 with 8.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06F164-FA13-2A47-AF74-7C8AE70CE273}"/>
              </a:ext>
            </a:extLst>
          </p:cNvPr>
          <p:cNvSpPr txBox="1"/>
          <p:nvPr/>
        </p:nvSpPr>
        <p:spPr>
          <a:xfrm>
            <a:off x="304578" y="3119046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15 		</a:t>
            </a:r>
            <a:r>
              <a:rPr lang="en-US" sz="2400" dirty="0">
                <a:solidFill>
                  <a:srgbClr val="C00000"/>
                </a:solidFill>
              </a:rPr>
              <a:t>19	</a:t>
            </a:r>
            <a:r>
              <a:rPr lang="en-US" sz="2400" dirty="0"/>
              <a:t>	 	2 		8]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84D906A-C9A3-5647-9AEF-13FE10310AD1}"/>
              </a:ext>
            </a:extLst>
          </p:cNvPr>
          <p:cNvSpPr txBox="1"/>
          <p:nvPr/>
        </p:nvSpPr>
        <p:spPr>
          <a:xfrm>
            <a:off x="5365330" y="3050331"/>
            <a:ext cx="30405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3&lt;8; bring 3 to position 0</a:t>
            </a:r>
          </a:p>
          <a:p>
            <a:r>
              <a:rPr lang="en-US" sz="2000" dirty="0"/>
              <a:t>J=2; </a:t>
            </a:r>
            <a:r>
              <a:rPr lang="en-US" sz="2000" dirty="0" err="1"/>
              <a:t>i</a:t>
            </a:r>
            <a:r>
              <a:rPr lang="en-US" sz="2000" dirty="0"/>
              <a:t>=0; compare 19 with 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C868CC-D259-E849-AEB8-1DABBB8E8D80}"/>
              </a:ext>
            </a:extLst>
          </p:cNvPr>
          <p:cNvSpPr txBox="1"/>
          <p:nvPr/>
        </p:nvSpPr>
        <p:spPr>
          <a:xfrm>
            <a:off x="304578" y="3815789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15 		19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 	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r>
              <a:rPr lang="en-US" sz="2400" dirty="0"/>
              <a:t> 		8]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B2C530-D527-3C49-B1E1-7225359005DC}"/>
              </a:ext>
            </a:extLst>
          </p:cNvPr>
          <p:cNvSpPr txBox="1"/>
          <p:nvPr/>
        </p:nvSpPr>
        <p:spPr>
          <a:xfrm>
            <a:off x="5365330" y="3744532"/>
            <a:ext cx="29106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19&gt;8; no change</a:t>
            </a:r>
          </a:p>
          <a:p>
            <a:r>
              <a:rPr lang="en-US" sz="2000" dirty="0"/>
              <a:t>J=3; </a:t>
            </a:r>
            <a:r>
              <a:rPr lang="en-US" sz="2000" dirty="0" err="1"/>
              <a:t>i</a:t>
            </a:r>
            <a:r>
              <a:rPr lang="en-US" sz="2000" dirty="0"/>
              <a:t>=0; compare 2 with 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746639-3973-EC47-9E32-31C084180E33}"/>
              </a:ext>
            </a:extLst>
          </p:cNvPr>
          <p:cNvSpPr txBox="1"/>
          <p:nvPr/>
        </p:nvSpPr>
        <p:spPr>
          <a:xfrm>
            <a:off x="304578" y="4512532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15 		19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 	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r>
              <a:rPr lang="en-US" sz="2400" dirty="0"/>
              <a:t> 		8]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297431A-44FD-5F4B-BE46-52738CFBDE3E}"/>
              </a:ext>
            </a:extLst>
          </p:cNvPr>
          <p:cNvSpPr txBox="1"/>
          <p:nvPr/>
        </p:nvSpPr>
        <p:spPr>
          <a:xfrm>
            <a:off x="5365330" y="4438733"/>
            <a:ext cx="21181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2&lt;8; move 2 to i+1</a:t>
            </a:r>
          </a:p>
          <a:p>
            <a:r>
              <a:rPr lang="en-US" sz="2000" dirty="0"/>
              <a:t>J=4;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BA4A27-B542-A84B-AAC2-54355FDC516F}"/>
              </a:ext>
            </a:extLst>
          </p:cNvPr>
          <p:cNvSpPr txBox="1"/>
          <p:nvPr/>
        </p:nvSpPr>
        <p:spPr>
          <a:xfrm>
            <a:off x="304578" y="5209275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2 		19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 	15 		8]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D35914-80BC-FF41-9587-1AEB6FC5D191}"/>
              </a:ext>
            </a:extLst>
          </p:cNvPr>
          <p:cNvSpPr txBox="1"/>
          <p:nvPr/>
        </p:nvSpPr>
        <p:spPr>
          <a:xfrm>
            <a:off x="5365330" y="5132934"/>
            <a:ext cx="2586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Exchange pivot with 19</a:t>
            </a:r>
          </a:p>
          <a:p>
            <a:r>
              <a:rPr lang="en-US" sz="2000" dirty="0"/>
              <a:t>J=4; </a:t>
            </a:r>
            <a:r>
              <a:rPr lang="en-US" sz="2000" dirty="0" err="1"/>
              <a:t>i</a:t>
            </a:r>
            <a:r>
              <a:rPr lang="en-US" sz="2000" dirty="0"/>
              <a:t>=2;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6482BE-F0A4-F64C-A0B3-160AF6E58A3C}"/>
              </a:ext>
            </a:extLst>
          </p:cNvPr>
          <p:cNvSpPr txBox="1"/>
          <p:nvPr/>
        </p:nvSpPr>
        <p:spPr>
          <a:xfrm>
            <a:off x="304578" y="5906018"/>
            <a:ext cx="4697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2 		8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 	15 	     19]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905FA3-2BF8-9A43-87BE-A02DB77C8D2C}"/>
              </a:ext>
            </a:extLst>
          </p:cNvPr>
          <p:cNvSpPr txBox="1"/>
          <p:nvPr/>
        </p:nvSpPr>
        <p:spPr>
          <a:xfrm>
            <a:off x="5365330" y="5827136"/>
            <a:ext cx="2586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Exchange pivot with 19</a:t>
            </a:r>
          </a:p>
          <a:p>
            <a:r>
              <a:rPr lang="en-US" sz="2000" dirty="0"/>
              <a:t>J=4; </a:t>
            </a:r>
            <a:r>
              <a:rPr lang="en-US" sz="2000" dirty="0" err="1"/>
              <a:t>i</a:t>
            </a:r>
            <a:r>
              <a:rPr lang="en-US" sz="2000" dirty="0"/>
              <a:t>=2;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D09CC12-4DF7-6842-AAE6-4E389AD4C175}"/>
              </a:ext>
            </a:extLst>
          </p:cNvPr>
          <p:cNvSpPr txBox="1"/>
          <p:nvPr/>
        </p:nvSpPr>
        <p:spPr>
          <a:xfrm>
            <a:off x="995672" y="721487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j=0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3F62A8F-9274-3C43-B7B5-25F15DA6B732}"/>
              </a:ext>
            </a:extLst>
          </p:cNvPr>
          <p:cNvCxnSpPr>
            <a:stCxn id="34" idx="2"/>
          </p:cNvCxnSpPr>
          <p:nvPr/>
        </p:nvCxnSpPr>
        <p:spPr>
          <a:xfrm flipH="1">
            <a:off x="933327" y="1183152"/>
            <a:ext cx="346237" cy="5377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362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5605" y="254293"/>
            <a:ext cx="83579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Quicksort: Apply quicksort on two subarrays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6482BE-F0A4-F64C-A0B3-160AF6E58A3C}"/>
              </a:ext>
            </a:extLst>
          </p:cNvPr>
          <p:cNvSpPr txBox="1"/>
          <p:nvPr/>
        </p:nvSpPr>
        <p:spPr>
          <a:xfrm>
            <a:off x="457200" y="1348766"/>
            <a:ext cx="4166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[3	 	2 		8</a:t>
            </a: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	15 	     19]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2ED862-3E34-C948-B4C3-1FD9C801DEAC}"/>
              </a:ext>
            </a:extLst>
          </p:cNvPr>
          <p:cNvGrpSpPr/>
          <p:nvPr/>
        </p:nvGrpSpPr>
        <p:grpSpPr>
          <a:xfrm>
            <a:off x="457200" y="2278064"/>
            <a:ext cx="4064178" cy="461665"/>
            <a:chOff x="457200" y="2278064"/>
            <a:chExt cx="4064178" cy="461665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EB2C460-AE21-BD48-BD98-753B6A9086CC}"/>
                </a:ext>
              </a:extLst>
            </p:cNvPr>
            <p:cNvSpPr txBox="1"/>
            <p:nvPr/>
          </p:nvSpPr>
          <p:spPr>
            <a:xfrm>
              <a:off x="457200" y="2278064"/>
              <a:ext cx="14269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[3	 	2 ]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D09180-D240-CB4C-B6B6-DF356EC1604A}"/>
                </a:ext>
              </a:extLst>
            </p:cNvPr>
            <p:cNvSpPr txBox="1"/>
            <p:nvPr/>
          </p:nvSpPr>
          <p:spPr>
            <a:xfrm>
              <a:off x="3138948" y="2278064"/>
              <a:ext cx="13824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Quicksort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EBF09FB-1211-B443-BADA-6FD9E7059DC9}"/>
              </a:ext>
            </a:extLst>
          </p:cNvPr>
          <p:cNvGrpSpPr/>
          <p:nvPr/>
        </p:nvGrpSpPr>
        <p:grpSpPr>
          <a:xfrm>
            <a:off x="457200" y="3061412"/>
            <a:ext cx="4049430" cy="461665"/>
            <a:chOff x="457200" y="3061412"/>
            <a:chExt cx="4049430" cy="46166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05D35FB-59DE-6640-AF7C-920B62E036BB}"/>
                </a:ext>
              </a:extLst>
            </p:cNvPr>
            <p:cNvSpPr txBox="1"/>
            <p:nvPr/>
          </p:nvSpPr>
          <p:spPr>
            <a:xfrm>
              <a:off x="457200" y="3061412"/>
              <a:ext cx="158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[15		 19]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2472571-B832-1B47-B1FE-A47DAE26C87D}"/>
                </a:ext>
              </a:extLst>
            </p:cNvPr>
            <p:cNvSpPr txBox="1"/>
            <p:nvPr/>
          </p:nvSpPr>
          <p:spPr>
            <a:xfrm>
              <a:off x="3124200" y="3061412"/>
              <a:ext cx="13824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Quicksort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216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68817"/>
            <a:ext cx="2888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This week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94AAC-7C99-C14F-BEA3-3FE7E198A2A5}"/>
              </a:ext>
            </a:extLst>
          </p:cNvPr>
          <p:cNvSpPr txBox="1"/>
          <p:nvPr/>
        </p:nvSpPr>
        <p:spPr>
          <a:xfrm>
            <a:off x="682744" y="1290406"/>
            <a:ext cx="1408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Recursion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2741D3-EEE9-1948-B785-E55D23E80DD3}"/>
              </a:ext>
            </a:extLst>
          </p:cNvPr>
          <p:cNvSpPr txBox="1"/>
          <p:nvPr/>
        </p:nvSpPr>
        <p:spPr>
          <a:xfrm>
            <a:off x="682744" y="2944152"/>
            <a:ext cx="2075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Tower of Hanoi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D898EF-445D-0943-A927-1DFFF6F26B43}"/>
              </a:ext>
            </a:extLst>
          </p:cNvPr>
          <p:cNvSpPr txBox="1"/>
          <p:nvPr/>
        </p:nvSpPr>
        <p:spPr>
          <a:xfrm>
            <a:off x="682744" y="2117279"/>
            <a:ext cx="5107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Some mathematical recursive functions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ACC7FD-C5C2-1740-8E98-2D8C3DACC382}"/>
              </a:ext>
            </a:extLst>
          </p:cNvPr>
          <p:cNvSpPr txBox="1"/>
          <p:nvPr/>
        </p:nvSpPr>
        <p:spPr>
          <a:xfrm>
            <a:off x="682744" y="3771025"/>
            <a:ext cx="1682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Binary trees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0DE155-8B8F-354D-AAF6-068E0654FD57}"/>
              </a:ext>
            </a:extLst>
          </p:cNvPr>
          <p:cNvSpPr txBox="1"/>
          <p:nvPr/>
        </p:nvSpPr>
        <p:spPr>
          <a:xfrm>
            <a:off x="682744" y="4597896"/>
            <a:ext cx="138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Quicksort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Recursion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760334-A4FE-3743-BDC8-69E9B01693AB}"/>
              </a:ext>
            </a:extLst>
          </p:cNvPr>
          <p:cNvSpPr txBox="1"/>
          <p:nvPr/>
        </p:nvSpPr>
        <p:spPr>
          <a:xfrm>
            <a:off x="548640" y="1303020"/>
            <a:ext cx="6065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Using a function or a method to evaluate itself!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600FB0-947D-CC4E-AB97-9A8C7B38FB7A}"/>
              </a:ext>
            </a:extLst>
          </p:cNvPr>
          <p:cNvSpPr txBox="1"/>
          <p:nvPr/>
        </p:nvSpPr>
        <p:spPr>
          <a:xfrm>
            <a:off x="548640" y="2178954"/>
            <a:ext cx="7279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Some problems have a easier to find recursive than an iterative solution.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78FEA8-DC48-F04B-B61C-0DEDB158E9FA}"/>
              </a:ext>
            </a:extLst>
          </p:cNvPr>
          <p:cNvSpPr txBox="1"/>
          <p:nvPr/>
        </p:nvSpPr>
        <p:spPr>
          <a:xfrm>
            <a:off x="548640" y="3424220"/>
            <a:ext cx="7279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some cases a recursive solution may  turn out to be more expensive than an iterative solution.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33517E-54D4-D440-81F2-257040A4D238}"/>
              </a:ext>
            </a:extLst>
          </p:cNvPr>
          <p:cNvSpPr txBox="1"/>
          <p:nvPr/>
        </p:nvSpPr>
        <p:spPr>
          <a:xfrm>
            <a:off x="548640" y="4669487"/>
            <a:ext cx="7279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Thus, use recursion when the problem demands it!</a:t>
            </a:r>
          </a:p>
        </p:txBody>
      </p:sp>
    </p:spTree>
    <p:extLst>
      <p:ext uri="{BB962C8B-B14F-4D97-AF65-F5344CB8AC3E}">
        <p14:creationId xmlns:p14="http://schemas.microsoft.com/office/powerpoint/2010/main" val="9275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Sample recursive functions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760334-A4FE-3743-BDC8-69E9B01693AB}"/>
              </a:ext>
            </a:extLst>
          </p:cNvPr>
          <p:cNvSpPr txBox="1"/>
          <p:nvPr/>
        </p:nvSpPr>
        <p:spPr>
          <a:xfrm>
            <a:off x="457200" y="1303020"/>
            <a:ext cx="67008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Fibonnacci</a:t>
            </a:r>
            <a:r>
              <a:rPr lang="en-US" sz="2400" dirty="0"/>
              <a:t>(n)= 1; if n=0 or 1;</a:t>
            </a:r>
          </a:p>
          <a:p>
            <a:r>
              <a:rPr lang="en-US" sz="2400" dirty="0"/>
              <a:t>			    =</a:t>
            </a:r>
            <a:r>
              <a:rPr lang="en-US" sz="2400" dirty="0" err="1"/>
              <a:t>Fibonnaci</a:t>
            </a:r>
            <a:r>
              <a:rPr lang="en-US" sz="2400" dirty="0"/>
              <a:t>(n-1)+</a:t>
            </a:r>
            <a:r>
              <a:rPr lang="en-US" sz="2400" dirty="0" err="1"/>
              <a:t>Fibonnaci</a:t>
            </a:r>
            <a:r>
              <a:rPr lang="en-US" sz="2400" dirty="0"/>
              <a:t>(n-2); if n&gt;1;</a:t>
            </a:r>
          </a:p>
          <a:p>
            <a:r>
              <a:rPr lang="en-US" sz="2400" dirty="0"/>
              <a:t>			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376C9-3F0E-304A-A1A1-2CE2B3470DAF}"/>
              </a:ext>
            </a:extLst>
          </p:cNvPr>
          <p:cNvSpPr txBox="1"/>
          <p:nvPr/>
        </p:nvSpPr>
        <p:spPr>
          <a:xfrm>
            <a:off x="457200" y="4664251"/>
            <a:ext cx="33429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GCD(</a:t>
            </a:r>
            <a:r>
              <a:rPr lang="en-US" sz="2400" dirty="0" err="1"/>
              <a:t>x,y</a:t>
            </a:r>
            <a:r>
              <a:rPr lang="en-US" sz="2400" dirty="0"/>
              <a:t>)= x; if x=y</a:t>
            </a:r>
          </a:p>
          <a:p>
            <a:r>
              <a:rPr lang="en-US" sz="2400" dirty="0"/>
              <a:t>	         =GCD(x-</a:t>
            </a:r>
            <a:r>
              <a:rPr lang="en-US" sz="2400" dirty="0" err="1"/>
              <a:t>y,y</a:t>
            </a:r>
            <a:r>
              <a:rPr lang="en-US" sz="2400" dirty="0"/>
              <a:t>); x&gt;y</a:t>
            </a:r>
          </a:p>
          <a:p>
            <a:r>
              <a:rPr lang="en-US" sz="2400" dirty="0"/>
              <a:t>		   =GCD(</a:t>
            </a:r>
            <a:r>
              <a:rPr lang="en-US" sz="2400" dirty="0" err="1"/>
              <a:t>x,y</a:t>
            </a:r>
            <a:r>
              <a:rPr lang="en-US" sz="2400" dirty="0"/>
              <a:t>-x); x&lt;y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BA0A3B-7D6A-AD4D-BDE9-0608EE2B934E}"/>
              </a:ext>
            </a:extLst>
          </p:cNvPr>
          <p:cNvSpPr txBox="1"/>
          <p:nvPr/>
        </p:nvSpPr>
        <p:spPr>
          <a:xfrm>
            <a:off x="457200" y="3543840"/>
            <a:ext cx="3577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fact(n)= 1; if n=0</a:t>
            </a:r>
          </a:p>
          <a:p>
            <a:r>
              <a:rPr lang="en-US" sz="2400" dirty="0"/>
              <a:t>	         =n*fact(n-1) if n&gt;0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87165D-7DF3-B944-BE45-84FC6CC63500}"/>
              </a:ext>
            </a:extLst>
          </p:cNvPr>
          <p:cNvSpPr txBox="1"/>
          <p:nvPr/>
        </p:nvSpPr>
        <p:spPr>
          <a:xfrm>
            <a:off x="457200" y="2792762"/>
            <a:ext cx="6287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Fibonnaci</a:t>
            </a:r>
            <a:r>
              <a:rPr lang="en-US" sz="2400" dirty="0"/>
              <a:t> sequence: 1, 1, 2, 3, 5, 8, 13, 21, 34….</a:t>
            </a:r>
          </a:p>
        </p:txBody>
      </p:sp>
    </p:spTree>
    <p:extLst>
      <p:ext uri="{BB962C8B-B14F-4D97-AF65-F5344CB8AC3E}">
        <p14:creationId xmlns:p14="http://schemas.microsoft.com/office/powerpoint/2010/main" val="423898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1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Tower of Hanoi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FB5BC8-3B0B-A147-8695-D9AFEF084FD1}"/>
              </a:ext>
            </a:extLst>
          </p:cNvPr>
          <p:cNvSpPr txBox="1"/>
          <p:nvPr/>
        </p:nvSpPr>
        <p:spPr>
          <a:xfrm>
            <a:off x="278913" y="3858981"/>
            <a:ext cx="24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 discs in tower 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B3D1AD2-9147-0B49-85AB-A639B3D7FD40}"/>
              </a:ext>
            </a:extLst>
          </p:cNvPr>
          <p:cNvGrpSpPr/>
          <p:nvPr/>
        </p:nvGrpSpPr>
        <p:grpSpPr>
          <a:xfrm>
            <a:off x="457200" y="650267"/>
            <a:ext cx="8498414" cy="2929842"/>
            <a:chOff x="188386" y="1110097"/>
            <a:chExt cx="8498414" cy="292984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E59A928-C303-904B-BEF1-D4D3C295D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8386" y="1662499"/>
              <a:ext cx="8498414" cy="237744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98060B-BB4F-C34A-BC0D-5AA208FC2C25}"/>
                </a:ext>
              </a:extLst>
            </p:cNvPr>
            <p:cNvSpPr txBox="1"/>
            <p:nvPr/>
          </p:nvSpPr>
          <p:spPr>
            <a:xfrm>
              <a:off x="1976284" y="1110097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34E0AD6-B25D-594C-8C2C-45A7A5B14307}"/>
                </a:ext>
              </a:extLst>
            </p:cNvPr>
            <p:cNvSpPr txBox="1"/>
            <p:nvPr/>
          </p:nvSpPr>
          <p:spPr>
            <a:xfrm>
              <a:off x="6606081" y="1110097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B796A4-6DDF-454C-85C4-2CBCDE6562A9}"/>
                </a:ext>
              </a:extLst>
            </p:cNvPr>
            <p:cNvSpPr txBox="1"/>
            <p:nvPr/>
          </p:nvSpPr>
          <p:spPr>
            <a:xfrm>
              <a:off x="4230614" y="1110097"/>
              <a:ext cx="351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B1DC764-03C9-494F-89A2-1FE570AC0DF9}"/>
              </a:ext>
            </a:extLst>
          </p:cNvPr>
          <p:cNvSpPr txBox="1"/>
          <p:nvPr/>
        </p:nvSpPr>
        <p:spPr>
          <a:xfrm>
            <a:off x="278913" y="4495792"/>
            <a:ext cx="837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Smaller disc must always be above a larger disc; arranged in order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30E702-B54E-014E-B747-22A373636996}"/>
              </a:ext>
            </a:extLst>
          </p:cNvPr>
          <p:cNvSpPr txBox="1"/>
          <p:nvPr/>
        </p:nvSpPr>
        <p:spPr>
          <a:xfrm>
            <a:off x="278913" y="5132602"/>
            <a:ext cx="4218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Move all discs from A to C via B.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AA691B-AEE9-2048-96BD-DB846874EBB0}"/>
              </a:ext>
            </a:extLst>
          </p:cNvPr>
          <p:cNvSpPr txBox="1"/>
          <p:nvPr/>
        </p:nvSpPr>
        <p:spPr>
          <a:xfrm>
            <a:off x="278913" y="5677133"/>
            <a:ext cx="8597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Only one disc can be moved at a time and must be placed on a tower and not anywhere else.</a:t>
            </a:r>
          </a:p>
        </p:txBody>
      </p:sp>
    </p:spTree>
    <p:extLst>
      <p:ext uri="{BB962C8B-B14F-4D97-AF65-F5344CB8AC3E}">
        <p14:creationId xmlns:p14="http://schemas.microsoft.com/office/powerpoint/2010/main" val="81261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Tower of Hanoi: Solution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5B5639-CA08-7B41-B5D8-77160DADD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408" y="1006197"/>
            <a:ext cx="5707672" cy="13322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74973D7-E895-ED4D-B3A6-682F82D985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242" y="2766740"/>
            <a:ext cx="5936578" cy="81786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D11AAC3-4571-A349-A9E0-00BB4EC408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7385" y="4008404"/>
            <a:ext cx="5735719" cy="7993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84A9244-0E50-854F-8B56-058BDA42B0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3242" y="5236043"/>
            <a:ext cx="5904004" cy="79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1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99544" y="2479320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Live demo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2553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BB0AB53-03AE-D141-9731-D7048FE95FC7}"/>
              </a:ext>
            </a:extLst>
          </p:cNvPr>
          <p:cNvGrpSpPr/>
          <p:nvPr/>
        </p:nvGrpSpPr>
        <p:grpSpPr>
          <a:xfrm>
            <a:off x="181467" y="843003"/>
            <a:ext cx="5885466" cy="2609528"/>
            <a:chOff x="181467" y="843003"/>
            <a:chExt cx="5885466" cy="260952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8794CAA-9A84-4641-A7A7-276CE287F408}"/>
                </a:ext>
              </a:extLst>
            </p:cNvPr>
            <p:cNvGrpSpPr/>
            <p:nvPr/>
          </p:nvGrpSpPr>
          <p:grpSpPr>
            <a:xfrm>
              <a:off x="181467" y="843003"/>
              <a:ext cx="5885466" cy="2609528"/>
              <a:chOff x="534056" y="1835666"/>
              <a:chExt cx="5885466" cy="2609528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57495B23-CD61-6148-991A-6AD23DC43034}"/>
                  </a:ext>
                </a:extLst>
              </p:cNvPr>
              <p:cNvSpPr/>
              <p:nvPr/>
            </p:nvSpPr>
            <p:spPr>
              <a:xfrm>
                <a:off x="3267239" y="1835666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8F3DD5FC-2B25-6741-8321-5D6D6D44A8A6}"/>
                  </a:ext>
                </a:extLst>
              </p:cNvPr>
              <p:cNvGrpSpPr/>
              <p:nvPr/>
            </p:nvGrpSpPr>
            <p:grpSpPr>
              <a:xfrm>
                <a:off x="2343478" y="2546866"/>
                <a:ext cx="2228522" cy="381000"/>
                <a:chOff x="2343478" y="2546866"/>
                <a:chExt cx="2228522" cy="381000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92F5817-29EC-294D-8A9C-B4B5B68E590D}"/>
                    </a:ext>
                  </a:extLst>
                </p:cNvPr>
                <p:cNvSpPr/>
                <p:nvPr/>
              </p:nvSpPr>
              <p:spPr>
                <a:xfrm>
                  <a:off x="2343478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2F91B69F-D4E2-204C-B201-FB2E3358210C}"/>
                    </a:ext>
                  </a:extLst>
                </p:cNvPr>
                <p:cNvSpPr/>
                <p:nvPr/>
              </p:nvSpPr>
              <p:spPr>
                <a:xfrm>
                  <a:off x="4191000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3C863C8-048D-3A48-912F-F1C382C12937}"/>
                  </a:ext>
                </a:extLst>
              </p:cNvPr>
              <p:cNvCxnSpPr>
                <a:stCxn id="3" idx="3"/>
                <a:endCxn id="10" idx="7"/>
              </p:cNvCxnSpPr>
              <p:nvPr/>
            </p:nvCxnSpPr>
            <p:spPr>
              <a:xfrm flipH="1">
                <a:off x="2668682" y="2160870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8AF9403C-A8A4-5442-B124-2163006972F1}"/>
                  </a:ext>
                </a:extLst>
              </p:cNvPr>
              <p:cNvCxnSpPr>
                <a:stCxn id="3" idx="5"/>
                <a:endCxn id="11" idx="1"/>
              </p:cNvCxnSpPr>
              <p:nvPr/>
            </p:nvCxnSpPr>
            <p:spPr>
              <a:xfrm>
                <a:off x="3592443" y="2160870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61B5B2DC-1651-3748-92C5-BC3F28368E34}"/>
                  </a:ext>
                </a:extLst>
              </p:cNvPr>
              <p:cNvGrpSpPr/>
              <p:nvPr/>
            </p:nvGrpSpPr>
            <p:grpSpPr>
              <a:xfrm>
                <a:off x="534056" y="3352994"/>
                <a:ext cx="2228522" cy="1092200"/>
                <a:chOff x="886317" y="3313862"/>
                <a:chExt cx="2228522" cy="1092200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86E45546-8BE8-A343-861A-349195EDED91}"/>
                    </a:ext>
                  </a:extLst>
                </p:cNvPr>
                <p:cNvSpPr/>
                <p:nvPr/>
              </p:nvSpPr>
              <p:spPr>
                <a:xfrm>
                  <a:off x="1810078" y="3313862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8FE916D2-B081-E948-90C2-371BC814C603}"/>
                    </a:ext>
                  </a:extLst>
                </p:cNvPr>
                <p:cNvGrpSpPr/>
                <p:nvPr/>
              </p:nvGrpSpPr>
              <p:grpSpPr>
                <a:xfrm>
                  <a:off x="886317" y="4025062"/>
                  <a:ext cx="2228522" cy="381000"/>
                  <a:chOff x="2343478" y="2546866"/>
                  <a:chExt cx="2228522" cy="381000"/>
                </a:xfrm>
              </p:grpSpPr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DF0CE1EB-A8FF-2441-B69D-125734172D34}"/>
                      </a:ext>
                    </a:extLst>
                  </p:cNvPr>
                  <p:cNvSpPr/>
                  <p:nvPr/>
                </p:nvSpPr>
                <p:spPr>
                  <a:xfrm>
                    <a:off x="2343478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85348F78-13BE-F140-99FD-4CA8C22290C1}"/>
                      </a:ext>
                    </a:extLst>
                  </p:cNvPr>
                  <p:cNvSpPr/>
                  <p:nvPr/>
                </p:nvSpPr>
                <p:spPr>
                  <a:xfrm>
                    <a:off x="4191000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602F1FEC-5B55-1E48-B6A1-E50D61A47474}"/>
                    </a:ext>
                  </a:extLst>
                </p:cNvPr>
                <p:cNvCxnSpPr>
                  <a:stCxn id="15" idx="3"/>
                  <a:endCxn id="17" idx="7"/>
                </p:cNvCxnSpPr>
                <p:nvPr/>
              </p:nvCxnSpPr>
              <p:spPr>
                <a:xfrm flipH="1">
                  <a:off x="1211521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8E0230B9-27AE-544C-B8D0-C879309908D6}"/>
                    </a:ext>
                  </a:extLst>
                </p:cNvPr>
                <p:cNvCxnSpPr>
                  <a:stCxn id="15" idx="5"/>
                  <a:endCxn id="18" idx="1"/>
                </p:cNvCxnSpPr>
                <p:nvPr/>
              </p:nvCxnSpPr>
              <p:spPr>
                <a:xfrm>
                  <a:off x="2135282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7DBE988-540A-854F-B32F-77386DA1D90D}"/>
                  </a:ext>
                </a:extLst>
              </p:cNvPr>
              <p:cNvCxnSpPr/>
              <p:nvPr/>
            </p:nvCxnSpPr>
            <p:spPr>
              <a:xfrm flipH="1">
                <a:off x="1771978" y="29278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EEF65DDA-45F5-1E47-BF68-D7B647CC7AD1}"/>
                  </a:ext>
                </a:extLst>
              </p:cNvPr>
              <p:cNvGrpSpPr/>
              <p:nvPr/>
            </p:nvGrpSpPr>
            <p:grpSpPr>
              <a:xfrm>
                <a:off x="4191000" y="3251394"/>
                <a:ext cx="2228522" cy="1092200"/>
                <a:chOff x="886317" y="3313862"/>
                <a:chExt cx="2228522" cy="1092200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0D12A1B-0C6A-D448-91E8-3F0F44334F99}"/>
                    </a:ext>
                  </a:extLst>
                </p:cNvPr>
                <p:cNvSpPr/>
                <p:nvPr/>
              </p:nvSpPr>
              <p:spPr>
                <a:xfrm>
                  <a:off x="1810078" y="3313862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E3AF6E05-9699-7C42-AC28-F636D2FEE102}"/>
                    </a:ext>
                  </a:extLst>
                </p:cNvPr>
                <p:cNvGrpSpPr/>
                <p:nvPr/>
              </p:nvGrpSpPr>
              <p:grpSpPr>
                <a:xfrm>
                  <a:off x="886317" y="4025062"/>
                  <a:ext cx="2228522" cy="381000"/>
                  <a:chOff x="2343478" y="2546866"/>
                  <a:chExt cx="2228522" cy="381000"/>
                </a:xfrm>
              </p:grpSpPr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DED18D3A-F9B9-BC44-AB76-4D253B8774EE}"/>
                      </a:ext>
                    </a:extLst>
                  </p:cNvPr>
                  <p:cNvSpPr/>
                  <p:nvPr/>
                </p:nvSpPr>
                <p:spPr>
                  <a:xfrm>
                    <a:off x="2343478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Oval 28">
                    <a:extLst>
                      <a:ext uri="{FF2B5EF4-FFF2-40B4-BE49-F238E27FC236}">
                        <a16:creationId xmlns:a16="http://schemas.microsoft.com/office/drawing/2014/main" id="{B711F679-4B3D-9445-91CE-3AA858B97F25}"/>
                      </a:ext>
                    </a:extLst>
                  </p:cNvPr>
                  <p:cNvSpPr/>
                  <p:nvPr/>
                </p:nvSpPr>
                <p:spPr>
                  <a:xfrm>
                    <a:off x="4191000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CB65B2E9-04F7-6B48-9B7C-7EE2C5C88F21}"/>
                    </a:ext>
                  </a:extLst>
                </p:cNvPr>
                <p:cNvCxnSpPr>
                  <a:stCxn id="24" idx="3"/>
                  <a:endCxn id="28" idx="7"/>
                </p:cNvCxnSpPr>
                <p:nvPr/>
              </p:nvCxnSpPr>
              <p:spPr>
                <a:xfrm flipH="1">
                  <a:off x="1211521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>
                  <a:extLst>
                    <a:ext uri="{FF2B5EF4-FFF2-40B4-BE49-F238E27FC236}">
                      <a16:creationId xmlns:a16="http://schemas.microsoft.com/office/drawing/2014/main" id="{B89E42AD-F2D1-F143-AF66-73329B2FC5E7}"/>
                    </a:ext>
                  </a:extLst>
                </p:cNvPr>
                <p:cNvCxnSpPr>
                  <a:stCxn id="24" idx="5"/>
                  <a:endCxn id="29" idx="1"/>
                </p:cNvCxnSpPr>
                <p:nvPr/>
              </p:nvCxnSpPr>
              <p:spPr>
                <a:xfrm>
                  <a:off x="2135282" y="363906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4E3BCF8-E856-F747-A499-7CBC5015B361}"/>
                  </a:ext>
                </a:extLst>
              </p:cNvPr>
              <p:cNvCxnSpPr/>
              <p:nvPr/>
            </p:nvCxnSpPr>
            <p:spPr>
              <a:xfrm>
                <a:off x="4569317" y="2870394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D0E8F78-D7D0-064F-829C-54B2369CD9B1}"/>
                </a:ext>
              </a:extLst>
            </p:cNvPr>
            <p:cNvSpPr txBox="1"/>
            <p:nvPr/>
          </p:nvSpPr>
          <p:spPr>
            <a:xfrm>
              <a:off x="379999" y="980470"/>
              <a:ext cx="4908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T1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CBB88BB-18FE-1A45-9F17-C31A2B791B36}"/>
              </a:ext>
            </a:extLst>
          </p:cNvPr>
          <p:cNvGrpSpPr/>
          <p:nvPr/>
        </p:nvGrpSpPr>
        <p:grpSpPr>
          <a:xfrm>
            <a:off x="0" y="3704240"/>
            <a:ext cx="8928100" cy="2691967"/>
            <a:chOff x="0" y="3704240"/>
            <a:chExt cx="8928100" cy="26919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4610848A-D26A-4F40-96B1-2E61D1AB4BF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04240"/>
              <a:ext cx="8928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883AFFBA-C6C4-6444-B926-072FA901407D}"/>
                </a:ext>
              </a:extLst>
            </p:cNvPr>
            <p:cNvGrpSpPr/>
            <p:nvPr/>
          </p:nvGrpSpPr>
          <p:grpSpPr>
            <a:xfrm>
              <a:off x="379999" y="3786679"/>
              <a:ext cx="4437969" cy="2609528"/>
              <a:chOff x="379999" y="3786679"/>
              <a:chExt cx="4437969" cy="2609528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504D2298-A8C4-6D49-A717-6F42A1145330}"/>
                  </a:ext>
                </a:extLst>
              </p:cNvPr>
              <p:cNvGrpSpPr/>
              <p:nvPr/>
            </p:nvGrpSpPr>
            <p:grpSpPr>
              <a:xfrm>
                <a:off x="780024" y="3786679"/>
                <a:ext cx="4037944" cy="2609528"/>
                <a:chOff x="730906" y="3585386"/>
                <a:chExt cx="4037944" cy="2609528"/>
              </a:xfrm>
            </p:grpSpPr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8AA6BFB3-06D4-5147-AC1B-744CE5B405F9}"/>
                    </a:ext>
                  </a:extLst>
                </p:cNvPr>
                <p:cNvSpPr/>
                <p:nvPr/>
              </p:nvSpPr>
              <p:spPr>
                <a:xfrm>
                  <a:off x="3464089" y="358538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2E1268EA-3679-774B-A0F0-0357450CEA8C}"/>
                    </a:ext>
                  </a:extLst>
                </p:cNvPr>
                <p:cNvGrpSpPr/>
                <p:nvPr/>
              </p:nvGrpSpPr>
              <p:grpSpPr>
                <a:xfrm>
                  <a:off x="2540328" y="4296586"/>
                  <a:ext cx="2228522" cy="381000"/>
                  <a:chOff x="2343478" y="2546866"/>
                  <a:chExt cx="2228522" cy="381000"/>
                </a:xfrm>
              </p:grpSpPr>
              <p:sp>
                <p:nvSpPr>
                  <p:cNvPr id="53" name="Oval 52">
                    <a:extLst>
                      <a:ext uri="{FF2B5EF4-FFF2-40B4-BE49-F238E27FC236}">
                        <a16:creationId xmlns:a16="http://schemas.microsoft.com/office/drawing/2014/main" id="{6DA5C6A4-CE1C-F446-A490-48CD8678BB52}"/>
                      </a:ext>
                    </a:extLst>
                  </p:cNvPr>
                  <p:cNvSpPr/>
                  <p:nvPr/>
                </p:nvSpPr>
                <p:spPr>
                  <a:xfrm>
                    <a:off x="2343478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Oval 53">
                    <a:extLst>
                      <a:ext uri="{FF2B5EF4-FFF2-40B4-BE49-F238E27FC236}">
                        <a16:creationId xmlns:a16="http://schemas.microsoft.com/office/drawing/2014/main" id="{F92CAFC2-AADC-334F-A158-5393BFAABC97}"/>
                      </a:ext>
                    </a:extLst>
                  </p:cNvPr>
                  <p:cNvSpPr/>
                  <p:nvPr/>
                </p:nvSpPr>
                <p:spPr>
                  <a:xfrm>
                    <a:off x="4191000" y="2546866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260550CB-C64F-A044-A94A-A22362BB5FD5}"/>
                    </a:ext>
                  </a:extLst>
                </p:cNvPr>
                <p:cNvCxnSpPr>
                  <a:stCxn id="33" idx="3"/>
                  <a:endCxn id="53" idx="7"/>
                </p:cNvCxnSpPr>
                <p:nvPr/>
              </p:nvCxnSpPr>
              <p:spPr>
                <a:xfrm flipH="1">
                  <a:off x="2865532" y="3910590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5649EFD4-F59A-3040-9C6A-2863686B6D71}"/>
                    </a:ext>
                  </a:extLst>
                </p:cNvPr>
                <p:cNvCxnSpPr>
                  <a:stCxn id="33" idx="5"/>
                  <a:endCxn id="54" idx="1"/>
                </p:cNvCxnSpPr>
                <p:nvPr/>
              </p:nvCxnSpPr>
              <p:spPr>
                <a:xfrm>
                  <a:off x="3789293" y="3910590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5BA7611B-0740-EE47-A72C-562D4C77A3F0}"/>
                    </a:ext>
                  </a:extLst>
                </p:cNvPr>
                <p:cNvGrpSpPr/>
                <p:nvPr/>
              </p:nvGrpSpPr>
              <p:grpSpPr>
                <a:xfrm>
                  <a:off x="730906" y="5102714"/>
                  <a:ext cx="2228522" cy="1092200"/>
                  <a:chOff x="886317" y="3313862"/>
                  <a:chExt cx="2228522" cy="1092200"/>
                </a:xfrm>
              </p:grpSpPr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6DEBDF63-96B6-3945-9154-66131B98D94E}"/>
                      </a:ext>
                    </a:extLst>
                  </p:cNvPr>
                  <p:cNvSpPr/>
                  <p:nvPr/>
                </p:nvSpPr>
                <p:spPr>
                  <a:xfrm>
                    <a:off x="1810078" y="3313862"/>
                    <a:ext cx="381000" cy="381000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48" name="Group 47">
                    <a:extLst>
                      <a:ext uri="{FF2B5EF4-FFF2-40B4-BE49-F238E27FC236}">
                        <a16:creationId xmlns:a16="http://schemas.microsoft.com/office/drawing/2014/main" id="{718DF8DC-7A50-714D-B43B-60D36D55FE62}"/>
                      </a:ext>
                    </a:extLst>
                  </p:cNvPr>
                  <p:cNvGrpSpPr/>
                  <p:nvPr/>
                </p:nvGrpSpPr>
                <p:grpSpPr>
                  <a:xfrm>
                    <a:off x="886317" y="4025062"/>
                    <a:ext cx="2228522" cy="381000"/>
                    <a:chOff x="2343478" y="2546866"/>
                    <a:chExt cx="2228522" cy="381000"/>
                  </a:xfrm>
                </p:grpSpPr>
                <p:sp>
                  <p:nvSpPr>
                    <p:cNvPr id="51" name="Oval 50">
                      <a:extLst>
                        <a:ext uri="{FF2B5EF4-FFF2-40B4-BE49-F238E27FC236}">
                          <a16:creationId xmlns:a16="http://schemas.microsoft.com/office/drawing/2014/main" id="{1176D1E2-EC0A-524D-9B21-148E112805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43478" y="2546866"/>
                      <a:ext cx="381000" cy="381000"/>
                    </a:xfrm>
                    <a:prstGeom prst="ellipse">
                      <a:avLst/>
                    </a:prstGeom>
                    <a:solidFill>
                      <a:srgbClr val="92D050"/>
                    </a:solidFill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6E16CC93-ED52-AA43-80D6-9536EB3118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91000" y="2546866"/>
                      <a:ext cx="381000" cy="381000"/>
                    </a:xfrm>
                    <a:prstGeom prst="ellipse">
                      <a:avLst/>
                    </a:prstGeom>
                    <a:solidFill>
                      <a:srgbClr val="92D050"/>
                    </a:solidFill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49" name="Straight Arrow Connector 48">
                    <a:extLst>
                      <a:ext uri="{FF2B5EF4-FFF2-40B4-BE49-F238E27FC236}">
                        <a16:creationId xmlns:a16="http://schemas.microsoft.com/office/drawing/2014/main" id="{59BCA47A-FE19-4F46-ACF2-A1AE82C37F9D}"/>
                      </a:ext>
                    </a:extLst>
                  </p:cNvPr>
                  <p:cNvCxnSpPr>
                    <a:stCxn id="47" idx="3"/>
                    <a:endCxn id="51" idx="7"/>
                  </p:cNvCxnSpPr>
                  <p:nvPr/>
                </p:nvCxnSpPr>
                <p:spPr>
                  <a:xfrm flipH="1">
                    <a:off x="1211521" y="3639066"/>
                    <a:ext cx="654353" cy="44179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>
                    <a:extLst>
                      <a:ext uri="{FF2B5EF4-FFF2-40B4-BE49-F238E27FC236}">
                        <a16:creationId xmlns:a16="http://schemas.microsoft.com/office/drawing/2014/main" id="{7BAD9607-406B-9248-B8D1-32B1702F589C}"/>
                      </a:ext>
                    </a:extLst>
                  </p:cNvPr>
                  <p:cNvCxnSpPr>
                    <a:stCxn id="47" idx="5"/>
                    <a:endCxn id="52" idx="1"/>
                  </p:cNvCxnSpPr>
                  <p:nvPr/>
                </p:nvCxnSpPr>
                <p:spPr>
                  <a:xfrm>
                    <a:off x="2135282" y="3639066"/>
                    <a:ext cx="654353" cy="44179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111A015F-6A70-D042-92E6-C4C1A01AEB95}"/>
                    </a:ext>
                  </a:extLst>
                </p:cNvPr>
                <p:cNvCxnSpPr/>
                <p:nvPr/>
              </p:nvCxnSpPr>
              <p:spPr>
                <a:xfrm flipH="1">
                  <a:off x="1968828" y="4677586"/>
                  <a:ext cx="654353" cy="4417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6ECF5C4-B858-0A40-BC58-8168E3EE4694}"/>
                  </a:ext>
                </a:extLst>
              </p:cNvPr>
              <p:cNvSpPr txBox="1"/>
              <p:nvPr/>
            </p:nvSpPr>
            <p:spPr>
              <a:xfrm>
                <a:off x="379999" y="4337798"/>
                <a:ext cx="4908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T2</a:t>
                </a:r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0F1DCA73-AEC1-3F4C-B887-659EA53362B6}"/>
              </a:ext>
            </a:extLst>
          </p:cNvPr>
          <p:cNvGrpSpPr/>
          <p:nvPr/>
        </p:nvGrpSpPr>
        <p:grpSpPr>
          <a:xfrm>
            <a:off x="6642100" y="531130"/>
            <a:ext cx="1866900" cy="3173110"/>
            <a:chOff x="6642100" y="531130"/>
            <a:chExt cx="1866900" cy="3173110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03E9A1B-7A71-404F-9A94-C6B1EE2EA5FD}"/>
                </a:ext>
              </a:extLst>
            </p:cNvPr>
            <p:cNvGrpSpPr/>
            <p:nvPr/>
          </p:nvGrpSpPr>
          <p:grpSpPr>
            <a:xfrm>
              <a:off x="6958819" y="830110"/>
              <a:ext cx="1550181" cy="461665"/>
              <a:chOff x="6053135" y="762338"/>
              <a:chExt cx="1550181" cy="461665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1531CD1E-6768-2A43-A114-B5CFBA9D4F7C}"/>
                  </a:ext>
                </a:extLst>
              </p:cNvPr>
              <p:cNvSpPr/>
              <p:nvPr/>
            </p:nvSpPr>
            <p:spPr>
              <a:xfrm>
                <a:off x="7222316" y="787207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26A6A976-09CD-F445-8E24-5291BE5E128F}"/>
                  </a:ext>
                </a:extLst>
              </p:cNvPr>
              <p:cNvSpPr txBox="1"/>
              <p:nvPr/>
            </p:nvSpPr>
            <p:spPr>
              <a:xfrm>
                <a:off x="6053135" y="762338"/>
                <a:ext cx="4908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T3</a:t>
                </a:r>
              </a:p>
            </p:txBody>
          </p: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EED4EA0-43DD-3840-A3EF-A184F1B244FA}"/>
                </a:ext>
              </a:extLst>
            </p:cNvPr>
            <p:cNvCxnSpPr/>
            <p:nvPr/>
          </p:nvCxnSpPr>
          <p:spPr>
            <a:xfrm>
              <a:off x="6642100" y="531130"/>
              <a:ext cx="0" cy="31731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695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7322" y="269520"/>
            <a:ext cx="4589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Binary tree: Elements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794CAA-9A84-4641-A7A7-276CE287F408}"/>
              </a:ext>
            </a:extLst>
          </p:cNvPr>
          <p:cNvGrpSpPr/>
          <p:nvPr/>
        </p:nvGrpSpPr>
        <p:grpSpPr>
          <a:xfrm>
            <a:off x="1180086" y="2047321"/>
            <a:ext cx="5885466" cy="2609528"/>
            <a:chOff x="534056" y="1835666"/>
            <a:chExt cx="5885466" cy="260952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7495B23-CD61-6148-991A-6AD23DC43034}"/>
                </a:ext>
              </a:extLst>
            </p:cNvPr>
            <p:cNvSpPr/>
            <p:nvPr/>
          </p:nvSpPr>
          <p:spPr>
            <a:xfrm>
              <a:off x="3267239" y="1835666"/>
              <a:ext cx="381000" cy="381000"/>
            </a:xfrm>
            <a:prstGeom prst="ellipse">
              <a:avLst/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F3DD5FC-2B25-6741-8321-5D6D6D44A8A6}"/>
                </a:ext>
              </a:extLst>
            </p:cNvPr>
            <p:cNvGrpSpPr/>
            <p:nvPr/>
          </p:nvGrpSpPr>
          <p:grpSpPr>
            <a:xfrm>
              <a:off x="2343478" y="2546866"/>
              <a:ext cx="2228522" cy="381000"/>
              <a:chOff x="2343478" y="2546866"/>
              <a:chExt cx="2228522" cy="38100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92F5817-29EC-294D-8A9C-B4B5B68E590D}"/>
                  </a:ext>
                </a:extLst>
              </p:cNvPr>
              <p:cNvSpPr/>
              <p:nvPr/>
            </p:nvSpPr>
            <p:spPr>
              <a:xfrm>
                <a:off x="2343478" y="2546866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2F91B69F-D4E2-204C-B201-FB2E3358210C}"/>
                  </a:ext>
                </a:extLst>
              </p:cNvPr>
              <p:cNvSpPr/>
              <p:nvPr/>
            </p:nvSpPr>
            <p:spPr>
              <a:xfrm>
                <a:off x="4191000" y="2546866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3C863C8-048D-3A48-912F-F1C382C12937}"/>
                </a:ext>
              </a:extLst>
            </p:cNvPr>
            <p:cNvCxnSpPr>
              <a:stCxn id="3" idx="3"/>
              <a:endCxn id="10" idx="7"/>
            </p:cNvCxnSpPr>
            <p:nvPr/>
          </p:nvCxnSpPr>
          <p:spPr>
            <a:xfrm flipH="1">
              <a:off x="2668682" y="2160870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AF9403C-A8A4-5442-B124-2163006972F1}"/>
                </a:ext>
              </a:extLst>
            </p:cNvPr>
            <p:cNvCxnSpPr>
              <a:stCxn id="3" idx="5"/>
              <a:endCxn id="11" idx="1"/>
            </p:cNvCxnSpPr>
            <p:nvPr/>
          </p:nvCxnSpPr>
          <p:spPr>
            <a:xfrm>
              <a:off x="3592443" y="2160870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1B5B2DC-1651-3748-92C5-BC3F28368E34}"/>
                </a:ext>
              </a:extLst>
            </p:cNvPr>
            <p:cNvGrpSpPr/>
            <p:nvPr/>
          </p:nvGrpSpPr>
          <p:grpSpPr>
            <a:xfrm>
              <a:off x="534056" y="3352994"/>
              <a:ext cx="2228522" cy="1092200"/>
              <a:chOff x="886317" y="3313862"/>
              <a:chExt cx="2228522" cy="109220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6E45546-8BE8-A343-861A-349195EDED91}"/>
                  </a:ext>
                </a:extLst>
              </p:cNvPr>
              <p:cNvSpPr/>
              <p:nvPr/>
            </p:nvSpPr>
            <p:spPr>
              <a:xfrm>
                <a:off x="1810078" y="3313862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FE916D2-B081-E948-90C2-371BC814C603}"/>
                  </a:ext>
                </a:extLst>
              </p:cNvPr>
              <p:cNvGrpSpPr/>
              <p:nvPr/>
            </p:nvGrpSpPr>
            <p:grpSpPr>
              <a:xfrm>
                <a:off x="886317" y="4025062"/>
                <a:ext cx="2228522" cy="381000"/>
                <a:chOff x="2343478" y="2546866"/>
                <a:chExt cx="2228522" cy="381000"/>
              </a:xfrm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DF0CE1EB-A8FF-2441-B69D-125734172D34}"/>
                    </a:ext>
                  </a:extLst>
                </p:cNvPr>
                <p:cNvSpPr/>
                <p:nvPr/>
              </p:nvSpPr>
              <p:spPr>
                <a:xfrm>
                  <a:off x="2343478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85348F78-13BE-F140-99FD-4CA8C22290C1}"/>
                    </a:ext>
                  </a:extLst>
                </p:cNvPr>
                <p:cNvSpPr/>
                <p:nvPr/>
              </p:nvSpPr>
              <p:spPr>
                <a:xfrm>
                  <a:off x="4191000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602F1FEC-5B55-1E48-B6A1-E50D61A47474}"/>
                  </a:ext>
                </a:extLst>
              </p:cNvPr>
              <p:cNvCxnSpPr>
                <a:stCxn id="15" idx="3"/>
                <a:endCxn id="17" idx="7"/>
              </p:cNvCxnSpPr>
              <p:nvPr/>
            </p:nvCxnSpPr>
            <p:spPr>
              <a:xfrm flipH="1">
                <a:off x="1211521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8E0230B9-27AE-544C-B8D0-C879309908D6}"/>
                  </a:ext>
                </a:extLst>
              </p:cNvPr>
              <p:cNvCxnSpPr>
                <a:stCxn id="15" idx="5"/>
                <a:endCxn id="18" idx="1"/>
              </p:cNvCxnSpPr>
              <p:nvPr/>
            </p:nvCxnSpPr>
            <p:spPr>
              <a:xfrm>
                <a:off x="2135282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7DBE988-540A-854F-B32F-77386DA1D90D}"/>
                </a:ext>
              </a:extLst>
            </p:cNvPr>
            <p:cNvCxnSpPr/>
            <p:nvPr/>
          </p:nvCxnSpPr>
          <p:spPr>
            <a:xfrm flipH="1">
              <a:off x="1771978" y="2927866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EF65DDA-45F5-1E47-BF68-D7B647CC7AD1}"/>
                </a:ext>
              </a:extLst>
            </p:cNvPr>
            <p:cNvGrpSpPr/>
            <p:nvPr/>
          </p:nvGrpSpPr>
          <p:grpSpPr>
            <a:xfrm>
              <a:off x="4191000" y="3251394"/>
              <a:ext cx="2228522" cy="1092200"/>
              <a:chOff x="886317" y="3313862"/>
              <a:chExt cx="2228522" cy="1092200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0D12A1B-0C6A-D448-91E8-3F0F44334F99}"/>
                  </a:ext>
                </a:extLst>
              </p:cNvPr>
              <p:cNvSpPr/>
              <p:nvPr/>
            </p:nvSpPr>
            <p:spPr>
              <a:xfrm>
                <a:off x="1810078" y="3313862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E3AF6E05-9699-7C42-AC28-F636D2FEE102}"/>
                  </a:ext>
                </a:extLst>
              </p:cNvPr>
              <p:cNvGrpSpPr/>
              <p:nvPr/>
            </p:nvGrpSpPr>
            <p:grpSpPr>
              <a:xfrm>
                <a:off x="886317" y="4025062"/>
                <a:ext cx="2228522" cy="381000"/>
                <a:chOff x="2343478" y="2546866"/>
                <a:chExt cx="2228522" cy="381000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DED18D3A-F9B9-BC44-AB76-4D253B8774EE}"/>
                    </a:ext>
                  </a:extLst>
                </p:cNvPr>
                <p:cNvSpPr/>
                <p:nvPr/>
              </p:nvSpPr>
              <p:spPr>
                <a:xfrm>
                  <a:off x="2343478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B711F679-4B3D-9445-91CE-3AA858B97F25}"/>
                    </a:ext>
                  </a:extLst>
                </p:cNvPr>
                <p:cNvSpPr/>
                <p:nvPr/>
              </p:nvSpPr>
              <p:spPr>
                <a:xfrm>
                  <a:off x="4191000" y="2546866"/>
                  <a:ext cx="381000" cy="38100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CB65B2E9-04F7-6B48-9B7C-7EE2C5C88F21}"/>
                  </a:ext>
                </a:extLst>
              </p:cNvPr>
              <p:cNvCxnSpPr>
                <a:stCxn id="24" idx="3"/>
                <a:endCxn id="28" idx="7"/>
              </p:cNvCxnSpPr>
              <p:nvPr/>
            </p:nvCxnSpPr>
            <p:spPr>
              <a:xfrm flipH="1">
                <a:off x="1211521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B89E42AD-F2D1-F143-AF66-73329B2FC5E7}"/>
                  </a:ext>
                </a:extLst>
              </p:cNvPr>
              <p:cNvCxnSpPr>
                <a:stCxn id="24" idx="5"/>
                <a:endCxn id="29" idx="1"/>
              </p:cNvCxnSpPr>
              <p:nvPr/>
            </p:nvCxnSpPr>
            <p:spPr>
              <a:xfrm>
                <a:off x="2135282" y="3639066"/>
                <a:ext cx="654353" cy="44179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4E3BCF8-E856-F747-A499-7CBC5015B361}"/>
                </a:ext>
              </a:extLst>
            </p:cNvPr>
            <p:cNvCxnSpPr/>
            <p:nvPr/>
          </p:nvCxnSpPr>
          <p:spPr>
            <a:xfrm>
              <a:off x="4569317" y="2870394"/>
              <a:ext cx="654353" cy="4417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6796AB0-A045-F74F-A048-418211F037B5}"/>
              </a:ext>
            </a:extLst>
          </p:cNvPr>
          <p:cNvGrpSpPr/>
          <p:nvPr/>
        </p:nvGrpSpPr>
        <p:grpSpPr>
          <a:xfrm>
            <a:off x="4294269" y="1105911"/>
            <a:ext cx="2701009" cy="3068338"/>
            <a:chOff x="4294269" y="1105911"/>
            <a:chExt cx="2701009" cy="3068338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FFE31D2-5E99-1A42-8684-8C7E1E9B42D3}"/>
                </a:ext>
              </a:extLst>
            </p:cNvPr>
            <p:cNvSpPr txBox="1"/>
            <p:nvPr/>
          </p:nvSpPr>
          <p:spPr>
            <a:xfrm>
              <a:off x="6013919" y="1105911"/>
              <a:ext cx="9813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Nodes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A4E5794-94DA-4244-93E2-D4E37A44666A}"/>
                </a:ext>
              </a:extLst>
            </p:cNvPr>
            <p:cNvCxnSpPr>
              <a:stCxn id="2" idx="1"/>
            </p:cNvCxnSpPr>
            <p:nvPr/>
          </p:nvCxnSpPr>
          <p:spPr>
            <a:xfrm flipH="1">
              <a:off x="4294269" y="1336744"/>
              <a:ext cx="1719650" cy="809556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CE868644-8633-7548-8C3D-7A823BEFB4D1}"/>
                </a:ext>
              </a:extLst>
            </p:cNvPr>
            <p:cNvCxnSpPr>
              <a:cxnSpLocks/>
              <a:stCxn id="2" idx="1"/>
              <a:endCxn id="11" idx="7"/>
            </p:cNvCxnSpPr>
            <p:nvPr/>
          </p:nvCxnSpPr>
          <p:spPr>
            <a:xfrm flipH="1">
              <a:off x="5162234" y="1336744"/>
              <a:ext cx="851685" cy="1477573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CE9FBE68-04C7-0447-BAF8-586384523B18}"/>
                </a:ext>
              </a:extLst>
            </p:cNvPr>
            <p:cNvCxnSpPr>
              <a:stCxn id="2" idx="1"/>
              <a:endCxn id="29" idx="0"/>
            </p:cNvCxnSpPr>
            <p:nvPr/>
          </p:nvCxnSpPr>
          <p:spPr>
            <a:xfrm>
              <a:off x="6013919" y="1336744"/>
              <a:ext cx="861133" cy="2837505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577C65C-9441-C14B-A062-52CC9090C087}"/>
              </a:ext>
            </a:extLst>
          </p:cNvPr>
          <p:cNvGrpSpPr/>
          <p:nvPr/>
        </p:nvGrpSpPr>
        <p:grpSpPr>
          <a:xfrm>
            <a:off x="3314712" y="965200"/>
            <a:ext cx="771493" cy="1056331"/>
            <a:chOff x="3314712" y="965200"/>
            <a:chExt cx="771493" cy="105633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FDBEBDF-EFD8-B841-99B8-EFC65B4F0639}"/>
                </a:ext>
              </a:extLst>
            </p:cNvPr>
            <p:cNvSpPr txBox="1"/>
            <p:nvPr/>
          </p:nvSpPr>
          <p:spPr>
            <a:xfrm>
              <a:off x="3314712" y="965200"/>
              <a:ext cx="7714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Root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EA838387-7C77-C841-BBA3-DA919BDA6190}"/>
                </a:ext>
              </a:extLst>
            </p:cNvPr>
            <p:cNvCxnSpPr>
              <a:stCxn id="43" idx="2"/>
            </p:cNvCxnSpPr>
            <p:nvPr/>
          </p:nvCxnSpPr>
          <p:spPr>
            <a:xfrm>
              <a:off x="3700459" y="1426865"/>
              <a:ext cx="385746" cy="594666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200AE19-3CEE-624E-BD5E-0A8B191E971E}"/>
              </a:ext>
            </a:extLst>
          </p:cNvPr>
          <p:cNvGrpSpPr/>
          <p:nvPr/>
        </p:nvGrpSpPr>
        <p:grpSpPr>
          <a:xfrm>
            <a:off x="1505290" y="4610422"/>
            <a:ext cx="5179262" cy="1423110"/>
            <a:chOff x="1505290" y="4610422"/>
            <a:chExt cx="5179262" cy="142311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26D61F4-24A5-3749-91A1-2BD4B1EE07E1}"/>
                </a:ext>
              </a:extLst>
            </p:cNvPr>
            <p:cNvSpPr txBox="1"/>
            <p:nvPr/>
          </p:nvSpPr>
          <p:spPr>
            <a:xfrm>
              <a:off x="2800678" y="5664200"/>
              <a:ext cx="1201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Leaf nodes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73E10126-586A-E048-B53F-C5DC3F745BE5}"/>
                </a:ext>
              </a:extLst>
            </p:cNvPr>
            <p:cNvCxnSpPr>
              <a:stCxn id="56" idx="0"/>
            </p:cNvCxnSpPr>
            <p:nvPr/>
          </p:nvCxnSpPr>
          <p:spPr>
            <a:xfrm flipH="1" flipV="1">
              <a:off x="1505290" y="4800600"/>
              <a:ext cx="1896001" cy="86360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2FA52264-F13E-3640-BFBA-5EB66C8CABE0}"/>
                </a:ext>
              </a:extLst>
            </p:cNvPr>
            <p:cNvCxnSpPr>
              <a:stCxn id="56" idx="0"/>
            </p:cNvCxnSpPr>
            <p:nvPr/>
          </p:nvCxnSpPr>
          <p:spPr>
            <a:xfrm flipH="1" flipV="1">
              <a:off x="3314712" y="4749595"/>
              <a:ext cx="86579" cy="914605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FE6C53A1-72D5-8A4D-BBE9-F5D4E87F0656}"/>
                </a:ext>
              </a:extLst>
            </p:cNvPr>
            <p:cNvCxnSpPr>
              <a:stCxn id="56" idx="0"/>
            </p:cNvCxnSpPr>
            <p:nvPr/>
          </p:nvCxnSpPr>
          <p:spPr>
            <a:xfrm flipV="1">
              <a:off x="3401291" y="4615418"/>
              <a:ext cx="1435739" cy="1048782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157ECC98-7C2D-8B48-8D13-EE11BD65F418}"/>
                </a:ext>
              </a:extLst>
            </p:cNvPr>
            <p:cNvCxnSpPr>
              <a:stCxn id="56" idx="0"/>
            </p:cNvCxnSpPr>
            <p:nvPr/>
          </p:nvCxnSpPr>
          <p:spPr>
            <a:xfrm flipV="1">
              <a:off x="3401291" y="4610422"/>
              <a:ext cx="3283261" cy="1053778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3E083EF-729A-E74D-A96F-14FD85EEA14C}"/>
              </a:ext>
            </a:extLst>
          </p:cNvPr>
          <p:cNvGrpSpPr/>
          <p:nvPr/>
        </p:nvGrpSpPr>
        <p:grpSpPr>
          <a:xfrm>
            <a:off x="526171" y="3010600"/>
            <a:ext cx="1162929" cy="998549"/>
            <a:chOff x="526171" y="3010600"/>
            <a:chExt cx="1162929" cy="99854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154A8CA-14B9-8C4A-900F-D893FFAE46BF}"/>
                </a:ext>
              </a:extLst>
            </p:cNvPr>
            <p:cNvSpPr txBox="1"/>
            <p:nvPr/>
          </p:nvSpPr>
          <p:spPr>
            <a:xfrm>
              <a:off x="526171" y="3010600"/>
              <a:ext cx="73180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Left </a:t>
              </a:r>
            </a:p>
            <a:p>
              <a:pPr algn="ctr"/>
              <a:r>
                <a:rPr lang="en-US" sz="2400" dirty="0"/>
                <a:t>link</a:t>
              </a: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B16D794B-3F3E-0742-8CC6-F11321A17DC4}"/>
                </a:ext>
              </a:extLst>
            </p:cNvPr>
            <p:cNvCxnSpPr>
              <a:stCxn id="67" idx="2"/>
            </p:cNvCxnSpPr>
            <p:nvPr/>
          </p:nvCxnSpPr>
          <p:spPr>
            <a:xfrm>
              <a:off x="892073" y="3841597"/>
              <a:ext cx="797027" cy="167552"/>
            </a:xfrm>
            <a:prstGeom prst="straightConnector1">
              <a:avLst/>
            </a:prstGeom>
            <a:ln>
              <a:solidFill>
                <a:schemeClr val="accent1"/>
              </a:solidFill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6903C28-DB4F-8644-B951-B8BDD9FBDFF4}"/>
              </a:ext>
            </a:extLst>
          </p:cNvPr>
          <p:cNvGrpSpPr/>
          <p:nvPr/>
        </p:nvGrpSpPr>
        <p:grpSpPr>
          <a:xfrm>
            <a:off x="2915564" y="3010600"/>
            <a:ext cx="1397336" cy="1056248"/>
            <a:chOff x="2915564" y="3010600"/>
            <a:chExt cx="1397336" cy="1056248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D2989A6-9AAD-0841-9D82-2E97FDB7B104}"/>
                </a:ext>
              </a:extLst>
            </p:cNvPr>
            <p:cNvSpPr txBox="1"/>
            <p:nvPr/>
          </p:nvSpPr>
          <p:spPr>
            <a:xfrm>
              <a:off x="3416180" y="3010600"/>
              <a:ext cx="8967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Right </a:t>
              </a:r>
            </a:p>
            <a:p>
              <a:pPr algn="ctr"/>
              <a:r>
                <a:rPr lang="en-US" sz="2400" dirty="0"/>
                <a:t>link</a:t>
              </a:r>
            </a:p>
          </p:txBody>
        </p: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F42A8E65-513C-3446-AC86-F43CBAB71392}"/>
                </a:ext>
              </a:extLst>
            </p:cNvPr>
            <p:cNvCxnSpPr>
              <a:stCxn id="68" idx="2"/>
            </p:cNvCxnSpPr>
            <p:nvPr/>
          </p:nvCxnSpPr>
          <p:spPr>
            <a:xfrm flipH="1">
              <a:off x="2915564" y="3841597"/>
              <a:ext cx="948976" cy="225251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631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10703</TotalTime>
  <Words>757</Words>
  <Application>Microsoft Macintosh PowerPoint</Application>
  <PresentationFormat>On-screen Show (4:3)</PresentationFormat>
  <Paragraphs>167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799</cp:revision>
  <dcterms:created xsi:type="dcterms:W3CDTF">2011-12-15T01:25:35Z</dcterms:created>
  <dcterms:modified xsi:type="dcterms:W3CDTF">2019-04-22T18:39:52Z</dcterms:modified>
</cp:coreProperties>
</file>