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28" r:id="rId3"/>
    <p:sldId id="577" r:id="rId4"/>
    <p:sldId id="596" r:id="rId5"/>
    <p:sldId id="592" r:id="rId6"/>
    <p:sldId id="585" r:id="rId7"/>
    <p:sldId id="586" r:id="rId8"/>
    <p:sldId id="587" r:id="rId9"/>
    <p:sldId id="53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1" autoAdjust="0"/>
    <p:restoredTop sz="85819" autoAdjust="0"/>
  </p:normalViewPr>
  <p:slideViewPr>
    <p:cSldViewPr snapToGrid="0" snapToObjects="1">
      <p:cViewPr varScale="1">
        <p:scale>
          <a:sx n="111" d="100"/>
          <a:sy n="111" d="100"/>
        </p:scale>
        <p:origin x="2648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6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BA93C-D246-AB41-92BA-D228AFCC5476}" type="datetime1">
              <a:rPr lang="en-US" smtClean="0"/>
              <a:pPr/>
              <a:t>4/3/19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21FF5-C9BF-914D-B70B-1FA00F1385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03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86E7C-C26F-E94F-A446-15FF46E04449}" type="datetime1">
              <a:rPr lang="en-US" smtClean="0"/>
              <a:pPr/>
              <a:t>4/3/19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DB999-4F08-2C4E-AEA6-3233990BF86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288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5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10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994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788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59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05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43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BDB999-4F08-2C4E-AEA6-3233990BF86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8000"/>
                </a:solidFill>
              </a:defRPr>
            </a:lvl1pPr>
          </a:lstStyle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504D"/>
                </a:solidFill>
              </a:defRPr>
            </a:lvl1pPr>
          </a:lstStyle>
          <a:p>
            <a:fld id="{68E2A861-F3E9-FD41-B3BE-4E4F6A4442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22BCF542-7C00-2047-81FD-31AE693C4FFA}"/>
              </a:ext>
            </a:extLst>
          </p:cNvPr>
          <p:cNvSpPr txBox="1">
            <a:spLocks/>
          </p:cNvSpPr>
          <p:nvPr/>
        </p:nvSpPr>
        <p:spPr>
          <a:xfrm>
            <a:off x="685800" y="630175"/>
            <a:ext cx="7772400" cy="1635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CS 18000 Problem Solving and Object Oriented Programming </a:t>
            </a:r>
            <a:br>
              <a:rPr lang="en-US" sz="3200"/>
            </a:br>
            <a:r>
              <a:rPr lang="en-US" sz="2400"/>
              <a:t>Spring 2019</a:t>
            </a:r>
            <a:endParaRPr lang="en-US" sz="2400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31B38F8-5A6F-734D-BA4C-D973EC4699FD}"/>
              </a:ext>
            </a:extLst>
          </p:cNvPr>
          <p:cNvSpPr txBox="1">
            <a:spLocks/>
          </p:cNvSpPr>
          <p:nvPr/>
        </p:nvSpPr>
        <p:spPr>
          <a:xfrm>
            <a:off x="1371600" y="3397849"/>
            <a:ext cx="6400800" cy="1097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Week 11: Lecture 23, April 3. 2019</a:t>
            </a:r>
          </a:p>
          <a:p>
            <a:r>
              <a:rPr lang="en-US" sz="2400" dirty="0"/>
              <a:t>Slides updated: 10:17am, April 3, 2019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2FA475-77F1-9E47-9F91-04751E88D91D}"/>
              </a:ext>
            </a:extLst>
          </p:cNvPr>
          <p:cNvSpPr txBox="1"/>
          <p:nvPr/>
        </p:nvSpPr>
        <p:spPr>
          <a:xfrm>
            <a:off x="855496" y="4420512"/>
            <a:ext cx="781394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Aditya Mathur</a:t>
            </a:r>
          </a:p>
          <a:p>
            <a:pPr algn="ctr"/>
            <a:r>
              <a:rPr lang="en-US" dirty="0"/>
              <a:t>Professor, Department of Computer Science</a:t>
            </a:r>
          </a:p>
          <a:p>
            <a:pPr algn="ctr"/>
            <a:r>
              <a:rPr lang="en-US" dirty="0"/>
              <a:t>Purdue University</a:t>
            </a:r>
          </a:p>
          <a:p>
            <a:pPr algn="ctr"/>
            <a:r>
              <a:rPr lang="en-US" dirty="0"/>
              <a:t>West Lafayette, IN, USA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https://</a:t>
            </a:r>
            <a:r>
              <a:rPr lang="en-US" dirty="0" err="1"/>
              <a:t>www.cs.purdue.edu</a:t>
            </a:r>
            <a:r>
              <a:rPr lang="en-US" dirty="0"/>
              <a:t>/homes/</a:t>
            </a:r>
            <a:r>
              <a:rPr lang="en-US" dirty="0" err="1"/>
              <a:t>apm</a:t>
            </a:r>
            <a:r>
              <a:rPr lang="en-US" dirty="0"/>
              <a:t>/courses/CS180_Java/CS180Spring2019/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392D08-2B92-FE42-B5B3-68AEB75AF608}"/>
              </a:ext>
            </a:extLst>
          </p:cNvPr>
          <p:cNvSpPr/>
          <p:nvPr/>
        </p:nvSpPr>
        <p:spPr>
          <a:xfrm>
            <a:off x="1422888" y="2647237"/>
            <a:ext cx="6298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Section LE2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468817"/>
            <a:ext cx="2888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Today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994AAC-7C99-C14F-BEA3-3FE7E198A2A5}"/>
              </a:ext>
            </a:extLst>
          </p:cNvPr>
          <p:cNvSpPr txBox="1"/>
          <p:nvPr/>
        </p:nvSpPr>
        <p:spPr>
          <a:xfrm>
            <a:off x="810903" y="1290406"/>
            <a:ext cx="5092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Review: </a:t>
            </a:r>
            <a:r>
              <a:rPr lang="en-US" sz="2400" dirty="0" err="1"/>
              <a:t>JFrame</a:t>
            </a:r>
            <a:r>
              <a:rPr lang="en-US" sz="2400" dirty="0"/>
              <a:t>, </a:t>
            </a:r>
            <a:r>
              <a:rPr lang="en-US" sz="2400" dirty="0" err="1"/>
              <a:t>JButton,JTextField</a:t>
            </a:r>
            <a:r>
              <a:rPr lang="en-US" sz="2400" dirty="0"/>
              <a:t>, </a:t>
            </a:r>
            <a:r>
              <a:rPr lang="en-US" sz="2400" dirty="0" err="1"/>
              <a:t>etc</a:t>
            </a:r>
            <a:r>
              <a:rPr lang="en-US" sz="2400" dirty="0"/>
              <a:t>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2741D3-EEE9-1948-B785-E55D23E80DD3}"/>
              </a:ext>
            </a:extLst>
          </p:cNvPr>
          <p:cNvSpPr txBox="1"/>
          <p:nvPr/>
        </p:nvSpPr>
        <p:spPr>
          <a:xfrm>
            <a:off x="810903" y="2072144"/>
            <a:ext cx="53039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Creating a more advanced GUI:</a:t>
            </a:r>
          </a:p>
          <a:p>
            <a:r>
              <a:rPr lang="en-US" sz="2400" dirty="0"/>
              <a:t>	Menus, panels, buttons, checkboxes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B01230-C51E-1C44-B90C-0B5603FFC189}"/>
              </a:ext>
            </a:extLst>
          </p:cNvPr>
          <p:cNvSpPr txBox="1"/>
          <p:nvPr/>
        </p:nvSpPr>
        <p:spPr>
          <a:xfrm>
            <a:off x="810903" y="3223213"/>
            <a:ext cx="2500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Adding listeners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MouseListener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75087" y="313141"/>
            <a:ext cx="5698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Review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91781D-1559-E44F-974F-E0CEFA0A935B}"/>
              </a:ext>
            </a:extLst>
          </p:cNvPr>
          <p:cNvSpPr txBox="1"/>
          <p:nvPr/>
        </p:nvSpPr>
        <p:spPr>
          <a:xfrm>
            <a:off x="636608" y="1296365"/>
            <a:ext cx="2753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JFrame</a:t>
            </a:r>
            <a:r>
              <a:rPr lang="en-US" sz="2000" dirty="0"/>
              <a:t>: size, layout, font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8594C0-3DA5-A247-9369-34AD55FF0F85}"/>
              </a:ext>
            </a:extLst>
          </p:cNvPr>
          <p:cNvSpPr txBox="1"/>
          <p:nvPr/>
        </p:nvSpPr>
        <p:spPr>
          <a:xfrm>
            <a:off x="636608" y="1919403"/>
            <a:ext cx="2171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JTextField</a:t>
            </a:r>
            <a:r>
              <a:rPr lang="en-US" sz="2000" dirty="0"/>
              <a:t>: Set text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A02CA9-18E1-CB4E-9894-55931E9CD4C3}"/>
              </a:ext>
            </a:extLst>
          </p:cNvPr>
          <p:cNvSpPr txBox="1"/>
          <p:nvPr/>
        </p:nvSpPr>
        <p:spPr>
          <a:xfrm>
            <a:off x="636608" y="2542441"/>
            <a:ext cx="3140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JButton</a:t>
            </a:r>
            <a:r>
              <a:rPr lang="en-US" sz="2000" dirty="0"/>
              <a:t>: Add ActionListener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59A4F6-E57D-1746-A270-89FB801EC4A1}"/>
              </a:ext>
            </a:extLst>
          </p:cNvPr>
          <p:cNvSpPr txBox="1"/>
          <p:nvPr/>
        </p:nvSpPr>
        <p:spPr>
          <a:xfrm>
            <a:off x="636608" y="3165478"/>
            <a:ext cx="6597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When a user performs an </a:t>
            </a:r>
            <a:r>
              <a:rPr lang="en-US" sz="2000" dirty="0">
                <a:solidFill>
                  <a:srgbClr val="C00000"/>
                </a:solidFill>
              </a:rPr>
              <a:t>action</a:t>
            </a:r>
            <a:r>
              <a:rPr lang="en-US" sz="2000" dirty="0"/>
              <a:t> on that widget, a method in the attached listener is invoked. </a:t>
            </a:r>
          </a:p>
        </p:txBody>
      </p:sp>
    </p:spTree>
    <p:extLst>
      <p:ext uri="{BB962C8B-B14F-4D97-AF65-F5344CB8AC3E}">
        <p14:creationId xmlns:p14="http://schemas.microsoft.com/office/powerpoint/2010/main" val="1706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99544" y="2479320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Live demo-2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59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9919" y="905195"/>
            <a:ext cx="68059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Write a program to generate the following GUI and the interactions as explained next</a:t>
            </a:r>
            <a:r>
              <a:rPr lang="en-US" sz="2800" dirty="0"/>
              <a:t>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2E176F-2B0B-C74D-B99E-F236218C4BEF}"/>
              </a:ext>
            </a:extLst>
          </p:cNvPr>
          <p:cNvSpPr/>
          <p:nvPr/>
        </p:nvSpPr>
        <p:spPr>
          <a:xfrm>
            <a:off x="219919" y="162024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Widget and Listener Illustration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2CD280-B9DC-5041-AE02-4D9C244CDD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19" y="2588795"/>
            <a:ext cx="8310387" cy="3383280"/>
          </a:xfrm>
          <a:prstGeom prst="rect">
            <a:avLst/>
          </a:prstGeom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E412E2EC-B513-F14F-B3FA-1896EAF9AF0D}"/>
              </a:ext>
            </a:extLst>
          </p:cNvPr>
          <p:cNvGrpSpPr/>
          <p:nvPr/>
        </p:nvGrpSpPr>
        <p:grpSpPr>
          <a:xfrm>
            <a:off x="636047" y="2177162"/>
            <a:ext cx="883575" cy="971152"/>
            <a:chOff x="636047" y="2177162"/>
            <a:chExt cx="883575" cy="97115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3063BF7-EE4D-B440-A4EF-72C515CB8FFF}"/>
                </a:ext>
              </a:extLst>
            </p:cNvPr>
            <p:cNvSpPr txBox="1"/>
            <p:nvPr/>
          </p:nvSpPr>
          <p:spPr>
            <a:xfrm>
              <a:off x="636047" y="2177162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JMenu</a:t>
              </a:r>
              <a:endParaRPr lang="en-US" sz="2000" dirty="0"/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3C71C95-4DA9-1E45-87D5-B519B5CF153E}"/>
                </a:ext>
              </a:extLst>
            </p:cNvPr>
            <p:cNvCxnSpPr>
              <a:cxnSpLocks/>
            </p:cNvCxnSpPr>
            <p:nvPr/>
          </p:nvCxnSpPr>
          <p:spPr>
            <a:xfrm>
              <a:off x="1043370" y="2560594"/>
              <a:ext cx="0" cy="58772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192AA1C-5A55-F846-8106-0BC3AED06F82}"/>
              </a:ext>
            </a:extLst>
          </p:cNvPr>
          <p:cNvGrpSpPr/>
          <p:nvPr/>
        </p:nvGrpSpPr>
        <p:grpSpPr>
          <a:xfrm>
            <a:off x="1460362" y="2200904"/>
            <a:ext cx="1236236" cy="899109"/>
            <a:chOff x="1460362" y="2200904"/>
            <a:chExt cx="1236236" cy="89910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947C81A-A262-0C4E-A946-507B8A28CF56}"/>
                </a:ext>
              </a:extLst>
            </p:cNvPr>
            <p:cNvSpPr txBox="1"/>
            <p:nvPr/>
          </p:nvSpPr>
          <p:spPr>
            <a:xfrm>
              <a:off x="1460362" y="2200904"/>
              <a:ext cx="12362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JMenuBar</a:t>
              </a:r>
              <a:endParaRPr lang="en-US" sz="2000" dirty="0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331782C-786F-BF48-8F89-565AB6F75376}"/>
                </a:ext>
              </a:extLst>
            </p:cNvPr>
            <p:cNvCxnSpPr>
              <a:cxnSpLocks/>
            </p:cNvCxnSpPr>
            <p:nvPr/>
          </p:nvCxnSpPr>
          <p:spPr>
            <a:xfrm>
              <a:off x="2025581" y="2512293"/>
              <a:ext cx="0" cy="58772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991511D-C2FC-2541-8CF8-9403D5A43DD9}"/>
              </a:ext>
            </a:extLst>
          </p:cNvPr>
          <p:cNvGrpSpPr/>
          <p:nvPr/>
        </p:nvGrpSpPr>
        <p:grpSpPr>
          <a:xfrm>
            <a:off x="6746875" y="1854795"/>
            <a:ext cx="926407" cy="1062024"/>
            <a:chOff x="6746875" y="1854795"/>
            <a:chExt cx="926407" cy="106202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6DE50C4-4531-204D-8D81-FAA5D9F9CF4A}"/>
                </a:ext>
              </a:extLst>
            </p:cNvPr>
            <p:cNvSpPr txBox="1"/>
            <p:nvPr/>
          </p:nvSpPr>
          <p:spPr>
            <a:xfrm>
              <a:off x="6746875" y="1854795"/>
              <a:ext cx="9264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JFrame</a:t>
              </a:r>
              <a:endParaRPr lang="en-US" sz="2000" dirty="0"/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16284B5-C0F2-814E-8757-070CDCBEAA23}"/>
                </a:ext>
              </a:extLst>
            </p:cNvPr>
            <p:cNvCxnSpPr>
              <a:cxnSpLocks/>
            </p:cNvCxnSpPr>
            <p:nvPr/>
          </p:nvCxnSpPr>
          <p:spPr>
            <a:xfrm>
              <a:off x="7187296" y="2154604"/>
              <a:ext cx="0" cy="76221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D33B3F9-8474-8A40-9531-880D7CDE24AF}"/>
              </a:ext>
            </a:extLst>
          </p:cNvPr>
          <p:cNvGrpSpPr/>
          <p:nvPr/>
        </p:nvGrpSpPr>
        <p:grpSpPr>
          <a:xfrm>
            <a:off x="2696901" y="5162309"/>
            <a:ext cx="3183038" cy="1067511"/>
            <a:chOff x="2696901" y="5162309"/>
            <a:chExt cx="3183038" cy="106751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4EABA50-AD10-3548-A5A4-5D5AD0FFD591}"/>
                </a:ext>
              </a:extLst>
            </p:cNvPr>
            <p:cNvSpPr txBox="1"/>
            <p:nvPr/>
          </p:nvSpPr>
          <p:spPr>
            <a:xfrm>
              <a:off x="3162471" y="5829710"/>
              <a:ext cx="23144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JLabel</a:t>
              </a:r>
              <a:r>
                <a:rPr lang="en-US" dirty="0"/>
                <a:t> with </a:t>
              </a:r>
              <a:r>
                <a:rPr lang="en-US" dirty="0" err="1"/>
                <a:t>ImageIcon</a:t>
              </a:r>
              <a:endParaRPr lang="en-US" dirty="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6F1F93DA-FB9A-AD40-8B52-DC6AF33CEBF4}"/>
                </a:ext>
              </a:extLst>
            </p:cNvPr>
            <p:cNvGrpSpPr/>
            <p:nvPr/>
          </p:nvGrpSpPr>
          <p:grpSpPr>
            <a:xfrm>
              <a:off x="2696901" y="5162309"/>
              <a:ext cx="3183038" cy="625033"/>
              <a:chOff x="2696901" y="5162309"/>
              <a:chExt cx="3183038" cy="625033"/>
            </a:xfrm>
          </p:grpSpPr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474BFE49-470A-5042-B5FE-125EEC38D46F}"/>
                  </a:ext>
                </a:extLst>
              </p:cNvPr>
              <p:cNvCxnSpPr/>
              <p:nvPr/>
            </p:nvCxnSpPr>
            <p:spPr>
              <a:xfrm flipH="1" flipV="1">
                <a:off x="2696901" y="5162309"/>
                <a:ext cx="1284790" cy="62503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8712BE4B-3871-FC49-AFAC-1969F25E8B8C}"/>
                  </a:ext>
                </a:extLst>
              </p:cNvPr>
              <p:cNvCxnSpPr/>
              <p:nvPr/>
            </p:nvCxnSpPr>
            <p:spPr>
              <a:xfrm flipV="1">
                <a:off x="3987330" y="5185459"/>
                <a:ext cx="1892609" cy="59915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2168AB4-67E4-1D43-A43D-C851B1F05070}"/>
              </a:ext>
            </a:extLst>
          </p:cNvPr>
          <p:cNvGrpSpPr/>
          <p:nvPr/>
        </p:nvGrpSpPr>
        <p:grpSpPr>
          <a:xfrm>
            <a:off x="3727055" y="1933495"/>
            <a:ext cx="1595370" cy="1419100"/>
            <a:chOff x="3727055" y="1979795"/>
            <a:chExt cx="1595370" cy="1419100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7BE19EA-3CE2-0942-AF9D-D92C73D70F73}"/>
                </a:ext>
              </a:extLst>
            </p:cNvPr>
            <p:cNvSpPr txBox="1"/>
            <p:nvPr/>
          </p:nvSpPr>
          <p:spPr>
            <a:xfrm>
              <a:off x="4024237" y="1979795"/>
              <a:ext cx="119109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JTextField</a:t>
              </a:r>
              <a:endParaRPr lang="en-US" sz="2000" dirty="0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8FAEA2D-7D5E-DA42-8219-F665D4C53EBA}"/>
                </a:ext>
              </a:extLst>
            </p:cNvPr>
            <p:cNvGrpSpPr/>
            <p:nvPr/>
          </p:nvGrpSpPr>
          <p:grpSpPr>
            <a:xfrm>
              <a:off x="3727055" y="2456407"/>
              <a:ext cx="1595370" cy="942488"/>
              <a:chOff x="3727055" y="2456407"/>
              <a:chExt cx="1595370" cy="942488"/>
            </a:xfrm>
          </p:grpSpPr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D803C202-7C46-CD4C-B217-B483087E808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27055" y="2456407"/>
                <a:ext cx="740773" cy="92392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5258123C-AD49-9E44-BBBB-359500A2DE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25701" y="2456407"/>
                <a:ext cx="796724" cy="94248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FE83DE0-D9E8-1048-A7DA-11B415DE4FFD}"/>
              </a:ext>
            </a:extLst>
          </p:cNvPr>
          <p:cNvGrpSpPr/>
          <p:nvPr/>
        </p:nvGrpSpPr>
        <p:grpSpPr>
          <a:xfrm>
            <a:off x="2453833" y="1912273"/>
            <a:ext cx="916190" cy="1236041"/>
            <a:chOff x="1363627" y="2200904"/>
            <a:chExt cx="916190" cy="1236041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1368EDB-4C46-714E-8E98-78017682D840}"/>
                </a:ext>
              </a:extLst>
            </p:cNvPr>
            <p:cNvSpPr txBox="1"/>
            <p:nvPr/>
          </p:nvSpPr>
          <p:spPr>
            <a:xfrm>
              <a:off x="1460362" y="2200904"/>
              <a:ext cx="8194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JLabel</a:t>
              </a:r>
              <a:endParaRPr lang="en-US" sz="2000" dirty="0"/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B943A183-A22E-2A4F-9128-2E3E60FC71F6}"/>
                </a:ext>
              </a:extLst>
            </p:cNvPr>
            <p:cNvCxnSpPr>
              <a:cxnSpLocks/>
              <a:stCxn id="48" idx="2"/>
            </p:cNvCxnSpPr>
            <p:nvPr/>
          </p:nvCxnSpPr>
          <p:spPr>
            <a:xfrm flipH="1">
              <a:off x="1363627" y="2601014"/>
              <a:ext cx="506463" cy="83593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9845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9919" y="685244"/>
            <a:ext cx="68059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Menu Selection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2E176F-2B0B-C74D-B99E-F236218C4BEF}"/>
              </a:ext>
            </a:extLst>
          </p:cNvPr>
          <p:cNvSpPr/>
          <p:nvPr/>
        </p:nvSpPr>
        <p:spPr>
          <a:xfrm>
            <a:off x="219919" y="162024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Widget and Listener Illustration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78CCB5E-5E50-8D49-9CBB-25433820DD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663" y="2607104"/>
            <a:ext cx="8085695" cy="2743200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EAD10E52-1BC7-E041-A0FD-927155B97ECD}"/>
              </a:ext>
            </a:extLst>
          </p:cNvPr>
          <p:cNvGrpSpPr/>
          <p:nvPr/>
        </p:nvGrpSpPr>
        <p:grpSpPr>
          <a:xfrm>
            <a:off x="-11576" y="1906734"/>
            <a:ext cx="1412111" cy="1577245"/>
            <a:chOff x="-11576" y="1906734"/>
            <a:chExt cx="1412111" cy="157724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4DDBDCA-2535-0B44-BCBB-28139A453FA5}"/>
                </a:ext>
              </a:extLst>
            </p:cNvPr>
            <p:cNvSpPr txBox="1"/>
            <p:nvPr/>
          </p:nvSpPr>
          <p:spPr>
            <a:xfrm>
              <a:off x="-11576" y="1906734"/>
              <a:ext cx="14121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/>
                <a:t>JMenuItem</a:t>
              </a:r>
              <a:endParaRPr lang="en-US" sz="2000" dirty="0"/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8C12AB0-5264-3043-B077-6C6E9E0B7CB6}"/>
                </a:ext>
              </a:extLst>
            </p:cNvPr>
            <p:cNvGrpSpPr/>
            <p:nvPr/>
          </p:nvGrpSpPr>
          <p:grpSpPr>
            <a:xfrm>
              <a:off x="611706" y="2306844"/>
              <a:ext cx="383717" cy="1177135"/>
              <a:chOff x="611706" y="2329994"/>
              <a:chExt cx="383717" cy="1177135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AA1A7232-C976-DA4D-AFA9-D80AA010C4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706" y="2329994"/>
                <a:ext cx="0" cy="117713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D93AB4F5-6626-9C44-A080-98FB0990E0B4}"/>
                  </a:ext>
                </a:extLst>
              </p:cNvPr>
              <p:cNvCxnSpPr/>
              <p:nvPr/>
            </p:nvCxnSpPr>
            <p:spPr>
              <a:xfrm>
                <a:off x="623280" y="3217763"/>
                <a:ext cx="37214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A701AAE9-D476-9745-91A9-21C3835507EC}"/>
                  </a:ext>
                </a:extLst>
              </p:cNvPr>
              <p:cNvCxnSpPr/>
              <p:nvPr/>
            </p:nvCxnSpPr>
            <p:spPr>
              <a:xfrm>
                <a:off x="623280" y="3507129"/>
                <a:ext cx="37214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1639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9919" y="685244"/>
            <a:ext cx="68059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Status indicator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2E176F-2B0B-C74D-B99E-F236218C4BEF}"/>
              </a:ext>
            </a:extLst>
          </p:cNvPr>
          <p:cNvSpPr/>
          <p:nvPr/>
        </p:nvSpPr>
        <p:spPr>
          <a:xfrm>
            <a:off x="219919" y="162024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Widget and Listener Illustration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E24813-A0E6-6B47-BD27-D7FEA0C9B6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752" y="2394972"/>
            <a:ext cx="7816172" cy="265176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9304900D-D8F5-3C48-A711-C8B8E4B503F9}"/>
              </a:ext>
            </a:extLst>
          </p:cNvPr>
          <p:cNvGrpSpPr/>
          <p:nvPr/>
        </p:nvGrpSpPr>
        <p:grpSpPr>
          <a:xfrm>
            <a:off x="1203766" y="1348531"/>
            <a:ext cx="2295628" cy="1255773"/>
            <a:chOff x="1203766" y="1348531"/>
            <a:chExt cx="2295628" cy="125577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7FDCCA9-24CC-2846-AA59-4490C7DD49EE}"/>
                </a:ext>
              </a:extLst>
            </p:cNvPr>
            <p:cNvSpPr txBox="1"/>
            <p:nvPr/>
          </p:nvSpPr>
          <p:spPr>
            <a:xfrm>
              <a:off x="1203766" y="1348531"/>
              <a:ext cx="229562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Status change from </a:t>
              </a:r>
            </a:p>
            <a:p>
              <a:r>
                <a:rPr lang="en-US" sz="2000" dirty="0"/>
                <a:t>suspended to Active</a:t>
              </a:r>
              <a:endParaRPr lang="en-US" dirty="0"/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67D8E07-87EE-1541-AC69-F38245F24452}"/>
                </a:ext>
              </a:extLst>
            </p:cNvPr>
            <p:cNvCxnSpPr>
              <a:stCxn id="4" idx="2"/>
            </p:cNvCxnSpPr>
            <p:nvPr/>
          </p:nvCxnSpPr>
          <p:spPr>
            <a:xfrm flipH="1">
              <a:off x="1851949" y="2056417"/>
              <a:ext cx="499631" cy="5478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EA50DDA-EB55-4543-B94B-07073C3F0080}"/>
              </a:ext>
            </a:extLst>
          </p:cNvPr>
          <p:cNvGrpSpPr/>
          <p:nvPr/>
        </p:nvGrpSpPr>
        <p:grpSpPr>
          <a:xfrm>
            <a:off x="2858951" y="1238425"/>
            <a:ext cx="3787393" cy="1944613"/>
            <a:chOff x="2858951" y="1238425"/>
            <a:chExt cx="3787393" cy="194461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034AFC3-4A15-F440-B65D-344E4AFD52B6}"/>
                </a:ext>
              </a:extLst>
            </p:cNvPr>
            <p:cNvSpPr txBox="1"/>
            <p:nvPr/>
          </p:nvSpPr>
          <p:spPr>
            <a:xfrm>
              <a:off x="4055635" y="1238425"/>
              <a:ext cx="259070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Mouse enter and exit </a:t>
              </a:r>
            </a:p>
            <a:p>
              <a:r>
                <a:rPr lang="en-US" dirty="0"/>
                <a:t>will now change  the text.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B030279-5203-FF46-9B8F-6F460675CCCF}"/>
                </a:ext>
              </a:extLst>
            </p:cNvPr>
            <p:cNvCxnSpPr>
              <a:stCxn id="15" idx="2"/>
            </p:cNvCxnSpPr>
            <p:nvPr/>
          </p:nvCxnSpPr>
          <p:spPr>
            <a:xfrm flipH="1">
              <a:off x="2858951" y="1884756"/>
              <a:ext cx="2492039" cy="129828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868993F-1607-1A4E-A9AD-227B3C05CE40}"/>
                </a:ext>
              </a:extLst>
            </p:cNvPr>
            <p:cNvCxnSpPr>
              <a:stCxn id="15" idx="2"/>
            </p:cNvCxnSpPr>
            <p:nvPr/>
          </p:nvCxnSpPr>
          <p:spPr>
            <a:xfrm>
              <a:off x="5350990" y="1884756"/>
              <a:ext cx="679420" cy="128670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822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9919" y="685244"/>
            <a:ext cx="68059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Added a Freeze feature: </a:t>
            </a:r>
            <a:r>
              <a:rPr lang="en-US" sz="2000" dirty="0" err="1"/>
              <a:t>JCheckbox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2E176F-2B0B-C74D-B99E-F236218C4BEF}"/>
              </a:ext>
            </a:extLst>
          </p:cNvPr>
          <p:cNvSpPr/>
          <p:nvPr/>
        </p:nvSpPr>
        <p:spPr>
          <a:xfrm>
            <a:off x="219919" y="162024"/>
            <a:ext cx="5506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Widget and Listener Illustration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FF5C58-A6EB-E84B-9AD5-1E51172B0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19" y="2257812"/>
            <a:ext cx="8768614" cy="292608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23F88E8C-BE8B-BF42-AA17-6E082E08AC20}"/>
              </a:ext>
            </a:extLst>
          </p:cNvPr>
          <p:cNvGrpSpPr/>
          <p:nvPr/>
        </p:nvGrpSpPr>
        <p:grpSpPr>
          <a:xfrm>
            <a:off x="1701960" y="1484646"/>
            <a:ext cx="1271310" cy="1038635"/>
            <a:chOff x="1701960" y="1484646"/>
            <a:chExt cx="1271310" cy="103863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9829EF7-C4CE-D948-8B55-A4FD5B51B404}"/>
                </a:ext>
              </a:extLst>
            </p:cNvPr>
            <p:cNvSpPr txBox="1"/>
            <p:nvPr/>
          </p:nvSpPr>
          <p:spPr>
            <a:xfrm>
              <a:off x="1701960" y="1484646"/>
              <a:ext cx="12713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/>
                <a:t>JCheckBox</a:t>
              </a:r>
              <a:endParaRPr lang="en-US" sz="2000" dirty="0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3EEE1E5A-0BE6-DA4B-9DB9-3C6225B4B7C8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2337615" y="1884756"/>
              <a:ext cx="471" cy="63852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BF51E31-367F-1F49-80EC-FB88CD258115}"/>
              </a:ext>
            </a:extLst>
          </p:cNvPr>
          <p:cNvGrpSpPr/>
          <p:nvPr/>
        </p:nvGrpSpPr>
        <p:grpSpPr>
          <a:xfrm>
            <a:off x="2858966" y="1238425"/>
            <a:ext cx="4184154" cy="1944613"/>
            <a:chOff x="2858966" y="1238425"/>
            <a:chExt cx="4184154" cy="1944613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A44CC5D-4946-AC40-ABFA-B28D8E05A86D}"/>
                </a:ext>
              </a:extLst>
            </p:cNvPr>
            <p:cNvSpPr txBox="1"/>
            <p:nvPr/>
          </p:nvSpPr>
          <p:spPr>
            <a:xfrm>
              <a:off x="4055635" y="1238425"/>
              <a:ext cx="298748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Text changed but will not</a:t>
              </a:r>
            </a:p>
            <a:p>
              <a:r>
                <a:rPr lang="en-US" dirty="0"/>
                <a:t>any longer as change is frozen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326CA1CC-6D30-A14E-AFB1-6026E029E546}"/>
                </a:ext>
              </a:extLst>
            </p:cNvPr>
            <p:cNvCxnSpPr>
              <a:stCxn id="16" idx="2"/>
            </p:cNvCxnSpPr>
            <p:nvPr/>
          </p:nvCxnSpPr>
          <p:spPr>
            <a:xfrm flipH="1">
              <a:off x="2858966" y="1884756"/>
              <a:ext cx="2690412" cy="129828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FECA7E2-ABA0-D841-AF6A-9E03CB37492D}"/>
                </a:ext>
              </a:extLst>
            </p:cNvPr>
            <p:cNvCxnSpPr>
              <a:stCxn id="16" idx="2"/>
            </p:cNvCxnSpPr>
            <p:nvPr/>
          </p:nvCxnSpPr>
          <p:spPr>
            <a:xfrm>
              <a:off x="5549378" y="1884756"/>
              <a:ext cx="481032" cy="128670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75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2888" y="2837327"/>
            <a:ext cx="629822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dirty="0">
                <a:solidFill>
                  <a:srgbClr val="FF0000"/>
                </a:solidFill>
              </a:rPr>
              <a:t>Quiz: 04/03/2019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04/03/2019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/>
              <a:t>©Aditya Mathur. CS 180. Fall 2019.Week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2A861-F3E9-FD41-B3BE-4E4F6A44421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8985</TotalTime>
  <Words>324</Words>
  <Application>Microsoft Macintosh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180 Problem Solving and OO Programming Fall 2010</dc:title>
  <dc:creator>Aditya Mathur</dc:creator>
  <cp:lastModifiedBy>Aditya P Mathur</cp:lastModifiedBy>
  <cp:revision>739</cp:revision>
  <dcterms:created xsi:type="dcterms:W3CDTF">2011-12-15T01:25:35Z</dcterms:created>
  <dcterms:modified xsi:type="dcterms:W3CDTF">2019-04-03T14:38:57Z</dcterms:modified>
</cp:coreProperties>
</file>