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28" r:id="rId3"/>
    <p:sldId id="572" r:id="rId4"/>
    <p:sldId id="565" r:id="rId5"/>
    <p:sldId id="584" r:id="rId6"/>
    <p:sldId id="590" r:id="rId7"/>
    <p:sldId id="570" r:id="rId8"/>
    <p:sldId id="583" r:id="rId9"/>
    <p:sldId id="585" r:id="rId10"/>
    <p:sldId id="530" r:id="rId11"/>
    <p:sldId id="582" r:id="rId12"/>
    <p:sldId id="586" r:id="rId13"/>
    <p:sldId id="587" r:id="rId14"/>
    <p:sldId id="588" r:id="rId15"/>
    <p:sldId id="589" r:id="rId16"/>
    <p:sldId id="53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5680" autoAdjust="0"/>
  </p:normalViewPr>
  <p:slideViewPr>
    <p:cSldViewPr snapToGrid="0" snapToObjects="1">
      <p:cViewPr varScale="1">
        <p:scale>
          <a:sx n="57" d="100"/>
          <a:sy n="57" d="100"/>
        </p:scale>
        <p:origin x="1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A93C-D246-AB41-92BA-D228AFCC5476}" type="datetime1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1FF5-C9BF-914D-B70B-1FA00F138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0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6E7C-C26F-E94F-A446-15FF46E04449}" type="datetime1">
              <a:rPr lang="en-US" smtClean="0"/>
              <a:pPr/>
              <a:t>3/27/19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B999-4F08-2C4E-AEA6-3233990BF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5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8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7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2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9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9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8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9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000"/>
                </a:solidFill>
              </a:defRPr>
            </a:lvl1pPr>
          </a:lstStyle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504D"/>
                </a:solidFill>
              </a:defRPr>
            </a:lvl1pPr>
          </a:lstStyle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BCF542-7C00-2047-81FD-31AE693C4FFA}"/>
              </a:ext>
            </a:extLst>
          </p:cNvPr>
          <p:cNvSpPr txBox="1">
            <a:spLocks/>
          </p:cNvSpPr>
          <p:nvPr/>
        </p:nvSpPr>
        <p:spPr>
          <a:xfrm>
            <a:off x="685800" y="630175"/>
            <a:ext cx="7772400" cy="163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 18000 Problem Solving and Object Oriented Programming </a:t>
            </a:r>
            <a:br>
              <a:rPr lang="en-US" sz="3200"/>
            </a:br>
            <a:r>
              <a:rPr lang="en-US" sz="2400"/>
              <a:t>Spring 2019</a:t>
            </a:r>
            <a:endParaRPr lang="en-US" sz="24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1B38F8-5A6F-734D-BA4C-D973EC4699FD}"/>
              </a:ext>
            </a:extLst>
          </p:cNvPr>
          <p:cNvSpPr txBox="1">
            <a:spLocks/>
          </p:cNvSpPr>
          <p:nvPr/>
        </p:nvSpPr>
        <p:spPr>
          <a:xfrm>
            <a:off x="1371600" y="3397849"/>
            <a:ext cx="6400800" cy="109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Week 10: Lecture 21, March 27. 2019</a:t>
            </a:r>
          </a:p>
          <a:p>
            <a:r>
              <a:rPr lang="en-US" sz="2400" dirty="0"/>
              <a:t>Slides updated: 9:30am, March 27,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FA475-77F1-9E47-9F91-04751E88D91D}"/>
              </a:ext>
            </a:extLst>
          </p:cNvPr>
          <p:cNvSpPr txBox="1"/>
          <p:nvPr/>
        </p:nvSpPr>
        <p:spPr>
          <a:xfrm>
            <a:off x="855496" y="4420512"/>
            <a:ext cx="7095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Aditya Mathur</a:t>
            </a:r>
          </a:p>
          <a:p>
            <a:pPr algn="ctr"/>
            <a:r>
              <a:rPr lang="en-US" dirty="0"/>
              <a:t>Professor, Department of Computer Science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West Lafayette, IN, USA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www.cs.purdue.edu</a:t>
            </a:r>
            <a:r>
              <a:rPr lang="en-US" dirty="0"/>
              <a:t>/homes/</a:t>
            </a:r>
            <a:r>
              <a:rPr lang="en-US" dirty="0" err="1"/>
              <a:t>apm</a:t>
            </a:r>
            <a:r>
              <a:rPr lang="en-US" dirty="0"/>
              <a:t>/courses/CS180Spring2019/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392D08-2B92-FE42-B5B3-68AEB75AF608}"/>
              </a:ext>
            </a:extLst>
          </p:cNvPr>
          <p:cNvSpPr/>
          <p:nvPr/>
        </p:nvSpPr>
        <p:spPr>
          <a:xfrm>
            <a:off x="1422888" y="2647237"/>
            <a:ext cx="629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Section LE2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544" y="2479320"/>
            <a:ext cx="5506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Live demo [Pre-programmed]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180PizzaGrab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pizza data 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89271-77D8-1249-8A16-A92BFDC1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634"/>
            <a:ext cx="8407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pizza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3C38A-AD01-9F4B-8E7A-BAB3EFFE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0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size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77E84-2C9F-384C-8AD5-1CDFD477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549400"/>
            <a:ext cx="7353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payment type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F67CD-2976-8A4D-A7CC-3B115AEE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156"/>
            <a:ext cx="9144000" cy="35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 dirty="0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1818649" y="2427242"/>
            <a:ext cx="550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Eat!</a:t>
            </a:r>
          </a:p>
        </p:txBody>
      </p:sp>
    </p:spTree>
    <p:extLst>
      <p:ext uri="{BB962C8B-B14F-4D97-AF65-F5344CB8AC3E}">
        <p14:creationId xmlns:p14="http://schemas.microsoft.com/office/powerpoint/2010/main" val="173614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888" y="2837327"/>
            <a:ext cx="629822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Quiz: 03/27/2019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68817"/>
            <a:ext cx="28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94AAC-7C99-C14F-BEA3-3FE7E198A2A5}"/>
              </a:ext>
            </a:extLst>
          </p:cNvPr>
          <p:cNvSpPr txBox="1"/>
          <p:nvPr/>
        </p:nvSpPr>
        <p:spPr>
          <a:xfrm>
            <a:off x="810903" y="1290406"/>
            <a:ext cx="814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(Continued) Interaction through Graphical User Interfaces (GUIs)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741D3-EEE9-1948-B785-E55D23E80DD3}"/>
              </a:ext>
            </a:extLst>
          </p:cNvPr>
          <p:cNvSpPr txBox="1"/>
          <p:nvPr/>
        </p:nvSpPr>
        <p:spPr>
          <a:xfrm>
            <a:off x="810903" y="3394547"/>
            <a:ext cx="804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JOptionPane</a:t>
            </a:r>
            <a:r>
              <a:rPr lang="en-US" sz="2400" dirty="0"/>
              <a:t> (extend and complete the program from Monday)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6CBFC-CECD-CA4B-9CB9-DF4CF256FC07}"/>
              </a:ext>
            </a:extLst>
          </p:cNvPr>
          <p:cNvSpPr txBox="1"/>
          <p:nvPr/>
        </p:nvSpPr>
        <p:spPr>
          <a:xfrm>
            <a:off x="810903" y="2342477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JFileChooser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741D3-EEE9-1948-B785-E55D23E80DD3}"/>
              </a:ext>
            </a:extLst>
          </p:cNvPr>
          <p:cNvSpPr txBox="1"/>
          <p:nvPr/>
        </p:nvSpPr>
        <p:spPr>
          <a:xfrm>
            <a:off x="810903" y="199930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JFileChooser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38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6048" y="264973"/>
            <a:ext cx="3624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7760F-0972-2941-9DC3-DB79454AB5C4}"/>
              </a:ext>
            </a:extLst>
          </p:cNvPr>
          <p:cNvSpPr txBox="1"/>
          <p:nvPr/>
        </p:nvSpPr>
        <p:spPr>
          <a:xfrm>
            <a:off x="679302" y="1167537"/>
            <a:ext cx="756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Enables navigation across the file system on your computer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D345A-613B-AA45-BCB2-3E6D48349B31}"/>
              </a:ext>
            </a:extLst>
          </p:cNvPr>
          <p:cNvSpPr txBox="1"/>
          <p:nvPr/>
        </p:nvSpPr>
        <p:spPr>
          <a:xfrm>
            <a:off x="679302" y="1900443"/>
            <a:ext cx="216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Creates a dialog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AB7F6-3584-C84B-A919-0FEC0C0CCE51}"/>
              </a:ext>
            </a:extLst>
          </p:cNvPr>
          <p:cNvSpPr/>
          <p:nvPr/>
        </p:nvSpPr>
        <p:spPr>
          <a:xfrm>
            <a:off x="379028" y="3951438"/>
            <a:ext cx="838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docs.oracle.com</a:t>
            </a:r>
            <a:r>
              <a:rPr lang="en-US" sz="2400" dirty="0"/>
              <a:t>/</a:t>
            </a:r>
            <a:r>
              <a:rPr lang="en-US" sz="2400" dirty="0" err="1"/>
              <a:t>javase</a:t>
            </a:r>
            <a:r>
              <a:rPr lang="en-US" sz="2400" dirty="0"/>
              <a:t>/tutorial/</a:t>
            </a:r>
            <a:r>
              <a:rPr lang="en-US" sz="2400" dirty="0" err="1"/>
              <a:t>uiswing</a:t>
            </a:r>
            <a:r>
              <a:rPr lang="en-US" sz="2400" dirty="0"/>
              <a:t>/components/</a:t>
            </a:r>
            <a:r>
              <a:rPr lang="en-US" sz="2400" dirty="0" err="1"/>
              <a:t>filechooser.html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BFABC-ECEE-5545-B8B1-DFFBF8FE4FB1}"/>
              </a:ext>
            </a:extLst>
          </p:cNvPr>
          <p:cNvSpPr txBox="1"/>
          <p:nvPr/>
        </p:nvSpPr>
        <p:spPr>
          <a:xfrm>
            <a:off x="679302" y="2545968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Modal dialog</a:t>
            </a:r>
          </a:p>
        </p:txBody>
      </p:sp>
    </p:spTree>
    <p:extLst>
      <p:ext uri="{BB962C8B-B14F-4D97-AF65-F5344CB8AC3E}">
        <p14:creationId xmlns:p14="http://schemas.microsoft.com/office/powerpoint/2010/main" val="3516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r>
              <a:rPr lang="en-US" sz="2800" b="1" dirty="0">
                <a:solidFill>
                  <a:srgbClr val="C00000"/>
                </a:solidFill>
              </a:rPr>
              <a:t>: The dialog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A536ED-BA6E-F94D-98C2-B0FB167DD7D9}"/>
              </a:ext>
            </a:extLst>
          </p:cNvPr>
          <p:cNvGrpSpPr/>
          <p:nvPr/>
        </p:nvGrpSpPr>
        <p:grpSpPr>
          <a:xfrm>
            <a:off x="457200" y="1392382"/>
            <a:ext cx="5112175" cy="923330"/>
            <a:chOff x="457200" y="1392382"/>
            <a:chExt cx="511217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4633D0-1643-1845-8992-E15766EB6A1C}"/>
                </a:ext>
              </a:extLst>
            </p:cNvPr>
            <p:cNvSpPr txBox="1"/>
            <p:nvPr/>
          </p:nvSpPr>
          <p:spPr>
            <a:xfrm>
              <a:off x="875654" y="1854047"/>
              <a:ext cx="4693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JFileChooser</a:t>
              </a:r>
              <a:r>
                <a:rPr lang="en-US" sz="2400" dirty="0"/>
                <a:t> fc=new </a:t>
              </a:r>
              <a:r>
                <a:rPr lang="en-US" sz="2400" dirty="0" err="1">
                  <a:solidFill>
                    <a:srgbClr val="FF0000"/>
                  </a:solidFill>
                </a:rPr>
                <a:t>JFileChooser</a:t>
              </a:r>
              <a:r>
                <a:rPr lang="en-US" sz="2400" dirty="0"/>
                <a:t>();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1E28F7-4E12-CD40-A092-714C16B8B4EE}"/>
                </a:ext>
              </a:extLst>
            </p:cNvPr>
            <p:cNvSpPr txBox="1"/>
            <p:nvPr/>
          </p:nvSpPr>
          <p:spPr>
            <a:xfrm>
              <a:off x="457200" y="1392382"/>
              <a:ext cx="39029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Create a file chooser object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96A431-8453-D84A-A10F-F4B0A1DC448D}"/>
              </a:ext>
            </a:extLst>
          </p:cNvPr>
          <p:cNvGrpSpPr/>
          <p:nvPr/>
        </p:nvGrpSpPr>
        <p:grpSpPr>
          <a:xfrm>
            <a:off x="457200" y="2777377"/>
            <a:ext cx="7785593" cy="1113288"/>
            <a:chOff x="457200" y="2505670"/>
            <a:chExt cx="7785593" cy="11132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F2C7E7-C524-1A4E-A65E-047200D69180}"/>
                </a:ext>
              </a:extLst>
            </p:cNvPr>
            <p:cNvSpPr txBox="1"/>
            <p:nvPr/>
          </p:nvSpPr>
          <p:spPr>
            <a:xfrm>
              <a:off x="875654" y="3157293"/>
              <a:ext cx="5174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int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response=</a:t>
              </a:r>
              <a:r>
                <a:rPr lang="en-US" sz="2400" dirty="0" err="1"/>
                <a:t>fc.showOpenDialog</a:t>
              </a:r>
              <a:r>
                <a:rPr lang="en-US" sz="2400" dirty="0"/>
                <a:t>(null);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B87DEC-E3A7-D241-B55C-ECA2423C1EAD}"/>
                </a:ext>
              </a:extLst>
            </p:cNvPr>
            <p:cNvSpPr txBox="1"/>
            <p:nvPr/>
          </p:nvSpPr>
          <p:spPr>
            <a:xfrm>
              <a:off x="457200" y="2505670"/>
              <a:ext cx="7785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Open the  (open) dialog and check the status of user action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C90328-DB2D-C049-8083-5D4CFC1710F4}"/>
              </a:ext>
            </a:extLst>
          </p:cNvPr>
          <p:cNvGrpSpPr/>
          <p:nvPr/>
        </p:nvGrpSpPr>
        <p:grpSpPr>
          <a:xfrm>
            <a:off x="457200" y="4352330"/>
            <a:ext cx="7767832" cy="1113288"/>
            <a:chOff x="457200" y="3985021"/>
            <a:chExt cx="7767832" cy="11132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E3CA19-CCEC-4E4C-A7A0-62AF7DD19C7C}"/>
                </a:ext>
              </a:extLst>
            </p:cNvPr>
            <p:cNvSpPr txBox="1"/>
            <p:nvPr/>
          </p:nvSpPr>
          <p:spPr>
            <a:xfrm>
              <a:off x="875654" y="4636644"/>
              <a:ext cx="499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int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response=</a:t>
              </a:r>
              <a:r>
                <a:rPr lang="en-US" sz="2400" dirty="0" err="1"/>
                <a:t>fc.showSaveDialog</a:t>
              </a:r>
              <a:r>
                <a:rPr lang="en-US" sz="2400" dirty="0"/>
                <a:t>(null);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5B43ED-7385-7241-BEE1-0B7746505215}"/>
                </a:ext>
              </a:extLst>
            </p:cNvPr>
            <p:cNvSpPr txBox="1"/>
            <p:nvPr/>
          </p:nvSpPr>
          <p:spPr>
            <a:xfrm>
              <a:off x="457200" y="3985021"/>
              <a:ext cx="776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Open the  (save) dialog and check the status of user action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980CC-5ED8-D844-B7EF-CA7F445F4165}"/>
              </a:ext>
            </a:extLst>
          </p:cNvPr>
          <p:cNvGrpSpPr/>
          <p:nvPr/>
        </p:nvGrpSpPr>
        <p:grpSpPr>
          <a:xfrm>
            <a:off x="5566547" y="3214467"/>
            <a:ext cx="1844576" cy="461665"/>
            <a:chOff x="5721530" y="2983516"/>
            <a:chExt cx="1844576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D5FD4D-0AB0-ED48-8ADE-CCFF3D80E4E4}"/>
                </a:ext>
              </a:extLst>
            </p:cNvPr>
            <p:cNvSpPr txBox="1"/>
            <p:nvPr/>
          </p:nvSpPr>
          <p:spPr>
            <a:xfrm>
              <a:off x="6553200" y="2983516"/>
              <a:ext cx="10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parent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E2E6F1-229B-3B45-ABC6-DB184BACE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1530" y="3126297"/>
              <a:ext cx="710267" cy="1798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38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r>
              <a:rPr lang="en-US" sz="2800" b="1" dirty="0">
                <a:solidFill>
                  <a:srgbClr val="C00000"/>
                </a:solidFill>
              </a:rPr>
              <a:t>: Sample (Open) dialog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605A2E-A3D4-614A-8072-C264EC6D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574751"/>
            <a:ext cx="8407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4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r>
              <a:rPr lang="en-US" sz="2800" b="1" dirty="0">
                <a:solidFill>
                  <a:srgbClr val="C00000"/>
                </a:solidFill>
              </a:rPr>
              <a:t>: Check user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21622C-C252-1A4E-8118-AF71EF208067}"/>
              </a:ext>
            </a:extLst>
          </p:cNvPr>
          <p:cNvSpPr txBox="1"/>
          <p:nvPr/>
        </p:nvSpPr>
        <p:spPr>
          <a:xfrm>
            <a:off x="330623" y="1673890"/>
            <a:ext cx="7967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// If the user has selected a file to open then the return value will be equal to</a:t>
            </a:r>
          </a:p>
          <a:p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>
                <a:solidFill>
                  <a:srgbClr val="C00000"/>
                </a:solidFill>
              </a:rPr>
              <a:t>JFileChooser</a:t>
            </a:r>
            <a:r>
              <a:rPr lang="en-US" sz="2400" dirty="0" err="1"/>
              <a:t>.APPROVE_OPTION</a:t>
            </a:r>
            <a:r>
              <a:rPr lang="en-US" sz="2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4107E-F307-3346-80E2-0C37D5D84FEE}"/>
              </a:ext>
            </a:extLst>
          </p:cNvPr>
          <p:cNvSpPr txBox="1"/>
          <p:nvPr/>
        </p:nvSpPr>
        <p:spPr>
          <a:xfrm>
            <a:off x="275087" y="3779076"/>
            <a:ext cx="796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if (response==</a:t>
            </a:r>
            <a:r>
              <a:rPr lang="en-US" sz="2400" dirty="0" err="1">
                <a:solidFill>
                  <a:srgbClr val="C00000"/>
                </a:solidFill>
              </a:rPr>
              <a:t>JFileChooser</a:t>
            </a:r>
            <a:r>
              <a:rPr lang="en-US" sz="2400" dirty="0" err="1"/>
              <a:t>.APPROVE_OPTION</a:t>
            </a:r>
            <a:r>
              <a:rPr lang="en-US" sz="2400" dirty="0"/>
              <a:t>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C00000"/>
                </a:solidFill>
              </a:rPr>
              <a:t>File</a:t>
            </a:r>
            <a:r>
              <a:rPr lang="en-US" sz="2400" dirty="0"/>
              <a:t> </a:t>
            </a:r>
            <a:r>
              <a:rPr lang="en-US" sz="2400" dirty="0" err="1"/>
              <a:t>selectedFile</a:t>
            </a:r>
            <a:r>
              <a:rPr lang="en-US" sz="2400" dirty="0"/>
              <a:t>=</a:t>
            </a:r>
            <a:r>
              <a:rPr lang="en-US" sz="2400" dirty="0" err="1"/>
              <a:t>fc.getAbsolutePath</a:t>
            </a:r>
            <a:r>
              <a:rPr lang="en-US" sz="24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1646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717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r>
              <a:rPr lang="en-US" sz="2800" b="1" dirty="0">
                <a:solidFill>
                  <a:srgbClr val="C00000"/>
                </a:solidFill>
              </a:rPr>
              <a:t>: Obtain file path or name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C52087-4973-C649-99B6-7B27990A29D6}"/>
              </a:ext>
            </a:extLst>
          </p:cNvPr>
          <p:cNvGrpSpPr/>
          <p:nvPr/>
        </p:nvGrpSpPr>
        <p:grpSpPr>
          <a:xfrm>
            <a:off x="247347" y="1392382"/>
            <a:ext cx="4521046" cy="1074782"/>
            <a:chOff x="457200" y="1392382"/>
            <a:chExt cx="4521046" cy="10747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4633D0-1643-1845-8992-E15766EB6A1C}"/>
                </a:ext>
              </a:extLst>
            </p:cNvPr>
            <p:cNvSpPr txBox="1"/>
            <p:nvPr/>
          </p:nvSpPr>
          <p:spPr>
            <a:xfrm>
              <a:off x="457200" y="2005499"/>
              <a:ext cx="4521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File </a:t>
              </a:r>
              <a:r>
                <a:rPr lang="en-US" sz="2400" dirty="0" err="1"/>
                <a:t>fileObject</a:t>
              </a:r>
              <a:r>
                <a:rPr lang="en-US" sz="2400" dirty="0"/>
                <a:t>=</a:t>
              </a:r>
              <a:r>
                <a:rPr lang="en-US" sz="2400" dirty="0" err="1"/>
                <a:t>fc.getSelectedFile</a:t>
              </a:r>
              <a:r>
                <a:rPr lang="en-US" sz="2400" dirty="0"/>
                <a:t>();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1E28F7-4E12-CD40-A092-714C16B8B4EE}"/>
                </a:ext>
              </a:extLst>
            </p:cNvPr>
            <p:cNvSpPr txBox="1"/>
            <p:nvPr/>
          </p:nvSpPr>
          <p:spPr>
            <a:xfrm>
              <a:off x="457200" y="1392382"/>
              <a:ext cx="3456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Get selected file object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B65FFA-890C-F445-80E5-BD1D129AD2D6}"/>
              </a:ext>
            </a:extLst>
          </p:cNvPr>
          <p:cNvGrpSpPr/>
          <p:nvPr/>
        </p:nvGrpSpPr>
        <p:grpSpPr>
          <a:xfrm>
            <a:off x="247347" y="2892031"/>
            <a:ext cx="6056965" cy="1228751"/>
            <a:chOff x="457200" y="2505670"/>
            <a:chExt cx="6056965" cy="10437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F2C7E7-C524-1A4E-A65E-047200D69180}"/>
                </a:ext>
              </a:extLst>
            </p:cNvPr>
            <p:cNvSpPr txBox="1"/>
            <p:nvPr/>
          </p:nvSpPr>
          <p:spPr>
            <a:xfrm>
              <a:off x="537016" y="3157293"/>
              <a:ext cx="5977149" cy="392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String </a:t>
              </a:r>
              <a:r>
                <a:rPr lang="en-US" sz="2400" dirty="0" err="1"/>
                <a:t>filePath</a:t>
              </a:r>
              <a:r>
                <a:rPr lang="en-US" sz="2400" dirty="0"/>
                <a:t>=</a:t>
              </a:r>
              <a:r>
                <a:rPr lang="en-US" sz="2400" dirty="0" err="1"/>
                <a:t>selectedFile.getAbsolutePath</a:t>
              </a:r>
              <a:r>
                <a:rPr lang="en-US" sz="2400" dirty="0"/>
                <a:t>();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B87DEC-E3A7-D241-B55C-ECA2423C1EAD}"/>
                </a:ext>
              </a:extLst>
            </p:cNvPr>
            <p:cNvSpPr txBox="1"/>
            <p:nvPr/>
          </p:nvSpPr>
          <p:spPr>
            <a:xfrm>
              <a:off x="457200" y="2505670"/>
              <a:ext cx="2037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Get file path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521622C-C252-1A4E-8118-AF71EF208067}"/>
              </a:ext>
            </a:extLst>
          </p:cNvPr>
          <p:cNvSpPr txBox="1"/>
          <p:nvPr/>
        </p:nvSpPr>
        <p:spPr>
          <a:xfrm>
            <a:off x="247347" y="4627452"/>
            <a:ext cx="796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// Get file name </a:t>
            </a:r>
          </a:p>
          <a:p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String </a:t>
            </a:r>
            <a:r>
              <a:rPr lang="en-US" sz="2400" dirty="0" err="1"/>
              <a:t>fileName</a:t>
            </a:r>
            <a:r>
              <a:rPr lang="en-US" sz="2400" dirty="0"/>
              <a:t>=</a:t>
            </a:r>
            <a:r>
              <a:rPr lang="en-US" sz="2400" dirty="0" err="1"/>
              <a:t>selectedFile.getName</a:t>
            </a:r>
            <a:r>
              <a:rPr lang="en-US" sz="24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0463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G"/>
              <a:t>03/27/2019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717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JFileChooser</a:t>
            </a:r>
            <a:r>
              <a:rPr lang="en-US" sz="2800" b="1" dirty="0">
                <a:solidFill>
                  <a:srgbClr val="C00000"/>
                </a:solidFill>
              </a:rPr>
              <a:t>: Customization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C52087-4973-C649-99B6-7B27990A29D6}"/>
              </a:ext>
            </a:extLst>
          </p:cNvPr>
          <p:cNvGrpSpPr/>
          <p:nvPr/>
        </p:nvGrpSpPr>
        <p:grpSpPr>
          <a:xfrm>
            <a:off x="247347" y="1392382"/>
            <a:ext cx="7489807" cy="1074782"/>
            <a:chOff x="457200" y="1392382"/>
            <a:chExt cx="7489807" cy="10747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4633D0-1643-1845-8992-E15766EB6A1C}"/>
                </a:ext>
              </a:extLst>
            </p:cNvPr>
            <p:cNvSpPr txBox="1"/>
            <p:nvPr/>
          </p:nvSpPr>
          <p:spPr>
            <a:xfrm>
              <a:off x="457200" y="2005499"/>
              <a:ext cx="7489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dirty="0" err="1"/>
                <a:t>fc.setFileSelectionMode</a:t>
              </a:r>
              <a:r>
                <a:rPr lang="en-SG" sz="2400" dirty="0"/>
                <a:t>(</a:t>
              </a:r>
              <a:r>
                <a:rPr lang="en-SG" sz="2400" dirty="0" err="1"/>
                <a:t>JFileChooser.DIRECTORIES_ONLY</a:t>
              </a:r>
              <a:r>
                <a:rPr lang="en-SG" sz="2400" dirty="0"/>
                <a:t>);</a:t>
              </a:r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1E28F7-4E12-CD40-A092-714C16B8B4EE}"/>
                </a:ext>
              </a:extLst>
            </p:cNvPr>
            <p:cNvSpPr txBox="1"/>
            <p:nvPr/>
          </p:nvSpPr>
          <p:spPr>
            <a:xfrm>
              <a:off x="457200" y="1392382"/>
              <a:ext cx="3178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// Show only directories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1B87DEC-E3A7-D241-B55C-ECA2423C1EAD}"/>
              </a:ext>
            </a:extLst>
          </p:cNvPr>
          <p:cNvSpPr txBox="1"/>
          <p:nvPr/>
        </p:nvSpPr>
        <p:spPr>
          <a:xfrm>
            <a:off x="247347" y="2892031"/>
            <a:ext cx="113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// Filter</a:t>
            </a:r>
          </a:p>
        </p:txBody>
      </p:sp>
    </p:spTree>
    <p:extLst>
      <p:ext uri="{BB962C8B-B14F-4D97-AF65-F5344CB8AC3E}">
        <p14:creationId xmlns:p14="http://schemas.microsoft.com/office/powerpoint/2010/main" val="4428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9310</TotalTime>
  <Words>515</Words>
  <Application>Microsoft Macintosh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180 Problem Solving and OO Programming Fall 2010</dc:title>
  <dc:creator>Aditya Mathur</dc:creator>
  <cp:lastModifiedBy>Aditya P Mathur</cp:lastModifiedBy>
  <cp:revision>718</cp:revision>
  <dcterms:created xsi:type="dcterms:W3CDTF">2011-12-15T01:25:35Z</dcterms:created>
  <dcterms:modified xsi:type="dcterms:W3CDTF">2019-03-27T18:59:59Z</dcterms:modified>
</cp:coreProperties>
</file>