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11141" r:id="rId3"/>
    <p:sldId id="11145" r:id="rId4"/>
    <p:sldId id="11144" r:id="rId5"/>
    <p:sldId id="11143" r:id="rId6"/>
    <p:sldId id="11146" r:id="rId7"/>
    <p:sldId id="11148" r:id="rId8"/>
    <p:sldId id="11147" r:id="rId9"/>
    <p:sldId id="897" r:id="rId10"/>
    <p:sldId id="11142" r:id="rId11"/>
    <p:sldId id="814" r:id="rId12"/>
    <p:sldId id="950" r:id="rId13"/>
    <p:sldId id="260" r:id="rId14"/>
    <p:sldId id="815" r:id="rId15"/>
    <p:sldId id="111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03" d="100"/>
          <a:sy n="103" d="100"/>
        </p:scale>
        <p:origin x="4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37961-AEA9-44A3-A495-9616C7C721EC}"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1D454-664C-47BA-A972-E06471333F6B}" type="slidenum">
              <a:rPr lang="en-US" smtClean="0"/>
              <a:t>‹#›</a:t>
            </a:fld>
            <a:endParaRPr lang="en-US"/>
          </a:p>
        </p:txBody>
      </p:sp>
    </p:spTree>
    <p:extLst>
      <p:ext uri="{BB962C8B-B14F-4D97-AF65-F5344CB8AC3E}">
        <p14:creationId xmlns:p14="http://schemas.microsoft.com/office/powerpoint/2010/main" val="364702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B7F1F2-BF83-4008-9100-69ACA4AD5768}" type="slidenum">
              <a:rPr lang="en-US" smtClean="0"/>
              <a:t>1</a:t>
            </a:fld>
            <a:endParaRPr lang="en-US"/>
          </a:p>
        </p:txBody>
      </p:sp>
    </p:spTree>
    <p:extLst>
      <p:ext uri="{BB962C8B-B14F-4D97-AF65-F5344CB8AC3E}">
        <p14:creationId xmlns:p14="http://schemas.microsoft.com/office/powerpoint/2010/main" val="41587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10</a:t>
            </a:fld>
            <a:endParaRPr lang="en-US"/>
          </a:p>
        </p:txBody>
      </p:sp>
    </p:spTree>
    <p:extLst>
      <p:ext uri="{BB962C8B-B14F-4D97-AF65-F5344CB8AC3E}">
        <p14:creationId xmlns:p14="http://schemas.microsoft.com/office/powerpoint/2010/main" val="226082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robot moving a crowd, it should be able to understand and predict the trajectory of pedestrians so it can navigate efficiently. We want to learn and understand the person's body language, including expressions, gestures, gaits, and others.</a:t>
            </a:r>
          </a:p>
        </p:txBody>
      </p:sp>
      <p:sp>
        <p:nvSpPr>
          <p:cNvPr id="4" name="Slide Number Placeholder 3"/>
          <p:cNvSpPr>
            <a:spLocks noGrp="1"/>
          </p:cNvSpPr>
          <p:nvPr>
            <p:ph type="sldNum" sz="quarter" idx="10"/>
          </p:nvPr>
        </p:nvSpPr>
        <p:spPr/>
        <p:txBody>
          <a:bodyPr/>
          <a:lstStyle/>
          <a:p>
            <a:fld id="{4CFBE84F-3B2E-47CD-801B-ED4E738B62F1}" type="slidenum">
              <a:rPr lang="en-US" smtClean="0"/>
              <a:pPr/>
              <a:t>11</a:t>
            </a:fld>
            <a:endParaRPr lang="en-US" dirty="0"/>
          </a:p>
        </p:txBody>
      </p:sp>
    </p:spTree>
    <p:extLst>
      <p:ext uri="{BB962C8B-B14F-4D97-AF65-F5344CB8AC3E}">
        <p14:creationId xmlns:p14="http://schemas.microsoft.com/office/powerpoint/2010/main" val="137832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not only learn from what you say, but it should be able to “read your mind” using your facial expressions or your tone of voice.</a:t>
            </a:r>
          </a:p>
        </p:txBody>
      </p:sp>
      <p:sp>
        <p:nvSpPr>
          <p:cNvPr id="4" name="Slide Number Placeholder 3"/>
          <p:cNvSpPr>
            <a:spLocks noGrp="1"/>
          </p:cNvSpPr>
          <p:nvPr>
            <p:ph type="sldNum" sz="quarter" idx="10"/>
          </p:nvPr>
        </p:nvSpPr>
        <p:spPr/>
        <p:txBody>
          <a:bodyPr/>
          <a:lstStyle/>
          <a:p>
            <a:fld id="{4CFBE84F-3B2E-47CD-801B-ED4E738B62F1}" type="slidenum">
              <a:rPr lang="en-US" smtClean="0"/>
              <a:pPr/>
              <a:t>12</a:t>
            </a:fld>
            <a:endParaRPr lang="en-US"/>
          </a:p>
        </p:txBody>
      </p:sp>
    </p:spTree>
    <p:extLst>
      <p:ext uri="{BB962C8B-B14F-4D97-AF65-F5344CB8AC3E}">
        <p14:creationId xmlns:p14="http://schemas.microsoft.com/office/powerpoint/2010/main" val="184265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5820C44-1A92-4CAF-B2D9-967BCF5E7164}" type="slidenum">
              <a:rPr lang="en-US" smtClean="0"/>
              <a:t>13</a:t>
            </a:fld>
            <a:endParaRPr lang="en-US"/>
          </a:p>
        </p:txBody>
      </p:sp>
    </p:spTree>
    <p:extLst>
      <p:ext uri="{BB962C8B-B14F-4D97-AF65-F5344CB8AC3E}">
        <p14:creationId xmlns:p14="http://schemas.microsoft.com/office/powerpoint/2010/main" val="394277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our agents should also react and interact with an appropriate behavioral response.</a:t>
            </a:r>
          </a:p>
        </p:txBody>
      </p:sp>
      <p:sp>
        <p:nvSpPr>
          <p:cNvPr id="4" name="Slide Number Placeholder 3"/>
          <p:cNvSpPr>
            <a:spLocks noGrp="1"/>
          </p:cNvSpPr>
          <p:nvPr>
            <p:ph type="sldNum" sz="quarter" idx="10"/>
          </p:nvPr>
        </p:nvSpPr>
        <p:spPr/>
        <p:txBody>
          <a:bodyPr/>
          <a:lstStyle/>
          <a:p>
            <a:fld id="{4CFBE84F-3B2E-47CD-801B-ED4E738B62F1}" type="slidenum">
              <a:rPr lang="en-US" smtClean="0"/>
              <a:pPr/>
              <a:t>14</a:t>
            </a:fld>
            <a:endParaRPr lang="en-US" dirty="0"/>
          </a:p>
        </p:txBody>
      </p:sp>
    </p:spTree>
    <p:extLst>
      <p:ext uri="{BB962C8B-B14F-4D97-AF65-F5344CB8AC3E}">
        <p14:creationId xmlns:p14="http://schemas.microsoft.com/office/powerpoint/2010/main" val="1835286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61973-23D3-4108-A623-0D21890CA5B0}" type="slidenum">
              <a:rPr lang="en-US" smtClean="0"/>
              <a:t>15</a:t>
            </a:fld>
            <a:endParaRPr lang="en-US"/>
          </a:p>
        </p:txBody>
      </p:sp>
    </p:spTree>
    <p:extLst>
      <p:ext uri="{BB962C8B-B14F-4D97-AF65-F5344CB8AC3E}">
        <p14:creationId xmlns:p14="http://schemas.microsoft.com/office/powerpoint/2010/main" val="135848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2</a:t>
            </a:fld>
            <a:endParaRPr lang="en-US"/>
          </a:p>
        </p:txBody>
      </p:sp>
    </p:spTree>
    <p:extLst>
      <p:ext uri="{BB962C8B-B14F-4D97-AF65-F5344CB8AC3E}">
        <p14:creationId xmlns:p14="http://schemas.microsoft.com/office/powerpoint/2010/main" val="226082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3</a:t>
            </a:fld>
            <a:endParaRPr lang="en-US"/>
          </a:p>
        </p:txBody>
      </p:sp>
    </p:spTree>
    <p:extLst>
      <p:ext uri="{BB962C8B-B14F-4D97-AF65-F5344CB8AC3E}">
        <p14:creationId xmlns:p14="http://schemas.microsoft.com/office/powerpoint/2010/main" val="282946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4</a:t>
            </a:fld>
            <a:endParaRPr lang="en-US"/>
          </a:p>
        </p:txBody>
      </p:sp>
    </p:spTree>
    <p:extLst>
      <p:ext uri="{BB962C8B-B14F-4D97-AF65-F5344CB8AC3E}">
        <p14:creationId xmlns:p14="http://schemas.microsoft.com/office/powerpoint/2010/main" val="102145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5</a:t>
            </a:fld>
            <a:endParaRPr lang="en-US"/>
          </a:p>
        </p:txBody>
      </p:sp>
    </p:spTree>
    <p:extLst>
      <p:ext uri="{BB962C8B-B14F-4D97-AF65-F5344CB8AC3E}">
        <p14:creationId xmlns:p14="http://schemas.microsoft.com/office/powerpoint/2010/main" val="237086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6</a:t>
            </a:fld>
            <a:endParaRPr lang="en-US"/>
          </a:p>
        </p:txBody>
      </p:sp>
    </p:spTree>
    <p:extLst>
      <p:ext uri="{BB962C8B-B14F-4D97-AF65-F5344CB8AC3E}">
        <p14:creationId xmlns:p14="http://schemas.microsoft.com/office/powerpoint/2010/main" val="82843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7</a:t>
            </a:fld>
            <a:endParaRPr lang="en-US"/>
          </a:p>
        </p:txBody>
      </p:sp>
    </p:spTree>
    <p:extLst>
      <p:ext uri="{BB962C8B-B14F-4D97-AF65-F5344CB8AC3E}">
        <p14:creationId xmlns:p14="http://schemas.microsoft.com/office/powerpoint/2010/main" val="3175693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9E700-7FF2-4CDB-9ECB-B500C99D856D}" type="slidenum">
              <a:rPr lang="en-US" smtClean="0"/>
              <a:t>8</a:t>
            </a:fld>
            <a:endParaRPr lang="en-US"/>
          </a:p>
        </p:txBody>
      </p:sp>
    </p:spTree>
    <p:extLst>
      <p:ext uri="{BB962C8B-B14F-4D97-AF65-F5344CB8AC3E}">
        <p14:creationId xmlns:p14="http://schemas.microsoft.com/office/powerpoint/2010/main" val="198961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want to enable robots and other intelligent agents to not only better understand human behaviors, psychology, and intent but also to assist and enable more collaborative and socially aware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Depending on level the interaction, let’s break down behavior understanding part into different levels.</a:t>
            </a:r>
          </a:p>
        </p:txBody>
      </p:sp>
      <p:sp>
        <p:nvSpPr>
          <p:cNvPr id="4" name="Slide Number Placeholder 3"/>
          <p:cNvSpPr>
            <a:spLocks noGrp="1"/>
          </p:cNvSpPr>
          <p:nvPr>
            <p:ph type="sldNum" sz="quarter" idx="5"/>
          </p:nvPr>
        </p:nvSpPr>
        <p:spPr/>
        <p:txBody>
          <a:bodyPr/>
          <a:lstStyle/>
          <a:p>
            <a:fld id="{C5820C44-1A92-4CAF-B2D9-967BCF5E7164}" type="slidenum">
              <a:rPr lang="en-US" smtClean="0"/>
              <a:t>9</a:t>
            </a:fld>
            <a:endParaRPr lang="en-US" dirty="0"/>
          </a:p>
        </p:txBody>
      </p:sp>
    </p:spTree>
    <p:extLst>
      <p:ext uri="{BB962C8B-B14F-4D97-AF65-F5344CB8AC3E}">
        <p14:creationId xmlns:p14="http://schemas.microsoft.com/office/powerpoint/2010/main" val="211041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5D83-4856-0874-BCB6-88B51715D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516076-5A9A-6083-584C-A38CFFA64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B8B317-0672-D8D6-C328-A45649878A00}"/>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5" name="Footer Placeholder 4">
            <a:extLst>
              <a:ext uri="{FF2B5EF4-FFF2-40B4-BE49-F238E27FC236}">
                <a16:creationId xmlns:a16="http://schemas.microsoft.com/office/drawing/2014/main" id="{E3789E72-E728-71F3-40D0-3FDCC75E0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18F03-AEEF-301C-421A-CC5A46181B8E}"/>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296152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EC8E-78B2-D4B2-45E0-9CE61E2E7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62C39C-EEA4-2A8F-EB7E-CA6F15B14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D9FD2-A1BC-7B80-F976-6243F0355306}"/>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5" name="Footer Placeholder 4">
            <a:extLst>
              <a:ext uri="{FF2B5EF4-FFF2-40B4-BE49-F238E27FC236}">
                <a16:creationId xmlns:a16="http://schemas.microsoft.com/office/drawing/2014/main" id="{CA593331-847D-442E-5977-9E4F2C679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DBB06-C275-90C2-C048-251462806C0A}"/>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366548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0257D-DE74-543F-9D4C-8A63A75F0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F0E85-9802-9BD3-4778-868C9E6FF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F92CD-195C-1A2F-0276-FCFA1BE324E0}"/>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5" name="Footer Placeholder 4">
            <a:extLst>
              <a:ext uri="{FF2B5EF4-FFF2-40B4-BE49-F238E27FC236}">
                <a16:creationId xmlns:a16="http://schemas.microsoft.com/office/drawing/2014/main" id="{ECAF2131-1433-E87F-0560-F5C92C33A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D3C8C-AF12-A941-B9F4-BB0105C2AF9E}"/>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154489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7AA7-0D8E-349B-168E-9F12860E1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6BD8A-AFFA-329A-E41D-775EF6E00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BE1E-FA5C-C39C-947D-9E6B6C2ECF5A}"/>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5" name="Footer Placeholder 4">
            <a:extLst>
              <a:ext uri="{FF2B5EF4-FFF2-40B4-BE49-F238E27FC236}">
                <a16:creationId xmlns:a16="http://schemas.microsoft.com/office/drawing/2014/main" id="{BCE31415-10AC-B6D6-15D6-633BA6FED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A2D5B-15C7-93D3-64F8-1D1FA4632B17}"/>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179216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7E31-40DC-C557-EB70-4957B12330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B3129A-5DC6-2278-B10E-981D79499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94077-2678-BB7E-8DB1-2FCA0A799C18}"/>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5" name="Footer Placeholder 4">
            <a:extLst>
              <a:ext uri="{FF2B5EF4-FFF2-40B4-BE49-F238E27FC236}">
                <a16:creationId xmlns:a16="http://schemas.microsoft.com/office/drawing/2014/main" id="{FF73EB3D-463D-E591-440F-4D99C698B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B61CF-B8C8-EBDF-49D1-3ACB99B89197}"/>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15042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6B8A-C4C2-6C43-9E2D-7F958824F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C1D16-966F-37CB-3035-9AA4CA6FD8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4533C1-F63E-D3FD-D016-7F268EBD2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3384F-DDE4-9834-1E1A-238EF143BAF0}"/>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6" name="Footer Placeholder 5">
            <a:extLst>
              <a:ext uri="{FF2B5EF4-FFF2-40B4-BE49-F238E27FC236}">
                <a16:creationId xmlns:a16="http://schemas.microsoft.com/office/drawing/2014/main" id="{DBD6D31B-6683-5DFB-21B3-97B93CF69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4D123-0C8A-04F1-03B2-93940FB3B173}"/>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21327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F6B7-A9E1-2BD1-552A-3FEAC7EDBE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5EE8E7-1E8F-DC47-B384-7D05073C3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4E822-00DA-34C1-042C-5088D1430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6F0AA3-F269-832B-6E6D-9814F0F33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307DB9-8564-92C8-499E-CEF390DAE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96243-57FC-A081-F254-B648B0211421}"/>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8" name="Footer Placeholder 7">
            <a:extLst>
              <a:ext uri="{FF2B5EF4-FFF2-40B4-BE49-F238E27FC236}">
                <a16:creationId xmlns:a16="http://schemas.microsoft.com/office/drawing/2014/main" id="{36C8F975-97DA-08BE-4D14-9DD679A4D4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E8E081-E575-D4B2-181E-CE52B3187137}"/>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305644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EBF1-EEE2-3CE5-2294-4EB1BC0697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DC2169-14F6-C926-8746-7A111B7BB1EF}"/>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4" name="Footer Placeholder 3">
            <a:extLst>
              <a:ext uri="{FF2B5EF4-FFF2-40B4-BE49-F238E27FC236}">
                <a16:creationId xmlns:a16="http://schemas.microsoft.com/office/drawing/2014/main" id="{A0A92850-453C-3B88-7EEE-A9982BC23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FD4E0-D042-D3B6-2366-E559C4391B73}"/>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313782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AC3E3-03BB-FF9C-00C0-16960974903C}"/>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3" name="Footer Placeholder 2">
            <a:extLst>
              <a:ext uri="{FF2B5EF4-FFF2-40B4-BE49-F238E27FC236}">
                <a16:creationId xmlns:a16="http://schemas.microsoft.com/office/drawing/2014/main" id="{B4AAE0A9-4B76-1BEA-4716-FC23F1E5D8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B91797-1689-ED0C-A5FA-DA42F8DE90A1}"/>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408195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8E88-E677-8C25-1B58-1725BEAB4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7047BA-FEB8-563C-11AD-F2FDBE8B8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86B0C0-72D9-17C5-BC82-85F3567F3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163D3-F121-020A-87A1-0EB3292DD3C6}"/>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6" name="Footer Placeholder 5">
            <a:extLst>
              <a:ext uri="{FF2B5EF4-FFF2-40B4-BE49-F238E27FC236}">
                <a16:creationId xmlns:a16="http://schemas.microsoft.com/office/drawing/2014/main" id="{9D12D8BE-F2DB-39F3-20A4-BBD8D09F8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F578B-53BE-A961-EDF8-B121DC8CDE40}"/>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68815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1200-030F-BEB7-EE44-0CD33A91A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F22E83-3FD7-D1F0-6E9D-A51EC6891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F01FFC-CB6E-03EF-9A82-4105A9E4A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F109-DB48-BE49-2E8E-69C38DE443C1}"/>
              </a:ext>
            </a:extLst>
          </p:cNvPr>
          <p:cNvSpPr>
            <a:spLocks noGrp="1"/>
          </p:cNvSpPr>
          <p:nvPr>
            <p:ph type="dt" sz="half" idx="10"/>
          </p:nvPr>
        </p:nvSpPr>
        <p:spPr/>
        <p:txBody>
          <a:bodyPr/>
          <a:lstStyle/>
          <a:p>
            <a:fld id="{CD767E5E-C44C-4046-A3B8-67EB0603B670}" type="datetimeFigureOut">
              <a:rPr lang="en-US" smtClean="0"/>
              <a:t>1/22/2023</a:t>
            </a:fld>
            <a:endParaRPr lang="en-US"/>
          </a:p>
        </p:txBody>
      </p:sp>
      <p:sp>
        <p:nvSpPr>
          <p:cNvPr id="6" name="Footer Placeholder 5">
            <a:extLst>
              <a:ext uri="{FF2B5EF4-FFF2-40B4-BE49-F238E27FC236}">
                <a16:creationId xmlns:a16="http://schemas.microsoft.com/office/drawing/2014/main" id="{00A6AA67-72F9-0530-6AC7-E2E40DA24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33971-4B4D-7045-B0CD-DC3B55784BD9}"/>
              </a:ext>
            </a:extLst>
          </p:cNvPr>
          <p:cNvSpPr>
            <a:spLocks noGrp="1"/>
          </p:cNvSpPr>
          <p:nvPr>
            <p:ph type="sldNum" sz="quarter" idx="12"/>
          </p:nvPr>
        </p:nvSpPr>
        <p:spPr/>
        <p:txBody>
          <a:bodyPr/>
          <a:lstStyle/>
          <a:p>
            <a:fld id="{EFE51E98-D389-4F2D-83FC-B51D71F2AAEE}" type="slidenum">
              <a:rPr lang="en-US" smtClean="0"/>
              <a:t>‹#›</a:t>
            </a:fld>
            <a:endParaRPr lang="en-US"/>
          </a:p>
        </p:txBody>
      </p:sp>
    </p:spTree>
    <p:extLst>
      <p:ext uri="{BB962C8B-B14F-4D97-AF65-F5344CB8AC3E}">
        <p14:creationId xmlns:p14="http://schemas.microsoft.com/office/powerpoint/2010/main" val="342639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247DE8-8851-D72B-799B-2A2EBC4C3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5BB3-83E1-4CC0-578E-C37D41B8F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868BC-FDE6-5A83-6DB5-8E4FA632A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7E5E-C44C-4046-A3B8-67EB0603B670}" type="datetimeFigureOut">
              <a:rPr lang="en-US" smtClean="0"/>
              <a:t>1/22/2023</a:t>
            </a:fld>
            <a:endParaRPr lang="en-US"/>
          </a:p>
        </p:txBody>
      </p:sp>
      <p:sp>
        <p:nvSpPr>
          <p:cNvPr id="5" name="Footer Placeholder 4">
            <a:extLst>
              <a:ext uri="{FF2B5EF4-FFF2-40B4-BE49-F238E27FC236}">
                <a16:creationId xmlns:a16="http://schemas.microsoft.com/office/drawing/2014/main" id="{A3FEBFFC-0511-A14E-76CB-6793176A2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0CFFC0-BEF0-F7B9-B4D2-9A4E24774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51E98-D389-4F2D-83FC-B51D71F2AAEE}" type="slidenum">
              <a:rPr lang="en-US" smtClean="0"/>
              <a:t>‹#›</a:t>
            </a:fld>
            <a:endParaRPr lang="en-US"/>
          </a:p>
        </p:txBody>
      </p:sp>
    </p:spTree>
    <p:extLst>
      <p:ext uri="{BB962C8B-B14F-4D97-AF65-F5344CB8AC3E}">
        <p14:creationId xmlns:p14="http://schemas.microsoft.com/office/powerpoint/2010/main" val="187075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16.png"/><Relationship Id="rId3" Type="http://schemas.microsoft.com/office/2007/relationships/media" Target="../media/media2.mp4"/><Relationship Id="rId7" Type="http://schemas.openxmlformats.org/officeDocument/2006/relationships/slideLayout" Target="../slideLayouts/slideLayout2.xml"/><Relationship Id="rId12"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6.png"/><Relationship Id="rId5" Type="http://schemas.microsoft.com/office/2007/relationships/media" Target="../media/media3.mp4"/><Relationship Id="rId10" Type="http://schemas.microsoft.com/office/2007/relationships/hdphoto" Target="../media/hdphoto1.wdp"/><Relationship Id="rId4" Type="http://schemas.openxmlformats.org/officeDocument/2006/relationships/video" Target="../media/media2.mp4"/><Relationship Id="rId9" Type="http://schemas.openxmlformats.org/officeDocument/2006/relationships/image" Target="../media/image14.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C31B-4A8D-4EEA-B42C-2C0A082222AB}"/>
              </a:ext>
            </a:extLst>
          </p:cNvPr>
          <p:cNvSpPr>
            <a:spLocks noGrp="1"/>
          </p:cNvSpPr>
          <p:nvPr>
            <p:ph type="ctrTitle"/>
          </p:nvPr>
        </p:nvSpPr>
        <p:spPr>
          <a:xfrm>
            <a:off x="528321" y="-439680"/>
            <a:ext cx="11413668" cy="2447569"/>
          </a:xfrm>
        </p:spPr>
        <p:txBody>
          <a:bodyPr>
            <a:normAutofit/>
          </a:bodyPr>
          <a:lstStyle/>
          <a:p>
            <a:r>
              <a:rPr lang="en-US" sz="4000" dirty="0">
                <a:latin typeface="Barlow SemiBold" panose="00000700000000000000" pitchFamily="2" charset="0"/>
              </a:rPr>
              <a:t>Introduction To VR/AR - CS 490/590</a:t>
            </a:r>
            <a:br>
              <a:rPr lang="en-US" sz="4000" dirty="0">
                <a:latin typeface="Barlow SemiBold" panose="00000700000000000000" pitchFamily="2" charset="0"/>
              </a:rPr>
            </a:br>
            <a:r>
              <a:rPr lang="en-US" sz="4000" dirty="0">
                <a:latin typeface="Barlow" panose="00000500000000000000" pitchFamily="2" charset="0"/>
              </a:rPr>
              <a:t>Spring 2023</a:t>
            </a:r>
          </a:p>
        </p:txBody>
      </p:sp>
      <p:sp>
        <p:nvSpPr>
          <p:cNvPr id="6" name="Rectangle 5">
            <a:extLst>
              <a:ext uri="{FF2B5EF4-FFF2-40B4-BE49-F238E27FC236}">
                <a16:creationId xmlns:a16="http://schemas.microsoft.com/office/drawing/2014/main" id="{7EA70960-76E2-430D-BCBB-F214DB6587DC}"/>
              </a:ext>
            </a:extLst>
          </p:cNvPr>
          <p:cNvSpPr/>
          <p:nvPr/>
        </p:nvSpPr>
        <p:spPr>
          <a:xfrm>
            <a:off x="4622282" y="2836900"/>
            <a:ext cx="6953946" cy="2062103"/>
          </a:xfrm>
          <a:prstGeom prst="rect">
            <a:avLst/>
          </a:prstGeom>
        </p:spPr>
        <p:txBody>
          <a:bodyPr wrap="square">
            <a:spAutoFit/>
          </a:bodyPr>
          <a:lstStyle/>
          <a:p>
            <a:pPr algn="ctr"/>
            <a:r>
              <a:rPr lang="en" sz="2800" i="1" dirty="0">
                <a:solidFill>
                  <a:schemeClr val="tx1">
                    <a:lumMod val="75000"/>
                    <a:lumOff val="25000"/>
                  </a:schemeClr>
                </a:solidFill>
                <a:latin typeface="Barlow" panose="00000500000000000000" pitchFamily="2" charset="0"/>
              </a:rPr>
              <a:t>Aniket Bera</a:t>
            </a:r>
          </a:p>
          <a:p>
            <a:pPr algn="ctr"/>
            <a:endParaRPr lang="en" sz="2800" b="1" i="1" dirty="0">
              <a:solidFill>
                <a:schemeClr val="tx1">
                  <a:lumMod val="75000"/>
                  <a:lumOff val="25000"/>
                </a:schemeClr>
              </a:solidFill>
              <a:latin typeface="Barlow" panose="00000500000000000000" pitchFamily="2" charset="0"/>
            </a:endParaRPr>
          </a:p>
          <a:p>
            <a:pPr algn="ctr"/>
            <a:r>
              <a:rPr lang="en" b="1" dirty="0">
                <a:solidFill>
                  <a:schemeClr val="tx1">
                    <a:lumMod val="75000"/>
                    <a:lumOff val="25000"/>
                  </a:schemeClr>
                </a:solidFill>
                <a:latin typeface="Barlow" panose="00000500000000000000" pitchFamily="2" charset="0"/>
              </a:rPr>
              <a:t>Associate Professor in Computer Science</a:t>
            </a:r>
          </a:p>
          <a:p>
            <a:pPr algn="ctr"/>
            <a:r>
              <a:rPr lang="en" b="1" dirty="0">
                <a:solidFill>
                  <a:schemeClr val="tx1">
                    <a:lumMod val="75000"/>
                    <a:lumOff val="25000"/>
                  </a:schemeClr>
                </a:solidFill>
                <a:latin typeface="Barlow" panose="00000500000000000000" pitchFamily="2" charset="0"/>
              </a:rPr>
              <a:t>Director of IDEAS Lab</a:t>
            </a:r>
          </a:p>
          <a:p>
            <a:pPr algn="ctr"/>
            <a:endParaRPr lang="en" sz="1600" i="1" dirty="0">
              <a:solidFill>
                <a:schemeClr val="tx1">
                  <a:lumMod val="75000"/>
                  <a:lumOff val="25000"/>
                </a:schemeClr>
              </a:solidFill>
              <a:latin typeface="Barlow" panose="00000500000000000000" pitchFamily="2" charset="0"/>
            </a:endParaRPr>
          </a:p>
          <a:p>
            <a:pPr algn="ctr"/>
            <a:r>
              <a:rPr lang="en" sz="1600" i="1" dirty="0">
                <a:solidFill>
                  <a:schemeClr val="tx1">
                    <a:lumMod val="75000"/>
                    <a:lumOff val="25000"/>
                  </a:schemeClr>
                </a:solidFill>
                <a:latin typeface="Barlow" panose="00000500000000000000" pitchFamily="2" charset="0"/>
              </a:rPr>
              <a:t>ab@cs.purdue.edu</a:t>
            </a:r>
            <a:endParaRPr lang="en-US" sz="1600" i="1" dirty="0">
              <a:latin typeface="Barlow" panose="00000500000000000000" pitchFamily="2" charset="0"/>
            </a:endParaRPr>
          </a:p>
        </p:txBody>
      </p:sp>
      <p:pic>
        <p:nvPicPr>
          <p:cNvPr id="8" name="Picture 7" descr="Shape&#10;&#10;Description automatically generated with medium confidence">
            <a:extLst>
              <a:ext uri="{FF2B5EF4-FFF2-40B4-BE49-F238E27FC236}">
                <a16:creationId xmlns:a16="http://schemas.microsoft.com/office/drawing/2014/main" id="{A46E91C6-5AB5-4BE9-2BF0-CC952ADF0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928" y="5608647"/>
            <a:ext cx="3417722" cy="620464"/>
          </a:xfrm>
          <a:prstGeom prst="rect">
            <a:avLst/>
          </a:prstGeom>
        </p:spPr>
      </p:pic>
      <p:sp>
        <p:nvSpPr>
          <p:cNvPr id="10" name="TextBox 9">
            <a:extLst>
              <a:ext uri="{FF2B5EF4-FFF2-40B4-BE49-F238E27FC236}">
                <a16:creationId xmlns:a16="http://schemas.microsoft.com/office/drawing/2014/main" id="{E773B3E3-431D-6EA7-FB60-DF8DD05C8B50}"/>
              </a:ext>
            </a:extLst>
          </p:cNvPr>
          <p:cNvSpPr txBox="1"/>
          <p:nvPr/>
        </p:nvSpPr>
        <p:spPr>
          <a:xfrm>
            <a:off x="8505989" y="5367483"/>
            <a:ext cx="1411162" cy="954107"/>
          </a:xfrm>
          <a:prstGeom prst="rect">
            <a:avLst/>
          </a:prstGeom>
          <a:noFill/>
        </p:spPr>
        <p:txBody>
          <a:bodyPr wrap="square">
            <a:spAutoFit/>
          </a:bodyPr>
          <a:lstStyle/>
          <a:p>
            <a:pPr algn="ctr"/>
            <a:r>
              <a:rPr lang="en" sz="2800" dirty="0">
                <a:solidFill>
                  <a:srgbClr val="8D8166"/>
                </a:solidFill>
                <a:latin typeface="Euphemia" panose="020B0503040102020104" pitchFamily="34" charset="0"/>
              </a:rPr>
              <a:t>IDEAS</a:t>
            </a:r>
          </a:p>
          <a:p>
            <a:pPr algn="ctr"/>
            <a:r>
              <a:rPr lang="en" sz="2800" dirty="0">
                <a:solidFill>
                  <a:srgbClr val="8D8166"/>
                </a:solidFill>
                <a:latin typeface="Euphemia" panose="020B0503040102020104" pitchFamily="34" charset="0"/>
              </a:rPr>
              <a:t>LAB</a:t>
            </a:r>
            <a:endParaRPr lang="en-US" sz="2800" dirty="0">
              <a:solidFill>
                <a:srgbClr val="8D8166"/>
              </a:solidFill>
              <a:latin typeface="Euphemia" panose="020B0503040102020104" pitchFamily="34" charset="0"/>
            </a:endParaRPr>
          </a:p>
        </p:txBody>
      </p:sp>
      <p:pic>
        <p:nvPicPr>
          <p:cNvPr id="5" name="Picture 4" descr="A person with a beard smiling&#10;&#10;Description automatically generated with medium confidence">
            <a:extLst>
              <a:ext uri="{FF2B5EF4-FFF2-40B4-BE49-F238E27FC236}">
                <a16:creationId xmlns:a16="http://schemas.microsoft.com/office/drawing/2014/main" id="{AD0838CF-C99C-E64D-1587-A91466438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759" y="2362711"/>
            <a:ext cx="2719388" cy="2719388"/>
          </a:xfrm>
          <a:prstGeom prst="ellipse">
            <a:avLst/>
          </a:prstGeom>
          <a:ln>
            <a:noFill/>
          </a:ln>
          <a:effectLst>
            <a:outerShdw blurRad="190500" algn="tl" rotWithShape="0">
              <a:srgbClr val="000000">
                <a:alpha val="70000"/>
              </a:srgbClr>
            </a:outerShdw>
          </a:effectLst>
        </p:spPr>
      </p:pic>
      <p:pic>
        <p:nvPicPr>
          <p:cNvPr id="3" name="Picture 2" descr="Logo&#10;&#10;Description automatically generated">
            <a:extLst>
              <a:ext uri="{FF2B5EF4-FFF2-40B4-BE49-F238E27FC236}">
                <a16:creationId xmlns:a16="http://schemas.microsoft.com/office/drawing/2014/main" id="{7A808D3F-3CFC-5D0D-22A3-F96B44E34B61}"/>
              </a:ext>
            </a:extLst>
          </p:cNvPr>
          <p:cNvPicPr>
            <a:picLocks noChangeAspect="1"/>
          </p:cNvPicPr>
          <p:nvPr/>
        </p:nvPicPr>
        <p:blipFill rotWithShape="1">
          <a:blip r:embed="rId5">
            <a:extLst>
              <a:ext uri="{28A0092B-C50C-407E-A947-70E740481C1C}">
                <a14:useLocalDpi xmlns:a14="http://schemas.microsoft.com/office/drawing/2010/main" val="0"/>
              </a:ext>
            </a:extLst>
          </a:blip>
          <a:srcRect b="26146"/>
          <a:stretch/>
        </p:blipFill>
        <p:spPr>
          <a:xfrm>
            <a:off x="7597435" y="5413151"/>
            <a:ext cx="1168206" cy="862769"/>
          </a:xfrm>
          <a:prstGeom prst="rect">
            <a:avLst/>
          </a:prstGeom>
        </p:spPr>
      </p:pic>
    </p:spTree>
    <p:extLst>
      <p:ext uri="{BB962C8B-B14F-4D97-AF65-F5344CB8AC3E}">
        <p14:creationId xmlns:p14="http://schemas.microsoft.com/office/powerpoint/2010/main" val="84702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1072662" y="122848"/>
            <a:ext cx="10515600" cy="1325563"/>
          </a:xfrm>
        </p:spPr>
        <p:txBody>
          <a:bodyPr>
            <a:normAutofit/>
          </a:bodyPr>
          <a:lstStyle/>
          <a:p>
            <a:r>
              <a:rPr lang="en-US" dirty="0">
                <a:latin typeface="Barlow SemiBold" panose="00000700000000000000" pitchFamily="2" charset="0"/>
              </a:rPr>
              <a:t>Agent?</a:t>
            </a:r>
          </a:p>
        </p:txBody>
      </p:sp>
      <p:pic>
        <p:nvPicPr>
          <p:cNvPr id="5" name="Picture 4">
            <a:extLst>
              <a:ext uri="{FF2B5EF4-FFF2-40B4-BE49-F238E27FC236}">
                <a16:creationId xmlns:a16="http://schemas.microsoft.com/office/drawing/2014/main" id="{0C6C6CE3-3411-AE2D-A96B-6ADE5436AEAE}"/>
              </a:ext>
            </a:extLst>
          </p:cNvPr>
          <p:cNvPicPr>
            <a:picLocks noChangeAspect="1"/>
          </p:cNvPicPr>
          <p:nvPr/>
        </p:nvPicPr>
        <p:blipFill rotWithShape="1">
          <a:blip r:embed="rId3">
            <a:duotone>
              <a:prstClr val="black"/>
              <a:srgbClr val="70AD47">
                <a:tint val="45000"/>
                <a:satMod val="400000"/>
              </a:srgbClr>
            </a:duotone>
            <a:extLst>
              <a:ext uri="{BEBA8EAE-BF5A-486C-A8C5-ECC9F3942E4B}">
                <a14:imgProps xmlns:a14="http://schemas.microsoft.com/office/drawing/2010/main">
                  <a14:imgLayer r:embed="rId4">
                    <a14:imgEffect>
                      <a14:backgroundRemoval t="10000" b="93250" l="10000" r="90000">
                        <a14:foregroundMark x1="47250" y1="33250" x2="45250" y2="45625"/>
                        <a14:foregroundMark x1="50625" y1="34375" x2="50375" y2="37375"/>
                        <a14:foregroundMark x1="51500" y1="32375" x2="51500" y2="38750"/>
                        <a14:foregroundMark x1="49375" y1="37125" x2="45000" y2="48375"/>
                        <a14:foregroundMark x1="45000" y1="48375" x2="39625" y2="45250"/>
                        <a14:foregroundMark x1="46875" y1="51000" x2="40375" y2="52625"/>
                        <a14:foregroundMark x1="48500" y1="48875" x2="40875" y2="50250"/>
                        <a14:foregroundMark x1="47500" y1="54250" x2="39000" y2="52875"/>
                        <a14:foregroundMark x1="39000" y1="52875" x2="39000" y2="52875"/>
                        <a14:foregroundMark x1="43500" y1="20375" x2="46500" y2="30625"/>
                        <a14:foregroundMark x1="43000" y1="22125" x2="44875" y2="20125"/>
                        <a14:foregroundMark x1="43875" y1="51625" x2="42250" y2="58625"/>
                        <a14:foregroundMark x1="42250" y1="58625" x2="43000" y2="69000"/>
                        <a14:foregroundMark x1="43000" y1="69000" x2="45875" y2="75375"/>
                        <a14:foregroundMark x1="45875" y1="75375" x2="58500" y2="84875"/>
                        <a14:foregroundMark x1="45875" y1="73875" x2="45875" y2="89250"/>
                        <a14:foregroundMark x1="46750" y1="54875" x2="45000" y2="68250"/>
                        <a14:foregroundMark x1="46250" y1="89125" x2="42250" y2="92250"/>
                        <a14:foregroundMark x1="42875" y1="91750" x2="41000" y2="92250"/>
                        <a14:foregroundMark x1="41000" y1="92375" x2="40000" y2="92375"/>
                        <a14:foregroundMark x1="49375" y1="91875" x2="49375" y2="91875"/>
                        <a14:foregroundMark x1="49375" y1="91125" x2="49375" y2="93250"/>
                        <a14:backgroundMark x1="40500" y1="93161" x2="39375" y2="93875"/>
                        <a14:backgroundMark x1="49000" y1="93250" x2="49000" y2="93750"/>
                      </a14:backgroundRemoval>
                    </a14:imgEffect>
                  </a14:imgLayer>
                </a14:imgProps>
              </a:ext>
              <a:ext uri="{28A0092B-C50C-407E-A947-70E740481C1C}">
                <a14:useLocalDpi xmlns:a14="http://schemas.microsoft.com/office/drawing/2010/main" val="0"/>
              </a:ext>
            </a:extLst>
          </a:blip>
          <a:srcRect l="35247" t="16522" r="35526" b="4782"/>
          <a:stretch/>
        </p:blipFill>
        <p:spPr>
          <a:xfrm>
            <a:off x="7983782" y="1206098"/>
            <a:ext cx="1450140" cy="3961250"/>
          </a:xfrm>
          <a:prstGeom prst="rect">
            <a:avLst/>
          </a:prstGeom>
          <a:ln>
            <a:noFill/>
          </a:ln>
          <a:effectLst>
            <a:outerShdw blurRad="76200" dir="18900000" sy="23000" kx="-1200000" algn="bl" rotWithShape="0">
              <a:prstClr val="black">
                <a:alpha val="20000"/>
              </a:prstClr>
            </a:outerShdw>
          </a:effectLst>
        </p:spPr>
      </p:pic>
      <p:pic>
        <p:nvPicPr>
          <p:cNvPr id="6" name="Picture 5">
            <a:extLst>
              <a:ext uri="{FF2B5EF4-FFF2-40B4-BE49-F238E27FC236}">
                <a16:creationId xmlns:a16="http://schemas.microsoft.com/office/drawing/2014/main" id="{68E1122C-71F8-D065-B7A6-9670BBE9C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415323" y="1206098"/>
            <a:ext cx="1450141" cy="3753101"/>
          </a:xfrm>
          <a:prstGeom prst="rect">
            <a:avLst/>
          </a:prstGeom>
          <a:effectLst>
            <a:outerShdw blurRad="76200" dir="18900000" sy="23000" kx="-1200000" algn="bl" rotWithShape="0">
              <a:prstClr val="black">
                <a:alpha val="20000"/>
              </a:prstClr>
            </a:outerShdw>
          </a:effectLst>
        </p:spPr>
      </p:pic>
      <p:sp>
        <p:nvSpPr>
          <p:cNvPr id="7" name="Title 1">
            <a:extLst>
              <a:ext uri="{FF2B5EF4-FFF2-40B4-BE49-F238E27FC236}">
                <a16:creationId xmlns:a16="http://schemas.microsoft.com/office/drawing/2014/main" id="{60038B3C-1ED5-805A-75D8-A0E6C635C1BE}"/>
              </a:ext>
            </a:extLst>
          </p:cNvPr>
          <p:cNvSpPr txBox="1">
            <a:spLocks/>
          </p:cNvSpPr>
          <p:nvPr/>
        </p:nvSpPr>
        <p:spPr>
          <a:xfrm>
            <a:off x="3099523" y="5234022"/>
            <a:ext cx="2339985" cy="542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rlow SemiBold" panose="00000700000000000000" pitchFamily="2" charset="0"/>
                <a:cs typeface="Segoe UI Light" panose="020B0502040204020203" pitchFamily="34" charset="0"/>
              </a:rPr>
              <a:t>Social Robot</a:t>
            </a:r>
            <a:endParaRPr lang="en-US" sz="2800" dirty="0">
              <a:latin typeface="Barlow SemiBold" panose="00000700000000000000" pitchFamily="2" charset="0"/>
            </a:endParaRPr>
          </a:p>
        </p:txBody>
      </p:sp>
      <p:sp>
        <p:nvSpPr>
          <p:cNvPr id="9" name="Title 1">
            <a:extLst>
              <a:ext uri="{FF2B5EF4-FFF2-40B4-BE49-F238E27FC236}">
                <a16:creationId xmlns:a16="http://schemas.microsoft.com/office/drawing/2014/main" id="{E83F5AA0-6D82-F9DF-4CF3-B278F864F1A5}"/>
              </a:ext>
            </a:extLst>
          </p:cNvPr>
          <p:cNvSpPr txBox="1">
            <a:spLocks/>
          </p:cNvSpPr>
          <p:nvPr/>
        </p:nvSpPr>
        <p:spPr>
          <a:xfrm>
            <a:off x="7136169" y="5234022"/>
            <a:ext cx="2937862" cy="542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Barlow SemiBold" panose="00000700000000000000" pitchFamily="2" charset="0"/>
                <a:cs typeface="Segoe UI Light" panose="020B0502040204020203" pitchFamily="34" charset="0"/>
              </a:rPr>
              <a:t>Virtual Character</a:t>
            </a:r>
            <a:endParaRPr lang="en-US" sz="2800" dirty="0">
              <a:latin typeface="Barlow SemiBold" panose="00000700000000000000" pitchFamily="2" charset="0"/>
            </a:endParaRPr>
          </a:p>
        </p:txBody>
      </p:sp>
      <p:sp>
        <p:nvSpPr>
          <p:cNvPr id="10" name="Title 1">
            <a:extLst>
              <a:ext uri="{FF2B5EF4-FFF2-40B4-BE49-F238E27FC236}">
                <a16:creationId xmlns:a16="http://schemas.microsoft.com/office/drawing/2014/main" id="{F16798BA-6DFD-26E9-FF7D-6183F9AAD3F4}"/>
              </a:ext>
            </a:extLst>
          </p:cNvPr>
          <p:cNvSpPr txBox="1">
            <a:spLocks/>
          </p:cNvSpPr>
          <p:nvPr/>
        </p:nvSpPr>
        <p:spPr>
          <a:xfrm>
            <a:off x="3492245" y="5776947"/>
            <a:ext cx="1554539" cy="390525"/>
          </a:xfrm>
          <a:prstGeom prst="rect">
            <a:avLst/>
          </a:prstGeom>
          <a:solidFill>
            <a:schemeClr val="accent2"/>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Barlow SemiBold" panose="00000700000000000000" pitchFamily="2" charset="0"/>
                <a:cs typeface="Segoe UI Light" panose="020B0502040204020203" pitchFamily="34" charset="0"/>
              </a:rPr>
              <a:t>Robotics</a:t>
            </a:r>
            <a:endParaRPr lang="en-US" sz="2000" dirty="0">
              <a:solidFill>
                <a:schemeClr val="bg1"/>
              </a:solidFill>
              <a:latin typeface="Barlow SemiBold" panose="00000700000000000000" pitchFamily="2" charset="0"/>
            </a:endParaRPr>
          </a:p>
        </p:txBody>
      </p:sp>
      <p:sp>
        <p:nvSpPr>
          <p:cNvPr id="11" name="Title 1">
            <a:extLst>
              <a:ext uri="{FF2B5EF4-FFF2-40B4-BE49-F238E27FC236}">
                <a16:creationId xmlns:a16="http://schemas.microsoft.com/office/drawing/2014/main" id="{50F26A6A-258F-D9D2-8971-125ACBEA0155}"/>
              </a:ext>
            </a:extLst>
          </p:cNvPr>
          <p:cNvSpPr txBox="1">
            <a:spLocks/>
          </p:cNvSpPr>
          <p:nvPr/>
        </p:nvSpPr>
        <p:spPr>
          <a:xfrm>
            <a:off x="7827830" y="5776946"/>
            <a:ext cx="1554539" cy="390525"/>
          </a:xfrm>
          <a:prstGeom prst="rect">
            <a:avLst/>
          </a:prstGeom>
          <a:solidFill>
            <a:srgbClr val="7030A0"/>
          </a:solidFill>
          <a:effectLst>
            <a:outerShdw blurRad="63500" sx="102000" sy="102000" algn="ctr" rotWithShape="0">
              <a:prstClr val="black">
                <a:alpha val="40000"/>
              </a:prstClr>
            </a:outerShdw>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Barlow SemiBold" panose="00000700000000000000" pitchFamily="2" charset="0"/>
                <a:cs typeface="Segoe UI Light" panose="020B0502040204020203" pitchFamily="34" charset="0"/>
              </a:rPr>
              <a:t>Graphics/VR</a:t>
            </a:r>
            <a:endParaRPr lang="en-US" sz="2000" dirty="0">
              <a:solidFill>
                <a:schemeClr val="bg1"/>
              </a:solidFill>
              <a:latin typeface="Barlow SemiBold" panose="00000700000000000000" pitchFamily="2" charset="0"/>
            </a:endParaRPr>
          </a:p>
        </p:txBody>
      </p:sp>
    </p:spTree>
    <p:extLst>
      <p:ext uri="{BB962C8B-B14F-4D97-AF65-F5344CB8AC3E}">
        <p14:creationId xmlns:p14="http://schemas.microsoft.com/office/powerpoint/2010/main" val="16715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a:extLst>
              <a:ext uri="{FF2B5EF4-FFF2-40B4-BE49-F238E27FC236}">
                <a16:creationId xmlns:a16="http://schemas.microsoft.com/office/drawing/2014/main" id="{72DE273C-EFB5-A017-D993-AEAF0CD6A100}"/>
              </a:ext>
            </a:extLst>
          </p:cNvPr>
          <p:cNvPicPr>
            <a:picLocks noGrp="1" noChangeAspect="1"/>
          </p:cNvPicPr>
          <p:nvPr>
            <p:ph idx="1"/>
          </p:nvPr>
        </p:nvPicPr>
        <p:blipFill>
          <a:blip r:embed="rId3">
            <a:duotone>
              <a:schemeClr val="accent3">
                <a:shade val="45000"/>
                <a:satMod val="135000"/>
              </a:schemeClr>
              <a:prstClr val="white"/>
            </a:duotone>
            <a:alphaModFix amt="53000"/>
            <a:extLst>
              <a:ext uri="{BEBA8EAE-BF5A-486C-A8C5-ECC9F3942E4B}">
                <a14:imgProps xmlns:a14="http://schemas.microsoft.com/office/drawing/2010/main">
                  <a14:imgLayer r:embed="rId4">
                    <a14:imgEffect>
                      <a14:backgroundRemoval t="10000" b="90000" l="235" r="94131">
                        <a14:foregroundMark x1="27700" y1="16875" x2="26526" y2="50417"/>
                        <a14:foregroundMark x1="26526" y1="50417" x2="28169" y2="81458"/>
                        <a14:foregroundMark x1="51408" y1="23333" x2="48239" y2="42917"/>
                        <a14:foregroundMark x1="48239" y1="42917" x2="48474" y2="57917"/>
                        <a14:foregroundMark x1="587" y1="61250" x2="1056" y2="73958"/>
                        <a14:foregroundMark x1="235" y1="18958" x2="235" y2="18958"/>
                        <a14:foregroundMark x1="89437" y1="81250" x2="90610" y2="85208"/>
                        <a14:foregroundMark x1="94131" y1="86875" x2="94131" y2="86875"/>
                      </a14:backgroundRemoval>
                    </a14:imgEffect>
                  </a14:imgLayer>
                </a14:imgProps>
              </a:ext>
              <a:ext uri="{28A0092B-C50C-407E-A947-70E740481C1C}">
                <a14:useLocalDpi xmlns:a14="http://schemas.microsoft.com/office/drawing/2010/main" val="0"/>
              </a:ext>
            </a:extLst>
          </a:blip>
          <a:stretch>
            <a:fillRect/>
          </a:stretch>
        </p:blipFill>
        <p:spPr>
          <a:xfrm>
            <a:off x="2082424" y="1177051"/>
            <a:ext cx="6474890" cy="3647826"/>
          </a:xfrm>
          <a:noFill/>
        </p:spPr>
      </p:pic>
      <p:grpSp>
        <p:nvGrpSpPr>
          <p:cNvPr id="11" name="Group 10">
            <a:extLst>
              <a:ext uri="{FF2B5EF4-FFF2-40B4-BE49-F238E27FC236}">
                <a16:creationId xmlns:a16="http://schemas.microsoft.com/office/drawing/2014/main" id="{2E0F7D19-7102-4440-F130-CCE1D5222C59}"/>
              </a:ext>
            </a:extLst>
          </p:cNvPr>
          <p:cNvGrpSpPr/>
          <p:nvPr/>
        </p:nvGrpSpPr>
        <p:grpSpPr>
          <a:xfrm>
            <a:off x="3177517" y="2934410"/>
            <a:ext cx="3649535" cy="2820158"/>
            <a:chOff x="1473200" y="3251200"/>
            <a:chExt cx="4008795" cy="3109357"/>
          </a:xfrm>
        </p:grpSpPr>
        <p:sp>
          <p:nvSpPr>
            <p:cNvPr id="14" name="Oval 13">
              <a:extLst>
                <a:ext uri="{FF2B5EF4-FFF2-40B4-BE49-F238E27FC236}">
                  <a16:creationId xmlns:a16="http://schemas.microsoft.com/office/drawing/2014/main" id="{4984D030-2124-26A9-779E-6CFA8B175DF1}"/>
                </a:ext>
              </a:extLst>
            </p:cNvPr>
            <p:cNvSpPr/>
            <p:nvPr/>
          </p:nvSpPr>
          <p:spPr>
            <a:xfrm>
              <a:off x="4311650" y="6104811"/>
              <a:ext cx="619760" cy="2557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16" name="Freeform: Shape 15">
              <a:extLst>
                <a:ext uri="{FF2B5EF4-FFF2-40B4-BE49-F238E27FC236}">
                  <a16:creationId xmlns:a16="http://schemas.microsoft.com/office/drawing/2014/main" id="{68632A67-FC13-3772-3AC2-38F9BB04FF19}"/>
                </a:ext>
              </a:extLst>
            </p:cNvPr>
            <p:cNvSpPr/>
            <p:nvPr/>
          </p:nvSpPr>
          <p:spPr>
            <a:xfrm>
              <a:off x="1473200" y="3251200"/>
              <a:ext cx="4008795" cy="2940050"/>
            </a:xfrm>
            <a:custGeom>
              <a:avLst/>
              <a:gdLst>
                <a:gd name="connsiteX0" fmla="*/ 3048000 w 4008795"/>
                <a:gd name="connsiteY0" fmla="*/ 2940050 h 2940050"/>
                <a:gd name="connsiteX1" fmla="*/ 3484880 w 4008795"/>
                <a:gd name="connsiteY1" fmla="*/ 2308398 h 2940050"/>
                <a:gd name="connsiteX2" fmla="*/ 3942080 w 4008795"/>
                <a:gd name="connsiteY2" fmla="*/ 2009799 h 2940050"/>
                <a:gd name="connsiteX3" fmla="*/ 3830320 w 4008795"/>
                <a:gd name="connsiteY3" fmla="*/ 1653778 h 2940050"/>
                <a:gd name="connsiteX4" fmla="*/ 2326640 w 4008795"/>
                <a:gd name="connsiteY4" fmla="*/ 1332210 h 2940050"/>
                <a:gd name="connsiteX5" fmla="*/ 599440 w 4008795"/>
                <a:gd name="connsiteY5" fmla="*/ 780950 h 2940050"/>
                <a:gd name="connsiteX6" fmla="*/ 0 w 4008795"/>
                <a:gd name="connsiteY6" fmla="*/ 0 h 29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795" h="2940050" extrusionOk="0">
                  <a:moveTo>
                    <a:pt x="3048000" y="2940050"/>
                  </a:moveTo>
                  <a:cubicBezTo>
                    <a:pt x="3161473" y="2682957"/>
                    <a:pt x="3304699" y="2475138"/>
                    <a:pt x="3484880" y="2308398"/>
                  </a:cubicBezTo>
                  <a:cubicBezTo>
                    <a:pt x="3659409" y="2158728"/>
                    <a:pt x="3878343" y="2119099"/>
                    <a:pt x="3942080" y="2009799"/>
                  </a:cubicBezTo>
                  <a:cubicBezTo>
                    <a:pt x="3970441" y="1929224"/>
                    <a:pt x="4098166" y="1774418"/>
                    <a:pt x="3830320" y="1653778"/>
                  </a:cubicBezTo>
                  <a:cubicBezTo>
                    <a:pt x="3461533" y="1486381"/>
                    <a:pt x="2899173" y="1493952"/>
                    <a:pt x="2326640" y="1332210"/>
                  </a:cubicBezTo>
                  <a:cubicBezTo>
                    <a:pt x="1804239" y="1188646"/>
                    <a:pt x="1017323" y="941020"/>
                    <a:pt x="599440" y="780950"/>
                  </a:cubicBezTo>
                  <a:cubicBezTo>
                    <a:pt x="172465" y="552912"/>
                    <a:pt x="93096" y="291449"/>
                    <a:pt x="0" y="0"/>
                  </a:cubicBezTo>
                </a:path>
              </a:pathLst>
            </a:custGeom>
            <a:noFill/>
            <a:ln w="98425">
              <a:extLst>
                <a:ext uri="{C807C97D-BFC1-408E-A445-0C87EB9F89A2}">
                  <ask:lineSketchStyleProps xmlns:ask="http://schemas.microsoft.com/office/drawing/2018/sketchyshapes" sd="1219033472">
                    <a:custGeom>
                      <a:avLst/>
                      <a:gdLst>
                        <a:gd name="connsiteX0" fmla="*/ 3048000 w 4008795"/>
                        <a:gd name="connsiteY0" fmla="*/ 2600960 h 2600960"/>
                        <a:gd name="connsiteX1" fmla="*/ 3484880 w 4008795"/>
                        <a:gd name="connsiteY1" fmla="*/ 2042160 h 2600960"/>
                        <a:gd name="connsiteX2" fmla="*/ 3942080 w 4008795"/>
                        <a:gd name="connsiteY2" fmla="*/ 1778000 h 2600960"/>
                        <a:gd name="connsiteX3" fmla="*/ 3830320 w 4008795"/>
                        <a:gd name="connsiteY3" fmla="*/ 1463040 h 2600960"/>
                        <a:gd name="connsiteX4" fmla="*/ 2326640 w 4008795"/>
                        <a:gd name="connsiteY4" fmla="*/ 1178560 h 2600960"/>
                        <a:gd name="connsiteX5" fmla="*/ 599440 w 4008795"/>
                        <a:gd name="connsiteY5" fmla="*/ 690880 h 2600960"/>
                        <a:gd name="connsiteX6" fmla="*/ 0 w 4008795"/>
                        <a:gd name="connsiteY6" fmla="*/ 0 h 260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795" h="2600960">
                          <a:moveTo>
                            <a:pt x="3048000" y="2600960"/>
                          </a:moveTo>
                          <a:cubicBezTo>
                            <a:pt x="3191933" y="2390140"/>
                            <a:pt x="3335867" y="2179320"/>
                            <a:pt x="3484880" y="2042160"/>
                          </a:cubicBezTo>
                          <a:cubicBezTo>
                            <a:pt x="3633893" y="1905000"/>
                            <a:pt x="3884507" y="1874520"/>
                            <a:pt x="3942080" y="1778000"/>
                          </a:cubicBezTo>
                          <a:cubicBezTo>
                            <a:pt x="3999653" y="1681480"/>
                            <a:pt x="4099560" y="1562947"/>
                            <a:pt x="3830320" y="1463040"/>
                          </a:cubicBezTo>
                          <a:cubicBezTo>
                            <a:pt x="3561080" y="1363133"/>
                            <a:pt x="2865120" y="1307253"/>
                            <a:pt x="2326640" y="1178560"/>
                          </a:cubicBezTo>
                          <a:cubicBezTo>
                            <a:pt x="1788160" y="1049867"/>
                            <a:pt x="987213" y="887307"/>
                            <a:pt x="599440" y="690880"/>
                          </a:cubicBezTo>
                          <a:cubicBezTo>
                            <a:pt x="211667" y="494453"/>
                            <a:pt x="105833" y="247226"/>
                            <a:pt x="0" y="0"/>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grpSp>
      <p:pic>
        <p:nvPicPr>
          <p:cNvPr id="35" name="Picture 34" descr="A picture containing silhouette, night sky&#10;&#10;Description automatically generated">
            <a:extLst>
              <a:ext uri="{FF2B5EF4-FFF2-40B4-BE49-F238E27FC236}">
                <a16:creationId xmlns:a16="http://schemas.microsoft.com/office/drawing/2014/main" id="{21E54245-585F-4361-9C7A-DA1D7903F79D}"/>
              </a:ext>
            </a:extLst>
          </p:cNvPr>
          <p:cNvPicPr>
            <a:picLocks noChangeAspect="1"/>
          </p:cNvPicPr>
          <p:nvPr/>
        </p:nvPicPr>
        <p:blipFill rotWithShape="1">
          <a:blip r:embed="rId5">
            <a:extLst>
              <a:ext uri="{28A0092B-C50C-407E-A947-70E740481C1C}">
                <a14:useLocalDpi xmlns:a14="http://schemas.microsoft.com/office/drawing/2010/main" val="0"/>
              </a:ext>
            </a:extLst>
          </a:blip>
          <a:srcRect r="59926" b="3902"/>
          <a:stretch/>
        </p:blipFill>
        <p:spPr>
          <a:xfrm>
            <a:off x="2489259" y="-255271"/>
            <a:ext cx="4583668" cy="5628592"/>
          </a:xfrm>
          <a:prstGeom prst="rect">
            <a:avLst/>
          </a:prstGeom>
          <a:effectLst>
            <a:outerShdw blurRad="76200" dir="18900000" sy="23000" kx="-1200000" algn="bl" rotWithShape="0">
              <a:prstClr val="black">
                <a:alpha val="20000"/>
              </a:prstClr>
            </a:outerShdw>
          </a:effectLst>
        </p:spPr>
      </p:pic>
      <p:sp>
        <p:nvSpPr>
          <p:cNvPr id="2" name="Title 1"/>
          <p:cNvSpPr>
            <a:spLocks noGrp="1"/>
          </p:cNvSpPr>
          <p:nvPr>
            <p:ph type="title"/>
          </p:nvPr>
        </p:nvSpPr>
        <p:spPr>
          <a:xfrm>
            <a:off x="0" y="306435"/>
            <a:ext cx="12191999" cy="838200"/>
          </a:xfrm>
        </p:spPr>
        <p:txBody>
          <a:bodyPr>
            <a:normAutofit/>
          </a:bodyPr>
          <a:lstStyle/>
          <a:p>
            <a:pPr algn="ctr"/>
            <a:r>
              <a:rPr lang="en-US" sz="3600" dirty="0">
                <a:latin typeface="Barlow SemiBold" panose="00000700000000000000" pitchFamily="2" charset="0"/>
                <a:cs typeface="Segoe UI Light" panose="020B0502040204020203" pitchFamily="34" charset="0"/>
              </a:rPr>
              <a:t>Body Language, Motion </a:t>
            </a:r>
            <a:r>
              <a:rPr lang="en-US" sz="3600" dirty="0">
                <a:latin typeface="Barlow SemiBold" panose="00000700000000000000" pitchFamily="2" charset="0"/>
              </a:rPr>
              <a:t>Understanding</a:t>
            </a:r>
            <a:endParaRPr lang="en-US" sz="3600" i="1" dirty="0">
              <a:latin typeface="Barlow SemiBold" panose="00000700000000000000" pitchFamily="2" charset="0"/>
              <a:cs typeface="Segoe UI Light" panose="020B0502040204020203" pitchFamily="34" charset="0"/>
            </a:endParaRPr>
          </a:p>
        </p:txBody>
      </p:sp>
      <p:grpSp>
        <p:nvGrpSpPr>
          <p:cNvPr id="82" name="Group 81">
            <a:extLst>
              <a:ext uri="{FF2B5EF4-FFF2-40B4-BE49-F238E27FC236}">
                <a16:creationId xmlns:a16="http://schemas.microsoft.com/office/drawing/2014/main" id="{E46B10EB-A50B-41A6-B40E-C825E63F2B07}"/>
              </a:ext>
            </a:extLst>
          </p:cNvPr>
          <p:cNvGrpSpPr/>
          <p:nvPr/>
        </p:nvGrpSpPr>
        <p:grpSpPr>
          <a:xfrm>
            <a:off x="5166371" y="1292909"/>
            <a:ext cx="1744980" cy="3916680"/>
            <a:chOff x="3646170" y="2065020"/>
            <a:chExt cx="1744980" cy="3916680"/>
          </a:xfrm>
        </p:grpSpPr>
        <p:cxnSp>
          <p:nvCxnSpPr>
            <p:cNvPr id="12" name="Straight Arrow Connector 11">
              <a:extLst>
                <a:ext uri="{FF2B5EF4-FFF2-40B4-BE49-F238E27FC236}">
                  <a16:creationId xmlns:a16="http://schemas.microsoft.com/office/drawing/2014/main" id="{31F0FD48-82A3-4308-969A-F7206CCC6F9C}"/>
                </a:ext>
              </a:extLst>
            </p:cNvPr>
            <p:cNvCxnSpPr>
              <a:cxnSpLocks/>
            </p:cNvCxnSpPr>
            <p:nvPr/>
          </p:nvCxnSpPr>
          <p:spPr>
            <a:xfrm flipH="1">
              <a:off x="4423410" y="2065020"/>
              <a:ext cx="125730" cy="30099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81BFA0-EEA6-43E5-BB59-8D8D7DE6DEE8}"/>
                </a:ext>
              </a:extLst>
            </p:cNvPr>
            <p:cNvCxnSpPr>
              <a:cxnSpLocks/>
            </p:cNvCxnSpPr>
            <p:nvPr/>
          </p:nvCxnSpPr>
          <p:spPr>
            <a:xfrm flipV="1">
              <a:off x="3935730" y="2366010"/>
              <a:ext cx="487680" cy="2476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208809-3BE1-49D4-A70C-BF71A8F4A097}"/>
                </a:ext>
              </a:extLst>
            </p:cNvPr>
            <p:cNvCxnSpPr>
              <a:cxnSpLocks/>
            </p:cNvCxnSpPr>
            <p:nvPr/>
          </p:nvCxnSpPr>
          <p:spPr>
            <a:xfrm flipH="1">
              <a:off x="3682697" y="2613660"/>
              <a:ext cx="253033" cy="6286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941CD0-A506-4573-A8CF-A96B85C46DED}"/>
                </a:ext>
              </a:extLst>
            </p:cNvPr>
            <p:cNvCxnSpPr>
              <a:cxnSpLocks/>
            </p:cNvCxnSpPr>
            <p:nvPr/>
          </p:nvCxnSpPr>
          <p:spPr>
            <a:xfrm flipV="1">
              <a:off x="3646170" y="3242310"/>
              <a:ext cx="36527" cy="5651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DCAD8C-B82D-4557-B0D3-814B7416DF20}"/>
                </a:ext>
              </a:extLst>
            </p:cNvPr>
            <p:cNvCxnSpPr>
              <a:cxnSpLocks/>
            </p:cNvCxnSpPr>
            <p:nvPr/>
          </p:nvCxnSpPr>
          <p:spPr>
            <a:xfrm flipH="1" flipV="1">
              <a:off x="3646170" y="3807460"/>
              <a:ext cx="36527" cy="23876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F68EE7C-9864-4251-9B0F-EF0B891FF18F}"/>
                </a:ext>
              </a:extLst>
            </p:cNvPr>
            <p:cNvCxnSpPr>
              <a:cxnSpLocks/>
            </p:cNvCxnSpPr>
            <p:nvPr/>
          </p:nvCxnSpPr>
          <p:spPr>
            <a:xfrm flipH="1" flipV="1">
              <a:off x="4423410" y="2366010"/>
              <a:ext cx="403860" cy="29337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38BF4CF-B70D-4FF8-9CF3-AD49C22AFF97}"/>
                </a:ext>
              </a:extLst>
            </p:cNvPr>
            <p:cNvCxnSpPr>
              <a:cxnSpLocks/>
            </p:cNvCxnSpPr>
            <p:nvPr/>
          </p:nvCxnSpPr>
          <p:spPr>
            <a:xfrm flipH="1" flipV="1">
              <a:off x="4827270" y="2659380"/>
              <a:ext cx="86114" cy="58293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B26FDE2-97E4-43B5-BDE3-38B38529C439}"/>
                </a:ext>
              </a:extLst>
            </p:cNvPr>
            <p:cNvCxnSpPr>
              <a:cxnSpLocks/>
            </p:cNvCxnSpPr>
            <p:nvPr/>
          </p:nvCxnSpPr>
          <p:spPr>
            <a:xfrm flipH="1" flipV="1">
              <a:off x="4913384" y="3242310"/>
              <a:ext cx="241546" cy="5651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C8FB6FE-5081-4FE6-81CB-AF294776730D}"/>
                </a:ext>
              </a:extLst>
            </p:cNvPr>
            <p:cNvCxnSpPr>
              <a:cxnSpLocks/>
            </p:cNvCxnSpPr>
            <p:nvPr/>
          </p:nvCxnSpPr>
          <p:spPr>
            <a:xfrm flipH="1" flipV="1">
              <a:off x="5154930" y="3807460"/>
              <a:ext cx="236220" cy="1968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2D3F239-D818-4A0A-8519-EC7558871026}"/>
                </a:ext>
              </a:extLst>
            </p:cNvPr>
            <p:cNvCxnSpPr>
              <a:cxnSpLocks/>
            </p:cNvCxnSpPr>
            <p:nvPr/>
          </p:nvCxnSpPr>
          <p:spPr>
            <a:xfrm flipV="1">
              <a:off x="4373880" y="2366010"/>
              <a:ext cx="49530" cy="2476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5CABF85-733E-41F9-928E-D93F88669C01}"/>
                </a:ext>
              </a:extLst>
            </p:cNvPr>
            <p:cNvCxnSpPr>
              <a:cxnSpLocks/>
            </p:cNvCxnSpPr>
            <p:nvPr/>
          </p:nvCxnSpPr>
          <p:spPr>
            <a:xfrm flipH="1">
              <a:off x="4365502" y="2613660"/>
              <a:ext cx="8378" cy="52578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BC77D93-0E9B-47ED-8AC6-6F3D9BA70D37}"/>
                </a:ext>
              </a:extLst>
            </p:cNvPr>
            <p:cNvCxnSpPr>
              <a:cxnSpLocks/>
            </p:cNvCxnSpPr>
            <p:nvPr/>
          </p:nvCxnSpPr>
          <p:spPr>
            <a:xfrm flipH="1" flipV="1">
              <a:off x="4365503" y="3139440"/>
              <a:ext cx="23617" cy="60833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28E7914-EE83-4C79-BE12-36D688BB6A34}"/>
                </a:ext>
              </a:extLst>
            </p:cNvPr>
            <p:cNvCxnSpPr>
              <a:cxnSpLocks/>
            </p:cNvCxnSpPr>
            <p:nvPr/>
          </p:nvCxnSpPr>
          <p:spPr>
            <a:xfrm flipV="1">
              <a:off x="4074416" y="3747770"/>
              <a:ext cx="314705" cy="25654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B2C8B2E-F312-4EA9-B7DB-ABEA188DAB17}"/>
                </a:ext>
              </a:extLst>
            </p:cNvPr>
            <p:cNvCxnSpPr>
              <a:cxnSpLocks/>
            </p:cNvCxnSpPr>
            <p:nvPr/>
          </p:nvCxnSpPr>
          <p:spPr>
            <a:xfrm flipH="1" flipV="1">
              <a:off x="4389120" y="3747770"/>
              <a:ext cx="288044" cy="198982"/>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2AB172F-3B96-4F21-B528-4A3E26B208A2}"/>
                </a:ext>
              </a:extLst>
            </p:cNvPr>
            <p:cNvCxnSpPr>
              <a:cxnSpLocks/>
            </p:cNvCxnSpPr>
            <p:nvPr/>
          </p:nvCxnSpPr>
          <p:spPr>
            <a:xfrm flipH="1" flipV="1">
              <a:off x="4677165" y="3946752"/>
              <a:ext cx="189722" cy="823368"/>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5BADD96-44BF-453A-841F-16C14AFC9F55}"/>
                </a:ext>
              </a:extLst>
            </p:cNvPr>
            <p:cNvCxnSpPr>
              <a:cxnSpLocks/>
            </p:cNvCxnSpPr>
            <p:nvPr/>
          </p:nvCxnSpPr>
          <p:spPr>
            <a:xfrm flipV="1">
              <a:off x="4827270" y="4770120"/>
              <a:ext cx="39617" cy="64770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DBC7FA8-A27E-46D9-B9BB-246B14DCC8D2}"/>
                </a:ext>
              </a:extLst>
            </p:cNvPr>
            <p:cNvCxnSpPr>
              <a:cxnSpLocks/>
            </p:cNvCxnSpPr>
            <p:nvPr/>
          </p:nvCxnSpPr>
          <p:spPr>
            <a:xfrm flipH="1">
              <a:off x="4724400" y="5417820"/>
              <a:ext cx="102870" cy="1714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5C3DED6-CA42-4369-AE93-061F4F5F24B5}"/>
                </a:ext>
              </a:extLst>
            </p:cNvPr>
            <p:cNvCxnSpPr>
              <a:cxnSpLocks/>
            </p:cNvCxnSpPr>
            <p:nvPr/>
          </p:nvCxnSpPr>
          <p:spPr>
            <a:xfrm>
              <a:off x="4724400" y="5589270"/>
              <a:ext cx="188984" cy="22479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C34E7FE-53F6-48C8-8BDA-168816D25E82}"/>
                </a:ext>
              </a:extLst>
            </p:cNvPr>
            <p:cNvCxnSpPr>
              <a:cxnSpLocks/>
            </p:cNvCxnSpPr>
            <p:nvPr/>
          </p:nvCxnSpPr>
          <p:spPr>
            <a:xfrm flipH="1" flipV="1">
              <a:off x="4074416" y="4004310"/>
              <a:ext cx="60959" cy="8572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9EA7DFF-E723-4D87-B08F-0AB836AF64A3}"/>
                </a:ext>
              </a:extLst>
            </p:cNvPr>
            <p:cNvCxnSpPr>
              <a:cxnSpLocks/>
            </p:cNvCxnSpPr>
            <p:nvPr/>
          </p:nvCxnSpPr>
          <p:spPr>
            <a:xfrm flipH="1" flipV="1">
              <a:off x="4135375" y="4861560"/>
              <a:ext cx="102870" cy="72771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A9349A3-630D-41EF-A9EA-FB353E175C77}"/>
                </a:ext>
              </a:extLst>
            </p:cNvPr>
            <p:cNvCxnSpPr>
              <a:cxnSpLocks/>
            </p:cNvCxnSpPr>
            <p:nvPr/>
          </p:nvCxnSpPr>
          <p:spPr>
            <a:xfrm>
              <a:off x="4238245" y="5589270"/>
              <a:ext cx="127257" cy="17145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041195C-8672-48A0-989C-EE6DCA316FBC}"/>
                </a:ext>
              </a:extLst>
            </p:cNvPr>
            <p:cNvCxnSpPr>
              <a:cxnSpLocks/>
            </p:cNvCxnSpPr>
            <p:nvPr/>
          </p:nvCxnSpPr>
          <p:spPr>
            <a:xfrm flipH="1">
              <a:off x="4238245" y="5760720"/>
              <a:ext cx="127258" cy="220980"/>
            </a:xfrm>
            <a:prstGeom prst="straightConnector1">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6" name="Isosceles Triangle 5">
            <a:extLst>
              <a:ext uri="{FF2B5EF4-FFF2-40B4-BE49-F238E27FC236}">
                <a16:creationId xmlns:a16="http://schemas.microsoft.com/office/drawing/2014/main" id="{749285A0-AAE9-4CA5-B2E4-926DA7F8CB3B}"/>
              </a:ext>
            </a:extLst>
          </p:cNvPr>
          <p:cNvSpPr/>
          <p:nvPr/>
        </p:nvSpPr>
        <p:spPr>
          <a:xfrm rot="3974000">
            <a:off x="5666285" y="1115533"/>
            <a:ext cx="4083036" cy="3052038"/>
          </a:xfrm>
          <a:prstGeom prst="triangle">
            <a:avLst/>
          </a:prstGeom>
          <a:gradFill>
            <a:gsLst>
              <a:gs pos="100000">
                <a:schemeClr val="accent1">
                  <a:lumMod val="5000"/>
                  <a:lumOff val="95000"/>
                  <a:alpha val="0"/>
                </a:schemeClr>
              </a:gs>
              <a:gs pos="45000">
                <a:schemeClr val="accent1">
                  <a:lumMod val="54000"/>
                  <a:lumOff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31" name="Slide Number Placeholder 3">
            <a:extLst>
              <a:ext uri="{FF2B5EF4-FFF2-40B4-BE49-F238E27FC236}">
                <a16:creationId xmlns:a16="http://schemas.microsoft.com/office/drawing/2014/main" id="{29FEC2AB-3C3F-4DDC-8A4C-7E02E0051831}"/>
              </a:ext>
            </a:extLst>
          </p:cNvPr>
          <p:cNvSpPr>
            <a:spLocks noGrp="1"/>
          </p:cNvSpPr>
          <p:nvPr>
            <p:ph type="sldNum" sz="quarter" idx="12"/>
          </p:nvPr>
        </p:nvSpPr>
        <p:spPr>
          <a:xfrm>
            <a:off x="8610600" y="6356350"/>
            <a:ext cx="2743200" cy="365125"/>
          </a:xfrm>
        </p:spPr>
        <p:txBody>
          <a:bodyPr/>
          <a:lstStyle/>
          <a:p>
            <a:fld id="{B7A3EE1C-7221-419C-B8D5-D0EC50269497}" type="slidenum">
              <a:rPr lang="en-US" smtClean="0">
                <a:solidFill>
                  <a:schemeClr val="tx1"/>
                </a:solidFill>
                <a:latin typeface="Segoe UI Light" panose="020B0502040204020203" pitchFamily="34" charset="0"/>
                <a:cs typeface="Segoe UI Light" panose="020B0502040204020203" pitchFamily="34" charset="0"/>
              </a:rPr>
              <a:t>11</a:t>
            </a:fld>
            <a:endParaRPr lang="en-US" dirty="0">
              <a:solidFill>
                <a:schemeClr val="tx1"/>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854BFBA9-E625-68DA-0CA4-A848452EA4DD}"/>
              </a:ext>
            </a:extLst>
          </p:cNvPr>
          <p:cNvPicPr>
            <a:picLocks noChangeAspect="1"/>
          </p:cNvPicPr>
          <p:nvPr/>
        </p:nvPicPr>
        <p:blipFill rotWithShape="1">
          <a:blip r:embed="rId6">
            <a:duotone>
              <a:prstClr val="black"/>
              <a:srgbClr val="70AD47">
                <a:tint val="45000"/>
                <a:satMod val="400000"/>
              </a:srgbClr>
            </a:duotone>
            <a:extLst>
              <a:ext uri="{BEBA8EAE-BF5A-486C-A8C5-ECC9F3942E4B}">
                <a14:imgProps xmlns:a14="http://schemas.microsoft.com/office/drawing/2010/main">
                  <a14:imgLayer r:embed="rId7">
                    <a14:imgEffect>
                      <a14:backgroundRemoval t="10000" b="93250" l="10000" r="90000">
                        <a14:foregroundMark x1="47250" y1="33250" x2="45250" y2="45625"/>
                        <a14:foregroundMark x1="50625" y1="34375" x2="50375" y2="37375"/>
                        <a14:foregroundMark x1="51500" y1="32375" x2="51500" y2="38750"/>
                        <a14:foregroundMark x1="49375" y1="37125" x2="45000" y2="48375"/>
                        <a14:foregroundMark x1="45000" y1="48375" x2="39625" y2="45250"/>
                        <a14:foregroundMark x1="46875" y1="51000" x2="40375" y2="52625"/>
                        <a14:foregroundMark x1="48500" y1="48875" x2="40875" y2="50250"/>
                        <a14:foregroundMark x1="47500" y1="54250" x2="39000" y2="52875"/>
                        <a14:foregroundMark x1="39000" y1="52875" x2="39000" y2="52875"/>
                        <a14:foregroundMark x1="43500" y1="20375" x2="46500" y2="30625"/>
                        <a14:foregroundMark x1="43000" y1="22125" x2="44875" y2="20125"/>
                        <a14:foregroundMark x1="43875" y1="51625" x2="42250" y2="58625"/>
                        <a14:foregroundMark x1="42250" y1="58625" x2="43000" y2="69000"/>
                        <a14:foregroundMark x1="43000" y1="69000" x2="45875" y2="75375"/>
                        <a14:foregroundMark x1="45875" y1="75375" x2="58500" y2="84875"/>
                        <a14:foregroundMark x1="45875" y1="73875" x2="45875" y2="89250"/>
                        <a14:foregroundMark x1="46750" y1="54875" x2="45000" y2="68250"/>
                        <a14:foregroundMark x1="46250" y1="89125" x2="42250" y2="92250"/>
                        <a14:foregroundMark x1="42875" y1="91750" x2="41000" y2="92250"/>
                        <a14:foregroundMark x1="41000" y1="92375" x2="40000" y2="92375"/>
                        <a14:foregroundMark x1="49375" y1="91875" x2="49375" y2="91875"/>
                        <a14:foregroundMark x1="49375" y1="91125" x2="49375" y2="93250"/>
                        <a14:backgroundMark x1="40500" y1="93161" x2="39375" y2="93875"/>
                        <a14:backgroundMark x1="49000" y1="93250" x2="49000" y2="93750"/>
                      </a14:backgroundRemoval>
                    </a14:imgEffect>
                  </a14:imgLayer>
                </a14:imgProps>
              </a:ext>
              <a:ext uri="{28A0092B-C50C-407E-A947-70E740481C1C}">
                <a14:useLocalDpi xmlns:a14="http://schemas.microsoft.com/office/drawing/2010/main" val="0"/>
              </a:ext>
            </a:extLst>
          </a:blip>
          <a:srcRect l="35247" t="16522" r="35526" b="4782"/>
          <a:stretch/>
        </p:blipFill>
        <p:spPr>
          <a:xfrm>
            <a:off x="8835657" y="1730644"/>
            <a:ext cx="1577664" cy="4309600"/>
          </a:xfrm>
          <a:prstGeom prst="rect">
            <a:avLst/>
          </a:prstGeom>
          <a:ln>
            <a:noFill/>
          </a:ln>
          <a:effectLst>
            <a:outerShdw blurRad="76200" dir="18900000" sy="23000" kx="-1200000" algn="bl" rotWithShape="0">
              <a:prstClr val="black">
                <a:alpha val="20000"/>
              </a:prstClr>
            </a:outerShdw>
          </a:effectLst>
        </p:spPr>
      </p:pic>
      <p:sp>
        <p:nvSpPr>
          <p:cNvPr id="4" name="TextBox 3">
            <a:extLst>
              <a:ext uri="{FF2B5EF4-FFF2-40B4-BE49-F238E27FC236}">
                <a16:creationId xmlns:a16="http://schemas.microsoft.com/office/drawing/2014/main" id="{816D53A3-D561-131C-24EF-0C54109DE8C6}"/>
              </a:ext>
            </a:extLst>
          </p:cNvPr>
          <p:cNvSpPr txBox="1"/>
          <p:nvPr/>
        </p:nvSpPr>
        <p:spPr>
          <a:xfrm>
            <a:off x="58057" y="68862"/>
            <a:ext cx="1792513" cy="369332"/>
          </a:xfrm>
          <a:prstGeom prst="rect">
            <a:avLst/>
          </a:prstGeom>
          <a:solidFill>
            <a:schemeClr val="accent6">
              <a:lumMod val="75000"/>
            </a:schemeClr>
          </a:solidFill>
        </p:spPr>
        <p:txBody>
          <a:bodyPr wrap="square">
            <a:spAutoFit/>
          </a:bodyPr>
          <a:lstStyle/>
          <a:p>
            <a:pPr algn="ctr"/>
            <a:r>
              <a:rPr lang="en-US" b="1" i="1" dirty="0">
                <a:solidFill>
                  <a:schemeClr val="bg1"/>
                </a:solidFill>
                <a:latin typeface="Barlow SemiBold" panose="00000700000000000000" pitchFamily="2" charset="0"/>
              </a:rPr>
              <a:t>Understanding</a:t>
            </a:r>
            <a:endParaRPr lang="en-US" b="1" i="1" dirty="0">
              <a:solidFill>
                <a:schemeClr val="bg1"/>
              </a:solidFill>
            </a:endParaRPr>
          </a:p>
        </p:txBody>
      </p:sp>
      <p:pic>
        <p:nvPicPr>
          <p:cNvPr id="5" name="Picture 4">
            <a:extLst>
              <a:ext uri="{FF2B5EF4-FFF2-40B4-BE49-F238E27FC236}">
                <a16:creationId xmlns:a16="http://schemas.microsoft.com/office/drawing/2014/main" id="{4C491277-339F-F38A-25B2-91AA5E1B8C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62025" y="3185349"/>
            <a:ext cx="1368931" cy="3038237"/>
          </a:xfrm>
          <a:prstGeom prst="rect">
            <a:avLst/>
          </a:prstGeom>
          <a:effectLst>
            <a:outerShdw blurRad="76200" dir="18900000" sy="23000" kx="-1200000" algn="bl" rotWithShape="0">
              <a:prstClr val="black">
                <a:alpha val="20000"/>
              </a:prstClr>
            </a:outerShdw>
          </a:effectLst>
        </p:spPr>
      </p:pic>
      <p:sp>
        <p:nvSpPr>
          <p:cNvPr id="7" name="Isosceles Triangle 6">
            <a:extLst>
              <a:ext uri="{FF2B5EF4-FFF2-40B4-BE49-F238E27FC236}">
                <a16:creationId xmlns:a16="http://schemas.microsoft.com/office/drawing/2014/main" id="{B6194BC5-BB46-C1ED-4A13-68CF1F5A6894}"/>
              </a:ext>
            </a:extLst>
          </p:cNvPr>
          <p:cNvSpPr/>
          <p:nvPr/>
        </p:nvSpPr>
        <p:spPr>
          <a:xfrm rot="5005847" flipV="1">
            <a:off x="2814737" y="1580516"/>
            <a:ext cx="2460639" cy="3139563"/>
          </a:xfrm>
          <a:prstGeom prst="triangle">
            <a:avLst/>
          </a:prstGeom>
          <a:gradFill>
            <a:gsLst>
              <a:gs pos="100000">
                <a:schemeClr val="accent1">
                  <a:lumMod val="5000"/>
                  <a:lumOff val="95000"/>
                  <a:alpha val="0"/>
                </a:schemeClr>
              </a:gs>
              <a:gs pos="45000">
                <a:schemeClr val="accent1">
                  <a:lumMod val="54000"/>
                  <a:lumOff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7800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C653CD-1D37-48E9-B3F8-4423699B8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270" y="438194"/>
            <a:ext cx="11438095" cy="5857143"/>
          </a:xfrm>
          <a:prstGeom prst="rect">
            <a:avLst/>
          </a:prstGeom>
        </p:spPr>
      </p:pic>
      <p:sp>
        <p:nvSpPr>
          <p:cNvPr id="6" name="Isosceles Triangle 5">
            <a:extLst>
              <a:ext uri="{FF2B5EF4-FFF2-40B4-BE49-F238E27FC236}">
                <a16:creationId xmlns:a16="http://schemas.microsoft.com/office/drawing/2014/main" id="{749285A0-AAE9-4CA5-B2E4-926DA7F8CB3B}"/>
              </a:ext>
            </a:extLst>
          </p:cNvPr>
          <p:cNvSpPr/>
          <p:nvPr/>
        </p:nvSpPr>
        <p:spPr>
          <a:xfrm rot="5824236">
            <a:off x="7039857" y="776080"/>
            <a:ext cx="1004051" cy="3024188"/>
          </a:xfrm>
          <a:prstGeom prst="triangle">
            <a:avLst/>
          </a:prstGeom>
          <a:gradFill>
            <a:gsLst>
              <a:gs pos="100000">
                <a:schemeClr val="accent1">
                  <a:lumMod val="5000"/>
                  <a:lumOff val="95000"/>
                  <a:alpha val="0"/>
                </a:schemeClr>
              </a:gs>
              <a:gs pos="45000">
                <a:schemeClr val="accent1">
                  <a:lumMod val="54000"/>
                  <a:lumOff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77FD4749-276E-427B-8571-24EE26820C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00" b="96000" l="4569" r="94924">
                        <a14:foregroundMark x1="46193" y1="5667" x2="76650" y2="8000"/>
                        <a14:foregroundMark x1="76650" y1="8000" x2="88325" y2="26667"/>
                        <a14:foregroundMark x1="88325" y1="26667" x2="88832" y2="53667"/>
                        <a14:foregroundMark x1="9645" y1="30333" x2="15736" y2="74000"/>
                        <a14:foregroundMark x1="7107" y1="28000" x2="5076" y2="48000"/>
                        <a14:foregroundMark x1="5076" y1="48000" x2="10152" y2="62000"/>
                        <a14:foregroundMark x1="74619" y1="88667" x2="46701" y2="94667"/>
                        <a14:foregroundMark x1="46701" y1="94667" x2="29949" y2="80000"/>
                        <a14:foregroundMark x1="38071" y1="96333" x2="58883" y2="95000"/>
                        <a14:foregroundMark x1="31980" y1="5333" x2="75635" y2="6333"/>
                        <a14:foregroundMark x1="93401" y1="21667" x2="94924" y2="46333"/>
                        <a14:foregroundMark x1="46193" y1="2000" x2="53299" y2="2333"/>
                      </a14:backgroundRemoval>
                    </a14:imgEffect>
                  </a14:imgLayer>
                </a14:imgProps>
              </a:ext>
              <a:ext uri="{28A0092B-C50C-407E-A947-70E740481C1C}">
                <a14:useLocalDpi xmlns:a14="http://schemas.microsoft.com/office/drawing/2010/main" val="0"/>
              </a:ext>
            </a:extLst>
          </a:blip>
          <a:stretch>
            <a:fillRect/>
          </a:stretch>
        </p:blipFill>
        <p:spPr>
          <a:xfrm rot="580740" flipH="1">
            <a:off x="5736583" y="1577557"/>
            <a:ext cx="583524" cy="824398"/>
          </a:xfrm>
          <a:prstGeom prst="rect">
            <a:avLst/>
          </a:prstGeom>
        </p:spPr>
      </p:pic>
      <p:sp>
        <p:nvSpPr>
          <p:cNvPr id="40" name="Title 1">
            <a:extLst>
              <a:ext uri="{FF2B5EF4-FFF2-40B4-BE49-F238E27FC236}">
                <a16:creationId xmlns:a16="http://schemas.microsoft.com/office/drawing/2014/main" id="{F2BE90B0-F9F7-4D7A-8BD7-8F9EB2B030F0}"/>
              </a:ext>
            </a:extLst>
          </p:cNvPr>
          <p:cNvSpPr>
            <a:spLocks noGrp="1"/>
          </p:cNvSpPr>
          <p:nvPr>
            <p:ph type="title"/>
          </p:nvPr>
        </p:nvSpPr>
        <p:spPr>
          <a:xfrm>
            <a:off x="1914769" y="527492"/>
            <a:ext cx="9521018" cy="838200"/>
          </a:xfrm>
        </p:spPr>
        <p:txBody>
          <a:bodyPr>
            <a:normAutofit fontScale="90000"/>
          </a:bodyPr>
          <a:lstStyle/>
          <a:p>
            <a:r>
              <a:rPr lang="en-US" dirty="0">
                <a:latin typeface="Barlow SemiBold" panose="00000700000000000000" pitchFamily="2" charset="0"/>
                <a:cs typeface="Segoe UI Light" panose="020B0502040204020203" pitchFamily="34" charset="0"/>
              </a:rPr>
              <a:t>Multi-Modal Affect: </a:t>
            </a:r>
            <a:r>
              <a:rPr lang="en-US" i="1" dirty="0">
                <a:latin typeface="Barlow" panose="00000500000000000000" pitchFamily="2" charset="0"/>
                <a:cs typeface="Segoe UI Light" panose="020B0502040204020203" pitchFamily="34" charset="0"/>
              </a:rPr>
              <a:t>Face, Speech, Content</a:t>
            </a:r>
          </a:p>
        </p:txBody>
      </p:sp>
      <p:sp>
        <p:nvSpPr>
          <p:cNvPr id="9" name="Slide Number Placeholder 3">
            <a:extLst>
              <a:ext uri="{FF2B5EF4-FFF2-40B4-BE49-F238E27FC236}">
                <a16:creationId xmlns:a16="http://schemas.microsoft.com/office/drawing/2014/main" id="{286BEBC7-33F3-46CC-89F3-49B8EDF7D592}"/>
              </a:ext>
            </a:extLst>
          </p:cNvPr>
          <p:cNvSpPr>
            <a:spLocks noGrp="1"/>
          </p:cNvSpPr>
          <p:nvPr>
            <p:ph type="sldNum" sz="quarter" idx="12"/>
          </p:nvPr>
        </p:nvSpPr>
        <p:spPr>
          <a:xfrm>
            <a:off x="8610600" y="6356350"/>
            <a:ext cx="2743200" cy="365125"/>
          </a:xfrm>
        </p:spPr>
        <p:txBody>
          <a:bodyPr/>
          <a:lstStyle/>
          <a:p>
            <a:fld id="{B7A3EE1C-7221-419C-B8D5-D0EC50269497}" type="slidenum">
              <a:rPr lang="en-US" smtClean="0">
                <a:solidFill>
                  <a:schemeClr val="tx1"/>
                </a:solidFill>
                <a:latin typeface="Segoe UI Light" panose="020B0502040204020203" pitchFamily="34" charset="0"/>
                <a:cs typeface="Segoe UI Light" panose="020B0502040204020203" pitchFamily="34" charset="0"/>
              </a:rPr>
              <a:t>12</a:t>
            </a:fld>
            <a:endParaRPr lang="en-US" dirty="0">
              <a:solidFill>
                <a:schemeClr val="tx1"/>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0C310AB9-55B1-33E0-A9B5-18C951D14F67}"/>
              </a:ext>
            </a:extLst>
          </p:cNvPr>
          <p:cNvPicPr>
            <a:picLocks noChangeAspect="1"/>
          </p:cNvPicPr>
          <p:nvPr/>
        </p:nvPicPr>
        <p:blipFill rotWithShape="1">
          <a:blip r:embed="rId6">
            <a:duotone>
              <a:prstClr val="black"/>
              <a:srgbClr val="70AD47">
                <a:tint val="45000"/>
                <a:satMod val="400000"/>
              </a:srgbClr>
            </a:duotone>
            <a:extLst>
              <a:ext uri="{BEBA8EAE-BF5A-486C-A8C5-ECC9F3942E4B}">
                <a14:imgProps xmlns:a14="http://schemas.microsoft.com/office/drawing/2010/main">
                  <a14:imgLayer r:embed="rId7">
                    <a14:imgEffect>
                      <a14:backgroundRemoval t="10000" b="93250" l="10000" r="90000">
                        <a14:foregroundMark x1="47250" y1="33250" x2="45250" y2="45625"/>
                        <a14:foregroundMark x1="50625" y1="34375" x2="50375" y2="37375"/>
                        <a14:foregroundMark x1="51500" y1="32375" x2="51500" y2="38750"/>
                        <a14:foregroundMark x1="49375" y1="37125" x2="45000" y2="48375"/>
                        <a14:foregroundMark x1="45000" y1="48375" x2="39625" y2="45250"/>
                        <a14:foregroundMark x1="46875" y1="51000" x2="40375" y2="52625"/>
                        <a14:foregroundMark x1="48500" y1="48875" x2="40875" y2="50250"/>
                        <a14:foregroundMark x1="47500" y1="54250" x2="39000" y2="52875"/>
                        <a14:foregroundMark x1="39000" y1="52875" x2="39000" y2="52875"/>
                        <a14:foregroundMark x1="43500" y1="20375" x2="46500" y2="30625"/>
                        <a14:foregroundMark x1="43000" y1="22125" x2="44875" y2="20125"/>
                        <a14:foregroundMark x1="43875" y1="51625" x2="42250" y2="58625"/>
                        <a14:foregroundMark x1="42250" y1="58625" x2="43000" y2="69000"/>
                        <a14:foregroundMark x1="43000" y1="69000" x2="45875" y2="75375"/>
                        <a14:foregroundMark x1="45875" y1="75375" x2="58500" y2="84875"/>
                        <a14:foregroundMark x1="45875" y1="73875" x2="45875" y2="89250"/>
                        <a14:foregroundMark x1="46750" y1="54875" x2="45000" y2="68250"/>
                        <a14:foregroundMark x1="46250" y1="89125" x2="42250" y2="92250"/>
                        <a14:foregroundMark x1="42875" y1="91750" x2="41000" y2="92250"/>
                        <a14:foregroundMark x1="41000" y1="92375" x2="40000" y2="92375"/>
                        <a14:foregroundMark x1="49375" y1="91875" x2="49375" y2="91875"/>
                        <a14:foregroundMark x1="49375" y1="91125" x2="49375" y2="93250"/>
                        <a14:backgroundMark x1="40500" y1="93161" x2="39375" y2="93875"/>
                        <a14:backgroundMark x1="49000" y1="93250" x2="49000" y2="93750"/>
                      </a14:backgroundRemoval>
                    </a14:imgEffect>
                  </a14:imgLayer>
                </a14:imgProps>
              </a:ext>
              <a:ext uri="{28A0092B-C50C-407E-A947-70E740481C1C}">
                <a14:useLocalDpi xmlns:a14="http://schemas.microsoft.com/office/drawing/2010/main" val="0"/>
              </a:ext>
            </a:extLst>
          </a:blip>
          <a:srcRect l="35247" t="16522" r="35526" b="4782"/>
          <a:stretch/>
        </p:blipFill>
        <p:spPr>
          <a:xfrm>
            <a:off x="8780949" y="2163759"/>
            <a:ext cx="1577664" cy="4309600"/>
          </a:xfrm>
          <a:prstGeom prst="rect">
            <a:avLst/>
          </a:prstGeom>
          <a:ln>
            <a:noFill/>
          </a:ln>
          <a:effectLst>
            <a:outerShdw blurRad="76200" dir="18900000" sy="23000" kx="-1200000" algn="bl" rotWithShape="0">
              <a:prstClr val="black">
                <a:alpha val="20000"/>
              </a:prstClr>
            </a:outerShdw>
          </a:effectLst>
        </p:spPr>
      </p:pic>
      <p:sp>
        <p:nvSpPr>
          <p:cNvPr id="4" name="TextBox 3">
            <a:extLst>
              <a:ext uri="{FF2B5EF4-FFF2-40B4-BE49-F238E27FC236}">
                <a16:creationId xmlns:a16="http://schemas.microsoft.com/office/drawing/2014/main" id="{E617ACCB-9141-4462-29F3-01277E84AC3E}"/>
              </a:ext>
            </a:extLst>
          </p:cNvPr>
          <p:cNvSpPr txBox="1"/>
          <p:nvPr/>
        </p:nvSpPr>
        <p:spPr>
          <a:xfrm>
            <a:off x="58057" y="68862"/>
            <a:ext cx="1792513" cy="369332"/>
          </a:xfrm>
          <a:prstGeom prst="rect">
            <a:avLst/>
          </a:prstGeom>
          <a:solidFill>
            <a:schemeClr val="accent6">
              <a:lumMod val="75000"/>
            </a:schemeClr>
          </a:solidFill>
        </p:spPr>
        <p:txBody>
          <a:bodyPr wrap="square">
            <a:spAutoFit/>
          </a:bodyPr>
          <a:lstStyle/>
          <a:p>
            <a:pPr algn="ctr"/>
            <a:r>
              <a:rPr lang="en-US" b="1" i="1" dirty="0">
                <a:solidFill>
                  <a:schemeClr val="bg1"/>
                </a:solidFill>
                <a:latin typeface="Barlow SemiBold" panose="00000700000000000000" pitchFamily="2" charset="0"/>
              </a:rPr>
              <a:t>Understanding</a:t>
            </a:r>
            <a:endParaRPr lang="en-US" b="1" i="1" dirty="0">
              <a:solidFill>
                <a:schemeClr val="bg1"/>
              </a:solidFill>
            </a:endParaRPr>
          </a:p>
        </p:txBody>
      </p:sp>
      <p:pic>
        <p:nvPicPr>
          <p:cNvPr id="2" name="Picture 1">
            <a:extLst>
              <a:ext uri="{FF2B5EF4-FFF2-40B4-BE49-F238E27FC236}">
                <a16:creationId xmlns:a16="http://schemas.microsoft.com/office/drawing/2014/main" id="{0A9E2804-CBFA-01F2-BBC5-44B453700C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075721" y="2516743"/>
            <a:ext cx="1368931" cy="3038237"/>
          </a:xfrm>
          <a:prstGeom prst="rect">
            <a:avLst/>
          </a:prstGeom>
          <a:effectLst>
            <a:outerShdw blurRad="76200" dir="18900000" sy="23000" kx="-1200000" algn="bl" rotWithShape="0">
              <a:prstClr val="black">
                <a:alpha val="20000"/>
              </a:prstClr>
            </a:outerShdw>
          </a:effectLst>
        </p:spPr>
      </p:pic>
      <p:sp>
        <p:nvSpPr>
          <p:cNvPr id="7" name="Isosceles Triangle 6">
            <a:extLst>
              <a:ext uri="{FF2B5EF4-FFF2-40B4-BE49-F238E27FC236}">
                <a16:creationId xmlns:a16="http://schemas.microsoft.com/office/drawing/2014/main" id="{84FFD534-0E06-6007-B5CE-943954E9E530}"/>
              </a:ext>
            </a:extLst>
          </p:cNvPr>
          <p:cNvSpPr/>
          <p:nvPr/>
        </p:nvSpPr>
        <p:spPr>
          <a:xfrm rot="4591388" flipV="1">
            <a:off x="3795805" y="769305"/>
            <a:ext cx="1065860" cy="3139563"/>
          </a:xfrm>
          <a:prstGeom prst="triangle">
            <a:avLst/>
          </a:prstGeom>
          <a:gradFill>
            <a:gsLst>
              <a:gs pos="100000">
                <a:schemeClr val="accent1">
                  <a:lumMod val="5000"/>
                  <a:lumOff val="95000"/>
                  <a:alpha val="0"/>
                </a:schemeClr>
              </a:gs>
              <a:gs pos="45000">
                <a:schemeClr val="accent1">
                  <a:lumMod val="54000"/>
                  <a:lumOff val="4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52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CC81-CAD2-4E8F-B777-3C563999591E}"/>
              </a:ext>
            </a:extLst>
          </p:cNvPr>
          <p:cNvSpPr>
            <a:spLocks noGrp="1"/>
          </p:cNvSpPr>
          <p:nvPr>
            <p:ph type="title"/>
          </p:nvPr>
        </p:nvSpPr>
        <p:spPr>
          <a:xfrm>
            <a:off x="3562253" y="660716"/>
            <a:ext cx="7454900" cy="1325563"/>
          </a:xfrm>
        </p:spPr>
        <p:txBody>
          <a:bodyPr>
            <a:normAutofit fontScale="90000"/>
          </a:bodyPr>
          <a:lstStyle/>
          <a:p>
            <a:pPr algn="ctr"/>
            <a:r>
              <a:rPr lang="en-US" sz="4000" dirty="0">
                <a:latin typeface="Barlow SemiBold" panose="00000700000000000000" pitchFamily="2" charset="0"/>
              </a:rPr>
              <a:t>Multimodal and Context-Sensitive</a:t>
            </a:r>
            <a:br>
              <a:rPr lang="en-US" sz="4000" dirty="0">
                <a:latin typeface="Barlow SemiBold" panose="00000700000000000000" pitchFamily="2" charset="0"/>
              </a:rPr>
            </a:br>
            <a:r>
              <a:rPr lang="en-US" sz="4000" dirty="0">
                <a:latin typeface="Barlow SemiBold" panose="00000700000000000000" pitchFamily="2" charset="0"/>
              </a:rPr>
              <a:t>Affect Learning</a:t>
            </a:r>
          </a:p>
        </p:txBody>
      </p:sp>
      <p:pic>
        <p:nvPicPr>
          <p:cNvPr id="6" name="Picture 5">
            <a:extLst>
              <a:ext uri="{FF2B5EF4-FFF2-40B4-BE49-F238E27FC236}">
                <a16:creationId xmlns:a16="http://schemas.microsoft.com/office/drawing/2014/main" id="{881C0428-1AA5-4697-BE2D-5C348FE02228}"/>
              </a:ext>
            </a:extLst>
          </p:cNvPr>
          <p:cNvPicPr>
            <a:picLocks noChangeAspect="1"/>
          </p:cNvPicPr>
          <p:nvPr/>
        </p:nvPicPr>
        <p:blipFill rotWithShape="1">
          <a:blip r:embed="rId3">
            <a:extLst>
              <a:ext uri="{28A0092B-C50C-407E-A947-70E740481C1C}">
                <a14:useLocalDpi xmlns:a14="http://schemas.microsoft.com/office/drawing/2010/main" val="0"/>
              </a:ext>
            </a:extLst>
          </a:blip>
          <a:srcRect b="52851"/>
          <a:stretch/>
        </p:blipFill>
        <p:spPr>
          <a:xfrm>
            <a:off x="2811544" y="1986279"/>
            <a:ext cx="6233064" cy="1668716"/>
          </a:xfrm>
          <a:prstGeom prst="rect">
            <a:avLst/>
          </a:prstGeom>
        </p:spPr>
      </p:pic>
      <p:sp>
        <p:nvSpPr>
          <p:cNvPr id="4" name="TextBox 3">
            <a:extLst>
              <a:ext uri="{FF2B5EF4-FFF2-40B4-BE49-F238E27FC236}">
                <a16:creationId xmlns:a16="http://schemas.microsoft.com/office/drawing/2014/main" id="{AC16443A-BD52-465C-BF48-D71C7CBA7BFF}"/>
              </a:ext>
            </a:extLst>
          </p:cNvPr>
          <p:cNvSpPr txBox="1"/>
          <p:nvPr/>
        </p:nvSpPr>
        <p:spPr>
          <a:xfrm>
            <a:off x="9044608" y="2498437"/>
            <a:ext cx="3603601" cy="646331"/>
          </a:xfrm>
          <a:prstGeom prst="rect">
            <a:avLst/>
          </a:prstGeom>
          <a:noFill/>
        </p:spPr>
        <p:txBody>
          <a:bodyPr wrap="square" rtlCol="0">
            <a:spAutoFit/>
          </a:bodyPr>
          <a:lstStyle/>
          <a:p>
            <a:r>
              <a:rPr lang="en-US" sz="1200" i="1" dirty="0">
                <a:solidFill>
                  <a:srgbClr val="000000"/>
                </a:solidFill>
                <a:latin typeface="Barlow" panose="00000500000000000000" pitchFamily="2" charset="0"/>
                <a:ea typeface="Yu Gothic UI Light" panose="020B0300000000000000" pitchFamily="34" charset="-128"/>
              </a:rPr>
              <a:t>[Mittal, </a:t>
            </a:r>
            <a:r>
              <a:rPr lang="en-US" sz="1200" b="1" i="1" dirty="0">
                <a:solidFill>
                  <a:srgbClr val="000000"/>
                </a:solidFill>
                <a:latin typeface="Barlow" panose="00000500000000000000" pitchFamily="2" charset="0"/>
                <a:ea typeface="Yu Gothic UI Light" panose="020B0300000000000000" pitchFamily="34" charset="-128"/>
              </a:rPr>
              <a:t>Bera</a:t>
            </a:r>
            <a:r>
              <a:rPr lang="en-US" sz="1200" i="1" dirty="0">
                <a:solidFill>
                  <a:srgbClr val="000000"/>
                </a:solidFill>
                <a:latin typeface="Barlow" panose="00000500000000000000" pitchFamily="2" charset="0"/>
                <a:ea typeface="Yu Gothic UI Light" panose="020B0300000000000000" pitchFamily="34" charset="-128"/>
              </a:rPr>
              <a:t> </a:t>
            </a:r>
            <a:r>
              <a:rPr lang="en-US" sz="1200" i="1" dirty="0">
                <a:solidFill>
                  <a:srgbClr val="000000"/>
                </a:solidFill>
                <a:latin typeface="Barlow" panose="00000500000000000000" pitchFamily="2" charset="0"/>
              </a:rPr>
              <a:t>et al. 2019, 2020, 2021]</a:t>
            </a:r>
          </a:p>
          <a:p>
            <a:endParaRPr lang="en-US" sz="1200" i="1" dirty="0">
              <a:solidFill>
                <a:srgbClr val="000000"/>
              </a:solidFill>
              <a:latin typeface="Barlow" panose="00000500000000000000" pitchFamily="2" charset="0"/>
              <a:ea typeface="Yu Gothic UI Light" panose="020B0300000000000000" pitchFamily="34" charset="-128"/>
            </a:endParaRPr>
          </a:p>
          <a:p>
            <a:r>
              <a:rPr lang="en-US" sz="1200" i="1" dirty="0">
                <a:solidFill>
                  <a:srgbClr val="000000"/>
                </a:solidFill>
                <a:latin typeface="Barlow" panose="00000500000000000000" pitchFamily="2" charset="0"/>
                <a:ea typeface="Yu Gothic UI Light" panose="020B0300000000000000" pitchFamily="34" charset="-128"/>
              </a:rPr>
              <a:t>[Bhattacharya , </a:t>
            </a:r>
            <a:r>
              <a:rPr lang="en-US" sz="1200" b="1" i="1" dirty="0">
                <a:solidFill>
                  <a:srgbClr val="000000"/>
                </a:solidFill>
                <a:latin typeface="Barlow" panose="00000500000000000000" pitchFamily="2" charset="0"/>
                <a:ea typeface="Yu Gothic UI Light" panose="020B0300000000000000" pitchFamily="34" charset="-128"/>
              </a:rPr>
              <a:t>Bera</a:t>
            </a:r>
            <a:r>
              <a:rPr lang="en-US" sz="1200" i="1" dirty="0">
                <a:solidFill>
                  <a:srgbClr val="000000"/>
                </a:solidFill>
                <a:latin typeface="Barlow" panose="00000500000000000000" pitchFamily="2" charset="0"/>
                <a:ea typeface="Yu Gothic UI Light" panose="020B0300000000000000" pitchFamily="34" charset="-128"/>
              </a:rPr>
              <a:t> </a:t>
            </a:r>
            <a:r>
              <a:rPr lang="en-US" sz="1200" i="1" dirty="0">
                <a:solidFill>
                  <a:srgbClr val="000000"/>
                </a:solidFill>
                <a:latin typeface="Barlow" panose="00000500000000000000" pitchFamily="2" charset="0"/>
              </a:rPr>
              <a:t>et al. 2018, 2019, 2020]</a:t>
            </a:r>
          </a:p>
        </p:txBody>
      </p:sp>
      <p:sp>
        <p:nvSpPr>
          <p:cNvPr id="7" name="TextBox 6">
            <a:extLst>
              <a:ext uri="{FF2B5EF4-FFF2-40B4-BE49-F238E27FC236}">
                <a16:creationId xmlns:a16="http://schemas.microsoft.com/office/drawing/2014/main" id="{E397BF05-9A53-4A2D-A862-EDE3C29E5D30}"/>
              </a:ext>
            </a:extLst>
          </p:cNvPr>
          <p:cNvSpPr txBox="1"/>
          <p:nvPr/>
        </p:nvSpPr>
        <p:spPr>
          <a:xfrm>
            <a:off x="9287694" y="5042657"/>
            <a:ext cx="3360516" cy="646331"/>
          </a:xfrm>
          <a:prstGeom prst="rect">
            <a:avLst/>
          </a:prstGeom>
          <a:noFill/>
        </p:spPr>
        <p:txBody>
          <a:bodyPr wrap="square" rtlCol="0">
            <a:spAutoFit/>
          </a:bodyPr>
          <a:lstStyle/>
          <a:p>
            <a:r>
              <a:rPr lang="en-US" sz="1200" i="1" dirty="0">
                <a:solidFill>
                  <a:srgbClr val="000000"/>
                </a:solidFill>
                <a:latin typeface="Barlow" panose="00000500000000000000" pitchFamily="2" charset="0"/>
                <a:ea typeface="Yu Gothic UI Light" panose="020B0300000000000000" pitchFamily="34" charset="-128"/>
              </a:rPr>
              <a:t>[</a:t>
            </a:r>
            <a:r>
              <a:rPr lang="en-US" sz="1200" i="1" dirty="0" err="1">
                <a:solidFill>
                  <a:srgbClr val="000000"/>
                </a:solidFill>
                <a:latin typeface="Barlow" panose="00000500000000000000" pitchFamily="2" charset="0"/>
                <a:ea typeface="Yu Gothic UI Light" panose="020B0300000000000000" pitchFamily="34" charset="-128"/>
              </a:rPr>
              <a:t>Guhan</a:t>
            </a:r>
            <a:r>
              <a:rPr lang="en-US" sz="1200" i="1" dirty="0">
                <a:solidFill>
                  <a:srgbClr val="000000"/>
                </a:solidFill>
                <a:latin typeface="Barlow" panose="00000500000000000000" pitchFamily="2" charset="0"/>
                <a:ea typeface="Yu Gothic UI Light" panose="020B0300000000000000" pitchFamily="34" charset="-128"/>
              </a:rPr>
              <a:t>, </a:t>
            </a:r>
            <a:r>
              <a:rPr lang="en-US" sz="1200" b="1" i="1" dirty="0">
                <a:solidFill>
                  <a:srgbClr val="000000"/>
                </a:solidFill>
                <a:latin typeface="Barlow" panose="00000500000000000000" pitchFamily="2" charset="0"/>
                <a:ea typeface="Yu Gothic UI Light" panose="020B0300000000000000" pitchFamily="34" charset="-128"/>
              </a:rPr>
              <a:t>Bera</a:t>
            </a:r>
            <a:r>
              <a:rPr lang="en-US" sz="1200" i="1" dirty="0">
                <a:solidFill>
                  <a:srgbClr val="000000"/>
                </a:solidFill>
                <a:latin typeface="Barlow" panose="00000500000000000000" pitchFamily="2" charset="0"/>
                <a:ea typeface="Yu Gothic UI Light" panose="020B0300000000000000" pitchFamily="34" charset="-128"/>
              </a:rPr>
              <a:t> </a:t>
            </a:r>
            <a:r>
              <a:rPr lang="en-US" sz="1200" i="1" dirty="0">
                <a:solidFill>
                  <a:srgbClr val="000000"/>
                </a:solidFill>
                <a:latin typeface="Barlow" panose="00000500000000000000" pitchFamily="2" charset="0"/>
              </a:rPr>
              <a:t>et al. 2021]</a:t>
            </a:r>
          </a:p>
          <a:p>
            <a:endParaRPr lang="en-US" sz="1200" i="1" dirty="0">
              <a:solidFill>
                <a:srgbClr val="000000"/>
              </a:solidFill>
              <a:latin typeface="Barlow" panose="00000500000000000000" pitchFamily="2" charset="0"/>
            </a:endParaRPr>
          </a:p>
          <a:p>
            <a:r>
              <a:rPr lang="en-US" sz="1200" i="1" dirty="0">
                <a:solidFill>
                  <a:srgbClr val="000000"/>
                </a:solidFill>
                <a:latin typeface="Barlow" panose="00000500000000000000" pitchFamily="2" charset="0"/>
                <a:ea typeface="Yu Gothic UI Light" panose="020B0300000000000000" pitchFamily="34" charset="-128"/>
              </a:rPr>
              <a:t>[Banerjee, </a:t>
            </a:r>
            <a:r>
              <a:rPr lang="en-US" sz="1200" b="1" i="1" dirty="0">
                <a:solidFill>
                  <a:srgbClr val="000000"/>
                </a:solidFill>
                <a:latin typeface="Barlow" panose="00000500000000000000" pitchFamily="2" charset="0"/>
                <a:ea typeface="Yu Gothic UI Light" panose="020B0300000000000000" pitchFamily="34" charset="-128"/>
              </a:rPr>
              <a:t>Bera</a:t>
            </a:r>
            <a:r>
              <a:rPr lang="en-US" sz="1200" i="1" dirty="0">
                <a:solidFill>
                  <a:srgbClr val="000000"/>
                </a:solidFill>
                <a:latin typeface="Barlow" panose="00000500000000000000" pitchFamily="2" charset="0"/>
                <a:ea typeface="Yu Gothic UI Light" panose="020B0300000000000000" pitchFamily="34" charset="-128"/>
              </a:rPr>
              <a:t> et al. </a:t>
            </a:r>
            <a:r>
              <a:rPr lang="en-US" sz="1200" i="1" dirty="0">
                <a:solidFill>
                  <a:srgbClr val="000000"/>
                </a:solidFill>
                <a:latin typeface="Barlow" panose="00000500000000000000" pitchFamily="2" charset="0"/>
              </a:rPr>
              <a:t>2022]</a:t>
            </a:r>
          </a:p>
        </p:txBody>
      </p:sp>
      <p:pic>
        <p:nvPicPr>
          <p:cNvPr id="8" name="Picture 7">
            <a:extLst>
              <a:ext uri="{FF2B5EF4-FFF2-40B4-BE49-F238E27FC236}">
                <a16:creationId xmlns:a16="http://schemas.microsoft.com/office/drawing/2014/main" id="{9CC314A6-0276-4E89-B8FE-6E6E0F7B88C9}"/>
              </a:ext>
            </a:extLst>
          </p:cNvPr>
          <p:cNvPicPr>
            <a:picLocks noChangeAspect="1"/>
          </p:cNvPicPr>
          <p:nvPr/>
        </p:nvPicPr>
        <p:blipFill rotWithShape="1">
          <a:blip r:embed="rId3">
            <a:extLst>
              <a:ext uri="{28A0092B-C50C-407E-A947-70E740481C1C}">
                <a14:useLocalDpi xmlns:a14="http://schemas.microsoft.com/office/drawing/2010/main" val="0"/>
              </a:ext>
            </a:extLst>
          </a:blip>
          <a:srcRect t="47727" b="767"/>
          <a:stretch/>
        </p:blipFill>
        <p:spPr>
          <a:xfrm>
            <a:off x="2870052" y="4131190"/>
            <a:ext cx="6233064" cy="1822934"/>
          </a:xfrm>
          <a:prstGeom prst="rect">
            <a:avLst/>
          </a:prstGeom>
        </p:spPr>
      </p:pic>
      <p:pic>
        <p:nvPicPr>
          <p:cNvPr id="18" name="Picture 17">
            <a:extLst>
              <a:ext uri="{FF2B5EF4-FFF2-40B4-BE49-F238E27FC236}">
                <a16:creationId xmlns:a16="http://schemas.microsoft.com/office/drawing/2014/main" id="{7CBB3655-5F7A-4DC6-A725-F67AEC0739C3}"/>
              </a:ext>
            </a:extLst>
          </p:cNvPr>
          <p:cNvPicPr>
            <a:picLocks noChangeAspect="1"/>
          </p:cNvPicPr>
          <p:nvPr/>
        </p:nvPicPr>
        <p:blipFill rotWithShape="1">
          <a:blip r:embed="rId4">
            <a:duotone>
              <a:prstClr val="black"/>
              <a:srgbClr val="70AD47">
                <a:tint val="45000"/>
                <a:satMod val="400000"/>
              </a:srgbClr>
            </a:duotone>
            <a:extLst>
              <a:ext uri="{BEBA8EAE-BF5A-486C-A8C5-ECC9F3942E4B}">
                <a14:imgProps xmlns:a14="http://schemas.microsoft.com/office/drawing/2010/main">
                  <a14:imgLayer r:embed="rId5">
                    <a14:imgEffect>
                      <a14:backgroundRemoval t="10000" b="93250" l="10000" r="90000">
                        <a14:foregroundMark x1="47250" y1="33250" x2="45250" y2="45625"/>
                        <a14:foregroundMark x1="50625" y1="34375" x2="50375" y2="37375"/>
                        <a14:foregroundMark x1="51500" y1="32375" x2="51500" y2="38750"/>
                        <a14:foregroundMark x1="49375" y1="37125" x2="45000" y2="48375"/>
                        <a14:foregroundMark x1="45000" y1="48375" x2="39625" y2="45250"/>
                        <a14:foregroundMark x1="46875" y1="51000" x2="40375" y2="52625"/>
                        <a14:foregroundMark x1="48500" y1="48875" x2="40875" y2="50250"/>
                        <a14:foregroundMark x1="47500" y1="54250" x2="39000" y2="52875"/>
                        <a14:foregroundMark x1="39000" y1="52875" x2="39000" y2="52875"/>
                        <a14:foregroundMark x1="43500" y1="20375" x2="46500" y2="30625"/>
                        <a14:foregroundMark x1="43000" y1="22125" x2="44875" y2="20125"/>
                        <a14:foregroundMark x1="43875" y1="51625" x2="42250" y2="58625"/>
                        <a14:foregroundMark x1="42250" y1="58625" x2="43000" y2="69000"/>
                        <a14:foregroundMark x1="43000" y1="69000" x2="45875" y2="75375"/>
                        <a14:foregroundMark x1="45875" y1="75375" x2="58500" y2="84875"/>
                        <a14:foregroundMark x1="45875" y1="73875" x2="45875" y2="89250"/>
                        <a14:foregroundMark x1="46750" y1="54875" x2="45000" y2="68250"/>
                        <a14:foregroundMark x1="46250" y1="89125" x2="42250" y2="92250"/>
                        <a14:foregroundMark x1="42875" y1="91750" x2="41000" y2="92250"/>
                        <a14:foregroundMark x1="41000" y1="92375" x2="40000" y2="92375"/>
                        <a14:foregroundMark x1="49375" y1="91875" x2="49375" y2="91875"/>
                        <a14:foregroundMark x1="49375" y1="91125" x2="49375" y2="93250"/>
                        <a14:backgroundMark x1="40500" y1="93161" x2="39375" y2="93875"/>
                        <a14:backgroundMark x1="49000" y1="93250" x2="49000" y2="93750"/>
                      </a14:backgroundRemoval>
                    </a14:imgEffect>
                  </a14:imgLayer>
                </a14:imgProps>
              </a:ext>
              <a:ext uri="{28A0092B-C50C-407E-A947-70E740481C1C}">
                <a14:useLocalDpi xmlns:a14="http://schemas.microsoft.com/office/drawing/2010/main" val="0"/>
              </a:ext>
            </a:extLst>
          </a:blip>
          <a:srcRect l="35247" t="16522" r="35526" b="4782"/>
          <a:stretch/>
        </p:blipFill>
        <p:spPr>
          <a:xfrm flipH="1">
            <a:off x="471590" y="528521"/>
            <a:ext cx="2047241" cy="551688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64FE1FB9-AB41-48E5-9C9D-3FE8C9B17E86}"/>
              </a:ext>
            </a:extLst>
          </p:cNvPr>
          <p:cNvPicPr>
            <a:picLocks noChangeAspect="1"/>
          </p:cNvPicPr>
          <p:nvPr/>
        </p:nvPicPr>
        <p:blipFill rotWithShape="1">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2167" b="90000" l="9333" r="90000">
                        <a14:foregroundMark x1="23333" y1="8333" x2="10333" y2="23000"/>
                        <a14:foregroundMark x1="30333" y1="11500" x2="20333" y2="23000"/>
                        <a14:foregroundMark x1="20333" y1="23000" x2="17167" y2="31167"/>
                        <a14:foregroundMark x1="17167" y1="31167" x2="17167" y2="42333"/>
                        <a14:foregroundMark x1="17167" y1="42333" x2="22833" y2="55333"/>
                        <a14:foregroundMark x1="22833" y1="55333" x2="28667" y2="62333"/>
                        <a14:foregroundMark x1="28667" y1="62333" x2="28667" y2="62333"/>
                        <a14:foregroundMark x1="36500" y1="49833" x2="23500" y2="66000"/>
                        <a14:foregroundMark x1="59000" y1="51167" x2="75500" y2="66333"/>
                        <a14:foregroundMark x1="75500" y1="66333" x2="70667" y2="48833"/>
                        <a14:foregroundMark x1="70667" y1="48833" x2="83167" y2="50833"/>
                        <a14:foregroundMark x1="83167" y1="50833" x2="72167" y2="46667"/>
                        <a14:foregroundMark x1="72167" y1="46667" x2="84333" y2="35167"/>
                        <a14:foregroundMark x1="84333" y1="35167" x2="77167" y2="32000"/>
                        <a14:foregroundMark x1="77167" y1="32000" x2="76500" y2="20833"/>
                        <a14:foregroundMark x1="76500" y1="20833" x2="80667" y2="12667"/>
                        <a14:foregroundMark x1="80667" y1="12667" x2="65000" y2="20000"/>
                        <a14:foregroundMark x1="65000" y1="20000" x2="65167" y2="11000"/>
                        <a14:foregroundMark x1="65167" y1="11000" x2="68833" y2="2333"/>
                        <a14:foregroundMark x1="68833" y1="2333" x2="69167" y2="2167"/>
                        <a14:foregroundMark x1="86333" y1="23500" x2="89167" y2="52333"/>
                        <a14:foregroundMark x1="61167" y1="56000" x2="75667" y2="69833"/>
                        <a14:foregroundMark x1="60167" y1="54333" x2="68833" y2="68167"/>
                        <a14:foregroundMark x1="68833" y1="68167" x2="69833" y2="68667"/>
                        <a14:foregroundMark x1="67167" y1="68667" x2="66000" y2="69833"/>
                        <a14:foregroundMark x1="37667" y1="56000" x2="30500" y2="70833"/>
                        <a14:foregroundMark x1="33500" y1="67667" x2="32500" y2="72333"/>
                        <a14:foregroundMark x1="9833" y1="30000" x2="9333" y2="40167"/>
                        <a14:backgroundMark x1="53500" y1="36667" x2="53500" y2="36667"/>
                        <a14:backgroundMark x1="50167" y1="33500" x2="49667" y2="59667"/>
                        <a14:backgroundMark x1="48833" y1="35167" x2="49667" y2="94333"/>
                        <a14:backgroundMark x1="48833" y1="36000" x2="47000" y2="55500"/>
                        <a14:backgroundMark x1="47000" y1="55500" x2="51833" y2="35833"/>
                        <a14:backgroundMark x1="51833" y1="35833" x2="52167" y2="39500"/>
                        <a14:backgroundMark x1="53167" y1="32667" x2="47500" y2="38000"/>
                        <a14:backgroundMark x1="47500" y1="38000" x2="47167" y2="40500"/>
                        <a14:backgroundMark x1="51167" y1="32500" x2="48333" y2="37667"/>
                        <a14:backgroundMark x1="51500" y1="32167" x2="46333" y2="38000"/>
                        <a14:backgroundMark x1="46333" y1="38000" x2="49833" y2="39167"/>
                        <a14:backgroundMark x1="52000" y1="29167" x2="51833" y2="39667"/>
                        <a14:backgroundMark x1="51833" y1="39667" x2="52833" y2="39000"/>
                        <a14:backgroundMark x1="52167" y1="30333" x2="55000" y2="32667"/>
                        <a14:backgroundMark x1="54833" y1="31500" x2="47833" y2="33667"/>
                        <a14:backgroundMark x1="47833" y1="33667" x2="44333" y2="37167"/>
                        <a14:backgroundMark x1="45833" y1="32000" x2="47500" y2="32000"/>
                        <a14:backgroundMark x1="47833" y1="30000" x2="42500" y2="34833"/>
                        <a14:backgroundMark x1="45667" y1="31833" x2="38833" y2="33667"/>
                        <a14:backgroundMark x1="38833" y1="33667" x2="48000" y2="30000"/>
                        <a14:backgroundMark x1="48000" y1="30000" x2="50167" y2="31167"/>
                        <a14:backgroundMark x1="49833" y1="30833" x2="50500" y2="30167"/>
                        <a14:backgroundMark x1="49500" y1="30000" x2="48000" y2="28833"/>
                        <a14:backgroundMark x1="47500" y1="31000" x2="45000" y2="30500"/>
                      </a14:backgroundRemoval>
                    </a14:imgEffect>
                    <a14:imgEffect>
                      <a14:artisticBlur/>
                    </a14:imgEffect>
                  </a14:imgLayer>
                </a14:imgProps>
              </a:ext>
              <a:ext uri="{28A0092B-C50C-407E-A947-70E740481C1C}">
                <a14:useLocalDpi xmlns:a14="http://schemas.microsoft.com/office/drawing/2010/main" val="0"/>
              </a:ext>
            </a:extLst>
          </a:blip>
          <a:srcRect r="47440"/>
          <a:stretch/>
        </p:blipFill>
        <p:spPr>
          <a:xfrm>
            <a:off x="8666" y="70696"/>
            <a:ext cx="1599541" cy="2654991"/>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DDC4D20B-49A4-4CA4-A089-7BA51ADB3240}"/>
              </a:ext>
            </a:extLst>
          </p:cNvPr>
          <p:cNvPicPr>
            <a:picLocks noChangeAspect="1"/>
          </p:cNvPicPr>
          <p:nvPr/>
        </p:nvPicPr>
        <p:blipFill rotWithShape="1">
          <a:blip r:embed="rId6">
            <a:duotone>
              <a:schemeClr val="accent6">
                <a:shade val="45000"/>
                <a:satMod val="135000"/>
              </a:schemeClr>
              <a:prstClr val="white"/>
            </a:duotone>
            <a:extLst>
              <a:ext uri="{BEBA8EAE-BF5A-486C-A8C5-ECC9F3942E4B}">
                <a14:imgProps xmlns:a14="http://schemas.microsoft.com/office/drawing/2010/main">
                  <a14:imgLayer r:embed="rId7">
                    <a14:imgEffect>
                      <a14:backgroundRemoval t="2167" b="90000" l="9333" r="90000">
                        <a14:foregroundMark x1="23333" y1="8333" x2="10333" y2="23000"/>
                        <a14:foregroundMark x1="30333" y1="11500" x2="20333" y2="23000"/>
                        <a14:foregroundMark x1="20333" y1="23000" x2="17167" y2="31167"/>
                        <a14:foregroundMark x1="17167" y1="31167" x2="17167" y2="42333"/>
                        <a14:foregroundMark x1="17167" y1="42333" x2="22833" y2="55333"/>
                        <a14:foregroundMark x1="22833" y1="55333" x2="28667" y2="62333"/>
                        <a14:foregroundMark x1="28667" y1="62333" x2="28667" y2="62333"/>
                        <a14:foregroundMark x1="36500" y1="49833" x2="23500" y2="66000"/>
                        <a14:foregroundMark x1="59000" y1="51167" x2="75500" y2="66333"/>
                        <a14:foregroundMark x1="75500" y1="66333" x2="70667" y2="48833"/>
                        <a14:foregroundMark x1="70667" y1="48833" x2="83167" y2="50833"/>
                        <a14:foregroundMark x1="83167" y1="50833" x2="72167" y2="46667"/>
                        <a14:foregroundMark x1="72167" y1="46667" x2="84333" y2="35167"/>
                        <a14:foregroundMark x1="84333" y1="35167" x2="77167" y2="32000"/>
                        <a14:foregroundMark x1="77167" y1="32000" x2="76500" y2="20833"/>
                        <a14:foregroundMark x1="76500" y1="20833" x2="80667" y2="12667"/>
                        <a14:foregroundMark x1="80667" y1="12667" x2="65000" y2="20000"/>
                        <a14:foregroundMark x1="65000" y1="20000" x2="65167" y2="11000"/>
                        <a14:foregroundMark x1="65167" y1="11000" x2="68833" y2="2333"/>
                        <a14:foregroundMark x1="68833" y1="2333" x2="69167" y2="2167"/>
                        <a14:foregroundMark x1="86333" y1="23500" x2="89167" y2="52333"/>
                        <a14:foregroundMark x1="61167" y1="56000" x2="75667" y2="69833"/>
                        <a14:foregroundMark x1="60167" y1="54333" x2="68833" y2="68167"/>
                        <a14:foregroundMark x1="68833" y1="68167" x2="69833" y2="68667"/>
                        <a14:foregroundMark x1="67167" y1="68667" x2="66000" y2="69833"/>
                        <a14:foregroundMark x1="37667" y1="56000" x2="30500" y2="70833"/>
                        <a14:foregroundMark x1="33500" y1="67667" x2="32500" y2="72333"/>
                        <a14:foregroundMark x1="9833" y1="30000" x2="9333" y2="40167"/>
                        <a14:backgroundMark x1="53500" y1="36667" x2="53500" y2="36667"/>
                        <a14:backgroundMark x1="50167" y1="33500" x2="49667" y2="59667"/>
                        <a14:backgroundMark x1="48833" y1="35167" x2="49667" y2="94333"/>
                        <a14:backgroundMark x1="48833" y1="36000" x2="47000" y2="55500"/>
                        <a14:backgroundMark x1="47000" y1="55500" x2="51833" y2="35833"/>
                        <a14:backgroundMark x1="51833" y1="35833" x2="52167" y2="39500"/>
                        <a14:backgroundMark x1="53167" y1="32667" x2="47500" y2="38000"/>
                        <a14:backgroundMark x1="47500" y1="38000" x2="47167" y2="40500"/>
                        <a14:backgroundMark x1="51167" y1="32500" x2="48333" y2="37667"/>
                        <a14:backgroundMark x1="51500" y1="32167" x2="46333" y2="38000"/>
                        <a14:backgroundMark x1="46333" y1="38000" x2="49833" y2="39167"/>
                        <a14:backgroundMark x1="52000" y1="29167" x2="51833" y2="39667"/>
                        <a14:backgroundMark x1="51833" y1="39667" x2="52833" y2="39000"/>
                        <a14:backgroundMark x1="52167" y1="30333" x2="55000" y2="32667"/>
                        <a14:backgroundMark x1="54833" y1="31500" x2="47833" y2="33667"/>
                        <a14:backgroundMark x1="47833" y1="33667" x2="44333" y2="37167"/>
                        <a14:backgroundMark x1="45833" y1="32000" x2="47500" y2="32000"/>
                        <a14:backgroundMark x1="47833" y1="30000" x2="42500" y2="34833"/>
                        <a14:backgroundMark x1="45667" y1="31833" x2="38833" y2="33667"/>
                        <a14:backgroundMark x1="38833" y1="33667" x2="48000" y2="30000"/>
                        <a14:backgroundMark x1="48000" y1="30000" x2="50167" y2="31167"/>
                        <a14:backgroundMark x1="49833" y1="30833" x2="50500" y2="30167"/>
                        <a14:backgroundMark x1="49500" y1="30000" x2="48000" y2="28833"/>
                        <a14:backgroundMark x1="47500" y1="31000" x2="45000" y2="30500"/>
                      </a14:backgroundRemoval>
                    </a14:imgEffect>
                    <a14:imgEffect>
                      <a14:artisticBlur/>
                    </a14:imgEffect>
                    <a14:imgEffect>
                      <a14:saturation sat="400000"/>
                    </a14:imgEffect>
                  </a14:imgLayer>
                </a14:imgProps>
              </a:ext>
              <a:ext uri="{28A0092B-C50C-407E-A947-70E740481C1C}">
                <a14:useLocalDpi xmlns:a14="http://schemas.microsoft.com/office/drawing/2010/main" val="0"/>
              </a:ext>
            </a:extLst>
          </a:blip>
          <a:srcRect l="39003" t="-5228" r="8437" b="5228"/>
          <a:stretch/>
        </p:blipFill>
        <p:spPr>
          <a:xfrm>
            <a:off x="1662850" y="-60422"/>
            <a:ext cx="1599541" cy="2654991"/>
          </a:xfrm>
          <a:prstGeom prst="rect">
            <a:avLst/>
          </a:prstGeom>
        </p:spPr>
      </p:pic>
      <p:sp>
        <p:nvSpPr>
          <p:cNvPr id="3" name="TextBox 2">
            <a:extLst>
              <a:ext uri="{FF2B5EF4-FFF2-40B4-BE49-F238E27FC236}">
                <a16:creationId xmlns:a16="http://schemas.microsoft.com/office/drawing/2014/main" id="{0BD65141-ECF1-1BCF-0FF3-869F9B09B415}"/>
              </a:ext>
            </a:extLst>
          </p:cNvPr>
          <p:cNvSpPr txBox="1"/>
          <p:nvPr/>
        </p:nvSpPr>
        <p:spPr>
          <a:xfrm>
            <a:off x="5199743" y="70696"/>
            <a:ext cx="1792513" cy="369332"/>
          </a:xfrm>
          <a:prstGeom prst="rect">
            <a:avLst/>
          </a:prstGeom>
          <a:solidFill>
            <a:schemeClr val="accent6">
              <a:lumMod val="75000"/>
            </a:schemeClr>
          </a:solidFill>
        </p:spPr>
        <p:txBody>
          <a:bodyPr wrap="square">
            <a:spAutoFit/>
          </a:bodyPr>
          <a:lstStyle/>
          <a:p>
            <a:pPr algn="ctr"/>
            <a:r>
              <a:rPr lang="en-US" b="1" i="1" dirty="0">
                <a:solidFill>
                  <a:schemeClr val="bg1"/>
                </a:solidFill>
                <a:latin typeface="Barlow SemiBold" panose="00000700000000000000" pitchFamily="2" charset="0"/>
              </a:rPr>
              <a:t>Understanding</a:t>
            </a:r>
            <a:endParaRPr lang="en-US" b="1" i="1" dirty="0">
              <a:solidFill>
                <a:schemeClr val="bg1"/>
              </a:solidFill>
            </a:endParaRPr>
          </a:p>
        </p:txBody>
      </p:sp>
    </p:spTree>
    <p:extLst>
      <p:ext uri="{BB962C8B-B14F-4D97-AF65-F5344CB8AC3E}">
        <p14:creationId xmlns:p14="http://schemas.microsoft.com/office/powerpoint/2010/main" val="29963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ilhouette, night sky&#10;&#10;Description automatically generated">
            <a:extLst>
              <a:ext uri="{FF2B5EF4-FFF2-40B4-BE49-F238E27FC236}">
                <a16:creationId xmlns:a16="http://schemas.microsoft.com/office/drawing/2014/main" id="{7A8A3541-1008-48C6-BD57-CB042AD46121}"/>
              </a:ext>
            </a:extLst>
          </p:cNvPr>
          <p:cNvPicPr>
            <a:picLocks noChangeAspect="1"/>
          </p:cNvPicPr>
          <p:nvPr/>
        </p:nvPicPr>
        <p:blipFill rotWithShape="1">
          <a:blip r:embed="rId3">
            <a:extLst>
              <a:ext uri="{28A0092B-C50C-407E-A947-70E740481C1C}">
                <a14:useLocalDpi xmlns:a14="http://schemas.microsoft.com/office/drawing/2010/main" val="0"/>
              </a:ext>
            </a:extLst>
          </a:blip>
          <a:srcRect r="59926" b="3902"/>
          <a:stretch/>
        </p:blipFill>
        <p:spPr>
          <a:xfrm>
            <a:off x="2140013" y="418245"/>
            <a:ext cx="4583668" cy="5628592"/>
          </a:xfrm>
          <a:prstGeom prst="rect">
            <a:avLst/>
          </a:prstGeom>
          <a:effectLst>
            <a:outerShdw blurRad="76200" dir="18900000" sy="23000" kx="-1200000" algn="bl" rotWithShape="0">
              <a:prstClr val="black">
                <a:alpha val="20000"/>
              </a:prstClr>
            </a:outerShdw>
          </a:effectLst>
        </p:spPr>
      </p:pic>
      <p:sp>
        <p:nvSpPr>
          <p:cNvPr id="40" name="Title 1">
            <a:extLst>
              <a:ext uri="{FF2B5EF4-FFF2-40B4-BE49-F238E27FC236}">
                <a16:creationId xmlns:a16="http://schemas.microsoft.com/office/drawing/2014/main" id="{F2BE90B0-F9F7-4D7A-8BD7-8F9EB2B030F0}"/>
              </a:ext>
            </a:extLst>
          </p:cNvPr>
          <p:cNvSpPr>
            <a:spLocks noGrp="1"/>
          </p:cNvSpPr>
          <p:nvPr>
            <p:ph type="title"/>
          </p:nvPr>
        </p:nvSpPr>
        <p:spPr>
          <a:xfrm>
            <a:off x="2824479" y="418245"/>
            <a:ext cx="6715761" cy="838200"/>
          </a:xfrm>
        </p:spPr>
        <p:txBody>
          <a:bodyPr>
            <a:normAutofit/>
          </a:bodyPr>
          <a:lstStyle/>
          <a:p>
            <a:r>
              <a:rPr lang="en-US" dirty="0">
                <a:latin typeface="Barlow SemiBold" panose="00000700000000000000" pitchFamily="2" charset="0"/>
                <a:cs typeface="Segoe UI Light" panose="020B0502040204020203" pitchFamily="34" charset="0"/>
              </a:rPr>
              <a:t>Affect-based Response</a:t>
            </a:r>
            <a:endParaRPr lang="en-US" i="1" dirty="0">
              <a:latin typeface="Barlow SemiBold" panose="00000700000000000000" pitchFamily="2" charset="0"/>
              <a:cs typeface="Segoe UI Light" panose="020B0502040204020203" pitchFamily="34" charset="0"/>
            </a:endParaRPr>
          </a:p>
        </p:txBody>
      </p:sp>
      <p:grpSp>
        <p:nvGrpSpPr>
          <p:cNvPr id="9" name="Google Shape;277;p40">
            <a:extLst>
              <a:ext uri="{FF2B5EF4-FFF2-40B4-BE49-F238E27FC236}">
                <a16:creationId xmlns:a16="http://schemas.microsoft.com/office/drawing/2014/main" id="{653D213D-8876-411F-A583-52F7B7E3B83C}"/>
              </a:ext>
            </a:extLst>
          </p:cNvPr>
          <p:cNvGrpSpPr/>
          <p:nvPr/>
        </p:nvGrpSpPr>
        <p:grpSpPr>
          <a:xfrm>
            <a:off x="6144329" y="1284317"/>
            <a:ext cx="2225964" cy="1262008"/>
            <a:chOff x="6188000" y="228810"/>
            <a:chExt cx="1630800" cy="1038900"/>
          </a:xfrm>
        </p:grpSpPr>
        <p:sp>
          <p:nvSpPr>
            <p:cNvPr id="10" name="Google Shape;278;p40">
              <a:extLst>
                <a:ext uri="{FF2B5EF4-FFF2-40B4-BE49-F238E27FC236}">
                  <a16:creationId xmlns:a16="http://schemas.microsoft.com/office/drawing/2014/main" id="{9349D1CF-6C5C-4A35-939F-992BFC489D7D}"/>
                </a:ext>
              </a:extLst>
            </p:cNvPr>
            <p:cNvSpPr/>
            <p:nvPr/>
          </p:nvSpPr>
          <p:spPr>
            <a:xfrm rot="10800000" flipH="1">
              <a:off x="6188000" y="228810"/>
              <a:ext cx="1630800" cy="1038900"/>
            </a:xfrm>
            <a:prstGeom prst="teardrop">
              <a:avLst>
                <a:gd name="adj" fmla="val 124756"/>
              </a:avLst>
            </a:prstGeom>
            <a:solidFill>
              <a:srgbClr val="999999"/>
            </a:solidFill>
            <a:ln>
              <a:noFill/>
            </a:ln>
          </p:spPr>
          <p:txBody>
            <a:bodyPr spcFirstLastPara="1" wrap="square" lIns="121900" tIns="121900" rIns="121900" bIns="121900" anchor="ctr" anchorCtr="0">
              <a:noAutofit/>
            </a:bodyPr>
            <a:lstStyle/>
            <a:p>
              <a:pPr>
                <a:buClr>
                  <a:srgbClr val="000000"/>
                </a:buClr>
                <a:buSzPts val="1400"/>
              </a:pPr>
              <a:endParaRPr dirty="0">
                <a:solidFill>
                  <a:srgbClr val="000000"/>
                </a:solidFill>
                <a:latin typeface="Segoe UI Light" panose="020B0502040204020203" pitchFamily="34" charset="0"/>
                <a:ea typeface="Ebrima" panose="02000000000000000000" pitchFamily="2" charset="0"/>
                <a:cs typeface="Segoe UI Light" panose="020B0502040204020203" pitchFamily="34" charset="0"/>
                <a:sym typeface="Arial"/>
              </a:endParaRPr>
            </a:p>
          </p:txBody>
        </p:sp>
        <p:sp>
          <p:nvSpPr>
            <p:cNvPr id="11" name="Google Shape;279;p40">
              <a:extLst>
                <a:ext uri="{FF2B5EF4-FFF2-40B4-BE49-F238E27FC236}">
                  <a16:creationId xmlns:a16="http://schemas.microsoft.com/office/drawing/2014/main" id="{12ED1093-724F-4379-AC97-86F38428C5BB}"/>
                </a:ext>
              </a:extLst>
            </p:cNvPr>
            <p:cNvSpPr txBox="1"/>
            <p:nvPr/>
          </p:nvSpPr>
          <p:spPr>
            <a:xfrm>
              <a:off x="6357535" y="271075"/>
              <a:ext cx="1290900" cy="8196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US" sz="2000" i="1" dirty="0">
                  <a:latin typeface="Segoe UI Light" panose="020B0502040204020203" pitchFamily="34" charset="0"/>
                  <a:ea typeface="Ebrima" panose="02000000000000000000" pitchFamily="2" charset="0"/>
                  <a:cs typeface="Segoe UI Light" panose="020B0502040204020203" pitchFamily="34" charset="0"/>
                  <a:sym typeface="Arial"/>
                </a:rPr>
                <a:t>Hey! You look sad, are you okay?</a:t>
              </a:r>
              <a:endParaRPr sz="2000" i="1" dirty="0">
                <a:latin typeface="Segoe UI Light" panose="020B0502040204020203" pitchFamily="34" charset="0"/>
                <a:ea typeface="Ebrima" panose="02000000000000000000" pitchFamily="2" charset="0"/>
                <a:cs typeface="Segoe UI Light" panose="020B0502040204020203" pitchFamily="34" charset="0"/>
                <a:sym typeface="Arial"/>
              </a:endParaRPr>
            </a:p>
            <a:p>
              <a:pPr algn="ctr">
                <a:buClr>
                  <a:srgbClr val="000000"/>
                </a:buClr>
                <a:buSzPts val="1400"/>
              </a:pPr>
              <a:endParaRPr sz="2000" i="1" dirty="0">
                <a:solidFill>
                  <a:srgbClr val="FFFFFF"/>
                </a:solidFill>
                <a:latin typeface="Segoe UI Light" panose="020B0502040204020203" pitchFamily="34" charset="0"/>
                <a:ea typeface="Ebrima" panose="02000000000000000000" pitchFamily="2" charset="0"/>
                <a:cs typeface="Segoe UI Light" panose="020B0502040204020203" pitchFamily="34" charset="0"/>
                <a:sym typeface="Arial"/>
              </a:endParaRPr>
            </a:p>
            <a:p>
              <a:pPr>
                <a:buClr>
                  <a:srgbClr val="000000"/>
                </a:buClr>
                <a:buSzPts val="1400"/>
              </a:pPr>
              <a:endParaRPr sz="2000" i="1" dirty="0">
                <a:solidFill>
                  <a:srgbClr val="FFFFFF"/>
                </a:solidFill>
                <a:latin typeface="Segoe UI Light" panose="020B0502040204020203" pitchFamily="34" charset="0"/>
                <a:ea typeface="Ebrima" panose="02000000000000000000" pitchFamily="2" charset="0"/>
                <a:cs typeface="Segoe UI Light" panose="020B0502040204020203" pitchFamily="34" charset="0"/>
                <a:sym typeface="Arial"/>
              </a:endParaRPr>
            </a:p>
          </p:txBody>
        </p:sp>
      </p:grpSp>
      <p:sp>
        <p:nvSpPr>
          <p:cNvPr id="13" name="Slide Number Placeholder 3">
            <a:extLst>
              <a:ext uri="{FF2B5EF4-FFF2-40B4-BE49-F238E27FC236}">
                <a16:creationId xmlns:a16="http://schemas.microsoft.com/office/drawing/2014/main" id="{9E7A76D1-0EC3-4A6E-8A40-8228E36115CA}"/>
              </a:ext>
            </a:extLst>
          </p:cNvPr>
          <p:cNvSpPr>
            <a:spLocks noGrp="1"/>
          </p:cNvSpPr>
          <p:nvPr>
            <p:ph type="sldNum" sz="quarter" idx="12"/>
          </p:nvPr>
        </p:nvSpPr>
        <p:spPr>
          <a:xfrm>
            <a:off x="8610600" y="6356350"/>
            <a:ext cx="2743200" cy="365125"/>
          </a:xfrm>
        </p:spPr>
        <p:txBody>
          <a:bodyPr/>
          <a:lstStyle/>
          <a:p>
            <a:fld id="{B7A3EE1C-7221-419C-B8D5-D0EC50269497}" type="slidenum">
              <a:rPr lang="en-US" smtClean="0">
                <a:solidFill>
                  <a:schemeClr val="tx1"/>
                </a:solidFill>
                <a:latin typeface="Segoe UI Light" panose="020B0502040204020203" pitchFamily="34" charset="0"/>
                <a:cs typeface="Segoe UI Light" panose="020B0502040204020203" pitchFamily="34" charset="0"/>
              </a:rPr>
              <a:t>14</a:t>
            </a:fld>
            <a:endParaRPr lang="en-US" dirty="0">
              <a:solidFill>
                <a:schemeClr val="tx1"/>
              </a:solidFill>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90F5D943-2531-8657-1042-357EDE047EB3}"/>
              </a:ext>
            </a:extLst>
          </p:cNvPr>
          <p:cNvPicPr>
            <a:picLocks noChangeAspect="1"/>
          </p:cNvPicPr>
          <p:nvPr/>
        </p:nvPicPr>
        <p:blipFill rotWithShape="1">
          <a:blip r:embed="rId4">
            <a:duotone>
              <a:prstClr val="black"/>
              <a:srgbClr val="70AD47">
                <a:tint val="45000"/>
                <a:satMod val="400000"/>
              </a:srgbClr>
            </a:duotone>
            <a:extLst>
              <a:ext uri="{BEBA8EAE-BF5A-486C-A8C5-ECC9F3942E4B}">
                <a14:imgProps xmlns:a14="http://schemas.microsoft.com/office/drawing/2010/main">
                  <a14:imgLayer r:embed="rId5">
                    <a14:imgEffect>
                      <a14:backgroundRemoval t="10000" b="93250" l="10000" r="90000">
                        <a14:foregroundMark x1="47250" y1="33250" x2="45250" y2="45625"/>
                        <a14:foregroundMark x1="50625" y1="34375" x2="50375" y2="37375"/>
                        <a14:foregroundMark x1="51500" y1="32375" x2="51500" y2="38750"/>
                        <a14:foregroundMark x1="49375" y1="37125" x2="45000" y2="48375"/>
                        <a14:foregroundMark x1="45000" y1="48375" x2="39625" y2="45250"/>
                        <a14:foregroundMark x1="46875" y1="51000" x2="40375" y2="52625"/>
                        <a14:foregroundMark x1="48500" y1="48875" x2="40875" y2="50250"/>
                        <a14:foregroundMark x1="47500" y1="54250" x2="39000" y2="52875"/>
                        <a14:foregroundMark x1="39000" y1="52875" x2="39000" y2="52875"/>
                        <a14:foregroundMark x1="43500" y1="20375" x2="46500" y2="30625"/>
                        <a14:foregroundMark x1="43000" y1="22125" x2="44875" y2="20125"/>
                        <a14:foregroundMark x1="43875" y1="51625" x2="42250" y2="58625"/>
                        <a14:foregroundMark x1="42250" y1="58625" x2="43000" y2="69000"/>
                        <a14:foregroundMark x1="43000" y1="69000" x2="45875" y2="75375"/>
                        <a14:foregroundMark x1="45875" y1="75375" x2="58500" y2="84875"/>
                        <a14:foregroundMark x1="45875" y1="73875" x2="45875" y2="89250"/>
                        <a14:foregroundMark x1="46750" y1="54875" x2="45000" y2="68250"/>
                        <a14:foregroundMark x1="46250" y1="89125" x2="42250" y2="92250"/>
                        <a14:foregroundMark x1="42875" y1="91750" x2="41000" y2="92250"/>
                        <a14:foregroundMark x1="41000" y1="92375" x2="40000" y2="92375"/>
                        <a14:foregroundMark x1="49375" y1="91875" x2="49375" y2="91875"/>
                        <a14:foregroundMark x1="49375" y1="91125" x2="49375" y2="93250"/>
                        <a14:backgroundMark x1="40500" y1="93161" x2="39375" y2="93875"/>
                        <a14:backgroundMark x1="49000" y1="93250" x2="49000" y2="93750"/>
                      </a14:backgroundRemoval>
                    </a14:imgEffect>
                  </a14:imgLayer>
                </a14:imgProps>
              </a:ext>
              <a:ext uri="{28A0092B-C50C-407E-A947-70E740481C1C}">
                <a14:useLocalDpi xmlns:a14="http://schemas.microsoft.com/office/drawing/2010/main" val="0"/>
              </a:ext>
            </a:extLst>
          </a:blip>
          <a:srcRect l="35247" t="16522" r="35526" b="4782"/>
          <a:stretch/>
        </p:blipFill>
        <p:spPr>
          <a:xfrm>
            <a:off x="8457692" y="2148889"/>
            <a:ext cx="1577664" cy="4309600"/>
          </a:xfrm>
          <a:prstGeom prst="rect">
            <a:avLst/>
          </a:prstGeom>
          <a:ln>
            <a:noFill/>
          </a:ln>
          <a:effectLst>
            <a:outerShdw blurRad="76200" dir="18900000" sy="23000" kx="-1200000" algn="bl" rotWithShape="0">
              <a:prstClr val="black">
                <a:alpha val="20000"/>
              </a:prstClr>
            </a:outerShdw>
          </a:effectLst>
        </p:spPr>
      </p:pic>
      <p:sp>
        <p:nvSpPr>
          <p:cNvPr id="4" name="TextBox 3">
            <a:extLst>
              <a:ext uri="{FF2B5EF4-FFF2-40B4-BE49-F238E27FC236}">
                <a16:creationId xmlns:a16="http://schemas.microsoft.com/office/drawing/2014/main" id="{23A0B0D7-C011-35C3-6F11-5DBA84954003}"/>
              </a:ext>
            </a:extLst>
          </p:cNvPr>
          <p:cNvSpPr txBox="1"/>
          <p:nvPr/>
        </p:nvSpPr>
        <p:spPr>
          <a:xfrm>
            <a:off x="5130242" y="21042"/>
            <a:ext cx="1792513" cy="369332"/>
          </a:xfrm>
          <a:prstGeom prst="rect">
            <a:avLst/>
          </a:prstGeom>
          <a:solidFill>
            <a:srgbClr val="0070C0"/>
          </a:solidFill>
        </p:spPr>
        <p:txBody>
          <a:bodyPr wrap="square">
            <a:spAutoFit/>
          </a:bodyPr>
          <a:lstStyle/>
          <a:p>
            <a:pPr algn="ctr"/>
            <a:r>
              <a:rPr lang="en-US" b="1" i="1" dirty="0">
                <a:solidFill>
                  <a:schemeClr val="bg1"/>
                </a:solidFill>
                <a:latin typeface="Barlow SemiBold" panose="00000700000000000000" pitchFamily="2" charset="0"/>
              </a:rPr>
              <a:t>Response</a:t>
            </a:r>
            <a:endParaRPr lang="en-US" b="1" i="1" dirty="0">
              <a:solidFill>
                <a:schemeClr val="bg1"/>
              </a:solidFill>
            </a:endParaRPr>
          </a:p>
        </p:txBody>
      </p:sp>
      <p:pic>
        <p:nvPicPr>
          <p:cNvPr id="2" name="Picture 1">
            <a:extLst>
              <a:ext uri="{FF2B5EF4-FFF2-40B4-BE49-F238E27FC236}">
                <a16:creationId xmlns:a16="http://schemas.microsoft.com/office/drawing/2014/main" id="{FB23080E-946D-4A90-7923-45EE9B1589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140013" y="3058860"/>
            <a:ext cx="1368931" cy="3038237"/>
          </a:xfrm>
          <a:prstGeom prst="rect">
            <a:avLst/>
          </a:prstGeom>
          <a:effectLst>
            <a:outerShdw blurRad="76200" dir="18900000" sy="23000" kx="-1200000" algn="bl" rotWithShape="0">
              <a:prstClr val="black">
                <a:alpha val="20000"/>
              </a:prstClr>
            </a:outerShdw>
          </a:effectLst>
        </p:spPr>
      </p:pic>
      <p:grpSp>
        <p:nvGrpSpPr>
          <p:cNvPr id="5" name="Google Shape;277;p40">
            <a:extLst>
              <a:ext uri="{FF2B5EF4-FFF2-40B4-BE49-F238E27FC236}">
                <a16:creationId xmlns:a16="http://schemas.microsoft.com/office/drawing/2014/main" id="{DFBB6CF2-3539-FA14-CA76-1DD824DBC5A0}"/>
              </a:ext>
            </a:extLst>
          </p:cNvPr>
          <p:cNvGrpSpPr/>
          <p:nvPr/>
        </p:nvGrpSpPr>
        <p:grpSpPr>
          <a:xfrm flipH="1">
            <a:off x="3085681" y="2413016"/>
            <a:ext cx="1621296" cy="838200"/>
            <a:chOff x="6188000" y="228810"/>
            <a:chExt cx="1630800" cy="1038900"/>
          </a:xfrm>
        </p:grpSpPr>
        <p:sp>
          <p:nvSpPr>
            <p:cNvPr id="6" name="Google Shape;278;p40">
              <a:extLst>
                <a:ext uri="{FF2B5EF4-FFF2-40B4-BE49-F238E27FC236}">
                  <a16:creationId xmlns:a16="http://schemas.microsoft.com/office/drawing/2014/main" id="{FB67A0C7-83C0-ED2B-FD4F-793AE5DCB059}"/>
                </a:ext>
              </a:extLst>
            </p:cNvPr>
            <p:cNvSpPr/>
            <p:nvPr/>
          </p:nvSpPr>
          <p:spPr>
            <a:xfrm rot="10800000" flipH="1">
              <a:off x="6188000" y="228810"/>
              <a:ext cx="1630800" cy="1038900"/>
            </a:xfrm>
            <a:prstGeom prst="teardrop">
              <a:avLst>
                <a:gd name="adj" fmla="val 124756"/>
              </a:avLst>
            </a:prstGeom>
            <a:solidFill>
              <a:srgbClr val="999999"/>
            </a:solidFill>
            <a:ln>
              <a:noFill/>
            </a:ln>
          </p:spPr>
          <p:txBody>
            <a:bodyPr spcFirstLastPara="1" wrap="square" lIns="121900" tIns="121900" rIns="121900" bIns="121900" anchor="ctr" anchorCtr="0">
              <a:noAutofit/>
            </a:bodyPr>
            <a:lstStyle/>
            <a:p>
              <a:pPr>
                <a:buClr>
                  <a:srgbClr val="000000"/>
                </a:buClr>
                <a:buSzPts val="1400"/>
              </a:pPr>
              <a:endParaRPr dirty="0">
                <a:solidFill>
                  <a:srgbClr val="000000"/>
                </a:solidFill>
                <a:latin typeface="Segoe UI Light" panose="020B0502040204020203" pitchFamily="34" charset="0"/>
                <a:ea typeface="Ebrima" panose="02000000000000000000" pitchFamily="2" charset="0"/>
                <a:cs typeface="Segoe UI Light" panose="020B0502040204020203" pitchFamily="34" charset="0"/>
                <a:sym typeface="Arial"/>
              </a:endParaRPr>
            </a:p>
          </p:txBody>
        </p:sp>
        <p:sp>
          <p:nvSpPr>
            <p:cNvPr id="8" name="Google Shape;279;p40">
              <a:extLst>
                <a:ext uri="{FF2B5EF4-FFF2-40B4-BE49-F238E27FC236}">
                  <a16:creationId xmlns:a16="http://schemas.microsoft.com/office/drawing/2014/main" id="{F9A403A0-BC11-5405-6EB5-30169E1CE2EC}"/>
                </a:ext>
              </a:extLst>
            </p:cNvPr>
            <p:cNvSpPr txBox="1"/>
            <p:nvPr/>
          </p:nvSpPr>
          <p:spPr>
            <a:xfrm>
              <a:off x="6342776" y="338460"/>
              <a:ext cx="1290900" cy="8196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en-US" sz="1600" i="1" dirty="0">
                  <a:latin typeface="Segoe UI Light" panose="020B0502040204020203" pitchFamily="34" charset="0"/>
                  <a:ea typeface="Ebrima" panose="02000000000000000000" pitchFamily="2" charset="0"/>
                  <a:cs typeface="Segoe UI Light" panose="020B0502040204020203" pitchFamily="34" charset="0"/>
                  <a:sym typeface="Arial"/>
                </a:rPr>
                <a:t>Can I help you?</a:t>
              </a:r>
              <a:endParaRPr sz="1600" i="1" dirty="0">
                <a:solidFill>
                  <a:srgbClr val="FFFFFF"/>
                </a:solidFill>
                <a:latin typeface="Segoe UI Light" panose="020B0502040204020203" pitchFamily="34" charset="0"/>
                <a:ea typeface="Ebrima" panose="02000000000000000000" pitchFamily="2" charset="0"/>
                <a:cs typeface="Segoe UI Light" panose="020B0502040204020203" pitchFamily="34" charset="0"/>
                <a:sym typeface="Arial"/>
              </a:endParaRPr>
            </a:p>
          </p:txBody>
        </p:sp>
      </p:grpSp>
    </p:spTree>
    <p:extLst>
      <p:ext uri="{BB962C8B-B14F-4D97-AF65-F5344CB8AC3E}">
        <p14:creationId xmlns:p14="http://schemas.microsoft.com/office/powerpoint/2010/main" val="145734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57F0424-B888-4042-AFAF-E697E3C306C7}"/>
              </a:ext>
            </a:extLst>
          </p:cNvPr>
          <p:cNvSpPr>
            <a:spLocks noGrp="1"/>
          </p:cNvSpPr>
          <p:nvPr>
            <p:ph type="sldNum" sz="quarter" idx="12"/>
          </p:nvPr>
        </p:nvSpPr>
        <p:spPr>
          <a:xfrm>
            <a:off x="9448800" y="6492875"/>
            <a:ext cx="2743200" cy="365125"/>
          </a:xfrm>
        </p:spPr>
        <p:txBody>
          <a:bodyPr/>
          <a:lstStyle/>
          <a:p>
            <a:fld id="{B7A3EE1C-7221-419C-B8D5-D0EC50269497}" type="slidenum">
              <a:rPr lang="en-US" smtClean="0">
                <a:solidFill>
                  <a:schemeClr val="tx1"/>
                </a:solidFill>
                <a:latin typeface="Barlow Light" panose="00000400000000000000" pitchFamily="2" charset="0"/>
              </a:rPr>
              <a:t>15</a:t>
            </a:fld>
            <a:endParaRPr lang="en-US" dirty="0">
              <a:solidFill>
                <a:schemeClr val="tx1"/>
              </a:solidFill>
              <a:latin typeface="Barlow Light" panose="00000400000000000000" pitchFamily="2" charset="0"/>
            </a:endParaRPr>
          </a:p>
        </p:txBody>
      </p:sp>
      <p:sp>
        <p:nvSpPr>
          <p:cNvPr id="5" name="Oval 4">
            <a:extLst>
              <a:ext uri="{FF2B5EF4-FFF2-40B4-BE49-F238E27FC236}">
                <a16:creationId xmlns:a16="http://schemas.microsoft.com/office/drawing/2014/main" id="{AAE0A231-9815-4F93-A763-4ABC0041872D}"/>
              </a:ext>
            </a:extLst>
          </p:cNvPr>
          <p:cNvSpPr/>
          <p:nvPr/>
        </p:nvSpPr>
        <p:spPr>
          <a:xfrm>
            <a:off x="1" y="4622915"/>
            <a:ext cx="3977640" cy="1733910"/>
          </a:xfrm>
          <a:prstGeom prst="ellipse">
            <a:avLst/>
          </a:prstGeom>
          <a:solidFill>
            <a:schemeClr val="accent6">
              <a:lumMod val="60000"/>
              <a:lumOff val="4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38C56E0-5CD4-41C0-B0FF-7149D9382D31}"/>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2625" l="10000" r="90000">
                        <a14:foregroundMark x1="46500" y1="88875" x2="42500" y2="92250"/>
                        <a14:foregroundMark x1="49125" y1="92625" x2="49125" y2="92625"/>
                      </a14:backgroundRemoval>
                    </a14:imgEffect>
                  </a14:imgLayer>
                </a14:imgProps>
              </a:ext>
              <a:ext uri="{28A0092B-C50C-407E-A947-70E740481C1C}">
                <a14:useLocalDpi xmlns:a14="http://schemas.microsoft.com/office/drawing/2010/main" val="0"/>
              </a:ext>
            </a:extLst>
          </a:blip>
          <a:srcRect l="35247" t="16522" r="35526" b="4782"/>
          <a:stretch/>
        </p:blipFill>
        <p:spPr>
          <a:xfrm flipH="1">
            <a:off x="778672" y="568960"/>
            <a:ext cx="2047241" cy="5516880"/>
          </a:xfrm>
          <a:prstGeom prst="rect">
            <a:avLst/>
          </a:prstGeom>
        </p:spPr>
      </p:pic>
      <p:pic>
        <p:nvPicPr>
          <p:cNvPr id="9" name="Picture 8">
            <a:extLst>
              <a:ext uri="{FF2B5EF4-FFF2-40B4-BE49-F238E27FC236}">
                <a16:creationId xmlns:a16="http://schemas.microsoft.com/office/drawing/2014/main" id="{9788C458-72AF-4A35-9E45-0D8C3AB206D0}"/>
              </a:ext>
            </a:extLst>
          </p:cNvPr>
          <p:cNvPicPr>
            <a:picLocks noChangeAspect="1"/>
          </p:cNvPicPr>
          <p:nvPr/>
        </p:nvPicPr>
        <p:blipFill rotWithShape="1">
          <a:blip r:embed="rId11">
            <a:duotone>
              <a:prstClr val="black"/>
              <a:srgbClr val="70AD47">
                <a:tint val="45000"/>
                <a:satMod val="400000"/>
              </a:srgbClr>
            </a:duotone>
            <a:extLst>
              <a:ext uri="{BEBA8EAE-BF5A-486C-A8C5-ECC9F3942E4B}">
                <a14:imgProps xmlns:a14="http://schemas.microsoft.com/office/drawing/2010/main">
                  <a14:imgLayer r:embed="rId10">
                    <a14:imgEffect>
                      <a14:backgroundRemoval t="10000" b="93250" l="10000" r="90000">
                        <a14:foregroundMark x1="47250" y1="33250" x2="45250" y2="45625"/>
                        <a14:foregroundMark x1="50625" y1="34375" x2="50375" y2="37375"/>
                        <a14:foregroundMark x1="51500" y1="32375" x2="51500" y2="38750"/>
                        <a14:foregroundMark x1="49375" y1="37125" x2="45000" y2="48375"/>
                        <a14:foregroundMark x1="45000" y1="48375" x2="39625" y2="45250"/>
                        <a14:foregroundMark x1="46875" y1="51000" x2="40375" y2="52625"/>
                        <a14:foregroundMark x1="48500" y1="48875" x2="40875" y2="50250"/>
                        <a14:foregroundMark x1="47500" y1="54250" x2="39000" y2="52875"/>
                        <a14:foregroundMark x1="39000" y1="52875" x2="39000" y2="52875"/>
                        <a14:foregroundMark x1="43500" y1="20375" x2="46500" y2="30625"/>
                        <a14:foregroundMark x1="43000" y1="22125" x2="44875" y2="20125"/>
                        <a14:foregroundMark x1="43875" y1="51625" x2="42250" y2="58625"/>
                        <a14:foregroundMark x1="42250" y1="58625" x2="43000" y2="69000"/>
                        <a14:foregroundMark x1="43000" y1="69000" x2="45875" y2="75375"/>
                        <a14:foregroundMark x1="45875" y1="75375" x2="58500" y2="84875"/>
                        <a14:foregroundMark x1="45875" y1="73875" x2="45875" y2="89250"/>
                        <a14:foregroundMark x1="46750" y1="54875" x2="45000" y2="68250"/>
                        <a14:foregroundMark x1="46250" y1="89125" x2="42250" y2="92250"/>
                        <a14:foregroundMark x1="42875" y1="91750" x2="41000" y2="92250"/>
                        <a14:foregroundMark x1="41000" y1="92375" x2="40000" y2="92375"/>
                        <a14:foregroundMark x1="49375" y1="91875" x2="49375" y2="91875"/>
                        <a14:foregroundMark x1="49375" y1="91125" x2="49375" y2="93250"/>
                        <a14:backgroundMark x1="40500" y1="93161" x2="39375" y2="93875"/>
                        <a14:backgroundMark x1="49000" y1="93250" x2="49000" y2="93750"/>
                      </a14:backgroundRemoval>
                    </a14:imgEffect>
                  </a14:imgLayer>
                </a14:imgProps>
              </a:ext>
              <a:ext uri="{28A0092B-C50C-407E-A947-70E740481C1C}">
                <a14:useLocalDpi xmlns:a14="http://schemas.microsoft.com/office/drawing/2010/main" val="0"/>
              </a:ext>
            </a:extLst>
          </a:blip>
          <a:srcRect l="35247" t="16522" r="35526" b="4782"/>
          <a:stretch/>
        </p:blipFill>
        <p:spPr>
          <a:xfrm flipH="1">
            <a:off x="778671" y="568960"/>
            <a:ext cx="2047241" cy="5516880"/>
          </a:xfrm>
          <a:prstGeom prst="rect">
            <a:avLst/>
          </a:prstGeom>
        </p:spPr>
      </p:pic>
      <p:sp>
        <p:nvSpPr>
          <p:cNvPr id="10" name="Parallelogram 9">
            <a:extLst>
              <a:ext uri="{FF2B5EF4-FFF2-40B4-BE49-F238E27FC236}">
                <a16:creationId xmlns:a16="http://schemas.microsoft.com/office/drawing/2014/main" id="{9DBF22E7-3F8F-412A-8659-A4121542EF34}"/>
              </a:ext>
            </a:extLst>
          </p:cNvPr>
          <p:cNvSpPr/>
          <p:nvPr/>
        </p:nvSpPr>
        <p:spPr>
          <a:xfrm>
            <a:off x="778676" y="6627813"/>
            <a:ext cx="10637024" cy="230187"/>
          </a:xfrm>
          <a:prstGeom prst="parallelogram">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BF5D5B1-3051-4455-A085-DCE816B9C137}"/>
              </a:ext>
            </a:extLst>
          </p:cNvPr>
          <p:cNvGrpSpPr/>
          <p:nvPr/>
        </p:nvGrpSpPr>
        <p:grpSpPr>
          <a:xfrm>
            <a:off x="11356177" y="6627811"/>
            <a:ext cx="838199" cy="230188"/>
            <a:chOff x="11353800" y="-1"/>
            <a:chExt cx="838199" cy="230188"/>
          </a:xfrm>
          <a:solidFill>
            <a:schemeClr val="accent1">
              <a:lumMod val="40000"/>
              <a:lumOff val="60000"/>
            </a:schemeClr>
          </a:solidFill>
        </p:grpSpPr>
        <p:sp>
          <p:nvSpPr>
            <p:cNvPr id="12" name="Rectangle 11">
              <a:extLst>
                <a:ext uri="{FF2B5EF4-FFF2-40B4-BE49-F238E27FC236}">
                  <a16:creationId xmlns:a16="http://schemas.microsoft.com/office/drawing/2014/main" id="{1C3B85EF-A605-469A-87C8-2411626B2621}"/>
                </a:ext>
              </a:extLst>
            </p:cNvPr>
            <p:cNvSpPr/>
            <p:nvPr/>
          </p:nvSpPr>
          <p:spPr>
            <a:xfrm>
              <a:off x="11413323" y="0"/>
              <a:ext cx="778676" cy="230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0E0FA0C2-489E-4FC2-8377-4CE89CA0BDDF}"/>
                </a:ext>
              </a:extLst>
            </p:cNvPr>
            <p:cNvSpPr/>
            <p:nvPr/>
          </p:nvSpPr>
          <p:spPr>
            <a:xfrm flipH="1">
              <a:off x="11353800" y="-1"/>
              <a:ext cx="59523" cy="2301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2AD14E4-D904-43ED-9573-C7D2AB50C630}"/>
              </a:ext>
            </a:extLst>
          </p:cNvPr>
          <p:cNvGrpSpPr/>
          <p:nvPr/>
        </p:nvGrpSpPr>
        <p:grpSpPr>
          <a:xfrm>
            <a:off x="0" y="6627811"/>
            <a:ext cx="838199" cy="230188"/>
            <a:chOff x="-2377" y="-1"/>
            <a:chExt cx="838199" cy="230188"/>
          </a:xfrm>
          <a:solidFill>
            <a:schemeClr val="accent1">
              <a:lumMod val="40000"/>
              <a:lumOff val="60000"/>
            </a:schemeClr>
          </a:solidFill>
        </p:grpSpPr>
        <p:sp>
          <p:nvSpPr>
            <p:cNvPr id="15" name="Rectangle 14">
              <a:extLst>
                <a:ext uri="{FF2B5EF4-FFF2-40B4-BE49-F238E27FC236}">
                  <a16:creationId xmlns:a16="http://schemas.microsoft.com/office/drawing/2014/main" id="{754DE894-19E1-460F-BCFC-5FF09229CFEB}"/>
                </a:ext>
              </a:extLst>
            </p:cNvPr>
            <p:cNvSpPr/>
            <p:nvPr/>
          </p:nvSpPr>
          <p:spPr>
            <a:xfrm>
              <a:off x="-2377" y="0"/>
              <a:ext cx="778676" cy="230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A872B64F-DACD-4523-B634-D906D786C69B}"/>
                </a:ext>
              </a:extLst>
            </p:cNvPr>
            <p:cNvSpPr/>
            <p:nvPr/>
          </p:nvSpPr>
          <p:spPr>
            <a:xfrm flipV="1">
              <a:off x="776299" y="-1"/>
              <a:ext cx="59523" cy="2301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9">
            <a:extLst>
              <a:ext uri="{FF2B5EF4-FFF2-40B4-BE49-F238E27FC236}">
                <a16:creationId xmlns:a16="http://schemas.microsoft.com/office/drawing/2014/main" id="{5EB0FF10-38D6-49CE-B04B-F25D8150E91F}"/>
              </a:ext>
            </a:extLst>
          </p:cNvPr>
          <p:cNvSpPr txBox="1">
            <a:spLocks/>
          </p:cNvSpPr>
          <p:nvPr/>
        </p:nvSpPr>
        <p:spPr>
          <a:xfrm>
            <a:off x="11413322" y="6627808"/>
            <a:ext cx="778677" cy="230191"/>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65F62B-8973-4210-ACA0-11B491430B17}" type="slidenum">
              <a:rPr lang="en-US" sz="1000" b="1" smtClean="0">
                <a:solidFill>
                  <a:schemeClr val="tx1"/>
                </a:solidFill>
                <a:latin typeface="Barlow" panose="00000500000000000000" pitchFamily="2" charset="0"/>
              </a:rPr>
              <a:pPr/>
              <a:t>15</a:t>
            </a:fld>
            <a:endParaRPr lang="en-US" sz="1000" b="1" dirty="0">
              <a:solidFill>
                <a:schemeClr val="tx1"/>
              </a:solidFill>
              <a:latin typeface="Barlow" panose="00000500000000000000" pitchFamily="2" charset="0"/>
            </a:endParaRPr>
          </a:p>
        </p:txBody>
      </p:sp>
      <p:sp>
        <p:nvSpPr>
          <p:cNvPr id="2" name="TextBox 1">
            <a:extLst>
              <a:ext uri="{FF2B5EF4-FFF2-40B4-BE49-F238E27FC236}">
                <a16:creationId xmlns:a16="http://schemas.microsoft.com/office/drawing/2014/main" id="{1F231AEE-EBD3-D206-5E9F-EB3EC2C9DF08}"/>
              </a:ext>
            </a:extLst>
          </p:cNvPr>
          <p:cNvSpPr txBox="1"/>
          <p:nvPr/>
        </p:nvSpPr>
        <p:spPr>
          <a:xfrm>
            <a:off x="5199743" y="69943"/>
            <a:ext cx="1792513" cy="369332"/>
          </a:xfrm>
          <a:prstGeom prst="rect">
            <a:avLst/>
          </a:prstGeom>
          <a:solidFill>
            <a:srgbClr val="0070C0"/>
          </a:solidFill>
        </p:spPr>
        <p:txBody>
          <a:bodyPr wrap="square">
            <a:spAutoFit/>
          </a:bodyPr>
          <a:lstStyle/>
          <a:p>
            <a:pPr algn="ctr"/>
            <a:r>
              <a:rPr lang="en-US" b="1" i="1" dirty="0">
                <a:solidFill>
                  <a:schemeClr val="bg1"/>
                </a:solidFill>
                <a:latin typeface="Barlow SemiBold" panose="00000700000000000000" pitchFamily="2" charset="0"/>
              </a:rPr>
              <a:t>Response</a:t>
            </a:r>
            <a:endParaRPr lang="en-US" b="1" i="1" dirty="0">
              <a:solidFill>
                <a:schemeClr val="bg1"/>
              </a:solidFill>
            </a:endParaRPr>
          </a:p>
        </p:txBody>
      </p:sp>
      <p:pic>
        <p:nvPicPr>
          <p:cNvPr id="35" name="8rZzHkpyPkc_3">
            <a:hlinkClick r:id="" action="ppaction://media"/>
            <a:extLst>
              <a:ext uri="{FF2B5EF4-FFF2-40B4-BE49-F238E27FC236}">
                <a16:creationId xmlns:a16="http://schemas.microsoft.com/office/drawing/2014/main" id="{BA30FACA-FD73-D911-66EC-A567CD417D75}"/>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8438784" y="1393220"/>
            <a:ext cx="3729960" cy="3729960"/>
          </a:xfrm>
          <a:prstGeom prst="rect">
            <a:avLst/>
          </a:prstGeom>
        </p:spPr>
      </p:pic>
      <p:sp>
        <p:nvSpPr>
          <p:cNvPr id="36" name="TextBox 35">
            <a:extLst>
              <a:ext uri="{FF2B5EF4-FFF2-40B4-BE49-F238E27FC236}">
                <a16:creationId xmlns:a16="http://schemas.microsoft.com/office/drawing/2014/main" id="{A97C0D88-B395-C7DF-F75F-493E391E6F3B}"/>
              </a:ext>
            </a:extLst>
          </p:cNvPr>
          <p:cNvSpPr txBox="1"/>
          <p:nvPr/>
        </p:nvSpPr>
        <p:spPr>
          <a:xfrm>
            <a:off x="10788108" y="1826980"/>
            <a:ext cx="1451038" cy="830997"/>
          </a:xfrm>
          <a:prstGeom prst="rect">
            <a:avLst/>
          </a:prstGeom>
          <a:noFill/>
        </p:spPr>
        <p:txBody>
          <a:bodyPr wrap="none" rtlCol="0">
            <a:spAutoFit/>
          </a:bodyPr>
          <a:lstStyle/>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body collapse,</a:t>
            </a:r>
          </a:p>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arms drop on</a:t>
            </a:r>
          </a:p>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“bored”</a:t>
            </a:r>
          </a:p>
        </p:txBody>
      </p:sp>
      <p:sp>
        <p:nvSpPr>
          <p:cNvPr id="37" name="Freeform: Shape 36">
            <a:extLst>
              <a:ext uri="{FF2B5EF4-FFF2-40B4-BE49-F238E27FC236}">
                <a16:creationId xmlns:a16="http://schemas.microsoft.com/office/drawing/2014/main" id="{79B35BF8-69BD-4DCC-468D-9896BB7BDE83}"/>
              </a:ext>
            </a:extLst>
          </p:cNvPr>
          <p:cNvSpPr/>
          <p:nvPr/>
        </p:nvSpPr>
        <p:spPr>
          <a:xfrm>
            <a:off x="11115868" y="2750310"/>
            <a:ext cx="388307" cy="475989"/>
          </a:xfrm>
          <a:custGeom>
            <a:avLst/>
            <a:gdLst>
              <a:gd name="connsiteX0" fmla="*/ 388307 w 388307"/>
              <a:gd name="connsiteY0" fmla="*/ 0 h 475989"/>
              <a:gd name="connsiteX1" fmla="*/ 300625 w 388307"/>
              <a:gd name="connsiteY1" fmla="*/ 325676 h 475989"/>
              <a:gd name="connsiteX2" fmla="*/ 0 w 388307"/>
              <a:gd name="connsiteY2" fmla="*/ 475989 h 475989"/>
            </a:gdLst>
            <a:ahLst/>
            <a:cxnLst>
              <a:cxn ang="0">
                <a:pos x="connsiteX0" y="connsiteY0"/>
              </a:cxn>
              <a:cxn ang="0">
                <a:pos x="connsiteX1" y="connsiteY1"/>
              </a:cxn>
              <a:cxn ang="0">
                <a:pos x="connsiteX2" y="connsiteY2"/>
              </a:cxn>
            </a:cxnLst>
            <a:rect l="l" t="t" r="r" b="b"/>
            <a:pathLst>
              <a:path w="388307" h="475989">
                <a:moveTo>
                  <a:pt x="388307" y="0"/>
                </a:moveTo>
                <a:cubicBezTo>
                  <a:pt x="376825" y="123172"/>
                  <a:pt x="365343" y="246345"/>
                  <a:pt x="300625" y="325676"/>
                </a:cubicBezTo>
                <a:cubicBezTo>
                  <a:pt x="235907" y="405008"/>
                  <a:pt x="117953" y="440498"/>
                  <a:pt x="0" y="475989"/>
                </a:cubicBezTo>
              </a:path>
            </a:pathLst>
          </a:custGeom>
          <a:noFill/>
          <a:ln w="2540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TextBox 37">
            <a:extLst>
              <a:ext uri="{FF2B5EF4-FFF2-40B4-BE49-F238E27FC236}">
                <a16:creationId xmlns:a16="http://schemas.microsoft.com/office/drawing/2014/main" id="{005CC142-AD03-D9EA-3803-22C1754E682E}"/>
              </a:ext>
            </a:extLst>
          </p:cNvPr>
          <p:cNvSpPr txBox="1"/>
          <p:nvPr/>
        </p:nvSpPr>
        <p:spPr>
          <a:xfrm>
            <a:off x="9563353" y="4360417"/>
            <a:ext cx="2235679" cy="646331"/>
          </a:xfrm>
          <a:prstGeom prst="rect">
            <a:avLst/>
          </a:prstGeom>
          <a:noFill/>
          <a:ln>
            <a:solidFill>
              <a:schemeClr val="tx1"/>
            </a:solidFill>
          </a:ln>
        </p:spPr>
        <p:txBody>
          <a:bodyPr wrap="square">
            <a:spAutoFit/>
          </a:bodyPr>
          <a:lstStyle/>
          <a:p>
            <a:pPr algn="just"/>
            <a:r>
              <a:rPr lang="en-US" sz="1200" dirty="0">
                <a:latin typeface="Spartan" pitchFamily="2" charset="0"/>
                <a:ea typeface="Linux Libertine" panose="02000503000000000000" pitchFamily="2" charset="0"/>
                <a:cs typeface="Linux Libertine" panose="02000503000000000000" pitchFamily="2" charset="0"/>
              </a:rPr>
              <a:t>… out into a wider space beyond. I was, I believe, ecologically </a:t>
            </a:r>
            <a:r>
              <a:rPr lang="en-US" sz="1200" b="1" dirty="0">
                <a:latin typeface="Spartan" pitchFamily="2" charset="0"/>
                <a:ea typeface="Linux Libertine" panose="02000503000000000000" pitchFamily="2" charset="0"/>
                <a:cs typeface="Linux Libertine" panose="02000503000000000000" pitchFamily="2" charset="0"/>
              </a:rPr>
              <a:t>bored</a:t>
            </a:r>
            <a:r>
              <a:rPr lang="en-US" sz="1200" dirty="0">
                <a:latin typeface="Spartan" pitchFamily="2" charset="0"/>
                <a:ea typeface="Linux Libertine" panose="02000503000000000000" pitchFamily="2" charset="0"/>
                <a:cs typeface="Linux Libertine" panose="02000503000000000000" pitchFamily="2" charset="0"/>
              </a:rPr>
              <a:t>.</a:t>
            </a:r>
          </a:p>
        </p:txBody>
      </p:sp>
      <p:pic>
        <p:nvPicPr>
          <p:cNvPr id="39" name="nbYQ7kdt0U4_3">
            <a:hlinkClick r:id="" action="ppaction://media"/>
            <a:extLst>
              <a:ext uri="{FF2B5EF4-FFF2-40B4-BE49-F238E27FC236}">
                <a16:creationId xmlns:a16="http://schemas.microsoft.com/office/drawing/2014/main" id="{E6240924-51EA-B3BD-B221-13CBAD2D5B0E}"/>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13"/>
          <a:srcRect r="10098"/>
          <a:stretch/>
        </p:blipFill>
        <p:spPr>
          <a:xfrm>
            <a:off x="5688081" y="1257560"/>
            <a:ext cx="3354036" cy="3730752"/>
          </a:xfrm>
          <a:prstGeom prst="rect">
            <a:avLst/>
          </a:prstGeom>
        </p:spPr>
      </p:pic>
      <p:sp>
        <p:nvSpPr>
          <p:cNvPr id="40" name="TextBox 39">
            <a:extLst>
              <a:ext uri="{FF2B5EF4-FFF2-40B4-BE49-F238E27FC236}">
                <a16:creationId xmlns:a16="http://schemas.microsoft.com/office/drawing/2014/main" id="{5DA40C8F-181F-9CBC-FDEC-A6E16884F1E5}"/>
              </a:ext>
            </a:extLst>
          </p:cNvPr>
          <p:cNvSpPr txBox="1"/>
          <p:nvPr/>
        </p:nvSpPr>
        <p:spPr>
          <a:xfrm>
            <a:off x="7753241" y="1961077"/>
            <a:ext cx="1718739" cy="584775"/>
          </a:xfrm>
          <a:prstGeom prst="rect">
            <a:avLst/>
          </a:prstGeom>
          <a:noFill/>
        </p:spPr>
        <p:txBody>
          <a:bodyPr wrap="none" rtlCol="0">
            <a:spAutoFit/>
          </a:bodyPr>
          <a:lstStyle/>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swift arm stretch</a:t>
            </a:r>
          </a:p>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on “excited”</a:t>
            </a:r>
          </a:p>
        </p:txBody>
      </p:sp>
      <p:sp>
        <p:nvSpPr>
          <p:cNvPr id="41" name="Freeform: Shape 40">
            <a:extLst>
              <a:ext uri="{FF2B5EF4-FFF2-40B4-BE49-F238E27FC236}">
                <a16:creationId xmlns:a16="http://schemas.microsoft.com/office/drawing/2014/main" id="{5D713735-2F0B-42DC-0B5C-B0EC2B39F5D8}"/>
              </a:ext>
            </a:extLst>
          </p:cNvPr>
          <p:cNvSpPr/>
          <p:nvPr/>
        </p:nvSpPr>
        <p:spPr>
          <a:xfrm>
            <a:off x="8298726" y="2614650"/>
            <a:ext cx="304434" cy="696275"/>
          </a:xfrm>
          <a:custGeom>
            <a:avLst/>
            <a:gdLst>
              <a:gd name="connsiteX0" fmla="*/ 388307 w 388307"/>
              <a:gd name="connsiteY0" fmla="*/ 0 h 475989"/>
              <a:gd name="connsiteX1" fmla="*/ 300625 w 388307"/>
              <a:gd name="connsiteY1" fmla="*/ 325676 h 475989"/>
              <a:gd name="connsiteX2" fmla="*/ 0 w 388307"/>
              <a:gd name="connsiteY2" fmla="*/ 475989 h 475989"/>
            </a:gdLst>
            <a:ahLst/>
            <a:cxnLst>
              <a:cxn ang="0">
                <a:pos x="connsiteX0" y="connsiteY0"/>
              </a:cxn>
              <a:cxn ang="0">
                <a:pos x="connsiteX1" y="connsiteY1"/>
              </a:cxn>
              <a:cxn ang="0">
                <a:pos x="connsiteX2" y="connsiteY2"/>
              </a:cxn>
            </a:cxnLst>
            <a:rect l="l" t="t" r="r" b="b"/>
            <a:pathLst>
              <a:path w="388307" h="475989">
                <a:moveTo>
                  <a:pt x="388307" y="0"/>
                </a:moveTo>
                <a:cubicBezTo>
                  <a:pt x="376825" y="123172"/>
                  <a:pt x="365343" y="246345"/>
                  <a:pt x="300625" y="325676"/>
                </a:cubicBezTo>
                <a:cubicBezTo>
                  <a:pt x="235907" y="405008"/>
                  <a:pt x="117953" y="440498"/>
                  <a:pt x="0" y="475989"/>
                </a:cubicBezTo>
              </a:path>
            </a:pathLst>
          </a:custGeom>
          <a:noFill/>
          <a:ln w="2540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Barlow" panose="00000500000000000000" pitchFamily="2" charset="0"/>
            </a:endParaRPr>
          </a:p>
        </p:txBody>
      </p:sp>
      <p:sp>
        <p:nvSpPr>
          <p:cNvPr id="42" name="TextBox 41">
            <a:extLst>
              <a:ext uri="{FF2B5EF4-FFF2-40B4-BE49-F238E27FC236}">
                <a16:creationId xmlns:a16="http://schemas.microsoft.com/office/drawing/2014/main" id="{7BE6612B-9F19-4CA3-E91C-2DEFADAD5128}"/>
              </a:ext>
            </a:extLst>
          </p:cNvPr>
          <p:cNvSpPr txBox="1"/>
          <p:nvPr/>
        </p:nvSpPr>
        <p:spPr>
          <a:xfrm>
            <a:off x="6413760" y="4342344"/>
            <a:ext cx="2731191" cy="1015663"/>
          </a:xfrm>
          <a:prstGeom prst="rect">
            <a:avLst/>
          </a:prstGeom>
          <a:noFill/>
          <a:ln>
            <a:solidFill>
              <a:schemeClr val="tx1"/>
            </a:solidFill>
          </a:ln>
        </p:spPr>
        <p:txBody>
          <a:bodyPr wrap="square">
            <a:spAutoFit/>
          </a:bodyPr>
          <a:lstStyle/>
          <a:p>
            <a:pPr algn="just"/>
            <a:r>
              <a:rPr lang="en-US" sz="1200" dirty="0">
                <a:latin typeface="Spartan" pitchFamily="2" charset="0"/>
              </a:rPr>
              <a:t>As a product developer, I started my process of research. I was very </a:t>
            </a:r>
            <a:r>
              <a:rPr lang="en-US" sz="1200" b="1" dirty="0">
                <a:latin typeface="Spartan" pitchFamily="2" charset="0"/>
              </a:rPr>
              <a:t>excited</a:t>
            </a:r>
            <a:r>
              <a:rPr lang="en-US" sz="1200" dirty="0">
                <a:latin typeface="Spartan" pitchFamily="2" charset="0"/>
              </a:rPr>
              <a:t> to find that there was a product out there called the clean birth kit.</a:t>
            </a:r>
          </a:p>
        </p:txBody>
      </p:sp>
      <p:pic>
        <p:nvPicPr>
          <p:cNvPr id="43" name="mJ0X5itK96o_3">
            <a:hlinkClick r:id="" action="ppaction://media"/>
            <a:extLst>
              <a:ext uri="{FF2B5EF4-FFF2-40B4-BE49-F238E27FC236}">
                <a16:creationId xmlns:a16="http://schemas.microsoft.com/office/drawing/2014/main" id="{8480841A-CDED-2C21-D233-BA01B56032CF}"/>
              </a:ext>
            </a:extLst>
          </p:cNvPr>
          <p:cNvPicPr>
            <a:picLocks noChangeAspect="1"/>
          </p:cNvPicPr>
          <p:nvPr>
            <a:videoFile r:link="rId6"/>
            <p:extLst>
              <p:ext uri="{DAA4B4D4-6D71-4841-9C94-3DE7FCFB9230}">
                <p14:media xmlns:p14="http://schemas.microsoft.com/office/powerpoint/2010/main" r:embed="rId5"/>
              </p:ext>
            </p:extLst>
          </p:nvPr>
        </p:nvPicPr>
        <p:blipFill rotWithShape="1">
          <a:blip r:embed="rId14"/>
          <a:srcRect l="12419" r="18418"/>
          <a:stretch/>
        </p:blipFill>
        <p:spPr>
          <a:xfrm>
            <a:off x="3614329" y="1331374"/>
            <a:ext cx="2302067" cy="3328416"/>
          </a:xfrm>
          <a:prstGeom prst="rect">
            <a:avLst/>
          </a:prstGeom>
        </p:spPr>
      </p:pic>
      <p:sp>
        <p:nvSpPr>
          <p:cNvPr id="44" name="TextBox 43">
            <a:extLst>
              <a:ext uri="{FF2B5EF4-FFF2-40B4-BE49-F238E27FC236}">
                <a16:creationId xmlns:a16="http://schemas.microsoft.com/office/drawing/2014/main" id="{E63DBD21-70C7-4F93-E225-2F8176059C52}"/>
              </a:ext>
            </a:extLst>
          </p:cNvPr>
          <p:cNvSpPr txBox="1"/>
          <p:nvPr/>
        </p:nvSpPr>
        <p:spPr>
          <a:xfrm>
            <a:off x="4798445" y="1630443"/>
            <a:ext cx="2018501" cy="584775"/>
          </a:xfrm>
          <a:prstGeom prst="rect">
            <a:avLst/>
          </a:prstGeom>
          <a:noFill/>
        </p:spPr>
        <p:txBody>
          <a:bodyPr wrap="none" rtlCol="0">
            <a:spAutoFit/>
          </a:bodyPr>
          <a:lstStyle/>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Body expands and</a:t>
            </a:r>
          </a:p>
          <a:p>
            <a:pPr algn="ctr"/>
            <a:r>
              <a:rPr lang="en-US" sz="1600" dirty="0">
                <a:solidFill>
                  <a:schemeClr val="accent6">
                    <a:lumMod val="75000"/>
                  </a:schemeClr>
                </a:solidFill>
                <a:latin typeface="Barlow" panose="00000500000000000000" pitchFamily="2" charset="0"/>
                <a:ea typeface="Linux Biolinum" panose="02000503000000000000" pitchFamily="2" charset="0"/>
                <a:cs typeface="Linux Biolinum" panose="02000503000000000000" pitchFamily="2" charset="0"/>
              </a:rPr>
              <a:t>arms jerk at “furious”</a:t>
            </a:r>
          </a:p>
        </p:txBody>
      </p:sp>
      <p:sp>
        <p:nvSpPr>
          <p:cNvPr id="45" name="Freeform: Shape 44">
            <a:extLst>
              <a:ext uri="{FF2B5EF4-FFF2-40B4-BE49-F238E27FC236}">
                <a16:creationId xmlns:a16="http://schemas.microsoft.com/office/drawing/2014/main" id="{295526E1-9679-BF2F-B06F-46DD227B380B}"/>
              </a:ext>
            </a:extLst>
          </p:cNvPr>
          <p:cNvSpPr/>
          <p:nvPr/>
        </p:nvSpPr>
        <p:spPr>
          <a:xfrm>
            <a:off x="5496066" y="2271490"/>
            <a:ext cx="324225" cy="803887"/>
          </a:xfrm>
          <a:custGeom>
            <a:avLst/>
            <a:gdLst>
              <a:gd name="connsiteX0" fmla="*/ 87682 w 96119"/>
              <a:gd name="connsiteY0" fmla="*/ 0 h 1102290"/>
              <a:gd name="connsiteX1" fmla="*/ 87682 w 96119"/>
              <a:gd name="connsiteY1" fmla="*/ 663879 h 1102290"/>
              <a:gd name="connsiteX2" fmla="*/ 0 w 96119"/>
              <a:gd name="connsiteY2" fmla="*/ 1102290 h 1102290"/>
            </a:gdLst>
            <a:ahLst/>
            <a:cxnLst>
              <a:cxn ang="0">
                <a:pos x="connsiteX0" y="connsiteY0"/>
              </a:cxn>
              <a:cxn ang="0">
                <a:pos x="connsiteX1" y="connsiteY1"/>
              </a:cxn>
              <a:cxn ang="0">
                <a:pos x="connsiteX2" y="connsiteY2"/>
              </a:cxn>
            </a:cxnLst>
            <a:rect l="l" t="t" r="r" b="b"/>
            <a:pathLst>
              <a:path w="96119" h="1102290">
                <a:moveTo>
                  <a:pt x="87682" y="0"/>
                </a:moveTo>
                <a:cubicBezTo>
                  <a:pt x="94989" y="240082"/>
                  <a:pt x="102296" y="480164"/>
                  <a:pt x="87682" y="663879"/>
                </a:cubicBezTo>
                <a:cubicBezTo>
                  <a:pt x="73068" y="847594"/>
                  <a:pt x="36534" y="974942"/>
                  <a:pt x="0" y="1102290"/>
                </a:cubicBezTo>
              </a:path>
            </a:pathLst>
          </a:custGeom>
          <a:noFill/>
          <a:ln w="25400">
            <a:solidFill>
              <a:schemeClr val="accent6">
                <a:lumMod val="75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Barlow" panose="00000500000000000000" pitchFamily="2" charset="0"/>
            </a:endParaRPr>
          </a:p>
        </p:txBody>
      </p:sp>
      <p:sp>
        <p:nvSpPr>
          <p:cNvPr id="46" name="TextBox 45">
            <a:extLst>
              <a:ext uri="{FF2B5EF4-FFF2-40B4-BE49-F238E27FC236}">
                <a16:creationId xmlns:a16="http://schemas.microsoft.com/office/drawing/2014/main" id="{B3464FC5-A39A-4BA6-EB41-482252A8579F}"/>
              </a:ext>
            </a:extLst>
          </p:cNvPr>
          <p:cNvSpPr txBox="1"/>
          <p:nvPr/>
        </p:nvSpPr>
        <p:spPr>
          <a:xfrm>
            <a:off x="2983429" y="4360417"/>
            <a:ext cx="3011929" cy="1384995"/>
          </a:xfrm>
          <a:prstGeom prst="rect">
            <a:avLst/>
          </a:prstGeom>
          <a:noFill/>
          <a:ln>
            <a:solidFill>
              <a:schemeClr val="tx1"/>
            </a:solidFill>
          </a:ln>
        </p:spPr>
        <p:txBody>
          <a:bodyPr wrap="square">
            <a:spAutoFit/>
          </a:bodyPr>
          <a:lstStyle/>
          <a:p>
            <a:pPr algn="just"/>
            <a:r>
              <a:rPr lang="en-US" sz="1200" dirty="0">
                <a:latin typeface="Spartan" pitchFamily="2" charset="0"/>
                <a:ea typeface="Linux Libertine" panose="02000503000000000000" pitchFamily="2" charset="0"/>
                <a:cs typeface="Linux Libertine" panose="02000503000000000000" pitchFamily="2" charset="0"/>
              </a:rPr>
              <a:t>Whether in tech or finance, sports or the service industry, every day we seem to hear another story about an abuse of power or another grossly inappropriate workplace behavior. People are </a:t>
            </a:r>
            <a:r>
              <a:rPr lang="en-US" sz="1200" b="1" dirty="0">
                <a:latin typeface="Spartan" pitchFamily="2" charset="0"/>
                <a:ea typeface="Linux Libertine" panose="02000503000000000000" pitchFamily="2" charset="0"/>
                <a:cs typeface="Linux Libertine" panose="02000503000000000000" pitchFamily="2" charset="0"/>
              </a:rPr>
              <a:t>furious</a:t>
            </a:r>
            <a:r>
              <a:rPr lang="en-US" sz="1200" dirty="0">
                <a:latin typeface="Spartan" pitchFamily="2" charset="0"/>
                <a:ea typeface="Linux Libertine" panose="02000503000000000000" pitchFamily="2" charset="0"/>
                <a:cs typeface="Linux Libertine" panose="02000503000000000000" pitchFamily="2" charset="0"/>
              </a:rPr>
              <a:t>!</a:t>
            </a:r>
          </a:p>
        </p:txBody>
      </p:sp>
      <p:sp>
        <p:nvSpPr>
          <p:cNvPr id="3" name="Content Placeholder 2"/>
          <p:cNvSpPr>
            <a:spLocks noGrp="1"/>
          </p:cNvSpPr>
          <p:nvPr>
            <p:ph idx="1"/>
          </p:nvPr>
        </p:nvSpPr>
        <p:spPr>
          <a:xfrm>
            <a:off x="2495550" y="508073"/>
            <a:ext cx="7200900" cy="1125929"/>
          </a:xfrm>
        </p:spPr>
        <p:txBody>
          <a:bodyPr>
            <a:normAutofit/>
          </a:bodyPr>
          <a:lstStyle/>
          <a:p>
            <a:pPr marL="0" indent="0" algn="ctr">
              <a:buNone/>
            </a:pPr>
            <a:r>
              <a:rPr lang="en-US" sz="2400" dirty="0">
                <a:latin typeface="Barlow" panose="00000500000000000000" pitchFamily="2" charset="0"/>
              </a:rPr>
              <a:t>Simulate </a:t>
            </a:r>
            <a:r>
              <a:rPr lang="en-US" sz="2400" b="1" dirty="0">
                <a:latin typeface="Barlow" panose="00000500000000000000" pitchFamily="2" charset="0"/>
              </a:rPr>
              <a:t>intelligent</a:t>
            </a:r>
            <a:r>
              <a:rPr lang="en-US" sz="2400" dirty="0">
                <a:latin typeface="Barlow" panose="00000500000000000000" pitchFamily="2" charset="0"/>
              </a:rPr>
              <a:t>, </a:t>
            </a:r>
            <a:r>
              <a:rPr lang="en-US" sz="2400" b="1" dirty="0">
                <a:latin typeface="Barlow" panose="00000500000000000000" pitchFamily="2" charset="0"/>
              </a:rPr>
              <a:t>interactive</a:t>
            </a:r>
            <a:r>
              <a:rPr lang="en-US" sz="2400" dirty="0">
                <a:latin typeface="Barlow" panose="00000500000000000000" pitchFamily="2" charset="0"/>
              </a:rPr>
              <a:t>, and </a:t>
            </a:r>
            <a:r>
              <a:rPr lang="en-US" sz="2400" b="1" dirty="0">
                <a:latin typeface="Barlow" panose="00000500000000000000" pitchFamily="2" charset="0"/>
              </a:rPr>
              <a:t>immersive</a:t>
            </a:r>
            <a:r>
              <a:rPr lang="en-US" sz="2400" dirty="0">
                <a:latin typeface="Barlow" panose="00000500000000000000" pitchFamily="2" charset="0"/>
              </a:rPr>
              <a:t> human-like agents who can also express, behave and move like us?</a:t>
            </a:r>
          </a:p>
        </p:txBody>
      </p:sp>
    </p:spTree>
    <p:extLst>
      <p:ext uri="{BB962C8B-B14F-4D97-AF65-F5344CB8AC3E}">
        <p14:creationId xmlns:p14="http://schemas.microsoft.com/office/powerpoint/2010/main" val="2604542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36" fill="hold"/>
                                        <p:tgtEl>
                                          <p:spTgt spid="35"/>
                                        </p:tgtEl>
                                      </p:cBhvr>
                                    </p:cmd>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mediacall" presetSubtype="0" fill="hold" nodeType="withEffect">
                                  <p:stCondLst>
                                    <p:cond delay="0"/>
                                  </p:stCondLst>
                                  <p:childTnLst>
                                    <p:cmd type="call" cmd="playFrom(0.0)">
                                      <p:cBhvr>
                                        <p:cTn id="12" dur="8655" fill="hold"/>
                                        <p:tgtEl>
                                          <p:spTgt spid="39"/>
                                        </p:tgtEl>
                                      </p:cBhvr>
                                    </p:cmd>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13416" fill="hold"/>
                                        <p:tgtEl>
                                          <p:spTgt spid="43"/>
                                        </p:tgtEl>
                                      </p:cBhvr>
                                    </p:cmd>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withEffect">
                                  <p:stCondLst>
                                    <p:cond delay="0"/>
                                  </p:stCondLst>
                                  <p:childTnLst>
                                    <p:cmd type="call" cmd="togglePause">
                                      <p:cBhvr>
                                        <p:cTn id="27" dur="1" fill="hold"/>
                                        <p:tgtEl>
                                          <p:spTgt spid="35"/>
                                        </p:tgtEl>
                                      </p:cBhvr>
                                    </p:cmd>
                                  </p:childTnLst>
                                </p:cTn>
                              </p:par>
                            </p:childTnLst>
                          </p:cTn>
                        </p:par>
                      </p:childTnLst>
                    </p:cTn>
                  </p:par>
                </p:childTnLst>
              </p:cTn>
              <p:nextCondLst>
                <p:cond evt="onClick" delay="0">
                  <p:tgtEl>
                    <p:spTgt spid="35"/>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withEffect">
                                  <p:stCondLst>
                                    <p:cond delay="0"/>
                                  </p:stCondLst>
                                  <p:childTnLst>
                                    <p:cmd type="call" cmd="togglePause">
                                      <p:cBhvr>
                                        <p:cTn id="32" dur="1" fill="hold"/>
                                        <p:tgtEl>
                                          <p:spTgt spid="39"/>
                                        </p:tgtEl>
                                      </p:cBhvr>
                                    </p:cmd>
                                  </p:childTnLst>
                                </p:cTn>
                              </p:par>
                            </p:childTnLst>
                          </p:cTn>
                        </p:par>
                      </p:childTnLst>
                    </p:cTn>
                  </p:par>
                </p:childTnLst>
              </p:cTn>
              <p:nextCondLst>
                <p:cond evt="onClick" delay="0">
                  <p:tgtEl>
                    <p:spTgt spid="39"/>
                  </p:tgtEl>
                </p:cond>
              </p:nextCondLst>
            </p:seq>
            <p:seq concurrent="1" nextAc="seek">
              <p:cTn id="33" restart="whenNotActive" fill="hold" evtFilter="cancelBubble" nodeType="interactiveSeq">
                <p:stCondLst>
                  <p:cond evt="onClick" delay="0">
                    <p:tgtEl>
                      <p:spTgt spid="43"/>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withEffect">
                                  <p:stCondLst>
                                    <p:cond delay="0"/>
                                  </p:stCondLst>
                                  <p:childTnLst>
                                    <p:cmd type="call" cmd="togglePause">
                                      <p:cBhvr>
                                        <p:cTn id="37" dur="1" fill="hold"/>
                                        <p:tgtEl>
                                          <p:spTgt spid="43"/>
                                        </p:tgtEl>
                                      </p:cBhvr>
                                    </p:cmd>
                                  </p:childTnLst>
                                </p:cTn>
                              </p:par>
                            </p:childTnLst>
                          </p:cTn>
                        </p:par>
                      </p:childTnLst>
                    </p:cTn>
                  </p:par>
                </p:childTnLst>
              </p:cTn>
              <p:nextCondLst>
                <p:cond evt="onClick" delay="0">
                  <p:tgtEl>
                    <p:spTgt spid="43"/>
                  </p:tgtEl>
                </p:cond>
              </p:nextCondLst>
            </p:seq>
            <p:video>
              <p:cMediaNode vol="80000" mute="1">
                <p:cTn id="38" repeatCount="indefinite" fill="remove" display="0">
                  <p:stCondLst>
                    <p:cond delay="indefinite"/>
                  </p:stCondLst>
                </p:cTn>
                <p:tgtEl>
                  <p:spTgt spid="35"/>
                </p:tgtEl>
              </p:cMediaNode>
            </p:video>
            <p:video>
              <p:cMediaNode vol="80000" mute="1">
                <p:cTn id="39" repeatCount="indefinite" fill="remove" display="0">
                  <p:stCondLst>
                    <p:cond delay="indefinite"/>
                  </p:stCondLst>
                </p:cTn>
                <p:tgtEl>
                  <p:spTgt spid="39"/>
                </p:tgtEl>
              </p:cMediaNode>
            </p:video>
            <p:video>
              <p:cMediaNode vol="80000" mute="1">
                <p:cTn id="40" repeatCount="indefinite" fill="remove" display="0">
                  <p:stCondLst>
                    <p:cond delay="indefinite"/>
                  </p:stCondLst>
                </p:cTn>
                <p:tgtEl>
                  <p:spTgt spid="43"/>
                </p:tgtEl>
              </p:cMediaNode>
            </p:video>
          </p:childTnLst>
        </p:cTn>
      </p:par>
    </p:tnLst>
    <p:bldLst>
      <p:bldP spid="36" grpId="0"/>
      <p:bldP spid="37" grpId="0" animBg="1"/>
      <p:bldP spid="40" grpId="0"/>
      <p:bldP spid="41" grpId="0" animBg="1"/>
      <p:bldP spid="44"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3799571" y="1249269"/>
            <a:ext cx="5222509" cy="1325563"/>
          </a:xfrm>
        </p:spPr>
        <p:txBody>
          <a:bodyPr>
            <a:normAutofit/>
          </a:bodyPr>
          <a:lstStyle/>
          <a:p>
            <a:r>
              <a:rPr lang="en-US" dirty="0">
                <a:latin typeface="Barlow SemiBold" panose="00000700000000000000" pitchFamily="2" charset="0"/>
              </a:rPr>
              <a:t>What is VR/AR/XR?</a:t>
            </a:r>
          </a:p>
        </p:txBody>
      </p:sp>
      <p:pic>
        <p:nvPicPr>
          <p:cNvPr id="2" name="Picture 2" descr="Meta Quest 2 (Oculus) — Advanced All-In-One Virtual Reality Headset — 128  GB with Resident Evil 4 - Walmart.com">
            <a:extLst>
              <a:ext uri="{FF2B5EF4-FFF2-40B4-BE49-F238E27FC236}">
                <a16:creationId xmlns:a16="http://schemas.microsoft.com/office/drawing/2014/main" id="{002B9C42-1C28-51A3-B522-E6F965D62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52" b="30865"/>
          <a:stretch/>
        </p:blipFill>
        <p:spPr bwMode="auto">
          <a:xfrm>
            <a:off x="595727" y="3119129"/>
            <a:ext cx="5036895" cy="20340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 Glasses for Consumer &amp; Enterprise Users - Stambol">
            <a:extLst>
              <a:ext uri="{FF2B5EF4-FFF2-40B4-BE49-F238E27FC236}">
                <a16:creationId xmlns:a16="http://schemas.microsoft.com/office/drawing/2014/main" id="{F9440ABD-9229-9788-72E3-59551D768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0" y="2990032"/>
            <a:ext cx="4991945" cy="2163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55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4793383" y="646264"/>
            <a:ext cx="4484483" cy="1325563"/>
          </a:xfrm>
        </p:spPr>
        <p:txBody>
          <a:bodyPr>
            <a:normAutofit/>
          </a:bodyPr>
          <a:lstStyle/>
          <a:p>
            <a:r>
              <a:rPr lang="en-US" dirty="0">
                <a:latin typeface="Barlow SemiBold" panose="00000700000000000000" pitchFamily="2" charset="0"/>
              </a:rPr>
              <a:t>VR/AR</a:t>
            </a:r>
          </a:p>
        </p:txBody>
      </p:sp>
      <p:sp>
        <p:nvSpPr>
          <p:cNvPr id="3" name="Title 1">
            <a:extLst>
              <a:ext uri="{FF2B5EF4-FFF2-40B4-BE49-F238E27FC236}">
                <a16:creationId xmlns:a16="http://schemas.microsoft.com/office/drawing/2014/main" id="{66734761-EE21-938F-F385-1DD5A775264E}"/>
              </a:ext>
            </a:extLst>
          </p:cNvPr>
          <p:cNvSpPr txBox="1">
            <a:spLocks/>
          </p:cNvSpPr>
          <p:nvPr/>
        </p:nvSpPr>
        <p:spPr>
          <a:xfrm>
            <a:off x="1233221" y="2430920"/>
            <a:ext cx="3666701" cy="1125079"/>
          </a:xfrm>
          <a:prstGeom prst="rect">
            <a:avLst/>
          </a:prstGeom>
          <a:solidFill>
            <a:schemeClr val="accent2"/>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Creating the World</a:t>
            </a:r>
            <a:endParaRPr lang="en-US" sz="2800" dirty="0">
              <a:solidFill>
                <a:schemeClr val="bg1"/>
              </a:solidFill>
              <a:latin typeface="Barlow SemiBold" panose="00000700000000000000" pitchFamily="2" charset="0"/>
            </a:endParaRPr>
          </a:p>
        </p:txBody>
      </p:sp>
      <p:sp>
        <p:nvSpPr>
          <p:cNvPr id="5" name="Title 1">
            <a:extLst>
              <a:ext uri="{FF2B5EF4-FFF2-40B4-BE49-F238E27FC236}">
                <a16:creationId xmlns:a16="http://schemas.microsoft.com/office/drawing/2014/main" id="{947F6259-C571-32BB-0519-211644FB6C26}"/>
              </a:ext>
            </a:extLst>
          </p:cNvPr>
          <p:cNvSpPr txBox="1">
            <a:spLocks/>
          </p:cNvSpPr>
          <p:nvPr/>
        </p:nvSpPr>
        <p:spPr>
          <a:xfrm>
            <a:off x="1233221" y="4447389"/>
            <a:ext cx="3666701" cy="1125079"/>
          </a:xfrm>
          <a:prstGeom prst="rect">
            <a:avLst/>
          </a:prstGeom>
          <a:solidFill>
            <a:srgbClr val="7030A0"/>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Sensing the World</a:t>
            </a:r>
            <a:endParaRPr lang="en-US" sz="2800" dirty="0">
              <a:solidFill>
                <a:schemeClr val="bg1"/>
              </a:solidFill>
              <a:latin typeface="Barlow SemiBold" panose="00000700000000000000" pitchFamily="2" charset="0"/>
            </a:endParaRPr>
          </a:p>
        </p:txBody>
      </p:sp>
      <p:sp>
        <p:nvSpPr>
          <p:cNvPr id="6" name="Title 1">
            <a:extLst>
              <a:ext uri="{FF2B5EF4-FFF2-40B4-BE49-F238E27FC236}">
                <a16:creationId xmlns:a16="http://schemas.microsoft.com/office/drawing/2014/main" id="{2A8ED5DB-D6B7-FBA4-349F-BCCE35101B1F}"/>
              </a:ext>
            </a:extLst>
          </p:cNvPr>
          <p:cNvSpPr txBox="1">
            <a:spLocks/>
          </p:cNvSpPr>
          <p:nvPr/>
        </p:nvSpPr>
        <p:spPr>
          <a:xfrm>
            <a:off x="7287209" y="3353138"/>
            <a:ext cx="2380235" cy="1125079"/>
          </a:xfrm>
          <a:prstGeom prst="rect">
            <a:avLst/>
          </a:prstGeom>
          <a:solidFill>
            <a:schemeClr val="accent6">
              <a:lumMod val="75000"/>
            </a:schemeClr>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Interaction</a:t>
            </a:r>
            <a:endParaRPr lang="en-US" sz="2800" dirty="0">
              <a:solidFill>
                <a:schemeClr val="bg1"/>
              </a:solidFill>
              <a:latin typeface="Barlow SemiBold" panose="00000700000000000000" pitchFamily="2" charset="0"/>
            </a:endParaRPr>
          </a:p>
        </p:txBody>
      </p:sp>
      <p:cxnSp>
        <p:nvCxnSpPr>
          <p:cNvPr id="8" name="Straight Arrow Connector 7">
            <a:extLst>
              <a:ext uri="{FF2B5EF4-FFF2-40B4-BE49-F238E27FC236}">
                <a16:creationId xmlns:a16="http://schemas.microsoft.com/office/drawing/2014/main" id="{2BAF8155-3809-C5FB-4047-6E41D9E00FA7}"/>
              </a:ext>
            </a:extLst>
          </p:cNvPr>
          <p:cNvCxnSpPr>
            <a:stCxn id="3" idx="2"/>
            <a:endCxn id="5" idx="0"/>
          </p:cNvCxnSpPr>
          <p:nvPr/>
        </p:nvCxnSpPr>
        <p:spPr>
          <a:xfrm>
            <a:off x="3066572" y="3555999"/>
            <a:ext cx="0" cy="89139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2E77345-D134-7AA9-1DD0-8CC43EEEF7A6}"/>
              </a:ext>
            </a:extLst>
          </p:cNvPr>
          <p:cNvCxnSpPr>
            <a:cxnSpLocks/>
            <a:stCxn id="6" idx="2"/>
            <a:endCxn id="5" idx="3"/>
          </p:cNvCxnSpPr>
          <p:nvPr/>
        </p:nvCxnSpPr>
        <p:spPr>
          <a:xfrm flipH="1">
            <a:off x="4899922" y="4478217"/>
            <a:ext cx="3577405" cy="53171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0D1B88E-7F65-307E-2A1F-6702306D26E0}"/>
              </a:ext>
            </a:extLst>
          </p:cNvPr>
          <p:cNvCxnSpPr>
            <a:cxnSpLocks/>
            <a:stCxn id="6" idx="0"/>
            <a:endCxn id="3" idx="3"/>
          </p:cNvCxnSpPr>
          <p:nvPr/>
        </p:nvCxnSpPr>
        <p:spPr>
          <a:xfrm flipH="1" flipV="1">
            <a:off x="4899922" y="2993460"/>
            <a:ext cx="3577405" cy="359678"/>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FD49E602-FBF1-6C79-25AD-D250BE64CFF2}"/>
              </a:ext>
            </a:extLst>
          </p:cNvPr>
          <p:cNvSpPr/>
          <p:nvPr/>
        </p:nvSpPr>
        <p:spPr>
          <a:xfrm>
            <a:off x="384679" y="4723350"/>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1</a:t>
            </a:r>
          </a:p>
        </p:txBody>
      </p:sp>
      <p:sp>
        <p:nvSpPr>
          <p:cNvPr id="7" name="Oval 6">
            <a:extLst>
              <a:ext uri="{FF2B5EF4-FFF2-40B4-BE49-F238E27FC236}">
                <a16:creationId xmlns:a16="http://schemas.microsoft.com/office/drawing/2014/main" id="{E94D40C3-7EAC-F778-CB68-5EE63380D885}"/>
              </a:ext>
            </a:extLst>
          </p:cNvPr>
          <p:cNvSpPr/>
          <p:nvPr/>
        </p:nvSpPr>
        <p:spPr>
          <a:xfrm>
            <a:off x="328974" y="2684455"/>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2</a:t>
            </a:r>
          </a:p>
        </p:txBody>
      </p:sp>
      <p:sp>
        <p:nvSpPr>
          <p:cNvPr id="10" name="Oval 9">
            <a:extLst>
              <a:ext uri="{FF2B5EF4-FFF2-40B4-BE49-F238E27FC236}">
                <a16:creationId xmlns:a16="http://schemas.microsoft.com/office/drawing/2014/main" id="{B1FED7A2-4E4E-267C-50E6-86DD873B468B}"/>
              </a:ext>
            </a:extLst>
          </p:cNvPr>
          <p:cNvSpPr/>
          <p:nvPr/>
        </p:nvSpPr>
        <p:spPr>
          <a:xfrm>
            <a:off x="9958553" y="3606673"/>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3</a:t>
            </a:r>
          </a:p>
        </p:txBody>
      </p:sp>
    </p:spTree>
    <p:extLst>
      <p:ext uri="{BB962C8B-B14F-4D97-AF65-F5344CB8AC3E}">
        <p14:creationId xmlns:p14="http://schemas.microsoft.com/office/powerpoint/2010/main" val="302415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4793383" y="646264"/>
            <a:ext cx="4484483" cy="1325563"/>
          </a:xfrm>
        </p:spPr>
        <p:txBody>
          <a:bodyPr>
            <a:normAutofit/>
          </a:bodyPr>
          <a:lstStyle/>
          <a:p>
            <a:r>
              <a:rPr lang="en-US" dirty="0">
                <a:latin typeface="Barlow SemiBold" panose="00000700000000000000" pitchFamily="2" charset="0"/>
              </a:rPr>
              <a:t>VR/AR</a:t>
            </a:r>
          </a:p>
        </p:txBody>
      </p:sp>
      <p:sp>
        <p:nvSpPr>
          <p:cNvPr id="3" name="Title 1">
            <a:extLst>
              <a:ext uri="{FF2B5EF4-FFF2-40B4-BE49-F238E27FC236}">
                <a16:creationId xmlns:a16="http://schemas.microsoft.com/office/drawing/2014/main" id="{66734761-EE21-938F-F385-1DD5A775264E}"/>
              </a:ext>
            </a:extLst>
          </p:cNvPr>
          <p:cNvSpPr txBox="1">
            <a:spLocks/>
          </p:cNvSpPr>
          <p:nvPr/>
        </p:nvSpPr>
        <p:spPr>
          <a:xfrm>
            <a:off x="1233221" y="2430920"/>
            <a:ext cx="3666701" cy="1125079"/>
          </a:xfrm>
          <a:prstGeom prst="rect">
            <a:avLst/>
          </a:prstGeom>
          <a:solidFill>
            <a:schemeClr val="accent2"/>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Computer Graphics</a:t>
            </a:r>
            <a:endParaRPr lang="en-US" sz="2800" dirty="0">
              <a:solidFill>
                <a:schemeClr val="bg1"/>
              </a:solidFill>
              <a:latin typeface="Barlow SemiBold" panose="00000700000000000000" pitchFamily="2" charset="0"/>
            </a:endParaRPr>
          </a:p>
        </p:txBody>
      </p:sp>
      <p:sp>
        <p:nvSpPr>
          <p:cNvPr id="5" name="Title 1">
            <a:extLst>
              <a:ext uri="{FF2B5EF4-FFF2-40B4-BE49-F238E27FC236}">
                <a16:creationId xmlns:a16="http://schemas.microsoft.com/office/drawing/2014/main" id="{947F6259-C571-32BB-0519-211644FB6C26}"/>
              </a:ext>
            </a:extLst>
          </p:cNvPr>
          <p:cNvSpPr txBox="1">
            <a:spLocks/>
          </p:cNvSpPr>
          <p:nvPr/>
        </p:nvSpPr>
        <p:spPr>
          <a:xfrm>
            <a:off x="1233221" y="4447389"/>
            <a:ext cx="3666701" cy="1125079"/>
          </a:xfrm>
          <a:prstGeom prst="rect">
            <a:avLst/>
          </a:prstGeom>
          <a:solidFill>
            <a:srgbClr val="7030A0"/>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Computer Vision</a:t>
            </a:r>
            <a:endParaRPr lang="en-US" sz="2800" dirty="0">
              <a:solidFill>
                <a:schemeClr val="bg1"/>
              </a:solidFill>
              <a:latin typeface="Barlow SemiBold" panose="00000700000000000000" pitchFamily="2" charset="0"/>
            </a:endParaRPr>
          </a:p>
        </p:txBody>
      </p:sp>
      <p:sp>
        <p:nvSpPr>
          <p:cNvPr id="6" name="Title 1">
            <a:extLst>
              <a:ext uri="{FF2B5EF4-FFF2-40B4-BE49-F238E27FC236}">
                <a16:creationId xmlns:a16="http://schemas.microsoft.com/office/drawing/2014/main" id="{2A8ED5DB-D6B7-FBA4-349F-BCCE35101B1F}"/>
              </a:ext>
            </a:extLst>
          </p:cNvPr>
          <p:cNvSpPr txBox="1">
            <a:spLocks/>
          </p:cNvSpPr>
          <p:nvPr/>
        </p:nvSpPr>
        <p:spPr>
          <a:xfrm>
            <a:off x="7287209" y="3353138"/>
            <a:ext cx="2380235" cy="1125079"/>
          </a:xfrm>
          <a:prstGeom prst="rect">
            <a:avLst/>
          </a:prstGeom>
          <a:solidFill>
            <a:schemeClr val="accent6">
              <a:lumMod val="75000"/>
            </a:schemeClr>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Hardware</a:t>
            </a:r>
            <a:endParaRPr lang="en-US" sz="2800" dirty="0">
              <a:solidFill>
                <a:schemeClr val="bg1"/>
              </a:solidFill>
              <a:latin typeface="Barlow SemiBold" panose="00000700000000000000" pitchFamily="2" charset="0"/>
            </a:endParaRPr>
          </a:p>
        </p:txBody>
      </p:sp>
      <p:cxnSp>
        <p:nvCxnSpPr>
          <p:cNvPr id="8" name="Straight Arrow Connector 7">
            <a:extLst>
              <a:ext uri="{FF2B5EF4-FFF2-40B4-BE49-F238E27FC236}">
                <a16:creationId xmlns:a16="http://schemas.microsoft.com/office/drawing/2014/main" id="{2BAF8155-3809-C5FB-4047-6E41D9E00FA7}"/>
              </a:ext>
            </a:extLst>
          </p:cNvPr>
          <p:cNvCxnSpPr>
            <a:stCxn id="3" idx="2"/>
            <a:endCxn id="5" idx="0"/>
          </p:cNvCxnSpPr>
          <p:nvPr/>
        </p:nvCxnSpPr>
        <p:spPr>
          <a:xfrm>
            <a:off x="3066572" y="3555999"/>
            <a:ext cx="0" cy="89139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2E77345-D134-7AA9-1DD0-8CC43EEEF7A6}"/>
              </a:ext>
            </a:extLst>
          </p:cNvPr>
          <p:cNvCxnSpPr>
            <a:cxnSpLocks/>
            <a:stCxn id="6" idx="2"/>
            <a:endCxn id="5" idx="3"/>
          </p:cNvCxnSpPr>
          <p:nvPr/>
        </p:nvCxnSpPr>
        <p:spPr>
          <a:xfrm flipH="1">
            <a:off x="4899922" y="4478217"/>
            <a:ext cx="3577405" cy="53171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0D1B88E-7F65-307E-2A1F-6702306D26E0}"/>
              </a:ext>
            </a:extLst>
          </p:cNvPr>
          <p:cNvCxnSpPr>
            <a:cxnSpLocks/>
            <a:stCxn id="6" idx="0"/>
            <a:endCxn id="3" idx="3"/>
          </p:cNvCxnSpPr>
          <p:nvPr/>
        </p:nvCxnSpPr>
        <p:spPr>
          <a:xfrm flipH="1" flipV="1">
            <a:off x="4899922" y="2993460"/>
            <a:ext cx="3577405" cy="359678"/>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DD01076-B8AF-EEC9-08E5-AFEA42E8A61E}"/>
              </a:ext>
            </a:extLst>
          </p:cNvPr>
          <p:cNvSpPr/>
          <p:nvPr/>
        </p:nvSpPr>
        <p:spPr>
          <a:xfrm>
            <a:off x="384679" y="4723350"/>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1</a:t>
            </a:r>
          </a:p>
        </p:txBody>
      </p:sp>
      <p:sp>
        <p:nvSpPr>
          <p:cNvPr id="19" name="Oval 18">
            <a:extLst>
              <a:ext uri="{FF2B5EF4-FFF2-40B4-BE49-F238E27FC236}">
                <a16:creationId xmlns:a16="http://schemas.microsoft.com/office/drawing/2014/main" id="{AF894B11-A3CB-303C-805C-B5FA812909E5}"/>
              </a:ext>
            </a:extLst>
          </p:cNvPr>
          <p:cNvSpPr/>
          <p:nvPr/>
        </p:nvSpPr>
        <p:spPr>
          <a:xfrm>
            <a:off x="328974" y="2684455"/>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2</a:t>
            </a:r>
          </a:p>
        </p:txBody>
      </p:sp>
      <p:sp>
        <p:nvSpPr>
          <p:cNvPr id="20" name="Oval 19">
            <a:extLst>
              <a:ext uri="{FF2B5EF4-FFF2-40B4-BE49-F238E27FC236}">
                <a16:creationId xmlns:a16="http://schemas.microsoft.com/office/drawing/2014/main" id="{723673C0-9EEE-7F35-7D90-0EBA1B643250}"/>
              </a:ext>
            </a:extLst>
          </p:cNvPr>
          <p:cNvSpPr/>
          <p:nvPr/>
        </p:nvSpPr>
        <p:spPr>
          <a:xfrm>
            <a:off x="9958553" y="3606673"/>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3</a:t>
            </a:r>
          </a:p>
        </p:txBody>
      </p:sp>
    </p:spTree>
    <p:extLst>
      <p:ext uri="{BB962C8B-B14F-4D97-AF65-F5344CB8AC3E}">
        <p14:creationId xmlns:p14="http://schemas.microsoft.com/office/powerpoint/2010/main" val="349490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3046504" y="2620105"/>
            <a:ext cx="6450643" cy="1325563"/>
          </a:xfrm>
        </p:spPr>
        <p:txBody>
          <a:bodyPr>
            <a:normAutofit/>
          </a:bodyPr>
          <a:lstStyle/>
          <a:p>
            <a:r>
              <a:rPr lang="en-US" dirty="0">
                <a:latin typeface="Barlow SemiBold" panose="00000700000000000000" pitchFamily="2" charset="0"/>
              </a:rPr>
              <a:t>Why a class on AR/VR?</a:t>
            </a:r>
          </a:p>
        </p:txBody>
      </p:sp>
    </p:spTree>
    <p:extLst>
      <p:ext uri="{BB962C8B-B14F-4D97-AF65-F5344CB8AC3E}">
        <p14:creationId xmlns:p14="http://schemas.microsoft.com/office/powerpoint/2010/main" val="154362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3066572" y="646264"/>
            <a:ext cx="6211295" cy="1325563"/>
          </a:xfrm>
        </p:spPr>
        <p:txBody>
          <a:bodyPr>
            <a:normAutofit/>
          </a:bodyPr>
          <a:lstStyle/>
          <a:p>
            <a:r>
              <a:rPr lang="en-US" dirty="0">
                <a:latin typeface="Barlow SemiBold" panose="00000700000000000000" pitchFamily="2" charset="0"/>
              </a:rPr>
              <a:t>The focus of this class!</a:t>
            </a:r>
          </a:p>
        </p:txBody>
      </p:sp>
      <p:sp>
        <p:nvSpPr>
          <p:cNvPr id="3" name="Title 1">
            <a:extLst>
              <a:ext uri="{FF2B5EF4-FFF2-40B4-BE49-F238E27FC236}">
                <a16:creationId xmlns:a16="http://schemas.microsoft.com/office/drawing/2014/main" id="{66734761-EE21-938F-F385-1DD5A775264E}"/>
              </a:ext>
            </a:extLst>
          </p:cNvPr>
          <p:cNvSpPr txBox="1">
            <a:spLocks/>
          </p:cNvSpPr>
          <p:nvPr/>
        </p:nvSpPr>
        <p:spPr>
          <a:xfrm>
            <a:off x="1233221" y="2430920"/>
            <a:ext cx="3666701" cy="1125079"/>
          </a:xfrm>
          <a:prstGeom prst="rect">
            <a:avLst/>
          </a:prstGeom>
          <a:solidFill>
            <a:schemeClr val="accent2"/>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Computer Graphics</a:t>
            </a:r>
            <a:endParaRPr lang="en-US" sz="2800" dirty="0">
              <a:solidFill>
                <a:schemeClr val="bg1"/>
              </a:solidFill>
              <a:latin typeface="Barlow SemiBold" panose="00000700000000000000" pitchFamily="2" charset="0"/>
            </a:endParaRPr>
          </a:p>
        </p:txBody>
      </p:sp>
      <p:sp>
        <p:nvSpPr>
          <p:cNvPr id="5" name="Title 1">
            <a:extLst>
              <a:ext uri="{FF2B5EF4-FFF2-40B4-BE49-F238E27FC236}">
                <a16:creationId xmlns:a16="http://schemas.microsoft.com/office/drawing/2014/main" id="{947F6259-C571-32BB-0519-211644FB6C26}"/>
              </a:ext>
            </a:extLst>
          </p:cNvPr>
          <p:cNvSpPr txBox="1">
            <a:spLocks/>
          </p:cNvSpPr>
          <p:nvPr/>
        </p:nvSpPr>
        <p:spPr>
          <a:xfrm>
            <a:off x="1233221" y="4447389"/>
            <a:ext cx="3666701" cy="1125079"/>
          </a:xfrm>
          <a:prstGeom prst="rect">
            <a:avLst/>
          </a:prstGeom>
          <a:solidFill>
            <a:srgbClr val="7030A0"/>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Computer Vision</a:t>
            </a:r>
            <a:endParaRPr lang="en-US" sz="2800" dirty="0">
              <a:solidFill>
                <a:schemeClr val="bg1"/>
              </a:solidFill>
              <a:latin typeface="Barlow SemiBold" panose="00000700000000000000" pitchFamily="2" charset="0"/>
            </a:endParaRPr>
          </a:p>
        </p:txBody>
      </p:sp>
      <p:sp>
        <p:nvSpPr>
          <p:cNvPr id="6" name="Title 1">
            <a:extLst>
              <a:ext uri="{FF2B5EF4-FFF2-40B4-BE49-F238E27FC236}">
                <a16:creationId xmlns:a16="http://schemas.microsoft.com/office/drawing/2014/main" id="{2A8ED5DB-D6B7-FBA4-349F-BCCE35101B1F}"/>
              </a:ext>
            </a:extLst>
          </p:cNvPr>
          <p:cNvSpPr txBox="1">
            <a:spLocks/>
          </p:cNvSpPr>
          <p:nvPr/>
        </p:nvSpPr>
        <p:spPr>
          <a:xfrm>
            <a:off x="7287209" y="3353138"/>
            <a:ext cx="2380235" cy="1125079"/>
          </a:xfrm>
          <a:prstGeom prst="rect">
            <a:avLst/>
          </a:prstGeom>
          <a:solidFill>
            <a:schemeClr val="accent6">
              <a:lumMod val="75000"/>
            </a:schemeClr>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latin typeface="Barlow SemiBold" panose="00000700000000000000" pitchFamily="2" charset="0"/>
                <a:cs typeface="Segoe UI Light" panose="020B0502040204020203" pitchFamily="34" charset="0"/>
              </a:rPr>
              <a:t>Hardware</a:t>
            </a:r>
            <a:endParaRPr lang="en-US" sz="2800" dirty="0">
              <a:solidFill>
                <a:schemeClr val="bg1"/>
              </a:solidFill>
              <a:latin typeface="Barlow SemiBold" panose="00000700000000000000" pitchFamily="2" charset="0"/>
            </a:endParaRPr>
          </a:p>
        </p:txBody>
      </p:sp>
      <p:cxnSp>
        <p:nvCxnSpPr>
          <p:cNvPr id="8" name="Straight Arrow Connector 7">
            <a:extLst>
              <a:ext uri="{FF2B5EF4-FFF2-40B4-BE49-F238E27FC236}">
                <a16:creationId xmlns:a16="http://schemas.microsoft.com/office/drawing/2014/main" id="{2BAF8155-3809-C5FB-4047-6E41D9E00FA7}"/>
              </a:ext>
            </a:extLst>
          </p:cNvPr>
          <p:cNvCxnSpPr>
            <a:stCxn id="3" idx="2"/>
            <a:endCxn id="5" idx="0"/>
          </p:cNvCxnSpPr>
          <p:nvPr/>
        </p:nvCxnSpPr>
        <p:spPr>
          <a:xfrm>
            <a:off x="3066572" y="3555999"/>
            <a:ext cx="0" cy="89139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2E77345-D134-7AA9-1DD0-8CC43EEEF7A6}"/>
              </a:ext>
            </a:extLst>
          </p:cNvPr>
          <p:cNvCxnSpPr>
            <a:cxnSpLocks/>
            <a:stCxn id="6" idx="2"/>
            <a:endCxn id="5" idx="3"/>
          </p:cNvCxnSpPr>
          <p:nvPr/>
        </p:nvCxnSpPr>
        <p:spPr>
          <a:xfrm flipH="1">
            <a:off x="4899922" y="4478217"/>
            <a:ext cx="3577405" cy="53171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0D1B88E-7F65-307E-2A1F-6702306D26E0}"/>
              </a:ext>
            </a:extLst>
          </p:cNvPr>
          <p:cNvCxnSpPr>
            <a:cxnSpLocks/>
            <a:stCxn id="6" idx="0"/>
            <a:endCxn id="3" idx="3"/>
          </p:cNvCxnSpPr>
          <p:nvPr/>
        </p:nvCxnSpPr>
        <p:spPr>
          <a:xfrm flipH="1" flipV="1">
            <a:off x="4899922" y="2993460"/>
            <a:ext cx="3577405" cy="359678"/>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DD01076-B8AF-EEC9-08E5-AFEA42E8A61E}"/>
              </a:ext>
            </a:extLst>
          </p:cNvPr>
          <p:cNvSpPr/>
          <p:nvPr/>
        </p:nvSpPr>
        <p:spPr>
          <a:xfrm>
            <a:off x="384679" y="4723350"/>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1</a:t>
            </a:r>
          </a:p>
        </p:txBody>
      </p:sp>
      <p:sp>
        <p:nvSpPr>
          <p:cNvPr id="19" name="Oval 18">
            <a:extLst>
              <a:ext uri="{FF2B5EF4-FFF2-40B4-BE49-F238E27FC236}">
                <a16:creationId xmlns:a16="http://schemas.microsoft.com/office/drawing/2014/main" id="{AF894B11-A3CB-303C-805C-B5FA812909E5}"/>
              </a:ext>
            </a:extLst>
          </p:cNvPr>
          <p:cNvSpPr/>
          <p:nvPr/>
        </p:nvSpPr>
        <p:spPr>
          <a:xfrm>
            <a:off x="328974" y="2684455"/>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2</a:t>
            </a:r>
          </a:p>
        </p:txBody>
      </p:sp>
      <p:sp>
        <p:nvSpPr>
          <p:cNvPr id="20" name="Oval 19">
            <a:extLst>
              <a:ext uri="{FF2B5EF4-FFF2-40B4-BE49-F238E27FC236}">
                <a16:creationId xmlns:a16="http://schemas.microsoft.com/office/drawing/2014/main" id="{723673C0-9EEE-7F35-7D90-0EBA1B643250}"/>
              </a:ext>
            </a:extLst>
          </p:cNvPr>
          <p:cNvSpPr/>
          <p:nvPr/>
        </p:nvSpPr>
        <p:spPr>
          <a:xfrm>
            <a:off x="9958553" y="3606673"/>
            <a:ext cx="643233" cy="618008"/>
          </a:xfrm>
          <a:prstGeom prst="ellipse">
            <a:avLst/>
          </a:prstGeom>
          <a:solidFill>
            <a:srgbClr val="92D050"/>
          </a:solidFill>
          <a:effectLst>
            <a:outerShdw blurRad="63500" sx="102000" sy="102000" algn="ctr" rotWithShape="0">
              <a:prstClr val="black">
                <a:alpha val="40000"/>
              </a:prstClr>
            </a:outerShdw>
          </a:effectLst>
        </p:spPr>
        <p:txBody>
          <a:bodyPr vert="horz" lIns="91440" tIns="45720" rIns="91440" bIns="45720" rtlCol="0" anchor="ctr">
            <a:normAutofit lnSpcReduction="10000"/>
          </a:bodyPr>
          <a:lstStyle/>
          <a:p>
            <a:pPr algn="ctr">
              <a:lnSpc>
                <a:spcPct val="90000"/>
              </a:lnSpc>
              <a:spcBef>
                <a:spcPct val="0"/>
              </a:spcBef>
            </a:pPr>
            <a:r>
              <a:rPr lang="en-US" sz="2800" dirty="0">
                <a:solidFill>
                  <a:schemeClr val="bg1"/>
                </a:solidFill>
                <a:latin typeface="Barlow SemiBold" panose="00000700000000000000" pitchFamily="2" charset="0"/>
                <a:ea typeface="+mj-ea"/>
                <a:cs typeface="Segoe UI Light" panose="020B0502040204020203" pitchFamily="34" charset="0"/>
              </a:rPr>
              <a:t>3</a:t>
            </a:r>
          </a:p>
        </p:txBody>
      </p:sp>
    </p:spTree>
    <p:extLst>
      <p:ext uri="{BB962C8B-B14F-4D97-AF65-F5344CB8AC3E}">
        <p14:creationId xmlns:p14="http://schemas.microsoft.com/office/powerpoint/2010/main" val="302471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4368800" y="148424"/>
            <a:ext cx="6737867" cy="1325563"/>
          </a:xfrm>
        </p:spPr>
        <p:txBody>
          <a:bodyPr>
            <a:normAutofit/>
          </a:bodyPr>
          <a:lstStyle/>
          <a:p>
            <a:r>
              <a:rPr lang="en-US" dirty="0">
                <a:latin typeface="Barlow SemiBold" panose="00000700000000000000" pitchFamily="2" charset="0"/>
              </a:rPr>
              <a:t>Couse Goals!</a:t>
            </a:r>
          </a:p>
        </p:txBody>
      </p:sp>
      <p:sp>
        <p:nvSpPr>
          <p:cNvPr id="2" name="Content Placeholder 2">
            <a:extLst>
              <a:ext uri="{FF2B5EF4-FFF2-40B4-BE49-F238E27FC236}">
                <a16:creationId xmlns:a16="http://schemas.microsoft.com/office/drawing/2014/main" id="{C9865CAA-7BF6-FAAE-96C5-E0875E640315}"/>
              </a:ext>
            </a:extLst>
          </p:cNvPr>
          <p:cNvSpPr>
            <a:spLocks noGrp="1"/>
          </p:cNvSpPr>
          <p:nvPr>
            <p:ph idx="1"/>
          </p:nvPr>
        </p:nvSpPr>
        <p:spPr>
          <a:xfrm>
            <a:off x="838200" y="2357437"/>
            <a:ext cx="10515600" cy="3332163"/>
          </a:xfrm>
        </p:spPr>
        <p:txBody>
          <a:bodyPr/>
          <a:lstStyle/>
          <a:p>
            <a:pPr marL="514350" indent="-514350">
              <a:buAutoNum type="arabicParenR"/>
            </a:pPr>
            <a:r>
              <a:rPr lang="en-US" b="0" i="0" dirty="0">
                <a:effectLst/>
                <a:latin typeface="Barlow" panose="00000500000000000000" pitchFamily="2" charset="0"/>
                <a:cs typeface="Segoe UI Light" panose="020B0502040204020203" pitchFamily="34" charset="0"/>
              </a:rPr>
              <a:t>Learn basics of Computer Vision and Graphics relevant for AR/VR.</a:t>
            </a:r>
          </a:p>
          <a:p>
            <a:pPr marL="514350" indent="-514350">
              <a:buAutoNum type="arabicParenR"/>
            </a:pPr>
            <a:r>
              <a:rPr lang="en-US" dirty="0">
                <a:latin typeface="Barlow" panose="00000500000000000000" pitchFamily="2" charset="0"/>
                <a:cs typeface="Segoe UI Light" panose="020B0502040204020203" pitchFamily="34" charset="0"/>
              </a:rPr>
              <a:t>Learn techniques to design efficient and interactive AR/VR scenarios.</a:t>
            </a:r>
          </a:p>
          <a:p>
            <a:pPr marL="514350" indent="-514350">
              <a:buAutoNum type="arabicParenR"/>
            </a:pPr>
            <a:r>
              <a:rPr lang="en-US" dirty="0">
                <a:latin typeface="Barlow" panose="00000500000000000000" pitchFamily="2" charset="0"/>
                <a:cs typeface="Segoe UI Light" panose="020B0502040204020203" pitchFamily="34" charset="0"/>
              </a:rPr>
              <a:t>Project? </a:t>
            </a:r>
          </a:p>
          <a:p>
            <a:pPr marL="514350" indent="-514350">
              <a:buAutoNum type="arabicParenR"/>
            </a:pPr>
            <a:r>
              <a:rPr lang="en-US" b="1" dirty="0">
                <a:latin typeface="Barlow" panose="00000500000000000000" pitchFamily="2" charset="0"/>
                <a:cs typeface="Segoe UI Light" panose="020B0502040204020203" pitchFamily="34" charset="0"/>
              </a:rPr>
              <a:t>Have Fun!!</a:t>
            </a:r>
          </a:p>
        </p:txBody>
      </p:sp>
    </p:spTree>
    <p:extLst>
      <p:ext uri="{BB962C8B-B14F-4D97-AF65-F5344CB8AC3E}">
        <p14:creationId xmlns:p14="http://schemas.microsoft.com/office/powerpoint/2010/main" val="276526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2F82C-D7C1-DE13-7B8B-02F21AB389C5}"/>
              </a:ext>
            </a:extLst>
          </p:cNvPr>
          <p:cNvSpPr>
            <a:spLocks noGrp="1"/>
          </p:cNvSpPr>
          <p:nvPr>
            <p:ph type="title"/>
          </p:nvPr>
        </p:nvSpPr>
        <p:spPr>
          <a:xfrm>
            <a:off x="4367304" y="1912076"/>
            <a:ext cx="6450643" cy="1325563"/>
          </a:xfrm>
        </p:spPr>
        <p:txBody>
          <a:bodyPr>
            <a:normAutofit/>
          </a:bodyPr>
          <a:lstStyle/>
          <a:p>
            <a:r>
              <a:rPr lang="en-US" dirty="0">
                <a:latin typeface="Barlow SemiBold" panose="00000700000000000000" pitchFamily="2" charset="0"/>
              </a:rPr>
              <a:t>About IDEAS</a:t>
            </a:r>
          </a:p>
        </p:txBody>
      </p:sp>
      <p:pic>
        <p:nvPicPr>
          <p:cNvPr id="6" name="Picture 5" descr="Logo&#10;&#10;Description automatically generated">
            <a:extLst>
              <a:ext uri="{FF2B5EF4-FFF2-40B4-BE49-F238E27FC236}">
                <a16:creationId xmlns:a16="http://schemas.microsoft.com/office/drawing/2014/main" id="{F27BF947-FCC0-70D6-7C99-5AD18669F72E}"/>
              </a:ext>
            </a:extLst>
          </p:cNvPr>
          <p:cNvPicPr>
            <a:picLocks noChangeAspect="1"/>
          </p:cNvPicPr>
          <p:nvPr/>
        </p:nvPicPr>
        <p:blipFill rotWithShape="1">
          <a:blip r:embed="rId3">
            <a:extLst>
              <a:ext uri="{28A0092B-C50C-407E-A947-70E740481C1C}">
                <a14:useLocalDpi xmlns:a14="http://schemas.microsoft.com/office/drawing/2010/main" val="0"/>
              </a:ext>
            </a:extLst>
          </a:blip>
          <a:srcRect b="26146"/>
          <a:stretch/>
        </p:blipFill>
        <p:spPr>
          <a:xfrm>
            <a:off x="4840688" y="2862596"/>
            <a:ext cx="2510623" cy="1854200"/>
          </a:xfrm>
          <a:prstGeom prst="rect">
            <a:avLst/>
          </a:prstGeom>
        </p:spPr>
      </p:pic>
    </p:spTree>
    <p:extLst>
      <p:ext uri="{BB962C8B-B14F-4D97-AF65-F5344CB8AC3E}">
        <p14:creationId xmlns:p14="http://schemas.microsoft.com/office/powerpoint/2010/main" val="183951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4ACF-650C-4DAA-A995-4E0A1ED12092}"/>
              </a:ext>
            </a:extLst>
          </p:cNvPr>
          <p:cNvSpPr>
            <a:spLocks noGrp="1"/>
          </p:cNvSpPr>
          <p:nvPr>
            <p:ph type="title"/>
          </p:nvPr>
        </p:nvSpPr>
        <p:spPr/>
        <p:txBody>
          <a:bodyPr>
            <a:normAutofit/>
          </a:bodyPr>
          <a:lstStyle/>
          <a:p>
            <a:r>
              <a:rPr lang="en-US" dirty="0">
                <a:latin typeface="Barlow SemiBold" panose="00000700000000000000" pitchFamily="2" charset="0"/>
              </a:rPr>
              <a:t>Broader Goal</a:t>
            </a:r>
          </a:p>
        </p:txBody>
      </p:sp>
      <p:sp>
        <p:nvSpPr>
          <p:cNvPr id="3" name="Content Placeholder 2">
            <a:extLst>
              <a:ext uri="{FF2B5EF4-FFF2-40B4-BE49-F238E27FC236}">
                <a16:creationId xmlns:a16="http://schemas.microsoft.com/office/drawing/2014/main" id="{F2B1620A-FBA5-4180-9E80-3D7BB41C4A80}"/>
              </a:ext>
            </a:extLst>
          </p:cNvPr>
          <p:cNvSpPr>
            <a:spLocks noGrp="1"/>
          </p:cNvSpPr>
          <p:nvPr>
            <p:ph idx="1"/>
          </p:nvPr>
        </p:nvSpPr>
        <p:spPr>
          <a:xfrm>
            <a:off x="838200" y="2357437"/>
            <a:ext cx="10515600" cy="3332163"/>
          </a:xfrm>
        </p:spPr>
        <p:txBody>
          <a:bodyPr/>
          <a:lstStyle/>
          <a:p>
            <a:pPr marL="0" indent="0" algn="ctr">
              <a:buNone/>
            </a:pPr>
            <a:r>
              <a:rPr lang="en-US" b="0" i="0" dirty="0">
                <a:effectLst/>
                <a:latin typeface="Barlow" panose="00000500000000000000" pitchFamily="2" charset="0"/>
                <a:cs typeface="Segoe UI Light" panose="020B0502040204020203" pitchFamily="34" charset="0"/>
              </a:rPr>
              <a:t>Enable agents to not only better understand </a:t>
            </a:r>
            <a:r>
              <a:rPr lang="en-US" b="1" i="0" dirty="0">
                <a:effectLst/>
                <a:latin typeface="Barlow" panose="00000500000000000000" pitchFamily="2" charset="0"/>
                <a:cs typeface="Segoe UI Light" panose="020B0502040204020203" pitchFamily="34" charset="0"/>
              </a:rPr>
              <a:t>human behaviors</a:t>
            </a:r>
            <a:r>
              <a:rPr lang="en-US" b="0" i="0" dirty="0">
                <a:effectLst/>
                <a:latin typeface="Barlow" panose="00000500000000000000" pitchFamily="2" charset="0"/>
                <a:cs typeface="Segoe UI Light" panose="020B0502040204020203" pitchFamily="34" charset="0"/>
              </a:rPr>
              <a:t>, </a:t>
            </a:r>
            <a:r>
              <a:rPr lang="en-US" b="1" i="0" dirty="0">
                <a:effectLst/>
                <a:latin typeface="Barlow" panose="00000500000000000000" pitchFamily="2" charset="0"/>
                <a:cs typeface="Segoe UI Light" panose="020B0502040204020203" pitchFamily="34" charset="0"/>
              </a:rPr>
              <a:t>psychology</a:t>
            </a:r>
            <a:r>
              <a:rPr lang="en-US" b="0" i="0" dirty="0">
                <a:effectLst/>
                <a:latin typeface="Barlow" panose="00000500000000000000" pitchFamily="2" charset="0"/>
                <a:cs typeface="Segoe UI Light" panose="020B0502040204020203" pitchFamily="34" charset="0"/>
              </a:rPr>
              <a:t>, and </a:t>
            </a:r>
            <a:r>
              <a:rPr lang="en-US" b="1" i="0" dirty="0">
                <a:effectLst/>
                <a:latin typeface="Barlow" panose="00000500000000000000" pitchFamily="2" charset="0"/>
                <a:cs typeface="Segoe UI Light" panose="020B0502040204020203" pitchFamily="34" charset="0"/>
              </a:rPr>
              <a:t>intent</a:t>
            </a:r>
            <a:r>
              <a:rPr lang="en-US" b="0" i="0" dirty="0">
                <a:effectLst/>
                <a:latin typeface="Barlow" panose="00000500000000000000" pitchFamily="2" charset="0"/>
                <a:cs typeface="Segoe UI Light" panose="020B0502040204020203" pitchFamily="34" charset="0"/>
              </a:rPr>
              <a:t> but also to assist and enable more collaborative and socially-aware interactions</a:t>
            </a:r>
            <a:endParaRPr lang="en-US" dirty="0">
              <a:latin typeface="Barlow" panose="00000500000000000000" pitchFamily="2" charset="0"/>
              <a:cs typeface="Segoe UI Light" panose="020B0502040204020203" pitchFamily="34" charset="0"/>
            </a:endParaRPr>
          </a:p>
        </p:txBody>
      </p:sp>
      <p:sp>
        <p:nvSpPr>
          <p:cNvPr id="4" name="Slide Number Placeholder 3">
            <a:extLst>
              <a:ext uri="{FF2B5EF4-FFF2-40B4-BE49-F238E27FC236}">
                <a16:creationId xmlns:a16="http://schemas.microsoft.com/office/drawing/2014/main" id="{420BACE1-2B8E-4CC9-88C7-CD7BE86C4C62}"/>
              </a:ext>
            </a:extLst>
          </p:cNvPr>
          <p:cNvSpPr>
            <a:spLocks noGrp="1"/>
          </p:cNvSpPr>
          <p:nvPr>
            <p:ph type="sldNum" sz="quarter" idx="12"/>
          </p:nvPr>
        </p:nvSpPr>
        <p:spPr>
          <a:xfrm>
            <a:off x="8610600" y="6356350"/>
            <a:ext cx="2743200" cy="365125"/>
          </a:xfrm>
        </p:spPr>
        <p:txBody>
          <a:bodyPr/>
          <a:lstStyle/>
          <a:p>
            <a:fld id="{B7A3EE1C-7221-419C-B8D5-D0EC50269497}" type="slidenum">
              <a:rPr lang="en-US" smtClean="0">
                <a:solidFill>
                  <a:schemeClr val="tx1"/>
                </a:solidFill>
                <a:latin typeface="Segoe UI Light" panose="020B0502040204020203" pitchFamily="34" charset="0"/>
                <a:cs typeface="Segoe UI Light" panose="020B0502040204020203" pitchFamily="34" charset="0"/>
              </a:rPr>
              <a:t>9</a:t>
            </a:fld>
            <a:endParaRPr lang="en-US"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433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539</Words>
  <Application>Microsoft Office PowerPoint</Application>
  <PresentationFormat>Widescreen</PresentationFormat>
  <Paragraphs>100</Paragraphs>
  <Slides>15</Slides>
  <Notes>15</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Barlow</vt:lpstr>
      <vt:lpstr>Barlow Light</vt:lpstr>
      <vt:lpstr>Barlow SemiBold</vt:lpstr>
      <vt:lpstr>Calibri</vt:lpstr>
      <vt:lpstr>Calibri Light</vt:lpstr>
      <vt:lpstr>Euphemia</vt:lpstr>
      <vt:lpstr>Segoe UI Light</vt:lpstr>
      <vt:lpstr>Spartan</vt:lpstr>
      <vt:lpstr>Office Theme</vt:lpstr>
      <vt:lpstr>Introduction To VR/AR - CS 490/590 Spring 2023</vt:lpstr>
      <vt:lpstr>What is VR/AR/XR?</vt:lpstr>
      <vt:lpstr>VR/AR</vt:lpstr>
      <vt:lpstr>VR/AR</vt:lpstr>
      <vt:lpstr>Why a class on AR/VR?</vt:lpstr>
      <vt:lpstr>The focus of this class!</vt:lpstr>
      <vt:lpstr>Couse Goals!</vt:lpstr>
      <vt:lpstr>About IDEAS</vt:lpstr>
      <vt:lpstr>Broader Goal</vt:lpstr>
      <vt:lpstr>Agent?</vt:lpstr>
      <vt:lpstr>Body Language, Motion Understanding</vt:lpstr>
      <vt:lpstr>Multi-Modal Affect: Face, Speech, Content</vt:lpstr>
      <vt:lpstr>Multimodal and Context-Sensitive Affect Learning</vt:lpstr>
      <vt:lpstr>Affect-based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VR/AR - CS 490/590 2023</dc:title>
  <dc:creator>Bera, Aniket</dc:creator>
  <cp:lastModifiedBy>Bera, Aniket</cp:lastModifiedBy>
  <cp:revision>6</cp:revision>
  <dcterms:created xsi:type="dcterms:W3CDTF">2023-01-11T11:23:37Z</dcterms:created>
  <dcterms:modified xsi:type="dcterms:W3CDTF">2023-01-22T02:02:43Z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2023-01-11T11:54:39Z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df265853-a92f-40e3-83c1-eff577cfdd83</vt:lpwstr>
  </property>
  <property fmtid="{D5CDD505-2E9C-101B-9397-08002B2CF9AE}" pid="8" name="MSIP_Label_4044bd30-2ed7-4c9d-9d12-46200872a97b_ContentBits">
    <vt:lpwstr>0</vt:lpwstr>
  </property>
</Properties>
</file>