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0" y="2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7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0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5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2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1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3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2300-F600-4DA1-A40C-D15D3A942EA5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9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043505"/>
            <a:ext cx="5862918" cy="254821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6253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2649520" cy="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85447" y="376072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7960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62460" y="4849458"/>
            <a:ext cx="5862919" cy="1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23543" y="4849457"/>
            <a:ext cx="994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10250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849880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08666" y="499516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349240" y="2849879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463539" y="2869599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7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41994" y="3257805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62902" y="973116"/>
            <a:ext cx="2641899" cy="2612766"/>
          </a:xfrm>
          <a:prstGeom prst="line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62461" y="4591722"/>
            <a:ext cx="613947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58801" y="2328582"/>
            <a:ext cx="608076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76246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84322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86702" y="3563486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801690" y="1066800"/>
            <a:ext cx="103111" cy="219100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828601" y="923365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22980" y="451196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264715" y="2776684"/>
            <a:ext cx="51555" cy="834195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24594" y="2400579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n</a:t>
            </a:r>
            <a:endParaRPr lang="en-US" sz="4800" baseline="-250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252445" y="333442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263595" y="1447335"/>
            <a:ext cx="103110" cy="22259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11470" y="102937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140997" y="973116"/>
            <a:ext cx="2531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(P-P</a:t>
            </a:r>
            <a:r>
              <a:rPr lang="en-US" sz="4800" baseline="-25000" dirty="0" smtClean="0"/>
              <a:t>0</a:t>
            </a:r>
            <a:r>
              <a:rPr lang="en-US" sz="4800" dirty="0" smtClean="0"/>
              <a:t>)n=0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745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320" y="1005840"/>
            <a:ext cx="8339142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 smtClean="0"/>
              <a:t>P</a:t>
            </a:r>
            <a:r>
              <a:rPr lang="en-US" sz="13800" baseline="-25000" dirty="0" smtClean="0"/>
              <a:t>l </a:t>
            </a:r>
            <a:r>
              <a:rPr lang="en-US" sz="13800" dirty="0" smtClean="0"/>
              <a:t>= R(P-O)</a:t>
            </a:r>
          </a:p>
          <a:p>
            <a:r>
              <a:rPr lang="en-US" sz="13800" dirty="0" smtClean="0"/>
              <a:t>R</a:t>
            </a:r>
            <a:r>
              <a:rPr lang="en-US" sz="13800" baseline="30000" dirty="0" smtClean="0"/>
              <a:t>-1</a:t>
            </a:r>
            <a:r>
              <a:rPr lang="en-US" sz="13800" dirty="0" smtClean="0"/>
              <a:t>P</a:t>
            </a:r>
            <a:r>
              <a:rPr lang="en-US" sz="13800" baseline="-25000" dirty="0" smtClean="0"/>
              <a:t>l</a:t>
            </a:r>
            <a:r>
              <a:rPr lang="en-US" sz="13800" dirty="0" smtClean="0"/>
              <a:t>+O = P </a:t>
            </a:r>
            <a:endParaRPr lang="en-US" sz="13800" baseline="-25000" dirty="0"/>
          </a:p>
        </p:txBody>
      </p:sp>
    </p:spTree>
    <p:extLst>
      <p:ext uri="{BB962C8B-B14F-4D97-AF65-F5344CB8AC3E}">
        <p14:creationId xmlns:p14="http://schemas.microsoft.com/office/powerpoint/2010/main" val="34371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08104" y="91455"/>
            <a:ext cx="435657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Given:</a:t>
            </a:r>
          </a:p>
          <a:p>
            <a:r>
              <a:rPr lang="en-US" sz="3600" dirty="0" smtClean="0"/>
              <a:t>Camera (a, b, c, C)</a:t>
            </a:r>
          </a:p>
          <a:p>
            <a:r>
              <a:rPr lang="en-US" sz="3600" dirty="0" smtClean="0"/>
              <a:t>3D point P</a:t>
            </a:r>
          </a:p>
          <a:p>
            <a:endParaRPr lang="en-US" sz="3600" dirty="0"/>
          </a:p>
          <a:p>
            <a:r>
              <a:rPr lang="en-US" sz="3600" dirty="0" smtClean="0"/>
              <a:t>Desired:</a:t>
            </a:r>
          </a:p>
          <a:p>
            <a:r>
              <a:rPr lang="en-US" sz="3600" dirty="0" smtClean="0"/>
              <a:t>Coordinates (u, v)</a:t>
            </a:r>
          </a:p>
          <a:p>
            <a:endParaRPr lang="en-US" sz="3600" dirty="0" smtClean="0"/>
          </a:p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15724" y="91455"/>
            <a:ext cx="4378186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smtClean="0"/>
              <a:t>	       u</a:t>
            </a:r>
          </a:p>
          <a:p>
            <a:r>
              <a:rPr lang="en-US" sz="3600" dirty="0" smtClean="0"/>
              <a:t>[a b c]     v    w = P - C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       1</a:t>
            </a:r>
          </a:p>
          <a:p>
            <a:r>
              <a:rPr lang="en-US" sz="3600" dirty="0" err="1"/>
              <a:t>u</a:t>
            </a:r>
            <a:r>
              <a:rPr lang="en-US" sz="3600" dirty="0" err="1" smtClean="0"/>
              <a:t>w</a:t>
            </a:r>
            <a:r>
              <a:rPr lang="en-US" sz="3600" dirty="0" smtClean="0"/>
              <a:t>			  q</a:t>
            </a:r>
            <a:r>
              <a:rPr lang="en-US" sz="3600" baseline="-25000" dirty="0" smtClean="0"/>
              <a:t>0</a:t>
            </a:r>
          </a:p>
          <a:p>
            <a:r>
              <a:rPr lang="en-US" sz="3600" dirty="0" err="1" smtClean="0"/>
              <a:t>vw</a:t>
            </a:r>
            <a:r>
              <a:rPr lang="en-US" sz="3600" dirty="0" smtClean="0"/>
              <a:t> = M</a:t>
            </a:r>
            <a:r>
              <a:rPr lang="en-US" sz="3600" baseline="30000" dirty="0" smtClean="0"/>
              <a:t>-1</a:t>
            </a:r>
            <a:r>
              <a:rPr lang="en-US" sz="3600" dirty="0" smtClean="0"/>
              <a:t>(P-C) = q</a:t>
            </a:r>
            <a:r>
              <a:rPr lang="en-US" sz="3600" baseline="-25000" dirty="0" smtClean="0"/>
              <a:t>1</a:t>
            </a:r>
            <a:endParaRPr lang="en-US" sz="3600" dirty="0" smtClean="0"/>
          </a:p>
          <a:p>
            <a:r>
              <a:rPr lang="en-US" sz="3600" dirty="0" smtClean="0"/>
              <a:t>w			   q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68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21896" y="2110740"/>
            <a:ext cx="1906264" cy="111252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4038600" y="1417320"/>
            <a:ext cx="219716" cy="17373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055620" y="1493520"/>
            <a:ext cx="982980" cy="24231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58166" y="3829883"/>
            <a:ext cx="2169154" cy="88689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08417" y="4716780"/>
            <a:ext cx="4165563" cy="446314"/>
          </a:xfrm>
          <a:prstGeom prst="line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106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Voicu Popescu</dc:creator>
  <cp:lastModifiedBy>Voicu Popescu</cp:lastModifiedBy>
  <cp:revision>11</cp:revision>
  <dcterms:created xsi:type="dcterms:W3CDTF">2020-08-27T18:54:24Z</dcterms:created>
  <dcterms:modified xsi:type="dcterms:W3CDTF">2020-09-03T20:21:35Z</dcterms:modified>
</cp:coreProperties>
</file>